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0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E5BA7-3ABE-4629-2CE8-6A1EFDD1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768F3-D5F4-35D9-3B3C-78A91C95A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17889-9662-E66A-FCE7-5CCB4738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FA909-B1CA-1F04-44AE-D0D8927E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0240C-2A54-FD8F-139A-9AFD5843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7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5DB19-FB72-BA63-0862-F66CECC5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5AED7F-018A-36CE-448B-E876257F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D894-8022-A99D-1C84-B90784DD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AB491-4173-CBAB-3D0D-9DF56FE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CFD35-FC29-4F96-A075-B1AD923A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7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8B920D-43F4-91EF-D3A0-884516113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8947A3-20C5-81AB-C643-D9D5C214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E27B1-E848-FD11-043C-975328D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306FB-9731-C386-A248-B6864F74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9C14-B612-E7B1-E3F0-D766E164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B542-02C2-A574-67B1-9D24C02C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60C73-F7E9-44D3-DEA0-838A6B38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11AD7-F565-1501-0EAF-01161FC7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18615-4AA5-B04E-62F0-6843CBB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1BCA-E936-21D5-C444-D5BE32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3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14FC6-AE7D-105A-A3BE-7752AE70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2093E0-9232-4F59-2F15-0A465776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630EC-48CB-608C-239B-2570B966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8ED42-F85D-BEFB-B36A-8CEB767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01E92-9C2B-591B-F905-E02E0CB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82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546C4-40FA-62C0-D129-D07009BB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379D8-97EB-2D83-6BF5-48254253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65AA-7F98-29EE-AC69-FE8DA7141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E8B0C2-FF2C-1384-CF42-D86E5108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4B611-0B40-7A2C-B738-9B5BB196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A9BA34-0734-444F-481D-B518AA56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4F9F8-3C4B-98B7-85A6-47BF746A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00C72-1B3B-DFFF-016B-8AC4A594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91C545-5950-4FCA-ED1A-AD61A6DA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AE8C8-1EFC-7F1B-3E49-91F3EA4CD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E4A44C-FB99-0815-5C38-190F3294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EBC28C-0947-BE2B-B3C9-F9000681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08DD67-C190-0577-B7AC-AC240F66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F8A9DD-E0B9-C112-0D53-70742FA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9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5780F-2DDF-BF6C-BCB1-1104119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317A6-BF05-F945-F0F9-34EE57C3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0A55CA-8659-E369-C44B-CAB8075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741E89-11CC-1D5C-B0F0-AE1E68DE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3D529F-E74D-CF8F-B08B-9452B3CD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F00D75-68AF-713F-C5CD-0F9630A8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6CDCFF-0CA6-15AD-0139-11FCBBE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0EC1-FE88-3629-C3AC-EFB6DCBD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611BB-3CCA-FF9E-860E-65E4E37C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AE513C-049E-7833-2ABA-56C235C8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3C2DDB-95D2-FC2E-AEB7-FE25A91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FB94B-9AC4-56F8-4DC0-210BBFFE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EF62D-F470-AEFE-4202-610F2532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90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52764-91FB-1217-FE43-283645AC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40BDD0-44E7-31A5-8C2C-343659DB0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7492DD-7178-CBCE-8B66-3F0A17DD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DB2557-B577-4B0E-917D-363B881D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0EE8B-B7E7-403D-0E05-1794BBA5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EFF53-8FC5-55F7-9441-F3FE901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282EA4-308D-91D0-B504-06DD49E2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F1AA2-E86D-1085-49F0-92D7B03D5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8F166-5D62-FF77-5051-4D2E9F0B5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E22C-C211-4DF8-A046-FA5B523939BE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3719F-8212-418B-0746-FB5926266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2BFE7-5528-4641-433D-F610CB696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2327-7E44-4068-905A-9192815F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78">
            <a:extLst>
              <a:ext uri="{FF2B5EF4-FFF2-40B4-BE49-F238E27FC236}">
                <a16:creationId xmlns:a16="http://schemas.microsoft.com/office/drawing/2014/main" id="{987D6740-62F6-363D-ECD0-6C80C148A906}"/>
              </a:ext>
            </a:extLst>
          </p:cNvPr>
          <p:cNvGrpSpPr/>
          <p:nvPr/>
        </p:nvGrpSpPr>
        <p:grpSpPr>
          <a:xfrm>
            <a:off x="215616" y="118609"/>
            <a:ext cx="11879402" cy="6525491"/>
            <a:chOff x="669900" y="1322628"/>
            <a:chExt cx="8615809" cy="4785998"/>
          </a:xfrm>
        </p:grpSpPr>
        <p:grpSp>
          <p:nvGrpSpPr>
            <p:cNvPr id="5" name="Shape 79">
              <a:extLst>
                <a:ext uri="{FF2B5EF4-FFF2-40B4-BE49-F238E27FC236}">
                  <a16:creationId xmlns:a16="http://schemas.microsoft.com/office/drawing/2014/main" id="{09B7C2E2-0A67-A5F6-6D53-FD992A218989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5" name="Shape 80">
                <a:extLst>
                  <a:ext uri="{FF2B5EF4-FFF2-40B4-BE49-F238E27FC236}">
                    <a16:creationId xmlns:a16="http://schemas.microsoft.com/office/drawing/2014/main" id="{92DC0801-255D-F0F9-6425-7863311C2AAA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 dirty="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6" name="Shape 81">
                <a:extLst>
                  <a:ext uri="{FF2B5EF4-FFF2-40B4-BE49-F238E27FC236}">
                    <a16:creationId xmlns:a16="http://schemas.microsoft.com/office/drawing/2014/main" id="{CA7C74F4-C6D6-6AAE-7E97-136E1D37301E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" name="Shape 82">
                <a:extLst>
                  <a:ext uri="{FF2B5EF4-FFF2-40B4-BE49-F238E27FC236}">
                    <a16:creationId xmlns:a16="http://schemas.microsoft.com/office/drawing/2014/main" id="{DA2010D5-FE90-1E63-9303-3501990D40C4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3">
                <a:extLst>
                  <a:ext uri="{FF2B5EF4-FFF2-40B4-BE49-F238E27FC236}">
                    <a16:creationId xmlns:a16="http://schemas.microsoft.com/office/drawing/2014/main" id="{3BE9666A-774E-211C-8D70-E1B64ACBEC10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4">
                <a:extLst>
                  <a:ext uri="{FF2B5EF4-FFF2-40B4-BE49-F238E27FC236}">
                    <a16:creationId xmlns:a16="http://schemas.microsoft.com/office/drawing/2014/main" id="{86139A6A-C53A-6B3A-DEBC-4A72C38E764B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5">
                <a:extLst>
                  <a:ext uri="{FF2B5EF4-FFF2-40B4-BE49-F238E27FC236}">
                    <a16:creationId xmlns:a16="http://schemas.microsoft.com/office/drawing/2014/main" id="{062C691F-FCC3-AB49-7FE1-4E02E08EF2A6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6">
                <a:extLst>
                  <a:ext uri="{FF2B5EF4-FFF2-40B4-BE49-F238E27FC236}">
                    <a16:creationId xmlns:a16="http://schemas.microsoft.com/office/drawing/2014/main" id="{1FFDD1DC-949A-D670-09E0-D3A22CEB6290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" name="Shape 87">
                <a:extLst>
                  <a:ext uri="{FF2B5EF4-FFF2-40B4-BE49-F238E27FC236}">
                    <a16:creationId xmlns:a16="http://schemas.microsoft.com/office/drawing/2014/main" id="{6FAA0EAC-276D-7CE4-4EA9-1416BDF8C712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" name="Shape 88">
                <a:extLst>
                  <a:ext uri="{FF2B5EF4-FFF2-40B4-BE49-F238E27FC236}">
                    <a16:creationId xmlns:a16="http://schemas.microsoft.com/office/drawing/2014/main" id="{076DB9EA-7FC0-EDC7-1C4F-FFD9BAD58B14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6" name="Shape 89">
              <a:extLst>
                <a:ext uri="{FF2B5EF4-FFF2-40B4-BE49-F238E27FC236}">
                  <a16:creationId xmlns:a16="http://schemas.microsoft.com/office/drawing/2014/main" id="{67C73740-C95F-1C7C-97BB-7B66176483D7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 dirty="0" err="1">
                  <a:latin typeface="Raleway"/>
                  <a:sym typeface="Raleway"/>
                </a:rPr>
                <a:t>Segmentos</a:t>
              </a:r>
              <a:r>
                <a:rPr lang="en-US" sz="900" b="1" i="1">
                  <a:latin typeface="Raleway"/>
                  <a:sym typeface="Raleway"/>
                </a:rPr>
                <a:t> de Clientes</a:t>
              </a:r>
            </a:p>
          </p:txBody>
        </p:sp>
        <p:sp>
          <p:nvSpPr>
            <p:cNvPr id="7" name="Shape 90">
              <a:extLst>
                <a:ext uri="{FF2B5EF4-FFF2-40B4-BE49-F238E27FC236}">
                  <a16:creationId xmlns:a16="http://schemas.microsoft.com/office/drawing/2014/main" id="{70E2C8F0-E425-C433-2FC5-6CD67F7E8B71}"/>
                </a:ext>
              </a:extLst>
            </p:cNvPr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Relacionamento</a:t>
              </a:r>
            </a:p>
          </p:txBody>
        </p:sp>
        <p:sp>
          <p:nvSpPr>
            <p:cNvPr id="8" name="Shape 91">
              <a:extLst>
                <a:ext uri="{FF2B5EF4-FFF2-40B4-BE49-F238E27FC236}">
                  <a16:creationId xmlns:a16="http://schemas.microsoft.com/office/drawing/2014/main" id="{A73E0D0F-2513-4DB4-3E20-91DDFCC1251B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Propostas de</a:t>
              </a:r>
              <a:r>
                <a:rPr lang="en-US" sz="900" b="1" i="1" dirty="0">
                  <a:latin typeface="Raleway"/>
                  <a:sym typeface="Raleway"/>
                </a:rPr>
                <a:t> Valor</a:t>
              </a:r>
            </a:p>
          </p:txBody>
        </p:sp>
        <p:sp>
          <p:nvSpPr>
            <p:cNvPr id="9" name="Shape 92">
              <a:extLst>
                <a:ext uri="{FF2B5EF4-FFF2-40B4-BE49-F238E27FC236}">
                  <a16:creationId xmlns:a16="http://schemas.microsoft.com/office/drawing/2014/main" id="{BE65C37A-3BF3-51B5-6BAB-97EA29D6FD4C}"/>
                </a:ext>
              </a:extLst>
            </p:cNvPr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Atividades Chave</a:t>
              </a:r>
              <a:endParaRPr lang="en-US" sz="900" b="1" i="1" dirty="0">
                <a:latin typeface="Raleway"/>
                <a:sym typeface="Raleway"/>
              </a:endParaRPr>
            </a:p>
          </p:txBody>
        </p:sp>
        <p:sp>
          <p:nvSpPr>
            <p:cNvPr id="10" name="Shape 93">
              <a:extLst>
                <a:ext uri="{FF2B5EF4-FFF2-40B4-BE49-F238E27FC236}">
                  <a16:creationId xmlns:a16="http://schemas.microsoft.com/office/drawing/2014/main" id="{8C3C8B0C-B95D-7D51-5E81-AD5F157E05D6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 lang="en-US" sz="900" b="1" i="1" u="none" strike="noStrike" cap="none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" name="Shape 94">
              <a:extLst>
                <a:ext uri="{FF2B5EF4-FFF2-40B4-BE49-F238E27FC236}">
                  <a16:creationId xmlns:a16="http://schemas.microsoft.com/office/drawing/2014/main" id="{A5BF377D-0B29-1138-34DD-9E08EBB9AB0F}"/>
                </a:ext>
              </a:extLst>
            </p:cNvPr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Fontes de Receitas</a:t>
              </a:r>
            </a:p>
          </p:txBody>
        </p:sp>
        <p:sp>
          <p:nvSpPr>
            <p:cNvPr id="12" name="Shape 95">
              <a:extLst>
                <a:ext uri="{FF2B5EF4-FFF2-40B4-BE49-F238E27FC236}">
                  <a16:creationId xmlns:a16="http://schemas.microsoft.com/office/drawing/2014/main" id="{4D9C0B17-B256-6DCE-682B-289F4193BDFC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Estrutura de Custos</a:t>
              </a:r>
            </a:p>
          </p:txBody>
        </p:sp>
        <p:sp>
          <p:nvSpPr>
            <p:cNvPr id="13" name="Shape 96">
              <a:extLst>
                <a:ext uri="{FF2B5EF4-FFF2-40B4-BE49-F238E27FC236}">
                  <a16:creationId xmlns:a16="http://schemas.microsoft.com/office/drawing/2014/main" id="{73EAB0EC-36BC-9668-F825-D580A89E37A9}"/>
                </a:ext>
              </a:extLst>
            </p:cNvPr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>
                  <a:latin typeface="Raleway"/>
                  <a:sym typeface="Raleway"/>
                </a:rPr>
                <a:t>Recursos Chave</a:t>
              </a:r>
            </a:p>
          </p:txBody>
        </p:sp>
        <p:sp>
          <p:nvSpPr>
            <p:cNvPr id="14" name="Shape 97">
              <a:extLst>
                <a:ext uri="{FF2B5EF4-FFF2-40B4-BE49-F238E27FC236}">
                  <a16:creationId xmlns:a16="http://schemas.microsoft.com/office/drawing/2014/main" id="{4ABD5CD7-581E-02AB-C174-1EDB9A87A347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b="1" i="1" dirty="0" err="1">
                  <a:latin typeface="Raleway"/>
                  <a:sym typeface="Raleway"/>
                </a:rPr>
                <a:t>Canais</a:t>
              </a:r>
              <a:endParaRPr lang="en-US" sz="900" b="1" i="1" dirty="0">
                <a:latin typeface="Raleway"/>
                <a:sym typeface="Raleway"/>
              </a:endParaRPr>
            </a:p>
          </p:txBody>
        </p:sp>
      </p:grpSp>
      <p:sp>
        <p:nvSpPr>
          <p:cNvPr id="39" name="Shape 100">
            <a:extLst>
              <a:ext uri="{FF2B5EF4-FFF2-40B4-BE49-F238E27FC236}">
                <a16:creationId xmlns:a16="http://schemas.microsoft.com/office/drawing/2014/main" id="{9B032CE8-70A5-4458-78D0-A682D994A82A}"/>
              </a:ext>
            </a:extLst>
          </p:cNvPr>
          <p:cNvSpPr/>
          <p:nvPr/>
        </p:nvSpPr>
        <p:spPr>
          <a:xfrm>
            <a:off x="5136799" y="648473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Gratuito</a:t>
            </a:r>
          </a:p>
        </p:txBody>
      </p:sp>
      <p:sp>
        <p:nvSpPr>
          <p:cNvPr id="40" name="Shape 101">
            <a:extLst>
              <a:ext uri="{FF2B5EF4-FFF2-40B4-BE49-F238E27FC236}">
                <a16:creationId xmlns:a16="http://schemas.microsoft.com/office/drawing/2014/main" id="{C7EAB0AB-C30A-A42B-730A-18225B7583C8}"/>
              </a:ext>
            </a:extLst>
          </p:cNvPr>
          <p:cNvSpPr/>
          <p:nvPr/>
        </p:nvSpPr>
        <p:spPr>
          <a:xfrm>
            <a:off x="7442228" y="2951771"/>
            <a:ext cx="1247315" cy="72873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Redes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Sociais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Shape 102">
            <a:extLst>
              <a:ext uri="{FF2B5EF4-FFF2-40B4-BE49-F238E27FC236}">
                <a16:creationId xmlns:a16="http://schemas.microsoft.com/office/drawing/2014/main" id="{F363D0A0-4CEA-D6A1-2E55-062494D60B07}"/>
              </a:ext>
            </a:extLst>
          </p:cNvPr>
          <p:cNvSpPr/>
          <p:nvPr/>
        </p:nvSpPr>
        <p:spPr>
          <a:xfrm>
            <a:off x="7397932" y="614749"/>
            <a:ext cx="1022942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Site </a:t>
            </a:r>
          </a:p>
        </p:txBody>
      </p:sp>
      <p:sp>
        <p:nvSpPr>
          <p:cNvPr id="42" name="Shape 103">
            <a:extLst>
              <a:ext uri="{FF2B5EF4-FFF2-40B4-BE49-F238E27FC236}">
                <a16:creationId xmlns:a16="http://schemas.microsoft.com/office/drawing/2014/main" id="{8B5DE700-BD11-AF28-25C7-03BB1D4A64AD}"/>
              </a:ext>
            </a:extLst>
          </p:cNvPr>
          <p:cNvSpPr/>
          <p:nvPr/>
        </p:nvSpPr>
        <p:spPr>
          <a:xfrm>
            <a:off x="6375916" y="5606145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Anúncio</a:t>
            </a:r>
          </a:p>
        </p:txBody>
      </p:sp>
      <p:sp>
        <p:nvSpPr>
          <p:cNvPr id="43" name="Shape 104">
            <a:extLst>
              <a:ext uri="{FF2B5EF4-FFF2-40B4-BE49-F238E27FC236}">
                <a16:creationId xmlns:a16="http://schemas.microsoft.com/office/drawing/2014/main" id="{E90F21B0-0111-CE00-FB1D-EB0AB8033FA0}"/>
              </a:ext>
            </a:extLst>
          </p:cNvPr>
          <p:cNvSpPr/>
          <p:nvPr/>
        </p:nvSpPr>
        <p:spPr>
          <a:xfrm>
            <a:off x="645143" y="5573410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Hospedagem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106">
            <a:extLst>
              <a:ext uri="{FF2B5EF4-FFF2-40B4-BE49-F238E27FC236}">
                <a16:creationId xmlns:a16="http://schemas.microsoft.com/office/drawing/2014/main" id="{9AC03E5B-E7BB-78D0-7BEF-354364718974}"/>
              </a:ext>
            </a:extLst>
          </p:cNvPr>
          <p:cNvSpPr/>
          <p:nvPr/>
        </p:nvSpPr>
        <p:spPr>
          <a:xfrm>
            <a:off x="2664627" y="308461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Chat GPT</a:t>
            </a:r>
          </a:p>
        </p:txBody>
      </p:sp>
      <p:sp>
        <p:nvSpPr>
          <p:cNvPr id="49" name="Shape 111">
            <a:extLst>
              <a:ext uri="{FF2B5EF4-FFF2-40B4-BE49-F238E27FC236}">
                <a16:creationId xmlns:a16="http://schemas.microsoft.com/office/drawing/2014/main" id="{48ADEB87-70B6-582E-0EDD-ABEF4BFE05A4}"/>
              </a:ext>
            </a:extLst>
          </p:cNvPr>
          <p:cNvSpPr/>
          <p:nvPr/>
        </p:nvSpPr>
        <p:spPr>
          <a:xfrm>
            <a:off x="2696808" y="582200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Tráfego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Pago</a:t>
            </a:r>
          </a:p>
        </p:txBody>
      </p:sp>
      <p:sp>
        <p:nvSpPr>
          <p:cNvPr id="50" name="Shape 104">
            <a:extLst>
              <a:ext uri="{FF2B5EF4-FFF2-40B4-BE49-F238E27FC236}">
                <a16:creationId xmlns:a16="http://schemas.microsoft.com/office/drawing/2014/main" id="{E7A59433-1514-C3AD-F4B6-E12577BF2086}"/>
              </a:ext>
            </a:extLst>
          </p:cNvPr>
          <p:cNvSpPr/>
          <p:nvPr/>
        </p:nvSpPr>
        <p:spPr>
          <a:xfrm>
            <a:off x="366146" y="843050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Chat GPT</a:t>
            </a:r>
          </a:p>
        </p:txBody>
      </p:sp>
      <p:sp>
        <p:nvSpPr>
          <p:cNvPr id="51" name="Shape 101">
            <a:extLst>
              <a:ext uri="{FF2B5EF4-FFF2-40B4-BE49-F238E27FC236}">
                <a16:creationId xmlns:a16="http://schemas.microsoft.com/office/drawing/2014/main" id="{5EAA1361-F187-1924-BC49-3AF19BFFD84B}"/>
              </a:ext>
            </a:extLst>
          </p:cNvPr>
          <p:cNvSpPr/>
          <p:nvPr/>
        </p:nvSpPr>
        <p:spPr>
          <a:xfrm>
            <a:off x="9826417" y="661967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Estudantes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Shape 103">
            <a:extLst>
              <a:ext uri="{FF2B5EF4-FFF2-40B4-BE49-F238E27FC236}">
                <a16:creationId xmlns:a16="http://schemas.microsoft.com/office/drawing/2014/main" id="{8FD8E8A2-CC1E-AB0E-F0A4-D49C95FA1174}"/>
              </a:ext>
            </a:extLst>
          </p:cNvPr>
          <p:cNvSpPr/>
          <p:nvPr/>
        </p:nvSpPr>
        <p:spPr>
          <a:xfrm>
            <a:off x="7691443" y="5606145"/>
            <a:ext cx="1339762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Afiliações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Hotmart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3" name="Shape 100">
            <a:extLst>
              <a:ext uri="{FF2B5EF4-FFF2-40B4-BE49-F238E27FC236}">
                <a16:creationId xmlns:a16="http://schemas.microsoft.com/office/drawing/2014/main" id="{6CFD9A92-A952-201F-44F2-33614CAB3D1C}"/>
              </a:ext>
            </a:extLst>
          </p:cNvPr>
          <p:cNvSpPr/>
          <p:nvPr/>
        </p:nvSpPr>
        <p:spPr>
          <a:xfrm>
            <a:off x="5146516" y="152989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Diversidade</a:t>
            </a:r>
          </a:p>
        </p:txBody>
      </p:sp>
      <p:sp>
        <p:nvSpPr>
          <p:cNvPr id="24" name="Shape 100">
            <a:extLst>
              <a:ext uri="{FF2B5EF4-FFF2-40B4-BE49-F238E27FC236}">
                <a16:creationId xmlns:a16="http://schemas.microsoft.com/office/drawing/2014/main" id="{2C31358A-E859-1179-866E-3EFE119BE8E6}"/>
              </a:ext>
            </a:extLst>
          </p:cNvPr>
          <p:cNvSpPr/>
          <p:nvPr/>
        </p:nvSpPr>
        <p:spPr>
          <a:xfrm>
            <a:off x="5146516" y="2411307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Ensinamento</a:t>
            </a:r>
          </a:p>
        </p:txBody>
      </p:sp>
      <p:sp>
        <p:nvSpPr>
          <p:cNvPr id="25" name="Shape 101">
            <a:extLst>
              <a:ext uri="{FF2B5EF4-FFF2-40B4-BE49-F238E27FC236}">
                <a16:creationId xmlns:a16="http://schemas.microsoft.com/office/drawing/2014/main" id="{BCA4D93F-B74D-99D2-F022-BFDB0C0FBDD3}"/>
              </a:ext>
            </a:extLst>
          </p:cNvPr>
          <p:cNvSpPr/>
          <p:nvPr/>
        </p:nvSpPr>
        <p:spPr>
          <a:xfrm>
            <a:off x="9826417" y="1504061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Linguistas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Shape 102">
            <a:extLst>
              <a:ext uri="{FF2B5EF4-FFF2-40B4-BE49-F238E27FC236}">
                <a16:creationId xmlns:a16="http://schemas.microsoft.com/office/drawing/2014/main" id="{065FC0C0-FCDF-2F40-FCE7-531E7B73E43B}"/>
              </a:ext>
            </a:extLst>
          </p:cNvPr>
          <p:cNvSpPr/>
          <p:nvPr/>
        </p:nvSpPr>
        <p:spPr>
          <a:xfrm>
            <a:off x="7397931" y="1481998"/>
            <a:ext cx="1022943" cy="64499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Redes Sociais </a:t>
            </a:r>
          </a:p>
        </p:txBody>
      </p:sp>
      <p:sp>
        <p:nvSpPr>
          <p:cNvPr id="27" name="Shape 102">
            <a:extLst>
              <a:ext uri="{FF2B5EF4-FFF2-40B4-BE49-F238E27FC236}">
                <a16:creationId xmlns:a16="http://schemas.microsoft.com/office/drawing/2014/main" id="{9C15B152-F557-0B99-D15D-4EFAED7E1E97}"/>
              </a:ext>
            </a:extLst>
          </p:cNvPr>
          <p:cNvSpPr/>
          <p:nvPr/>
        </p:nvSpPr>
        <p:spPr>
          <a:xfrm>
            <a:off x="8553279" y="614749"/>
            <a:ext cx="1022942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Suporte </a:t>
            </a:r>
          </a:p>
        </p:txBody>
      </p:sp>
      <p:sp>
        <p:nvSpPr>
          <p:cNvPr id="28" name="Shape 101">
            <a:extLst>
              <a:ext uri="{FF2B5EF4-FFF2-40B4-BE49-F238E27FC236}">
                <a16:creationId xmlns:a16="http://schemas.microsoft.com/office/drawing/2014/main" id="{B1C81B61-018F-F99C-9981-67A494E7F88C}"/>
              </a:ext>
            </a:extLst>
          </p:cNvPr>
          <p:cNvSpPr/>
          <p:nvPr/>
        </p:nvSpPr>
        <p:spPr>
          <a:xfrm>
            <a:off x="7442228" y="378672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Site</a:t>
            </a:r>
          </a:p>
        </p:txBody>
      </p:sp>
      <p:sp>
        <p:nvSpPr>
          <p:cNvPr id="38" name="Shape 101">
            <a:extLst>
              <a:ext uri="{FF2B5EF4-FFF2-40B4-BE49-F238E27FC236}">
                <a16:creationId xmlns:a16="http://schemas.microsoft.com/office/drawing/2014/main" id="{DBC934E2-1018-4792-9540-0838B8D8AF90}"/>
              </a:ext>
            </a:extLst>
          </p:cNvPr>
          <p:cNvSpPr/>
          <p:nvPr/>
        </p:nvSpPr>
        <p:spPr>
          <a:xfrm>
            <a:off x="8754460" y="3137764"/>
            <a:ext cx="891734" cy="108548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Hotmart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Shape 111">
            <a:extLst>
              <a:ext uri="{FF2B5EF4-FFF2-40B4-BE49-F238E27FC236}">
                <a16:creationId xmlns:a16="http://schemas.microsoft.com/office/drawing/2014/main" id="{5408DC94-30C0-4AD4-AA44-77F5BCD32868}"/>
              </a:ext>
            </a:extLst>
          </p:cNvPr>
          <p:cNvSpPr/>
          <p:nvPr/>
        </p:nvSpPr>
        <p:spPr>
          <a:xfrm>
            <a:off x="2703414" y="1466036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Redes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Sociais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Shape 111">
            <a:extLst>
              <a:ext uri="{FF2B5EF4-FFF2-40B4-BE49-F238E27FC236}">
                <a16:creationId xmlns:a16="http://schemas.microsoft.com/office/drawing/2014/main" id="{6B5E6FA9-55C6-4539-A11E-D9563C6C884E}"/>
              </a:ext>
            </a:extLst>
          </p:cNvPr>
          <p:cNvSpPr/>
          <p:nvPr/>
        </p:nvSpPr>
        <p:spPr>
          <a:xfrm>
            <a:off x="4049349" y="822464"/>
            <a:ext cx="872706" cy="105382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Atualizar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Cursos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Shape 106">
            <a:extLst>
              <a:ext uri="{FF2B5EF4-FFF2-40B4-BE49-F238E27FC236}">
                <a16:creationId xmlns:a16="http://schemas.microsoft.com/office/drawing/2014/main" id="{81E3202D-4637-41E6-AADB-359AE9FA6541}"/>
              </a:ext>
            </a:extLst>
          </p:cNvPr>
          <p:cNvSpPr/>
          <p:nvPr/>
        </p:nvSpPr>
        <p:spPr>
          <a:xfrm>
            <a:off x="2655570" y="4066521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Afiliação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hotmart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48" name="Shape 106">
            <a:extLst>
              <a:ext uri="{FF2B5EF4-FFF2-40B4-BE49-F238E27FC236}">
                <a16:creationId xmlns:a16="http://schemas.microsoft.com/office/drawing/2014/main" id="{EF0118B9-0916-4CD0-89B7-06CB2D4ACCEF}"/>
              </a:ext>
            </a:extLst>
          </p:cNvPr>
          <p:cNvSpPr/>
          <p:nvPr/>
        </p:nvSpPr>
        <p:spPr>
          <a:xfrm>
            <a:off x="3945352" y="2789710"/>
            <a:ext cx="972065" cy="104323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Hospedagem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do site</a:t>
            </a:r>
          </a:p>
        </p:txBody>
      </p:sp>
      <p:sp>
        <p:nvSpPr>
          <p:cNvPr id="52" name="Shape 106">
            <a:extLst>
              <a:ext uri="{FF2B5EF4-FFF2-40B4-BE49-F238E27FC236}">
                <a16:creationId xmlns:a16="http://schemas.microsoft.com/office/drawing/2014/main" id="{8E1AD27F-7338-4B7E-9C44-06E57F2B3BA2}"/>
              </a:ext>
            </a:extLst>
          </p:cNvPr>
          <p:cNvSpPr/>
          <p:nvPr/>
        </p:nvSpPr>
        <p:spPr>
          <a:xfrm>
            <a:off x="3957040" y="3912633"/>
            <a:ext cx="972065" cy="104323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Designers</a:t>
            </a:r>
          </a:p>
        </p:txBody>
      </p:sp>
      <p:sp>
        <p:nvSpPr>
          <p:cNvPr id="53" name="Shape 104">
            <a:extLst>
              <a:ext uri="{FF2B5EF4-FFF2-40B4-BE49-F238E27FC236}">
                <a16:creationId xmlns:a16="http://schemas.microsoft.com/office/drawing/2014/main" id="{77928112-35A7-4D8C-BB7A-B8C6C933D700}"/>
              </a:ext>
            </a:extLst>
          </p:cNvPr>
          <p:cNvSpPr/>
          <p:nvPr/>
        </p:nvSpPr>
        <p:spPr>
          <a:xfrm>
            <a:off x="2104355" y="5573410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Chat GPT +</a:t>
            </a:r>
          </a:p>
        </p:txBody>
      </p:sp>
      <p:sp>
        <p:nvSpPr>
          <p:cNvPr id="54" name="Shape 104">
            <a:extLst>
              <a:ext uri="{FF2B5EF4-FFF2-40B4-BE49-F238E27FC236}">
                <a16:creationId xmlns:a16="http://schemas.microsoft.com/office/drawing/2014/main" id="{C0AFFB67-2A9A-4E9F-AF9D-ECF5477443DE}"/>
              </a:ext>
            </a:extLst>
          </p:cNvPr>
          <p:cNvSpPr/>
          <p:nvPr/>
        </p:nvSpPr>
        <p:spPr>
          <a:xfrm>
            <a:off x="3517101" y="5574509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Tráfego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pago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Shape 103">
            <a:extLst>
              <a:ext uri="{FF2B5EF4-FFF2-40B4-BE49-F238E27FC236}">
                <a16:creationId xmlns:a16="http://schemas.microsoft.com/office/drawing/2014/main" id="{0D0E9DDB-EB74-44EC-8D96-844DA41390B6}"/>
              </a:ext>
            </a:extLst>
          </p:cNvPr>
          <p:cNvSpPr/>
          <p:nvPr/>
        </p:nvSpPr>
        <p:spPr>
          <a:xfrm>
            <a:off x="9167294" y="5606145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Conteúdo Extra</a:t>
            </a:r>
          </a:p>
        </p:txBody>
      </p:sp>
    </p:spTree>
    <p:extLst>
      <p:ext uri="{BB962C8B-B14F-4D97-AF65-F5344CB8AC3E}">
        <p14:creationId xmlns:p14="http://schemas.microsoft.com/office/powerpoint/2010/main" val="1547187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Raleway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JOSE RODRIGUES DE TOLEDO</dc:creator>
  <cp:lastModifiedBy>Aluno</cp:lastModifiedBy>
  <cp:revision>7</cp:revision>
  <dcterms:created xsi:type="dcterms:W3CDTF">2023-03-22T12:17:55Z</dcterms:created>
  <dcterms:modified xsi:type="dcterms:W3CDTF">2023-05-05T11:30:14Z</dcterms:modified>
</cp:coreProperties>
</file>