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6" r:id="rId5"/>
    <p:sldId id="257" r:id="rId6"/>
    <p:sldId id="258" r:id="rId7"/>
    <p:sldId id="259" r:id="rId8"/>
    <p:sldId id="261" r:id="rId9"/>
    <p:sldId id="260"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FA9034-7D75-45B1-ADA6-75AD1F262438}" v="196" dt="2024-06-17T13:47:28.7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IẾN ĐẠT" userId="0b05ff5a-f482-40fc-b801-51e748e57c25" providerId="ADAL" clId="{28FA9034-7D75-45B1-ADA6-75AD1F262438}"/>
    <pc:docChg chg="undo custSel modSld sldOrd">
      <pc:chgData name="NGUYỄN TIẾN ĐẠT" userId="0b05ff5a-f482-40fc-b801-51e748e57c25" providerId="ADAL" clId="{28FA9034-7D75-45B1-ADA6-75AD1F262438}" dt="2024-06-17T13:54:27.543" v="756" actId="207"/>
      <pc:docMkLst>
        <pc:docMk/>
      </pc:docMkLst>
      <pc:sldChg chg="modSp mod">
        <pc:chgData name="NGUYỄN TIẾN ĐẠT" userId="0b05ff5a-f482-40fc-b801-51e748e57c25" providerId="ADAL" clId="{28FA9034-7D75-45B1-ADA6-75AD1F262438}" dt="2024-06-17T13:53:57.123" v="749" actId="207"/>
        <pc:sldMkLst>
          <pc:docMk/>
          <pc:sldMk cId="303346428" sldId="256"/>
        </pc:sldMkLst>
        <pc:spChg chg="mod">
          <ac:chgData name="NGUYỄN TIẾN ĐẠT" userId="0b05ff5a-f482-40fc-b801-51e748e57c25" providerId="ADAL" clId="{28FA9034-7D75-45B1-ADA6-75AD1F262438}" dt="2024-06-17T13:48:10.591" v="701" actId="255"/>
          <ac:spMkLst>
            <pc:docMk/>
            <pc:sldMk cId="303346428" sldId="256"/>
            <ac:spMk id="2" creationId="{53E2CC58-C21C-5D9F-5C51-9FE1A9403563}"/>
          </ac:spMkLst>
        </pc:spChg>
        <pc:spChg chg="mod">
          <ac:chgData name="NGUYỄN TIẾN ĐẠT" userId="0b05ff5a-f482-40fc-b801-51e748e57c25" providerId="ADAL" clId="{28FA9034-7D75-45B1-ADA6-75AD1F262438}" dt="2024-06-17T13:48:49.866" v="704" actId="255"/>
          <ac:spMkLst>
            <pc:docMk/>
            <pc:sldMk cId="303346428" sldId="256"/>
            <ac:spMk id="3" creationId="{5E7C5C61-0B02-F613-57A7-4B01F0770B13}"/>
          </ac:spMkLst>
        </pc:spChg>
        <pc:spChg chg="mod">
          <ac:chgData name="NGUYỄN TIẾN ĐẠT" userId="0b05ff5a-f482-40fc-b801-51e748e57c25" providerId="ADAL" clId="{28FA9034-7D75-45B1-ADA6-75AD1F262438}" dt="2024-06-17T13:53:57.123" v="749" actId="207"/>
          <ac:spMkLst>
            <pc:docMk/>
            <pc:sldMk cId="303346428" sldId="256"/>
            <ac:spMk id="4" creationId="{D41A80C8-AD36-FFFA-9A61-75D4E718CF56}"/>
          </ac:spMkLst>
        </pc:spChg>
      </pc:sldChg>
      <pc:sldChg chg="modSp mod">
        <pc:chgData name="NGUYỄN TIẾN ĐẠT" userId="0b05ff5a-f482-40fc-b801-51e748e57c25" providerId="ADAL" clId="{28FA9034-7D75-45B1-ADA6-75AD1F262438}" dt="2024-06-17T13:50:12.871" v="716" actId="255"/>
        <pc:sldMkLst>
          <pc:docMk/>
          <pc:sldMk cId="3816782810" sldId="257"/>
        </pc:sldMkLst>
        <pc:spChg chg="mod">
          <ac:chgData name="NGUYỄN TIẾN ĐẠT" userId="0b05ff5a-f482-40fc-b801-51e748e57c25" providerId="ADAL" clId="{28FA9034-7D75-45B1-ADA6-75AD1F262438}" dt="2024-06-17T13:44:24.775" v="695" actId="207"/>
          <ac:spMkLst>
            <pc:docMk/>
            <pc:sldMk cId="3816782810" sldId="257"/>
            <ac:spMk id="2" creationId="{69361DA5-E4CB-3667-2BF4-1EDB1D738F64}"/>
          </ac:spMkLst>
        </pc:spChg>
        <pc:spChg chg="mod">
          <ac:chgData name="NGUYỄN TIẾN ĐẠT" userId="0b05ff5a-f482-40fc-b801-51e748e57c25" providerId="ADAL" clId="{28FA9034-7D75-45B1-ADA6-75AD1F262438}" dt="2024-06-17T13:35:40.608" v="569" actId="27636"/>
          <ac:spMkLst>
            <pc:docMk/>
            <pc:sldMk cId="3816782810" sldId="257"/>
            <ac:spMk id="3" creationId="{06E4DAF9-7DF7-DB7D-FD0D-CBFADE5E3286}"/>
          </ac:spMkLst>
        </pc:spChg>
        <pc:spChg chg="mod">
          <ac:chgData name="NGUYỄN TIẾN ĐẠT" userId="0b05ff5a-f482-40fc-b801-51e748e57c25" providerId="ADAL" clId="{28FA9034-7D75-45B1-ADA6-75AD1F262438}" dt="2024-06-17T13:50:12.871" v="716" actId="255"/>
          <ac:spMkLst>
            <pc:docMk/>
            <pc:sldMk cId="3816782810" sldId="257"/>
            <ac:spMk id="4" creationId="{AA9ED1B5-B4E3-F167-4186-9DB530163209}"/>
          </ac:spMkLst>
        </pc:spChg>
      </pc:sldChg>
      <pc:sldChg chg="modSp mod">
        <pc:chgData name="NGUYỄN TIẾN ĐẠT" userId="0b05ff5a-f482-40fc-b801-51e748e57c25" providerId="ADAL" clId="{28FA9034-7D75-45B1-ADA6-75AD1F262438}" dt="2024-06-17T13:53:50.533" v="748" actId="207"/>
        <pc:sldMkLst>
          <pc:docMk/>
          <pc:sldMk cId="281623566" sldId="258"/>
        </pc:sldMkLst>
        <pc:spChg chg="mod">
          <ac:chgData name="NGUYỄN TIẾN ĐẠT" userId="0b05ff5a-f482-40fc-b801-51e748e57c25" providerId="ADAL" clId="{28FA9034-7D75-45B1-ADA6-75AD1F262438}" dt="2024-06-17T13:53:50.533" v="748" actId="207"/>
          <ac:spMkLst>
            <pc:docMk/>
            <pc:sldMk cId="281623566" sldId="258"/>
            <ac:spMk id="2" creationId="{0B950B06-8C8A-F3AB-7C18-E0D58245F4EC}"/>
          </ac:spMkLst>
        </pc:spChg>
        <pc:spChg chg="mod">
          <ac:chgData name="NGUYỄN TIẾN ĐẠT" userId="0b05ff5a-f482-40fc-b801-51e748e57c25" providerId="ADAL" clId="{28FA9034-7D75-45B1-ADA6-75AD1F262438}" dt="2024-06-17T13:49:20.806" v="709" actId="27636"/>
          <ac:spMkLst>
            <pc:docMk/>
            <pc:sldMk cId="281623566" sldId="258"/>
            <ac:spMk id="3" creationId="{4DB23DEC-657D-E163-F29F-E52485F72DA3}"/>
          </ac:spMkLst>
        </pc:spChg>
        <pc:spChg chg="mod">
          <ac:chgData name="NGUYỄN TIẾN ĐẠT" userId="0b05ff5a-f482-40fc-b801-51e748e57c25" providerId="ADAL" clId="{28FA9034-7D75-45B1-ADA6-75AD1F262438}" dt="2024-06-17T13:36:03.073" v="572" actId="255"/>
          <ac:spMkLst>
            <pc:docMk/>
            <pc:sldMk cId="281623566" sldId="258"/>
            <ac:spMk id="5" creationId="{DC7D1A08-7EAF-93E8-DA43-64BDEE556A3D}"/>
          </ac:spMkLst>
        </pc:spChg>
      </pc:sldChg>
      <pc:sldChg chg="addSp delSp modSp mod delAnim">
        <pc:chgData name="NGUYỄN TIẾN ĐẠT" userId="0b05ff5a-f482-40fc-b801-51e748e57c25" providerId="ADAL" clId="{28FA9034-7D75-45B1-ADA6-75AD1F262438}" dt="2024-06-17T13:54:05.282" v="750" actId="207"/>
        <pc:sldMkLst>
          <pc:docMk/>
          <pc:sldMk cId="2231258154" sldId="259"/>
        </pc:sldMkLst>
        <pc:spChg chg="mod">
          <ac:chgData name="NGUYỄN TIẾN ĐẠT" userId="0b05ff5a-f482-40fc-b801-51e748e57c25" providerId="ADAL" clId="{28FA9034-7D75-45B1-ADA6-75AD1F262438}" dt="2024-06-17T13:44:31.498" v="696" actId="207"/>
          <ac:spMkLst>
            <pc:docMk/>
            <pc:sldMk cId="2231258154" sldId="259"/>
            <ac:spMk id="2" creationId="{EC06B754-BD06-DAE6-5B02-AF8FD35CFA54}"/>
          </ac:spMkLst>
        </pc:spChg>
        <pc:spChg chg="mod">
          <ac:chgData name="NGUYỄN TIẾN ĐẠT" userId="0b05ff5a-f482-40fc-b801-51e748e57c25" providerId="ADAL" clId="{28FA9034-7D75-45B1-ADA6-75AD1F262438}" dt="2024-06-17T13:38:15.363" v="596" actId="20577"/>
          <ac:spMkLst>
            <pc:docMk/>
            <pc:sldMk cId="2231258154" sldId="259"/>
            <ac:spMk id="3" creationId="{E4CBC54F-26AA-6C4A-E012-29B2B396E19A}"/>
          </ac:spMkLst>
        </pc:spChg>
        <pc:spChg chg="add mod">
          <ac:chgData name="NGUYỄN TIẾN ĐẠT" userId="0b05ff5a-f482-40fc-b801-51e748e57c25" providerId="ADAL" clId="{28FA9034-7D75-45B1-ADA6-75AD1F262438}" dt="2024-06-17T13:39:43.556" v="631" actId="1076"/>
          <ac:spMkLst>
            <pc:docMk/>
            <pc:sldMk cId="2231258154" sldId="259"/>
            <ac:spMk id="6" creationId="{AF0EDEEE-36DB-289E-3185-C7CA0C561C98}"/>
          </ac:spMkLst>
        </pc:spChg>
        <pc:spChg chg="add mod">
          <ac:chgData name="NGUYỄN TIẾN ĐẠT" userId="0b05ff5a-f482-40fc-b801-51e748e57c25" providerId="ADAL" clId="{28FA9034-7D75-45B1-ADA6-75AD1F262438}" dt="2024-06-17T13:39:38.574" v="630" actId="1076"/>
          <ac:spMkLst>
            <pc:docMk/>
            <pc:sldMk cId="2231258154" sldId="259"/>
            <ac:spMk id="8" creationId="{A1ADC6AC-7E2C-B00C-84C4-F2FA64876CD5}"/>
          </ac:spMkLst>
        </pc:spChg>
        <pc:spChg chg="mod">
          <ac:chgData name="NGUYỄN TIẾN ĐẠT" userId="0b05ff5a-f482-40fc-b801-51e748e57c25" providerId="ADAL" clId="{28FA9034-7D75-45B1-ADA6-75AD1F262438}" dt="2024-06-17T13:54:05.282" v="750" actId="207"/>
          <ac:spMkLst>
            <pc:docMk/>
            <pc:sldMk cId="2231258154" sldId="259"/>
            <ac:spMk id="10" creationId="{DDE21889-9B0F-E7B3-BA61-BC2D4DC8D179}"/>
          </ac:spMkLst>
        </pc:spChg>
        <pc:spChg chg="mod">
          <ac:chgData name="NGUYỄN TIẾN ĐẠT" userId="0b05ff5a-f482-40fc-b801-51e748e57c25" providerId="ADAL" clId="{28FA9034-7D75-45B1-ADA6-75AD1F262438}" dt="2024-06-17T13:39:29.218" v="628" actId="1076"/>
          <ac:spMkLst>
            <pc:docMk/>
            <pc:sldMk cId="2231258154" sldId="259"/>
            <ac:spMk id="20" creationId="{2D032FE5-1112-5EB0-0230-220EDCEF68E8}"/>
          </ac:spMkLst>
        </pc:spChg>
        <pc:spChg chg="mod">
          <ac:chgData name="NGUYỄN TIẾN ĐẠT" userId="0b05ff5a-f482-40fc-b801-51e748e57c25" providerId="ADAL" clId="{28FA9034-7D75-45B1-ADA6-75AD1F262438}" dt="2024-06-17T13:36:29.536" v="577" actId="1076"/>
          <ac:spMkLst>
            <pc:docMk/>
            <pc:sldMk cId="2231258154" sldId="259"/>
            <ac:spMk id="23" creationId="{27863C66-F1C0-710D-B6A5-54C2440F80DE}"/>
          </ac:spMkLst>
        </pc:spChg>
        <pc:picChg chg="del mod">
          <ac:chgData name="NGUYỄN TIẾN ĐẠT" userId="0b05ff5a-f482-40fc-b801-51e748e57c25" providerId="ADAL" clId="{28FA9034-7D75-45B1-ADA6-75AD1F262438}" dt="2024-06-17T13:37:45.808" v="591" actId="478"/>
          <ac:picMkLst>
            <pc:docMk/>
            <pc:sldMk cId="2231258154" sldId="259"/>
            <ac:picMk id="21" creationId="{4D3EE155-F607-A640-41E5-DEF528ABA15F}"/>
          </ac:picMkLst>
        </pc:picChg>
        <pc:picChg chg="del mod">
          <ac:chgData name="NGUYỄN TIẾN ĐẠT" userId="0b05ff5a-f482-40fc-b801-51e748e57c25" providerId="ADAL" clId="{28FA9034-7D75-45B1-ADA6-75AD1F262438}" dt="2024-06-17T13:37:29.197" v="586" actId="478"/>
          <ac:picMkLst>
            <pc:docMk/>
            <pc:sldMk cId="2231258154" sldId="259"/>
            <ac:picMk id="22" creationId="{BD489089-3754-D6EF-2246-20DF29AA2FC2}"/>
          </ac:picMkLst>
        </pc:picChg>
      </pc:sldChg>
      <pc:sldChg chg="modSp mod">
        <pc:chgData name="NGUYỄN TIẾN ĐẠT" userId="0b05ff5a-f482-40fc-b801-51e748e57c25" providerId="ADAL" clId="{28FA9034-7D75-45B1-ADA6-75AD1F262438}" dt="2024-06-17T13:54:18.430" v="754" actId="207"/>
        <pc:sldMkLst>
          <pc:docMk/>
          <pc:sldMk cId="3080610510" sldId="260"/>
        </pc:sldMkLst>
        <pc:spChg chg="mod">
          <ac:chgData name="NGUYỄN TIẾN ĐẠT" userId="0b05ff5a-f482-40fc-b801-51e748e57c25" providerId="ADAL" clId="{28FA9034-7D75-45B1-ADA6-75AD1F262438}" dt="2024-06-17T13:27:15.076" v="219" actId="20577"/>
          <ac:spMkLst>
            <pc:docMk/>
            <pc:sldMk cId="3080610510" sldId="260"/>
            <ac:spMk id="2" creationId="{162E67F6-1B4E-206A-1D5A-9682BD15A127}"/>
          </ac:spMkLst>
        </pc:spChg>
        <pc:spChg chg="mod">
          <ac:chgData name="NGUYỄN TIẾN ĐẠT" userId="0b05ff5a-f482-40fc-b801-51e748e57c25" providerId="ADAL" clId="{28FA9034-7D75-45B1-ADA6-75AD1F262438}" dt="2024-06-17T13:54:18.430" v="754" actId="207"/>
          <ac:spMkLst>
            <pc:docMk/>
            <pc:sldMk cId="3080610510" sldId="260"/>
            <ac:spMk id="3" creationId="{394CF916-F445-56C8-DE7A-47961F4251A7}"/>
          </ac:spMkLst>
        </pc:spChg>
        <pc:picChg chg="mod">
          <ac:chgData name="NGUYỄN TIẾN ĐẠT" userId="0b05ff5a-f482-40fc-b801-51e748e57c25" providerId="ADAL" clId="{28FA9034-7D75-45B1-ADA6-75AD1F262438}" dt="2024-06-17T13:54:16.021" v="753" actId="1076"/>
          <ac:picMkLst>
            <pc:docMk/>
            <pc:sldMk cId="3080610510" sldId="260"/>
            <ac:picMk id="4" creationId="{EF282DE6-A58E-848C-1FF7-0807EBF1DB34}"/>
          </ac:picMkLst>
        </pc:picChg>
      </pc:sldChg>
      <pc:sldChg chg="addSp delSp modSp mod ord">
        <pc:chgData name="NGUYỄN TIẾN ĐẠT" userId="0b05ff5a-f482-40fc-b801-51e748e57c25" providerId="ADAL" clId="{28FA9034-7D75-45B1-ADA6-75AD1F262438}" dt="2024-06-17T13:54:09.381" v="751" actId="207"/>
        <pc:sldMkLst>
          <pc:docMk/>
          <pc:sldMk cId="3868497601" sldId="261"/>
        </pc:sldMkLst>
        <pc:spChg chg="add del mod">
          <ac:chgData name="NGUYỄN TIẾN ĐẠT" userId="0b05ff5a-f482-40fc-b801-51e748e57c25" providerId="ADAL" clId="{28FA9034-7D75-45B1-ADA6-75AD1F262438}" dt="2024-06-17T13:25:19.800" v="143"/>
          <ac:spMkLst>
            <pc:docMk/>
            <pc:sldMk cId="3868497601" sldId="261"/>
            <ac:spMk id="2" creationId="{852E0074-CA5A-027F-2510-6AC13D12EEF2}"/>
          </ac:spMkLst>
        </pc:spChg>
        <pc:spChg chg="add mod">
          <ac:chgData name="NGUYỄN TIẾN ĐẠT" userId="0b05ff5a-f482-40fc-b801-51e748e57c25" providerId="ADAL" clId="{28FA9034-7D75-45B1-ADA6-75AD1F262438}" dt="2024-06-17T13:39:53.268" v="632" actId="255"/>
          <ac:spMkLst>
            <pc:docMk/>
            <pc:sldMk cId="3868497601" sldId="261"/>
            <ac:spMk id="3" creationId="{06249E61-F9D7-DA28-CD70-A1173EFA82D7}"/>
          </ac:spMkLst>
        </pc:spChg>
        <pc:spChg chg="add mod">
          <ac:chgData name="NGUYỄN TIẾN ĐẠT" userId="0b05ff5a-f482-40fc-b801-51e748e57c25" providerId="ADAL" clId="{28FA9034-7D75-45B1-ADA6-75AD1F262438}" dt="2024-06-17T13:41:15.103" v="676" actId="1076"/>
          <ac:spMkLst>
            <pc:docMk/>
            <pc:sldMk cId="3868497601" sldId="261"/>
            <ac:spMk id="4" creationId="{D2636131-D932-CF64-F910-C1AADC42CABE}"/>
          </ac:spMkLst>
        </pc:spChg>
        <pc:spChg chg="add mod">
          <ac:chgData name="NGUYỄN TIẾN ĐẠT" userId="0b05ff5a-f482-40fc-b801-51e748e57c25" providerId="ADAL" clId="{28FA9034-7D75-45B1-ADA6-75AD1F262438}" dt="2024-06-17T13:41:37.278" v="680" actId="1076"/>
          <ac:spMkLst>
            <pc:docMk/>
            <pc:sldMk cId="3868497601" sldId="261"/>
            <ac:spMk id="6" creationId="{5F99005A-B48D-8F5B-C431-DC4EC36F341F}"/>
          </ac:spMkLst>
        </pc:spChg>
        <pc:spChg chg="add mod">
          <ac:chgData name="NGUYỄN TIẾN ĐẠT" userId="0b05ff5a-f482-40fc-b801-51e748e57c25" providerId="ADAL" clId="{28FA9034-7D75-45B1-ADA6-75AD1F262438}" dt="2024-06-17T13:41:33.332" v="679" actId="1076"/>
          <ac:spMkLst>
            <pc:docMk/>
            <pc:sldMk cId="3868497601" sldId="261"/>
            <ac:spMk id="8" creationId="{73B93C60-2F3C-9A4E-D839-1140DA4AC7B0}"/>
          </ac:spMkLst>
        </pc:spChg>
        <pc:spChg chg="mod">
          <ac:chgData name="NGUYỄN TIẾN ĐẠT" userId="0b05ff5a-f482-40fc-b801-51e748e57c25" providerId="ADAL" clId="{28FA9034-7D75-45B1-ADA6-75AD1F262438}" dt="2024-06-17T13:54:09.381" v="751" actId="207"/>
          <ac:spMkLst>
            <pc:docMk/>
            <pc:sldMk cId="3868497601" sldId="261"/>
            <ac:spMk id="10" creationId="{714E15F4-0B2E-CB26-0322-1CC1FFB3DE55}"/>
          </ac:spMkLst>
        </pc:spChg>
        <pc:spChg chg="mod">
          <ac:chgData name="NGUYỄN TIẾN ĐẠT" userId="0b05ff5a-f482-40fc-b801-51e748e57c25" providerId="ADAL" clId="{28FA9034-7D75-45B1-ADA6-75AD1F262438}" dt="2024-06-17T13:40:26.004" v="652"/>
          <ac:spMkLst>
            <pc:docMk/>
            <pc:sldMk cId="3868497601" sldId="261"/>
            <ac:spMk id="20" creationId="{C9C530CF-47AC-9E2E-CB71-B967543D87B5}"/>
          </ac:spMkLst>
        </pc:spChg>
        <pc:spChg chg="del mod">
          <ac:chgData name="NGUYỄN TIẾN ĐẠT" userId="0b05ff5a-f482-40fc-b801-51e748e57c25" providerId="ADAL" clId="{28FA9034-7D75-45B1-ADA6-75AD1F262438}" dt="2024-06-17T13:40:41.594" v="658" actId="478"/>
          <ac:spMkLst>
            <pc:docMk/>
            <pc:sldMk cId="3868497601" sldId="261"/>
            <ac:spMk id="22" creationId="{17097FF0-FFA7-2927-72C9-B5E44511A39A}"/>
          </ac:spMkLst>
        </pc:spChg>
        <pc:picChg chg="mod">
          <ac:chgData name="NGUYỄN TIẾN ĐẠT" userId="0b05ff5a-f482-40fc-b801-51e748e57c25" providerId="ADAL" clId="{28FA9034-7D75-45B1-ADA6-75AD1F262438}" dt="2024-06-17T13:26:29.896" v="187" actId="1076"/>
          <ac:picMkLst>
            <pc:docMk/>
            <pc:sldMk cId="3868497601" sldId="261"/>
            <ac:picMk id="5" creationId="{E02A9CB1-81F2-903C-48B3-CBF2703E37D1}"/>
          </ac:picMkLst>
        </pc:picChg>
        <pc:picChg chg="mod">
          <ac:chgData name="NGUYỄN TIẾN ĐẠT" userId="0b05ff5a-f482-40fc-b801-51e748e57c25" providerId="ADAL" clId="{28FA9034-7D75-45B1-ADA6-75AD1F262438}" dt="2024-06-17T13:26:12.951" v="180" actId="1076"/>
          <ac:picMkLst>
            <pc:docMk/>
            <pc:sldMk cId="3868497601" sldId="261"/>
            <ac:picMk id="7" creationId="{18A3F28D-AB58-D61B-01AD-DC7821409707}"/>
          </ac:picMkLst>
        </pc:picChg>
        <pc:picChg chg="mod">
          <ac:chgData name="NGUYỄN TIẾN ĐẠT" userId="0b05ff5a-f482-40fc-b801-51e748e57c25" providerId="ADAL" clId="{28FA9034-7D75-45B1-ADA6-75AD1F262438}" dt="2024-06-17T13:24:45.356" v="131" actId="1076"/>
          <ac:picMkLst>
            <pc:docMk/>
            <pc:sldMk cId="3868497601" sldId="261"/>
            <ac:picMk id="9" creationId="{FBC1C9A0-A24F-1DD0-B8E3-C74F4C5274C5}"/>
          </ac:picMkLst>
        </pc:picChg>
        <pc:picChg chg="mod">
          <ac:chgData name="NGUYỄN TIẾN ĐẠT" userId="0b05ff5a-f482-40fc-b801-51e748e57c25" providerId="ADAL" clId="{28FA9034-7D75-45B1-ADA6-75AD1F262438}" dt="2024-06-17T13:26:36.668" v="190" actId="1076"/>
          <ac:picMkLst>
            <pc:docMk/>
            <pc:sldMk cId="3868497601" sldId="261"/>
            <ac:picMk id="11" creationId="{35B1C2F5-51C0-993A-4D22-E35B3F981719}"/>
          </ac:picMkLst>
        </pc:picChg>
        <pc:picChg chg="mod">
          <ac:chgData name="NGUYỄN TIẾN ĐẠT" userId="0b05ff5a-f482-40fc-b801-51e748e57c25" providerId="ADAL" clId="{28FA9034-7D75-45B1-ADA6-75AD1F262438}" dt="2024-06-17T13:26:19.309" v="183" actId="1076"/>
          <ac:picMkLst>
            <pc:docMk/>
            <pc:sldMk cId="3868497601" sldId="261"/>
            <ac:picMk id="14" creationId="{E6F8EE2D-C993-175A-B984-6D39AC1EC5D0}"/>
          </ac:picMkLst>
        </pc:picChg>
        <pc:picChg chg="mod">
          <ac:chgData name="NGUYỄN TIẾN ĐẠT" userId="0b05ff5a-f482-40fc-b801-51e748e57c25" providerId="ADAL" clId="{28FA9034-7D75-45B1-ADA6-75AD1F262438}" dt="2024-06-17T13:26:32.104" v="188" actId="1076"/>
          <ac:picMkLst>
            <pc:docMk/>
            <pc:sldMk cId="3868497601" sldId="261"/>
            <ac:picMk id="16" creationId="{D7DCA0B6-8EC6-0ECF-BC9E-6317643E0DA4}"/>
          </ac:picMkLst>
        </pc:picChg>
        <pc:picChg chg="mod">
          <ac:chgData name="NGUYỄN TIẾN ĐẠT" userId="0b05ff5a-f482-40fc-b801-51e748e57c25" providerId="ADAL" clId="{28FA9034-7D75-45B1-ADA6-75AD1F262438}" dt="2024-06-17T13:26:35.131" v="189" actId="1076"/>
          <ac:picMkLst>
            <pc:docMk/>
            <pc:sldMk cId="3868497601" sldId="261"/>
            <ac:picMk id="17" creationId="{80CF0F3C-BEB4-3F24-650F-3A9006D3E4EA}"/>
          </ac:picMkLst>
        </pc:picChg>
        <pc:picChg chg="mod">
          <ac:chgData name="NGUYỄN TIẾN ĐẠT" userId="0b05ff5a-f482-40fc-b801-51e748e57c25" providerId="ADAL" clId="{28FA9034-7D75-45B1-ADA6-75AD1F262438}" dt="2024-06-17T13:24:38.847" v="127" actId="1076"/>
          <ac:picMkLst>
            <pc:docMk/>
            <pc:sldMk cId="3868497601" sldId="261"/>
            <ac:picMk id="18" creationId="{7B9971FA-FC8F-5CE4-1041-E6B2CA5873A3}"/>
          </ac:picMkLst>
        </pc:picChg>
        <pc:picChg chg="mod">
          <ac:chgData name="NGUYỄN TIẾN ĐẠT" userId="0b05ff5a-f482-40fc-b801-51e748e57c25" providerId="ADAL" clId="{28FA9034-7D75-45B1-ADA6-75AD1F262438}" dt="2024-06-17T13:24:41.087" v="128" actId="1076"/>
          <ac:picMkLst>
            <pc:docMk/>
            <pc:sldMk cId="3868497601" sldId="261"/>
            <ac:picMk id="19" creationId="{D02FF932-9883-77E4-EC33-145DD9C72906}"/>
          </ac:picMkLst>
        </pc:picChg>
        <pc:picChg chg="del mod">
          <ac:chgData name="NGUYỄN TIẾN ĐẠT" userId="0b05ff5a-f482-40fc-b801-51e748e57c25" providerId="ADAL" clId="{28FA9034-7D75-45B1-ADA6-75AD1F262438}" dt="2024-06-17T13:40:37.124" v="655" actId="478"/>
          <ac:picMkLst>
            <pc:docMk/>
            <pc:sldMk cId="3868497601" sldId="261"/>
            <ac:picMk id="23" creationId="{4AD0C9D5-8475-D5DE-861B-D5E79EB8768D}"/>
          </ac:picMkLst>
        </pc:picChg>
        <pc:picChg chg="del mod">
          <ac:chgData name="NGUYỄN TIẾN ĐẠT" userId="0b05ff5a-f482-40fc-b801-51e748e57c25" providerId="ADAL" clId="{28FA9034-7D75-45B1-ADA6-75AD1F262438}" dt="2024-06-17T13:40:34.985" v="654" actId="478"/>
          <ac:picMkLst>
            <pc:docMk/>
            <pc:sldMk cId="3868497601" sldId="261"/>
            <ac:picMk id="24" creationId="{A819AA34-4342-6F44-637D-D1E9CA1DABAD}"/>
          </ac:picMkLst>
        </pc:picChg>
        <pc:cxnChg chg="mod">
          <ac:chgData name="NGUYỄN TIẾN ĐẠT" userId="0b05ff5a-f482-40fc-b801-51e748e57c25" providerId="ADAL" clId="{28FA9034-7D75-45B1-ADA6-75AD1F262438}" dt="2024-06-17T13:26:17.788" v="182" actId="1076"/>
          <ac:cxnSpMkLst>
            <pc:docMk/>
            <pc:sldMk cId="3868497601" sldId="261"/>
            <ac:cxnSpMk id="13" creationId="{6BB5CC01-4451-31F4-5E5D-1B614FE9B543}"/>
          </ac:cxnSpMkLst>
        </pc:cxnChg>
      </pc:sldChg>
      <pc:sldChg chg="modSp mod">
        <pc:chgData name="NGUYỄN TIẾN ĐẠT" userId="0b05ff5a-f482-40fc-b801-51e748e57c25" providerId="ADAL" clId="{28FA9034-7D75-45B1-ADA6-75AD1F262438}" dt="2024-06-17T13:54:22.627" v="755" actId="207"/>
        <pc:sldMkLst>
          <pc:docMk/>
          <pc:sldMk cId="932071625" sldId="262"/>
        </pc:sldMkLst>
        <pc:spChg chg="mod">
          <ac:chgData name="NGUYỄN TIẾN ĐẠT" userId="0b05ff5a-f482-40fc-b801-51e748e57c25" providerId="ADAL" clId="{28FA9034-7D75-45B1-ADA6-75AD1F262438}" dt="2024-06-17T13:54:22.627" v="755" actId="207"/>
          <ac:spMkLst>
            <pc:docMk/>
            <pc:sldMk cId="932071625" sldId="262"/>
            <ac:spMk id="2" creationId="{FE9D2348-D4B9-FD03-18B4-65463F6A9896}"/>
          </ac:spMkLst>
        </pc:spChg>
        <pc:spChg chg="mod">
          <ac:chgData name="NGUYỄN TIẾN ĐẠT" userId="0b05ff5a-f482-40fc-b801-51e748e57c25" providerId="ADAL" clId="{28FA9034-7D75-45B1-ADA6-75AD1F262438}" dt="2024-06-17T13:41:53.855" v="682" actId="14100"/>
          <ac:spMkLst>
            <pc:docMk/>
            <pc:sldMk cId="932071625" sldId="262"/>
            <ac:spMk id="3" creationId="{8EF6C836-44C9-5226-5303-960F2F4AC4E2}"/>
          </ac:spMkLst>
        </pc:spChg>
      </pc:sldChg>
      <pc:sldChg chg="addSp delSp modSp mod addAnim">
        <pc:chgData name="NGUYỄN TIẾN ĐẠT" userId="0b05ff5a-f482-40fc-b801-51e748e57c25" providerId="ADAL" clId="{28FA9034-7D75-45B1-ADA6-75AD1F262438}" dt="2024-06-17T13:54:27.543" v="756" actId="207"/>
        <pc:sldMkLst>
          <pc:docMk/>
          <pc:sldMk cId="2493823220" sldId="263"/>
        </pc:sldMkLst>
        <pc:spChg chg="mod">
          <ac:chgData name="NGUYỄN TIẾN ĐẠT" userId="0b05ff5a-f482-40fc-b801-51e748e57c25" providerId="ADAL" clId="{28FA9034-7D75-45B1-ADA6-75AD1F262438}" dt="2024-06-17T13:42:32.916" v="688" actId="14100"/>
          <ac:spMkLst>
            <pc:docMk/>
            <pc:sldMk cId="2493823220" sldId="263"/>
            <ac:spMk id="2" creationId="{67831297-FEF5-1C63-F250-ADB5B70188F7}"/>
          </ac:spMkLst>
        </pc:spChg>
        <pc:spChg chg="add mod">
          <ac:chgData name="NGUYỄN TIẾN ĐẠT" userId="0b05ff5a-f482-40fc-b801-51e748e57c25" providerId="ADAL" clId="{28FA9034-7D75-45B1-ADA6-75AD1F262438}" dt="2024-06-17T13:44:43.618" v="697" actId="207"/>
          <ac:spMkLst>
            <pc:docMk/>
            <pc:sldMk cId="2493823220" sldId="263"/>
            <ac:spMk id="3" creationId="{AA01BA30-9A01-CBD3-425B-6C1976628C4C}"/>
          </ac:spMkLst>
        </pc:spChg>
        <pc:spChg chg="mod">
          <ac:chgData name="NGUYỄN TIẾN ĐẠT" userId="0b05ff5a-f482-40fc-b801-51e748e57c25" providerId="ADAL" clId="{28FA9034-7D75-45B1-ADA6-75AD1F262438}" dt="2024-06-17T13:54:27.543" v="756" actId="207"/>
          <ac:spMkLst>
            <pc:docMk/>
            <pc:sldMk cId="2493823220" sldId="263"/>
            <ac:spMk id="4" creationId="{F479D80A-D676-D624-4E90-C9E3A07E195D}"/>
          </ac:spMkLst>
        </pc:spChg>
        <pc:spChg chg="del">
          <ac:chgData name="NGUYỄN TIẾN ĐẠT" userId="0b05ff5a-f482-40fc-b801-51e748e57c25" providerId="ADAL" clId="{28FA9034-7D75-45B1-ADA6-75AD1F262438}" dt="2024-06-17T13:30:54.583" v="401" actId="26606"/>
          <ac:spMkLst>
            <pc:docMk/>
            <pc:sldMk cId="2493823220" sldId="263"/>
            <ac:spMk id="18" creationId="{2C1BBA94-3F40-40AA-8BB9-E69E25E537C1}"/>
          </ac:spMkLst>
        </pc:spChg>
        <pc:spChg chg="del">
          <ac:chgData name="NGUYỄN TIẾN ĐẠT" userId="0b05ff5a-f482-40fc-b801-51e748e57c25" providerId="ADAL" clId="{28FA9034-7D75-45B1-ADA6-75AD1F262438}" dt="2024-06-17T13:30:54.583" v="401" actId="26606"/>
          <ac:spMkLst>
            <pc:docMk/>
            <pc:sldMk cId="2493823220" sldId="263"/>
            <ac:spMk id="19" creationId="{1022CA72-2A63-428F-B586-37BA5AB6D265}"/>
          </ac:spMkLst>
        </pc:spChg>
        <pc:spChg chg="del">
          <ac:chgData name="NGUYỄN TIẾN ĐẠT" userId="0b05ff5a-f482-40fc-b801-51e748e57c25" providerId="ADAL" clId="{28FA9034-7D75-45B1-ADA6-75AD1F262438}" dt="2024-06-17T13:30:54.583" v="401" actId="26606"/>
          <ac:spMkLst>
            <pc:docMk/>
            <pc:sldMk cId="2493823220" sldId="263"/>
            <ac:spMk id="20" creationId="{FE43805F-24A6-46A4-B19B-54F28347355C}"/>
          </ac:spMkLst>
        </pc:spChg>
        <pc:spChg chg="del">
          <ac:chgData name="NGUYỄN TIẾN ĐẠT" userId="0b05ff5a-f482-40fc-b801-51e748e57c25" providerId="ADAL" clId="{28FA9034-7D75-45B1-ADA6-75AD1F262438}" dt="2024-06-17T13:30:54.583" v="401" actId="26606"/>
          <ac:spMkLst>
            <pc:docMk/>
            <pc:sldMk cId="2493823220" sldId="263"/>
            <ac:spMk id="21" creationId="{95C8260E-968F-44E8-A823-ABB431311926}"/>
          </ac:spMkLst>
        </pc:spChg>
        <pc:spChg chg="add">
          <ac:chgData name="NGUYỄN TIẾN ĐẠT" userId="0b05ff5a-f482-40fc-b801-51e748e57c25" providerId="ADAL" clId="{28FA9034-7D75-45B1-ADA6-75AD1F262438}" dt="2024-06-17T13:30:54.583" v="401" actId="26606"/>
          <ac:spMkLst>
            <pc:docMk/>
            <pc:sldMk cId="2493823220" sldId="263"/>
            <ac:spMk id="26" creationId="{C497725C-6431-496A-B11C-691354780DCD}"/>
          </ac:spMkLst>
        </pc:spChg>
        <pc:spChg chg="add">
          <ac:chgData name="NGUYỄN TIẾN ĐẠT" userId="0b05ff5a-f482-40fc-b801-51e748e57c25" providerId="ADAL" clId="{28FA9034-7D75-45B1-ADA6-75AD1F262438}" dt="2024-06-17T13:30:54.583" v="401" actId="26606"/>
          <ac:spMkLst>
            <pc:docMk/>
            <pc:sldMk cId="2493823220" sldId="263"/>
            <ac:spMk id="33" creationId="{B81933D1-5615-42C7-9C0B-4EB7105CCE2D}"/>
          </ac:spMkLst>
        </pc:spChg>
        <pc:spChg chg="add">
          <ac:chgData name="NGUYỄN TIẾN ĐẠT" userId="0b05ff5a-f482-40fc-b801-51e748e57c25" providerId="ADAL" clId="{28FA9034-7D75-45B1-ADA6-75AD1F262438}" dt="2024-06-17T13:30:54.583" v="401" actId="26606"/>
          <ac:spMkLst>
            <pc:docMk/>
            <pc:sldMk cId="2493823220" sldId="263"/>
            <ac:spMk id="35" creationId="{B089A89A-1E9C-4761-9DFF-53C275FBF870}"/>
          </ac:spMkLst>
        </pc:spChg>
        <pc:spChg chg="add">
          <ac:chgData name="NGUYỄN TIẾN ĐẠT" userId="0b05ff5a-f482-40fc-b801-51e748e57c25" providerId="ADAL" clId="{28FA9034-7D75-45B1-ADA6-75AD1F262438}" dt="2024-06-17T13:30:54.583" v="401" actId="26606"/>
          <ac:spMkLst>
            <pc:docMk/>
            <pc:sldMk cId="2493823220" sldId="263"/>
            <ac:spMk id="37" creationId="{19C9EAEA-39D0-4B0E-A0EB-51E7B26740B1}"/>
          </ac:spMkLst>
        </pc:spChg>
        <pc:grpChg chg="add">
          <ac:chgData name="NGUYỄN TIẾN ĐẠT" userId="0b05ff5a-f482-40fc-b801-51e748e57c25" providerId="ADAL" clId="{28FA9034-7D75-45B1-ADA6-75AD1F262438}" dt="2024-06-17T13:30:54.583" v="401" actId="26606"/>
          <ac:grpSpMkLst>
            <pc:docMk/>
            <pc:sldMk cId="2493823220" sldId="263"/>
            <ac:grpSpMk id="28" creationId="{032D8612-31EB-44CF-A1D0-14FD4C705424}"/>
          </ac:grpSpMkLst>
        </pc:grpChg>
        <pc:picChg chg="mod ord">
          <ac:chgData name="NGUYỄN TIẾN ĐẠT" userId="0b05ff5a-f482-40fc-b801-51e748e57c25" providerId="ADAL" clId="{28FA9034-7D75-45B1-ADA6-75AD1F262438}" dt="2024-06-17T13:30:54.583" v="401" actId="26606"/>
          <ac:picMkLst>
            <pc:docMk/>
            <pc:sldMk cId="2493823220" sldId="263"/>
            <ac:picMk id="5" creationId="{065C7894-688C-E956-6D4A-B647A163E8C1}"/>
          </ac:picMkLst>
        </pc:picChg>
        <pc:picChg chg="mod ord">
          <ac:chgData name="NGUYỄN TIẾN ĐẠT" userId="0b05ff5a-f482-40fc-b801-51e748e57c25" providerId="ADAL" clId="{28FA9034-7D75-45B1-ADA6-75AD1F262438}" dt="2024-06-17T13:30:54.583" v="401" actId="26606"/>
          <ac:picMkLst>
            <pc:docMk/>
            <pc:sldMk cId="2493823220" sldId="263"/>
            <ac:picMk id="7" creationId="{D7E64FEB-6E87-CCA0-AF40-278292E8CA88}"/>
          </ac:picMkLst>
        </pc:picChg>
      </pc:sldChg>
    </pc:docChg>
  </pc:docChgLst>
  <pc:docChgLst>
    <pc:chgData name="NGUYỄN TIẾN ĐẠT" userId="0b05ff5a-f482-40fc-b801-51e748e57c25" providerId="ADAL" clId="{79826050-28A7-46B4-9612-001500F13DF8}"/>
    <pc:docChg chg="modSld">
      <pc:chgData name="NGUYỄN TIẾN ĐẠT" userId="0b05ff5a-f482-40fc-b801-51e748e57c25" providerId="ADAL" clId="{79826050-28A7-46B4-9612-001500F13DF8}" dt="2024-05-04T06:14:13.763" v="1" actId="5793"/>
      <pc:docMkLst>
        <pc:docMk/>
      </pc:docMkLst>
      <pc:sldChg chg="modSp mod">
        <pc:chgData name="NGUYỄN TIẾN ĐẠT" userId="0b05ff5a-f482-40fc-b801-51e748e57c25" providerId="ADAL" clId="{79826050-28A7-46B4-9612-001500F13DF8}" dt="2024-05-04T06:14:13.763" v="1" actId="5793"/>
        <pc:sldMkLst>
          <pc:docMk/>
          <pc:sldMk cId="2231258154" sldId="259"/>
        </pc:sldMkLst>
        <pc:spChg chg="mod">
          <ac:chgData name="NGUYỄN TIẾN ĐẠT" userId="0b05ff5a-f482-40fc-b801-51e748e57c25" providerId="ADAL" clId="{79826050-28A7-46B4-9612-001500F13DF8}" dt="2024-05-04T06:14:13.763" v="1" actId="5793"/>
          <ac:spMkLst>
            <pc:docMk/>
            <pc:sldMk cId="2231258154" sldId="259"/>
            <ac:spMk id="3" creationId="{E4CBC54F-26AA-6C4A-E012-29B2B396E19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92AD5A-0B74-4072-9471-1B92AFAB48AC}" type="datetimeFigureOut">
              <a:rPr lang="en-US" smtClean="0"/>
              <a:t>6/17/2024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5443A-4953-40BF-9F78-5BA99ACC6F5F}" type="slidenum">
              <a:rPr lang="en-US" smtClean="0"/>
              <a:t>‹#›</a:t>
            </a:fld>
            <a:endParaRPr lang="en-US"/>
          </a:p>
        </p:txBody>
      </p:sp>
    </p:spTree>
    <p:extLst>
      <p:ext uri="{BB962C8B-B14F-4D97-AF65-F5344CB8AC3E}">
        <p14:creationId xmlns:p14="http://schemas.microsoft.com/office/powerpoint/2010/main" val="1493357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BDA5-F1C4-65D9-F420-E23F884A1A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D4EF78-D1AF-138A-C06C-043DFE8EA4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9E9F61-87C9-4CAD-62E6-F0733412635C}"/>
              </a:ext>
            </a:extLst>
          </p:cNvPr>
          <p:cNvSpPr>
            <a:spLocks noGrp="1"/>
          </p:cNvSpPr>
          <p:nvPr>
            <p:ph type="dt" sz="half" idx="10"/>
          </p:nvPr>
        </p:nvSpPr>
        <p:spPr/>
        <p:txBody>
          <a:bodyPr/>
          <a:lstStyle/>
          <a:p>
            <a:fld id="{8200B382-4DCE-4816-AE48-FBE711935BF5}" type="datetime1">
              <a:rPr lang="en-US" smtClean="0"/>
              <a:t>6/17/2024</a:t>
            </a:fld>
            <a:endParaRPr lang="en-US"/>
          </a:p>
        </p:txBody>
      </p:sp>
      <p:sp>
        <p:nvSpPr>
          <p:cNvPr id="5" name="Footer Placeholder 4">
            <a:extLst>
              <a:ext uri="{FF2B5EF4-FFF2-40B4-BE49-F238E27FC236}">
                <a16:creationId xmlns:a16="http://schemas.microsoft.com/office/drawing/2014/main" id="{AB5561CA-49F5-7898-12BB-AD7260B126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71B00-D5AD-BF55-DD82-A0CB35E6426D}"/>
              </a:ext>
            </a:extLst>
          </p:cNvPr>
          <p:cNvSpPr>
            <a:spLocks noGrp="1"/>
          </p:cNvSpPr>
          <p:nvPr>
            <p:ph type="sldNum" sz="quarter" idx="12"/>
          </p:nvPr>
        </p:nvSpPr>
        <p:spPr/>
        <p:txBody>
          <a:bodyPr/>
          <a:lstStyle/>
          <a:p>
            <a:fld id="{DFCC8C0D-DCBB-4F6B-9ACE-0505B05B2051}" type="slidenum">
              <a:rPr lang="en-US" smtClean="0"/>
              <a:t>‹#›</a:t>
            </a:fld>
            <a:endParaRPr lang="en-US"/>
          </a:p>
        </p:txBody>
      </p:sp>
    </p:spTree>
    <p:extLst>
      <p:ext uri="{BB962C8B-B14F-4D97-AF65-F5344CB8AC3E}">
        <p14:creationId xmlns:p14="http://schemas.microsoft.com/office/powerpoint/2010/main" val="375872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766D-3149-2E56-1B0A-9986892C98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F93EB8-A3E6-6D1A-A599-F3C5A13C4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2F94B-7AC4-CA9F-1191-20DF64D399E9}"/>
              </a:ext>
            </a:extLst>
          </p:cNvPr>
          <p:cNvSpPr>
            <a:spLocks noGrp="1"/>
          </p:cNvSpPr>
          <p:nvPr>
            <p:ph type="dt" sz="half" idx="10"/>
          </p:nvPr>
        </p:nvSpPr>
        <p:spPr/>
        <p:txBody>
          <a:bodyPr/>
          <a:lstStyle/>
          <a:p>
            <a:fld id="{18CF8D35-D026-495B-AF57-2E7B8AF165B4}" type="datetime1">
              <a:rPr lang="en-US" smtClean="0"/>
              <a:t>6/17/2024</a:t>
            </a:fld>
            <a:endParaRPr lang="en-US"/>
          </a:p>
        </p:txBody>
      </p:sp>
      <p:sp>
        <p:nvSpPr>
          <p:cNvPr id="5" name="Footer Placeholder 4">
            <a:extLst>
              <a:ext uri="{FF2B5EF4-FFF2-40B4-BE49-F238E27FC236}">
                <a16:creationId xmlns:a16="http://schemas.microsoft.com/office/drawing/2014/main" id="{E5442C11-DB61-5E8B-91BE-0895AA61E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DEC46-5026-E902-7FC8-37331EBB276E}"/>
              </a:ext>
            </a:extLst>
          </p:cNvPr>
          <p:cNvSpPr>
            <a:spLocks noGrp="1"/>
          </p:cNvSpPr>
          <p:nvPr>
            <p:ph type="sldNum" sz="quarter" idx="12"/>
          </p:nvPr>
        </p:nvSpPr>
        <p:spPr/>
        <p:txBody>
          <a:bodyPr/>
          <a:lstStyle/>
          <a:p>
            <a:fld id="{DFCC8C0D-DCBB-4F6B-9ACE-0505B05B2051}" type="slidenum">
              <a:rPr lang="en-US" smtClean="0"/>
              <a:t>‹#›</a:t>
            </a:fld>
            <a:endParaRPr lang="en-US"/>
          </a:p>
        </p:txBody>
      </p:sp>
    </p:spTree>
    <p:extLst>
      <p:ext uri="{BB962C8B-B14F-4D97-AF65-F5344CB8AC3E}">
        <p14:creationId xmlns:p14="http://schemas.microsoft.com/office/powerpoint/2010/main" val="878436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00A720-685A-F099-06A8-E10F8806A4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5011E8-06BD-D814-1D7D-2FCDAB93FA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6651F-055C-3A01-1E3D-5D6FF489B625}"/>
              </a:ext>
            </a:extLst>
          </p:cNvPr>
          <p:cNvSpPr>
            <a:spLocks noGrp="1"/>
          </p:cNvSpPr>
          <p:nvPr>
            <p:ph type="dt" sz="half" idx="10"/>
          </p:nvPr>
        </p:nvSpPr>
        <p:spPr/>
        <p:txBody>
          <a:bodyPr/>
          <a:lstStyle/>
          <a:p>
            <a:fld id="{67B0C2BE-1AAA-4490-A685-E401B712B1E6}" type="datetime1">
              <a:rPr lang="en-US" smtClean="0"/>
              <a:t>6/17/2024</a:t>
            </a:fld>
            <a:endParaRPr lang="en-US"/>
          </a:p>
        </p:txBody>
      </p:sp>
      <p:sp>
        <p:nvSpPr>
          <p:cNvPr id="5" name="Footer Placeholder 4">
            <a:extLst>
              <a:ext uri="{FF2B5EF4-FFF2-40B4-BE49-F238E27FC236}">
                <a16:creationId xmlns:a16="http://schemas.microsoft.com/office/drawing/2014/main" id="{4805D40E-3C01-EF41-2CF0-39B01E187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7ED5A-7E57-A047-8601-FB2E17E53AEE}"/>
              </a:ext>
            </a:extLst>
          </p:cNvPr>
          <p:cNvSpPr>
            <a:spLocks noGrp="1"/>
          </p:cNvSpPr>
          <p:nvPr>
            <p:ph type="sldNum" sz="quarter" idx="12"/>
          </p:nvPr>
        </p:nvSpPr>
        <p:spPr/>
        <p:txBody>
          <a:bodyPr/>
          <a:lstStyle/>
          <a:p>
            <a:fld id="{DFCC8C0D-DCBB-4F6B-9ACE-0505B05B2051}" type="slidenum">
              <a:rPr lang="en-US" smtClean="0"/>
              <a:t>‹#›</a:t>
            </a:fld>
            <a:endParaRPr lang="en-US"/>
          </a:p>
        </p:txBody>
      </p:sp>
    </p:spTree>
    <p:extLst>
      <p:ext uri="{BB962C8B-B14F-4D97-AF65-F5344CB8AC3E}">
        <p14:creationId xmlns:p14="http://schemas.microsoft.com/office/powerpoint/2010/main" val="38345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44AE-9305-2916-0BFB-8293F43C5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4C3AE2-7F8D-F44A-D8DA-4D0352D2C9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EF6AA-E4EB-D1B6-ECC2-698EC31FD87B}"/>
              </a:ext>
            </a:extLst>
          </p:cNvPr>
          <p:cNvSpPr>
            <a:spLocks noGrp="1"/>
          </p:cNvSpPr>
          <p:nvPr>
            <p:ph type="dt" sz="half" idx="10"/>
          </p:nvPr>
        </p:nvSpPr>
        <p:spPr/>
        <p:txBody>
          <a:bodyPr/>
          <a:lstStyle/>
          <a:p>
            <a:fld id="{7A3FB1E4-3B7C-423D-B0D6-56182D9848AF}" type="datetime1">
              <a:rPr lang="en-US" smtClean="0"/>
              <a:t>6/17/2024</a:t>
            </a:fld>
            <a:endParaRPr lang="en-US"/>
          </a:p>
        </p:txBody>
      </p:sp>
      <p:sp>
        <p:nvSpPr>
          <p:cNvPr id="5" name="Footer Placeholder 4">
            <a:extLst>
              <a:ext uri="{FF2B5EF4-FFF2-40B4-BE49-F238E27FC236}">
                <a16:creationId xmlns:a16="http://schemas.microsoft.com/office/drawing/2014/main" id="{8E9F4922-8E46-5EAA-8A4F-41F00768A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BDB11-51EC-059C-E9DB-21E534E1D1E2}"/>
              </a:ext>
            </a:extLst>
          </p:cNvPr>
          <p:cNvSpPr>
            <a:spLocks noGrp="1"/>
          </p:cNvSpPr>
          <p:nvPr>
            <p:ph type="sldNum" sz="quarter" idx="12"/>
          </p:nvPr>
        </p:nvSpPr>
        <p:spPr/>
        <p:txBody>
          <a:bodyPr/>
          <a:lstStyle/>
          <a:p>
            <a:fld id="{DFCC8C0D-DCBB-4F6B-9ACE-0505B05B2051}" type="slidenum">
              <a:rPr lang="en-US" smtClean="0"/>
              <a:t>‹#›</a:t>
            </a:fld>
            <a:endParaRPr lang="en-US"/>
          </a:p>
        </p:txBody>
      </p:sp>
    </p:spTree>
    <p:extLst>
      <p:ext uri="{BB962C8B-B14F-4D97-AF65-F5344CB8AC3E}">
        <p14:creationId xmlns:p14="http://schemas.microsoft.com/office/powerpoint/2010/main" val="413686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499F-466C-574F-2B29-71055BBF7F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E20F16-CF30-E369-D042-059970F0C9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AD6F2-D3E3-D36E-FD61-096276A1F994}"/>
              </a:ext>
            </a:extLst>
          </p:cNvPr>
          <p:cNvSpPr>
            <a:spLocks noGrp="1"/>
          </p:cNvSpPr>
          <p:nvPr>
            <p:ph type="dt" sz="half" idx="10"/>
          </p:nvPr>
        </p:nvSpPr>
        <p:spPr/>
        <p:txBody>
          <a:bodyPr/>
          <a:lstStyle/>
          <a:p>
            <a:fld id="{2C90EFC5-D75B-411F-83E5-82E9E3B08768}" type="datetime1">
              <a:rPr lang="en-US" smtClean="0"/>
              <a:t>6/17/2024</a:t>
            </a:fld>
            <a:endParaRPr lang="en-US"/>
          </a:p>
        </p:txBody>
      </p:sp>
      <p:sp>
        <p:nvSpPr>
          <p:cNvPr id="5" name="Footer Placeholder 4">
            <a:extLst>
              <a:ext uri="{FF2B5EF4-FFF2-40B4-BE49-F238E27FC236}">
                <a16:creationId xmlns:a16="http://schemas.microsoft.com/office/drawing/2014/main" id="{E302E094-FAD9-BBFE-2D78-D5725AFEA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450C6-B7C4-2A22-8272-AB8A7FA1438C}"/>
              </a:ext>
            </a:extLst>
          </p:cNvPr>
          <p:cNvSpPr>
            <a:spLocks noGrp="1"/>
          </p:cNvSpPr>
          <p:nvPr>
            <p:ph type="sldNum" sz="quarter" idx="12"/>
          </p:nvPr>
        </p:nvSpPr>
        <p:spPr/>
        <p:txBody>
          <a:bodyPr/>
          <a:lstStyle/>
          <a:p>
            <a:fld id="{DFCC8C0D-DCBB-4F6B-9ACE-0505B05B2051}" type="slidenum">
              <a:rPr lang="en-US" smtClean="0"/>
              <a:t>‹#›</a:t>
            </a:fld>
            <a:endParaRPr lang="en-US"/>
          </a:p>
        </p:txBody>
      </p:sp>
    </p:spTree>
    <p:extLst>
      <p:ext uri="{BB962C8B-B14F-4D97-AF65-F5344CB8AC3E}">
        <p14:creationId xmlns:p14="http://schemas.microsoft.com/office/powerpoint/2010/main" val="2507617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52465-9323-1323-406F-EDAE1E611B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D317A4-1D92-1ACE-BF1A-DC2741FFAF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E150C-EDD1-96AE-9DE7-68947102C1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9693F0-BA41-1322-0158-2A60A9F89765}"/>
              </a:ext>
            </a:extLst>
          </p:cNvPr>
          <p:cNvSpPr>
            <a:spLocks noGrp="1"/>
          </p:cNvSpPr>
          <p:nvPr>
            <p:ph type="dt" sz="half" idx="10"/>
          </p:nvPr>
        </p:nvSpPr>
        <p:spPr/>
        <p:txBody>
          <a:bodyPr/>
          <a:lstStyle/>
          <a:p>
            <a:fld id="{FE372B0E-0A0F-4125-9BF6-33A7E025B3E8}" type="datetime1">
              <a:rPr lang="en-US" smtClean="0"/>
              <a:t>6/17/2024</a:t>
            </a:fld>
            <a:endParaRPr lang="en-US"/>
          </a:p>
        </p:txBody>
      </p:sp>
      <p:sp>
        <p:nvSpPr>
          <p:cNvPr id="6" name="Footer Placeholder 5">
            <a:extLst>
              <a:ext uri="{FF2B5EF4-FFF2-40B4-BE49-F238E27FC236}">
                <a16:creationId xmlns:a16="http://schemas.microsoft.com/office/drawing/2014/main" id="{2F7EFF33-01AB-FBFD-C99D-600580C98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17C91-D3E1-891C-1801-5EE403DB4BB4}"/>
              </a:ext>
            </a:extLst>
          </p:cNvPr>
          <p:cNvSpPr>
            <a:spLocks noGrp="1"/>
          </p:cNvSpPr>
          <p:nvPr>
            <p:ph type="sldNum" sz="quarter" idx="12"/>
          </p:nvPr>
        </p:nvSpPr>
        <p:spPr/>
        <p:txBody>
          <a:bodyPr/>
          <a:lstStyle/>
          <a:p>
            <a:fld id="{DFCC8C0D-DCBB-4F6B-9ACE-0505B05B2051}" type="slidenum">
              <a:rPr lang="en-US" smtClean="0"/>
              <a:t>‹#›</a:t>
            </a:fld>
            <a:endParaRPr lang="en-US"/>
          </a:p>
        </p:txBody>
      </p:sp>
    </p:spTree>
    <p:extLst>
      <p:ext uri="{BB962C8B-B14F-4D97-AF65-F5344CB8AC3E}">
        <p14:creationId xmlns:p14="http://schemas.microsoft.com/office/powerpoint/2010/main" val="3931500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96F7D-6E3B-2269-25CF-8A2ED6C86E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C83847-8EE8-9B0C-5474-66CC43A06A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5F4A63-4474-1FAC-0559-2265D576B2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B14A9F-376D-0CFF-D54B-238818938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43824-B791-2C02-9F4E-2A65B5B67B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194176-4F2D-EF33-1E51-82247650348D}"/>
              </a:ext>
            </a:extLst>
          </p:cNvPr>
          <p:cNvSpPr>
            <a:spLocks noGrp="1"/>
          </p:cNvSpPr>
          <p:nvPr>
            <p:ph type="dt" sz="half" idx="10"/>
          </p:nvPr>
        </p:nvSpPr>
        <p:spPr/>
        <p:txBody>
          <a:bodyPr/>
          <a:lstStyle/>
          <a:p>
            <a:fld id="{E2FAFD44-D1F5-4112-8D37-5296606A2A95}" type="datetime1">
              <a:rPr lang="en-US" smtClean="0"/>
              <a:t>6/17/2024</a:t>
            </a:fld>
            <a:endParaRPr lang="en-US"/>
          </a:p>
        </p:txBody>
      </p:sp>
      <p:sp>
        <p:nvSpPr>
          <p:cNvPr id="8" name="Footer Placeholder 7">
            <a:extLst>
              <a:ext uri="{FF2B5EF4-FFF2-40B4-BE49-F238E27FC236}">
                <a16:creationId xmlns:a16="http://schemas.microsoft.com/office/drawing/2014/main" id="{DF363553-241D-FD16-1382-33F16AE515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E8D547-E510-B968-97FE-E11992D166BC}"/>
              </a:ext>
            </a:extLst>
          </p:cNvPr>
          <p:cNvSpPr>
            <a:spLocks noGrp="1"/>
          </p:cNvSpPr>
          <p:nvPr>
            <p:ph type="sldNum" sz="quarter" idx="12"/>
          </p:nvPr>
        </p:nvSpPr>
        <p:spPr/>
        <p:txBody>
          <a:bodyPr/>
          <a:lstStyle/>
          <a:p>
            <a:fld id="{DFCC8C0D-DCBB-4F6B-9ACE-0505B05B2051}" type="slidenum">
              <a:rPr lang="en-US" smtClean="0"/>
              <a:t>‹#›</a:t>
            </a:fld>
            <a:endParaRPr lang="en-US"/>
          </a:p>
        </p:txBody>
      </p:sp>
    </p:spTree>
    <p:extLst>
      <p:ext uri="{BB962C8B-B14F-4D97-AF65-F5344CB8AC3E}">
        <p14:creationId xmlns:p14="http://schemas.microsoft.com/office/powerpoint/2010/main" val="1483678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1E83-1FCD-8345-E6EF-C09A5A5B02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7D1CE7-8BFB-59CD-AD8B-D0BEE4896BA4}"/>
              </a:ext>
            </a:extLst>
          </p:cNvPr>
          <p:cNvSpPr>
            <a:spLocks noGrp="1"/>
          </p:cNvSpPr>
          <p:nvPr>
            <p:ph type="dt" sz="half" idx="10"/>
          </p:nvPr>
        </p:nvSpPr>
        <p:spPr/>
        <p:txBody>
          <a:bodyPr/>
          <a:lstStyle/>
          <a:p>
            <a:fld id="{08665F18-FE61-4115-A3B2-3D7729EB3502}" type="datetime1">
              <a:rPr lang="en-US" smtClean="0"/>
              <a:t>6/17/2024</a:t>
            </a:fld>
            <a:endParaRPr lang="en-US"/>
          </a:p>
        </p:txBody>
      </p:sp>
      <p:sp>
        <p:nvSpPr>
          <p:cNvPr id="4" name="Footer Placeholder 3">
            <a:extLst>
              <a:ext uri="{FF2B5EF4-FFF2-40B4-BE49-F238E27FC236}">
                <a16:creationId xmlns:a16="http://schemas.microsoft.com/office/drawing/2014/main" id="{AEE503AD-54C1-980F-C5E2-9D0D7108C0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4D8002-8B3E-85B3-555A-B76E3F3AFBDD}"/>
              </a:ext>
            </a:extLst>
          </p:cNvPr>
          <p:cNvSpPr>
            <a:spLocks noGrp="1"/>
          </p:cNvSpPr>
          <p:nvPr>
            <p:ph type="sldNum" sz="quarter" idx="12"/>
          </p:nvPr>
        </p:nvSpPr>
        <p:spPr/>
        <p:txBody>
          <a:bodyPr/>
          <a:lstStyle/>
          <a:p>
            <a:fld id="{DFCC8C0D-DCBB-4F6B-9ACE-0505B05B2051}" type="slidenum">
              <a:rPr lang="en-US" smtClean="0"/>
              <a:t>‹#›</a:t>
            </a:fld>
            <a:endParaRPr lang="en-US"/>
          </a:p>
        </p:txBody>
      </p:sp>
    </p:spTree>
    <p:extLst>
      <p:ext uri="{BB962C8B-B14F-4D97-AF65-F5344CB8AC3E}">
        <p14:creationId xmlns:p14="http://schemas.microsoft.com/office/powerpoint/2010/main" val="40058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EBAFC6-6F0C-6A86-3967-9ABB0ABDF130}"/>
              </a:ext>
            </a:extLst>
          </p:cNvPr>
          <p:cNvSpPr>
            <a:spLocks noGrp="1"/>
          </p:cNvSpPr>
          <p:nvPr>
            <p:ph type="dt" sz="half" idx="10"/>
          </p:nvPr>
        </p:nvSpPr>
        <p:spPr/>
        <p:txBody>
          <a:bodyPr/>
          <a:lstStyle/>
          <a:p>
            <a:fld id="{D1B4E75C-0ED0-48E7-90E2-04075AC6829C}" type="datetime1">
              <a:rPr lang="en-US" smtClean="0"/>
              <a:t>6/17/2024</a:t>
            </a:fld>
            <a:endParaRPr lang="en-US"/>
          </a:p>
        </p:txBody>
      </p:sp>
      <p:sp>
        <p:nvSpPr>
          <p:cNvPr id="3" name="Footer Placeholder 2">
            <a:extLst>
              <a:ext uri="{FF2B5EF4-FFF2-40B4-BE49-F238E27FC236}">
                <a16:creationId xmlns:a16="http://schemas.microsoft.com/office/drawing/2014/main" id="{160EE8A0-076E-87B8-0EF8-EB5CEC5592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A80140-2B40-DCE2-2669-84C0004783A7}"/>
              </a:ext>
            </a:extLst>
          </p:cNvPr>
          <p:cNvSpPr>
            <a:spLocks noGrp="1"/>
          </p:cNvSpPr>
          <p:nvPr>
            <p:ph type="sldNum" sz="quarter" idx="12"/>
          </p:nvPr>
        </p:nvSpPr>
        <p:spPr/>
        <p:txBody>
          <a:bodyPr/>
          <a:lstStyle/>
          <a:p>
            <a:fld id="{DFCC8C0D-DCBB-4F6B-9ACE-0505B05B2051}" type="slidenum">
              <a:rPr lang="en-US" smtClean="0"/>
              <a:t>‹#›</a:t>
            </a:fld>
            <a:endParaRPr lang="en-US"/>
          </a:p>
        </p:txBody>
      </p:sp>
    </p:spTree>
    <p:extLst>
      <p:ext uri="{BB962C8B-B14F-4D97-AF65-F5344CB8AC3E}">
        <p14:creationId xmlns:p14="http://schemas.microsoft.com/office/powerpoint/2010/main" val="2829406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4DBC-053F-8583-6D13-A46E7C4EDF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23CDB9-7AE4-1615-7C64-D401A66405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C2C6AD-FDC6-5ACA-A2CA-260653E1D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B79368-F68E-3E6D-8852-D43AACB1E0D2}"/>
              </a:ext>
            </a:extLst>
          </p:cNvPr>
          <p:cNvSpPr>
            <a:spLocks noGrp="1"/>
          </p:cNvSpPr>
          <p:nvPr>
            <p:ph type="dt" sz="half" idx="10"/>
          </p:nvPr>
        </p:nvSpPr>
        <p:spPr/>
        <p:txBody>
          <a:bodyPr/>
          <a:lstStyle/>
          <a:p>
            <a:fld id="{A8CC7F8F-2CA4-4F22-8DF1-BDFEF7FBB9D9}" type="datetime1">
              <a:rPr lang="en-US" smtClean="0"/>
              <a:t>6/17/2024</a:t>
            </a:fld>
            <a:endParaRPr lang="en-US"/>
          </a:p>
        </p:txBody>
      </p:sp>
      <p:sp>
        <p:nvSpPr>
          <p:cNvPr id="6" name="Footer Placeholder 5">
            <a:extLst>
              <a:ext uri="{FF2B5EF4-FFF2-40B4-BE49-F238E27FC236}">
                <a16:creationId xmlns:a16="http://schemas.microsoft.com/office/drawing/2014/main" id="{D4813C56-4166-159D-BF4A-7A89B5888F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EBD70D-A79B-3267-6475-AAE02DA8E8B5}"/>
              </a:ext>
            </a:extLst>
          </p:cNvPr>
          <p:cNvSpPr>
            <a:spLocks noGrp="1"/>
          </p:cNvSpPr>
          <p:nvPr>
            <p:ph type="sldNum" sz="quarter" idx="12"/>
          </p:nvPr>
        </p:nvSpPr>
        <p:spPr/>
        <p:txBody>
          <a:bodyPr/>
          <a:lstStyle/>
          <a:p>
            <a:fld id="{DFCC8C0D-DCBB-4F6B-9ACE-0505B05B2051}" type="slidenum">
              <a:rPr lang="en-US" smtClean="0"/>
              <a:t>‹#›</a:t>
            </a:fld>
            <a:endParaRPr lang="en-US"/>
          </a:p>
        </p:txBody>
      </p:sp>
    </p:spTree>
    <p:extLst>
      <p:ext uri="{BB962C8B-B14F-4D97-AF65-F5344CB8AC3E}">
        <p14:creationId xmlns:p14="http://schemas.microsoft.com/office/powerpoint/2010/main" val="8001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BD286-2553-FED7-2593-5065B406F3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9F3CB3-4002-2A65-9658-7A2DB8F81E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93C56B-73FE-E424-E5E6-6524AAAEA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FEA878-4148-EB9E-0F14-A9D92E132681}"/>
              </a:ext>
            </a:extLst>
          </p:cNvPr>
          <p:cNvSpPr>
            <a:spLocks noGrp="1"/>
          </p:cNvSpPr>
          <p:nvPr>
            <p:ph type="dt" sz="half" idx="10"/>
          </p:nvPr>
        </p:nvSpPr>
        <p:spPr/>
        <p:txBody>
          <a:bodyPr/>
          <a:lstStyle/>
          <a:p>
            <a:fld id="{D92706B9-E86E-47B4-B572-BA39F6473B6F}" type="datetime1">
              <a:rPr lang="en-US" smtClean="0"/>
              <a:t>6/17/2024</a:t>
            </a:fld>
            <a:endParaRPr lang="en-US"/>
          </a:p>
        </p:txBody>
      </p:sp>
      <p:sp>
        <p:nvSpPr>
          <p:cNvPr id="6" name="Footer Placeholder 5">
            <a:extLst>
              <a:ext uri="{FF2B5EF4-FFF2-40B4-BE49-F238E27FC236}">
                <a16:creationId xmlns:a16="http://schemas.microsoft.com/office/drawing/2014/main" id="{43616721-9405-B68F-0935-1AB3B53DE4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96158A-EEA1-3E5F-C3CD-2ECEF43D2BC7}"/>
              </a:ext>
            </a:extLst>
          </p:cNvPr>
          <p:cNvSpPr>
            <a:spLocks noGrp="1"/>
          </p:cNvSpPr>
          <p:nvPr>
            <p:ph type="sldNum" sz="quarter" idx="12"/>
          </p:nvPr>
        </p:nvSpPr>
        <p:spPr/>
        <p:txBody>
          <a:bodyPr/>
          <a:lstStyle/>
          <a:p>
            <a:fld id="{DFCC8C0D-DCBB-4F6B-9ACE-0505B05B2051}" type="slidenum">
              <a:rPr lang="en-US" smtClean="0"/>
              <a:t>‹#›</a:t>
            </a:fld>
            <a:endParaRPr lang="en-US"/>
          </a:p>
        </p:txBody>
      </p:sp>
    </p:spTree>
    <p:extLst>
      <p:ext uri="{BB962C8B-B14F-4D97-AF65-F5344CB8AC3E}">
        <p14:creationId xmlns:p14="http://schemas.microsoft.com/office/powerpoint/2010/main" val="4195395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52E38-E76B-42C6-FB2A-755E5B724C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25BC32-E631-4E01-B472-6AC5A24E2C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DDA6F9-E061-5A90-1181-651BCDB951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9BF1BA2-A9FD-40E6-824F-DAF0F15BBCB1}" type="datetime1">
              <a:rPr lang="en-US" smtClean="0"/>
              <a:t>6/17/2024</a:t>
            </a:fld>
            <a:endParaRPr lang="en-US"/>
          </a:p>
        </p:txBody>
      </p:sp>
      <p:sp>
        <p:nvSpPr>
          <p:cNvPr id="5" name="Footer Placeholder 4">
            <a:extLst>
              <a:ext uri="{FF2B5EF4-FFF2-40B4-BE49-F238E27FC236}">
                <a16:creationId xmlns:a16="http://schemas.microsoft.com/office/drawing/2014/main" id="{B3E2DC0C-ABA9-9673-60AE-ECDFE851CA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8684034-2CD6-4978-CE99-E89986BAFF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CC8C0D-DCBB-4F6B-9ACE-0505B05B2051}" type="slidenum">
              <a:rPr lang="en-US" smtClean="0"/>
              <a:t>‹#›</a:t>
            </a:fld>
            <a:endParaRPr lang="en-US"/>
          </a:p>
        </p:txBody>
      </p:sp>
    </p:spTree>
    <p:extLst>
      <p:ext uri="{BB962C8B-B14F-4D97-AF65-F5344CB8AC3E}">
        <p14:creationId xmlns:p14="http://schemas.microsoft.com/office/powerpoint/2010/main" val="3638386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2CC58-C21C-5D9F-5C51-9FE1A9403563}"/>
              </a:ext>
            </a:extLst>
          </p:cNvPr>
          <p:cNvSpPr>
            <a:spLocks noGrp="1"/>
          </p:cNvSpPr>
          <p:nvPr>
            <p:ph type="ctrTitle"/>
          </p:nvPr>
        </p:nvSpPr>
        <p:spPr/>
        <p:txBody>
          <a:bodyPr>
            <a:normAutofit/>
          </a:bodyPr>
          <a:lstStyle/>
          <a:p>
            <a:r>
              <a:rPr lang="vi-VN" sz="3600" b="1" dirty="0">
                <a:solidFill>
                  <a:srgbClr val="FF0000"/>
                </a:solidFill>
                <a:latin typeface="Times New Roman" panose="02020603050405020304" pitchFamily="18" charset="0"/>
                <a:cs typeface="Times New Roman" panose="02020603050405020304" pitchFamily="18" charset="0"/>
              </a:rPr>
              <a:t>GIAO THỨC MQTT</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E7C5C61-0B02-F613-57A7-4B01F0770B13}"/>
              </a:ext>
            </a:extLst>
          </p:cNvPr>
          <p:cNvSpPr>
            <a:spLocks noGrp="1"/>
          </p:cNvSpPr>
          <p:nvPr>
            <p:ph type="subTitle" idx="1"/>
          </p:nvPr>
        </p:nvSpPr>
        <p:spPr/>
        <p:txBody>
          <a:bodyPr>
            <a:normAutofit/>
          </a:bodyPr>
          <a:lstStyle/>
          <a:p>
            <a:r>
              <a:rPr lang="vi-VN" sz="3300" b="1" dirty="0">
                <a:latin typeface="Times New Roman" panose="02020603050405020304" pitchFamily="18" charset="0"/>
                <a:cs typeface="Times New Roman" panose="02020603050405020304" pitchFamily="18" charset="0"/>
              </a:rPr>
              <a:t>Nguyễn Tiến Đạt - 2021050178</a:t>
            </a:r>
            <a:endParaRPr lang="en-US" sz="33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1A80C8-AD36-FFFA-9A61-75D4E718CF56}"/>
              </a:ext>
            </a:extLst>
          </p:cNvPr>
          <p:cNvSpPr>
            <a:spLocks noGrp="1"/>
          </p:cNvSpPr>
          <p:nvPr>
            <p:ph type="sldNum" sz="quarter" idx="12"/>
          </p:nvPr>
        </p:nvSpPr>
        <p:spPr/>
        <p:txBody>
          <a:bodyPr/>
          <a:lstStyle/>
          <a:p>
            <a:fld id="{DFCC8C0D-DCBB-4F6B-9ACE-0505B05B2051}" type="slidenum">
              <a:rPr lang="en-US" sz="3300" smtClean="0">
                <a:solidFill>
                  <a:srgbClr val="FF0000"/>
                </a:solidFill>
                <a:latin typeface="Times New Roman" panose="02020603050405020304" pitchFamily="18" charset="0"/>
                <a:cs typeface="Times New Roman" panose="02020603050405020304" pitchFamily="18" charset="0"/>
              </a:rPr>
              <a:t>1</a:t>
            </a:fld>
            <a:endParaRPr lang="en-US" sz="33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46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BC803E-13F3-4DAB-B17C-BEB007616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DDE571-E57F-4AB5-83C7-30EB5DDCC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6"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61DA5-E4CB-3667-2BF4-1EDB1D738F64}"/>
              </a:ext>
            </a:extLst>
          </p:cNvPr>
          <p:cNvSpPr>
            <a:spLocks noGrp="1"/>
          </p:cNvSpPr>
          <p:nvPr>
            <p:ph type="title"/>
          </p:nvPr>
        </p:nvSpPr>
        <p:spPr>
          <a:xfrm>
            <a:off x="369212" y="281413"/>
            <a:ext cx="5332973" cy="1322944"/>
          </a:xfrm>
        </p:spPr>
        <p:txBody>
          <a:bodyPr>
            <a:normAutofit/>
          </a:bodyPr>
          <a:lstStyle/>
          <a:p>
            <a:pPr marL="0" marR="0">
              <a:spcBef>
                <a:spcPts val="0"/>
              </a:spcBef>
              <a:spcAft>
                <a:spcPts val="800"/>
              </a:spcAft>
            </a:pPr>
            <a:r>
              <a:rPr lang="vi-VN" sz="3600" b="1" i="1" kern="100" dirty="0">
                <a:solidFill>
                  <a:srgbClr val="FF0000"/>
                </a:solidFill>
                <a:effectLst/>
                <a:ea typeface="Aptos" panose="020B0004020202020204" pitchFamily="34" charset="0"/>
                <a:cs typeface="Times New Roman" panose="02020603050405020304" pitchFamily="18" charset="0"/>
              </a:rPr>
              <a:t>I. Giao thức MQTT là gì ?</a:t>
            </a:r>
            <a:endParaRPr lang="en-US" sz="3600" dirty="0">
              <a:solidFill>
                <a:srgbClr val="FF000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06E4DAF9-7DF7-DB7D-FD0D-CBFADE5E3286}"/>
              </a:ext>
            </a:extLst>
          </p:cNvPr>
          <p:cNvSpPr>
            <a:spLocks noGrp="1"/>
          </p:cNvSpPr>
          <p:nvPr>
            <p:ph idx="1"/>
          </p:nvPr>
        </p:nvSpPr>
        <p:spPr>
          <a:xfrm>
            <a:off x="369201" y="1405797"/>
            <a:ext cx="5214476" cy="4046401"/>
          </a:xfrm>
        </p:spPr>
        <p:txBody>
          <a:bodyPr>
            <a:normAutofit/>
          </a:bodyPr>
          <a:lstStyle/>
          <a:p>
            <a:r>
              <a:rPr lang="vi-VN" sz="3300" dirty="0">
                <a:solidFill>
                  <a:schemeClr val="tx1">
                    <a:lumMod val="85000"/>
                    <a:lumOff val="15000"/>
                  </a:schemeClr>
                </a:solidFill>
                <a:latin typeface="Times New Roman" panose="02020603050405020304" pitchFamily="18" charset="0"/>
                <a:cs typeface="Times New Roman" panose="02020603050405020304" pitchFamily="18" charset="0"/>
              </a:rPr>
              <a:t>Là cách thức để giao tiếp và con người sử dụng các cách như nói chuyện, nhắn tin, ...</a:t>
            </a:r>
          </a:p>
          <a:p>
            <a:pPr marL="0" indent="0">
              <a:buNone/>
            </a:pPr>
            <a:endParaRPr lang="vi-VN" sz="3300"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vi-VN" sz="3300" dirty="0">
                <a:solidFill>
                  <a:schemeClr val="tx1">
                    <a:lumMod val="85000"/>
                    <a:lumOff val="15000"/>
                  </a:schemeClr>
                </a:solidFill>
                <a:latin typeface="Times New Roman" panose="02020603050405020304" pitchFamily="18" charset="0"/>
                <a:cs typeface="Times New Roman" panose="02020603050405020304" pitchFamily="18" charset="0"/>
              </a:rPr>
              <a:t>Các đồ vật trong thế giới hiện đại bây giờ thì nó cũng giao tiếp với nhau thông qua cách thức giao tiếp là mqtt. </a:t>
            </a:r>
          </a:p>
          <a:p>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7" name="Picture 6" descr="A hand holding a cellphone with a chat message&#10;&#10;Description automatically generated">
            <a:extLst>
              <a:ext uri="{FF2B5EF4-FFF2-40B4-BE49-F238E27FC236}">
                <a16:creationId xmlns:a16="http://schemas.microsoft.com/office/drawing/2014/main" id="{DEE1D6BC-8419-2ECE-CD6E-00B2ED1833D9}"/>
              </a:ext>
            </a:extLst>
          </p:cNvPr>
          <p:cNvPicPr>
            <a:picLocks noChangeAspect="1"/>
          </p:cNvPicPr>
          <p:nvPr/>
        </p:nvPicPr>
        <p:blipFill rotWithShape="1">
          <a:blip r:embed="rId2"/>
          <a:srcRect t="19774" r="3" b="13767"/>
          <a:stretch/>
        </p:blipFill>
        <p:spPr>
          <a:xfrm>
            <a:off x="5702185" y="1"/>
            <a:ext cx="6489823" cy="3429002"/>
          </a:xfrm>
          <a:custGeom>
            <a:avLst/>
            <a:gdLst/>
            <a:ahLst/>
            <a:cxnLst/>
            <a:rect l="l" t="t" r="r" b="b"/>
            <a:pathLst>
              <a:path w="6489823" h="3421047">
                <a:moveTo>
                  <a:pt x="383239" y="0"/>
                </a:moveTo>
                <a:lnTo>
                  <a:pt x="6489823" y="0"/>
                </a:lnTo>
                <a:lnTo>
                  <a:pt x="6489823" y="3421047"/>
                </a:lnTo>
                <a:lnTo>
                  <a:pt x="0" y="3421047"/>
                </a:lnTo>
                <a:lnTo>
                  <a:pt x="10162" y="3368785"/>
                </a:lnTo>
                <a:cubicBezTo>
                  <a:pt x="15448" y="3346584"/>
                  <a:pt x="22094" y="3323293"/>
                  <a:pt x="30699" y="3298569"/>
                </a:cubicBezTo>
                <a:cubicBezTo>
                  <a:pt x="41150" y="3275988"/>
                  <a:pt x="42443" y="3246652"/>
                  <a:pt x="33589" y="3233050"/>
                </a:cubicBezTo>
                <a:cubicBezTo>
                  <a:pt x="32065" y="3230708"/>
                  <a:pt x="30291" y="3228932"/>
                  <a:pt x="28325" y="3227777"/>
                </a:cubicBezTo>
                <a:cubicBezTo>
                  <a:pt x="30678" y="3188484"/>
                  <a:pt x="72205" y="3103624"/>
                  <a:pt x="73382" y="3050568"/>
                </a:cubicBezTo>
                <a:cubicBezTo>
                  <a:pt x="69165" y="3022639"/>
                  <a:pt x="68605" y="2960322"/>
                  <a:pt x="84953" y="2920501"/>
                </a:cubicBezTo>
                <a:cubicBezTo>
                  <a:pt x="69327" y="2932298"/>
                  <a:pt x="121103" y="2664904"/>
                  <a:pt x="109217" y="2657859"/>
                </a:cubicBezTo>
                <a:cubicBezTo>
                  <a:pt x="110075" y="2597031"/>
                  <a:pt x="138136" y="2522558"/>
                  <a:pt x="139777" y="2464312"/>
                </a:cubicBezTo>
                <a:cubicBezTo>
                  <a:pt x="141801" y="2450201"/>
                  <a:pt x="199861" y="2246813"/>
                  <a:pt x="198683" y="2236608"/>
                </a:cubicBezTo>
                <a:lnTo>
                  <a:pt x="283684" y="1924542"/>
                </a:lnTo>
                <a:cubicBezTo>
                  <a:pt x="313071" y="1811100"/>
                  <a:pt x="307196" y="1868801"/>
                  <a:pt x="336583" y="1755359"/>
                </a:cubicBezTo>
                <a:cubicBezTo>
                  <a:pt x="383246" y="1573239"/>
                  <a:pt x="363875" y="1577802"/>
                  <a:pt x="409119" y="1401207"/>
                </a:cubicBezTo>
                <a:cubicBezTo>
                  <a:pt x="428998" y="1329345"/>
                  <a:pt x="403240" y="1279669"/>
                  <a:pt x="421957" y="1175450"/>
                </a:cubicBezTo>
                <a:cubicBezTo>
                  <a:pt x="442602" y="1107577"/>
                  <a:pt x="340683" y="794854"/>
                  <a:pt x="369233" y="688836"/>
                </a:cubicBezTo>
                <a:cubicBezTo>
                  <a:pt x="378440" y="610640"/>
                  <a:pt x="331945" y="587322"/>
                  <a:pt x="346155" y="513896"/>
                </a:cubicBezTo>
                <a:cubicBezTo>
                  <a:pt x="351974" y="496939"/>
                  <a:pt x="362179" y="406394"/>
                  <a:pt x="344911" y="393010"/>
                </a:cubicBezTo>
                <a:cubicBezTo>
                  <a:pt x="389436" y="301493"/>
                  <a:pt x="356186" y="264408"/>
                  <a:pt x="369960" y="232042"/>
                </a:cubicBezTo>
                <a:cubicBezTo>
                  <a:pt x="394611" y="153791"/>
                  <a:pt x="372056" y="165633"/>
                  <a:pt x="392742" y="72037"/>
                </a:cubicBezTo>
                <a:cubicBezTo>
                  <a:pt x="398537" y="53819"/>
                  <a:pt x="397997" y="38693"/>
                  <a:pt x="394525" y="25405"/>
                </a:cubicBezTo>
                <a:close/>
              </a:path>
            </a:pathLst>
          </a:custGeom>
        </p:spPr>
      </p:pic>
      <p:pic>
        <p:nvPicPr>
          <p:cNvPr id="5" name="Picture 4" descr="A person and person talking&#10;&#10;Description automatically generated">
            <a:extLst>
              <a:ext uri="{FF2B5EF4-FFF2-40B4-BE49-F238E27FC236}">
                <a16:creationId xmlns:a16="http://schemas.microsoft.com/office/drawing/2014/main" id="{219723B9-B103-B470-C71E-184DA6975DFD}"/>
              </a:ext>
            </a:extLst>
          </p:cNvPr>
          <p:cNvPicPr>
            <a:picLocks noChangeAspect="1"/>
          </p:cNvPicPr>
          <p:nvPr/>
        </p:nvPicPr>
        <p:blipFill rotWithShape="1">
          <a:blip r:embed="rId3"/>
          <a:srcRect r="-3" b="13818"/>
          <a:stretch/>
        </p:blipFill>
        <p:spPr>
          <a:xfrm>
            <a:off x="5419420" y="3429000"/>
            <a:ext cx="6772580" cy="3429000"/>
          </a:xfrm>
          <a:custGeom>
            <a:avLst/>
            <a:gdLst/>
            <a:ahLst/>
            <a:cxnLst/>
            <a:rect l="l" t="t" r="r" b="b"/>
            <a:pathLst>
              <a:path w="6772580" h="3429000">
                <a:moveTo>
                  <a:pt x="271594" y="0"/>
                </a:moveTo>
                <a:lnTo>
                  <a:pt x="6772580" y="0"/>
                </a:lnTo>
                <a:lnTo>
                  <a:pt x="6772580" y="3429000"/>
                </a:lnTo>
                <a:lnTo>
                  <a:pt x="8976" y="3429000"/>
                </a:lnTo>
                <a:lnTo>
                  <a:pt x="7894" y="3419403"/>
                </a:lnTo>
                <a:cubicBezTo>
                  <a:pt x="2772" y="3402540"/>
                  <a:pt x="-7409" y="3393117"/>
                  <a:pt x="8790" y="3369074"/>
                </a:cubicBezTo>
                <a:cubicBezTo>
                  <a:pt x="18674" y="3308209"/>
                  <a:pt x="52540" y="3147708"/>
                  <a:pt x="69466" y="3074368"/>
                </a:cubicBezTo>
                <a:cubicBezTo>
                  <a:pt x="86170" y="2985158"/>
                  <a:pt x="141939" y="2988106"/>
                  <a:pt x="138108" y="2937087"/>
                </a:cubicBezTo>
                <a:lnTo>
                  <a:pt x="159153" y="2788751"/>
                </a:lnTo>
                <a:cubicBezTo>
                  <a:pt x="164508" y="2771521"/>
                  <a:pt x="169861" y="2754291"/>
                  <a:pt x="175215" y="2737061"/>
                </a:cubicBezTo>
                <a:lnTo>
                  <a:pt x="178713" y="2662493"/>
                </a:lnTo>
                <a:cubicBezTo>
                  <a:pt x="182744" y="2662176"/>
                  <a:pt x="175495" y="2610710"/>
                  <a:pt x="177952" y="2608178"/>
                </a:cubicBezTo>
                <a:lnTo>
                  <a:pt x="200637" y="2557490"/>
                </a:lnTo>
                <a:lnTo>
                  <a:pt x="210272" y="2500823"/>
                </a:lnTo>
                <a:cubicBezTo>
                  <a:pt x="210821" y="2477149"/>
                  <a:pt x="233533" y="2498323"/>
                  <a:pt x="235189" y="2456370"/>
                </a:cubicBezTo>
                <a:cubicBezTo>
                  <a:pt x="241238" y="2390087"/>
                  <a:pt x="270663" y="2342381"/>
                  <a:pt x="270108" y="2307778"/>
                </a:cubicBezTo>
                <a:cubicBezTo>
                  <a:pt x="279775" y="2252634"/>
                  <a:pt x="274008" y="2281735"/>
                  <a:pt x="270232" y="2227103"/>
                </a:cubicBezTo>
                <a:cubicBezTo>
                  <a:pt x="277898" y="2187203"/>
                  <a:pt x="273018" y="2179895"/>
                  <a:pt x="278972" y="2138456"/>
                </a:cubicBezTo>
                <a:cubicBezTo>
                  <a:pt x="286874" y="2113373"/>
                  <a:pt x="293454" y="2098825"/>
                  <a:pt x="284204" y="2092747"/>
                </a:cubicBezTo>
                <a:cubicBezTo>
                  <a:pt x="285267" y="2080110"/>
                  <a:pt x="308510" y="2021121"/>
                  <a:pt x="306856" y="2003128"/>
                </a:cubicBezTo>
                <a:lnTo>
                  <a:pt x="296216" y="1944367"/>
                </a:lnTo>
                <a:lnTo>
                  <a:pt x="316030" y="1836128"/>
                </a:lnTo>
                <a:cubicBezTo>
                  <a:pt x="300726" y="1810623"/>
                  <a:pt x="342411" y="1768654"/>
                  <a:pt x="329496" y="1735241"/>
                </a:cubicBezTo>
                <a:cubicBezTo>
                  <a:pt x="331336" y="1711720"/>
                  <a:pt x="339485" y="1722162"/>
                  <a:pt x="343347" y="1679383"/>
                </a:cubicBezTo>
                <a:cubicBezTo>
                  <a:pt x="349669" y="1616089"/>
                  <a:pt x="356013" y="1614119"/>
                  <a:pt x="360800" y="1554542"/>
                </a:cubicBezTo>
                <a:cubicBezTo>
                  <a:pt x="361799" y="1491472"/>
                  <a:pt x="380405" y="1496141"/>
                  <a:pt x="377978" y="1470595"/>
                </a:cubicBezTo>
                <a:cubicBezTo>
                  <a:pt x="371480" y="1445071"/>
                  <a:pt x="407310" y="1366942"/>
                  <a:pt x="396801" y="1354553"/>
                </a:cubicBezTo>
                <a:cubicBezTo>
                  <a:pt x="387984" y="1324635"/>
                  <a:pt x="389939" y="1306198"/>
                  <a:pt x="378799" y="1292983"/>
                </a:cubicBezTo>
                <a:cubicBezTo>
                  <a:pt x="368230" y="1254082"/>
                  <a:pt x="380918" y="1242866"/>
                  <a:pt x="362697" y="1241293"/>
                </a:cubicBezTo>
                <a:lnTo>
                  <a:pt x="339388" y="1147085"/>
                </a:lnTo>
                <a:cubicBezTo>
                  <a:pt x="350485" y="1118433"/>
                  <a:pt x="353159" y="1072754"/>
                  <a:pt x="339952" y="1071934"/>
                </a:cubicBezTo>
                <a:cubicBezTo>
                  <a:pt x="327895" y="1004911"/>
                  <a:pt x="358371" y="924985"/>
                  <a:pt x="347188" y="889800"/>
                </a:cubicBezTo>
                <a:cubicBezTo>
                  <a:pt x="334220" y="804597"/>
                  <a:pt x="342717" y="786582"/>
                  <a:pt x="338803" y="749936"/>
                </a:cubicBezTo>
                <a:cubicBezTo>
                  <a:pt x="334890" y="713292"/>
                  <a:pt x="337271" y="707557"/>
                  <a:pt x="323706" y="669931"/>
                </a:cubicBezTo>
                <a:lnTo>
                  <a:pt x="313326" y="559992"/>
                </a:lnTo>
                <a:cubicBezTo>
                  <a:pt x="314747" y="543769"/>
                  <a:pt x="268004" y="450294"/>
                  <a:pt x="272650" y="451529"/>
                </a:cubicBezTo>
                <a:lnTo>
                  <a:pt x="256593" y="392499"/>
                </a:lnTo>
                <a:cubicBezTo>
                  <a:pt x="276778" y="343341"/>
                  <a:pt x="246535" y="361906"/>
                  <a:pt x="249583" y="321981"/>
                </a:cubicBezTo>
                <a:cubicBezTo>
                  <a:pt x="256450" y="297359"/>
                  <a:pt x="256557" y="284789"/>
                  <a:pt x="245172" y="280016"/>
                </a:cubicBezTo>
                <a:cubicBezTo>
                  <a:pt x="279102" y="164139"/>
                  <a:pt x="241674" y="235649"/>
                  <a:pt x="249784" y="152538"/>
                </a:cubicBezTo>
                <a:cubicBezTo>
                  <a:pt x="254846" y="115053"/>
                  <a:pt x="258144" y="77317"/>
                  <a:pt x="264479" y="36591"/>
                </a:cubicBezTo>
                <a:close/>
              </a:path>
            </a:pathLst>
          </a:custGeom>
        </p:spPr>
      </p:pic>
      <p:sp>
        <p:nvSpPr>
          <p:cNvPr id="4" name="Slide Number Placeholder 3">
            <a:extLst>
              <a:ext uri="{FF2B5EF4-FFF2-40B4-BE49-F238E27FC236}">
                <a16:creationId xmlns:a16="http://schemas.microsoft.com/office/drawing/2014/main" id="{AA9ED1B5-B4E3-F167-4186-9DB530163209}"/>
              </a:ext>
            </a:extLst>
          </p:cNvPr>
          <p:cNvSpPr>
            <a:spLocks noGrp="1"/>
          </p:cNvSpPr>
          <p:nvPr>
            <p:ph type="sldNum" sz="quarter" idx="12"/>
          </p:nvPr>
        </p:nvSpPr>
        <p:spPr/>
        <p:txBody>
          <a:bodyPr/>
          <a:lstStyle/>
          <a:p>
            <a:fld id="{DFCC8C0D-DCBB-4F6B-9ACE-0505B05B2051}" type="slidenum">
              <a:rPr lang="en-US" sz="3300" smtClean="0">
                <a:solidFill>
                  <a:srgbClr val="FF0000"/>
                </a:solidFill>
                <a:latin typeface="Times New Roman" panose="02020603050405020304" pitchFamily="18" charset="0"/>
                <a:cs typeface="Times New Roman" panose="02020603050405020304" pitchFamily="18" charset="0"/>
              </a:rPr>
              <a:t>2</a:t>
            </a:fld>
            <a:endParaRPr lang="en-US" sz="33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782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1" name="Oval 20">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27BF6A0B-F356-3817-3729-472A1FE2C05B}"/>
              </a:ext>
            </a:extLst>
          </p:cNvPr>
          <p:cNvPicPr>
            <a:picLocks noChangeAspect="1"/>
          </p:cNvPicPr>
          <p:nvPr/>
        </p:nvPicPr>
        <p:blipFill>
          <a:blip r:embed="rId2"/>
          <a:stretch>
            <a:fillRect/>
          </a:stretch>
        </p:blipFill>
        <p:spPr>
          <a:xfrm>
            <a:off x="820912" y="2669000"/>
            <a:ext cx="10843065" cy="1355381"/>
          </a:xfrm>
          <a:prstGeom prst="rect">
            <a:avLst/>
          </a:prstGeom>
        </p:spPr>
      </p:pic>
      <p:grpSp>
        <p:nvGrpSpPr>
          <p:cNvPr id="44" name="Group 43">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5" name="Straight Connector 44">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Oval 49">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B23DEC-657D-E163-F29F-E52485F72DA3}"/>
              </a:ext>
            </a:extLst>
          </p:cNvPr>
          <p:cNvSpPr>
            <a:spLocks noGrp="1"/>
          </p:cNvSpPr>
          <p:nvPr>
            <p:ph idx="1"/>
          </p:nvPr>
        </p:nvSpPr>
        <p:spPr>
          <a:xfrm>
            <a:off x="626591" y="4098028"/>
            <a:ext cx="10949324" cy="1972471"/>
          </a:xfrm>
          <a:noFill/>
        </p:spPr>
        <p:txBody>
          <a:bodyPr anchor="t">
            <a:normAutofit fontScale="92500"/>
          </a:bodyPr>
          <a:lstStyle/>
          <a:p>
            <a:pPr marL="0" indent="0">
              <a:buNone/>
            </a:pPr>
            <a:endParaRPr lang="vi-VN" sz="1700" dirty="0">
              <a:solidFill>
                <a:schemeClr val="bg1"/>
              </a:solidFill>
              <a:latin typeface="+mj-lt"/>
            </a:endParaRPr>
          </a:p>
          <a:p>
            <a:r>
              <a:rPr lang="vi-VN" sz="3600" dirty="0">
                <a:solidFill>
                  <a:schemeClr val="bg1"/>
                </a:solidFill>
                <a:latin typeface="+mj-lt"/>
              </a:rPr>
              <a:t>Tóm gọn lại, MQTT là cách thức giao tiếp mà ở đó các vật có thể kết nối với nhau dễ dàng và có thể trao đổi thông tin với nhau được sử dụng phổ biến trong các ứng dụng iot hiện nay.</a:t>
            </a:r>
          </a:p>
          <a:p>
            <a:pPr marL="0" indent="0">
              <a:buNone/>
            </a:pPr>
            <a:endParaRPr lang="en-US" sz="1700" dirty="0">
              <a:solidFill>
                <a:schemeClr val="bg1"/>
              </a:solidFill>
              <a:latin typeface="+mj-lt"/>
            </a:endParaRPr>
          </a:p>
        </p:txBody>
      </p:sp>
      <p:sp>
        <p:nvSpPr>
          <p:cNvPr id="5" name="TextBox 4">
            <a:extLst>
              <a:ext uri="{FF2B5EF4-FFF2-40B4-BE49-F238E27FC236}">
                <a16:creationId xmlns:a16="http://schemas.microsoft.com/office/drawing/2014/main" id="{DC7D1A08-7EAF-93E8-DA43-64BDEE556A3D}"/>
              </a:ext>
            </a:extLst>
          </p:cNvPr>
          <p:cNvSpPr txBox="1"/>
          <p:nvPr/>
        </p:nvSpPr>
        <p:spPr>
          <a:xfrm>
            <a:off x="749140" y="1876107"/>
            <a:ext cx="6139921" cy="600164"/>
          </a:xfrm>
          <a:prstGeom prst="rect">
            <a:avLst/>
          </a:prstGeom>
          <a:noFill/>
        </p:spPr>
        <p:txBody>
          <a:bodyPr wrap="square" rtlCol="0">
            <a:spAutoFit/>
          </a:bodyPr>
          <a:lstStyle/>
          <a:p>
            <a:pPr marL="285750" indent="-285750">
              <a:buFont typeface="Arial" panose="020B0604020202020204" pitchFamily="34" charset="0"/>
              <a:buChar char="•"/>
            </a:pPr>
            <a:r>
              <a:rPr lang="vi-VN" sz="3300" dirty="0">
                <a:solidFill>
                  <a:schemeClr val="bg1"/>
                </a:solidFill>
                <a:latin typeface="Times New Roman" panose="02020603050405020304" pitchFamily="18" charset="0"/>
                <a:cs typeface="Times New Roman" panose="02020603050405020304" pitchFamily="18" charset="0"/>
              </a:rPr>
              <a:t>Trên Wikipedia có ghi như sau:</a:t>
            </a:r>
            <a:endParaRPr lang="en-US" sz="3300" dirty="0">
              <a:solidFill>
                <a:schemeClr val="bg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B950B06-8C8A-F3AB-7C18-E0D58245F4EC}"/>
              </a:ext>
            </a:extLst>
          </p:cNvPr>
          <p:cNvSpPr>
            <a:spLocks noGrp="1"/>
          </p:cNvSpPr>
          <p:nvPr>
            <p:ph type="sldNum" sz="quarter" idx="12"/>
          </p:nvPr>
        </p:nvSpPr>
        <p:spPr>
          <a:xfrm>
            <a:off x="8591145" y="6371336"/>
            <a:ext cx="2668394" cy="322045"/>
          </a:xfrm>
        </p:spPr>
        <p:txBody>
          <a:bodyPr/>
          <a:lstStyle/>
          <a:p>
            <a:fld id="{DFCC8C0D-DCBB-4F6B-9ACE-0505B05B2051}" type="slidenum">
              <a:rPr lang="en-US" sz="3300" smtClean="0">
                <a:solidFill>
                  <a:srgbClr val="FF0000"/>
                </a:solidFill>
                <a:latin typeface="Times New Roman" panose="02020603050405020304" pitchFamily="18" charset="0"/>
                <a:cs typeface="Times New Roman" panose="02020603050405020304" pitchFamily="18" charset="0"/>
              </a:rPr>
              <a:t>3</a:t>
            </a:fld>
            <a:endParaRPr lang="en-US" sz="33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62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B754-BD06-DAE6-5B02-AF8FD35CFA54}"/>
              </a:ext>
            </a:extLst>
          </p:cNvPr>
          <p:cNvSpPr>
            <a:spLocks noGrp="1"/>
          </p:cNvSpPr>
          <p:nvPr>
            <p:ph type="title"/>
          </p:nvPr>
        </p:nvSpPr>
        <p:spPr>
          <a:xfrm>
            <a:off x="838200" y="365126"/>
            <a:ext cx="10515600" cy="888640"/>
          </a:xfrm>
        </p:spPr>
        <p:txBody>
          <a:bodyPr>
            <a:normAutofit/>
          </a:bodyPr>
          <a:lstStyle/>
          <a:p>
            <a:r>
              <a:rPr lang="vi-VN" sz="3600" b="1" i="1" dirty="0">
                <a:solidFill>
                  <a:srgbClr val="FF0000"/>
                </a:solidFill>
                <a:latin typeface="Times New Roman" panose="02020603050405020304" pitchFamily="18" charset="0"/>
                <a:cs typeface="Times New Roman" panose="02020603050405020304" pitchFamily="18" charset="0"/>
              </a:rPr>
              <a:t>II. </a:t>
            </a:r>
            <a:r>
              <a:rPr lang="en-US" sz="3600" b="1" i="1" dirty="0" err="1">
                <a:solidFill>
                  <a:srgbClr val="FF0000"/>
                </a:solidFill>
                <a:latin typeface="Times New Roman" panose="02020603050405020304" pitchFamily="18" charset="0"/>
                <a:cs typeface="Times New Roman" panose="02020603050405020304" pitchFamily="18" charset="0"/>
              </a:rPr>
              <a:t>Cách</a:t>
            </a:r>
            <a:r>
              <a:rPr lang="en-US" sz="3600" b="1" i="1" dirty="0">
                <a:solidFill>
                  <a:srgbClr val="FF0000"/>
                </a:solidFill>
                <a:latin typeface="Times New Roman" panose="02020603050405020304" pitchFamily="18" charset="0"/>
                <a:cs typeface="Times New Roman" panose="02020603050405020304" pitchFamily="18" charset="0"/>
              </a:rPr>
              <a:t> </a:t>
            </a:r>
            <a:r>
              <a:rPr lang="en-US" sz="3600" b="1" i="1" dirty="0" err="1">
                <a:solidFill>
                  <a:srgbClr val="FF0000"/>
                </a:solidFill>
                <a:latin typeface="Times New Roman" panose="02020603050405020304" pitchFamily="18" charset="0"/>
                <a:cs typeface="Times New Roman" panose="02020603050405020304" pitchFamily="18" charset="0"/>
              </a:rPr>
              <a:t>thức</a:t>
            </a:r>
            <a:r>
              <a:rPr lang="en-US" sz="3600" b="1" i="1" dirty="0">
                <a:solidFill>
                  <a:srgbClr val="FF0000"/>
                </a:solidFill>
                <a:latin typeface="Times New Roman" panose="02020603050405020304" pitchFamily="18" charset="0"/>
                <a:cs typeface="Times New Roman" panose="02020603050405020304" pitchFamily="18" charset="0"/>
              </a:rPr>
              <a:t> </a:t>
            </a:r>
            <a:r>
              <a:rPr lang="en-US" sz="3600" b="1" i="1" dirty="0" err="1">
                <a:solidFill>
                  <a:srgbClr val="FF0000"/>
                </a:solidFill>
                <a:latin typeface="Times New Roman" panose="02020603050405020304" pitchFamily="18" charset="0"/>
                <a:cs typeface="Times New Roman" panose="02020603050405020304" pitchFamily="18" charset="0"/>
              </a:rPr>
              <a:t>hoạt</a:t>
            </a:r>
            <a:r>
              <a:rPr lang="en-US" sz="3600" b="1" i="1" dirty="0">
                <a:solidFill>
                  <a:srgbClr val="FF0000"/>
                </a:solidFill>
                <a:latin typeface="Times New Roman" panose="02020603050405020304" pitchFamily="18" charset="0"/>
                <a:cs typeface="Times New Roman" panose="02020603050405020304" pitchFamily="18" charset="0"/>
              </a:rPr>
              <a:t> </a:t>
            </a:r>
            <a:r>
              <a:rPr lang="en-US" sz="3600" b="1" i="1" dirty="0" err="1">
                <a:solidFill>
                  <a:srgbClr val="FF0000"/>
                </a:solidFill>
                <a:latin typeface="Times New Roman" panose="02020603050405020304" pitchFamily="18" charset="0"/>
                <a:cs typeface="Times New Roman" panose="02020603050405020304" pitchFamily="18" charset="0"/>
              </a:rPr>
              <a:t>động</a:t>
            </a:r>
            <a:r>
              <a:rPr lang="en-US" sz="3600" b="1" i="1" dirty="0">
                <a:solidFill>
                  <a:srgbClr val="FF000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E4CBC54F-26AA-6C4A-E012-29B2B396E19A}"/>
              </a:ext>
            </a:extLst>
          </p:cNvPr>
          <p:cNvSpPr>
            <a:spLocks noGrp="1"/>
          </p:cNvSpPr>
          <p:nvPr>
            <p:ph idx="1"/>
          </p:nvPr>
        </p:nvSpPr>
        <p:spPr>
          <a:xfrm>
            <a:off x="838200" y="1253766"/>
            <a:ext cx="10515600" cy="5099900"/>
          </a:xfrm>
        </p:spPr>
        <p:txBody>
          <a:bodyPr>
            <a:normAutofit/>
          </a:bodyPr>
          <a:lstStyle/>
          <a:p>
            <a:pPr marL="0" indent="0">
              <a:buNone/>
            </a:pPr>
            <a:r>
              <a:rPr lang="vi-VN" sz="3300" dirty="0">
                <a:latin typeface="Times New Roman" panose="02020603050405020304" pitchFamily="18" charset="0"/>
                <a:cs typeface="Times New Roman" panose="02020603050405020304" pitchFamily="18" charset="0"/>
              </a:rPr>
              <a:t>- Đối với con người:</a:t>
            </a:r>
            <a:endParaRPr lang="en-US" sz="2400" b="1"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0BAE80-861B-6DB3-2F6E-A7BD35F9C5D2}"/>
              </a:ext>
            </a:extLst>
          </p:cNvPr>
          <p:cNvPicPr>
            <a:picLocks noChangeAspect="1"/>
          </p:cNvPicPr>
          <p:nvPr/>
        </p:nvPicPr>
        <p:blipFill>
          <a:blip r:embed="rId2"/>
          <a:stretch>
            <a:fillRect/>
          </a:stretch>
        </p:blipFill>
        <p:spPr>
          <a:xfrm>
            <a:off x="5181682" y="2791439"/>
            <a:ext cx="1828635" cy="1751986"/>
          </a:xfrm>
          <a:prstGeom prst="rect">
            <a:avLst/>
          </a:prstGeom>
        </p:spPr>
      </p:pic>
      <p:pic>
        <p:nvPicPr>
          <p:cNvPr id="7" name="Picture 6">
            <a:extLst>
              <a:ext uri="{FF2B5EF4-FFF2-40B4-BE49-F238E27FC236}">
                <a16:creationId xmlns:a16="http://schemas.microsoft.com/office/drawing/2014/main" id="{795AE82E-245B-2C5F-2942-3992BC1CF67B}"/>
              </a:ext>
            </a:extLst>
          </p:cNvPr>
          <p:cNvPicPr>
            <a:picLocks noChangeAspect="1"/>
          </p:cNvPicPr>
          <p:nvPr/>
        </p:nvPicPr>
        <p:blipFill>
          <a:blip r:embed="rId3"/>
          <a:stretch>
            <a:fillRect/>
          </a:stretch>
        </p:blipFill>
        <p:spPr>
          <a:xfrm>
            <a:off x="2231256" y="2791439"/>
            <a:ext cx="1557370" cy="1590982"/>
          </a:xfrm>
          <a:prstGeom prst="rect">
            <a:avLst/>
          </a:prstGeom>
        </p:spPr>
      </p:pic>
      <p:pic>
        <p:nvPicPr>
          <p:cNvPr id="9" name="Picture 8">
            <a:extLst>
              <a:ext uri="{FF2B5EF4-FFF2-40B4-BE49-F238E27FC236}">
                <a16:creationId xmlns:a16="http://schemas.microsoft.com/office/drawing/2014/main" id="{0639D79E-0D0E-F525-A3D8-E233DBD4FDA4}"/>
              </a:ext>
            </a:extLst>
          </p:cNvPr>
          <p:cNvPicPr>
            <a:picLocks noChangeAspect="1"/>
          </p:cNvPicPr>
          <p:nvPr/>
        </p:nvPicPr>
        <p:blipFill>
          <a:blip r:embed="rId3"/>
          <a:stretch>
            <a:fillRect/>
          </a:stretch>
        </p:blipFill>
        <p:spPr>
          <a:xfrm>
            <a:off x="7900955" y="1519391"/>
            <a:ext cx="1557369" cy="1590982"/>
          </a:xfrm>
          <a:prstGeom prst="rect">
            <a:avLst/>
          </a:prstGeom>
        </p:spPr>
      </p:pic>
      <p:pic>
        <p:nvPicPr>
          <p:cNvPr id="11" name="Picture 10">
            <a:extLst>
              <a:ext uri="{FF2B5EF4-FFF2-40B4-BE49-F238E27FC236}">
                <a16:creationId xmlns:a16="http://schemas.microsoft.com/office/drawing/2014/main" id="{5AB33FDE-A122-E913-F7A9-6A4D28CB7089}"/>
              </a:ext>
            </a:extLst>
          </p:cNvPr>
          <p:cNvPicPr>
            <a:picLocks noChangeAspect="1"/>
          </p:cNvPicPr>
          <p:nvPr/>
        </p:nvPicPr>
        <p:blipFill>
          <a:blip r:embed="rId3"/>
          <a:stretch>
            <a:fillRect/>
          </a:stretch>
        </p:blipFill>
        <p:spPr>
          <a:xfrm>
            <a:off x="7900955" y="4385013"/>
            <a:ext cx="1557370" cy="1590982"/>
          </a:xfrm>
          <a:prstGeom prst="rect">
            <a:avLst/>
          </a:prstGeom>
        </p:spPr>
      </p:pic>
      <p:cxnSp>
        <p:nvCxnSpPr>
          <p:cNvPr id="13" name="Straight Arrow Connector 12">
            <a:extLst>
              <a:ext uri="{FF2B5EF4-FFF2-40B4-BE49-F238E27FC236}">
                <a16:creationId xmlns:a16="http://schemas.microsoft.com/office/drawing/2014/main" id="{E2B8CCE7-7F8F-BC1E-57C5-4A35202D525C}"/>
              </a:ext>
            </a:extLst>
          </p:cNvPr>
          <p:cNvCxnSpPr/>
          <p:nvPr/>
        </p:nvCxnSpPr>
        <p:spPr>
          <a:xfrm>
            <a:off x="3957678" y="3248025"/>
            <a:ext cx="12240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82C38F0-6F6C-4B9D-57FE-918F95A573C5}"/>
              </a:ext>
            </a:extLst>
          </p:cNvPr>
          <p:cNvCxnSpPr/>
          <p:nvPr/>
        </p:nvCxnSpPr>
        <p:spPr>
          <a:xfrm flipH="1">
            <a:off x="3883843" y="3893270"/>
            <a:ext cx="129783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4C2C3587-DD73-093B-7AB9-4F4751C275F7}"/>
              </a:ext>
            </a:extLst>
          </p:cNvPr>
          <p:cNvPicPr>
            <a:picLocks noChangeAspect="1"/>
          </p:cNvPicPr>
          <p:nvPr/>
        </p:nvPicPr>
        <p:blipFill>
          <a:blip r:embed="rId4"/>
          <a:stretch>
            <a:fillRect/>
          </a:stretch>
        </p:blipFill>
        <p:spPr>
          <a:xfrm rot="8912463">
            <a:off x="6596298" y="2408912"/>
            <a:ext cx="1304657" cy="164606"/>
          </a:xfrm>
          <a:prstGeom prst="rect">
            <a:avLst/>
          </a:prstGeom>
        </p:spPr>
      </p:pic>
      <p:pic>
        <p:nvPicPr>
          <p:cNvPr id="17" name="Picture 16">
            <a:extLst>
              <a:ext uri="{FF2B5EF4-FFF2-40B4-BE49-F238E27FC236}">
                <a16:creationId xmlns:a16="http://schemas.microsoft.com/office/drawing/2014/main" id="{6FBBDFAF-B6E0-3AB5-3041-E7384CC766A0}"/>
              </a:ext>
            </a:extLst>
          </p:cNvPr>
          <p:cNvPicPr>
            <a:picLocks noChangeAspect="1"/>
          </p:cNvPicPr>
          <p:nvPr/>
        </p:nvPicPr>
        <p:blipFill>
          <a:blip r:embed="rId4"/>
          <a:stretch>
            <a:fillRect/>
          </a:stretch>
        </p:blipFill>
        <p:spPr>
          <a:xfrm rot="19814020">
            <a:off x="6872660" y="2733252"/>
            <a:ext cx="1304657" cy="164606"/>
          </a:xfrm>
          <a:prstGeom prst="rect">
            <a:avLst/>
          </a:prstGeom>
        </p:spPr>
      </p:pic>
      <p:pic>
        <p:nvPicPr>
          <p:cNvPr id="18" name="Picture 17">
            <a:extLst>
              <a:ext uri="{FF2B5EF4-FFF2-40B4-BE49-F238E27FC236}">
                <a16:creationId xmlns:a16="http://schemas.microsoft.com/office/drawing/2014/main" id="{773AFB74-F429-0053-9ADB-38CDC40E734D}"/>
              </a:ext>
            </a:extLst>
          </p:cNvPr>
          <p:cNvPicPr>
            <a:picLocks noChangeAspect="1"/>
          </p:cNvPicPr>
          <p:nvPr/>
        </p:nvPicPr>
        <p:blipFill>
          <a:blip r:embed="rId4"/>
          <a:stretch>
            <a:fillRect/>
          </a:stretch>
        </p:blipFill>
        <p:spPr>
          <a:xfrm rot="2050666">
            <a:off x="6929664" y="4302710"/>
            <a:ext cx="1304657" cy="164606"/>
          </a:xfrm>
          <a:prstGeom prst="rect">
            <a:avLst/>
          </a:prstGeom>
        </p:spPr>
      </p:pic>
      <p:pic>
        <p:nvPicPr>
          <p:cNvPr id="19" name="Picture 18">
            <a:extLst>
              <a:ext uri="{FF2B5EF4-FFF2-40B4-BE49-F238E27FC236}">
                <a16:creationId xmlns:a16="http://schemas.microsoft.com/office/drawing/2014/main" id="{05029CAB-32A1-A6E8-0BCC-BC3D273E54CA}"/>
              </a:ext>
            </a:extLst>
          </p:cNvPr>
          <p:cNvPicPr>
            <a:picLocks noChangeAspect="1"/>
          </p:cNvPicPr>
          <p:nvPr/>
        </p:nvPicPr>
        <p:blipFill>
          <a:blip r:embed="rId4"/>
          <a:stretch>
            <a:fillRect/>
          </a:stretch>
        </p:blipFill>
        <p:spPr>
          <a:xfrm rot="12934061">
            <a:off x="6596298" y="4803617"/>
            <a:ext cx="1304657" cy="164606"/>
          </a:xfrm>
          <a:prstGeom prst="rect">
            <a:avLst/>
          </a:prstGeom>
        </p:spPr>
      </p:pic>
      <p:sp>
        <p:nvSpPr>
          <p:cNvPr id="20" name="TextBox 19">
            <a:extLst>
              <a:ext uri="{FF2B5EF4-FFF2-40B4-BE49-F238E27FC236}">
                <a16:creationId xmlns:a16="http://schemas.microsoft.com/office/drawing/2014/main" id="{2D032FE5-1112-5EB0-0230-220EDCEF68E8}"/>
              </a:ext>
            </a:extLst>
          </p:cNvPr>
          <p:cNvSpPr txBox="1"/>
          <p:nvPr/>
        </p:nvSpPr>
        <p:spPr>
          <a:xfrm>
            <a:off x="2580777" y="4450224"/>
            <a:ext cx="782259" cy="369332"/>
          </a:xfrm>
          <a:prstGeom prst="rect">
            <a:avLst/>
          </a:prstGeom>
          <a:noFill/>
        </p:spPr>
        <p:txBody>
          <a:bodyPr wrap="square" rtlCol="0">
            <a:spAutoFit/>
          </a:bodyPr>
          <a:lstStyle/>
          <a:p>
            <a:r>
              <a:rPr lang="vi-VN" b="1" i="1" dirty="0">
                <a:latin typeface="Times New Roman" panose="02020603050405020304" pitchFamily="18" charset="0"/>
                <a:cs typeface="Times New Roman" panose="02020603050405020304" pitchFamily="18" charset="0"/>
              </a:rPr>
              <a:t>USER</a:t>
            </a:r>
            <a:endParaRPr lang="en-US" b="1" i="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7863C66-F1C0-710D-B6A5-54C2440F80DE}"/>
              </a:ext>
            </a:extLst>
          </p:cNvPr>
          <p:cNvSpPr txBox="1"/>
          <p:nvPr/>
        </p:nvSpPr>
        <p:spPr>
          <a:xfrm>
            <a:off x="5524813" y="2420253"/>
            <a:ext cx="1198796" cy="369332"/>
          </a:xfrm>
          <a:prstGeom prst="rect">
            <a:avLst/>
          </a:prstGeom>
          <a:noFill/>
        </p:spPr>
        <p:txBody>
          <a:bodyPr wrap="square" rtlCol="0">
            <a:spAutoFit/>
          </a:bodyPr>
          <a:lstStyle/>
          <a:p>
            <a:r>
              <a:rPr lang="vi-VN" b="1" i="1" dirty="0">
                <a:latin typeface="Times New Roman" panose="02020603050405020304" pitchFamily="18" charset="0"/>
                <a:cs typeface="Times New Roman" panose="02020603050405020304" pitchFamily="18" charset="0"/>
              </a:rPr>
              <a:t>SERVER</a:t>
            </a:r>
            <a:endParaRPr lang="en-US" b="1"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F0EDEEE-36DB-289E-3185-C7CA0C561C98}"/>
              </a:ext>
            </a:extLst>
          </p:cNvPr>
          <p:cNvSpPr txBox="1"/>
          <p:nvPr/>
        </p:nvSpPr>
        <p:spPr>
          <a:xfrm>
            <a:off x="8244990" y="3110373"/>
            <a:ext cx="86929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8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USER</a:t>
            </a:r>
            <a:endParaRPr kumimoji="0" lang="en-US" sz="18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TextBox 7">
            <a:extLst>
              <a:ext uri="{FF2B5EF4-FFF2-40B4-BE49-F238E27FC236}">
                <a16:creationId xmlns:a16="http://schemas.microsoft.com/office/drawing/2014/main" id="{A1ADC6AC-7E2C-B00C-84C4-F2FA64876CD5}"/>
              </a:ext>
            </a:extLst>
          </p:cNvPr>
          <p:cNvSpPr txBox="1"/>
          <p:nvPr/>
        </p:nvSpPr>
        <p:spPr>
          <a:xfrm>
            <a:off x="8299936" y="6041206"/>
            <a:ext cx="894945" cy="369332"/>
          </a:xfrm>
          <a:prstGeom prst="rect">
            <a:avLst/>
          </a:prstGeom>
          <a:noFill/>
        </p:spPr>
        <p:txBody>
          <a:bodyPr wrap="square" rtlCol="0">
            <a:spAutoFit/>
          </a:bodyPr>
          <a:lstStyle/>
          <a:p>
            <a:r>
              <a:rPr lang="vi-VN" b="1" i="1" dirty="0">
                <a:latin typeface="Times New Roman" panose="02020603050405020304" pitchFamily="18" charset="0"/>
                <a:cs typeface="Times New Roman" panose="02020603050405020304" pitchFamily="18" charset="0"/>
              </a:rPr>
              <a:t>USER</a:t>
            </a:r>
            <a:endParaRPr lang="en-US" b="1" i="1"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DDE21889-9B0F-E7B3-BA61-BC2D4DC8D179}"/>
              </a:ext>
            </a:extLst>
          </p:cNvPr>
          <p:cNvSpPr>
            <a:spLocks noGrp="1"/>
          </p:cNvSpPr>
          <p:nvPr>
            <p:ph type="sldNum" sz="quarter" idx="12"/>
          </p:nvPr>
        </p:nvSpPr>
        <p:spPr/>
        <p:txBody>
          <a:bodyPr/>
          <a:lstStyle/>
          <a:p>
            <a:fld id="{DFCC8C0D-DCBB-4F6B-9ACE-0505B05B2051}" type="slidenum">
              <a:rPr lang="en-US" sz="3300" smtClean="0">
                <a:solidFill>
                  <a:srgbClr val="FF0000"/>
                </a:solidFill>
                <a:latin typeface="Times New Roman" panose="02020603050405020304" pitchFamily="18" charset="0"/>
                <a:cs typeface="Times New Roman" panose="02020603050405020304" pitchFamily="18" charset="0"/>
              </a:rPr>
              <a:t>4</a:t>
            </a:fld>
            <a:endParaRPr lang="en-US" sz="33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25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2A9CB1-81F2-903C-48B3-CBF2703E37D1}"/>
              </a:ext>
            </a:extLst>
          </p:cNvPr>
          <p:cNvPicPr>
            <a:picLocks noGrp="1" noChangeAspect="1"/>
          </p:cNvPicPr>
          <p:nvPr>
            <p:ph idx="1"/>
          </p:nvPr>
        </p:nvPicPr>
        <p:blipFill>
          <a:blip r:embed="rId2"/>
          <a:stretch>
            <a:fillRect/>
          </a:stretch>
        </p:blipFill>
        <p:spPr>
          <a:xfrm>
            <a:off x="4897245" y="2524918"/>
            <a:ext cx="2327682" cy="2141468"/>
          </a:xfrm>
        </p:spPr>
      </p:pic>
      <p:pic>
        <p:nvPicPr>
          <p:cNvPr id="7" name="Picture 6">
            <a:extLst>
              <a:ext uri="{FF2B5EF4-FFF2-40B4-BE49-F238E27FC236}">
                <a16:creationId xmlns:a16="http://schemas.microsoft.com/office/drawing/2014/main" id="{18A3F28D-AB58-D61B-01AD-DC7821409707}"/>
              </a:ext>
            </a:extLst>
          </p:cNvPr>
          <p:cNvPicPr>
            <a:picLocks noChangeAspect="1"/>
          </p:cNvPicPr>
          <p:nvPr/>
        </p:nvPicPr>
        <p:blipFill>
          <a:blip r:embed="rId3"/>
          <a:stretch>
            <a:fillRect/>
          </a:stretch>
        </p:blipFill>
        <p:spPr>
          <a:xfrm>
            <a:off x="2281151" y="1532643"/>
            <a:ext cx="1454821" cy="1642911"/>
          </a:xfrm>
          <a:prstGeom prst="rect">
            <a:avLst/>
          </a:prstGeom>
        </p:spPr>
      </p:pic>
      <p:pic>
        <p:nvPicPr>
          <p:cNvPr id="9" name="Picture 8">
            <a:extLst>
              <a:ext uri="{FF2B5EF4-FFF2-40B4-BE49-F238E27FC236}">
                <a16:creationId xmlns:a16="http://schemas.microsoft.com/office/drawing/2014/main" id="{FBC1C9A0-A24F-1DD0-B8E3-C74F4C5274C5}"/>
              </a:ext>
            </a:extLst>
          </p:cNvPr>
          <p:cNvPicPr>
            <a:picLocks noChangeAspect="1"/>
          </p:cNvPicPr>
          <p:nvPr/>
        </p:nvPicPr>
        <p:blipFill>
          <a:blip r:embed="rId4"/>
          <a:stretch>
            <a:fillRect/>
          </a:stretch>
        </p:blipFill>
        <p:spPr>
          <a:xfrm>
            <a:off x="1197218" y="4959790"/>
            <a:ext cx="2706311" cy="1260386"/>
          </a:xfrm>
          <a:prstGeom prst="rect">
            <a:avLst/>
          </a:prstGeom>
        </p:spPr>
      </p:pic>
      <p:pic>
        <p:nvPicPr>
          <p:cNvPr id="11" name="Picture 10">
            <a:extLst>
              <a:ext uri="{FF2B5EF4-FFF2-40B4-BE49-F238E27FC236}">
                <a16:creationId xmlns:a16="http://schemas.microsoft.com/office/drawing/2014/main" id="{35B1C2F5-51C0-993A-4D22-E35B3F981719}"/>
              </a:ext>
            </a:extLst>
          </p:cNvPr>
          <p:cNvPicPr>
            <a:picLocks noChangeAspect="1"/>
          </p:cNvPicPr>
          <p:nvPr/>
        </p:nvPicPr>
        <p:blipFill>
          <a:blip r:embed="rId5"/>
          <a:stretch>
            <a:fillRect/>
          </a:stretch>
        </p:blipFill>
        <p:spPr>
          <a:xfrm>
            <a:off x="8440590" y="2615348"/>
            <a:ext cx="1901008" cy="1627303"/>
          </a:xfrm>
          <a:prstGeom prst="rect">
            <a:avLst/>
          </a:prstGeom>
        </p:spPr>
      </p:pic>
      <p:cxnSp>
        <p:nvCxnSpPr>
          <p:cNvPr id="13" name="Straight Arrow Connector 12">
            <a:extLst>
              <a:ext uri="{FF2B5EF4-FFF2-40B4-BE49-F238E27FC236}">
                <a16:creationId xmlns:a16="http://schemas.microsoft.com/office/drawing/2014/main" id="{6BB5CC01-4451-31F4-5E5D-1B614FE9B543}"/>
              </a:ext>
            </a:extLst>
          </p:cNvPr>
          <p:cNvCxnSpPr>
            <a:cxnSpLocks/>
          </p:cNvCxnSpPr>
          <p:nvPr/>
        </p:nvCxnSpPr>
        <p:spPr>
          <a:xfrm>
            <a:off x="4010343" y="2395700"/>
            <a:ext cx="1260369" cy="6756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E6F8EE2D-C993-175A-B984-6D39AC1EC5D0}"/>
              </a:ext>
            </a:extLst>
          </p:cNvPr>
          <p:cNvPicPr>
            <a:picLocks noChangeAspect="1"/>
          </p:cNvPicPr>
          <p:nvPr/>
        </p:nvPicPr>
        <p:blipFill>
          <a:blip r:embed="rId6"/>
          <a:stretch>
            <a:fillRect/>
          </a:stretch>
        </p:blipFill>
        <p:spPr>
          <a:xfrm rot="12426806">
            <a:off x="3641711" y="3119173"/>
            <a:ext cx="1408298" cy="164606"/>
          </a:xfrm>
          <a:prstGeom prst="rect">
            <a:avLst/>
          </a:prstGeom>
        </p:spPr>
      </p:pic>
      <p:pic>
        <p:nvPicPr>
          <p:cNvPr id="16" name="Picture 15">
            <a:extLst>
              <a:ext uri="{FF2B5EF4-FFF2-40B4-BE49-F238E27FC236}">
                <a16:creationId xmlns:a16="http://schemas.microsoft.com/office/drawing/2014/main" id="{D7DCA0B6-8EC6-0ECF-BC9E-6317643E0DA4}"/>
              </a:ext>
            </a:extLst>
          </p:cNvPr>
          <p:cNvPicPr>
            <a:picLocks noChangeAspect="1"/>
          </p:cNvPicPr>
          <p:nvPr/>
        </p:nvPicPr>
        <p:blipFill>
          <a:blip r:embed="rId6"/>
          <a:stretch>
            <a:fillRect/>
          </a:stretch>
        </p:blipFill>
        <p:spPr>
          <a:xfrm>
            <a:off x="7072104" y="3036870"/>
            <a:ext cx="1408298" cy="164606"/>
          </a:xfrm>
          <a:prstGeom prst="rect">
            <a:avLst/>
          </a:prstGeom>
        </p:spPr>
      </p:pic>
      <p:pic>
        <p:nvPicPr>
          <p:cNvPr id="17" name="Picture 16">
            <a:extLst>
              <a:ext uri="{FF2B5EF4-FFF2-40B4-BE49-F238E27FC236}">
                <a16:creationId xmlns:a16="http://schemas.microsoft.com/office/drawing/2014/main" id="{80CF0F3C-BEB4-3F24-650F-3A9006D3E4EA}"/>
              </a:ext>
            </a:extLst>
          </p:cNvPr>
          <p:cNvPicPr>
            <a:picLocks noChangeAspect="1"/>
          </p:cNvPicPr>
          <p:nvPr/>
        </p:nvPicPr>
        <p:blipFill>
          <a:blip r:embed="rId6"/>
          <a:stretch>
            <a:fillRect/>
          </a:stretch>
        </p:blipFill>
        <p:spPr>
          <a:xfrm rot="10800000">
            <a:off x="7032292" y="3574222"/>
            <a:ext cx="1408298" cy="164606"/>
          </a:xfrm>
          <a:prstGeom prst="rect">
            <a:avLst/>
          </a:prstGeom>
        </p:spPr>
      </p:pic>
      <p:pic>
        <p:nvPicPr>
          <p:cNvPr id="18" name="Picture 17">
            <a:extLst>
              <a:ext uri="{FF2B5EF4-FFF2-40B4-BE49-F238E27FC236}">
                <a16:creationId xmlns:a16="http://schemas.microsoft.com/office/drawing/2014/main" id="{7B9971FA-FC8F-5CE4-1041-E6B2CA5873A3}"/>
              </a:ext>
            </a:extLst>
          </p:cNvPr>
          <p:cNvPicPr>
            <a:picLocks noChangeAspect="1"/>
          </p:cNvPicPr>
          <p:nvPr/>
        </p:nvPicPr>
        <p:blipFill>
          <a:blip r:embed="rId6"/>
          <a:stretch>
            <a:fillRect/>
          </a:stretch>
        </p:blipFill>
        <p:spPr>
          <a:xfrm rot="19474434">
            <a:off x="3646798" y="4512837"/>
            <a:ext cx="1408298" cy="164606"/>
          </a:xfrm>
          <a:prstGeom prst="rect">
            <a:avLst/>
          </a:prstGeom>
        </p:spPr>
      </p:pic>
      <p:pic>
        <p:nvPicPr>
          <p:cNvPr id="19" name="Picture 18">
            <a:extLst>
              <a:ext uri="{FF2B5EF4-FFF2-40B4-BE49-F238E27FC236}">
                <a16:creationId xmlns:a16="http://schemas.microsoft.com/office/drawing/2014/main" id="{D02FF932-9883-77E4-EC33-145DD9C72906}"/>
              </a:ext>
            </a:extLst>
          </p:cNvPr>
          <p:cNvPicPr>
            <a:picLocks noChangeAspect="1"/>
          </p:cNvPicPr>
          <p:nvPr/>
        </p:nvPicPr>
        <p:blipFill>
          <a:blip r:embed="rId6"/>
          <a:stretch>
            <a:fillRect/>
          </a:stretch>
        </p:blipFill>
        <p:spPr>
          <a:xfrm rot="8717439">
            <a:off x="3980236" y="4943698"/>
            <a:ext cx="1408298" cy="164606"/>
          </a:xfrm>
          <a:prstGeom prst="rect">
            <a:avLst/>
          </a:prstGeom>
        </p:spPr>
      </p:pic>
      <p:sp>
        <p:nvSpPr>
          <p:cNvPr id="20" name="TextBox 19">
            <a:extLst>
              <a:ext uri="{FF2B5EF4-FFF2-40B4-BE49-F238E27FC236}">
                <a16:creationId xmlns:a16="http://schemas.microsoft.com/office/drawing/2014/main" id="{C9C530CF-47AC-9E2E-CB71-B967543D87B5}"/>
              </a:ext>
            </a:extLst>
          </p:cNvPr>
          <p:cNvSpPr txBox="1"/>
          <p:nvPr/>
        </p:nvSpPr>
        <p:spPr>
          <a:xfrm>
            <a:off x="5506686" y="2310280"/>
            <a:ext cx="1178627" cy="369332"/>
          </a:xfrm>
          <a:prstGeom prst="rect">
            <a:avLst/>
          </a:prstGeom>
          <a:noFill/>
        </p:spPr>
        <p:txBody>
          <a:bodyPr wrap="square" rtlCol="0">
            <a:spAutoFit/>
          </a:bodyPr>
          <a:lstStyle/>
          <a:p>
            <a:r>
              <a:rPr lang="vi-VN" b="1" i="1" dirty="0">
                <a:latin typeface="+mj-lt"/>
              </a:rPr>
              <a:t>BROKER</a:t>
            </a:r>
            <a:endParaRPr lang="en-US" b="1" i="1" dirty="0">
              <a:latin typeface="+mj-lt"/>
            </a:endParaRPr>
          </a:p>
        </p:txBody>
      </p:sp>
      <p:sp>
        <p:nvSpPr>
          <p:cNvPr id="3" name="TextBox 2">
            <a:extLst>
              <a:ext uri="{FF2B5EF4-FFF2-40B4-BE49-F238E27FC236}">
                <a16:creationId xmlns:a16="http://schemas.microsoft.com/office/drawing/2014/main" id="{06249E61-F9D7-DA28-CD70-A1173EFA82D7}"/>
              </a:ext>
            </a:extLst>
          </p:cNvPr>
          <p:cNvSpPr txBox="1"/>
          <p:nvPr/>
        </p:nvSpPr>
        <p:spPr>
          <a:xfrm>
            <a:off x="634024" y="582405"/>
            <a:ext cx="3832698" cy="600164"/>
          </a:xfrm>
          <a:prstGeom prst="rect">
            <a:avLst/>
          </a:prstGeom>
          <a:noFill/>
        </p:spPr>
        <p:txBody>
          <a:bodyPr wrap="square" rtlCol="0">
            <a:spAutoFit/>
          </a:bodyPr>
          <a:lstStyle/>
          <a:p>
            <a:r>
              <a:rPr lang="vi-VN" sz="3300" dirty="0">
                <a:latin typeface="Times New Roman" panose="02020603050405020304" pitchFamily="18" charset="0"/>
                <a:cs typeface="Times New Roman" panose="02020603050405020304" pitchFamily="18" charset="0"/>
              </a:rPr>
              <a:t>- Đối với đồ vật:</a:t>
            </a:r>
            <a:endParaRPr lang="en-US" sz="33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2636131-D932-CF64-F910-C1AADC42CABE}"/>
              </a:ext>
            </a:extLst>
          </p:cNvPr>
          <p:cNvSpPr txBox="1"/>
          <p:nvPr/>
        </p:nvSpPr>
        <p:spPr>
          <a:xfrm>
            <a:off x="2532182" y="3270094"/>
            <a:ext cx="1297539" cy="369332"/>
          </a:xfrm>
          <a:prstGeom prst="rect">
            <a:avLst/>
          </a:prstGeom>
          <a:noFill/>
        </p:spPr>
        <p:txBody>
          <a:bodyPr wrap="square" rtlCol="0">
            <a:spAutoFit/>
          </a:bodyPr>
          <a:lstStyle/>
          <a:p>
            <a:r>
              <a:rPr lang="vi-VN" b="1" i="1" dirty="0">
                <a:latin typeface="Times New Roman" panose="02020603050405020304" pitchFamily="18" charset="0"/>
                <a:cs typeface="Times New Roman" panose="02020603050405020304" pitchFamily="18" charset="0"/>
              </a:rPr>
              <a:t>CLIENT</a:t>
            </a:r>
            <a:endParaRPr lang="en-US" b="1"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F99005A-B48D-8F5B-C431-DC4EC36F341F}"/>
              </a:ext>
            </a:extLst>
          </p:cNvPr>
          <p:cNvSpPr txBox="1"/>
          <p:nvPr/>
        </p:nvSpPr>
        <p:spPr>
          <a:xfrm>
            <a:off x="1901603" y="6035510"/>
            <a:ext cx="1297539" cy="369332"/>
          </a:xfrm>
          <a:prstGeom prst="rect">
            <a:avLst/>
          </a:prstGeom>
          <a:noFill/>
        </p:spPr>
        <p:txBody>
          <a:bodyPr wrap="square" rtlCol="0">
            <a:spAutoFit/>
          </a:bodyPr>
          <a:lstStyle/>
          <a:p>
            <a:r>
              <a:rPr lang="vi-VN" b="1" i="1" dirty="0">
                <a:latin typeface="Times New Roman" panose="02020603050405020304" pitchFamily="18" charset="0"/>
                <a:cs typeface="Times New Roman" panose="02020603050405020304" pitchFamily="18" charset="0"/>
              </a:rPr>
              <a:t>CLIENT</a:t>
            </a:r>
            <a:endParaRPr lang="en-US" b="1" i="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3B93C60-2F3C-9A4E-D839-1140DA4AC7B0}"/>
              </a:ext>
            </a:extLst>
          </p:cNvPr>
          <p:cNvSpPr txBox="1"/>
          <p:nvPr/>
        </p:nvSpPr>
        <p:spPr>
          <a:xfrm>
            <a:off x="8848676" y="4297054"/>
            <a:ext cx="1297539" cy="369332"/>
          </a:xfrm>
          <a:prstGeom prst="rect">
            <a:avLst/>
          </a:prstGeom>
          <a:noFill/>
        </p:spPr>
        <p:txBody>
          <a:bodyPr wrap="square" rtlCol="0">
            <a:spAutoFit/>
          </a:bodyPr>
          <a:lstStyle/>
          <a:p>
            <a:r>
              <a:rPr lang="vi-VN" b="1" i="1" dirty="0">
                <a:latin typeface="Times New Roman" panose="02020603050405020304" pitchFamily="18" charset="0"/>
                <a:cs typeface="Times New Roman" panose="02020603050405020304" pitchFamily="18" charset="0"/>
              </a:rPr>
              <a:t>CLIENT</a:t>
            </a:r>
            <a:endParaRPr lang="en-US" b="1" i="1"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714E15F4-0B2E-CB26-0322-1CC1FFB3DE55}"/>
              </a:ext>
            </a:extLst>
          </p:cNvPr>
          <p:cNvSpPr>
            <a:spLocks noGrp="1"/>
          </p:cNvSpPr>
          <p:nvPr>
            <p:ph type="sldNum" sz="quarter" idx="12"/>
          </p:nvPr>
        </p:nvSpPr>
        <p:spPr/>
        <p:txBody>
          <a:bodyPr/>
          <a:lstStyle/>
          <a:p>
            <a:fld id="{DFCC8C0D-DCBB-4F6B-9ACE-0505B05B2051}" type="slidenum">
              <a:rPr lang="en-US" sz="3300" smtClean="0">
                <a:solidFill>
                  <a:srgbClr val="FF0000"/>
                </a:solidFill>
                <a:latin typeface="Times New Roman" panose="02020603050405020304" pitchFamily="18" charset="0"/>
                <a:cs typeface="Times New Roman" panose="02020603050405020304" pitchFamily="18" charset="0"/>
              </a:rPr>
              <a:t>5</a:t>
            </a:fld>
            <a:endParaRPr lang="en-US" sz="33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49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F282DE6-A58E-848C-1FF7-0807EBF1DB34}"/>
              </a:ext>
            </a:extLst>
          </p:cNvPr>
          <p:cNvPicPr>
            <a:picLocks noChangeAspect="1"/>
          </p:cNvPicPr>
          <p:nvPr/>
        </p:nvPicPr>
        <p:blipFill rotWithShape="1">
          <a:blip r:embed="rId2">
            <a:alphaModFix amt="50000"/>
          </a:blip>
          <a:srcRect t="6779" b="8952"/>
          <a:stretch/>
        </p:blipFill>
        <p:spPr>
          <a:xfrm>
            <a:off x="0" y="-1"/>
            <a:ext cx="12191980" cy="6857999"/>
          </a:xfrm>
          <a:prstGeom prst="rect">
            <a:avLst/>
          </a:prstGeom>
        </p:spPr>
      </p:pic>
      <p:sp>
        <p:nvSpPr>
          <p:cNvPr id="2" name="Title 1">
            <a:extLst>
              <a:ext uri="{FF2B5EF4-FFF2-40B4-BE49-F238E27FC236}">
                <a16:creationId xmlns:a16="http://schemas.microsoft.com/office/drawing/2014/main" id="{162E67F6-1B4E-206A-1D5A-9682BD15A127}"/>
              </a:ext>
            </a:extLst>
          </p:cNvPr>
          <p:cNvSpPr>
            <a:spLocks noGrp="1"/>
          </p:cNvSpPr>
          <p:nvPr>
            <p:ph type="title"/>
          </p:nvPr>
        </p:nvSpPr>
        <p:spPr>
          <a:xfrm>
            <a:off x="1618268" y="1140643"/>
            <a:ext cx="9144000" cy="4685122"/>
          </a:xfrm>
        </p:spPr>
        <p:txBody>
          <a:bodyPr vert="horz" lIns="91440" tIns="45720" rIns="91440" bIns="45720" rtlCol="0" anchor="b">
            <a:normAutofit/>
          </a:bodyPr>
          <a:lstStyle/>
          <a:p>
            <a:r>
              <a:rPr lang="vi-VN" sz="3300" dirty="0">
                <a:solidFill>
                  <a:srgbClr val="FFFFFF"/>
                </a:solidFill>
                <a:latin typeface="Times New Roman" panose="02020603050405020304" pitchFamily="18" charset="0"/>
                <a:cs typeface="Times New Roman" panose="02020603050405020304" pitchFamily="18" charset="0"/>
              </a:rPr>
              <a:t>- C</a:t>
            </a:r>
            <a:r>
              <a:rPr lang="en-US" sz="3300" dirty="0" err="1">
                <a:solidFill>
                  <a:srgbClr val="FFFFFF"/>
                </a:solidFill>
                <a:latin typeface="Times New Roman" panose="02020603050405020304" pitchFamily="18" charset="0"/>
                <a:cs typeface="Times New Roman" panose="02020603050405020304" pitchFamily="18" charset="0"/>
              </a:rPr>
              <a:t>húng</a:t>
            </a:r>
            <a:r>
              <a:rPr lang="en-US" sz="3300" dirty="0">
                <a:solidFill>
                  <a:srgbClr val="FFFFFF"/>
                </a:solidFill>
                <a:latin typeface="Times New Roman" panose="02020603050405020304" pitchFamily="18" charset="0"/>
                <a:cs typeface="Times New Roman" panose="02020603050405020304" pitchFamily="18" charset="0"/>
              </a:rPr>
              <a:t> ta </a:t>
            </a:r>
            <a:r>
              <a:rPr lang="en-US" sz="3300" dirty="0" err="1">
                <a:solidFill>
                  <a:srgbClr val="FFFFFF"/>
                </a:solidFill>
                <a:latin typeface="Times New Roman" panose="02020603050405020304" pitchFamily="18" charset="0"/>
                <a:cs typeface="Times New Roman" panose="02020603050405020304" pitchFamily="18" charset="0"/>
              </a:rPr>
              <a:t>sẽ</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kết</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nối</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đến</a:t>
            </a:r>
            <a:r>
              <a:rPr lang="en-US" sz="3300" dirty="0">
                <a:solidFill>
                  <a:srgbClr val="FFFFFF"/>
                </a:solidFill>
                <a:latin typeface="Times New Roman" panose="02020603050405020304" pitchFamily="18" charset="0"/>
                <a:cs typeface="Times New Roman" panose="02020603050405020304" pitchFamily="18" charset="0"/>
              </a:rPr>
              <a:t> server </a:t>
            </a:r>
            <a:r>
              <a:rPr lang="en-US" sz="3300" dirty="0" err="1">
                <a:solidFill>
                  <a:srgbClr val="FFFFFF"/>
                </a:solidFill>
                <a:latin typeface="Times New Roman" panose="02020603050405020304" pitchFamily="18" charset="0"/>
                <a:cs typeface="Times New Roman" panose="02020603050405020304" pitchFamily="18" charset="0"/>
              </a:rPr>
              <a:t>của</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mesenger</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chúng</a:t>
            </a:r>
            <a:r>
              <a:rPr lang="en-US" sz="3300" dirty="0">
                <a:solidFill>
                  <a:srgbClr val="FFFFFF"/>
                </a:solidFill>
                <a:latin typeface="Times New Roman" panose="02020603050405020304" pitchFamily="18" charset="0"/>
                <a:cs typeface="Times New Roman" panose="02020603050405020304" pitchFamily="18" charset="0"/>
              </a:rPr>
              <a:t> ta </a:t>
            </a:r>
            <a:r>
              <a:rPr lang="en-US" sz="3300" dirty="0" err="1">
                <a:solidFill>
                  <a:srgbClr val="FFFFFF"/>
                </a:solidFill>
                <a:latin typeface="Times New Roman" panose="02020603050405020304" pitchFamily="18" charset="0"/>
                <a:cs typeface="Times New Roman" panose="02020603050405020304" pitchFamily="18" charset="0"/>
              </a:rPr>
              <a:t>đóng</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vai</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trò</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là</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người</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dùng</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chúng</a:t>
            </a:r>
            <a:r>
              <a:rPr lang="en-US" sz="3300" dirty="0">
                <a:solidFill>
                  <a:srgbClr val="FFFFFF"/>
                </a:solidFill>
                <a:latin typeface="Times New Roman" panose="02020603050405020304" pitchFamily="18" charset="0"/>
                <a:cs typeface="Times New Roman" panose="02020603050405020304" pitchFamily="18" charset="0"/>
              </a:rPr>
              <a:t> ta </a:t>
            </a:r>
            <a:r>
              <a:rPr lang="en-US" sz="3300" dirty="0" err="1">
                <a:solidFill>
                  <a:srgbClr val="FFFFFF"/>
                </a:solidFill>
                <a:latin typeface="Times New Roman" panose="02020603050405020304" pitchFamily="18" charset="0"/>
                <a:cs typeface="Times New Roman" panose="02020603050405020304" pitchFamily="18" charset="0"/>
              </a:rPr>
              <a:t>kết</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nối</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vào</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đó</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và</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những</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người</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khác</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cũng</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kết</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nối</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vào</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đó</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từ</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đó</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chúng</a:t>
            </a:r>
            <a:r>
              <a:rPr lang="en-US" sz="3300" dirty="0">
                <a:solidFill>
                  <a:srgbClr val="FFFFFF"/>
                </a:solidFill>
                <a:latin typeface="Times New Roman" panose="02020603050405020304" pitchFamily="18" charset="0"/>
                <a:cs typeface="Times New Roman" panose="02020603050405020304" pitchFamily="18" charset="0"/>
              </a:rPr>
              <a:t> ta </a:t>
            </a:r>
            <a:r>
              <a:rPr lang="en-US" sz="3300" dirty="0" err="1">
                <a:solidFill>
                  <a:srgbClr val="FFFFFF"/>
                </a:solidFill>
                <a:latin typeface="Times New Roman" panose="02020603050405020304" pitchFamily="18" charset="0"/>
                <a:cs typeface="Times New Roman" panose="02020603050405020304" pitchFamily="18" charset="0"/>
              </a:rPr>
              <a:t>có</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thể</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trao</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đổi</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nói</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chuyện</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với</a:t>
            </a:r>
            <a:r>
              <a:rPr lang="en-US" sz="3300" dirty="0">
                <a:solidFill>
                  <a:srgbClr val="FFFFFF"/>
                </a:solidFill>
                <a:latin typeface="Times New Roman" panose="02020603050405020304" pitchFamily="18" charset="0"/>
                <a:cs typeface="Times New Roman" panose="02020603050405020304" pitchFamily="18" charset="0"/>
              </a:rPr>
              <a:t> </a:t>
            </a:r>
            <a:r>
              <a:rPr lang="en-US" sz="3300" dirty="0" err="1">
                <a:solidFill>
                  <a:srgbClr val="FFFFFF"/>
                </a:solidFill>
                <a:latin typeface="Times New Roman" panose="02020603050405020304" pitchFamily="18" charset="0"/>
                <a:cs typeface="Times New Roman" panose="02020603050405020304" pitchFamily="18" charset="0"/>
              </a:rPr>
              <a:t>nhau</a:t>
            </a:r>
            <a:r>
              <a:rPr lang="en-US" sz="3300" dirty="0">
                <a:solidFill>
                  <a:srgbClr val="FFFFFF"/>
                </a:solidFill>
                <a:latin typeface="Times New Roman" panose="02020603050405020304" pitchFamily="18" charset="0"/>
                <a:cs typeface="Times New Roman" panose="02020603050405020304" pitchFamily="18" charset="0"/>
              </a:rPr>
              <a:t>.</a:t>
            </a:r>
            <a:br>
              <a:rPr lang="vi-VN" sz="3300" dirty="0">
                <a:solidFill>
                  <a:srgbClr val="FFFFFF"/>
                </a:solidFill>
                <a:latin typeface="Times New Roman" panose="02020603050405020304" pitchFamily="18" charset="0"/>
                <a:cs typeface="Times New Roman" panose="02020603050405020304" pitchFamily="18" charset="0"/>
              </a:rPr>
            </a:br>
            <a:br>
              <a:rPr lang="vi-VN" sz="3300" dirty="0">
                <a:solidFill>
                  <a:srgbClr val="FFFFFF"/>
                </a:solidFill>
                <a:cs typeface="Times New Roman" panose="02020603050405020304" pitchFamily="18" charset="0"/>
              </a:rPr>
            </a:br>
            <a:r>
              <a:rPr lang="vi-VN" sz="3300" dirty="0">
                <a:solidFill>
                  <a:srgbClr val="FFFFFF"/>
                </a:solidFill>
                <a:cs typeface="Times New Roman" panose="02020603050405020304" pitchFamily="18" charset="0"/>
              </a:rPr>
              <a:t>- Các đồ vật cũng như vậy, cũng sẽ kết nối đến 1 cái server, nhiều đồ vật kết nối đến cái server đó chúng nó sẽ trao đổi dữ liệu với nhau thông qua cái server này.</a:t>
            </a:r>
            <a:endParaRPr lang="en-US" sz="3300" dirty="0">
              <a:solidFill>
                <a:srgbClr val="FFFFFF"/>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94CF916-F445-56C8-DE7A-47961F4251A7}"/>
              </a:ext>
            </a:extLst>
          </p:cNvPr>
          <p:cNvSpPr>
            <a:spLocks noGrp="1"/>
          </p:cNvSpPr>
          <p:nvPr>
            <p:ph type="sldNum" sz="quarter" idx="12"/>
          </p:nvPr>
        </p:nvSpPr>
        <p:spPr/>
        <p:txBody>
          <a:bodyPr/>
          <a:lstStyle/>
          <a:p>
            <a:fld id="{DFCC8C0D-DCBB-4F6B-9ACE-0505B05B2051}" type="slidenum">
              <a:rPr lang="en-US" sz="3300" smtClean="0">
                <a:solidFill>
                  <a:srgbClr val="FF0000"/>
                </a:solidFill>
                <a:latin typeface="Times New Roman" panose="02020603050405020304" pitchFamily="18" charset="0"/>
                <a:cs typeface="Times New Roman" panose="02020603050405020304" pitchFamily="18" charset="0"/>
              </a:rPr>
              <a:t>6</a:t>
            </a:fld>
            <a:endParaRPr lang="en-US" sz="33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6105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BAE7F421-99DA-14F9-9A21-213A3E0203E5}"/>
              </a:ext>
            </a:extLst>
          </p:cNvPr>
          <p:cNvPicPr>
            <a:picLocks noChangeAspect="1"/>
          </p:cNvPicPr>
          <p:nvPr/>
        </p:nvPicPr>
        <p:blipFill rotWithShape="1">
          <a:blip r:embed="rId2"/>
          <a:srcRect l="20896" r="7173" b="-1"/>
          <a:stretch/>
        </p:blipFill>
        <p:spPr>
          <a:xfrm>
            <a:off x="20" y="10"/>
            <a:ext cx="7390243"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Content Placeholder 2">
            <a:extLst>
              <a:ext uri="{FF2B5EF4-FFF2-40B4-BE49-F238E27FC236}">
                <a16:creationId xmlns:a16="http://schemas.microsoft.com/office/drawing/2014/main" id="{8EF6C836-44C9-5226-5303-960F2F4AC4E2}"/>
              </a:ext>
            </a:extLst>
          </p:cNvPr>
          <p:cNvSpPr>
            <a:spLocks noGrp="1"/>
          </p:cNvSpPr>
          <p:nvPr>
            <p:ph idx="1"/>
          </p:nvPr>
        </p:nvSpPr>
        <p:spPr>
          <a:xfrm>
            <a:off x="7675123" y="866775"/>
            <a:ext cx="3774089" cy="4999004"/>
          </a:xfrm>
        </p:spPr>
        <p:txBody>
          <a:bodyPr anchor="t">
            <a:noAutofit/>
          </a:bodyPr>
          <a:lstStyle/>
          <a:p>
            <a:r>
              <a:rPr lang="vi-VN" sz="3300" dirty="0">
                <a:latin typeface="Times New Roman" panose="02020603050405020304" pitchFamily="18" charset="0"/>
                <a:cs typeface="Times New Roman" panose="02020603050405020304" pitchFamily="18" charset="0"/>
              </a:rPr>
              <a:t>Trong hệ thống mqtt thì sẽ có 2 thành phần:</a:t>
            </a:r>
          </a:p>
          <a:p>
            <a:pPr>
              <a:buFont typeface="Wingdings" panose="05000000000000000000" pitchFamily="2" charset="2"/>
              <a:buChar char="Ø"/>
            </a:pPr>
            <a:r>
              <a:rPr lang="vi-VN" sz="3300" dirty="0">
                <a:latin typeface="Times New Roman" panose="02020603050405020304" pitchFamily="18" charset="0"/>
                <a:cs typeface="Times New Roman" panose="02020603050405020304" pitchFamily="18" charset="0"/>
              </a:rPr>
              <a:t>MQTT server (MQTT Broker) </a:t>
            </a:r>
          </a:p>
          <a:p>
            <a:pPr>
              <a:buFont typeface="Wingdings" panose="05000000000000000000" pitchFamily="2" charset="2"/>
              <a:buChar char="Ø"/>
            </a:pPr>
            <a:r>
              <a:rPr lang="vi-VN" sz="3300" dirty="0">
                <a:latin typeface="Times New Roman" panose="02020603050405020304" pitchFamily="18" charset="0"/>
                <a:cs typeface="Times New Roman" panose="02020603050405020304" pitchFamily="18" charset="0"/>
              </a:rPr>
              <a:t>Những vật kết nối đến MQTT Broker người ta sẽ gọi nó là MQTT Client (Client).</a:t>
            </a:r>
            <a:endParaRPr lang="en-US" sz="33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E9D2348-D4B9-FD03-18B4-65463F6A9896}"/>
              </a:ext>
            </a:extLst>
          </p:cNvPr>
          <p:cNvSpPr>
            <a:spLocks noGrp="1"/>
          </p:cNvSpPr>
          <p:nvPr>
            <p:ph type="sldNum" sz="quarter" idx="12"/>
          </p:nvPr>
        </p:nvSpPr>
        <p:spPr/>
        <p:txBody>
          <a:bodyPr/>
          <a:lstStyle/>
          <a:p>
            <a:fld id="{DFCC8C0D-DCBB-4F6B-9ACE-0505B05B2051}" type="slidenum">
              <a:rPr lang="en-US" sz="3300" smtClean="0">
                <a:solidFill>
                  <a:srgbClr val="FF0000"/>
                </a:solidFill>
                <a:latin typeface="Times New Roman" panose="02020603050405020304" pitchFamily="18" charset="0"/>
                <a:cs typeface="Times New Roman" panose="02020603050405020304" pitchFamily="18" charset="0"/>
              </a:rPr>
              <a:t>7</a:t>
            </a:fld>
            <a:endParaRPr lang="en-US" sz="33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071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497725C-6431-496A-B11C-691354780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831297-FEF5-1C63-F250-ADB5B70188F7}"/>
              </a:ext>
            </a:extLst>
          </p:cNvPr>
          <p:cNvSpPr>
            <a:spLocks noGrp="1"/>
          </p:cNvSpPr>
          <p:nvPr>
            <p:ph type="title"/>
          </p:nvPr>
        </p:nvSpPr>
        <p:spPr>
          <a:xfrm>
            <a:off x="752989" y="1225991"/>
            <a:ext cx="6105008" cy="4727337"/>
          </a:xfrm>
        </p:spPr>
        <p:txBody>
          <a:bodyPr vert="horz" lIns="91440" tIns="45720" rIns="91440" bIns="45720" rtlCol="0" anchor="t">
            <a:noAutofit/>
          </a:bodyPr>
          <a:lstStyle/>
          <a:p>
            <a:r>
              <a:rPr lang="en-US" sz="3300" kern="1200" dirty="0" err="1">
                <a:solidFill>
                  <a:schemeClr val="tx1"/>
                </a:solidFill>
                <a:latin typeface="Times New Roman" panose="02020603050405020304" pitchFamily="18" charset="0"/>
                <a:cs typeface="Times New Roman" panose="02020603050405020304" pitchFamily="18" charset="0"/>
              </a:rPr>
              <a:t>Ví</a:t>
            </a:r>
            <a:r>
              <a:rPr lang="en-US" sz="3300" kern="1200" dirty="0">
                <a:solidFill>
                  <a:schemeClr val="tx1"/>
                </a:solidFill>
                <a:latin typeface="Times New Roman" panose="02020603050405020304" pitchFamily="18" charset="0"/>
                <a:cs typeface="Times New Roman" panose="02020603050405020304" pitchFamily="18" charset="0"/>
              </a:rPr>
              <a:t> </a:t>
            </a:r>
            <a:r>
              <a:rPr lang="en-US" sz="3300" kern="1200" dirty="0" err="1">
                <a:solidFill>
                  <a:schemeClr val="tx1"/>
                </a:solidFill>
                <a:latin typeface="Times New Roman" panose="02020603050405020304" pitchFamily="18" charset="0"/>
                <a:cs typeface="Times New Roman" panose="02020603050405020304" pitchFamily="18" charset="0"/>
              </a:rPr>
              <a:t>dụ</a:t>
            </a:r>
            <a:r>
              <a:rPr lang="en-US" sz="3300" kern="1200" dirty="0">
                <a:solidFill>
                  <a:schemeClr val="tx1"/>
                </a:solidFill>
                <a:latin typeface="Times New Roman" panose="02020603050405020304" pitchFamily="18" charset="0"/>
                <a:cs typeface="Times New Roman" panose="02020603050405020304" pitchFamily="18" charset="0"/>
              </a:rPr>
              <a:t>: </a:t>
            </a:r>
            <a:br>
              <a:rPr lang="vi-VN" sz="3300" kern="1200" dirty="0">
                <a:solidFill>
                  <a:schemeClr val="tx1"/>
                </a:solidFill>
                <a:latin typeface="Times New Roman" panose="02020603050405020304" pitchFamily="18" charset="0"/>
                <a:cs typeface="Times New Roman" panose="02020603050405020304" pitchFamily="18" charset="0"/>
              </a:rPr>
            </a:br>
            <a:r>
              <a:rPr lang="vi-VN" sz="3300" kern="1200" dirty="0">
                <a:solidFill>
                  <a:schemeClr val="tx1"/>
                </a:solidFill>
                <a:latin typeface="Times New Roman" panose="02020603050405020304" pitchFamily="18" charset="0"/>
                <a:cs typeface="Times New Roman" panose="02020603050405020304" pitchFamily="18" charset="0"/>
              </a:rPr>
              <a:t>- </a:t>
            </a:r>
            <a:r>
              <a:rPr lang="vi-VN" sz="3300" dirty="0">
                <a:latin typeface="Times New Roman" panose="02020603050405020304" pitchFamily="18" charset="0"/>
                <a:cs typeface="Times New Roman" panose="02020603050405020304" pitchFamily="18" charset="0"/>
              </a:rPr>
              <a:t>C</a:t>
            </a:r>
            <a:r>
              <a:rPr lang="en-US" sz="3300" kern="1200" dirty="0" err="1">
                <a:solidFill>
                  <a:schemeClr val="tx1"/>
                </a:solidFill>
                <a:latin typeface="Times New Roman" panose="02020603050405020304" pitchFamily="18" charset="0"/>
                <a:cs typeface="Times New Roman" panose="02020603050405020304" pitchFamily="18" charset="0"/>
              </a:rPr>
              <a:t>lient</a:t>
            </a:r>
            <a:r>
              <a:rPr lang="en-US" sz="3300" kern="1200" dirty="0">
                <a:solidFill>
                  <a:schemeClr val="tx1"/>
                </a:solidFill>
                <a:latin typeface="Times New Roman" panose="02020603050405020304" pitchFamily="18" charset="0"/>
                <a:cs typeface="Times New Roman" panose="02020603050405020304" pitchFamily="18" charset="0"/>
              </a:rPr>
              <a:t> </a:t>
            </a:r>
            <a:r>
              <a:rPr lang="en-US" sz="3300" kern="1200" dirty="0" err="1">
                <a:solidFill>
                  <a:schemeClr val="tx1"/>
                </a:solidFill>
                <a:latin typeface="Times New Roman" panose="02020603050405020304" pitchFamily="18" charset="0"/>
                <a:cs typeface="Times New Roman" panose="02020603050405020304" pitchFamily="18" charset="0"/>
              </a:rPr>
              <a:t>gửi</a:t>
            </a:r>
            <a:r>
              <a:rPr lang="en-US" sz="3300" kern="1200" dirty="0">
                <a:solidFill>
                  <a:schemeClr val="tx1"/>
                </a:solidFill>
                <a:latin typeface="Times New Roman" panose="02020603050405020304" pitchFamily="18" charset="0"/>
                <a:cs typeface="Times New Roman" panose="02020603050405020304" pitchFamily="18" charset="0"/>
              </a:rPr>
              <a:t> </a:t>
            </a:r>
            <a:r>
              <a:rPr lang="en-US" sz="3300" kern="1200" dirty="0" err="1">
                <a:solidFill>
                  <a:schemeClr val="tx1"/>
                </a:solidFill>
                <a:latin typeface="Times New Roman" panose="02020603050405020304" pitchFamily="18" charset="0"/>
                <a:cs typeface="Times New Roman" panose="02020603050405020304" pitchFamily="18" charset="0"/>
              </a:rPr>
              <a:t>thông</a:t>
            </a:r>
            <a:r>
              <a:rPr lang="en-US" sz="3300" kern="1200" dirty="0">
                <a:solidFill>
                  <a:schemeClr val="tx1"/>
                </a:solidFill>
                <a:latin typeface="Times New Roman" panose="02020603050405020304" pitchFamily="18" charset="0"/>
                <a:cs typeface="Times New Roman" panose="02020603050405020304" pitchFamily="18" charset="0"/>
              </a:rPr>
              <a:t> tin </a:t>
            </a:r>
            <a:r>
              <a:rPr lang="en-US" sz="3300" kern="1200" dirty="0" err="1">
                <a:solidFill>
                  <a:schemeClr val="tx1"/>
                </a:solidFill>
                <a:latin typeface="Times New Roman" panose="02020603050405020304" pitchFamily="18" charset="0"/>
                <a:cs typeface="Times New Roman" panose="02020603050405020304" pitchFamily="18" charset="0"/>
              </a:rPr>
              <a:t>lên</a:t>
            </a:r>
            <a:r>
              <a:rPr lang="en-US" sz="3300" kern="1200" dirty="0">
                <a:solidFill>
                  <a:schemeClr val="tx1"/>
                </a:solidFill>
                <a:latin typeface="Times New Roman" panose="02020603050405020304" pitchFamily="18" charset="0"/>
                <a:cs typeface="Times New Roman" panose="02020603050405020304" pitchFamily="18" charset="0"/>
              </a:rPr>
              <a:t> </a:t>
            </a:r>
            <a:r>
              <a:rPr lang="vi-VN" sz="3300" kern="1200" dirty="0">
                <a:solidFill>
                  <a:schemeClr val="tx1"/>
                </a:solidFill>
                <a:latin typeface="Times New Roman" panose="02020603050405020304" pitchFamily="18" charset="0"/>
                <a:cs typeface="Times New Roman" panose="02020603050405020304" pitchFamily="18" charset="0"/>
              </a:rPr>
              <a:t>server.</a:t>
            </a:r>
            <a:br>
              <a:rPr lang="vi-VN" sz="3300" kern="1200" dirty="0">
                <a:solidFill>
                  <a:schemeClr val="tx1"/>
                </a:solidFill>
                <a:latin typeface="Times New Roman" panose="02020603050405020304" pitchFamily="18" charset="0"/>
                <a:cs typeface="Times New Roman" panose="02020603050405020304" pitchFamily="18" charset="0"/>
              </a:rPr>
            </a:br>
            <a:br>
              <a:rPr lang="vi-VN" sz="3300" dirty="0">
                <a:latin typeface="Times New Roman" panose="02020603050405020304" pitchFamily="18" charset="0"/>
                <a:cs typeface="Times New Roman" panose="02020603050405020304" pitchFamily="18" charset="0"/>
              </a:rPr>
            </a:br>
            <a:r>
              <a:rPr lang="vi-VN" sz="3300" dirty="0">
                <a:latin typeface="Times New Roman" panose="02020603050405020304" pitchFamily="18" charset="0"/>
                <a:cs typeface="Times New Roman" panose="02020603050405020304" pitchFamily="18" charset="0"/>
              </a:rPr>
              <a:t>- </a:t>
            </a:r>
            <a:r>
              <a:rPr lang="en-US" sz="3300" kern="1200" dirty="0">
                <a:solidFill>
                  <a:schemeClr val="tx1"/>
                </a:solidFill>
                <a:latin typeface="Times New Roman" panose="02020603050405020304" pitchFamily="18" charset="0"/>
                <a:cs typeface="Times New Roman" panose="02020603050405020304" pitchFamily="18" charset="0"/>
              </a:rPr>
              <a:t>Client </a:t>
            </a:r>
            <a:r>
              <a:rPr lang="en-US" sz="3300" kern="1200" dirty="0" err="1">
                <a:solidFill>
                  <a:schemeClr val="tx1"/>
                </a:solidFill>
                <a:latin typeface="Times New Roman" panose="02020603050405020304" pitchFamily="18" charset="0"/>
                <a:cs typeface="Times New Roman" panose="02020603050405020304" pitchFamily="18" charset="0"/>
              </a:rPr>
              <a:t>sẽ</a:t>
            </a:r>
            <a:r>
              <a:rPr lang="en-US" sz="3300" kern="1200" dirty="0">
                <a:solidFill>
                  <a:schemeClr val="tx1"/>
                </a:solidFill>
                <a:latin typeface="Times New Roman" panose="02020603050405020304" pitchFamily="18" charset="0"/>
                <a:cs typeface="Times New Roman" panose="02020603050405020304" pitchFamily="18" charset="0"/>
              </a:rPr>
              <a:t> </a:t>
            </a:r>
            <a:r>
              <a:rPr lang="vi-VN" sz="3300" kern="1200" dirty="0">
                <a:solidFill>
                  <a:schemeClr val="tx1"/>
                </a:solidFill>
                <a:latin typeface="Times New Roman" panose="02020603050405020304" pitchFamily="18" charset="0"/>
                <a:cs typeface="Times New Roman" panose="02020603050405020304" pitchFamily="18" charset="0"/>
              </a:rPr>
              <a:t>S</a:t>
            </a:r>
            <a:r>
              <a:rPr lang="en-US" sz="3300" kern="1200" dirty="0" err="1">
                <a:solidFill>
                  <a:schemeClr val="tx1"/>
                </a:solidFill>
                <a:latin typeface="Times New Roman" panose="02020603050405020304" pitchFamily="18" charset="0"/>
                <a:cs typeface="Times New Roman" panose="02020603050405020304" pitchFamily="18" charset="0"/>
              </a:rPr>
              <a:t>ubscribe</a:t>
            </a:r>
            <a:r>
              <a:rPr lang="en-US" sz="3300" kern="1200" dirty="0">
                <a:solidFill>
                  <a:schemeClr val="tx1"/>
                </a:solidFill>
                <a:latin typeface="Times New Roman" panose="02020603050405020304" pitchFamily="18" charset="0"/>
                <a:cs typeface="Times New Roman" panose="02020603050405020304" pitchFamily="18" charset="0"/>
              </a:rPr>
              <a:t> </a:t>
            </a:r>
            <a:r>
              <a:rPr lang="en-US" sz="3300" kern="1200" dirty="0" err="1">
                <a:solidFill>
                  <a:schemeClr val="tx1"/>
                </a:solidFill>
                <a:latin typeface="Times New Roman" panose="02020603050405020304" pitchFamily="18" charset="0"/>
                <a:cs typeface="Times New Roman" panose="02020603050405020304" pitchFamily="18" charset="0"/>
              </a:rPr>
              <a:t>vào</a:t>
            </a:r>
            <a:r>
              <a:rPr lang="en-US" sz="3300" kern="1200" dirty="0">
                <a:solidFill>
                  <a:schemeClr val="tx1"/>
                </a:solidFill>
                <a:latin typeface="Times New Roman" panose="02020603050405020304" pitchFamily="18" charset="0"/>
                <a:cs typeface="Times New Roman" panose="02020603050405020304" pitchFamily="18" charset="0"/>
              </a:rPr>
              <a:t> 1 </a:t>
            </a:r>
            <a:r>
              <a:rPr lang="en-US" sz="3300" kern="1200" dirty="0" err="1">
                <a:solidFill>
                  <a:schemeClr val="tx1"/>
                </a:solidFill>
                <a:latin typeface="Times New Roman" panose="02020603050405020304" pitchFamily="18" charset="0"/>
                <a:cs typeface="Times New Roman" panose="02020603050405020304" pitchFamily="18" charset="0"/>
              </a:rPr>
              <a:t>cái</a:t>
            </a:r>
            <a:r>
              <a:rPr lang="en-US" sz="3300" kern="1200" dirty="0">
                <a:solidFill>
                  <a:schemeClr val="tx1"/>
                </a:solidFill>
                <a:latin typeface="Times New Roman" panose="02020603050405020304" pitchFamily="18" charset="0"/>
                <a:cs typeface="Times New Roman" panose="02020603050405020304" pitchFamily="18" charset="0"/>
              </a:rPr>
              <a:t> topic, </a:t>
            </a:r>
            <a:r>
              <a:rPr lang="en-US" sz="3300" kern="1200" dirty="0" err="1">
                <a:solidFill>
                  <a:schemeClr val="tx1"/>
                </a:solidFill>
                <a:latin typeface="Times New Roman" panose="02020603050405020304" pitchFamily="18" charset="0"/>
                <a:cs typeface="Times New Roman" panose="02020603050405020304" pitchFamily="18" charset="0"/>
              </a:rPr>
              <a:t>nếu</a:t>
            </a:r>
            <a:r>
              <a:rPr lang="en-US" sz="3300" kern="1200" dirty="0">
                <a:solidFill>
                  <a:schemeClr val="tx1"/>
                </a:solidFill>
                <a:latin typeface="Times New Roman" panose="02020603050405020304" pitchFamily="18" charset="0"/>
                <a:cs typeface="Times New Roman" panose="02020603050405020304" pitchFamily="18" charset="0"/>
              </a:rPr>
              <a:t> </a:t>
            </a:r>
            <a:r>
              <a:rPr lang="en-US" sz="3300" kern="1200" dirty="0" err="1">
                <a:solidFill>
                  <a:schemeClr val="tx1"/>
                </a:solidFill>
                <a:latin typeface="Times New Roman" panose="02020603050405020304" pitchFamily="18" charset="0"/>
                <a:cs typeface="Times New Roman" panose="02020603050405020304" pitchFamily="18" charset="0"/>
              </a:rPr>
              <a:t>cái</a:t>
            </a:r>
            <a:r>
              <a:rPr lang="en-US" sz="3300" kern="1200" dirty="0">
                <a:solidFill>
                  <a:schemeClr val="tx1"/>
                </a:solidFill>
                <a:latin typeface="Times New Roman" panose="02020603050405020304" pitchFamily="18" charset="0"/>
                <a:cs typeface="Times New Roman" panose="02020603050405020304" pitchFamily="18" charset="0"/>
              </a:rPr>
              <a:t> topic </a:t>
            </a:r>
            <a:r>
              <a:rPr lang="en-US" sz="3300" kern="1200" dirty="0" err="1">
                <a:solidFill>
                  <a:schemeClr val="tx1"/>
                </a:solidFill>
                <a:latin typeface="Times New Roman" panose="02020603050405020304" pitchFamily="18" charset="0"/>
                <a:cs typeface="Times New Roman" panose="02020603050405020304" pitchFamily="18" charset="0"/>
              </a:rPr>
              <a:t>đó</a:t>
            </a:r>
            <a:r>
              <a:rPr lang="en-US" sz="3300" kern="1200" dirty="0">
                <a:solidFill>
                  <a:schemeClr val="tx1"/>
                </a:solidFill>
                <a:latin typeface="Times New Roman" panose="02020603050405020304" pitchFamily="18" charset="0"/>
                <a:cs typeface="Times New Roman" panose="02020603050405020304" pitchFamily="18" charset="0"/>
              </a:rPr>
              <a:t> </a:t>
            </a:r>
            <a:r>
              <a:rPr lang="en-US" sz="3300" kern="1200" dirty="0" err="1">
                <a:solidFill>
                  <a:schemeClr val="tx1"/>
                </a:solidFill>
                <a:latin typeface="Times New Roman" panose="02020603050405020304" pitchFamily="18" charset="0"/>
                <a:cs typeface="Times New Roman" panose="02020603050405020304" pitchFamily="18" charset="0"/>
              </a:rPr>
              <a:t>có</a:t>
            </a:r>
            <a:r>
              <a:rPr lang="en-US" sz="3300" kern="1200" dirty="0">
                <a:solidFill>
                  <a:schemeClr val="tx1"/>
                </a:solidFill>
                <a:latin typeface="Times New Roman" panose="02020603050405020304" pitchFamily="18" charset="0"/>
                <a:cs typeface="Times New Roman" panose="02020603050405020304" pitchFamily="18" charset="0"/>
              </a:rPr>
              <a:t> </a:t>
            </a:r>
            <a:r>
              <a:rPr lang="en-US" sz="3300" kern="1200" dirty="0" err="1">
                <a:solidFill>
                  <a:schemeClr val="tx1"/>
                </a:solidFill>
                <a:latin typeface="Times New Roman" panose="02020603050405020304" pitchFamily="18" charset="0"/>
                <a:cs typeface="Times New Roman" panose="02020603050405020304" pitchFamily="18" charset="0"/>
              </a:rPr>
              <a:t>thông</a:t>
            </a:r>
            <a:r>
              <a:rPr lang="en-US" sz="3300" kern="1200" dirty="0">
                <a:solidFill>
                  <a:schemeClr val="tx1"/>
                </a:solidFill>
                <a:latin typeface="Times New Roman" panose="02020603050405020304" pitchFamily="18" charset="0"/>
                <a:cs typeface="Times New Roman" panose="02020603050405020304" pitchFamily="18" charset="0"/>
              </a:rPr>
              <a:t> tin </a:t>
            </a:r>
            <a:r>
              <a:rPr lang="en-US" sz="3300" kern="1200" dirty="0" err="1">
                <a:solidFill>
                  <a:schemeClr val="tx1"/>
                </a:solidFill>
                <a:latin typeface="Times New Roman" panose="02020603050405020304" pitchFamily="18" charset="0"/>
                <a:cs typeface="Times New Roman" panose="02020603050405020304" pitchFamily="18" charset="0"/>
              </a:rPr>
              <a:t>gì</a:t>
            </a:r>
            <a:r>
              <a:rPr lang="en-US" sz="3300" kern="1200" dirty="0">
                <a:solidFill>
                  <a:schemeClr val="tx1"/>
                </a:solidFill>
                <a:latin typeface="Times New Roman" panose="02020603050405020304" pitchFamily="18" charset="0"/>
                <a:cs typeface="Times New Roman" panose="02020603050405020304" pitchFamily="18" charset="0"/>
              </a:rPr>
              <a:t> </a:t>
            </a:r>
            <a:r>
              <a:rPr lang="en-US" sz="3300" kern="1200" dirty="0" err="1">
                <a:solidFill>
                  <a:schemeClr val="tx1"/>
                </a:solidFill>
                <a:latin typeface="Times New Roman" panose="02020603050405020304" pitchFamily="18" charset="0"/>
                <a:cs typeface="Times New Roman" panose="02020603050405020304" pitchFamily="18" charset="0"/>
              </a:rPr>
              <a:t>mới</a:t>
            </a:r>
            <a:r>
              <a:rPr lang="en-US" sz="3300" kern="1200" dirty="0">
                <a:solidFill>
                  <a:schemeClr val="tx1"/>
                </a:solidFill>
                <a:latin typeface="Times New Roman" panose="02020603050405020304" pitchFamily="18" charset="0"/>
                <a:cs typeface="Times New Roman" panose="02020603050405020304" pitchFamily="18" charset="0"/>
              </a:rPr>
              <a:t> </a:t>
            </a:r>
            <a:r>
              <a:rPr lang="en-US" sz="3300" kern="1200" dirty="0" err="1">
                <a:solidFill>
                  <a:schemeClr val="tx1"/>
                </a:solidFill>
                <a:latin typeface="Times New Roman" panose="02020603050405020304" pitchFamily="18" charset="0"/>
                <a:cs typeface="Times New Roman" panose="02020603050405020304" pitchFamily="18" charset="0"/>
              </a:rPr>
              <a:t>thì</a:t>
            </a:r>
            <a:r>
              <a:rPr lang="en-US" sz="3300" kern="1200" dirty="0">
                <a:solidFill>
                  <a:schemeClr val="tx1"/>
                </a:solidFill>
                <a:latin typeface="Times New Roman" panose="02020603050405020304" pitchFamily="18" charset="0"/>
                <a:cs typeface="Times New Roman" panose="02020603050405020304" pitchFamily="18" charset="0"/>
              </a:rPr>
              <a:t> </a:t>
            </a:r>
            <a:r>
              <a:rPr lang="en-US" sz="3300" kern="1200" dirty="0" err="1">
                <a:solidFill>
                  <a:schemeClr val="tx1"/>
                </a:solidFill>
                <a:latin typeface="Times New Roman" panose="02020603050405020304" pitchFamily="18" charset="0"/>
                <a:cs typeface="Times New Roman" panose="02020603050405020304" pitchFamily="18" charset="0"/>
              </a:rPr>
              <a:t>nó</a:t>
            </a:r>
            <a:r>
              <a:rPr lang="en-US" sz="3300" kern="1200" dirty="0">
                <a:solidFill>
                  <a:schemeClr val="tx1"/>
                </a:solidFill>
                <a:latin typeface="Times New Roman" panose="02020603050405020304" pitchFamily="18" charset="0"/>
                <a:cs typeface="Times New Roman" panose="02020603050405020304" pitchFamily="18" charset="0"/>
              </a:rPr>
              <a:t> </a:t>
            </a:r>
            <a:r>
              <a:rPr lang="en-US" sz="3300" kern="1200" dirty="0" err="1">
                <a:solidFill>
                  <a:schemeClr val="tx1"/>
                </a:solidFill>
                <a:latin typeface="Times New Roman" panose="02020603050405020304" pitchFamily="18" charset="0"/>
                <a:cs typeface="Times New Roman" panose="02020603050405020304" pitchFamily="18" charset="0"/>
              </a:rPr>
              <a:t>sẽ</a:t>
            </a:r>
            <a:r>
              <a:rPr lang="en-US" sz="3300" kern="1200" dirty="0">
                <a:solidFill>
                  <a:schemeClr val="tx1"/>
                </a:solidFill>
                <a:latin typeface="Times New Roman" panose="02020603050405020304" pitchFamily="18" charset="0"/>
                <a:cs typeface="Times New Roman" panose="02020603050405020304" pitchFamily="18" charset="0"/>
              </a:rPr>
              <a:t> </a:t>
            </a:r>
            <a:r>
              <a:rPr lang="en-US" sz="3300" kern="1200" dirty="0" err="1">
                <a:solidFill>
                  <a:schemeClr val="tx1"/>
                </a:solidFill>
                <a:latin typeface="Times New Roman" panose="02020603050405020304" pitchFamily="18" charset="0"/>
                <a:cs typeface="Times New Roman" panose="02020603050405020304" pitchFamily="18" charset="0"/>
              </a:rPr>
              <a:t>gửi</a:t>
            </a:r>
            <a:r>
              <a:rPr lang="en-US" sz="3300" kern="1200" dirty="0">
                <a:solidFill>
                  <a:schemeClr val="tx1"/>
                </a:solidFill>
                <a:latin typeface="Times New Roman" panose="02020603050405020304" pitchFamily="18" charset="0"/>
                <a:cs typeface="Times New Roman" panose="02020603050405020304" pitchFamily="18" charset="0"/>
              </a:rPr>
              <a:t> </a:t>
            </a:r>
            <a:r>
              <a:rPr lang="en-US" sz="3300" kern="1200" dirty="0" err="1">
                <a:solidFill>
                  <a:schemeClr val="tx1"/>
                </a:solidFill>
                <a:latin typeface="Times New Roman" panose="02020603050405020304" pitchFamily="18" charset="0"/>
                <a:cs typeface="Times New Roman" panose="02020603050405020304" pitchFamily="18" charset="0"/>
              </a:rPr>
              <a:t>đến</a:t>
            </a:r>
            <a:r>
              <a:rPr lang="en-US" sz="3300" kern="1200" dirty="0">
                <a:solidFill>
                  <a:schemeClr val="tx1"/>
                </a:solidFill>
                <a:latin typeface="Times New Roman" panose="02020603050405020304" pitchFamily="18" charset="0"/>
                <a:cs typeface="Times New Roman" panose="02020603050405020304" pitchFamily="18" charset="0"/>
              </a:rPr>
              <a:t> </a:t>
            </a:r>
            <a:r>
              <a:rPr lang="vi-VN" sz="3300" dirty="0">
                <a:latin typeface="Times New Roman" panose="02020603050405020304" pitchFamily="18" charset="0"/>
                <a:cs typeface="Times New Roman" panose="02020603050405020304" pitchFamily="18" charset="0"/>
              </a:rPr>
              <a:t>Broker.</a:t>
            </a:r>
            <a:br>
              <a:rPr lang="vi-VN" sz="3300" dirty="0">
                <a:latin typeface="Times New Roman" panose="02020603050405020304" pitchFamily="18" charset="0"/>
                <a:cs typeface="Times New Roman" panose="02020603050405020304" pitchFamily="18" charset="0"/>
              </a:rPr>
            </a:br>
            <a:br>
              <a:rPr lang="vi-VN" sz="3300" dirty="0">
                <a:latin typeface="Times New Roman" panose="02020603050405020304" pitchFamily="18" charset="0"/>
                <a:cs typeface="Times New Roman" panose="02020603050405020304" pitchFamily="18" charset="0"/>
              </a:rPr>
            </a:br>
            <a:r>
              <a:rPr lang="vi-VN" sz="3300" dirty="0">
                <a:latin typeface="Times New Roman" panose="02020603050405020304" pitchFamily="18" charset="0"/>
                <a:cs typeface="Times New Roman" panose="02020603050405020304" pitchFamily="18" charset="0"/>
              </a:rPr>
              <a:t>- Broker sẽ P</a:t>
            </a:r>
            <a:r>
              <a:rPr lang="en-US" sz="3300" kern="1200" dirty="0" err="1">
                <a:solidFill>
                  <a:schemeClr val="tx1"/>
                </a:solidFill>
                <a:latin typeface="Times New Roman" panose="02020603050405020304" pitchFamily="18" charset="0"/>
                <a:cs typeface="Times New Roman" panose="02020603050405020304" pitchFamily="18" charset="0"/>
              </a:rPr>
              <a:t>ublish</a:t>
            </a:r>
            <a:r>
              <a:rPr lang="en-US" sz="3300" kern="1200" dirty="0">
                <a:solidFill>
                  <a:schemeClr val="tx1"/>
                </a:solidFill>
                <a:latin typeface="Times New Roman" panose="02020603050405020304" pitchFamily="18" charset="0"/>
                <a:cs typeface="Times New Roman" panose="02020603050405020304" pitchFamily="18" charset="0"/>
              </a:rPr>
              <a:t> </a:t>
            </a:r>
            <a:r>
              <a:rPr lang="en-US" sz="3300" kern="1200" dirty="0" err="1">
                <a:solidFill>
                  <a:schemeClr val="tx1"/>
                </a:solidFill>
                <a:latin typeface="Times New Roman" panose="02020603050405020304" pitchFamily="18" charset="0"/>
                <a:cs typeface="Times New Roman" panose="02020603050405020304" pitchFamily="18" charset="0"/>
              </a:rPr>
              <a:t>thông</a:t>
            </a:r>
            <a:r>
              <a:rPr lang="en-US" sz="3300" kern="1200" dirty="0">
                <a:solidFill>
                  <a:schemeClr val="tx1"/>
                </a:solidFill>
                <a:latin typeface="Times New Roman" panose="02020603050405020304" pitchFamily="18" charset="0"/>
                <a:cs typeface="Times New Roman" panose="02020603050405020304" pitchFamily="18" charset="0"/>
              </a:rPr>
              <a:t> tin </a:t>
            </a:r>
            <a:r>
              <a:rPr lang="en-US" sz="3300" kern="1200" dirty="0" err="1">
                <a:solidFill>
                  <a:schemeClr val="tx1"/>
                </a:solidFill>
                <a:latin typeface="Times New Roman" panose="02020603050405020304" pitchFamily="18" charset="0"/>
                <a:cs typeface="Times New Roman" panose="02020603050405020304" pitchFamily="18" charset="0"/>
              </a:rPr>
              <a:t>gì</a:t>
            </a:r>
            <a:r>
              <a:rPr lang="en-US" sz="3300" kern="1200" dirty="0">
                <a:solidFill>
                  <a:schemeClr val="tx1"/>
                </a:solidFill>
                <a:latin typeface="Times New Roman" panose="02020603050405020304" pitchFamily="18" charset="0"/>
                <a:cs typeface="Times New Roman" panose="02020603050405020304" pitchFamily="18" charset="0"/>
              </a:rPr>
              <a:t> </a:t>
            </a:r>
            <a:r>
              <a:rPr lang="en-US" sz="3300" kern="1200" dirty="0" err="1">
                <a:solidFill>
                  <a:schemeClr val="tx1"/>
                </a:solidFill>
                <a:latin typeface="Times New Roman" panose="02020603050405020304" pitchFamily="18" charset="0"/>
                <a:cs typeface="Times New Roman" panose="02020603050405020304" pitchFamily="18" charset="0"/>
              </a:rPr>
              <a:t>đó</a:t>
            </a:r>
            <a:r>
              <a:rPr lang="en-US" sz="3300" kern="1200" dirty="0">
                <a:solidFill>
                  <a:schemeClr val="tx1"/>
                </a:solidFill>
                <a:latin typeface="Times New Roman" panose="02020603050405020304" pitchFamily="18" charset="0"/>
                <a:cs typeface="Times New Roman" panose="02020603050405020304" pitchFamily="18" charset="0"/>
              </a:rPr>
              <a:t> </a:t>
            </a:r>
            <a:r>
              <a:rPr lang="en-US" sz="3300" kern="1200" dirty="0" err="1">
                <a:solidFill>
                  <a:schemeClr val="tx1"/>
                </a:solidFill>
                <a:latin typeface="Times New Roman" panose="02020603050405020304" pitchFamily="18" charset="0"/>
                <a:cs typeface="Times New Roman" panose="02020603050405020304" pitchFamily="18" charset="0"/>
              </a:rPr>
              <a:t>vào</a:t>
            </a:r>
            <a:r>
              <a:rPr lang="en-US" sz="3300" kern="1200" dirty="0">
                <a:solidFill>
                  <a:schemeClr val="tx1"/>
                </a:solidFill>
                <a:latin typeface="Times New Roman" panose="02020603050405020304" pitchFamily="18" charset="0"/>
                <a:cs typeface="Times New Roman" panose="02020603050405020304" pitchFamily="18" charset="0"/>
              </a:rPr>
              <a:t> </a:t>
            </a:r>
            <a:r>
              <a:rPr lang="vi-VN" sz="3300" kern="1200" dirty="0">
                <a:solidFill>
                  <a:schemeClr val="tx1"/>
                </a:solidFill>
                <a:latin typeface="Times New Roman" panose="02020603050405020304" pitchFamily="18" charset="0"/>
                <a:cs typeface="Times New Roman" panose="02020603050405020304" pitchFamily="18" charset="0"/>
              </a:rPr>
              <a:t>topic và Client sẽ nhận được thông tin đó.</a:t>
            </a:r>
            <a:endParaRPr lang="en-US" sz="3300" kern="1200"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A01BA30-9A01-CBD3-425B-6C1976628C4C}"/>
              </a:ext>
            </a:extLst>
          </p:cNvPr>
          <p:cNvSpPr txBox="1"/>
          <p:nvPr/>
        </p:nvSpPr>
        <p:spPr>
          <a:xfrm>
            <a:off x="752989" y="275281"/>
            <a:ext cx="4900143" cy="793269"/>
          </a:xfrm>
          <a:prstGeom prst="rect">
            <a:avLst/>
          </a:prstGeom>
        </p:spPr>
        <p:txBody>
          <a:bodyPr vert="horz" lIns="91440" tIns="45720" rIns="91440" bIns="45720" rtlCol="0" anchor="b">
            <a:normAutofit/>
          </a:bodyPr>
          <a:lstStyle/>
          <a:p>
            <a:pPr>
              <a:lnSpc>
                <a:spcPct val="90000"/>
              </a:lnSpc>
              <a:spcBef>
                <a:spcPts val="1000"/>
              </a:spcBef>
            </a:pPr>
            <a:r>
              <a:rPr lang="en-US" sz="3600" b="1" i="1" kern="1200" dirty="0">
                <a:solidFill>
                  <a:srgbClr val="FF0000"/>
                </a:solidFill>
                <a:latin typeface="Times New Roman" panose="02020603050405020304" pitchFamily="18" charset="0"/>
                <a:cs typeface="Times New Roman" panose="02020603050405020304" pitchFamily="18" charset="0"/>
              </a:rPr>
              <a:t>III. </a:t>
            </a:r>
            <a:r>
              <a:rPr lang="en-US" sz="3600" b="1" i="1" kern="1200" dirty="0" err="1">
                <a:solidFill>
                  <a:srgbClr val="FF0000"/>
                </a:solidFill>
                <a:latin typeface="Times New Roman" panose="02020603050405020304" pitchFamily="18" charset="0"/>
                <a:cs typeface="Times New Roman" panose="02020603050405020304" pitchFamily="18" charset="0"/>
              </a:rPr>
              <a:t>Ví</a:t>
            </a:r>
            <a:r>
              <a:rPr lang="en-US" sz="3600" b="1" i="1" kern="1200" dirty="0">
                <a:solidFill>
                  <a:srgbClr val="FF0000"/>
                </a:solidFill>
                <a:latin typeface="Times New Roman" panose="02020603050405020304" pitchFamily="18" charset="0"/>
                <a:cs typeface="Times New Roman" panose="02020603050405020304" pitchFamily="18" charset="0"/>
              </a:rPr>
              <a:t> </a:t>
            </a:r>
            <a:r>
              <a:rPr lang="en-US" sz="3600" b="1" i="1" kern="1200" dirty="0" err="1">
                <a:solidFill>
                  <a:srgbClr val="FF0000"/>
                </a:solidFill>
                <a:latin typeface="Times New Roman" panose="02020603050405020304" pitchFamily="18" charset="0"/>
                <a:cs typeface="Times New Roman" panose="02020603050405020304" pitchFamily="18" charset="0"/>
              </a:rPr>
              <a:t>dụ</a:t>
            </a:r>
            <a:r>
              <a:rPr lang="en-US" sz="3600" b="1" i="1" kern="1200" dirty="0">
                <a:solidFill>
                  <a:srgbClr val="FF0000"/>
                </a:solidFill>
                <a:latin typeface="Times New Roman" panose="02020603050405020304" pitchFamily="18" charset="0"/>
                <a:cs typeface="Times New Roman" panose="02020603050405020304" pitchFamily="18" charset="0"/>
              </a:rPr>
              <a:t> </a:t>
            </a:r>
            <a:r>
              <a:rPr lang="en-US" sz="3600" b="1" i="1" kern="1200" dirty="0" err="1">
                <a:solidFill>
                  <a:srgbClr val="FF0000"/>
                </a:solidFill>
                <a:latin typeface="Times New Roman" panose="02020603050405020304" pitchFamily="18" charset="0"/>
                <a:cs typeface="Times New Roman" panose="02020603050405020304" pitchFamily="18" charset="0"/>
              </a:rPr>
              <a:t>trực</a:t>
            </a:r>
            <a:r>
              <a:rPr lang="en-US" sz="3600" b="1" i="1" kern="1200" dirty="0">
                <a:solidFill>
                  <a:srgbClr val="FF0000"/>
                </a:solidFill>
                <a:latin typeface="Times New Roman" panose="02020603050405020304" pitchFamily="18" charset="0"/>
                <a:cs typeface="Times New Roman" panose="02020603050405020304" pitchFamily="18" charset="0"/>
              </a:rPr>
              <a:t> </a:t>
            </a:r>
            <a:r>
              <a:rPr lang="vi-VN" sz="3600" b="1" i="1" kern="1200" dirty="0">
                <a:solidFill>
                  <a:srgbClr val="FF0000"/>
                </a:solidFill>
                <a:latin typeface="Times New Roman" panose="02020603050405020304" pitchFamily="18" charset="0"/>
                <a:cs typeface="Times New Roman" panose="02020603050405020304" pitchFamily="18" charset="0"/>
              </a:rPr>
              <a:t>quan:</a:t>
            </a:r>
            <a:endParaRPr lang="en-US" sz="3600" b="1" i="1" kern="1200" dirty="0">
              <a:solidFill>
                <a:srgbClr val="FF0000"/>
              </a:solidFill>
              <a:latin typeface="Times New Roman" panose="02020603050405020304" pitchFamily="18" charset="0"/>
              <a:cs typeface="Times New Roman" panose="02020603050405020304" pitchFamily="18" charset="0"/>
            </a:endParaRPr>
          </a:p>
        </p:txBody>
      </p:sp>
      <p:grpSp>
        <p:nvGrpSpPr>
          <p:cNvPr id="28" name="Group 2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065C7894-688C-E956-6D4A-B647A163E8C1}"/>
              </a:ext>
            </a:extLst>
          </p:cNvPr>
          <p:cNvPicPr>
            <a:picLocks noChangeAspect="1"/>
          </p:cNvPicPr>
          <p:nvPr/>
        </p:nvPicPr>
        <p:blipFill rotWithShape="1">
          <a:blip r:embed="rId2"/>
          <a:srcRect l="1184" r="10272" b="4"/>
          <a:stretch/>
        </p:blipFill>
        <p:spPr>
          <a:xfrm>
            <a:off x="7114162" y="471748"/>
            <a:ext cx="4324849" cy="2552007"/>
          </a:xfrm>
          <a:prstGeom prst="rect">
            <a:avLst/>
          </a:prstGeom>
        </p:spPr>
      </p:pic>
      <p:sp>
        <p:nvSpPr>
          <p:cNvPr id="37" name="Rectangle 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D7E64FEB-6E87-CCA0-AF40-278292E8CA88}"/>
              </a:ext>
            </a:extLst>
          </p:cNvPr>
          <p:cNvPicPr>
            <a:picLocks noChangeAspect="1"/>
          </p:cNvPicPr>
          <p:nvPr/>
        </p:nvPicPr>
        <p:blipFill rotWithShape="1">
          <a:blip r:embed="rId3"/>
          <a:srcRect r="-1" b="30984"/>
          <a:stretch/>
        </p:blipFill>
        <p:spPr>
          <a:xfrm>
            <a:off x="7114162" y="3676230"/>
            <a:ext cx="4324849" cy="2552007"/>
          </a:xfrm>
          <a:prstGeom prst="rect">
            <a:avLst/>
          </a:prstGeom>
        </p:spPr>
      </p:pic>
      <p:sp>
        <p:nvSpPr>
          <p:cNvPr id="4" name="Slide Number Placeholder 3">
            <a:extLst>
              <a:ext uri="{FF2B5EF4-FFF2-40B4-BE49-F238E27FC236}">
                <a16:creationId xmlns:a16="http://schemas.microsoft.com/office/drawing/2014/main" id="{F479D80A-D676-D624-4E90-C9E3A07E195D}"/>
              </a:ext>
            </a:extLst>
          </p:cNvPr>
          <p:cNvSpPr>
            <a:spLocks noGrp="1"/>
          </p:cNvSpPr>
          <p:nvPr>
            <p:ph type="sldNum" sz="quarter" idx="12"/>
          </p:nvPr>
        </p:nvSpPr>
        <p:spPr/>
        <p:txBody>
          <a:bodyPr/>
          <a:lstStyle/>
          <a:p>
            <a:fld id="{DFCC8C0D-DCBB-4F6B-9ACE-0505B05B2051}" type="slidenum">
              <a:rPr lang="en-US" sz="3300" smtClean="0">
                <a:solidFill>
                  <a:srgbClr val="FF0000"/>
                </a:solidFill>
                <a:latin typeface="Times New Roman" panose="02020603050405020304" pitchFamily="18" charset="0"/>
                <a:cs typeface="Times New Roman" panose="02020603050405020304" pitchFamily="18" charset="0"/>
              </a:rPr>
              <a:t>8</a:t>
            </a:fld>
            <a:endParaRPr lang="en-US" sz="33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382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B07A3E6E6A62458846CB9BB2B5381C" ma:contentTypeVersion="18" ma:contentTypeDescription="Create a new document." ma:contentTypeScope="" ma:versionID="033b37246256710514b89d6ff5c054b8">
  <xsd:schema xmlns:xsd="http://www.w3.org/2001/XMLSchema" xmlns:xs="http://www.w3.org/2001/XMLSchema" xmlns:p="http://schemas.microsoft.com/office/2006/metadata/properties" xmlns:ns3="0b7d9d12-11ee-4f00-80d3-591ffb4c4c12" xmlns:ns4="1dbe8371-f9c0-4f61-a3c7-6eef5a4f5922" targetNamespace="http://schemas.microsoft.com/office/2006/metadata/properties" ma:root="true" ma:fieldsID="2ce037e73bc70efee4d5f34aa93e958f" ns3:_="" ns4:_="">
    <xsd:import namespace="0b7d9d12-11ee-4f00-80d3-591ffb4c4c12"/>
    <xsd:import namespace="1dbe8371-f9c0-4f61-a3c7-6eef5a4f592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element ref="ns3:MediaServiceSearchProperties" minOccurs="0"/>
                <xsd:element ref="ns3:MediaLengthInSeconds"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7d9d12-11ee-4f00-80d3-591ffb4c4c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element name="_activity" ma:index="23" nillable="true" ma:displayName="_activity" ma:hidden="true" ma:internalName="_activity">
      <xsd:simpleType>
        <xsd:restriction base="dms:Note"/>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ystemTags" ma:index="25"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dbe8371-f9c0-4f61-a3c7-6eef5a4f592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b7d9d12-11ee-4f00-80d3-591ffb4c4c12" xsi:nil="true"/>
  </documentManagement>
</p:properties>
</file>

<file path=customXml/itemProps1.xml><?xml version="1.0" encoding="utf-8"?>
<ds:datastoreItem xmlns:ds="http://schemas.openxmlformats.org/officeDocument/2006/customXml" ds:itemID="{4AD611CB-1593-492C-8E12-C4711FED2C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7d9d12-11ee-4f00-80d3-591ffb4c4c12"/>
    <ds:schemaRef ds:uri="1dbe8371-f9c0-4f61-a3c7-6eef5a4f59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709ED-3E9D-47D1-B9BC-7EC19D90567F}">
  <ds:schemaRefs>
    <ds:schemaRef ds:uri="http://schemas.microsoft.com/sharepoint/v3/contenttype/forms"/>
  </ds:schemaRefs>
</ds:datastoreItem>
</file>

<file path=customXml/itemProps3.xml><?xml version="1.0" encoding="utf-8"?>
<ds:datastoreItem xmlns:ds="http://schemas.openxmlformats.org/officeDocument/2006/customXml" ds:itemID="{97B898BB-F2B2-4C88-82E9-3D34A1E33FE9}">
  <ds:schemaRefs>
    <ds:schemaRef ds:uri="http://schemas.microsoft.com/office/2006/documentManagement/types"/>
    <ds:schemaRef ds:uri="http://schemas.microsoft.com/office/infopath/2007/PartnerControls"/>
    <ds:schemaRef ds:uri="0b7d9d12-11ee-4f00-80d3-591ffb4c4c12"/>
    <ds:schemaRef ds:uri="http://purl.org/dc/dcmitype/"/>
    <ds:schemaRef ds:uri="http://purl.org/dc/elements/1.1/"/>
    <ds:schemaRef ds:uri="http://schemas.openxmlformats.org/package/2006/metadata/core-properties"/>
    <ds:schemaRef ds:uri="1dbe8371-f9c0-4f61-a3c7-6eef5a4f5922"/>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73</TotalTime>
  <Words>348</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Times New Roman</vt:lpstr>
      <vt:lpstr>Wingdings</vt:lpstr>
      <vt:lpstr>Office Theme</vt:lpstr>
      <vt:lpstr>GIAO THỨC MQTT</vt:lpstr>
      <vt:lpstr>I. Giao thức MQTT là gì ?</vt:lpstr>
      <vt:lpstr>PowerPoint Presentation</vt:lpstr>
      <vt:lpstr>II. Cách thức hoạt động:</vt:lpstr>
      <vt:lpstr>PowerPoint Presentation</vt:lpstr>
      <vt:lpstr>- Chúng ta sẽ kết nối đến server của mesenger, chúng ta đóng vai trò là người dùng, chúng ta kết nối vào đó và những người khác cũng kết nối vào đó, từ đó chúng ta có thể trao đổi nói chuyện với nhau.  - Các đồ vật cũng như vậy, cũng sẽ kết nối đến 1 cái server, nhiều đồ vật kết nối đến cái server đó chúng nó sẽ trao đổi dữ liệu với nhau thông qua cái server này.</vt:lpstr>
      <vt:lpstr>PowerPoint Presentation</vt:lpstr>
      <vt:lpstr>Ví dụ:  - Client gửi thông tin lên server.  - Client sẽ Subscribe vào 1 cái topic, nếu cái topic đó có thông tin gì mới thì nó sẽ gửi đến Broker.  - Broker sẽ Publish thông tin gì đó vào topic và Client sẽ nhận được thông tin đó.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GIAO THỨC MQTT</dc:title>
  <dc:creator>NGUYỄN TIẾN ĐẠT</dc:creator>
  <cp:lastModifiedBy>NGUYỄN TIẾN ĐẠT</cp:lastModifiedBy>
  <cp:revision>1</cp:revision>
  <dcterms:created xsi:type="dcterms:W3CDTF">2024-04-22T02:23:02Z</dcterms:created>
  <dcterms:modified xsi:type="dcterms:W3CDTF">2024-06-17T13:54:31Z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0x0101005DB07A3E6E6A62458846CB9BB2B5381C</vt:lpwstr>
  </property>
</Properties>
</file>