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1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05C0B3-0056-4EA7-AEBD-1B5FFFA3DF2C}">
          <p14:sldIdLst>
            <p14:sldId id="256"/>
          </p14:sldIdLst>
        </p14:section>
        <p14:section name="AUFGABE 1" id="{B13910AB-1E1A-4496-A067-72D33A3B3AA2}">
          <p14:sldIdLst>
            <p14:sldId id="257"/>
            <p14:sldId id="258"/>
            <p14:sldId id="259"/>
            <p14:sldId id="260"/>
            <p14:sldId id="261"/>
          </p14:sldIdLst>
        </p14:section>
        <p14:section name="AUFGABE 2" id="{9EB3B71C-C725-48D0-B04C-838DB3262850}">
          <p14:sldIdLst>
            <p14:sldId id="264"/>
            <p14:sldId id="265"/>
            <p14:sldId id="266"/>
            <p14:sldId id="267"/>
            <p14:sldId id="268"/>
            <p14:sldId id="271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5876"/>
    <a:srgbClr val="2E2335"/>
    <a:srgbClr val="1F1D2E"/>
    <a:srgbClr val="29576E"/>
    <a:srgbClr val="202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howGuides="1">
      <p:cViewPr varScale="1">
        <p:scale>
          <a:sx n="153" d="100"/>
          <a:sy n="153" d="100"/>
        </p:scale>
        <p:origin x="46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7D7F3-8E57-43E0-A750-D1255587A58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8B302-1F11-42C3-88D0-BBFA69D4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8B302-1F11-42C3-88D0-BBFA69D4EA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684C1-F4E8-3D9B-4276-0C8D12D7E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19E56A-F9A0-18B0-97AF-A9C11EB3C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E8E524-8E56-48DC-41C0-11C823FC7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F0381-D04D-1094-7C86-A18507DE3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8B302-1F11-42C3-88D0-BBFA69D4EA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07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043C4-1D84-702A-CC55-A2551FB24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67DBF-1E88-9ACC-B47D-C62D7FBB5A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3D7ED8-FF2B-8869-A8E7-0A765EE16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6DEA8-53D5-2410-9171-8B2AD27C5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8B302-1F11-42C3-88D0-BBFA69D4EA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1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12AE3-9BEE-397C-93BC-4F10960E9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27359F-CE6E-ACE5-39F0-0D71112482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F0EA10-33D7-6D41-46AE-7AED7A63C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F249D-9C68-FB6B-EB01-C716685D7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8B302-1F11-42C3-88D0-BBFA69D4EA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643DB-AF97-71BC-0D8E-416EDC28F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CD66F7-5EEC-D27F-A542-032BB8AFAA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705C53-3CB1-52AE-2428-D3C09073C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E2544-5C3E-E3A9-8E98-8F1DA8936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8B302-1F11-42C3-88D0-BBFA69D4EA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5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1D766-2FC5-2629-5D4C-CC6B0F021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B86F3B-FF05-F579-7169-17FBA0E5C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C7CF47-2B34-36A5-E860-AD564B7E6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8960-1CDA-2CCD-3E12-2DD854A03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8B302-1F11-42C3-88D0-BBFA69D4EA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1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1F699-4A91-68CE-6ACE-1C1CCAB7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3F54D7-6D1C-F13E-2896-86E82C91C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934F60-DC2A-0F3E-6A68-49677BF8F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25A34-E82D-E834-13FA-9BAA8768C2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8B302-1F11-42C3-88D0-BBFA69D4EA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1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6412-7074-5E4B-818E-27F8C48CF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1D128-C439-9A93-BC91-6C6938E5F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1BE4-05C4-87C1-FC9E-BEC2FD82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96E-74FC-484B-A3B1-AB3B1AEAA19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327AB-E559-7674-3E49-0628E0F8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A703-C7BC-50BD-8D2A-D3BC9D9B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EB3-02D7-4DD3-82F5-C159260C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0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D7C0-6697-5D08-93F4-93A33F19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8BD9A-B63E-7018-1E8D-E68F2EB9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FDE6-767D-FF76-2BAA-DDBE6D79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96E-74FC-484B-A3B1-AB3B1AEAA19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B2004-638D-AE95-3EA9-8EDF4261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1E065-6CAB-1717-CDD4-B484362A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EB3-02D7-4DD3-82F5-C159260C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82EFB-EAD5-8164-2DF4-2DCACD07A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48245-33B8-04F4-BF74-7A100C9CB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29D3-A36C-AC29-4F13-14BEC6ED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96E-74FC-484B-A3B1-AB3B1AEAA19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FF988-A8AF-C0B2-7F14-9CF3A251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DD60D-26D6-ECD0-9F51-12D4807C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EB3-02D7-4DD3-82F5-C159260C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5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74BD-42CD-DC38-2513-F645F320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9F979-631B-0469-B0CE-B9BE47042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AF48-C04D-081A-2931-A2026E06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96E-74FC-484B-A3B1-AB3B1AEAA19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61D4E-39C0-218B-8F93-51E5147A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00DD-B476-6F00-D700-D819C6C0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EB3-02D7-4DD3-82F5-C159260C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8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6CD6-3071-0399-14A7-A7E85304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E20C2-C48D-A330-ECFB-94153FDDB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CD771-579C-ED4F-0F3A-EA2407ED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96E-74FC-484B-A3B1-AB3B1AEAA19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19D7A-42F6-EB85-F550-1ADA3CA5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2E6C-C117-7B05-CCF9-E71863DE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EB3-02D7-4DD3-82F5-C159260C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0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0882-F40F-89D3-DF90-8AD766CE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5202-DDF0-F391-154D-208036CA6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3E712-F4FA-5A80-ACA8-4D238F78C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1939D-C070-23BC-51AB-474F88F9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96E-74FC-484B-A3B1-AB3B1AEAA19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5BE18-F5B8-E602-9BD3-FE65CFDC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3037C-CFE8-82F6-9CC6-01626F64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EB3-02D7-4DD3-82F5-C159260C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6C28-5E5A-D590-135E-B48621BA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4CDEF-545E-D884-6274-9623E24C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BFA77-2F97-31BF-F9AF-D6BBC8CF9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0C95F-3307-2177-DA7B-EB00597E9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2D275-5E91-2ADE-891F-C4AF0F060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B9353-ABEC-5AD2-45C9-B114965E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96E-74FC-484B-A3B1-AB3B1AEAA19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DDB4F-1EA9-9C84-E96A-47AF8F30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72EA8-A0E1-1CEB-3003-FB877530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EB3-02D7-4DD3-82F5-C159260C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4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6185-A9AB-BD8C-3858-A3F516E1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2315E-F9A4-AC7A-1E1D-2C2B102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96E-74FC-484B-A3B1-AB3B1AEAA19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70DB8-7DF2-58B7-0FA2-48DC8FCB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9630A-DFA5-1C63-3BBE-C3FEA2C7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EB3-02D7-4DD3-82F5-C159260C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3A1AB-772E-FD8D-06BD-834CB485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96E-74FC-484B-A3B1-AB3B1AEAA19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6FB99-01FF-7CD5-C035-72CA0A52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FE63F-A88C-6C99-F4AF-432B4598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EB3-02D7-4DD3-82F5-C159260C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C1D8-1B21-89D4-D325-664648EB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33DB-E21E-48B3-3011-998DC701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BB2A8-8013-2343-323B-44F3892D3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2C913-5F3B-B0E1-F633-7471DFCA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96E-74FC-484B-A3B1-AB3B1AEAA19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1F5DD-6093-9829-90B8-7C5A7B38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A5F95-48B5-E79D-B013-EBAE7B6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EB3-02D7-4DD3-82F5-C159260C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2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93B2-EF14-2BAF-55D8-B71E89FD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D72B9-6112-E1C1-1396-08A7F1E8B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46ABE-5FFD-6731-AE2B-EFDCBF349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E34E9-4FB3-9A4D-C4EE-1ABD20A8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B96E-74FC-484B-A3B1-AB3B1AEAA19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058CB-541F-BEF4-16A8-E7E7B73D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A9B8B-BAAD-83EB-0754-658ADF85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0FEB3-02D7-4DD3-82F5-C159260C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8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B92CD-3E9D-C3EE-47DD-5B031CC3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23B32-FFFC-42CF-F2A4-46B53CD57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7BE6-6AA3-9946-6831-BA70CDF78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2B96E-74FC-484B-A3B1-AB3B1AEAA19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84B1F-F54E-9764-15CC-56B2BEDCE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BA54-FEC0-E68F-4464-02EFF8A68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0FEB3-02D7-4DD3-82F5-C159260C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5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DBD9-DAB2-683C-7E58-3E07438B1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DS2 Praktikumsaufgabe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B8407-5A20-2958-3866-28382128D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>
                <a:solidFill>
                  <a:schemeClr val="bg1"/>
                </a:solidFill>
              </a:rPr>
              <a:t>Davit Chichua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41862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64C66-4907-DE25-8C95-7123A54FD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A88836-4D6A-558C-A4E0-199D6B5B9A6F}"/>
              </a:ext>
            </a:extLst>
          </p:cNvPr>
          <p:cNvGraphicFramePr>
            <a:graphicFrameLocks noGrp="1"/>
          </p:cNvGraphicFramePr>
          <p:nvPr/>
        </p:nvGraphicFramePr>
        <p:xfrm>
          <a:off x="3857533" y="4960620"/>
          <a:ext cx="144989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1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r>
                        <a:rPr lang="de-DE" dirty="0"/>
                        <a:t>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popularity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C2E120-5371-E611-E6BB-638180AFA604}"/>
              </a:ext>
            </a:extLst>
          </p:cNvPr>
          <p:cNvGraphicFramePr>
            <a:graphicFrameLocks noGrp="1"/>
          </p:cNvGraphicFramePr>
          <p:nvPr/>
        </p:nvGraphicFramePr>
        <p:xfrm>
          <a:off x="9824573" y="2255520"/>
          <a:ext cx="1449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GENRE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97C470-99BD-E1F0-468D-DD7E9182FCDF}"/>
              </a:ext>
            </a:extLst>
          </p:cNvPr>
          <p:cNvGraphicFramePr>
            <a:graphicFrameLocks noGrp="1"/>
          </p:cNvGraphicFramePr>
          <p:nvPr/>
        </p:nvGraphicFramePr>
        <p:xfrm>
          <a:off x="9824572" y="662940"/>
          <a:ext cx="14498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1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129FEB-4C67-A522-F154-DDF8722C7FE2}"/>
              </a:ext>
            </a:extLst>
          </p:cNvPr>
          <p:cNvGraphicFramePr>
            <a:graphicFrameLocks noGrp="1"/>
          </p:cNvGraphicFramePr>
          <p:nvPr/>
        </p:nvGraphicFramePr>
        <p:xfrm>
          <a:off x="5950939" y="425450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producer → PRODUCER(name)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genre → GENRE(name)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9229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4E8EA47-927E-AABA-D8C2-95B55AFE8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29791"/>
              </p:ext>
            </p:extLst>
          </p:nvPr>
        </p:nvGraphicFramePr>
        <p:xfrm>
          <a:off x="575685" y="190500"/>
          <a:ext cx="27009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916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EPISODE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series → SERIES(title)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6352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902B20F-52EC-0E19-ABD7-CAA040F67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5288"/>
              </p:ext>
            </p:extLst>
          </p:nvPr>
        </p:nvGraphicFramePr>
        <p:xfrm>
          <a:off x="4953000" y="2959101"/>
          <a:ext cx="3429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ACTOR_SERIES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actor </a:t>
                      </a:r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→ ACTOR(name)</a:t>
                      </a:r>
                      <a:endParaRPr lang="en-US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series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→ SERIES(title)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1EE37FA-A1B2-409B-7967-7BCE72A8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89288"/>
              </p:ext>
            </p:extLst>
          </p:nvPr>
        </p:nvGraphicFramePr>
        <p:xfrm>
          <a:off x="685800" y="2959101"/>
          <a:ext cx="3429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ACTOR_EPISODE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actor </a:t>
                      </a:r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→ ACTOR(name)</a:t>
                      </a:r>
                      <a:endParaRPr lang="en-US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episode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→ EPISODE(id)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5680042D-0E0B-A4E8-D158-C840EA60B3FD}"/>
              </a:ext>
            </a:extLst>
          </p:cNvPr>
          <p:cNvGrpSpPr/>
          <p:nvPr/>
        </p:nvGrpSpPr>
        <p:grpSpPr>
          <a:xfrm>
            <a:off x="5950939" y="4801235"/>
            <a:ext cx="5334000" cy="1426210"/>
            <a:chOff x="5715000" y="4768850"/>
            <a:chExt cx="5334000" cy="142621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4500A98-C889-D22C-5E40-A339C5A2C4AE}"/>
                </a:ext>
              </a:extLst>
            </p:cNvPr>
            <p:cNvSpPr/>
            <p:nvPr/>
          </p:nvSpPr>
          <p:spPr>
            <a:xfrm>
              <a:off x="5715000" y="4768850"/>
              <a:ext cx="5334000" cy="1426210"/>
            </a:xfrm>
            <a:prstGeom prst="roundRect">
              <a:avLst>
                <a:gd name="adj" fmla="val 5435"/>
              </a:avLst>
            </a:prstGeom>
            <a:solidFill>
              <a:srgbClr val="2E2335"/>
            </a:solidFill>
            <a:ln w="76200">
              <a:solidFill>
                <a:srgbClr val="B1587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2827EB-E5BD-36CB-5A3B-C70EB1943989}"/>
                </a:ext>
              </a:extLst>
            </p:cNvPr>
            <p:cNvSpPr txBox="1"/>
            <p:nvPr/>
          </p:nvSpPr>
          <p:spPr>
            <a:xfrm>
              <a:off x="5791200" y="4890695"/>
              <a:ext cx="5257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„character“ ist nicht alleine Schlüssel weil:</a:t>
              </a:r>
            </a:p>
            <a:p>
              <a:pPr marL="285750" indent="-285750">
                <a:buFontTx/>
                <a:buChar char="-"/>
              </a:pPr>
              <a:r>
                <a:rPr lang="de-DE" dirty="0">
                  <a:solidFill>
                    <a:schemeClr val="bg1"/>
                  </a:solidFill>
                </a:rPr>
                <a:t>Charaktere aus verschiedenen Episoden/Serien können denselben Namen haben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chemeClr val="bg1"/>
                  </a:solidFill>
                </a:rPr>
                <a:t>Schauspielerwechsel bei Fortsetzung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4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8487D-55E5-8256-7F9E-4DEED6FC8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7ADF54-7D54-20EC-0563-8D4F277E0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692470"/>
              </p:ext>
            </p:extLst>
          </p:nvPr>
        </p:nvGraphicFramePr>
        <p:xfrm>
          <a:off x="1237791" y="1008380"/>
          <a:ext cx="144989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1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r>
                        <a:rPr lang="de-DE" dirty="0"/>
                        <a:t>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popularity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7EDF2E-F633-E596-A579-D221FA9D5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107258"/>
              </p:ext>
            </p:extLst>
          </p:nvPr>
        </p:nvGraphicFramePr>
        <p:xfrm>
          <a:off x="3065387" y="1003300"/>
          <a:ext cx="1449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GENRE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FC9402-3A0F-B00F-F245-1B6D2B024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42459"/>
              </p:ext>
            </p:extLst>
          </p:nvPr>
        </p:nvGraphicFramePr>
        <p:xfrm>
          <a:off x="4892982" y="1003300"/>
          <a:ext cx="14498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1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1B5A80-88C2-A21C-6843-ED2CEEB04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55762"/>
              </p:ext>
            </p:extLst>
          </p:nvPr>
        </p:nvGraphicFramePr>
        <p:xfrm>
          <a:off x="3703264" y="3444240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producer → PRODUCER(name)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genre → GENRE(name)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9229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6A03692-F08F-CD48-2792-F4B4236E3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82669"/>
              </p:ext>
            </p:extLst>
          </p:nvPr>
        </p:nvGraphicFramePr>
        <p:xfrm>
          <a:off x="624643" y="3444240"/>
          <a:ext cx="27009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916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EPISODE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series → SERIES(title)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6352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7D4EDFE-FE93-BCFF-AEF3-388C1EEDD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316710"/>
              </p:ext>
            </p:extLst>
          </p:nvPr>
        </p:nvGraphicFramePr>
        <p:xfrm>
          <a:off x="7509969" y="1064260"/>
          <a:ext cx="3429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ACTOR_SERIES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actor </a:t>
                      </a:r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→ ACTOR(name)</a:t>
                      </a:r>
                      <a:endParaRPr lang="en-US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series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→ SERIES(title)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1C53752-636D-23B0-2903-B6229781A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34007"/>
              </p:ext>
            </p:extLst>
          </p:nvPr>
        </p:nvGraphicFramePr>
        <p:xfrm>
          <a:off x="7509969" y="3807460"/>
          <a:ext cx="3429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ACTOR_EPISODE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actor </a:t>
                      </a:r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→ ACTOR(name)</a:t>
                      </a:r>
                      <a:endParaRPr lang="en-US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episode</a:t>
                      </a:r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 → EPISODE(id)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659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23E8C-AC2B-4416-74EC-DDF865D16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A88C9D-FB6E-B4B9-C0CA-BBA4CB09E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26648"/>
              </p:ext>
            </p:extLst>
          </p:nvPr>
        </p:nvGraphicFramePr>
        <p:xfrm>
          <a:off x="1237791" y="1008380"/>
          <a:ext cx="144989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1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r>
                        <a:rPr lang="de-DE" dirty="0"/>
                        <a:t>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popularity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A5917F-7B8C-1036-6DF5-6B4DCB68C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122110"/>
              </p:ext>
            </p:extLst>
          </p:nvPr>
        </p:nvGraphicFramePr>
        <p:xfrm>
          <a:off x="3065387" y="1003300"/>
          <a:ext cx="1449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GENRE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7E2140-5671-C63C-72A8-49184F6B0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688033"/>
              </p:ext>
            </p:extLst>
          </p:nvPr>
        </p:nvGraphicFramePr>
        <p:xfrm>
          <a:off x="4892982" y="1003300"/>
          <a:ext cx="14498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1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AC7AE5-1F59-C2C7-4397-D8CEF1CA3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05707"/>
              </p:ext>
            </p:extLst>
          </p:nvPr>
        </p:nvGraphicFramePr>
        <p:xfrm>
          <a:off x="3703264" y="3444240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producer → PRODUCER(name)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genre → GENRE(name)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9229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BCEB1A5-C4F0-C678-D9F8-EEA8CF4F87AC}"/>
              </a:ext>
            </a:extLst>
          </p:cNvPr>
          <p:cNvGraphicFramePr>
            <a:graphicFrameLocks noGrp="1"/>
          </p:cNvGraphicFramePr>
          <p:nvPr/>
        </p:nvGraphicFramePr>
        <p:xfrm>
          <a:off x="624643" y="3444240"/>
          <a:ext cx="27009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916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EPISODE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series → SERIES(title)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6352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DEB450C-27C4-EFA0-C455-454B3603C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12577"/>
              </p:ext>
            </p:extLst>
          </p:nvPr>
        </p:nvGraphicFramePr>
        <p:xfrm>
          <a:off x="7509969" y="1064260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ACTOR_SERIES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0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actor → ACTOR(name)</a:t>
                      </a:r>
                      <a:endParaRPr lang="en-US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series → SERIES(title)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FE8C3D9-B8A2-8BB1-E2FC-471F73D5F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06042"/>
              </p:ext>
            </p:extLst>
          </p:nvPr>
        </p:nvGraphicFramePr>
        <p:xfrm>
          <a:off x="7509969" y="3807460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ACTOR_EPISODE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93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actor → ACTOR(name)</a:t>
                      </a:r>
                      <a:endParaRPr lang="en-US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episode → EPISODE(id)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58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C52BF-30FC-1B92-A912-F2D230306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5C5CBD-BC5E-169D-3AF7-DA65EBFFE094}"/>
              </a:ext>
            </a:extLst>
          </p:cNvPr>
          <p:cNvGraphicFramePr>
            <a:graphicFrameLocks noGrp="1"/>
          </p:cNvGraphicFramePr>
          <p:nvPr/>
        </p:nvGraphicFramePr>
        <p:xfrm>
          <a:off x="1237791" y="1008380"/>
          <a:ext cx="144989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1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r>
                        <a:rPr lang="de-DE" dirty="0"/>
                        <a:t>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03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popularity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0003E7-A4C4-98DD-5A2B-1067847DCEFC}"/>
              </a:ext>
            </a:extLst>
          </p:cNvPr>
          <p:cNvGraphicFramePr>
            <a:graphicFrameLocks noGrp="1"/>
          </p:cNvGraphicFramePr>
          <p:nvPr/>
        </p:nvGraphicFramePr>
        <p:xfrm>
          <a:off x="3065387" y="1003300"/>
          <a:ext cx="14498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GENRE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0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0E1E8E6-70E7-3F39-8BC7-D5A6203CB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19026"/>
              </p:ext>
            </p:extLst>
          </p:nvPr>
        </p:nvGraphicFramePr>
        <p:xfrm>
          <a:off x="4892982" y="1003300"/>
          <a:ext cx="14498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1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US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9320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337FA-BDEF-589C-54BC-2C1E63FB28DC}"/>
              </a:ext>
            </a:extLst>
          </p:cNvPr>
          <p:cNvGraphicFramePr>
            <a:graphicFrameLocks noGrp="1"/>
          </p:cNvGraphicFramePr>
          <p:nvPr/>
        </p:nvGraphicFramePr>
        <p:xfrm>
          <a:off x="3703264" y="3444240"/>
          <a:ext cx="3429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64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US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producer → PRODUCER(id)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genre → GENRE(id)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9229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196B12B-B6F0-09A6-6D0D-824556EB76B9}"/>
              </a:ext>
            </a:extLst>
          </p:cNvPr>
          <p:cNvGraphicFramePr>
            <a:graphicFrameLocks noGrp="1"/>
          </p:cNvGraphicFramePr>
          <p:nvPr/>
        </p:nvGraphicFramePr>
        <p:xfrm>
          <a:off x="624643" y="3444240"/>
          <a:ext cx="27009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916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EPISODE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series → SERIES(id)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6352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23083F2-B7E7-56F8-3703-70C36AA74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53088"/>
              </p:ext>
            </p:extLst>
          </p:nvPr>
        </p:nvGraphicFramePr>
        <p:xfrm>
          <a:off x="7509969" y="1064260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ACTOR_SERIES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0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actor → ACTOR(id)</a:t>
                      </a:r>
                      <a:endParaRPr lang="en-US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series → SERIES(id)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7C7B775-F92C-58CF-99E9-8F806E809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93115"/>
              </p:ext>
            </p:extLst>
          </p:nvPr>
        </p:nvGraphicFramePr>
        <p:xfrm>
          <a:off x="7509969" y="3807460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ACTOR_EPISODE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93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actor → ACTOR(id)</a:t>
                      </a:r>
                      <a:endParaRPr lang="en-US" u="non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episode → EPISODE(id)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7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701173"/>
      </p:ext>
    </p:extLst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1BA4B28-7D62-6761-5F07-BEB2C9F2A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A2987A-04D6-3069-B74F-66A3C9C5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83" y="0"/>
            <a:ext cx="11902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03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C4F7E56-0FCF-2B44-071D-43B2E91F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D02CE-2875-F816-F2E9-4897FB8F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83" y="0"/>
            <a:ext cx="11902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49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491A4E-515A-3882-96AD-91A738B9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D56A1E-EE00-C152-1A5A-D7B2DE98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0" y="0"/>
            <a:ext cx="11945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43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FF06E0-7E82-5EE7-FFE2-9B90ABF53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BB77E4-A071-4D46-46AD-A03632515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3" y="0"/>
            <a:ext cx="11897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99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78300F-36C4-1D0E-FE8F-CBC59C6F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3C789-5E42-D357-0A63-D209C90F4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4" y="0"/>
            <a:ext cx="11878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06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D27E3-0D14-A4E2-5E33-1ED072A74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500034-65F9-BB7F-E0E1-466A1064D1C7}"/>
              </a:ext>
            </a:extLst>
          </p:cNvPr>
          <p:cNvGrpSpPr/>
          <p:nvPr/>
        </p:nvGrpSpPr>
        <p:grpSpPr>
          <a:xfrm>
            <a:off x="1" y="0"/>
            <a:ext cx="12192000" cy="6858000"/>
            <a:chOff x="1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88598AB-09F0-D69B-B8A1-7413C3E29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4EA41E-C2CA-B23C-15EA-6380338F8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584" y="0"/>
              <a:ext cx="11878832" cy="6858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5B59D8-CD08-EA01-32AA-5357A8B3802D}"/>
              </a:ext>
            </a:extLst>
          </p:cNvPr>
          <p:cNvGrpSpPr/>
          <p:nvPr/>
        </p:nvGrpSpPr>
        <p:grpSpPr>
          <a:xfrm>
            <a:off x="8839200" y="2095500"/>
            <a:ext cx="3124200" cy="1866900"/>
            <a:chOff x="8839200" y="2095500"/>
            <a:chExt cx="3124200" cy="18669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1232CB-4A0A-5DD2-7371-D13DC8F01F37}"/>
                </a:ext>
              </a:extLst>
            </p:cNvPr>
            <p:cNvSpPr/>
            <p:nvPr/>
          </p:nvSpPr>
          <p:spPr>
            <a:xfrm>
              <a:off x="8839200" y="3124200"/>
              <a:ext cx="3124200" cy="83820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EB80B7-320E-014E-E91D-D8D497A0889D}"/>
                </a:ext>
              </a:extLst>
            </p:cNvPr>
            <p:cNvSpPr/>
            <p:nvPr/>
          </p:nvSpPr>
          <p:spPr>
            <a:xfrm>
              <a:off x="9829800" y="2095500"/>
              <a:ext cx="1219200" cy="110490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5255E5-2EA4-8B8E-DEA1-891FBCC79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267083"/>
              </p:ext>
            </p:extLst>
          </p:nvPr>
        </p:nvGraphicFramePr>
        <p:xfrm>
          <a:off x="9824573" y="2255520"/>
          <a:ext cx="1449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GENRE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2BCCE1D5-2301-901D-CDDB-73D2E7113033}"/>
              </a:ext>
            </a:extLst>
          </p:cNvPr>
          <p:cNvGrpSpPr/>
          <p:nvPr/>
        </p:nvGrpSpPr>
        <p:grpSpPr>
          <a:xfrm>
            <a:off x="8915400" y="76200"/>
            <a:ext cx="3048000" cy="1790700"/>
            <a:chOff x="8915400" y="76200"/>
            <a:chExt cx="3048000" cy="17907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5F6FB3-34AF-87EC-6D09-88B5EEDFB49B}"/>
                </a:ext>
              </a:extLst>
            </p:cNvPr>
            <p:cNvSpPr/>
            <p:nvPr/>
          </p:nvSpPr>
          <p:spPr>
            <a:xfrm>
              <a:off x="8915400" y="76200"/>
              <a:ext cx="3048000" cy="91440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CDA2FD5-2FD5-DF4A-F3FA-CE91BB782F90}"/>
                </a:ext>
              </a:extLst>
            </p:cNvPr>
            <p:cNvSpPr/>
            <p:nvPr/>
          </p:nvSpPr>
          <p:spPr>
            <a:xfrm>
              <a:off x="9824573" y="655320"/>
              <a:ext cx="1224428" cy="121158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7717DC4-6413-CBC7-167A-494601BE0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07449"/>
              </p:ext>
            </p:extLst>
          </p:nvPr>
        </p:nvGraphicFramePr>
        <p:xfrm>
          <a:off x="9824572" y="662940"/>
          <a:ext cx="14498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1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236B086-F6DE-D027-EEE9-72756DEDDE38}"/>
              </a:ext>
            </a:extLst>
          </p:cNvPr>
          <p:cNvGrpSpPr/>
          <p:nvPr/>
        </p:nvGrpSpPr>
        <p:grpSpPr>
          <a:xfrm>
            <a:off x="2971801" y="4953000"/>
            <a:ext cx="3505200" cy="1714500"/>
            <a:chOff x="2895600" y="4953000"/>
            <a:chExt cx="3505200" cy="17145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D8459C-ACA5-4F0C-A740-3E8430D4E345}"/>
                </a:ext>
              </a:extLst>
            </p:cNvPr>
            <p:cNvSpPr/>
            <p:nvPr/>
          </p:nvSpPr>
          <p:spPr>
            <a:xfrm>
              <a:off x="2895600" y="5829300"/>
              <a:ext cx="3505200" cy="83820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15608E-A9E8-C0CD-D60B-16146A623C9D}"/>
                </a:ext>
              </a:extLst>
            </p:cNvPr>
            <p:cNvSpPr/>
            <p:nvPr/>
          </p:nvSpPr>
          <p:spPr>
            <a:xfrm>
              <a:off x="3886199" y="4953000"/>
              <a:ext cx="1367883" cy="95250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2ADC68-1567-C2E5-81C1-F58AE6662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12324"/>
              </p:ext>
            </p:extLst>
          </p:nvPr>
        </p:nvGraphicFramePr>
        <p:xfrm>
          <a:off x="3857533" y="4960620"/>
          <a:ext cx="144989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1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r>
                        <a:rPr lang="de-DE" dirty="0"/>
                        <a:t>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popularity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84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DD6A4-2471-6012-F9AD-0BAD78FB7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637D8D-D5F0-7F4B-8EC0-9D2AADCF6906}"/>
              </a:ext>
            </a:extLst>
          </p:cNvPr>
          <p:cNvGrpSpPr/>
          <p:nvPr/>
        </p:nvGrpSpPr>
        <p:grpSpPr>
          <a:xfrm>
            <a:off x="1" y="0"/>
            <a:ext cx="12192000" cy="6858000"/>
            <a:chOff x="1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6483E1-1AC9-7509-08AE-8530FDB44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9D18EE-4325-D98C-F865-785A88ED8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584" y="0"/>
              <a:ext cx="11878832" cy="6858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CADF84-D719-5662-0A82-84D407201AD8}"/>
              </a:ext>
            </a:extLst>
          </p:cNvPr>
          <p:cNvGrpSpPr/>
          <p:nvPr/>
        </p:nvGrpSpPr>
        <p:grpSpPr>
          <a:xfrm>
            <a:off x="8839200" y="2095500"/>
            <a:ext cx="3124200" cy="1866900"/>
            <a:chOff x="8839200" y="2095500"/>
            <a:chExt cx="3124200" cy="18669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9BCD65-A588-189B-7135-B57613A96817}"/>
                </a:ext>
              </a:extLst>
            </p:cNvPr>
            <p:cNvSpPr/>
            <p:nvPr/>
          </p:nvSpPr>
          <p:spPr>
            <a:xfrm>
              <a:off x="8839200" y="3124200"/>
              <a:ext cx="3124200" cy="83820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4A8EFE-9A8B-E243-AEC3-60A02AEE99FE}"/>
                </a:ext>
              </a:extLst>
            </p:cNvPr>
            <p:cNvSpPr/>
            <p:nvPr/>
          </p:nvSpPr>
          <p:spPr>
            <a:xfrm>
              <a:off x="9829800" y="2095500"/>
              <a:ext cx="1219200" cy="110490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7423F4-D817-F30C-E06A-E37701297456}"/>
              </a:ext>
            </a:extLst>
          </p:cNvPr>
          <p:cNvGrpSpPr/>
          <p:nvPr/>
        </p:nvGrpSpPr>
        <p:grpSpPr>
          <a:xfrm>
            <a:off x="8915400" y="76200"/>
            <a:ext cx="3048000" cy="1790700"/>
            <a:chOff x="8915400" y="76200"/>
            <a:chExt cx="3048000" cy="17907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D4E011-DCCD-A3E4-C28D-E1552821A0C2}"/>
                </a:ext>
              </a:extLst>
            </p:cNvPr>
            <p:cNvSpPr/>
            <p:nvPr/>
          </p:nvSpPr>
          <p:spPr>
            <a:xfrm>
              <a:off x="8915400" y="76200"/>
              <a:ext cx="3048000" cy="91440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7FB3AC-D690-179F-9720-FA24D107DAA1}"/>
                </a:ext>
              </a:extLst>
            </p:cNvPr>
            <p:cNvSpPr/>
            <p:nvPr/>
          </p:nvSpPr>
          <p:spPr>
            <a:xfrm>
              <a:off x="9824573" y="655320"/>
              <a:ext cx="1224428" cy="121158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71380B-A1D9-FA61-320E-0CD7C0E7E5B3}"/>
              </a:ext>
            </a:extLst>
          </p:cNvPr>
          <p:cNvGrpSpPr/>
          <p:nvPr/>
        </p:nvGrpSpPr>
        <p:grpSpPr>
          <a:xfrm>
            <a:off x="2971801" y="4953000"/>
            <a:ext cx="3505200" cy="1714500"/>
            <a:chOff x="2895600" y="4953000"/>
            <a:chExt cx="3505200" cy="17145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AE2E4F-2C89-B455-DA66-4E37DC4A8826}"/>
                </a:ext>
              </a:extLst>
            </p:cNvPr>
            <p:cNvSpPr/>
            <p:nvPr/>
          </p:nvSpPr>
          <p:spPr>
            <a:xfrm>
              <a:off x="2895600" y="5829300"/>
              <a:ext cx="3505200" cy="83820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434283-71AF-038E-FEC3-ACB6EC435E74}"/>
                </a:ext>
              </a:extLst>
            </p:cNvPr>
            <p:cNvSpPr/>
            <p:nvPr/>
          </p:nvSpPr>
          <p:spPr>
            <a:xfrm>
              <a:off x="3886199" y="4953000"/>
              <a:ext cx="1367883" cy="95250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02E1FC-FB8A-FAFA-5EBD-C0C9BA93D1FD}"/>
              </a:ext>
            </a:extLst>
          </p:cNvPr>
          <p:cNvGraphicFramePr>
            <a:graphicFrameLocks noGrp="1"/>
          </p:cNvGraphicFramePr>
          <p:nvPr/>
        </p:nvGraphicFramePr>
        <p:xfrm>
          <a:off x="3857533" y="4960620"/>
          <a:ext cx="144989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1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r>
                        <a:rPr lang="de-DE" dirty="0"/>
                        <a:t>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popularity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9536FA61-0356-400B-27B7-EC572EB18A2F}"/>
              </a:ext>
            </a:extLst>
          </p:cNvPr>
          <p:cNvGrpSpPr/>
          <p:nvPr/>
        </p:nvGrpSpPr>
        <p:grpSpPr>
          <a:xfrm>
            <a:off x="4897678" y="533400"/>
            <a:ext cx="4971790" cy="2415540"/>
            <a:chOff x="4897678" y="533400"/>
            <a:chExt cx="4971790" cy="24155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7420BA-1330-64AD-AFEE-C9EEAC41EFED}"/>
                </a:ext>
              </a:extLst>
            </p:cNvPr>
            <p:cNvSpPr/>
            <p:nvPr/>
          </p:nvSpPr>
          <p:spPr>
            <a:xfrm>
              <a:off x="6553199" y="533400"/>
              <a:ext cx="3316269" cy="241554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727F23-DB3D-A407-F77C-365B04C82099}"/>
                </a:ext>
              </a:extLst>
            </p:cNvPr>
            <p:cNvSpPr/>
            <p:nvPr/>
          </p:nvSpPr>
          <p:spPr>
            <a:xfrm>
              <a:off x="5943601" y="533400"/>
              <a:ext cx="685800" cy="172212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9AA6F4-44A6-404F-830D-B0C1A8C78F50}"/>
                </a:ext>
              </a:extLst>
            </p:cNvPr>
            <p:cNvSpPr/>
            <p:nvPr/>
          </p:nvSpPr>
          <p:spPr>
            <a:xfrm>
              <a:off x="4897678" y="533400"/>
              <a:ext cx="1198322" cy="91440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D0E4B6-CF11-2C97-7342-766322294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16301"/>
              </p:ext>
            </p:extLst>
          </p:nvPr>
        </p:nvGraphicFramePr>
        <p:xfrm>
          <a:off x="5950939" y="425450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producer → PRODUCER(name)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genre → GENRE(name)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9229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C6DCED-D34E-FEEB-73BE-37BA4B0740DB}"/>
              </a:ext>
            </a:extLst>
          </p:cNvPr>
          <p:cNvGraphicFramePr>
            <a:graphicFrameLocks noGrp="1"/>
          </p:cNvGraphicFramePr>
          <p:nvPr/>
        </p:nvGraphicFramePr>
        <p:xfrm>
          <a:off x="9824573" y="2255520"/>
          <a:ext cx="1449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GENRE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B5BCB0-55E3-CAD5-FC2B-20F87A7DC244}"/>
              </a:ext>
            </a:extLst>
          </p:cNvPr>
          <p:cNvGraphicFramePr>
            <a:graphicFrameLocks noGrp="1"/>
          </p:cNvGraphicFramePr>
          <p:nvPr/>
        </p:nvGraphicFramePr>
        <p:xfrm>
          <a:off x="9824572" y="662940"/>
          <a:ext cx="14498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1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98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55EA9-D434-FA57-C530-9EA442042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0DCBE7-50DB-6CCE-643E-91B0FAFDEA5A}"/>
              </a:ext>
            </a:extLst>
          </p:cNvPr>
          <p:cNvGrpSpPr/>
          <p:nvPr/>
        </p:nvGrpSpPr>
        <p:grpSpPr>
          <a:xfrm>
            <a:off x="1" y="0"/>
            <a:ext cx="12192000" cy="6858000"/>
            <a:chOff x="1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3AF0948-785D-5C8D-7DEF-E6A42B5C5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263FB9-ED57-E2D9-33DF-B99B9C41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584" y="0"/>
              <a:ext cx="11878832" cy="6858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38D8FC-786B-405C-4A6A-DAD6221DD48F}"/>
              </a:ext>
            </a:extLst>
          </p:cNvPr>
          <p:cNvGrpSpPr/>
          <p:nvPr/>
        </p:nvGrpSpPr>
        <p:grpSpPr>
          <a:xfrm>
            <a:off x="8839200" y="2095500"/>
            <a:ext cx="3124200" cy="1866900"/>
            <a:chOff x="8839200" y="2095500"/>
            <a:chExt cx="3124200" cy="18669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BA2303-4376-EDF6-A4E2-E7403BED0A1E}"/>
                </a:ext>
              </a:extLst>
            </p:cNvPr>
            <p:cNvSpPr/>
            <p:nvPr/>
          </p:nvSpPr>
          <p:spPr>
            <a:xfrm>
              <a:off x="8839200" y="3124200"/>
              <a:ext cx="3124200" cy="83820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29D73C-6FF3-821A-F7BC-36B1D09D7736}"/>
                </a:ext>
              </a:extLst>
            </p:cNvPr>
            <p:cNvSpPr/>
            <p:nvPr/>
          </p:nvSpPr>
          <p:spPr>
            <a:xfrm>
              <a:off x="9829800" y="2095500"/>
              <a:ext cx="1219200" cy="110490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91DA1-186F-B106-7F90-99CAAF0CBBEF}"/>
              </a:ext>
            </a:extLst>
          </p:cNvPr>
          <p:cNvGrpSpPr/>
          <p:nvPr/>
        </p:nvGrpSpPr>
        <p:grpSpPr>
          <a:xfrm>
            <a:off x="8915400" y="76200"/>
            <a:ext cx="3048000" cy="1790700"/>
            <a:chOff x="8915400" y="76200"/>
            <a:chExt cx="3048000" cy="17907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0A2DD9-A560-DBB1-22FA-73279EF4F618}"/>
                </a:ext>
              </a:extLst>
            </p:cNvPr>
            <p:cNvSpPr/>
            <p:nvPr/>
          </p:nvSpPr>
          <p:spPr>
            <a:xfrm>
              <a:off x="8915400" y="76200"/>
              <a:ext cx="3048000" cy="91440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CB7AC6-B0E8-7193-6BE6-6924A1F6A8B0}"/>
                </a:ext>
              </a:extLst>
            </p:cNvPr>
            <p:cNvSpPr/>
            <p:nvPr/>
          </p:nvSpPr>
          <p:spPr>
            <a:xfrm>
              <a:off x="9824573" y="655320"/>
              <a:ext cx="1224428" cy="121158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A5FEE8-1E52-E1E5-EDCF-25A2238DD061}"/>
              </a:ext>
            </a:extLst>
          </p:cNvPr>
          <p:cNvGrpSpPr/>
          <p:nvPr/>
        </p:nvGrpSpPr>
        <p:grpSpPr>
          <a:xfrm>
            <a:off x="2971801" y="4953000"/>
            <a:ext cx="3505200" cy="1714500"/>
            <a:chOff x="2895600" y="4953000"/>
            <a:chExt cx="3505200" cy="17145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53D17E6-8451-16AB-2BED-86FA520BCFF3}"/>
                </a:ext>
              </a:extLst>
            </p:cNvPr>
            <p:cNvSpPr/>
            <p:nvPr/>
          </p:nvSpPr>
          <p:spPr>
            <a:xfrm>
              <a:off x="2895600" y="5829300"/>
              <a:ext cx="3505200" cy="83820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A69D51-36F1-97FC-0FD9-3D6D824672E7}"/>
                </a:ext>
              </a:extLst>
            </p:cNvPr>
            <p:cNvSpPr/>
            <p:nvPr/>
          </p:nvSpPr>
          <p:spPr>
            <a:xfrm>
              <a:off x="3886199" y="4953000"/>
              <a:ext cx="1367883" cy="95250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EBD12B-E558-2278-500A-50B0A367A459}"/>
              </a:ext>
            </a:extLst>
          </p:cNvPr>
          <p:cNvGraphicFramePr>
            <a:graphicFrameLocks noGrp="1"/>
          </p:cNvGraphicFramePr>
          <p:nvPr/>
        </p:nvGraphicFramePr>
        <p:xfrm>
          <a:off x="3857533" y="4960620"/>
          <a:ext cx="144989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1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40360">
                <a:tc>
                  <a:txBody>
                    <a:bodyPr/>
                    <a:lstStyle/>
                    <a:p>
                      <a:r>
                        <a:rPr lang="de-DE" dirty="0"/>
                        <a:t>ACTOR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popularity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99CFA2DB-739A-9648-8572-1035840C3E84}"/>
              </a:ext>
            </a:extLst>
          </p:cNvPr>
          <p:cNvGrpSpPr/>
          <p:nvPr/>
        </p:nvGrpSpPr>
        <p:grpSpPr>
          <a:xfrm>
            <a:off x="4897678" y="533400"/>
            <a:ext cx="4971790" cy="2415540"/>
            <a:chOff x="4897678" y="533400"/>
            <a:chExt cx="4971790" cy="24155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5C4A2F-BD11-BBA2-A333-69A722481097}"/>
                </a:ext>
              </a:extLst>
            </p:cNvPr>
            <p:cNvSpPr/>
            <p:nvPr/>
          </p:nvSpPr>
          <p:spPr>
            <a:xfrm>
              <a:off x="6553199" y="533400"/>
              <a:ext cx="3316269" cy="241554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DDDD98-FBF0-4FBB-E9F6-87BB97893A57}"/>
                </a:ext>
              </a:extLst>
            </p:cNvPr>
            <p:cNvSpPr/>
            <p:nvPr/>
          </p:nvSpPr>
          <p:spPr>
            <a:xfrm>
              <a:off x="5943601" y="533400"/>
              <a:ext cx="685800" cy="172212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8E6368-57AE-6D39-6D06-5AEE325E7585}"/>
                </a:ext>
              </a:extLst>
            </p:cNvPr>
            <p:cNvSpPr/>
            <p:nvPr/>
          </p:nvSpPr>
          <p:spPr>
            <a:xfrm>
              <a:off x="4897678" y="533400"/>
              <a:ext cx="1198322" cy="914400"/>
            </a:xfrm>
            <a:prstGeom prst="rect">
              <a:avLst/>
            </a:prstGeom>
            <a:solidFill>
              <a:srgbClr val="1F1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F06B37-5D90-87C3-8DDF-629E95DA306A}"/>
              </a:ext>
            </a:extLst>
          </p:cNvPr>
          <p:cNvGraphicFramePr>
            <a:graphicFrameLocks noGrp="1"/>
          </p:cNvGraphicFramePr>
          <p:nvPr/>
        </p:nvGraphicFramePr>
        <p:xfrm>
          <a:off x="9824573" y="2255520"/>
          <a:ext cx="14498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GENRE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3A884CA-2754-82E4-1DBD-D50FF67F6C86}"/>
              </a:ext>
            </a:extLst>
          </p:cNvPr>
          <p:cNvGraphicFramePr>
            <a:graphicFrameLocks noGrp="1"/>
          </p:cNvGraphicFramePr>
          <p:nvPr/>
        </p:nvGraphicFramePr>
        <p:xfrm>
          <a:off x="9824572" y="662940"/>
          <a:ext cx="14498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91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PRODUCER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29DA72F9-132D-8751-FBBC-4716D05A67D4}"/>
              </a:ext>
            </a:extLst>
          </p:cNvPr>
          <p:cNvGrpSpPr/>
          <p:nvPr/>
        </p:nvGrpSpPr>
        <p:grpSpPr>
          <a:xfrm>
            <a:off x="156584" y="381000"/>
            <a:ext cx="5794354" cy="3200400"/>
            <a:chOff x="156584" y="381000"/>
            <a:chExt cx="5794354" cy="3200400"/>
          </a:xfrm>
          <a:solidFill>
            <a:srgbClr val="1F1D2E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6BCF402-9292-64A6-95C7-48698430E52F}"/>
                </a:ext>
              </a:extLst>
            </p:cNvPr>
            <p:cNvSpPr/>
            <p:nvPr/>
          </p:nvSpPr>
          <p:spPr>
            <a:xfrm>
              <a:off x="156584" y="381000"/>
              <a:ext cx="1990556" cy="3200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F8B926B-044A-2F78-2449-1C731DF5A7B2}"/>
                </a:ext>
              </a:extLst>
            </p:cNvPr>
            <p:cNvSpPr/>
            <p:nvPr/>
          </p:nvSpPr>
          <p:spPr>
            <a:xfrm>
              <a:off x="2057400" y="1417320"/>
              <a:ext cx="3893538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9CFCC0-4752-A507-A637-ABA187FAA422}"/>
                </a:ext>
              </a:extLst>
            </p:cNvPr>
            <p:cNvSpPr/>
            <p:nvPr/>
          </p:nvSpPr>
          <p:spPr>
            <a:xfrm>
              <a:off x="4327264" y="1562100"/>
              <a:ext cx="510427" cy="838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DF0D98-8D08-7975-676B-F7F358CABE7D}"/>
              </a:ext>
            </a:extLst>
          </p:cNvPr>
          <p:cNvGraphicFramePr>
            <a:graphicFrameLocks noGrp="1"/>
          </p:cNvGraphicFramePr>
          <p:nvPr/>
        </p:nvGraphicFramePr>
        <p:xfrm>
          <a:off x="5950939" y="425450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title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producer → PRODUCER(name)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genre → GENRE(name)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9229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79C1832-F23B-388F-753A-14AA7C61A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49335"/>
              </p:ext>
            </p:extLst>
          </p:nvPr>
        </p:nvGraphicFramePr>
        <p:xfrm>
          <a:off x="575685" y="190500"/>
          <a:ext cx="27009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916">
                  <a:extLst>
                    <a:ext uri="{9D8B030D-6E8A-4147-A177-3AD203B41FA5}">
                      <a16:colId xmlns:a16="http://schemas.microsoft.com/office/drawing/2014/main" val="420352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EPISODE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1D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7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48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series → SERIES(title)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95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63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26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377</Words>
  <Application>Microsoft Office PowerPoint</Application>
  <PresentationFormat>Widescreen</PresentationFormat>
  <Paragraphs>175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DS2 Praktikumsaufgabe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Davit Chichua</dc:creator>
  <cp:lastModifiedBy>Davit Chichua</cp:lastModifiedBy>
  <cp:revision>2</cp:revision>
  <dcterms:created xsi:type="dcterms:W3CDTF">2025-04-27T18:04:09Z</dcterms:created>
  <dcterms:modified xsi:type="dcterms:W3CDTF">2025-05-03T16:26:27Z</dcterms:modified>
</cp:coreProperties>
</file>