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89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7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6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2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66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41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5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0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62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8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17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742F-0074-CF44-8281-BED8A2446F53}" type="datetimeFigureOut">
              <a:rPr lang="es-ES" smtClean="0"/>
              <a:t>17/03/19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429-72CF-3140-83C3-3FDCA68454E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4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redondeado 45"/>
          <p:cNvSpPr/>
          <p:nvPr/>
        </p:nvSpPr>
        <p:spPr>
          <a:xfrm>
            <a:off x="3498850" y="4889500"/>
            <a:ext cx="1955800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redondeado 38"/>
          <p:cNvSpPr/>
          <p:nvPr/>
        </p:nvSpPr>
        <p:spPr>
          <a:xfrm>
            <a:off x="3390900" y="3429000"/>
            <a:ext cx="1885950" cy="977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2209800" y="1468398"/>
            <a:ext cx="1181100" cy="7922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redondeado 23"/>
          <p:cNvSpPr/>
          <p:nvPr/>
        </p:nvSpPr>
        <p:spPr>
          <a:xfrm>
            <a:off x="3981450" y="1574800"/>
            <a:ext cx="5162550" cy="844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3606800" y="139700"/>
            <a:ext cx="2133600" cy="86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606800" y="1397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Veterinary</a:t>
            </a:r>
            <a:endParaRPr lang="es-E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06800" y="50903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NAME</a:t>
            </a:r>
            <a:r>
              <a:rPr lang="es-ES" dirty="0"/>
              <a:t>:</a:t>
            </a:r>
            <a:r>
              <a:rPr lang="es-ES" dirty="0" smtClean="0"/>
              <a:t> </a:t>
            </a:r>
            <a:r>
              <a:rPr lang="es-ES" sz="1200" dirty="0" smtClean="0"/>
              <a:t>Mi pequeño animalito</a:t>
            </a:r>
            <a:endParaRPr lang="es-ES" dirty="0"/>
          </a:p>
        </p:txBody>
      </p:sp>
      <p:cxnSp>
        <p:nvCxnSpPr>
          <p:cNvPr id="8" name="Conector angular 7"/>
          <p:cNvCxnSpPr/>
          <p:nvPr/>
        </p:nvCxnSpPr>
        <p:spPr>
          <a:xfrm>
            <a:off x="5740400" y="444500"/>
            <a:ext cx="914400" cy="1117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/>
          <p:nvPr/>
        </p:nvCxnSpPr>
        <p:spPr>
          <a:xfrm rot="5400000">
            <a:off x="2610366" y="471964"/>
            <a:ext cx="1180068" cy="812800"/>
          </a:xfrm>
          <a:prstGeom prst="bentConnector3">
            <a:avLst>
              <a:gd name="adj1" fmla="val 4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5924550" y="18351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6572250" y="18478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/>
          <p:cNvSpPr/>
          <p:nvPr/>
        </p:nvSpPr>
        <p:spPr>
          <a:xfrm>
            <a:off x="7219950" y="18351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redondeado 15"/>
          <p:cNvSpPr/>
          <p:nvPr/>
        </p:nvSpPr>
        <p:spPr>
          <a:xfrm>
            <a:off x="7867650" y="18478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6"/>
          <p:cNvSpPr/>
          <p:nvPr/>
        </p:nvSpPr>
        <p:spPr>
          <a:xfrm>
            <a:off x="8496300" y="18351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redondeado 17"/>
          <p:cNvSpPr/>
          <p:nvPr/>
        </p:nvSpPr>
        <p:spPr>
          <a:xfrm>
            <a:off x="5276850" y="18478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/>
          <p:cNvSpPr/>
          <p:nvPr/>
        </p:nvSpPr>
        <p:spPr>
          <a:xfrm>
            <a:off x="3981450" y="18351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redondeado 19"/>
          <p:cNvSpPr/>
          <p:nvPr/>
        </p:nvSpPr>
        <p:spPr>
          <a:xfrm>
            <a:off x="4629150" y="183515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4070350" y="1962150"/>
            <a:ext cx="438150" cy="342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redondeado 21"/>
          <p:cNvSpPr/>
          <p:nvPr/>
        </p:nvSpPr>
        <p:spPr>
          <a:xfrm>
            <a:off x="2470150" y="1689100"/>
            <a:ext cx="647700" cy="57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574925" y="1790700"/>
            <a:ext cx="438150" cy="342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6216650" y="146101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Room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311400" y="1377434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Client</a:t>
            </a:r>
            <a:endParaRPr lang="es-ES" dirty="0"/>
          </a:p>
        </p:txBody>
      </p:sp>
      <p:cxnSp>
        <p:nvCxnSpPr>
          <p:cNvPr id="32" name="Conector angular 31"/>
          <p:cNvCxnSpPr>
            <a:stCxn id="26" idx="2"/>
          </p:cNvCxnSpPr>
          <p:nvPr/>
        </p:nvCxnSpPr>
        <p:spPr>
          <a:xfrm rot="16200000" flipH="1">
            <a:off x="2295525" y="2765425"/>
            <a:ext cx="1600200" cy="59055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9" idx="2"/>
          </p:cNvCxnSpPr>
          <p:nvPr/>
        </p:nvCxnSpPr>
        <p:spPr>
          <a:xfrm>
            <a:off x="4305300" y="2406650"/>
            <a:ext cx="12700" cy="10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3854450" y="3708400"/>
            <a:ext cx="863600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070350" y="3313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Pet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4032250" y="3860800"/>
            <a:ext cx="476250" cy="495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4445000" y="4406900"/>
            <a:ext cx="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032250" y="5143500"/>
            <a:ext cx="895350" cy="78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4121150" y="5156200"/>
            <a:ext cx="647700" cy="622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/>
          <p:cNvSpPr txBox="1"/>
          <p:nvPr/>
        </p:nvSpPr>
        <p:spPr>
          <a:xfrm>
            <a:off x="4191000" y="48387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cH</a:t>
            </a:r>
            <a:endParaRPr lang="es-ES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5486400" y="52959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6013450" y="4889500"/>
            <a:ext cx="1454150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6375400" y="5156200"/>
            <a:ext cx="844550" cy="774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6604000" y="5295900"/>
            <a:ext cx="476250" cy="495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6216650" y="478686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Medicine</a:t>
            </a:r>
            <a:endParaRPr lang="es-ES" dirty="0"/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1701800" y="196215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ángulo redondeado 57"/>
          <p:cNvSpPr/>
          <p:nvPr/>
        </p:nvSpPr>
        <p:spPr>
          <a:xfrm>
            <a:off x="215900" y="1461015"/>
            <a:ext cx="1485900" cy="1015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/>
          <p:cNvSpPr txBox="1"/>
          <p:nvPr/>
        </p:nvSpPr>
        <p:spPr>
          <a:xfrm>
            <a:off x="215900" y="1461016"/>
            <a:ext cx="1485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Name</a:t>
            </a:r>
            <a:r>
              <a:rPr lang="es-ES" sz="1200" dirty="0" smtClean="0"/>
              <a:t>: Diego</a:t>
            </a:r>
          </a:p>
          <a:p>
            <a:r>
              <a:rPr lang="es-ES" sz="1200" dirty="0" smtClean="0"/>
              <a:t>Id: 1193254110</a:t>
            </a:r>
          </a:p>
          <a:p>
            <a:r>
              <a:rPr lang="es-ES" sz="1200" dirty="0" err="1" smtClean="0"/>
              <a:t>Adress</a:t>
            </a:r>
            <a:r>
              <a:rPr lang="es-ES" sz="1200" dirty="0" smtClean="0"/>
              <a:t>: </a:t>
            </a:r>
            <a:r>
              <a:rPr lang="es-ES" sz="1200" dirty="0" err="1" smtClean="0"/>
              <a:t>cll</a:t>
            </a:r>
            <a:r>
              <a:rPr lang="es-ES" sz="1200" dirty="0" smtClean="0"/>
              <a:t> 14 · 83-50</a:t>
            </a:r>
          </a:p>
          <a:p>
            <a:r>
              <a:rPr lang="es-ES" sz="1200" dirty="0" err="1" smtClean="0"/>
              <a:t>Phone</a:t>
            </a:r>
            <a:r>
              <a:rPr lang="es-ES" sz="1200" dirty="0" smtClean="0"/>
              <a:t>: 3399068</a:t>
            </a:r>
          </a:p>
          <a:p>
            <a:r>
              <a:rPr lang="es-ES" sz="1200" dirty="0" smtClean="0"/>
              <a:t>Date1: 12/12/2015</a:t>
            </a:r>
            <a:endParaRPr lang="es-ES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6013450" y="2805835"/>
            <a:ext cx="1485900" cy="10156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/>
          <p:cNvSpPr txBox="1"/>
          <p:nvPr/>
        </p:nvSpPr>
        <p:spPr>
          <a:xfrm>
            <a:off x="5994400" y="2805836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Availability</a:t>
            </a:r>
            <a:r>
              <a:rPr lang="es-ES" sz="1200" dirty="0" smtClean="0"/>
              <a:t>: false</a:t>
            </a:r>
          </a:p>
          <a:p>
            <a:r>
              <a:rPr lang="es-ES" sz="1200" dirty="0" err="1" smtClean="0"/>
              <a:t>Days</a:t>
            </a:r>
            <a:r>
              <a:rPr lang="es-ES" sz="1200" dirty="0" smtClean="0"/>
              <a:t>: 5</a:t>
            </a:r>
          </a:p>
          <a:p>
            <a:r>
              <a:rPr lang="es-ES" sz="1200" dirty="0" err="1" smtClean="0"/>
              <a:t>Prize</a:t>
            </a:r>
            <a:r>
              <a:rPr lang="es-ES" sz="1200" dirty="0" smtClean="0"/>
              <a:t>: 1000.0</a:t>
            </a:r>
          </a:p>
          <a:p>
            <a:r>
              <a:rPr lang="es-ES" sz="1200" dirty="0" smtClean="0"/>
              <a:t>Total: 10000.0</a:t>
            </a:r>
            <a:endParaRPr lang="es-ES" sz="1200" dirty="0"/>
          </a:p>
        </p:txBody>
      </p:sp>
      <p:cxnSp>
        <p:nvCxnSpPr>
          <p:cNvPr id="64" name="Conector angular 63"/>
          <p:cNvCxnSpPr>
            <a:endCxn id="62" idx="0"/>
          </p:cNvCxnSpPr>
          <p:nvPr/>
        </p:nvCxnSpPr>
        <p:spPr>
          <a:xfrm>
            <a:off x="4508500" y="2476679"/>
            <a:ext cx="2228850" cy="3291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40" idx="1"/>
          </p:cNvCxnSpPr>
          <p:nvPr/>
        </p:nvCxnSpPr>
        <p:spPr>
          <a:xfrm flipH="1">
            <a:off x="1701800" y="4057650"/>
            <a:ext cx="215265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209550" y="3674933"/>
            <a:ext cx="1485900" cy="897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adroTexto 68"/>
          <p:cNvSpPr txBox="1"/>
          <p:nvPr/>
        </p:nvSpPr>
        <p:spPr>
          <a:xfrm>
            <a:off x="209550" y="3636833"/>
            <a:ext cx="148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Name</a:t>
            </a:r>
            <a:r>
              <a:rPr lang="es-ES" sz="1200" dirty="0" smtClean="0"/>
              <a:t>: </a:t>
            </a:r>
            <a:r>
              <a:rPr lang="es-ES" sz="1200" dirty="0" err="1" smtClean="0"/>
              <a:t>sasha</a:t>
            </a:r>
            <a:endParaRPr lang="es-ES" sz="1200" dirty="0" smtClean="0"/>
          </a:p>
          <a:p>
            <a:r>
              <a:rPr lang="en-US" sz="1200" dirty="0" smtClean="0"/>
              <a:t>W</a:t>
            </a:r>
            <a:r>
              <a:rPr lang="es-ES" sz="1200" dirty="0" err="1" smtClean="0"/>
              <a:t>eight</a:t>
            </a:r>
            <a:r>
              <a:rPr lang="es-ES" sz="1200" dirty="0" smtClean="0"/>
              <a:t>: 20.0</a:t>
            </a:r>
          </a:p>
          <a:p>
            <a:r>
              <a:rPr lang="es-ES" sz="1200" dirty="0" err="1" smtClean="0"/>
              <a:t>AniimalType</a:t>
            </a:r>
            <a:r>
              <a:rPr lang="es-ES" sz="1200" dirty="0" smtClean="0"/>
              <a:t>: D</a:t>
            </a:r>
          </a:p>
          <a:p>
            <a:r>
              <a:rPr lang="es-ES" sz="1200" dirty="0" err="1" smtClean="0"/>
              <a:t>Age</a:t>
            </a:r>
            <a:r>
              <a:rPr lang="es-ES" sz="1200" dirty="0" smtClean="0"/>
              <a:t>: 4</a:t>
            </a:r>
          </a:p>
        </p:txBody>
      </p:sp>
      <p:sp>
        <p:nvSpPr>
          <p:cNvPr id="70" name="Rectángulo redondeado 69"/>
          <p:cNvSpPr/>
          <p:nvPr/>
        </p:nvSpPr>
        <p:spPr>
          <a:xfrm>
            <a:off x="342900" y="5033833"/>
            <a:ext cx="1485900" cy="1328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 recto de flecha 70"/>
          <p:cNvCxnSpPr/>
          <p:nvPr/>
        </p:nvCxnSpPr>
        <p:spPr>
          <a:xfrm flipH="1">
            <a:off x="1828800" y="5505450"/>
            <a:ext cx="215265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342900" y="5033833"/>
            <a:ext cx="157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State</a:t>
            </a:r>
            <a:r>
              <a:rPr lang="es-ES" sz="1200" dirty="0" smtClean="0"/>
              <a:t>: O</a:t>
            </a:r>
          </a:p>
          <a:p>
            <a:r>
              <a:rPr lang="es-ES" sz="1200" dirty="0" smtClean="0"/>
              <a:t>S</a:t>
            </a:r>
            <a:r>
              <a:rPr lang="en-US" sz="1200" dirty="0" err="1" smtClean="0"/>
              <a:t>ymptom</a:t>
            </a:r>
            <a:r>
              <a:rPr lang="en-US" sz="1200" dirty="0" smtClean="0"/>
              <a:t>: </a:t>
            </a:r>
            <a:r>
              <a:rPr lang="en-US" sz="1200" dirty="0" err="1" smtClean="0"/>
              <a:t>pulgas</a:t>
            </a:r>
            <a:endParaRPr lang="en-US" sz="1200" dirty="0"/>
          </a:p>
          <a:p>
            <a:r>
              <a:rPr lang="es-ES" sz="1200" dirty="0" smtClean="0"/>
              <a:t>D</a:t>
            </a:r>
            <a:r>
              <a:rPr lang="it-IT" sz="1200" dirty="0" err="1" smtClean="0"/>
              <a:t>iagnosis</a:t>
            </a:r>
            <a:r>
              <a:rPr lang="it-IT" sz="1200" dirty="0" smtClean="0"/>
              <a:t>: </a:t>
            </a:r>
            <a:r>
              <a:rPr lang="es-ES_tradnl" sz="1200" dirty="0" smtClean="0"/>
              <a:t>tomar </a:t>
            </a:r>
            <a:r>
              <a:rPr lang="es-ES_tradnl" sz="1200" dirty="0" err="1" smtClean="0"/>
              <a:t>Acetaminofen</a:t>
            </a:r>
            <a:endParaRPr lang="es-ES_tradnl" sz="1200" dirty="0" smtClean="0"/>
          </a:p>
          <a:p>
            <a:r>
              <a:rPr lang="es-ES" sz="1200" dirty="0" smtClean="0"/>
              <a:t>D</a:t>
            </a:r>
            <a:r>
              <a:rPr lang="es-ES_tradnl" sz="1200" dirty="0" smtClean="0"/>
              <a:t>ate1: 01/19/2019</a:t>
            </a:r>
          </a:p>
          <a:p>
            <a:r>
              <a:rPr lang="es-ES" sz="1200" dirty="0" smtClean="0"/>
              <a:t>D</a:t>
            </a:r>
            <a:r>
              <a:rPr lang="es-ES_tradnl" sz="1200" dirty="0" smtClean="0"/>
              <a:t>ate2: 25/12/2019</a:t>
            </a:r>
            <a:endParaRPr lang="es-ES" sz="1200" dirty="0" smtClean="0"/>
          </a:p>
        </p:txBody>
      </p:sp>
      <p:sp>
        <p:nvSpPr>
          <p:cNvPr id="73" name="Rectángulo redondeado 72"/>
          <p:cNvSpPr/>
          <p:nvPr/>
        </p:nvSpPr>
        <p:spPr>
          <a:xfrm>
            <a:off x="7658100" y="4786868"/>
            <a:ext cx="1485900" cy="1328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Conector recto de flecha 73"/>
          <p:cNvCxnSpPr/>
          <p:nvPr/>
        </p:nvCxnSpPr>
        <p:spPr>
          <a:xfrm>
            <a:off x="7150100" y="54483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7683500" y="4786868"/>
            <a:ext cx="146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Name</a:t>
            </a:r>
            <a:r>
              <a:rPr lang="es-ES" sz="1200" dirty="0" smtClean="0"/>
              <a:t>: </a:t>
            </a:r>
            <a:r>
              <a:rPr lang="es-ES" sz="1200" dirty="0" err="1" smtClean="0"/>
              <a:t>Acetaminofen</a:t>
            </a:r>
            <a:endParaRPr lang="es-ES" sz="1200" dirty="0" smtClean="0"/>
          </a:p>
          <a:p>
            <a:endParaRPr lang="es-ES" sz="1200" dirty="0"/>
          </a:p>
          <a:p>
            <a:r>
              <a:rPr lang="es-ES" sz="1200" dirty="0" err="1" smtClean="0"/>
              <a:t>Dose</a:t>
            </a:r>
            <a:r>
              <a:rPr lang="es-ES" sz="1200" dirty="0" smtClean="0"/>
              <a:t>: 10.0</a:t>
            </a:r>
          </a:p>
          <a:p>
            <a:r>
              <a:rPr lang="hr-HR" sz="1200" dirty="0" smtClean="0"/>
              <a:t>dosePrize: 50000.0</a:t>
            </a:r>
          </a:p>
          <a:p>
            <a:r>
              <a:rPr lang="es-ES" sz="1200" dirty="0" smtClean="0"/>
              <a:t>F</a:t>
            </a:r>
            <a:r>
              <a:rPr lang="hr-HR" sz="1200" dirty="0" smtClean="0"/>
              <a:t>requency: A</a:t>
            </a:r>
            <a:endParaRPr lang="es-ES" sz="1200" dirty="0" smtClean="0"/>
          </a:p>
          <a:p>
            <a:endParaRPr lang="es-ES" sz="1200" dirty="0" smtClean="0"/>
          </a:p>
        </p:txBody>
      </p:sp>
    </p:spTree>
    <p:extLst>
      <p:ext uri="{BB962C8B-B14F-4D97-AF65-F5344CB8AC3E}">
        <p14:creationId xmlns:p14="http://schemas.microsoft.com/office/powerpoint/2010/main" val="31874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95</Words>
  <Application>Microsoft Macintosh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Hogar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Andres Torres</dc:creator>
  <cp:lastModifiedBy>Diego Andres Torres</cp:lastModifiedBy>
  <cp:revision>6</cp:revision>
  <dcterms:created xsi:type="dcterms:W3CDTF">2019-03-17T18:00:52Z</dcterms:created>
  <dcterms:modified xsi:type="dcterms:W3CDTF">2019-03-17T18:58:22Z</dcterms:modified>
</cp:coreProperties>
</file>