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M45wZq5rGfh1PdB+8QVDGRPC7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6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CL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CL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s-CL"/>
              <a:t>PRESENTACIÓN DEL PROTOTIPO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s-CL"/>
              <a:t>ROBOT PARA LA LIMPIEZA DE PANELES SOLARES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s-CL" sz="1600"/>
              <a:t>PRESENTADO POR MARIO TAPIA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CL"/>
              <a:t>PROTOTIPO</a:t>
            </a:r>
            <a:endParaRPr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CL"/>
              <a:t>El prototipo contaría con 4 patas y 4 servomotores por cada uno para que le otorguen una movilidad </a:t>
            </a:r>
            <a:r>
              <a:rPr lang="es-CL"/>
              <a:t>óptima</a:t>
            </a:r>
            <a:r>
              <a:rPr lang="es-CL"/>
              <a:t> en diferentes direcciones.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CL"/>
              <a:t>En la parte de debajo del robot </a:t>
            </a:r>
            <a:r>
              <a:rPr lang="es-CL"/>
              <a:t>irá</a:t>
            </a:r>
            <a:r>
              <a:rPr lang="es-CL"/>
              <a:t> un dispositivo giratorio </a:t>
            </a:r>
            <a:endParaRPr/>
          </a:p>
          <a:p>
            <a:pPr indent="-1809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s-CL"/>
              <a:t>Una raspberry pi 4</a:t>
            </a:r>
            <a:endParaRPr/>
          </a:p>
          <a:p>
            <a:pPr indent="-1809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s-CL"/>
              <a:t>Antena </a:t>
            </a:r>
            <a:r>
              <a:rPr lang="es-CL"/>
              <a:t>repetidora</a:t>
            </a:r>
            <a:r>
              <a:rPr lang="es-CL"/>
              <a:t> de wifi de alto alcance.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CL"/>
              <a:t>PROTOTIPO</a:t>
            </a:r>
            <a:endParaRPr/>
          </a:p>
        </p:txBody>
      </p:sp>
      <p:pic>
        <p:nvPicPr>
          <p:cNvPr id="247" name="Google Shape;24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2249487"/>
            <a:ext cx="8016429" cy="417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CL"/>
              <a:t>PROTOTIPO</a:t>
            </a:r>
            <a:endParaRPr/>
          </a:p>
        </p:txBody>
      </p:sp>
      <p:pic>
        <p:nvPicPr>
          <p:cNvPr id="253" name="Google Shape;25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2274655"/>
            <a:ext cx="5997618" cy="413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2019-12-19T07:23:31Z</dcterms:created>
  <dc:creator>mario tapia</dc:creator>
</cp:coreProperties>
</file>