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3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5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907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0" r:id="rId5"/>
    <p:sldLayoutId id="2147483716" r:id="rId6"/>
    <p:sldLayoutId id="2147483717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64F6BD2A-C59C-4117-83CF-BCF26FE01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800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E76379-FA97-4740-B9BB-F0996EA7C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s-CL" sz="4400" dirty="0">
                <a:solidFill>
                  <a:schemeClr val="tx1"/>
                </a:solidFill>
              </a:rPr>
              <a:t>Robot de limpieza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2F90A3-BB6C-4E63-8BEE-3719C6049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tx1"/>
                </a:solidFill>
              </a:rPr>
              <a:t>Para paneles solares</a:t>
            </a:r>
          </a:p>
        </p:txBody>
      </p:sp>
    </p:spTree>
    <p:extLst>
      <p:ext uri="{BB962C8B-B14F-4D97-AF65-F5344CB8AC3E}">
        <p14:creationId xmlns:p14="http://schemas.microsoft.com/office/powerpoint/2010/main" val="25661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4F82F-64E7-4586-8F0D-D238E69E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Frontera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0D0E6-D09E-4E6B-85A3-06BC1818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Enfocado a plantas fotovoltaicas </a:t>
            </a:r>
          </a:p>
          <a:p>
            <a:r>
              <a:rPr lang="es-CL" sz="3200" dirty="0"/>
              <a:t>Supervisión mínima</a:t>
            </a:r>
          </a:p>
          <a:p>
            <a:r>
              <a:rPr lang="es-CL" sz="3200" dirty="0"/>
              <a:t>No uso de agua </a:t>
            </a:r>
          </a:p>
          <a:p>
            <a:r>
              <a:rPr lang="es-CL" sz="3200" dirty="0"/>
              <a:t>Moverse entre paneles en fila y columnas</a:t>
            </a:r>
          </a:p>
          <a:p>
            <a:r>
              <a:rPr lang="es-CL" sz="3200" dirty="0"/>
              <a:t>Gran autonomía</a:t>
            </a:r>
          </a:p>
          <a:p>
            <a:pPr marL="0" indent="0">
              <a:buNone/>
            </a:pPr>
            <a:endParaRPr lang="es-CL" sz="3200" dirty="0"/>
          </a:p>
          <a:p>
            <a:endParaRPr lang="es-CL" sz="3200" dirty="0"/>
          </a:p>
          <a:p>
            <a:endParaRPr lang="es-CL" sz="3200" dirty="0"/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68628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820AE-3A7F-4AA0-91EA-5380FA01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Superintendencia de Electricidad y Combustible (SEC)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9C929F2-BC12-443B-8702-E91EF3D59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Ley 20.571 </a:t>
            </a:r>
          </a:p>
          <a:p>
            <a:r>
              <a:rPr lang="es-CL" sz="3200" dirty="0"/>
              <a:t>Norma internacional IEC 61215</a:t>
            </a:r>
          </a:p>
          <a:p>
            <a:r>
              <a:rPr lang="es-CL" sz="3200" dirty="0" err="1"/>
              <a:t>NCh</a:t>
            </a:r>
            <a:r>
              <a:rPr lang="es-CL" sz="3200" dirty="0"/>
              <a:t>-IEC 61215-1 y </a:t>
            </a:r>
            <a:r>
              <a:rPr lang="es-CL" sz="3200" dirty="0" err="1"/>
              <a:t>NCh</a:t>
            </a:r>
            <a:r>
              <a:rPr lang="es-CL" sz="3200" dirty="0"/>
              <a:t>-IEC 61215-2.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2AE1EAD-EB90-42CC-8770-0AC79EADA9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014194"/>
            <a:ext cx="5094022" cy="38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2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ACD19-F055-4A78-99D3-90183ECF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Perdida de eficiencia debido al polvo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93443-30AA-4409-80EF-93F907D93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25% en 2 meses y 40%  des pues de un año de operación.</a:t>
            </a:r>
          </a:p>
          <a:p>
            <a:endParaRPr lang="es-CL" sz="3200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BA5C25D-11EA-4764-A304-4287C6CD9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2817" y="1816765"/>
            <a:ext cx="5506878" cy="45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ACD19-F055-4A78-99D3-90183ECF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Perdida de eficiencia debido al polvo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93443-30AA-4409-80EF-93F907D93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 Componente principal de la adhesión son las fuerzas de Van </a:t>
            </a:r>
            <a:r>
              <a:rPr lang="es-CL" sz="3200" dirty="0" err="1"/>
              <a:t>der</a:t>
            </a:r>
            <a:r>
              <a:rPr lang="es-CL" sz="3200" dirty="0"/>
              <a:t> Waals.</a:t>
            </a:r>
          </a:p>
          <a:p>
            <a:r>
              <a:rPr lang="es-CL" sz="3200" dirty="0"/>
              <a:t>Humedad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8245379-BD4C-4B46-BE76-C458CFAC7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1684" y="2103120"/>
            <a:ext cx="5519956" cy="37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5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65158-6E64-45CA-B094-923F86C1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C7084-D0AA-4EA0-BF95-6066FD2D3A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3600" dirty="0"/>
              <a:t>Usar las pequeñas gotas que se forman en superficies</a:t>
            </a:r>
          </a:p>
        </p:txBody>
      </p:sp>
      <p:pic>
        <p:nvPicPr>
          <p:cNvPr id="1026" name="Picture 2" descr="Resultado de imagen para niebla desierto de atacama">
            <a:extLst>
              <a:ext uri="{FF2B5EF4-FFF2-40B4-BE49-F238E27FC236}">
                <a16:creationId xmlns:a16="http://schemas.microsoft.com/office/drawing/2014/main" id="{92F63441-4C8D-475E-BF77-B20F80BE2F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014194"/>
            <a:ext cx="4664075" cy="39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7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58791-0847-4D8A-A26D-31C5061E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degradación de PV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7D8489-1C76-4ECE-9DD7-36FFB3D13D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L" sz="3200" dirty="0"/>
              <a:t>Hot spot</a:t>
            </a:r>
          </a:p>
          <a:p>
            <a:r>
              <a:rPr lang="es-CL" sz="3200" dirty="0"/>
              <a:t>Producido por animales</a:t>
            </a:r>
          </a:p>
          <a:p>
            <a:r>
              <a:rPr lang="es-CL" sz="3200" dirty="0"/>
              <a:t>Corto circuito entre celdas</a:t>
            </a:r>
          </a:p>
          <a:p>
            <a:r>
              <a:rPr lang="es-CL" sz="3200" dirty="0"/>
              <a:t>Interrupción entre celdas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A1BA71-5388-4499-BCC9-F72985C19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L" sz="3200" dirty="0"/>
              <a:t>Degradación de la conexión entre paneles</a:t>
            </a:r>
          </a:p>
          <a:p>
            <a:r>
              <a:rPr lang="es-CL" sz="3200" dirty="0"/>
              <a:t>Resistencias</a:t>
            </a:r>
          </a:p>
          <a:p>
            <a:r>
              <a:rPr lang="es-CL" sz="3200" dirty="0"/>
              <a:t>Delaminación</a:t>
            </a:r>
          </a:p>
          <a:p>
            <a:r>
              <a:rPr lang="es-CL" sz="3200" dirty="0"/>
              <a:t>Browning </a:t>
            </a:r>
          </a:p>
          <a:p>
            <a:r>
              <a:rPr lang="es-CL" sz="3200" dirty="0"/>
              <a:t>Degradación por Luz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400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57AF-BF8F-4DF6-A523-E61CB44D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HOT SPOT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BA3E9-3856-40AA-8DF4-570911729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L" b="1" dirty="0"/>
              <a:t> 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AD7750-4CAE-4B33-9DD7-20AD1800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103120"/>
            <a:ext cx="1001077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7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3B"/>
      </a:dk2>
      <a:lt2>
        <a:srgbClr val="E2E8E8"/>
      </a:lt2>
      <a:accent1>
        <a:srgbClr val="C34F4D"/>
      </a:accent1>
      <a:accent2>
        <a:srgbClr val="B13B6A"/>
      </a:accent2>
      <a:accent3>
        <a:srgbClr val="C34DAD"/>
      </a:accent3>
      <a:accent4>
        <a:srgbClr val="963BB1"/>
      </a:accent4>
      <a:accent5>
        <a:srgbClr val="774DC3"/>
      </a:accent5>
      <a:accent6>
        <a:srgbClr val="4950B7"/>
      </a:accent6>
      <a:hlink>
        <a:srgbClr val="965FC9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131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Garamond</vt:lpstr>
      <vt:lpstr>SavonVTI</vt:lpstr>
      <vt:lpstr>Robot de limpieza</vt:lpstr>
      <vt:lpstr>Frontera</vt:lpstr>
      <vt:lpstr>Superintendencia de Electricidad y Combustible (SEC)</vt:lpstr>
      <vt:lpstr>Perdida de eficiencia debido al polvo</vt:lpstr>
      <vt:lpstr>Perdida de eficiencia debido al polvo</vt:lpstr>
      <vt:lpstr>Posible solución</vt:lpstr>
      <vt:lpstr>Tipos de degradación de PV</vt:lpstr>
      <vt:lpstr>HOT SPOT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 limpieza</dc:title>
  <dc:creator>mario tapia</dc:creator>
  <cp:lastModifiedBy>mario tapia</cp:lastModifiedBy>
  <cp:revision>9</cp:revision>
  <dcterms:created xsi:type="dcterms:W3CDTF">2019-09-10T04:34:11Z</dcterms:created>
  <dcterms:modified xsi:type="dcterms:W3CDTF">2019-09-12T05:24:26Z</dcterms:modified>
</cp:coreProperties>
</file>