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0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7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2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7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3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6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8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0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3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9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BE9AE0-6D37-48A8-B500-A72B0C5E8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81A780-D826-45E5-97C8-866F8C99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221477"/>
            <a:ext cx="6537464" cy="1339273"/>
          </a:xfrm>
        </p:spPr>
        <p:txBody>
          <a:bodyPr>
            <a:normAutofit/>
          </a:bodyPr>
          <a:lstStyle/>
          <a:p>
            <a:r>
              <a:rPr lang="es-CL" sz="5400" dirty="0">
                <a:solidFill>
                  <a:schemeClr val="tx1"/>
                </a:solidFill>
              </a:rPr>
              <a:t>Robot de Limpieza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63823-847E-4179-BCA2-61108FDF2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 fontScale="92500"/>
          </a:bodyPr>
          <a:lstStyle/>
          <a:p>
            <a:r>
              <a:rPr lang="es-CL" dirty="0"/>
              <a:t>Experiencia de la empresas de limpieza</a:t>
            </a:r>
          </a:p>
          <a:p>
            <a:endParaRPr lang="es-C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2423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BC2D5-7E38-4F84-8FE5-BD2C7058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Robots existentes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E948CB-9E35-4AFF-807A-D79A4A528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31741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CL" sz="3200" dirty="0"/>
              <a:t>Utilizan el concepto de Riel.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3200" dirty="0"/>
              <a:t>Se mueven libremente por el Panel Solar.</a:t>
            </a:r>
          </a:p>
          <a:p>
            <a:pPr>
              <a:buFont typeface="Wingdings" panose="05000000000000000000" pitchFamily="2" charset="2"/>
              <a:buChar char="§"/>
            </a:pPr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1026" name="Picture 2" descr="Resultado de imagen para robots for cleaning solar panels">
            <a:extLst>
              <a:ext uri="{FF2B5EF4-FFF2-40B4-BE49-F238E27FC236}">
                <a16:creationId xmlns:a16="http://schemas.microsoft.com/office/drawing/2014/main" id="{5BEBFB9D-D991-4484-AB2A-5C69FB222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3527882"/>
            <a:ext cx="4406230" cy="247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95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0EE06-C1B0-42E7-A554-18C27179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Boson</a:t>
            </a:r>
            <a:r>
              <a:rPr lang="es-CL" dirty="0"/>
              <a:t> </a:t>
            </a:r>
            <a:r>
              <a:rPr lang="es-CL" dirty="0" err="1"/>
              <a:t>Robotics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45DD9-D4FC-42C8-A460-7784CFD0ED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L" dirty="0"/>
              <a:t>Empresa China con presencia en Chile.</a:t>
            </a:r>
          </a:p>
          <a:p>
            <a:r>
              <a:rPr lang="es-CL" dirty="0"/>
              <a:t>Limpian en seco.</a:t>
            </a:r>
          </a:p>
          <a:p>
            <a:r>
              <a:rPr lang="es-CL" dirty="0"/>
              <a:t>Posee autonomía eléctrica.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2E421A8-F6A2-496F-90C9-32BC04AA9C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7944" y="2121005"/>
            <a:ext cx="4427736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7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69B9B-4967-4C0B-926D-3EC81537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Osoji</a:t>
            </a:r>
            <a:r>
              <a:rPr lang="es-CL" dirty="0"/>
              <a:t> Solar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4A81AE-BC0C-4E96-96CF-3477218691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L" dirty="0"/>
              <a:t>Empresa Chilena.</a:t>
            </a:r>
          </a:p>
          <a:p>
            <a:r>
              <a:rPr lang="es-CL" dirty="0"/>
              <a:t>Limpia en seco</a:t>
            </a:r>
          </a:p>
          <a:p>
            <a:r>
              <a:rPr lang="es-CL" dirty="0"/>
              <a:t>Autonomía limitada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0BAF62E-523E-4C73-9A35-AB79F2FD77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7402" y="2120900"/>
            <a:ext cx="5517961" cy="37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4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46D89-8B8C-4BC4-B92E-546D0B13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Gekko</a:t>
            </a:r>
            <a:r>
              <a:rPr lang="es-CL" dirty="0"/>
              <a:t> solar robot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BBC923-0DE7-4A7C-9220-5E237F41A7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L" dirty="0"/>
              <a:t>Empresa Suiza.</a:t>
            </a:r>
          </a:p>
          <a:p>
            <a:r>
              <a:rPr lang="es-CL" dirty="0"/>
              <a:t>Limpia 2000 m2 por hora.</a:t>
            </a:r>
          </a:p>
          <a:p>
            <a:r>
              <a:rPr lang="es-CL" dirty="0"/>
              <a:t>Utiliza agua.</a:t>
            </a:r>
          </a:p>
          <a:p>
            <a:r>
              <a:rPr lang="es-CL" dirty="0"/>
              <a:t>Se controla con un joystick o mando </a:t>
            </a:r>
          </a:p>
        </p:txBody>
      </p:sp>
      <p:pic>
        <p:nvPicPr>
          <p:cNvPr id="2054" name="Picture 6" descr="GEKKO Solar Farm Robot">
            <a:extLst>
              <a:ext uri="{FF2B5EF4-FFF2-40B4-BE49-F238E27FC236}">
                <a16:creationId xmlns:a16="http://schemas.microsoft.com/office/drawing/2014/main" id="{E7677DB7-8F20-4F4A-BE52-F63DFFF4D54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120901"/>
            <a:ext cx="4638675" cy="374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38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12E8405-610A-4357-88B6-AF90217F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Experiencia de las Empresas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DB6CC3-C320-48A6-9B82-50378C502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3200" dirty="0"/>
              <a:t>En la gran mayoría se utilizan personas para la limpieza de los PV.</a:t>
            </a:r>
          </a:p>
          <a:p>
            <a:r>
              <a:rPr lang="es-CL" sz="3200" dirty="0"/>
              <a:t>Se calcula una inversión inicial de USD 10,000 A USD15,000 por robot.</a:t>
            </a:r>
          </a:p>
          <a:p>
            <a:endParaRPr lang="es-CL" sz="3200" dirty="0"/>
          </a:p>
          <a:p>
            <a:endParaRPr lang="es-CL" sz="3200" dirty="0"/>
          </a:p>
          <a:p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7563729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42B"/>
      </a:dk2>
      <a:lt2>
        <a:srgbClr val="E2E5E8"/>
      </a:lt2>
      <a:accent1>
        <a:srgbClr val="E72D29"/>
      </a:accent1>
      <a:accent2>
        <a:srgbClr val="D56A17"/>
      </a:accent2>
      <a:accent3>
        <a:srgbClr val="B8A221"/>
      </a:accent3>
      <a:accent4>
        <a:srgbClr val="14B4A3"/>
      </a:accent4>
      <a:accent5>
        <a:srgbClr val="29ADE7"/>
      </a:accent5>
      <a:accent6>
        <a:srgbClr val="194DD5"/>
      </a:accent6>
      <a:hlink>
        <a:srgbClr val="3F87BF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105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RetrospectVTI</vt:lpstr>
      <vt:lpstr>Robot de Limpieza</vt:lpstr>
      <vt:lpstr>Robots existentes</vt:lpstr>
      <vt:lpstr>Boson Robotics</vt:lpstr>
      <vt:lpstr>Osoji Solar</vt:lpstr>
      <vt:lpstr>Gekko solar robot</vt:lpstr>
      <vt:lpstr>Experiencia de las Empresas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tapia</dc:creator>
  <cp:lastModifiedBy>mario tapia</cp:lastModifiedBy>
  <cp:revision>13</cp:revision>
  <dcterms:created xsi:type="dcterms:W3CDTF">2019-09-30T23:57:59Z</dcterms:created>
  <dcterms:modified xsi:type="dcterms:W3CDTF">2019-10-03T02:35:13Z</dcterms:modified>
</cp:coreProperties>
</file>