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notesMasterIdLst>
    <p:notesMasterId r:id="rId7"/>
  </p:notesMasterIdLst>
  <p:handoutMasterIdLst>
    <p:handoutMasterId r:id="rId8"/>
  </p:handoutMasterIdLst>
  <p:sldIdLst>
    <p:sldId id="268" r:id="rId5"/>
    <p:sldId id="275" r:id="rId6"/>
  </p:sldIdLst>
  <p:sldSz cx="12192000" cy="6858000"/>
  <p:notesSz cx="6858000" cy="9144000"/>
  <p:defaultTextStyle>
    <a:defPPr rtl="0"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3E57"/>
    <a:srgbClr val="184259"/>
    <a:srgbClr val="9C4E4E"/>
    <a:srgbClr val="700000"/>
    <a:srgbClr val="5E2001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F5AB1C69-6EDB-4FF4-983F-18BD219EF32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52" autoAdjust="0"/>
  </p:normalViewPr>
  <p:slideViewPr>
    <p:cSldViewPr snapToGrid="0">
      <p:cViewPr varScale="1">
        <p:scale>
          <a:sx n="92" d="100"/>
          <a:sy n="92" d="100"/>
        </p:scale>
        <p:origin x="84" y="5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7" d="100"/>
          <a:sy n="77" d="100"/>
        </p:scale>
        <p:origin x="3912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>
            <a:extLst>
              <a:ext uri="{FF2B5EF4-FFF2-40B4-BE49-F238E27FC236}">
                <a16:creationId xmlns:a16="http://schemas.microsoft.com/office/drawing/2014/main" id="{194FFE89-DD1A-434A-B46E-FC016168196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3" name="Marcador de posición de fecha 2">
            <a:extLst>
              <a:ext uri="{FF2B5EF4-FFF2-40B4-BE49-F238E27FC236}">
                <a16:creationId xmlns:a16="http://schemas.microsoft.com/office/drawing/2014/main" id="{705BBA22-1009-4062-B497-20D4D1F4208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9C358C0-C44C-498D-A1E1-DE48B4230B7D}" type="datetime1">
              <a:rPr lang="es-ES" smtClean="0"/>
              <a:t>17/12/2019</a:t>
            </a:fld>
            <a:endParaRPr lang="es-ES" dirty="0"/>
          </a:p>
        </p:txBody>
      </p:sp>
      <p:sp>
        <p:nvSpPr>
          <p:cNvPr id="4" name="Marcador de posición de pie de página 3">
            <a:extLst>
              <a:ext uri="{FF2B5EF4-FFF2-40B4-BE49-F238E27FC236}">
                <a16:creationId xmlns:a16="http://schemas.microsoft.com/office/drawing/2014/main" id="{265305A3-EF7C-4109-870C-75957F87F89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A65183E6-2BF7-4148-8288-DCAD651FB94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6FCA6C9-E2E2-4922-B1A7-E6462166C8C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005968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992B87-2711-4A81-9AC1-A41D13AFD163}" type="datetime1">
              <a:rPr lang="es-ES" smtClean="0"/>
              <a:pPr/>
              <a:t>17/12/2019</a:t>
            </a:fld>
            <a:endParaRPr lang="es-ES" dirty="0"/>
          </a:p>
        </p:txBody>
      </p:sp>
      <p:sp>
        <p:nvSpPr>
          <p:cNvPr id="4" name="Marcador de posición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22C70E52-1238-4A7F-867E-2F90BFCA0D60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5345810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C70E52-1238-4A7F-867E-2F90BFCA0D60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400684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C70E52-1238-4A7F-867E-2F90BFCA0D60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790217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ítulo y contenido">
    <p:bg bwMode="blackGray">
      <p:bgPr>
        <a:gradFill flip="none" rotWithShape="1"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5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840914" cy="1260000"/>
          </a:xfrm>
        </p:spPr>
        <p:txBody>
          <a:bodyPr rtlCol="0" anchor="ctr" anchorCtr="0">
            <a:normAutofit/>
          </a:bodyPr>
          <a:lstStyle>
            <a:lvl1pPr>
              <a:defRPr sz="30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 hasCustomPrompt="1"/>
          </p:nvPr>
        </p:nvSpPr>
        <p:spPr>
          <a:xfrm>
            <a:off x="685801" y="1869601"/>
            <a:ext cx="10840914" cy="3921600"/>
          </a:xfrm>
        </p:spPr>
        <p:txBody>
          <a:bodyPr rtlCol="0" anchor="t" anchorCtr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DA84119-8240-4845-BD01-2786B6976425}" type="datetime1">
              <a:rPr lang="es-ES" noProof="0" smtClean="0"/>
              <a:t>17/12/2019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/>
              <a:t>Agregar un pie de página</a:t>
            </a:r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D99DD2A-B520-4620-9B43-64B657BA2D42}" type="slidenum">
              <a:rPr lang="es-ES" noProof="0" smtClean="0"/>
              <a:t>‹Nº›</a:t>
            </a:fld>
            <a:endParaRPr lang="es-ES" noProof="0"/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328F7C25-BFB6-430F-87B6-7D0D2C749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-185517" y="1223433"/>
            <a:ext cx="504000" cy="0"/>
          </a:xfrm>
          <a:prstGeom prst="line">
            <a:avLst/>
          </a:prstGeom>
          <a:ln w="127000" cap="sq">
            <a:solidFill>
              <a:schemeClr val="accent3"/>
            </a:solidFill>
            <a:miter lim="800000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0262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685801" y="609601"/>
            <a:ext cx="10840913" cy="3124199"/>
          </a:xfrm>
        </p:spPr>
        <p:txBody>
          <a:bodyPr rtlCol="0" anchor="ctr">
            <a:normAutofit/>
          </a:bodyPr>
          <a:lstStyle>
            <a:lvl1pPr algn="l">
              <a:defRPr sz="3000" b="0" cap="none"/>
            </a:lvl1pPr>
          </a:lstStyle>
          <a:p>
            <a:pPr rtl="0"/>
            <a:r>
              <a:rPr lang="es-ES" noProof="0"/>
              <a:t>HAGA CLIC PARA EDITAR EL ESTILO DEL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685800" y="3733800"/>
            <a:ext cx="10840914" cy="2057400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751CC07-C6EA-4B19-B21B-F21CD960CB05}" type="datetime1">
              <a:rPr lang="es-ES" noProof="0" smtClean="0"/>
              <a:t>17/12/2019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/>
              <a:t>Agregar un pie de página</a:t>
            </a:r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D99DD2A-B520-4620-9B43-64B657BA2D42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83326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840914" cy="1260000"/>
          </a:xfrm>
        </p:spPr>
        <p:txBody>
          <a:bodyPr rtlCol="0">
            <a:normAutofit/>
          </a:bodyPr>
          <a:lstStyle>
            <a:lvl1pPr>
              <a:defRPr sz="30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D155427-7CF5-4CF7-B6B0-39C2418E56E7}" type="datetime1">
              <a:rPr lang="es-ES" noProof="0" smtClean="0"/>
              <a:t>17/12/2019</a:t>
            </a:fld>
            <a:endParaRPr lang="es-ES" noProof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/>
              <a:t>Agregar un pie de página</a:t>
            </a:r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D99DD2A-B520-4620-9B43-64B657BA2D42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5106499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Marcador de posición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5547786-EEBE-4706-ACD9-FE928A10B11B}" type="datetime1">
              <a:rPr lang="es-ES" noProof="0" smtClean="0"/>
              <a:t>17/12/2019</a:t>
            </a:fld>
            <a:endParaRPr lang="es-ES" noProof="0"/>
          </a:p>
        </p:txBody>
      </p:sp>
      <p:sp>
        <p:nvSpPr>
          <p:cNvPr id="3" name="Marcador de posición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/>
              <a:t>Agregar un pie de página</a:t>
            </a:r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D99DD2A-B520-4620-9B43-64B657BA2D42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453706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 bwMode="blackGray">
      <p:bgPr>
        <a:gradFill flip="none" rotWithShape="1"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5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" y="1786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476500" y="2716272"/>
            <a:ext cx="8683625" cy="2421464"/>
          </a:xfrm>
        </p:spPr>
        <p:txBody>
          <a:bodyPr rtlCol="0"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2476500" y="5137736"/>
            <a:ext cx="8683625" cy="732840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s-ES" noProof="0"/>
              <a:t>Haga clic para editar el estilo de subtítulo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 rtlCol="0"/>
          <a:lstStyle/>
          <a:p>
            <a:pPr rtl="0"/>
            <a:fld id="{C03DAB1D-FF88-4B1F-9694-673F0907BE82}" type="datetime1">
              <a:rPr lang="es-ES" noProof="0" smtClean="0"/>
              <a:t>17/12/2019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 rtlCol="0"/>
          <a:lstStyle/>
          <a:p>
            <a:pPr rtl="0"/>
            <a:r>
              <a:rPr lang="es-ES" noProof="0"/>
              <a:t>Agregar un pie de página</a:t>
            </a:r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 rtlCol="0"/>
          <a:lstStyle/>
          <a:p>
            <a:pPr rtl="0"/>
            <a:fld id="{5D99DD2A-B520-4620-9B43-64B657BA2D42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0629371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2450" y="1874308"/>
            <a:ext cx="3814235" cy="1260000"/>
          </a:xfrm>
        </p:spPr>
        <p:txBody>
          <a:bodyPr rtlCol="0" anchor="ctr" anchorCtr="0">
            <a:noAutofit/>
          </a:bodyPr>
          <a:lstStyle>
            <a:lvl1pPr algn="r">
              <a:defRPr sz="3000" b="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 hasCustomPrompt="1"/>
          </p:nvPr>
        </p:nvSpPr>
        <p:spPr>
          <a:xfrm>
            <a:off x="4648200" y="0"/>
            <a:ext cx="7543800" cy="6856214"/>
          </a:xfrm>
        </p:spPr>
        <p:txBody>
          <a:bodyPr rtlCol="0" anchor="ctr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552450" y="3134308"/>
            <a:ext cx="3814235" cy="2016600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BE7047D-2722-4D09-999A-DD62A657ADBF}" type="datetime1">
              <a:rPr lang="es-ES" noProof="0" smtClean="0"/>
              <a:t>17/12/2019</a:t>
            </a:fld>
            <a:endParaRPr lang="es-ES" noProof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/>
              <a:t>Agregar un pie de página</a:t>
            </a:r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D99DD2A-B520-4620-9B43-64B657BA2D42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006338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y descripción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 descr="Celestia-R1---OverlayContentHD.png">
            <a:extLst>
              <a:ext uri="{FF2B5EF4-FFF2-40B4-BE49-F238E27FC236}">
                <a16:creationId xmlns:a16="http://schemas.microsoft.com/office/drawing/2014/main" id="{A1E35E73-B2F7-41DF-AAD2-58E6BE2710D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840914" cy="1260000"/>
          </a:xfrm>
        </p:spPr>
        <p:txBody>
          <a:bodyPr rtlCol="0" anchor="ctr" anchorCtr="0">
            <a:normAutofit/>
          </a:bodyPr>
          <a:lstStyle>
            <a:lvl1pPr>
              <a:defRPr sz="30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685799" y="1881824"/>
            <a:ext cx="10840914" cy="1032826"/>
          </a:xfrm>
        </p:spPr>
        <p:txBody>
          <a:bodyPr rtlCol="0" anchor="t" anchorCtr="0">
            <a:no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7" name="Marcador de posición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59E33FB-4060-4D94-A6F0-5780C0264376}" type="datetime1">
              <a:rPr lang="es-ES" noProof="0" smtClean="0"/>
              <a:t>17/12/2019</a:t>
            </a:fld>
            <a:endParaRPr lang="es-ES" noProof="0"/>
          </a:p>
        </p:txBody>
      </p:sp>
      <p:sp>
        <p:nvSpPr>
          <p:cNvPr id="8" name="Marcador de posición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/>
              <a:t>Agregar un pie de página</a:t>
            </a:r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B47DAE59-9D63-4159-8F3E-560C31F19A8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16192" y="3837470"/>
            <a:ext cx="1310050" cy="959003"/>
          </a:xfrm>
        </p:spPr>
        <p:txBody>
          <a:bodyPr rtlCol="0">
            <a:noAutofit/>
          </a:bodyPr>
          <a:lstStyle>
            <a:lvl1pPr marL="0" indent="0" algn="ctr">
              <a:buNone/>
              <a:defRPr sz="1200"/>
            </a:lvl1pPr>
            <a:lvl3pPr algn="ctr">
              <a:defRPr sz="1200"/>
            </a:lvl3pPr>
            <a:lvl5pPr marL="1828800" indent="0">
              <a:buNone/>
              <a:defRPr/>
            </a:lvl5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9" name="Marcador de posición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D99DD2A-B520-4620-9B43-64B657BA2D42}" type="slidenum">
              <a:rPr lang="es-ES" noProof="0" smtClean="0"/>
              <a:t>‹Nº›</a:t>
            </a:fld>
            <a:endParaRPr lang="es-ES" noProof="0"/>
          </a:p>
        </p:txBody>
      </p:sp>
      <p:sp>
        <p:nvSpPr>
          <p:cNvPr id="12" name="Marcador de posición de texto 2">
            <a:extLst>
              <a:ext uri="{FF2B5EF4-FFF2-40B4-BE49-F238E27FC236}">
                <a16:creationId xmlns:a16="http://schemas.microsoft.com/office/drawing/2014/main" id="{4249143D-80A5-4E4C-BBFD-F253500CE226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85799" y="2914650"/>
            <a:ext cx="10840914" cy="502126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20" name="Marcador de texto 5">
            <a:extLst>
              <a:ext uri="{FF2B5EF4-FFF2-40B4-BE49-F238E27FC236}">
                <a16:creationId xmlns:a16="http://schemas.microsoft.com/office/drawing/2014/main" id="{B06123F0-984B-4EF8-9945-3621C401B7A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465366" y="3837470"/>
            <a:ext cx="1310050" cy="959003"/>
          </a:xfrm>
        </p:spPr>
        <p:txBody>
          <a:bodyPr rtlCol="0">
            <a:noAutofit/>
          </a:bodyPr>
          <a:lstStyle>
            <a:lvl1pPr marL="0" indent="0" algn="ctr">
              <a:buNone/>
              <a:defRPr sz="1200"/>
            </a:lvl1pPr>
            <a:lvl3pPr algn="ctr">
              <a:defRPr sz="1200"/>
            </a:lvl3pPr>
            <a:lvl5pPr marL="1828800" indent="0">
              <a:buNone/>
              <a:defRPr/>
            </a:lvl5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21" name="Marcador de texto 5">
            <a:extLst>
              <a:ext uri="{FF2B5EF4-FFF2-40B4-BE49-F238E27FC236}">
                <a16:creationId xmlns:a16="http://schemas.microsoft.com/office/drawing/2014/main" id="{A669C074-A9BE-4B07-ACEE-3B34AAC8B9E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548424" y="3837470"/>
            <a:ext cx="1310050" cy="959003"/>
          </a:xfrm>
        </p:spPr>
        <p:txBody>
          <a:bodyPr rtlCol="0">
            <a:noAutofit/>
          </a:bodyPr>
          <a:lstStyle>
            <a:lvl1pPr marL="0" indent="0" algn="ctr">
              <a:buNone/>
              <a:defRPr sz="1200"/>
            </a:lvl1pPr>
            <a:lvl3pPr algn="ctr">
              <a:defRPr sz="1200"/>
            </a:lvl3pPr>
            <a:lvl5pPr marL="1828800" indent="0">
              <a:buNone/>
              <a:defRPr/>
            </a:lvl5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19" name="Marcador de texto 5">
            <a:extLst>
              <a:ext uri="{FF2B5EF4-FFF2-40B4-BE49-F238E27FC236}">
                <a16:creationId xmlns:a16="http://schemas.microsoft.com/office/drawing/2014/main" id="{84A40D78-D6DD-41A7-A132-9D48DF8649A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382308" y="3837470"/>
            <a:ext cx="1310050" cy="959003"/>
          </a:xfrm>
        </p:spPr>
        <p:txBody>
          <a:bodyPr rtlCol="0">
            <a:noAutofit/>
          </a:bodyPr>
          <a:lstStyle>
            <a:lvl1pPr marL="0" indent="0" algn="ctr">
              <a:buNone/>
              <a:defRPr sz="1200"/>
            </a:lvl1pPr>
            <a:lvl3pPr algn="ctr">
              <a:defRPr sz="1200"/>
            </a:lvl3pPr>
            <a:lvl5pPr marL="1828800" indent="0">
              <a:buNone/>
              <a:defRPr/>
            </a:lvl5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18" name="Marcador de texto 5">
            <a:extLst>
              <a:ext uri="{FF2B5EF4-FFF2-40B4-BE49-F238E27FC236}">
                <a16:creationId xmlns:a16="http://schemas.microsoft.com/office/drawing/2014/main" id="{4A9CFAA7-850F-4C92-A9BE-56452E5CA04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299250" y="3837470"/>
            <a:ext cx="1310050" cy="959003"/>
          </a:xfrm>
        </p:spPr>
        <p:txBody>
          <a:bodyPr rtlCol="0">
            <a:noAutofit/>
          </a:bodyPr>
          <a:lstStyle>
            <a:lvl1pPr marL="0" indent="0" algn="ctr">
              <a:buNone/>
              <a:defRPr sz="1200"/>
            </a:lvl1pPr>
            <a:lvl3pPr algn="ctr">
              <a:defRPr sz="1200"/>
            </a:lvl3pPr>
            <a:lvl5pPr marL="1828800" indent="0">
              <a:buNone/>
              <a:defRPr/>
            </a:lvl5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CC5A0CF1-9FE7-4149-97DC-5221639144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-185517" y="1242483"/>
            <a:ext cx="504000" cy="0"/>
          </a:xfrm>
          <a:prstGeom prst="line">
            <a:avLst/>
          </a:prstGeom>
          <a:ln w="127000" cap="sq">
            <a:solidFill>
              <a:schemeClr val="accent3"/>
            </a:solidFill>
            <a:miter lim="800000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3639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57326" y="995967"/>
            <a:ext cx="6238874" cy="1260000"/>
          </a:xfrm>
        </p:spPr>
        <p:txBody>
          <a:bodyPr rtlCol="0" anchor="ctr" anchorCtr="0">
            <a:noAutofit/>
          </a:bodyPr>
          <a:lstStyle>
            <a:lvl1pPr algn="r">
              <a:defRPr sz="3000" b="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14" name="Marcador de posición de imagen 2"/>
          <p:cNvSpPr>
            <a:spLocks noGrp="1" noChangeAspect="1"/>
          </p:cNvSpPr>
          <p:nvPr>
            <p:ph type="pic" idx="1"/>
          </p:nvPr>
        </p:nvSpPr>
        <p:spPr bwMode="blackGray">
          <a:xfrm>
            <a:off x="8014200" y="995968"/>
            <a:ext cx="3492000" cy="4866064"/>
          </a:xfrm>
          <a:prstGeom prst="roundRect">
            <a:avLst>
              <a:gd name="adj" fmla="val 2371"/>
            </a:avLst>
          </a:prstGeom>
          <a:solidFill>
            <a:schemeClr val="bg2">
              <a:lumMod val="75000"/>
              <a:lumOff val="25000"/>
            </a:schemeClr>
          </a:solidFill>
          <a:ln w="28575" cap="sq" cmpd="sng">
            <a:solidFill>
              <a:schemeClr val="accent3">
                <a:lumMod val="50000"/>
              </a:schemeClr>
            </a:solidFill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085849" y="2255967"/>
            <a:ext cx="6610351" cy="3476618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A440861-38A6-4A65-9D49-5A3755B00870}" type="datetime1">
              <a:rPr lang="es-ES" noProof="0" smtClean="0"/>
              <a:t>17/12/2019</a:t>
            </a:fld>
            <a:endParaRPr lang="es-ES" noProof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/>
              <a:t>Agregar un pie de página</a:t>
            </a:r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D99DD2A-B520-4620-9B43-64B657BA2D42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969382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leyenda a la derech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657974" y="995968"/>
            <a:ext cx="4848225" cy="1260000"/>
          </a:xfrm>
        </p:spPr>
        <p:txBody>
          <a:bodyPr rtlCol="0" anchor="ctr" anchorCtr="0">
            <a:normAutofit/>
          </a:bodyPr>
          <a:lstStyle>
            <a:lvl1pPr algn="l">
              <a:defRPr sz="3000" b="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14" name="Marcador de posición de imagen 2"/>
          <p:cNvSpPr>
            <a:spLocks noGrp="1" noChangeAspect="1"/>
          </p:cNvSpPr>
          <p:nvPr>
            <p:ph type="pic" idx="1"/>
          </p:nvPr>
        </p:nvSpPr>
        <p:spPr bwMode="blackGray">
          <a:xfrm>
            <a:off x="727574" y="914400"/>
            <a:ext cx="5749425" cy="4818185"/>
          </a:xfrm>
          <a:prstGeom prst="roundRect">
            <a:avLst>
              <a:gd name="adj" fmla="val 2371"/>
            </a:avLst>
          </a:prstGeom>
          <a:solidFill>
            <a:schemeClr val="bg2">
              <a:lumMod val="75000"/>
              <a:lumOff val="25000"/>
            </a:schemeClr>
          </a:solidFill>
          <a:ln w="28575" cap="sq" cmpd="sng">
            <a:solidFill>
              <a:schemeClr val="accent3">
                <a:lumMod val="50000"/>
              </a:schemeClr>
            </a:solidFill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6657974" y="2255968"/>
            <a:ext cx="4848225" cy="3476617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8AC0DC0-7AA0-47B4-8566-3139D7BCA291}" type="datetime1">
              <a:rPr lang="es-ES" noProof="0" smtClean="0"/>
              <a:t>17/12/2019</a:t>
            </a:fld>
            <a:endParaRPr lang="es-ES" noProof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/>
              <a:t>Agregar un pie de página</a:t>
            </a:r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D99DD2A-B520-4620-9B43-64B657BA2D42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832959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n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Cuadro de texto 14"/>
          <p:cNvSpPr txBox="1"/>
          <p:nvPr/>
        </p:nvSpPr>
        <p:spPr bwMode="white">
          <a:xfrm>
            <a:off x="10571243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es-ES" sz="8000" noProof="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Cuadro de texto 10"/>
          <p:cNvSpPr txBox="1"/>
          <p:nvPr/>
        </p:nvSpPr>
        <p:spPr bwMode="white">
          <a:xfrm>
            <a:off x="100262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es-ES" sz="8000" noProof="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320801" y="609601"/>
            <a:ext cx="9550399" cy="2743199"/>
          </a:xfrm>
        </p:spPr>
        <p:txBody>
          <a:bodyPr rtlCol="0" anchor="ctr">
            <a:normAutofit/>
          </a:bodyPr>
          <a:lstStyle>
            <a:lvl1pPr algn="ctr">
              <a:defRPr sz="3000" b="0" i="1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EDITAR EL ESTILO DEL TÍTULO DEL PATRÓN</a:t>
            </a:r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1426408" y="3352800"/>
            <a:ext cx="9339184" cy="381000"/>
          </a:xfrm>
        </p:spPr>
        <p:txBody>
          <a:bodyPr rtlCol="0"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1AD7857E-8E0E-4AC1-ABDC-E42462C788DE}"/>
              </a:ext>
            </a:extLst>
          </p:cNvPr>
          <p:cNvSpPr/>
          <p:nvPr userDrawn="1"/>
        </p:nvSpPr>
        <p:spPr>
          <a:xfrm>
            <a:off x="1750844" y="3962401"/>
            <a:ext cx="8690313" cy="1908173"/>
          </a:xfrm>
          <a:prstGeom prst="roundRect">
            <a:avLst>
              <a:gd name="adj" fmla="val 6552"/>
            </a:avLst>
          </a:prstGeom>
          <a:solidFill>
            <a:schemeClr val="accent3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1857375" y="4021138"/>
            <a:ext cx="8486775" cy="1760537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66DE5C9-B45B-4EFF-BB41-776A451104B3}" type="datetime1">
              <a:rPr lang="es-ES" noProof="0" smtClean="0"/>
              <a:t>17/12/2019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/>
              <a:t>Agregar un pie de página</a:t>
            </a:r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D99DD2A-B520-4620-9B43-64B657BA2D42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153409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 descr="Celestia-R1---OverlayContentHD.png">
            <a:extLst>
              <a:ext uri="{FF2B5EF4-FFF2-40B4-BE49-F238E27FC236}">
                <a16:creationId xmlns:a16="http://schemas.microsoft.com/office/drawing/2014/main" id="{A1E35E73-B2F7-41DF-AAD2-58E6BE2710D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1" y="609599"/>
            <a:ext cx="10840914" cy="1260000"/>
          </a:xfrm>
        </p:spPr>
        <p:txBody>
          <a:bodyPr rtlCol="0">
            <a:normAutofit/>
          </a:bodyPr>
          <a:lstStyle>
            <a:lvl1pPr>
              <a:defRPr sz="30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685799" y="1869599"/>
            <a:ext cx="5202071" cy="916228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 hasCustomPrompt="1"/>
          </p:nvPr>
        </p:nvSpPr>
        <p:spPr>
          <a:xfrm>
            <a:off x="685800" y="2870201"/>
            <a:ext cx="5202071" cy="2916000"/>
          </a:xfrm>
          <a:prstGeom prst="roundRect">
            <a:avLst>
              <a:gd name="adj" fmla="val 2496"/>
            </a:avLst>
          </a:prstGeom>
          <a:ln w="28575">
            <a:solidFill>
              <a:schemeClr val="accent3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tlCol="0" anchor="t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298270" y="1869599"/>
            <a:ext cx="5228444" cy="916228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 hasCustomPrompt="1"/>
          </p:nvPr>
        </p:nvSpPr>
        <p:spPr>
          <a:xfrm>
            <a:off x="6298270" y="2870201"/>
            <a:ext cx="5202071" cy="2916000"/>
          </a:xfrm>
          <a:prstGeom prst="roundRect">
            <a:avLst>
              <a:gd name="adj" fmla="val 2798"/>
            </a:avLst>
          </a:prstGeom>
          <a:ln w="28575">
            <a:solidFill>
              <a:schemeClr val="accent3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tlCol="0" anchor="t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7" name="Marcador de posición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1B57C3C-5B5B-4C4B-AF84-C4AD3D8A19F3}" type="datetime1">
              <a:rPr lang="es-ES" noProof="0" smtClean="0"/>
              <a:t>17/12/2019</a:t>
            </a:fld>
            <a:endParaRPr lang="es-ES" noProof="0"/>
          </a:p>
        </p:txBody>
      </p:sp>
      <p:sp>
        <p:nvSpPr>
          <p:cNvPr id="8" name="Marcador de posición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/>
              <a:t>Agregar un pie de página</a:t>
            </a:r>
          </a:p>
        </p:txBody>
      </p:sp>
      <p:sp>
        <p:nvSpPr>
          <p:cNvPr id="9" name="Marcador de posición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D99DD2A-B520-4620-9B43-64B657BA2D42}" type="slidenum">
              <a:rPr lang="es-ES" noProof="0" smtClean="0"/>
              <a:t>‹Nº›</a:t>
            </a:fld>
            <a:endParaRPr lang="es-ES" noProof="0"/>
          </a:p>
        </p:txBody>
      </p: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8031B0A9-3E16-4C5B-A6CE-045BCB91A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57150" y="939761"/>
            <a:ext cx="3666" cy="491143"/>
          </a:xfrm>
          <a:prstGeom prst="line">
            <a:avLst/>
          </a:prstGeom>
          <a:ln w="127000" cap="sq">
            <a:solidFill>
              <a:schemeClr val="accent3"/>
            </a:solidFill>
            <a:miter lim="800000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6961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conteni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685801" y="609600"/>
            <a:ext cx="10840914" cy="1260000"/>
          </a:xfrm>
        </p:spPr>
        <p:txBody>
          <a:bodyPr rtlCol="0">
            <a:normAutofit/>
          </a:bodyPr>
          <a:lstStyle>
            <a:lvl1pPr>
              <a:defRPr sz="3000"/>
            </a:lvl1pPr>
          </a:lstStyle>
          <a:p>
            <a:pPr rtl="0"/>
            <a:r>
              <a:rPr lang="es-ES" noProof="0"/>
              <a:t>Haga clic para editar el estilo de título del patrón</a:t>
            </a:r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E44449DE-635B-4B23-9B8B-C95A5B8764DB}"/>
              </a:ext>
            </a:extLst>
          </p:cNvPr>
          <p:cNvSpPr/>
          <p:nvPr userDrawn="1"/>
        </p:nvSpPr>
        <p:spPr>
          <a:xfrm>
            <a:off x="663356" y="1790228"/>
            <a:ext cx="10863358" cy="4080348"/>
          </a:xfrm>
          <a:prstGeom prst="roundRect">
            <a:avLst>
              <a:gd name="adj" fmla="val 2634"/>
            </a:avLst>
          </a:prstGeom>
          <a:solidFill>
            <a:schemeClr val="accent3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 hasCustomPrompt="1"/>
          </p:nvPr>
        </p:nvSpPr>
        <p:spPr>
          <a:xfrm>
            <a:off x="685802" y="1869600"/>
            <a:ext cx="5040000" cy="3921601"/>
          </a:xfrm>
          <a:prstGeom prst="roundRect">
            <a:avLst>
              <a:gd name="adj" fmla="val 1970"/>
            </a:avLst>
          </a:prstGeom>
          <a:ln w="28575">
            <a:noFill/>
          </a:ln>
          <a:effectLst/>
        </p:spPr>
        <p:txBody>
          <a:bodyPr rtlCol="0" anchor="t" anchorCtr="0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 hasCustomPrompt="1"/>
          </p:nvPr>
        </p:nvSpPr>
        <p:spPr>
          <a:xfrm>
            <a:off x="6488644" y="1869601"/>
            <a:ext cx="5040000" cy="3921600"/>
          </a:xfrm>
          <a:prstGeom prst="roundRect">
            <a:avLst>
              <a:gd name="adj" fmla="val 2211"/>
            </a:avLst>
          </a:prstGeom>
          <a:ln w="28575">
            <a:noFill/>
          </a:ln>
          <a:effectLst/>
        </p:spPr>
        <p:txBody>
          <a:bodyPr rtlCol="0" anchor="t" anchorCtr="0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5DD45ED-4241-4ADD-AF00-4987BA86337A}" type="datetime1">
              <a:rPr lang="es-ES" noProof="0" smtClean="0"/>
              <a:t>17/12/2019</a:t>
            </a:fld>
            <a:endParaRPr lang="es-ES" noProof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/>
              <a:t>Agregar un pie de página</a:t>
            </a:r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D99DD2A-B520-4620-9B43-64B657BA2D42}" type="slidenum">
              <a:rPr lang="es-ES" noProof="0" smtClean="0"/>
              <a:t>‹Nº›</a:t>
            </a:fld>
            <a:endParaRPr lang="es-ES" noProof="0"/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E8539E0A-8009-4A6E-A7A1-5AEFA5220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57150" y="996911"/>
            <a:ext cx="3666" cy="491143"/>
          </a:xfrm>
          <a:prstGeom prst="line">
            <a:avLst/>
          </a:prstGeom>
          <a:ln w="127000" cap="sq">
            <a:solidFill>
              <a:schemeClr val="accent3"/>
            </a:solidFill>
            <a:miter lim="800000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352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blackGray">
      <p:bgPr>
        <a:gradFill flip="none" rotWithShape="1"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5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 bwMode="white">
          <a:xfrm>
            <a:off x="685801" y="609600"/>
            <a:ext cx="10840914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 bwMode="white">
          <a:xfrm>
            <a:off x="685801" y="2142067"/>
            <a:ext cx="10840914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884F1CF7-BF3F-49C4-9A5C-92E251F1CFD2}" type="datetime1">
              <a:rPr lang="es-ES" noProof="0" smtClean="0"/>
              <a:t>17/12/2019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r>
              <a:rPr lang="es-ES" noProof="0"/>
              <a:t>Agregar un pie de página</a:t>
            </a:r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266059" y="5870575"/>
            <a:ext cx="1260655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5D99DD2A-B520-4620-9B43-64B657BA2D42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0090699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1" r:id="rId2"/>
    <p:sldLayoutId id="2147483668" r:id="rId3"/>
    <p:sldLayoutId id="2147483679" r:id="rId4"/>
    <p:sldLayoutId id="2147483669" r:id="rId5"/>
    <p:sldLayoutId id="2147483680" r:id="rId6"/>
    <p:sldLayoutId id="2147483672" r:id="rId7"/>
    <p:sldLayoutId id="2147483665" r:id="rId8"/>
    <p:sldLayoutId id="2147483664" r:id="rId9"/>
    <p:sldLayoutId id="2147483671" r:id="rId10"/>
    <p:sldLayoutId id="2147483666" r:id="rId11"/>
    <p:sldLayoutId id="2147483667" r:id="rId12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 descr="icono pilar">
            <a:extLst>
              <a:ext uri="{FF2B5EF4-FFF2-40B4-BE49-F238E27FC236}">
                <a16:creationId xmlns:a16="http://schemas.microsoft.com/office/drawing/2014/main" id="{FC7E2CCC-C53E-454B-9DE0-F2484BA0FF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9577705" y="1524000"/>
            <a:ext cx="1905000" cy="1905000"/>
          </a:xfrm>
          <a:prstGeom prst="rect">
            <a:avLst/>
          </a:prstGeom>
          <a:ln>
            <a:noFill/>
          </a:ln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635B398-1E7F-44AD-8356-8345134C95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es-ES" sz="4700" dirty="0" err="1"/>
              <a:t>Tableu</a:t>
            </a:r>
            <a:r>
              <a:rPr lang="es-ES" sz="4700" dirty="0"/>
              <a:t> y r + </a:t>
            </a:r>
            <a:r>
              <a:rPr lang="es-ES" sz="4700" dirty="0" err="1"/>
              <a:t>rcommander</a:t>
            </a:r>
            <a:br>
              <a:rPr lang="es-ES" sz="4700" dirty="0"/>
            </a:br>
            <a:r>
              <a:rPr lang="es-ES" sz="4700" dirty="0"/>
              <a:t>exposición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52A3D91-AB3F-4EDF-B87E-FDDF6C5DC4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76500" y="5137735"/>
            <a:ext cx="8787245" cy="1325409"/>
          </a:xfrm>
        </p:spPr>
        <p:txBody>
          <a:bodyPr rtlCol="0">
            <a:normAutofit/>
          </a:bodyPr>
          <a:lstStyle/>
          <a:p>
            <a:pPr rtl="0"/>
            <a:r>
              <a:rPr lang="es-ES" dirty="0"/>
              <a:t>Integrantes: Joaquín Salinas</a:t>
            </a:r>
          </a:p>
          <a:p>
            <a:pPr rtl="0"/>
            <a:r>
              <a:rPr lang="es-ES" dirty="0"/>
              <a:t>GONZALO PEREZ</a:t>
            </a:r>
          </a:p>
          <a:p>
            <a:pPr rtl="0"/>
            <a:r>
              <a:rPr lang="es-ES" dirty="0"/>
              <a:t>Mario Tapia</a:t>
            </a:r>
          </a:p>
          <a:p>
            <a:pPr rtl="0"/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14D1E7B-FC00-45DF-84CF-1B16256A38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"/>
            <a:ext cx="3688773" cy="1383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749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478200-0985-4DED-A84B-D6ADED92F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es-ES" dirty="0"/>
              <a:t>R + r COMMANDER</a:t>
            </a:r>
          </a:p>
        </p:txBody>
      </p:sp>
      <p:pic>
        <p:nvPicPr>
          <p:cNvPr id="7" name="Imagen 6" descr="icono de lupa">
            <a:extLst>
              <a:ext uri="{FF2B5EF4-FFF2-40B4-BE49-F238E27FC236}">
                <a16:creationId xmlns:a16="http://schemas.microsoft.com/office/drawing/2014/main" id="{AAE36621-6FAB-4009-9D5C-CE767DF10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5831" y="894451"/>
            <a:ext cx="685800" cy="685800"/>
          </a:xfrm>
          <a:prstGeom prst="rect">
            <a:avLst/>
          </a:prstGeom>
        </p:spPr>
      </p:pic>
      <p:sp>
        <p:nvSpPr>
          <p:cNvPr id="3" name="Marcador de posición de contenido 2">
            <a:extLst>
              <a:ext uri="{FF2B5EF4-FFF2-40B4-BE49-F238E27FC236}">
                <a16:creationId xmlns:a16="http://schemas.microsoft.com/office/drawing/2014/main" id="{90E8A47E-9D4A-4D70-B23A-B0AC375729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es-ES" dirty="0"/>
              <a:t>Es una interfaz grafica (GUI), creada por </a:t>
            </a:r>
            <a:r>
              <a:rPr lang="es-ES" dirty="0" err="1"/>
              <a:t>Jhon</a:t>
            </a:r>
            <a:r>
              <a:rPr lang="es-ES" dirty="0"/>
              <a:t> Fox.</a:t>
            </a:r>
          </a:p>
          <a:p>
            <a:pPr rtl="0"/>
            <a:r>
              <a:rPr lang="es-ES" dirty="0"/>
              <a:t>Es un software Libre</a:t>
            </a:r>
          </a:p>
          <a:p>
            <a:pPr rtl="0"/>
            <a:r>
              <a:rPr lang="es-ES" dirty="0"/>
              <a:t>Busca facilitar al usuario el uso de R.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46A8AF6-7E09-4719-A7D6-DB2AEEB6DF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4246"/>
            <a:ext cx="2161309" cy="810491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F116AF21-EA58-4314-90D2-7C6FC0BB94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06257" y="1721551"/>
            <a:ext cx="5420457" cy="4824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209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Default">
      <a:majorFont>
        <a:latin typeface="Corbel"/>
        <a:ea typeface=""/>
        <a:cs typeface=""/>
      </a:majorFont>
      <a:minorFont>
        <a:latin typeface="Corbel"/>
        <a:ea typeface=""/>
        <a:cs typeface="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30104657_TF22736411" id="{07ABA09F-BA21-4F16-B3B3-A5FE395B42EA}" vid="{49B98D5B-02BC-479C-92E7-E4B17A9539BE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83E21D3-7788-4819-8437-C5C4B0C5D46D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2.xml><?xml version="1.0" encoding="utf-8"?>
<ds:datastoreItem xmlns:ds="http://schemas.openxmlformats.org/officeDocument/2006/customXml" ds:itemID="{063CD11F-9FDB-4628-B708-63BFB2D681D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EBF972C-B81A-46A3-BFB2-A01F0B5DBC7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Evento famoso en una presentación de historia</Template>
  <TotalTime>0</TotalTime>
  <Words>46</Words>
  <Application>Microsoft Office PowerPoint</Application>
  <PresentationFormat>Panorámica</PresentationFormat>
  <Paragraphs>10</Paragraphs>
  <Slides>2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Corbel</vt:lpstr>
      <vt:lpstr>Celestial</vt:lpstr>
      <vt:lpstr>Tableu y r + rcommander exposición</vt:lpstr>
      <vt:lpstr>R + r COMMANDER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2019-12-17T05:35:51Z</dcterms:created>
  <dcterms:modified xsi:type="dcterms:W3CDTF">2019-12-17T05:51:32Z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