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5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7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9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1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9/23/2019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2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939E4-AB75-45C2-9BA6-2CFC344B2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Trabajo de Investigación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97D87-8B07-434F-91E2-2DAF8398A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L" dirty="0" err="1"/>
              <a:t>Joaquin</a:t>
            </a:r>
            <a:r>
              <a:rPr lang="es-CL" dirty="0"/>
              <a:t> Salinas</a:t>
            </a:r>
          </a:p>
          <a:p>
            <a:pPr algn="r"/>
            <a:r>
              <a:rPr lang="es-CL" dirty="0"/>
              <a:t>Mario Tapia</a:t>
            </a:r>
          </a:p>
        </p:txBody>
      </p:sp>
    </p:spTree>
    <p:extLst>
      <p:ext uri="{BB962C8B-B14F-4D97-AF65-F5344CB8AC3E}">
        <p14:creationId xmlns:p14="http://schemas.microsoft.com/office/powerpoint/2010/main" val="38973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4FC29-3079-48C1-A971-5B93DCB1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Inteligencia de Negocios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8B4B8-2EC0-45FC-8E9C-F838F451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“ Inteligencia de Negocio se refiere al proceso de</a:t>
            </a:r>
          </a:p>
          <a:p>
            <a:pPr marL="0" indent="0">
              <a:buNone/>
            </a:pPr>
            <a:r>
              <a:rPr lang="es-CL" dirty="0"/>
              <a:t>convertir datos en conocimiento y conocimiento en</a:t>
            </a:r>
          </a:p>
          <a:p>
            <a:pPr marL="0" indent="0">
              <a:buNone/>
            </a:pPr>
            <a:r>
              <a:rPr lang="es-CL" dirty="0"/>
              <a:t>acciones para crear la ventaja competitiva del</a:t>
            </a:r>
          </a:p>
          <a:p>
            <a:pPr marL="0" indent="0">
              <a:buNone/>
            </a:pPr>
            <a:r>
              <a:rPr lang="es-CL" dirty="0"/>
              <a:t>negocio “</a:t>
            </a:r>
          </a:p>
          <a:p>
            <a:pPr marL="0" indent="0">
              <a:buNone/>
            </a:pPr>
            <a:r>
              <a:rPr lang="es-CL" dirty="0" err="1"/>
              <a:t>The</a:t>
            </a:r>
            <a:r>
              <a:rPr lang="es-CL" dirty="0"/>
              <a:t> Data </a:t>
            </a:r>
            <a:r>
              <a:rPr lang="es-CL" dirty="0" err="1"/>
              <a:t>Warehousing</a:t>
            </a:r>
            <a:r>
              <a:rPr lang="es-CL" dirty="0"/>
              <a:t> </a:t>
            </a:r>
            <a:r>
              <a:rPr lang="es-CL" dirty="0" err="1"/>
              <a:t>Institute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1FA775-EF1F-4226-8288-F1A34F4B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30" y="4321160"/>
            <a:ext cx="87534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1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B34FB-7AD8-4419-A9DD-0D965BE2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Inteligencia de Negocios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F67FD8-41C9-427A-8E43-BB1772DABD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No es una tecnología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1A5B7-2FEA-413B-9D5B-85EA05B569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393" y="2314179"/>
            <a:ext cx="6856674" cy="385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9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3E0D6-4A1F-4241-944D-803161DC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Arquitectura de un Sistema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F5C4876-4757-4F85-9331-791529AE5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812022"/>
            <a:ext cx="10137844" cy="48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6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ED545-E396-4601-A63A-E0D07B07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Data </a:t>
            </a:r>
            <a:r>
              <a:rPr lang="es-CL" dirty="0" err="1"/>
              <a:t>Warehouse</a:t>
            </a:r>
            <a:r>
              <a:rPr lang="es-CL" dirty="0"/>
              <a:t>. Proceso ETL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5119F6A-C0F6-4805-A3CA-2CEA4F803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304" y="2346325"/>
            <a:ext cx="7153784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5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67359-B742-4492-A893-C520701B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Business </a:t>
            </a:r>
            <a:r>
              <a:rPr lang="es-CL" dirty="0" err="1"/>
              <a:t>analytics</a:t>
            </a:r>
            <a:r>
              <a:rPr lang="es-CL" dirty="0"/>
              <a:t> (minería de datos)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2E9769B-EE2D-4986-8841-95DC6DEC0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912" y="2120900"/>
            <a:ext cx="7325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5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7C51E-AFFD-4091-9070-B511016A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Dashboard</a:t>
            </a:r>
            <a:br>
              <a:rPr lang="es-CL" b="0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A899A-673B-4619-9613-56255669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8" y="1710477"/>
            <a:ext cx="10058400" cy="4050792"/>
          </a:xfrm>
        </p:spPr>
        <p:txBody>
          <a:bodyPr/>
          <a:lstStyle/>
          <a:p>
            <a:r>
              <a:rPr lang="es-CL" dirty="0"/>
              <a:t>Son herramientas de inteligencia de negocios.</a:t>
            </a:r>
          </a:p>
          <a:p>
            <a:r>
              <a:rPr lang="es-CL" dirty="0"/>
              <a:t>Muestra diferentes Indicadores (KPI)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9BB55E-A3B7-4657-A324-2FBDAD4EC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56" y="2573190"/>
            <a:ext cx="7053710" cy="39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79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Letras en mader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32</TotalTime>
  <Words>76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Century Gothic</vt:lpstr>
      <vt:lpstr>Wingdings</vt:lpstr>
      <vt:lpstr>Letras en madera</vt:lpstr>
      <vt:lpstr>Trabajo de Investigación </vt:lpstr>
      <vt:lpstr>Inteligencia de Negocios </vt:lpstr>
      <vt:lpstr>Inteligencia de Negocios </vt:lpstr>
      <vt:lpstr>Arquitectura de un Sistema</vt:lpstr>
      <vt:lpstr>Data Warehouse. Proceso ETL</vt:lpstr>
      <vt:lpstr>Business analytics (minería de datos) </vt:lpstr>
      <vt:lpstr>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Investigación</dc:title>
  <dc:creator>mario tapia</dc:creator>
  <cp:lastModifiedBy>mario tapia</cp:lastModifiedBy>
  <cp:revision>4</cp:revision>
  <dcterms:created xsi:type="dcterms:W3CDTF">2019-09-24T02:26:36Z</dcterms:created>
  <dcterms:modified xsi:type="dcterms:W3CDTF">2019-09-24T02:59:03Z</dcterms:modified>
</cp:coreProperties>
</file>