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atosLabUPLA/taller2022/tree/main/ANID_INVESTIGADO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BF058-25E5-4733-B023-0E0C922CE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sz="8800" b="1" dirty="0"/>
              <a:t>Taller Integrado</a:t>
            </a:r>
            <a:br>
              <a:rPr lang="es-CL" b="1" dirty="0"/>
            </a:br>
            <a:r>
              <a:rPr lang="es-CL" sz="4000" b="1" dirty="0"/>
              <a:t>Tarea </a:t>
            </a:r>
            <a:r>
              <a:rPr lang="es-CL" sz="4000" b="1" dirty="0" err="1"/>
              <a:t>Scrapers</a:t>
            </a:r>
            <a:br>
              <a:rPr lang="es-CL" sz="4000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41314-4E23-4539-B4E8-D30089AB0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i="1" dirty="0"/>
          </a:p>
          <a:p>
            <a:r>
              <a:rPr lang="es-CL" i="1" dirty="0"/>
              <a:t>Nombre: Yan Lucaveche Alarcón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62FF60-15C8-4BB1-8057-2B284D3F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40" y="6109712"/>
            <a:ext cx="1995433" cy="7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8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A5A9B-E853-4958-9C91-962133FF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/>
              <a:t>Descripción del sitio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1CB16-E567-4B49-B0DA-945B34BE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CL" b="1" dirty="0"/>
          </a:p>
          <a:p>
            <a:pPr marL="0" indent="0" algn="ctr">
              <a:buNone/>
            </a:pPr>
            <a:endParaRPr lang="es-CL" b="1" dirty="0"/>
          </a:p>
          <a:p>
            <a:pPr marL="0" indent="0" algn="ctr">
              <a:buNone/>
            </a:pPr>
            <a:endParaRPr lang="es-CL" b="1" dirty="0"/>
          </a:p>
          <a:p>
            <a:pPr marL="0" indent="0" algn="ctr">
              <a:buNone/>
            </a:pPr>
            <a:endParaRPr lang="es-CL" b="1" dirty="0"/>
          </a:p>
          <a:p>
            <a:pPr marL="0" indent="0" algn="ctr">
              <a:buNone/>
            </a:pPr>
            <a:endParaRPr lang="es-CL" b="1" dirty="0"/>
          </a:p>
          <a:p>
            <a:pPr marL="0" indent="0">
              <a:buNone/>
            </a:pPr>
            <a:endParaRPr lang="es-CL" sz="3200" dirty="0"/>
          </a:p>
          <a:p>
            <a:r>
              <a:rPr lang="es-CL" dirty="0"/>
              <a:t>Portal del Investigador desarrollado por la ANID para administrar perfiles de investigadores y sus aportes científicos.</a:t>
            </a:r>
          </a:p>
          <a:p>
            <a:endParaRPr lang="es-CL" dirty="0"/>
          </a:p>
          <a:p>
            <a:r>
              <a:rPr lang="es-CL" dirty="0"/>
              <a:t>URL: https://investigadores.anid.cl/es/login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75C783-E17E-422F-8CC9-FD26D950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40" y="6109712"/>
            <a:ext cx="1995433" cy="74828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8CCBC1-E569-4DE7-B923-350E6C63E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18" y="1551676"/>
            <a:ext cx="41529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65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01718-431E-47EF-AFCF-195312F1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/>
              <a:t>Estructura del </a:t>
            </a:r>
            <a:r>
              <a:rPr lang="es-CL" b="1" dirty="0" err="1"/>
              <a:t>Scraper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232AD-0602-4B56-8010-BA049FA7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2800" dirty="0"/>
              <a:t>Librerías implementadas:</a:t>
            </a:r>
          </a:p>
          <a:p>
            <a:pPr lvl="1"/>
            <a:r>
              <a:rPr lang="es-CL" dirty="0" err="1"/>
              <a:t>Selenium</a:t>
            </a:r>
            <a:endParaRPr lang="es-CL" dirty="0"/>
          </a:p>
          <a:p>
            <a:pPr lvl="1"/>
            <a:r>
              <a:rPr lang="es-CL" dirty="0" err="1"/>
              <a:t>BeautifulSoup</a:t>
            </a:r>
            <a:endParaRPr lang="es-CL" dirty="0"/>
          </a:p>
          <a:p>
            <a:pPr lvl="1"/>
            <a:r>
              <a:rPr lang="es-CL" dirty="0" err="1"/>
              <a:t>Request</a:t>
            </a:r>
            <a:endParaRPr lang="es-CL" dirty="0"/>
          </a:p>
          <a:p>
            <a:pPr lvl="1"/>
            <a:r>
              <a:rPr lang="es-CL" dirty="0"/>
              <a:t>Time</a:t>
            </a:r>
          </a:p>
          <a:p>
            <a:pPr lvl="1"/>
            <a:r>
              <a:rPr lang="es-CL" dirty="0"/>
              <a:t>Pandas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Repositorio: </a:t>
            </a:r>
            <a:r>
              <a:rPr lang="es-CL" sz="1600" dirty="0">
                <a:hlinkClick r:id="rId2"/>
              </a:rPr>
              <a:t>https://github.com/DatosLabUPLA/taller2022/tree/main/ANID_INVESTIGADORES</a:t>
            </a:r>
            <a:endParaRPr lang="es-CL" sz="1600" dirty="0"/>
          </a:p>
          <a:p>
            <a:endParaRPr lang="es-CL" sz="1600" dirty="0"/>
          </a:p>
          <a:p>
            <a:endParaRPr lang="es-CL" sz="1600" dirty="0"/>
          </a:p>
          <a:p>
            <a:endParaRPr lang="es-CL" sz="1600" dirty="0"/>
          </a:p>
          <a:p>
            <a:endParaRPr lang="es-C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BD613E-9D25-4FE8-8415-2E701B4EA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75" y="4422835"/>
            <a:ext cx="1889993" cy="15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521294-D48A-47B7-9A98-3C7804DD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840" y="6109712"/>
            <a:ext cx="1995433" cy="7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5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2DF3A-A9E2-4F9A-BA4A-C0EF2AAE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3200" b="1" dirty="0"/>
              <a:t>Particularidades</a:t>
            </a:r>
            <a:r>
              <a:rPr lang="es-CL" b="1" dirty="0"/>
              <a:t> en los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6954DE5-CF40-47C3-B81A-B73255710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5528" y="1938320"/>
            <a:ext cx="3267531" cy="297221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EA18C3-9453-42F1-921C-E341357F8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925" y="991366"/>
            <a:ext cx="4515881" cy="48661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307D5D-B564-489D-9BA9-73BD8852D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840" y="6109712"/>
            <a:ext cx="1995433" cy="7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1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19C1-23B1-427D-A21F-9F2BEC21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AE750-7F4D-49FD-AA75-08BF5BF5B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Implementaciones adicionales</a:t>
            </a:r>
          </a:p>
        </p:txBody>
      </p:sp>
      <p:pic>
        <p:nvPicPr>
          <p:cNvPr id="2050" name="Picture 2" descr="Gears - Free icons">
            <a:extLst>
              <a:ext uri="{FF2B5EF4-FFF2-40B4-BE49-F238E27FC236}">
                <a16:creationId xmlns:a16="http://schemas.microsoft.com/office/drawing/2014/main" id="{A2FDE7AB-936D-45B0-9317-C6F014BF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071" y="2943495"/>
            <a:ext cx="3050397" cy="305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372007-F744-4DCD-B10E-55E6DB48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840" y="6109712"/>
            <a:ext cx="1995433" cy="7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9407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82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Marco</vt:lpstr>
      <vt:lpstr>Taller Integrado Tarea Scrapers </vt:lpstr>
      <vt:lpstr>Descripción del sitio web</vt:lpstr>
      <vt:lpstr>Estructura del Scraper</vt:lpstr>
      <vt:lpstr>Particularidades en los datos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Integrado Trabajo autónomo datos abiertos</dc:title>
  <dc:creator>Yan Lucaveche A.</dc:creator>
  <cp:lastModifiedBy>Yan Lucaveche A.</cp:lastModifiedBy>
  <cp:revision>7</cp:revision>
  <dcterms:created xsi:type="dcterms:W3CDTF">2022-04-07T04:35:59Z</dcterms:created>
  <dcterms:modified xsi:type="dcterms:W3CDTF">2022-04-26T12:20:45Z</dcterms:modified>
</cp:coreProperties>
</file>