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Alejandro Torres Mattisen" userId="359429910d5681a5" providerId="LiveId" clId="{3B28BF11-3732-4513-9D88-68E05DB3E7DF}"/>
    <pc:docChg chg="custSel addSld modSld">
      <pc:chgData name="Sebastian Alejandro Torres Mattisen" userId="359429910d5681a5" providerId="LiveId" clId="{3B28BF11-3732-4513-9D88-68E05DB3E7DF}" dt="2024-04-04T04:11:37.175" v="444" actId="20577"/>
      <pc:docMkLst>
        <pc:docMk/>
      </pc:docMkLst>
      <pc:sldChg chg="modSp new mod">
        <pc:chgData name="Sebastian Alejandro Torres Mattisen" userId="359429910d5681a5" providerId="LiveId" clId="{3B28BF11-3732-4513-9D88-68E05DB3E7DF}" dt="2024-04-04T04:11:37.175" v="444" actId="20577"/>
        <pc:sldMkLst>
          <pc:docMk/>
          <pc:sldMk cId="1422267417" sldId="264"/>
        </pc:sldMkLst>
        <pc:spChg chg="mod">
          <ac:chgData name="Sebastian Alejandro Torres Mattisen" userId="359429910d5681a5" providerId="LiveId" clId="{3B28BF11-3732-4513-9D88-68E05DB3E7DF}" dt="2024-04-04T04:08:45.155" v="12" actId="313"/>
          <ac:spMkLst>
            <pc:docMk/>
            <pc:sldMk cId="1422267417" sldId="264"/>
            <ac:spMk id="2" creationId="{CD3F21BA-4675-A483-7BC5-C570041281A1}"/>
          </ac:spMkLst>
        </pc:spChg>
        <pc:spChg chg="mod">
          <ac:chgData name="Sebastian Alejandro Torres Mattisen" userId="359429910d5681a5" providerId="LiveId" clId="{3B28BF11-3732-4513-9D88-68E05DB3E7DF}" dt="2024-04-04T04:11:37.175" v="444" actId="20577"/>
          <ac:spMkLst>
            <pc:docMk/>
            <pc:sldMk cId="1422267417" sldId="264"/>
            <ac:spMk id="3" creationId="{72C7D30D-A2AB-550B-8070-63CDAC7B6F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7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934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4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73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589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53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84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630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0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98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660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33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41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31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7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02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715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16FB78-09FE-4EC9-AD7F-425DE836DBED}" type="datetimeFigureOut">
              <a:rPr lang="es-CL" smtClean="0"/>
              <a:t>04-04-2024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0884-EC1C-4369-8151-CBB05C6C2F7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91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E40D-1CA5-9CB5-99DC-9BE2CE4EC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Región de Magallanes y la Antártica 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C060-3EBC-6B22-3105-DAE6CF5A3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Sebastian Torres Mattisen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19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4274-0EA6-D1CB-5000-5663F33D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Descripción del sitio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3D10-5051-98CA-B8DF-8A29B768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Dotación a contrata, gobierno de Chile.</a:t>
            </a:r>
          </a:p>
          <a:p>
            <a:r>
              <a:rPr lang="es-MX" dirty="0"/>
              <a:t>Región de Magallanes y la antártica Chilena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61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B38E-921E-07CA-1EE0-AF083D9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URL semilla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EDD2-B5FE-AAD5-D360-D5CAF72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https://www.goremagallanes.cl/sitioweb/transparencia/2016/per_contrata_abril.html</a:t>
            </a:r>
          </a:p>
        </p:txBody>
      </p:sp>
    </p:spTree>
    <p:extLst>
      <p:ext uri="{BB962C8B-B14F-4D97-AF65-F5344CB8AC3E}">
        <p14:creationId xmlns:p14="http://schemas.microsoft.com/office/powerpoint/2010/main" val="37710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EBFB-E11A-605D-97F9-4F68C710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(datos) de interés en página Web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FA46-85A3-E64C-ADB5-3A727E58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Contrataciones a contrata de este Organismo (Servicio Gobierno Regional Magallanes y Antártica Chilena).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402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20D1-A2D7-4495-529B-BCA34D78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Tecnología usada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514E-D6B8-55D2-CF4F-4A95DD84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Selenium</a:t>
            </a:r>
            <a:endParaRPr lang="es-MX" dirty="0"/>
          </a:p>
          <a:p>
            <a:r>
              <a:rPr lang="es-CL" dirty="0" err="1"/>
              <a:t>BeautifoulSoup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12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13C-A732-2C8E-A56C-29397FE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Estructura general </a:t>
            </a:r>
            <a:r>
              <a:rPr lang="es-CL" dirty="0" err="1"/>
              <a:t>Scraper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32C9-0491-3E43-095B-7CA79F90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 la página objetivo</a:t>
            </a:r>
          </a:p>
          <a:p>
            <a:r>
              <a:rPr lang="es-MX" dirty="0"/>
              <a:t>Identifica los datos a extraer</a:t>
            </a:r>
          </a:p>
          <a:p>
            <a:r>
              <a:rPr lang="es-MX" dirty="0"/>
              <a:t>Selecciona la herramienta de </a:t>
            </a:r>
            <a:r>
              <a:rPr lang="es-MX" dirty="0" err="1"/>
              <a:t>scraping</a:t>
            </a:r>
            <a:endParaRPr lang="es-MX" dirty="0"/>
          </a:p>
          <a:p>
            <a:r>
              <a:rPr lang="es-MX" dirty="0"/>
              <a:t>Configuración del del entorno de </a:t>
            </a:r>
            <a:r>
              <a:rPr lang="es-MX" dirty="0" err="1"/>
              <a:t>scraping</a:t>
            </a:r>
            <a:endParaRPr lang="es-MX" dirty="0"/>
          </a:p>
          <a:p>
            <a:r>
              <a:rPr lang="es-MX" dirty="0"/>
              <a:t>Desarrollo del código</a:t>
            </a:r>
          </a:p>
          <a:p>
            <a:r>
              <a:rPr lang="es-MX" dirty="0"/>
              <a:t>Ejecución del </a:t>
            </a:r>
            <a:r>
              <a:rPr lang="es-MX"/>
              <a:t>scraper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485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4B64-5154-4641-4A2D-FF4336D5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los datos (campos)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C4FB-941B-7F49-9FB2-9AE99397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Estamento	</a:t>
            </a:r>
          </a:p>
          <a:p>
            <a:r>
              <a:rPr lang="es-MX" dirty="0"/>
              <a:t>Apellido paterno	</a:t>
            </a:r>
          </a:p>
          <a:p>
            <a:r>
              <a:rPr lang="es-MX" dirty="0"/>
              <a:t>Apellido materno	</a:t>
            </a:r>
          </a:p>
          <a:p>
            <a:r>
              <a:rPr lang="es-MX" dirty="0"/>
              <a:t>Nombres	</a:t>
            </a:r>
          </a:p>
          <a:p>
            <a:r>
              <a:rPr lang="es-MX" dirty="0"/>
              <a:t>Grado EUS	</a:t>
            </a:r>
          </a:p>
          <a:p>
            <a:r>
              <a:rPr lang="es-MX" dirty="0"/>
              <a:t>Calificación profesional o formación	</a:t>
            </a:r>
          </a:p>
          <a:p>
            <a:r>
              <a:rPr lang="es-MX" dirty="0"/>
              <a:t>Cargo o función	</a:t>
            </a:r>
          </a:p>
          <a:p>
            <a:r>
              <a:rPr lang="es-MX" dirty="0"/>
              <a:t>Región	</a:t>
            </a:r>
          </a:p>
          <a:p>
            <a:r>
              <a:rPr lang="es-MX" dirty="0"/>
              <a:t>Asignaciones especiales	</a:t>
            </a:r>
          </a:p>
          <a:p>
            <a:r>
              <a:rPr lang="es-MX" dirty="0"/>
              <a:t>Unidad monetaria	</a:t>
            </a:r>
          </a:p>
          <a:p>
            <a:r>
              <a:rPr lang="es-MX" dirty="0"/>
              <a:t>Remuneración bruta mensualizada	</a:t>
            </a:r>
          </a:p>
          <a:p>
            <a:r>
              <a:rPr lang="es-MX" dirty="0"/>
              <a:t>Horas extraordinarias	</a:t>
            </a:r>
          </a:p>
          <a:p>
            <a:r>
              <a:rPr lang="es-MX" dirty="0"/>
              <a:t>Fecha de inicio	</a:t>
            </a:r>
          </a:p>
          <a:p>
            <a:r>
              <a:rPr lang="es-MX" dirty="0"/>
              <a:t>Fecha de término	Observaciones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16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C117-B1A0-60E5-C8EC-FDE1CB1D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Estadísticas de la base de datos (número registros obtenidos, otros).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D947-F757-0ADA-64C2-04232704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970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21BA-4675-A483-7BC5-C5700412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D30D-A2AB-550B-8070-63CDAC7B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página portal transparencia no sirve, tiene protección y arroja el error 403</a:t>
            </a:r>
          </a:p>
          <a:p>
            <a:r>
              <a:rPr lang="es-MX" dirty="0"/>
              <a:t>Se tuvo que usar otra página del gobierno que no tenía la protección anti </a:t>
            </a:r>
            <a:r>
              <a:rPr lang="es-MX" dirty="0" err="1"/>
              <a:t>bot</a:t>
            </a:r>
            <a:endParaRPr lang="es-MX" dirty="0"/>
          </a:p>
          <a:p>
            <a:r>
              <a:rPr lang="es-MX" dirty="0"/>
              <a:t>Es interesante saber que probablemente el </a:t>
            </a:r>
            <a:r>
              <a:rPr lang="es-MX" dirty="0" err="1"/>
              <a:t>scraping</a:t>
            </a:r>
            <a:r>
              <a:rPr lang="es-MX" dirty="0"/>
              <a:t> a futuro sea muy difícil de implementar debido a las protecciones anti </a:t>
            </a:r>
            <a:r>
              <a:rPr lang="es-MX" dirty="0" err="1"/>
              <a:t>bot</a:t>
            </a:r>
            <a:r>
              <a:rPr lang="es-MX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226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224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Región de Magallanes y la Antártica </vt:lpstr>
      <vt:lpstr>Descripción del sitio</vt:lpstr>
      <vt:lpstr>URL semilla</vt:lpstr>
      <vt:lpstr>Información (datos) de interés en página Web</vt:lpstr>
      <vt:lpstr>Tecnología usada</vt:lpstr>
      <vt:lpstr>Estructura general Scraper</vt:lpstr>
      <vt:lpstr>Características de los datos (campos)</vt:lpstr>
      <vt:lpstr>Estadísticas de la base de datos (número registros obtenidos, otros).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Región de Magallanes y la Antártica </dc:title>
  <dc:creator>Sebastian Alejandro Torres Mattisen</dc:creator>
  <cp:lastModifiedBy>Sebastian Alejandro Torres Mattisen</cp:lastModifiedBy>
  <cp:revision>1</cp:revision>
  <dcterms:created xsi:type="dcterms:W3CDTF">2024-04-04T03:54:16Z</dcterms:created>
  <dcterms:modified xsi:type="dcterms:W3CDTF">2024-04-04T04:12:01Z</dcterms:modified>
</cp:coreProperties>
</file>