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50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56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9D04-E101-4544-9CE5-98315E8613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1425DF-AEEC-4B32-816D-C771DDF1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933-A172-B5D4-BE12-6933C4C0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Coquimbo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D151-64B5-A396-CF4D-083CEBCC7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Bianca Gonzalez</a:t>
            </a:r>
          </a:p>
        </p:txBody>
      </p:sp>
    </p:spTree>
    <p:extLst>
      <p:ext uri="{BB962C8B-B14F-4D97-AF65-F5344CB8AC3E}">
        <p14:creationId xmlns:p14="http://schemas.microsoft.com/office/powerpoint/2010/main" val="24171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FC6A-7593-3CA1-67F8-A11034EC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r>
              <a:rPr lang="en-US" dirty="0"/>
              <a:t> del sitio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392-F18B-C893-3912-CEA6EBE7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utilizando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datos</a:t>
            </a:r>
            <a:r>
              <a:rPr lang="en-US" sz="2800" dirty="0"/>
              <a:t> dados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pagina</a:t>
            </a:r>
            <a:r>
              <a:rPr lang="en-US" sz="2800" dirty="0"/>
              <a:t> de </a:t>
            </a:r>
            <a:r>
              <a:rPr lang="en-US" sz="2800" dirty="0" err="1"/>
              <a:t>transparencia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tramites</a:t>
            </a:r>
            <a:r>
              <a:rPr lang="en-US" sz="2800" dirty="0"/>
              <a:t> </a:t>
            </a:r>
            <a:r>
              <a:rPr lang="en-US" sz="2800" dirty="0" err="1"/>
              <a:t>realizados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Hospital  San Pablo de Coquimbo</a:t>
            </a:r>
          </a:p>
        </p:txBody>
      </p:sp>
    </p:spTree>
    <p:extLst>
      <p:ext uri="{BB962C8B-B14F-4D97-AF65-F5344CB8AC3E}">
        <p14:creationId xmlns:p14="http://schemas.microsoft.com/office/powerpoint/2010/main" val="294200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628-22B6-991C-27FE-ED550647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39C039-FF28-39C0-C32F-DB79FFB0B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Semilla:</a:t>
            </a:r>
          </a:p>
          <a:p>
            <a:endParaRPr lang="en-US" sz="2800" dirty="0"/>
          </a:p>
          <a:p>
            <a:r>
              <a:rPr lang="en-US" sz="2800" dirty="0"/>
              <a:t>https://www.portaltransparencia.cl/PortalPdT/directorio-de-organismos-regulados/?org=AO067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57463B-FD72-5461-0FCE-FE8587FB1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err="1"/>
              <a:t>Tecnologia</a:t>
            </a:r>
            <a:r>
              <a:rPr lang="en-US" sz="2800" dirty="0"/>
              <a:t> </a:t>
            </a:r>
            <a:r>
              <a:rPr lang="en-US" sz="2800" dirty="0" err="1"/>
              <a:t>usada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Beautifulsoup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7245-FE57-EFD2-AA88-2E7CB08C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3A03F-5F6F-811F-072C-94FA293ECD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Nombre</a:t>
            </a:r>
            <a:r>
              <a:rPr lang="en-US" sz="2800" dirty="0"/>
              <a:t> del </a:t>
            </a:r>
            <a:r>
              <a:rPr lang="en-US" sz="2800" dirty="0" err="1"/>
              <a:t>trámite</a:t>
            </a:r>
            <a:r>
              <a:rPr lang="en-US" sz="2800" dirty="0"/>
              <a:t> o </a:t>
            </a:r>
            <a:r>
              <a:rPr lang="en-US" sz="2800" dirty="0" err="1"/>
              <a:t>servicio</a:t>
            </a:r>
            <a:endParaRPr lang="en-US" sz="2800" dirty="0"/>
          </a:p>
          <a:p>
            <a:r>
              <a:rPr lang="en-US" sz="2800" dirty="0" err="1"/>
              <a:t>Descripción</a:t>
            </a:r>
            <a:r>
              <a:rPr lang="en-US" sz="2800" dirty="0"/>
              <a:t> del </a:t>
            </a:r>
            <a:r>
              <a:rPr lang="en-US" sz="2800" dirty="0" err="1"/>
              <a:t>servicio</a:t>
            </a:r>
            <a:endParaRPr lang="en-US" sz="2800" dirty="0"/>
          </a:p>
          <a:p>
            <a:r>
              <a:rPr lang="en-US" sz="2800" dirty="0" err="1"/>
              <a:t>Requisitos</a:t>
            </a:r>
            <a:r>
              <a:rPr lang="en-US" sz="2800" dirty="0"/>
              <a:t> y antecedents</a:t>
            </a:r>
          </a:p>
          <a:p>
            <a:r>
              <a:rPr lang="en-US" sz="2800" dirty="0" err="1"/>
              <a:t>Trámites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línea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2D7EF-0A47-0CA8-36CB-1F5007B6C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Trámites a realizar o etapas</a:t>
            </a:r>
          </a:p>
          <a:p>
            <a:r>
              <a:rPr lang="pt-BR" sz="2600" dirty="0"/>
              <a:t>Valor</a:t>
            </a:r>
          </a:p>
          <a:p>
            <a:r>
              <a:rPr lang="en-US" sz="2600" dirty="0"/>
              <a:t>Lugar </a:t>
            </a:r>
            <a:r>
              <a:rPr lang="en-US" sz="2600" dirty="0" err="1"/>
              <a:t>donde</a:t>
            </a:r>
            <a:r>
              <a:rPr lang="en-US" sz="2600" dirty="0"/>
              <a:t> se </a:t>
            </a:r>
            <a:r>
              <a:rPr lang="en-US" sz="2600" dirty="0" err="1"/>
              <a:t>realiza</a:t>
            </a:r>
            <a:endParaRPr lang="en-US" sz="2600" dirty="0"/>
          </a:p>
          <a:p>
            <a:r>
              <a:rPr lang="en-US" sz="2600" dirty="0" err="1"/>
              <a:t>Informacion</a:t>
            </a:r>
            <a:r>
              <a:rPr lang="en-US" sz="2600" dirty="0"/>
              <a:t> </a:t>
            </a:r>
            <a:r>
              <a:rPr lang="en-US" sz="2600" dirty="0" err="1"/>
              <a:t>complementaria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9237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</TotalTime>
  <Words>80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Coquimbo</vt:lpstr>
      <vt:lpstr>Descripcion del sitio</vt:lpstr>
      <vt:lpstr>Informacion</vt:lpstr>
      <vt:lpstr>Datos de interes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Coquimbo</dc:title>
  <dc:creator>Ulk 42</dc:creator>
  <cp:lastModifiedBy>Ulk 42</cp:lastModifiedBy>
  <cp:revision>2</cp:revision>
  <dcterms:created xsi:type="dcterms:W3CDTF">2024-04-01T20:06:15Z</dcterms:created>
  <dcterms:modified xsi:type="dcterms:W3CDTF">2024-04-03T21:36:08Z</dcterms:modified>
</cp:coreProperties>
</file>