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4622" autoAdjust="0"/>
  </p:normalViewPr>
  <p:slideViewPr>
    <p:cSldViewPr>
      <p:cViewPr varScale="1">
        <p:scale>
          <a:sx n="117" d="100"/>
          <a:sy n="117" d="100"/>
        </p:scale>
        <p:origin x="-18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Tarea 2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8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Enlace: https://pokemondb.net/pokedex/all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Pagina web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Pantakill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33" y="2204864"/>
            <a:ext cx="591811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56612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Numero total de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pokemons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 a la fecha en la pagina : 1216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9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Bibliotecas importadas : os</a:t>
            </a:r>
            <a:r>
              <a:rPr lang="es-CL" dirty="0"/>
              <a:t>, </a:t>
            </a:r>
            <a:r>
              <a:rPr lang="es-CL" dirty="0" err="1" smtClean="0"/>
              <a:t>requests</a:t>
            </a:r>
            <a:r>
              <a:rPr lang="es-CL" dirty="0"/>
              <a:t>, pandas, </a:t>
            </a:r>
            <a:r>
              <a:rPr lang="es-CL" dirty="0" err="1" smtClean="0"/>
              <a:t>BeautifulSoup</a:t>
            </a:r>
            <a:r>
              <a:rPr lang="es-CL" dirty="0"/>
              <a:t>, </a:t>
            </a:r>
            <a:r>
              <a:rPr lang="es-CL" dirty="0" smtClean="0"/>
              <a:t>date time</a:t>
            </a:r>
          </a:p>
          <a:p>
            <a:r>
              <a:rPr lang="es-CL" dirty="0" smtClean="0"/>
              <a:t>El método fue </a:t>
            </a:r>
            <a:r>
              <a:rPr lang="es-CL" dirty="0" err="1" smtClean="0"/>
              <a:t>Parsers</a:t>
            </a:r>
            <a:r>
              <a:rPr lang="es-CL" dirty="0" smtClean="0"/>
              <a:t> </a:t>
            </a:r>
            <a:r>
              <a:rPr lang="es-CL" dirty="0"/>
              <a:t>de </a:t>
            </a:r>
            <a:r>
              <a:rPr lang="es-CL" dirty="0" smtClean="0"/>
              <a:t>HTML</a:t>
            </a:r>
          </a:p>
          <a:p>
            <a:pPr marL="45720" indent="0"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Tecnologías usadas</a:t>
            </a:r>
            <a:endParaRPr lang="es-CL" dirty="0"/>
          </a:p>
        </p:txBody>
      </p:sp>
      <p:pic>
        <p:nvPicPr>
          <p:cNvPr id="2050" name="Picture 2" descr="C:\Users\Pantakill\Desktop\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27825"/>
            <a:ext cx="25146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458112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*(se utilizo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notebook(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Esta difícil la cosa</a:t>
            </a:r>
          </a:p>
          <a:p>
            <a:r>
              <a:rPr lang="es-CL" dirty="0" smtClean="0"/>
              <a:t>Elegir sabiamente la pagina a utilizar</a:t>
            </a:r>
          </a:p>
          <a:p>
            <a:r>
              <a:rPr lang="es-CL" dirty="0" smtClean="0"/>
              <a:t>Leer mucha documentación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Mis conclusiones y recomendaciones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775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</TotalTime>
  <Words>65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Cuadrícula</vt:lpstr>
      <vt:lpstr>Tarea 2</vt:lpstr>
      <vt:lpstr>Pagina web</vt:lpstr>
      <vt:lpstr>Tecnologías usadas</vt:lpstr>
      <vt:lpstr>Mis conclusiones y recomendaciones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</dc:title>
  <dc:creator>Pantakill</dc:creator>
  <cp:lastModifiedBy>Usuario de Windows</cp:lastModifiedBy>
  <cp:revision>4</cp:revision>
  <dcterms:created xsi:type="dcterms:W3CDTF">2024-04-04T02:32:24Z</dcterms:created>
  <dcterms:modified xsi:type="dcterms:W3CDTF">2024-04-04T03:15:28Z</dcterms:modified>
</cp:coreProperties>
</file>