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4"/>
  </p:sldMasterIdLst>
  <p:notesMasterIdLst>
    <p:notesMasterId r:id="rId15"/>
  </p:notesMasterIdLst>
  <p:handoutMasterIdLst>
    <p:handoutMasterId r:id="rId16"/>
  </p:handoutMasterIdLst>
  <p:sldIdLst>
    <p:sldId id="256" r:id="rId5"/>
    <p:sldId id="266" r:id="rId6"/>
    <p:sldId id="267" r:id="rId7"/>
    <p:sldId id="268" r:id="rId8"/>
    <p:sldId id="273" r:id="rId9"/>
    <p:sldId id="274" r:id="rId10"/>
    <p:sldId id="276" r:id="rId11"/>
    <p:sldId id="269" r:id="rId12"/>
    <p:sldId id="271"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D20"/>
    <a:srgbClr val="FCF71F"/>
    <a:srgbClr val="1EF8F3"/>
    <a:srgbClr val="FDF2DB"/>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0" autoAdjust="0"/>
    <p:restoredTop sz="78657" autoAdjust="0"/>
  </p:normalViewPr>
  <p:slideViewPr>
    <p:cSldViewPr snapToGrid="0">
      <p:cViewPr varScale="1">
        <p:scale>
          <a:sx n="46" d="100"/>
          <a:sy n="46" d="100"/>
        </p:scale>
        <p:origin x="58" y="42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8152B-DA24-4F97-92A2-F66EE2FF4FCB}" type="doc">
      <dgm:prSet loTypeId="urn:microsoft.com/office/officeart/2005/8/layout/hierarchy1" loCatId="hierarchy" qsTypeId="urn:microsoft.com/office/officeart/2005/8/quickstyle/simple1" qsCatId="simple" csTypeId="urn:microsoft.com/office/officeart/2005/8/colors/accent3_4" csCatId="accent3" phldr="1"/>
      <dgm:spPr/>
      <dgm:t>
        <a:bodyPr/>
        <a:lstStyle/>
        <a:p>
          <a:endParaRPr lang="en-US"/>
        </a:p>
      </dgm:t>
    </dgm:pt>
    <dgm:pt modelId="{42BA1EA4-DC16-4ECC-A506-5952C3E99BF3}">
      <dgm:prSet phldrT="[Text]"/>
      <dgm:spPr/>
      <dgm:t>
        <a:bodyPr/>
        <a:lstStyle/>
        <a:p>
          <a:r>
            <a:rPr lang="en-US" dirty="0"/>
            <a:t>Main Menu</a:t>
          </a:r>
        </a:p>
      </dgm:t>
    </dgm:pt>
    <dgm:pt modelId="{AE91ED77-481F-4575-B974-FBDFB41B75F5}" type="parTrans" cxnId="{E9CE6727-2A45-4937-828F-DBC6D7A7B78F}">
      <dgm:prSet/>
      <dgm:spPr/>
      <dgm:t>
        <a:bodyPr/>
        <a:lstStyle/>
        <a:p>
          <a:endParaRPr lang="en-US"/>
        </a:p>
      </dgm:t>
    </dgm:pt>
    <dgm:pt modelId="{D23DEAEA-35D6-4089-BA0A-52F5F8DFD07B}" type="sibTrans" cxnId="{E9CE6727-2A45-4937-828F-DBC6D7A7B78F}">
      <dgm:prSet/>
      <dgm:spPr/>
      <dgm:t>
        <a:bodyPr/>
        <a:lstStyle/>
        <a:p>
          <a:endParaRPr lang="en-US"/>
        </a:p>
      </dgm:t>
    </dgm:pt>
    <dgm:pt modelId="{C9445D89-2E9A-4DC2-99BF-09D4DC8815E9}">
      <dgm:prSet phldrT="[Text]"/>
      <dgm:spPr/>
      <dgm:t>
        <a:bodyPr/>
        <a:lstStyle/>
        <a:p>
          <a:r>
            <a:rPr lang="en-US" dirty="0"/>
            <a:t>Configure Free Write</a:t>
          </a:r>
        </a:p>
      </dgm:t>
    </dgm:pt>
    <dgm:pt modelId="{76183CEC-CCBC-4E4B-AA99-06AD9A351488}" type="parTrans" cxnId="{16EE0538-3863-476F-B3EB-10A8F5455470}">
      <dgm:prSet/>
      <dgm:spPr/>
      <dgm:t>
        <a:bodyPr/>
        <a:lstStyle/>
        <a:p>
          <a:endParaRPr lang="en-US"/>
        </a:p>
      </dgm:t>
    </dgm:pt>
    <dgm:pt modelId="{06283DBF-7616-4D48-A9CE-E0D368DA7802}" type="sibTrans" cxnId="{16EE0538-3863-476F-B3EB-10A8F5455470}">
      <dgm:prSet/>
      <dgm:spPr/>
      <dgm:t>
        <a:bodyPr/>
        <a:lstStyle/>
        <a:p>
          <a:endParaRPr lang="en-US"/>
        </a:p>
      </dgm:t>
    </dgm:pt>
    <dgm:pt modelId="{8D942A71-C554-4A94-ADFD-ACE00E3169B6}">
      <dgm:prSet phldrT="[Text]"/>
      <dgm:spPr/>
      <dgm:t>
        <a:bodyPr/>
        <a:lstStyle/>
        <a:p>
          <a:r>
            <a:rPr lang="en-US" dirty="0"/>
            <a:t>Free Write</a:t>
          </a:r>
        </a:p>
      </dgm:t>
    </dgm:pt>
    <dgm:pt modelId="{F3193510-C5E1-4D1D-9FEE-F77CBDF0715D}" type="parTrans" cxnId="{0A0A08D4-B838-45BA-B258-86D45200D2FB}">
      <dgm:prSet/>
      <dgm:spPr/>
      <dgm:t>
        <a:bodyPr/>
        <a:lstStyle/>
        <a:p>
          <a:endParaRPr lang="en-US"/>
        </a:p>
      </dgm:t>
    </dgm:pt>
    <dgm:pt modelId="{50D9C9B1-C8D9-4229-B1A9-BB42C10B598E}" type="sibTrans" cxnId="{0A0A08D4-B838-45BA-B258-86D45200D2FB}">
      <dgm:prSet/>
      <dgm:spPr/>
      <dgm:t>
        <a:bodyPr/>
        <a:lstStyle/>
        <a:p>
          <a:endParaRPr lang="en-US"/>
        </a:p>
      </dgm:t>
    </dgm:pt>
    <dgm:pt modelId="{C872C5E6-F876-4D02-BCAC-19CE04101C0E}">
      <dgm:prSet phldrT="[Text]"/>
      <dgm:spPr/>
      <dgm:t>
        <a:bodyPr/>
        <a:lstStyle/>
        <a:p>
          <a:r>
            <a:rPr lang="en-US" dirty="0"/>
            <a:t>Free Write Over</a:t>
          </a:r>
        </a:p>
      </dgm:t>
    </dgm:pt>
    <dgm:pt modelId="{C135D28E-DD5B-4585-83C7-D2F86E4CC2DD}" type="parTrans" cxnId="{1C74F6CC-A30F-4DDE-84F0-7BE1C8D60C26}">
      <dgm:prSet/>
      <dgm:spPr/>
      <dgm:t>
        <a:bodyPr/>
        <a:lstStyle/>
        <a:p>
          <a:endParaRPr lang="en-US"/>
        </a:p>
      </dgm:t>
    </dgm:pt>
    <dgm:pt modelId="{664D612C-5E38-4E2B-818F-86493F34E422}" type="sibTrans" cxnId="{1C74F6CC-A30F-4DDE-84F0-7BE1C8D60C26}">
      <dgm:prSet/>
      <dgm:spPr/>
      <dgm:t>
        <a:bodyPr/>
        <a:lstStyle/>
        <a:p>
          <a:endParaRPr lang="en-US"/>
        </a:p>
      </dgm:t>
    </dgm:pt>
    <dgm:pt modelId="{78802FFA-1B5B-4635-AAA3-FADF24F3FEE5}">
      <dgm:prSet phldrT="[Text]"/>
      <dgm:spPr/>
      <dgm:t>
        <a:bodyPr/>
        <a:lstStyle/>
        <a:p>
          <a:r>
            <a:rPr lang="en-US" dirty="0" err="1"/>
            <a:t>Freewrite</a:t>
          </a:r>
          <a:r>
            <a:rPr lang="en-US" dirty="0"/>
            <a:t> List</a:t>
          </a:r>
        </a:p>
      </dgm:t>
    </dgm:pt>
    <dgm:pt modelId="{BAB41B50-1867-4F43-A105-9912B48B1E62}" type="parTrans" cxnId="{46BECBED-B5A5-465C-9329-866A21EA828F}">
      <dgm:prSet/>
      <dgm:spPr/>
      <dgm:t>
        <a:bodyPr/>
        <a:lstStyle/>
        <a:p>
          <a:endParaRPr lang="en-US"/>
        </a:p>
      </dgm:t>
    </dgm:pt>
    <dgm:pt modelId="{55CF90F0-759F-4673-B53E-1C470B45234B}" type="sibTrans" cxnId="{46BECBED-B5A5-465C-9329-866A21EA828F}">
      <dgm:prSet/>
      <dgm:spPr/>
      <dgm:t>
        <a:bodyPr/>
        <a:lstStyle/>
        <a:p>
          <a:endParaRPr lang="en-US"/>
        </a:p>
      </dgm:t>
    </dgm:pt>
    <dgm:pt modelId="{E80D6E81-78A1-4546-A616-40AFAF1CB1B6}">
      <dgm:prSet phldrT="[Text]"/>
      <dgm:spPr/>
      <dgm:t>
        <a:bodyPr/>
        <a:lstStyle/>
        <a:p>
          <a:r>
            <a:rPr lang="en-US" dirty="0" err="1"/>
            <a:t>Freewrite</a:t>
          </a:r>
          <a:r>
            <a:rPr lang="en-US" dirty="0"/>
            <a:t> Detail</a:t>
          </a:r>
        </a:p>
      </dgm:t>
    </dgm:pt>
    <dgm:pt modelId="{D209DF17-0036-4B5F-811B-1881C2B6B22D}" type="parTrans" cxnId="{3B96DC1F-6CAF-48A3-9933-45C1857ED5E9}">
      <dgm:prSet/>
      <dgm:spPr/>
      <dgm:t>
        <a:bodyPr/>
        <a:lstStyle/>
        <a:p>
          <a:endParaRPr lang="en-US"/>
        </a:p>
      </dgm:t>
    </dgm:pt>
    <dgm:pt modelId="{82F2FA92-B53F-4A2B-B664-CEDB3654FD77}" type="sibTrans" cxnId="{3B96DC1F-6CAF-48A3-9933-45C1857ED5E9}">
      <dgm:prSet/>
      <dgm:spPr/>
      <dgm:t>
        <a:bodyPr/>
        <a:lstStyle/>
        <a:p>
          <a:endParaRPr lang="en-US"/>
        </a:p>
      </dgm:t>
    </dgm:pt>
    <dgm:pt modelId="{4085D771-ABCB-405F-9365-FC838F01D0A9}" type="pres">
      <dgm:prSet presAssocID="{0998152B-DA24-4F97-92A2-F66EE2FF4FCB}" presName="hierChild1" presStyleCnt="0">
        <dgm:presLayoutVars>
          <dgm:chPref val="1"/>
          <dgm:dir/>
          <dgm:animOne val="branch"/>
          <dgm:animLvl val="lvl"/>
          <dgm:resizeHandles/>
        </dgm:presLayoutVars>
      </dgm:prSet>
      <dgm:spPr/>
    </dgm:pt>
    <dgm:pt modelId="{58FFEBA9-F0AD-49B2-9E8B-98BF23EB8B90}" type="pres">
      <dgm:prSet presAssocID="{42BA1EA4-DC16-4ECC-A506-5952C3E99BF3}" presName="hierRoot1" presStyleCnt="0"/>
      <dgm:spPr/>
    </dgm:pt>
    <dgm:pt modelId="{29197C51-48F0-44D9-A0B8-12569FDC659D}" type="pres">
      <dgm:prSet presAssocID="{42BA1EA4-DC16-4ECC-A506-5952C3E99BF3}" presName="composite" presStyleCnt="0"/>
      <dgm:spPr/>
    </dgm:pt>
    <dgm:pt modelId="{2682A049-A5A5-42F9-9BCD-8B94B9AE5B00}" type="pres">
      <dgm:prSet presAssocID="{42BA1EA4-DC16-4ECC-A506-5952C3E99BF3}" presName="background" presStyleLbl="node0" presStyleIdx="0" presStyleCnt="1"/>
      <dgm:spPr/>
    </dgm:pt>
    <dgm:pt modelId="{CEDBF39F-7DB7-4443-A629-CE98C91B5369}" type="pres">
      <dgm:prSet presAssocID="{42BA1EA4-DC16-4ECC-A506-5952C3E99BF3}" presName="text" presStyleLbl="fgAcc0" presStyleIdx="0" presStyleCnt="1">
        <dgm:presLayoutVars>
          <dgm:chPref val="3"/>
        </dgm:presLayoutVars>
      </dgm:prSet>
      <dgm:spPr/>
    </dgm:pt>
    <dgm:pt modelId="{83662A12-5B32-4CF8-8D9E-315576FC4709}" type="pres">
      <dgm:prSet presAssocID="{42BA1EA4-DC16-4ECC-A506-5952C3E99BF3}" presName="hierChild2" presStyleCnt="0"/>
      <dgm:spPr/>
    </dgm:pt>
    <dgm:pt modelId="{4BCD1F6B-F98D-4C80-A0B6-8E081B45B8C8}" type="pres">
      <dgm:prSet presAssocID="{76183CEC-CCBC-4E4B-AA99-06AD9A351488}" presName="Name10" presStyleLbl="parChTrans1D2" presStyleIdx="0" presStyleCnt="2"/>
      <dgm:spPr/>
    </dgm:pt>
    <dgm:pt modelId="{99C1A9FC-D8E7-48DD-8B26-EDFDD01C536E}" type="pres">
      <dgm:prSet presAssocID="{C9445D89-2E9A-4DC2-99BF-09D4DC8815E9}" presName="hierRoot2" presStyleCnt="0"/>
      <dgm:spPr/>
    </dgm:pt>
    <dgm:pt modelId="{39A2E2CF-9DF9-4451-9741-9BECD6918F55}" type="pres">
      <dgm:prSet presAssocID="{C9445D89-2E9A-4DC2-99BF-09D4DC8815E9}" presName="composite2" presStyleCnt="0"/>
      <dgm:spPr/>
    </dgm:pt>
    <dgm:pt modelId="{58BF63A5-D961-40CC-B648-EFC0555376E5}" type="pres">
      <dgm:prSet presAssocID="{C9445D89-2E9A-4DC2-99BF-09D4DC8815E9}" presName="background2" presStyleLbl="node2" presStyleIdx="0" presStyleCnt="2"/>
      <dgm:spPr/>
    </dgm:pt>
    <dgm:pt modelId="{04C78795-BA9E-40D6-BE7F-8317B6BE3C93}" type="pres">
      <dgm:prSet presAssocID="{C9445D89-2E9A-4DC2-99BF-09D4DC8815E9}" presName="text2" presStyleLbl="fgAcc2" presStyleIdx="0" presStyleCnt="2">
        <dgm:presLayoutVars>
          <dgm:chPref val="3"/>
        </dgm:presLayoutVars>
      </dgm:prSet>
      <dgm:spPr/>
    </dgm:pt>
    <dgm:pt modelId="{5A5CCC8C-A883-4CF2-9F95-E548FBF93A65}" type="pres">
      <dgm:prSet presAssocID="{C9445D89-2E9A-4DC2-99BF-09D4DC8815E9}" presName="hierChild3" presStyleCnt="0"/>
      <dgm:spPr/>
    </dgm:pt>
    <dgm:pt modelId="{92ACF60D-C9E7-4C58-AB4F-A61CE967FD45}" type="pres">
      <dgm:prSet presAssocID="{F3193510-C5E1-4D1D-9FEE-F77CBDF0715D}" presName="Name17" presStyleLbl="parChTrans1D3" presStyleIdx="0" presStyleCnt="2"/>
      <dgm:spPr/>
    </dgm:pt>
    <dgm:pt modelId="{9C65C13D-A713-48C6-B6D6-D601108ED55B}" type="pres">
      <dgm:prSet presAssocID="{8D942A71-C554-4A94-ADFD-ACE00E3169B6}" presName="hierRoot3" presStyleCnt="0"/>
      <dgm:spPr/>
    </dgm:pt>
    <dgm:pt modelId="{A44C3A39-EE01-402C-88D3-EF538853E81F}" type="pres">
      <dgm:prSet presAssocID="{8D942A71-C554-4A94-ADFD-ACE00E3169B6}" presName="composite3" presStyleCnt="0"/>
      <dgm:spPr/>
    </dgm:pt>
    <dgm:pt modelId="{D701D824-35AB-4417-AE52-582B4B2C60C7}" type="pres">
      <dgm:prSet presAssocID="{8D942A71-C554-4A94-ADFD-ACE00E3169B6}" presName="background3" presStyleLbl="node3" presStyleIdx="0" presStyleCnt="2"/>
      <dgm:spPr/>
    </dgm:pt>
    <dgm:pt modelId="{51198C18-4D6A-4383-A8E9-E0499F5F7119}" type="pres">
      <dgm:prSet presAssocID="{8D942A71-C554-4A94-ADFD-ACE00E3169B6}" presName="text3" presStyleLbl="fgAcc3" presStyleIdx="0" presStyleCnt="2">
        <dgm:presLayoutVars>
          <dgm:chPref val="3"/>
        </dgm:presLayoutVars>
      </dgm:prSet>
      <dgm:spPr/>
    </dgm:pt>
    <dgm:pt modelId="{7C9F083D-C171-43A6-972F-A8E880B2EFE6}" type="pres">
      <dgm:prSet presAssocID="{8D942A71-C554-4A94-ADFD-ACE00E3169B6}" presName="hierChild4" presStyleCnt="0"/>
      <dgm:spPr/>
    </dgm:pt>
    <dgm:pt modelId="{43AEDF7E-D660-4315-93ED-C2847EC734EB}" type="pres">
      <dgm:prSet presAssocID="{C135D28E-DD5B-4585-83C7-D2F86E4CC2DD}" presName="Name23" presStyleLbl="parChTrans1D4" presStyleIdx="0" presStyleCnt="1"/>
      <dgm:spPr/>
    </dgm:pt>
    <dgm:pt modelId="{5F1E6874-FA70-42B2-BBC8-C14C0EBD7B65}" type="pres">
      <dgm:prSet presAssocID="{C872C5E6-F876-4D02-BCAC-19CE04101C0E}" presName="hierRoot4" presStyleCnt="0"/>
      <dgm:spPr/>
    </dgm:pt>
    <dgm:pt modelId="{AC975993-401F-43B9-A73D-A3B249364817}" type="pres">
      <dgm:prSet presAssocID="{C872C5E6-F876-4D02-BCAC-19CE04101C0E}" presName="composite4" presStyleCnt="0"/>
      <dgm:spPr/>
    </dgm:pt>
    <dgm:pt modelId="{BE622F10-4E2E-4517-9DA8-692539DF8387}" type="pres">
      <dgm:prSet presAssocID="{C872C5E6-F876-4D02-BCAC-19CE04101C0E}" presName="background4" presStyleLbl="node4" presStyleIdx="0" presStyleCnt="1"/>
      <dgm:spPr/>
    </dgm:pt>
    <dgm:pt modelId="{8AAA8208-25BC-4608-8B6B-F5B9D0A7BBAB}" type="pres">
      <dgm:prSet presAssocID="{C872C5E6-F876-4D02-BCAC-19CE04101C0E}" presName="text4" presStyleLbl="fgAcc4" presStyleIdx="0" presStyleCnt="1">
        <dgm:presLayoutVars>
          <dgm:chPref val="3"/>
        </dgm:presLayoutVars>
      </dgm:prSet>
      <dgm:spPr/>
    </dgm:pt>
    <dgm:pt modelId="{579F3D30-1736-47F3-BED1-581607281E5A}" type="pres">
      <dgm:prSet presAssocID="{C872C5E6-F876-4D02-BCAC-19CE04101C0E}" presName="hierChild5" presStyleCnt="0"/>
      <dgm:spPr/>
    </dgm:pt>
    <dgm:pt modelId="{484F1C44-9CC8-42C9-B6D2-5DFB1B1CEAE2}" type="pres">
      <dgm:prSet presAssocID="{BAB41B50-1867-4F43-A105-9912B48B1E62}" presName="Name10" presStyleLbl="parChTrans1D2" presStyleIdx="1" presStyleCnt="2"/>
      <dgm:spPr/>
    </dgm:pt>
    <dgm:pt modelId="{91460EB0-F494-4F2E-A448-BFC3FC6F33D1}" type="pres">
      <dgm:prSet presAssocID="{78802FFA-1B5B-4635-AAA3-FADF24F3FEE5}" presName="hierRoot2" presStyleCnt="0"/>
      <dgm:spPr/>
    </dgm:pt>
    <dgm:pt modelId="{49DD7124-D616-489F-8AAD-CF2FD9676819}" type="pres">
      <dgm:prSet presAssocID="{78802FFA-1B5B-4635-AAA3-FADF24F3FEE5}" presName="composite2" presStyleCnt="0"/>
      <dgm:spPr/>
    </dgm:pt>
    <dgm:pt modelId="{B0913E8D-798D-4879-A976-C74F6DD520E4}" type="pres">
      <dgm:prSet presAssocID="{78802FFA-1B5B-4635-AAA3-FADF24F3FEE5}" presName="background2" presStyleLbl="node2" presStyleIdx="1" presStyleCnt="2"/>
      <dgm:spPr/>
    </dgm:pt>
    <dgm:pt modelId="{152CF8E1-E8F4-4B99-958E-0A726E23E3FC}" type="pres">
      <dgm:prSet presAssocID="{78802FFA-1B5B-4635-AAA3-FADF24F3FEE5}" presName="text2" presStyleLbl="fgAcc2" presStyleIdx="1" presStyleCnt="2">
        <dgm:presLayoutVars>
          <dgm:chPref val="3"/>
        </dgm:presLayoutVars>
      </dgm:prSet>
      <dgm:spPr/>
    </dgm:pt>
    <dgm:pt modelId="{72C7F7CF-1279-4689-9BB2-70C818B8EF7D}" type="pres">
      <dgm:prSet presAssocID="{78802FFA-1B5B-4635-AAA3-FADF24F3FEE5}" presName="hierChild3" presStyleCnt="0"/>
      <dgm:spPr/>
    </dgm:pt>
    <dgm:pt modelId="{5F243D85-B857-4321-BE96-5568E3DCEAD7}" type="pres">
      <dgm:prSet presAssocID="{D209DF17-0036-4B5F-811B-1881C2B6B22D}" presName="Name17" presStyleLbl="parChTrans1D3" presStyleIdx="1" presStyleCnt="2"/>
      <dgm:spPr/>
    </dgm:pt>
    <dgm:pt modelId="{B93FB8BD-2C7C-46E4-B6D5-72BCEA05A9B9}" type="pres">
      <dgm:prSet presAssocID="{E80D6E81-78A1-4546-A616-40AFAF1CB1B6}" presName="hierRoot3" presStyleCnt="0"/>
      <dgm:spPr/>
    </dgm:pt>
    <dgm:pt modelId="{00B32CE5-C516-4A3B-B3AA-AE0C4B20F248}" type="pres">
      <dgm:prSet presAssocID="{E80D6E81-78A1-4546-A616-40AFAF1CB1B6}" presName="composite3" presStyleCnt="0"/>
      <dgm:spPr/>
    </dgm:pt>
    <dgm:pt modelId="{D498A71C-9D07-4192-A2E9-9C36F25BCFDF}" type="pres">
      <dgm:prSet presAssocID="{E80D6E81-78A1-4546-A616-40AFAF1CB1B6}" presName="background3" presStyleLbl="node3" presStyleIdx="1" presStyleCnt="2"/>
      <dgm:spPr/>
    </dgm:pt>
    <dgm:pt modelId="{6F589C29-8AF9-400E-BA1A-C3140590357B}" type="pres">
      <dgm:prSet presAssocID="{E80D6E81-78A1-4546-A616-40AFAF1CB1B6}" presName="text3" presStyleLbl="fgAcc3" presStyleIdx="1" presStyleCnt="2">
        <dgm:presLayoutVars>
          <dgm:chPref val="3"/>
        </dgm:presLayoutVars>
      </dgm:prSet>
      <dgm:spPr/>
    </dgm:pt>
    <dgm:pt modelId="{C00D2933-68A0-42C9-A60B-CC1E87AC16DF}" type="pres">
      <dgm:prSet presAssocID="{E80D6E81-78A1-4546-A616-40AFAF1CB1B6}" presName="hierChild4" presStyleCnt="0"/>
      <dgm:spPr/>
    </dgm:pt>
  </dgm:ptLst>
  <dgm:cxnLst>
    <dgm:cxn modelId="{BA5FDB00-7D36-4857-BB01-CA9D869B6331}" type="presOf" srcId="{C9445D89-2E9A-4DC2-99BF-09D4DC8815E9}" destId="{04C78795-BA9E-40D6-BE7F-8317B6BE3C93}" srcOrd="0" destOrd="0" presId="urn:microsoft.com/office/officeart/2005/8/layout/hierarchy1"/>
    <dgm:cxn modelId="{3B96DC1F-6CAF-48A3-9933-45C1857ED5E9}" srcId="{78802FFA-1B5B-4635-AAA3-FADF24F3FEE5}" destId="{E80D6E81-78A1-4546-A616-40AFAF1CB1B6}" srcOrd="0" destOrd="0" parTransId="{D209DF17-0036-4B5F-811B-1881C2B6B22D}" sibTransId="{82F2FA92-B53F-4A2B-B664-CEDB3654FD77}"/>
    <dgm:cxn modelId="{E9CE6727-2A45-4937-828F-DBC6D7A7B78F}" srcId="{0998152B-DA24-4F97-92A2-F66EE2FF4FCB}" destId="{42BA1EA4-DC16-4ECC-A506-5952C3E99BF3}" srcOrd="0" destOrd="0" parTransId="{AE91ED77-481F-4575-B974-FBDFB41B75F5}" sibTransId="{D23DEAEA-35D6-4089-BA0A-52F5F8DFD07B}"/>
    <dgm:cxn modelId="{9A892528-6264-4B8D-BB74-8FA34C6C9491}" type="presOf" srcId="{E80D6E81-78A1-4546-A616-40AFAF1CB1B6}" destId="{6F589C29-8AF9-400E-BA1A-C3140590357B}" srcOrd="0" destOrd="0" presId="urn:microsoft.com/office/officeart/2005/8/layout/hierarchy1"/>
    <dgm:cxn modelId="{B274812D-F381-4756-A7D9-11E8F08A689C}" type="presOf" srcId="{D209DF17-0036-4B5F-811B-1881C2B6B22D}" destId="{5F243D85-B857-4321-BE96-5568E3DCEAD7}" srcOrd="0" destOrd="0" presId="urn:microsoft.com/office/officeart/2005/8/layout/hierarchy1"/>
    <dgm:cxn modelId="{55D2742F-8C6A-4D9C-8779-701657CE8164}" type="presOf" srcId="{42BA1EA4-DC16-4ECC-A506-5952C3E99BF3}" destId="{CEDBF39F-7DB7-4443-A629-CE98C91B5369}" srcOrd="0" destOrd="0" presId="urn:microsoft.com/office/officeart/2005/8/layout/hierarchy1"/>
    <dgm:cxn modelId="{16EE0538-3863-476F-B3EB-10A8F5455470}" srcId="{42BA1EA4-DC16-4ECC-A506-5952C3E99BF3}" destId="{C9445D89-2E9A-4DC2-99BF-09D4DC8815E9}" srcOrd="0" destOrd="0" parTransId="{76183CEC-CCBC-4E4B-AA99-06AD9A351488}" sibTransId="{06283DBF-7616-4D48-A9CE-E0D368DA7802}"/>
    <dgm:cxn modelId="{054C6F4D-51D0-4873-B4B1-6EF102538C51}" type="presOf" srcId="{8D942A71-C554-4A94-ADFD-ACE00E3169B6}" destId="{51198C18-4D6A-4383-A8E9-E0499F5F7119}" srcOrd="0" destOrd="0" presId="urn:microsoft.com/office/officeart/2005/8/layout/hierarchy1"/>
    <dgm:cxn modelId="{0F2D7CAA-F216-4BE1-9C25-0E864895C391}" type="presOf" srcId="{76183CEC-CCBC-4E4B-AA99-06AD9A351488}" destId="{4BCD1F6B-F98D-4C80-A0B6-8E081B45B8C8}" srcOrd="0" destOrd="0" presId="urn:microsoft.com/office/officeart/2005/8/layout/hierarchy1"/>
    <dgm:cxn modelId="{3D59F8B1-CB77-4ED0-9D3E-E57BD0113CEF}" type="presOf" srcId="{0998152B-DA24-4F97-92A2-F66EE2FF4FCB}" destId="{4085D771-ABCB-405F-9365-FC838F01D0A9}" srcOrd="0" destOrd="0" presId="urn:microsoft.com/office/officeart/2005/8/layout/hierarchy1"/>
    <dgm:cxn modelId="{8521CFC5-E5CE-469C-89DB-EF964838588A}" type="presOf" srcId="{F3193510-C5E1-4D1D-9FEE-F77CBDF0715D}" destId="{92ACF60D-C9E7-4C58-AB4F-A61CE967FD45}" srcOrd="0" destOrd="0" presId="urn:microsoft.com/office/officeart/2005/8/layout/hierarchy1"/>
    <dgm:cxn modelId="{1C74F6CC-A30F-4DDE-84F0-7BE1C8D60C26}" srcId="{8D942A71-C554-4A94-ADFD-ACE00E3169B6}" destId="{C872C5E6-F876-4D02-BCAC-19CE04101C0E}" srcOrd="0" destOrd="0" parTransId="{C135D28E-DD5B-4585-83C7-D2F86E4CC2DD}" sibTransId="{664D612C-5E38-4E2B-818F-86493F34E422}"/>
    <dgm:cxn modelId="{0A0A08D4-B838-45BA-B258-86D45200D2FB}" srcId="{C9445D89-2E9A-4DC2-99BF-09D4DC8815E9}" destId="{8D942A71-C554-4A94-ADFD-ACE00E3169B6}" srcOrd="0" destOrd="0" parTransId="{F3193510-C5E1-4D1D-9FEE-F77CBDF0715D}" sibTransId="{50D9C9B1-C8D9-4229-B1A9-BB42C10B598E}"/>
    <dgm:cxn modelId="{04C69FD9-003B-4997-A2DB-F9889C2A031C}" type="presOf" srcId="{BAB41B50-1867-4F43-A105-9912B48B1E62}" destId="{484F1C44-9CC8-42C9-B6D2-5DFB1B1CEAE2}" srcOrd="0" destOrd="0" presId="urn:microsoft.com/office/officeart/2005/8/layout/hierarchy1"/>
    <dgm:cxn modelId="{C62503DC-EC54-478A-ACB8-406AB274111B}" type="presOf" srcId="{C135D28E-DD5B-4585-83C7-D2F86E4CC2DD}" destId="{43AEDF7E-D660-4315-93ED-C2847EC734EB}" srcOrd="0" destOrd="0" presId="urn:microsoft.com/office/officeart/2005/8/layout/hierarchy1"/>
    <dgm:cxn modelId="{27463FDD-16A9-43B8-944C-A9F604482E64}" type="presOf" srcId="{C872C5E6-F876-4D02-BCAC-19CE04101C0E}" destId="{8AAA8208-25BC-4608-8B6B-F5B9D0A7BBAB}" srcOrd="0" destOrd="0" presId="urn:microsoft.com/office/officeart/2005/8/layout/hierarchy1"/>
    <dgm:cxn modelId="{46BECBED-B5A5-465C-9329-866A21EA828F}" srcId="{42BA1EA4-DC16-4ECC-A506-5952C3E99BF3}" destId="{78802FFA-1B5B-4635-AAA3-FADF24F3FEE5}" srcOrd="1" destOrd="0" parTransId="{BAB41B50-1867-4F43-A105-9912B48B1E62}" sibTransId="{55CF90F0-759F-4673-B53E-1C470B45234B}"/>
    <dgm:cxn modelId="{AF5817FD-95A0-4FC8-AE13-50F99F52EAB2}" type="presOf" srcId="{78802FFA-1B5B-4635-AAA3-FADF24F3FEE5}" destId="{152CF8E1-E8F4-4B99-958E-0A726E23E3FC}" srcOrd="0" destOrd="0" presId="urn:microsoft.com/office/officeart/2005/8/layout/hierarchy1"/>
    <dgm:cxn modelId="{1CD8F613-D454-423A-A021-8E99186F4A95}" type="presParOf" srcId="{4085D771-ABCB-405F-9365-FC838F01D0A9}" destId="{58FFEBA9-F0AD-49B2-9E8B-98BF23EB8B90}" srcOrd="0" destOrd="0" presId="urn:microsoft.com/office/officeart/2005/8/layout/hierarchy1"/>
    <dgm:cxn modelId="{166EA1BE-9C86-40B4-890E-DC2E5D52AE66}" type="presParOf" srcId="{58FFEBA9-F0AD-49B2-9E8B-98BF23EB8B90}" destId="{29197C51-48F0-44D9-A0B8-12569FDC659D}" srcOrd="0" destOrd="0" presId="urn:microsoft.com/office/officeart/2005/8/layout/hierarchy1"/>
    <dgm:cxn modelId="{A659735E-10D3-4702-923C-B7A268E16698}" type="presParOf" srcId="{29197C51-48F0-44D9-A0B8-12569FDC659D}" destId="{2682A049-A5A5-42F9-9BCD-8B94B9AE5B00}" srcOrd="0" destOrd="0" presId="urn:microsoft.com/office/officeart/2005/8/layout/hierarchy1"/>
    <dgm:cxn modelId="{923037B2-A41C-48E6-801E-640DE549E6DA}" type="presParOf" srcId="{29197C51-48F0-44D9-A0B8-12569FDC659D}" destId="{CEDBF39F-7DB7-4443-A629-CE98C91B5369}" srcOrd="1" destOrd="0" presId="urn:microsoft.com/office/officeart/2005/8/layout/hierarchy1"/>
    <dgm:cxn modelId="{298DDE3A-672C-4926-A8F6-8BED8D6B63A1}" type="presParOf" srcId="{58FFEBA9-F0AD-49B2-9E8B-98BF23EB8B90}" destId="{83662A12-5B32-4CF8-8D9E-315576FC4709}" srcOrd="1" destOrd="0" presId="urn:microsoft.com/office/officeart/2005/8/layout/hierarchy1"/>
    <dgm:cxn modelId="{51C4897A-7643-4F06-A084-C1D77E5D1E69}" type="presParOf" srcId="{83662A12-5B32-4CF8-8D9E-315576FC4709}" destId="{4BCD1F6B-F98D-4C80-A0B6-8E081B45B8C8}" srcOrd="0" destOrd="0" presId="urn:microsoft.com/office/officeart/2005/8/layout/hierarchy1"/>
    <dgm:cxn modelId="{69EF1B04-2965-4750-B208-66FC3A4D63D9}" type="presParOf" srcId="{83662A12-5B32-4CF8-8D9E-315576FC4709}" destId="{99C1A9FC-D8E7-48DD-8B26-EDFDD01C536E}" srcOrd="1" destOrd="0" presId="urn:microsoft.com/office/officeart/2005/8/layout/hierarchy1"/>
    <dgm:cxn modelId="{B2BB21F0-3137-4166-90BD-C186782FEC67}" type="presParOf" srcId="{99C1A9FC-D8E7-48DD-8B26-EDFDD01C536E}" destId="{39A2E2CF-9DF9-4451-9741-9BECD6918F55}" srcOrd="0" destOrd="0" presId="urn:microsoft.com/office/officeart/2005/8/layout/hierarchy1"/>
    <dgm:cxn modelId="{6CED1D40-0BF3-4964-A525-409DCA8AF0E6}" type="presParOf" srcId="{39A2E2CF-9DF9-4451-9741-9BECD6918F55}" destId="{58BF63A5-D961-40CC-B648-EFC0555376E5}" srcOrd="0" destOrd="0" presId="urn:microsoft.com/office/officeart/2005/8/layout/hierarchy1"/>
    <dgm:cxn modelId="{3C8A0ED3-11D2-4545-B6E7-EC46797389C7}" type="presParOf" srcId="{39A2E2CF-9DF9-4451-9741-9BECD6918F55}" destId="{04C78795-BA9E-40D6-BE7F-8317B6BE3C93}" srcOrd="1" destOrd="0" presId="urn:microsoft.com/office/officeart/2005/8/layout/hierarchy1"/>
    <dgm:cxn modelId="{3E05EF82-0C41-43AB-B601-7C1858262110}" type="presParOf" srcId="{99C1A9FC-D8E7-48DD-8B26-EDFDD01C536E}" destId="{5A5CCC8C-A883-4CF2-9F95-E548FBF93A65}" srcOrd="1" destOrd="0" presId="urn:microsoft.com/office/officeart/2005/8/layout/hierarchy1"/>
    <dgm:cxn modelId="{D19CCECD-F4EC-4FF0-96D0-7B3EC45FE5DB}" type="presParOf" srcId="{5A5CCC8C-A883-4CF2-9F95-E548FBF93A65}" destId="{92ACF60D-C9E7-4C58-AB4F-A61CE967FD45}" srcOrd="0" destOrd="0" presId="urn:microsoft.com/office/officeart/2005/8/layout/hierarchy1"/>
    <dgm:cxn modelId="{AFAF27FA-3512-4B11-8AAB-29CA4B36D16B}" type="presParOf" srcId="{5A5CCC8C-A883-4CF2-9F95-E548FBF93A65}" destId="{9C65C13D-A713-48C6-B6D6-D601108ED55B}" srcOrd="1" destOrd="0" presId="urn:microsoft.com/office/officeart/2005/8/layout/hierarchy1"/>
    <dgm:cxn modelId="{1D562CAC-C55E-4D78-995C-5188142EB6C8}" type="presParOf" srcId="{9C65C13D-A713-48C6-B6D6-D601108ED55B}" destId="{A44C3A39-EE01-402C-88D3-EF538853E81F}" srcOrd="0" destOrd="0" presId="urn:microsoft.com/office/officeart/2005/8/layout/hierarchy1"/>
    <dgm:cxn modelId="{66623863-7265-4483-93E9-05B6EE510AC1}" type="presParOf" srcId="{A44C3A39-EE01-402C-88D3-EF538853E81F}" destId="{D701D824-35AB-4417-AE52-582B4B2C60C7}" srcOrd="0" destOrd="0" presId="urn:microsoft.com/office/officeart/2005/8/layout/hierarchy1"/>
    <dgm:cxn modelId="{F3BE87ED-9795-49BC-A36D-9F6658951F13}" type="presParOf" srcId="{A44C3A39-EE01-402C-88D3-EF538853E81F}" destId="{51198C18-4D6A-4383-A8E9-E0499F5F7119}" srcOrd="1" destOrd="0" presId="urn:microsoft.com/office/officeart/2005/8/layout/hierarchy1"/>
    <dgm:cxn modelId="{3ADB269A-7F4F-4DA0-B794-195BA04609B0}" type="presParOf" srcId="{9C65C13D-A713-48C6-B6D6-D601108ED55B}" destId="{7C9F083D-C171-43A6-972F-A8E880B2EFE6}" srcOrd="1" destOrd="0" presId="urn:microsoft.com/office/officeart/2005/8/layout/hierarchy1"/>
    <dgm:cxn modelId="{D0471872-2AD4-4C07-A7BB-D0F745EAB41C}" type="presParOf" srcId="{7C9F083D-C171-43A6-972F-A8E880B2EFE6}" destId="{43AEDF7E-D660-4315-93ED-C2847EC734EB}" srcOrd="0" destOrd="0" presId="urn:microsoft.com/office/officeart/2005/8/layout/hierarchy1"/>
    <dgm:cxn modelId="{E8B23440-6223-43B6-80DA-A5BA70196264}" type="presParOf" srcId="{7C9F083D-C171-43A6-972F-A8E880B2EFE6}" destId="{5F1E6874-FA70-42B2-BBC8-C14C0EBD7B65}" srcOrd="1" destOrd="0" presId="urn:microsoft.com/office/officeart/2005/8/layout/hierarchy1"/>
    <dgm:cxn modelId="{E8E5EDC0-5FDD-4F8C-A752-B428F1A6461D}" type="presParOf" srcId="{5F1E6874-FA70-42B2-BBC8-C14C0EBD7B65}" destId="{AC975993-401F-43B9-A73D-A3B249364817}" srcOrd="0" destOrd="0" presId="urn:microsoft.com/office/officeart/2005/8/layout/hierarchy1"/>
    <dgm:cxn modelId="{F61B5BCF-AC72-4AA5-910F-ACCE541FDF23}" type="presParOf" srcId="{AC975993-401F-43B9-A73D-A3B249364817}" destId="{BE622F10-4E2E-4517-9DA8-692539DF8387}" srcOrd="0" destOrd="0" presId="urn:microsoft.com/office/officeart/2005/8/layout/hierarchy1"/>
    <dgm:cxn modelId="{B49DAFD2-779B-4E10-8DC6-0AA184C43041}" type="presParOf" srcId="{AC975993-401F-43B9-A73D-A3B249364817}" destId="{8AAA8208-25BC-4608-8B6B-F5B9D0A7BBAB}" srcOrd="1" destOrd="0" presId="urn:microsoft.com/office/officeart/2005/8/layout/hierarchy1"/>
    <dgm:cxn modelId="{2070388A-4C48-4698-B09F-87425670BA9A}" type="presParOf" srcId="{5F1E6874-FA70-42B2-BBC8-C14C0EBD7B65}" destId="{579F3D30-1736-47F3-BED1-581607281E5A}" srcOrd="1" destOrd="0" presId="urn:microsoft.com/office/officeart/2005/8/layout/hierarchy1"/>
    <dgm:cxn modelId="{AAABCB31-0CBB-4686-BD4D-73BE2D2677A1}" type="presParOf" srcId="{83662A12-5B32-4CF8-8D9E-315576FC4709}" destId="{484F1C44-9CC8-42C9-B6D2-5DFB1B1CEAE2}" srcOrd="2" destOrd="0" presId="urn:microsoft.com/office/officeart/2005/8/layout/hierarchy1"/>
    <dgm:cxn modelId="{73868D02-CEC3-4CE3-B95F-37E63EB90F1B}" type="presParOf" srcId="{83662A12-5B32-4CF8-8D9E-315576FC4709}" destId="{91460EB0-F494-4F2E-A448-BFC3FC6F33D1}" srcOrd="3" destOrd="0" presId="urn:microsoft.com/office/officeart/2005/8/layout/hierarchy1"/>
    <dgm:cxn modelId="{509C1661-A5A1-44A4-85D6-C6AC2B7D0D77}" type="presParOf" srcId="{91460EB0-F494-4F2E-A448-BFC3FC6F33D1}" destId="{49DD7124-D616-489F-8AAD-CF2FD9676819}" srcOrd="0" destOrd="0" presId="urn:microsoft.com/office/officeart/2005/8/layout/hierarchy1"/>
    <dgm:cxn modelId="{8B0DBE80-8164-4596-B3BD-8685CCD58784}" type="presParOf" srcId="{49DD7124-D616-489F-8AAD-CF2FD9676819}" destId="{B0913E8D-798D-4879-A976-C74F6DD520E4}" srcOrd="0" destOrd="0" presId="urn:microsoft.com/office/officeart/2005/8/layout/hierarchy1"/>
    <dgm:cxn modelId="{B2B593D1-3297-42B5-82B2-E6E671BDDD6B}" type="presParOf" srcId="{49DD7124-D616-489F-8AAD-CF2FD9676819}" destId="{152CF8E1-E8F4-4B99-958E-0A726E23E3FC}" srcOrd="1" destOrd="0" presId="urn:microsoft.com/office/officeart/2005/8/layout/hierarchy1"/>
    <dgm:cxn modelId="{DFF9CA50-EF08-48B3-8547-5BF625EA6507}" type="presParOf" srcId="{91460EB0-F494-4F2E-A448-BFC3FC6F33D1}" destId="{72C7F7CF-1279-4689-9BB2-70C818B8EF7D}" srcOrd="1" destOrd="0" presId="urn:microsoft.com/office/officeart/2005/8/layout/hierarchy1"/>
    <dgm:cxn modelId="{32E76E8C-EC8B-48FB-8077-3660EEB355FF}" type="presParOf" srcId="{72C7F7CF-1279-4689-9BB2-70C818B8EF7D}" destId="{5F243D85-B857-4321-BE96-5568E3DCEAD7}" srcOrd="0" destOrd="0" presId="urn:microsoft.com/office/officeart/2005/8/layout/hierarchy1"/>
    <dgm:cxn modelId="{196A3A3F-FF42-4F25-AECA-766CC3EC3377}" type="presParOf" srcId="{72C7F7CF-1279-4689-9BB2-70C818B8EF7D}" destId="{B93FB8BD-2C7C-46E4-B6D5-72BCEA05A9B9}" srcOrd="1" destOrd="0" presId="urn:microsoft.com/office/officeart/2005/8/layout/hierarchy1"/>
    <dgm:cxn modelId="{66E7C379-B437-4A0C-8E12-475389D82C8C}" type="presParOf" srcId="{B93FB8BD-2C7C-46E4-B6D5-72BCEA05A9B9}" destId="{00B32CE5-C516-4A3B-B3AA-AE0C4B20F248}" srcOrd="0" destOrd="0" presId="urn:microsoft.com/office/officeart/2005/8/layout/hierarchy1"/>
    <dgm:cxn modelId="{B7FC5BB8-6C1D-4261-A9ED-DF5D66BAA322}" type="presParOf" srcId="{00B32CE5-C516-4A3B-B3AA-AE0C4B20F248}" destId="{D498A71C-9D07-4192-A2E9-9C36F25BCFDF}" srcOrd="0" destOrd="0" presId="urn:microsoft.com/office/officeart/2005/8/layout/hierarchy1"/>
    <dgm:cxn modelId="{6D02A807-5176-415B-92B1-6A3B5D53EE4A}" type="presParOf" srcId="{00B32CE5-C516-4A3B-B3AA-AE0C4B20F248}" destId="{6F589C29-8AF9-400E-BA1A-C3140590357B}" srcOrd="1" destOrd="0" presId="urn:microsoft.com/office/officeart/2005/8/layout/hierarchy1"/>
    <dgm:cxn modelId="{23730DC0-3185-4E80-BADE-F8D8E708FB55}" type="presParOf" srcId="{B93FB8BD-2C7C-46E4-B6D5-72BCEA05A9B9}" destId="{C00D2933-68A0-42C9-A60B-CC1E87AC16D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21467B-5194-4181-AFCC-FCC749F6D9D9}"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F5E6954-77DE-4906-8BBB-513BF809E80B}">
      <dgm:prSet phldrT="[Text]" custT="1"/>
      <dgm:spPr/>
      <dgm:t>
        <a:bodyPr/>
        <a:lstStyle/>
        <a:p>
          <a:r>
            <a:rPr lang="en-US" sz="1800" dirty="0" err="1">
              <a:latin typeface="Consolas" panose="020B0609020204030204" pitchFamily="49" charset="0"/>
            </a:rPr>
            <a:t>FreeWrite</a:t>
          </a:r>
          <a:br>
            <a:rPr lang="en-US" sz="1800" dirty="0">
              <a:latin typeface="Consolas" panose="020B0609020204030204" pitchFamily="49" charset="0"/>
            </a:rPr>
          </a:br>
          <a:r>
            <a:rPr lang="en-US" sz="1800" dirty="0">
              <a:latin typeface="Consolas" panose="020B0609020204030204" pitchFamily="49" charset="0"/>
            </a:rPr>
            <a:t>ListActivity.java</a:t>
          </a:r>
        </a:p>
      </dgm:t>
    </dgm:pt>
    <dgm:pt modelId="{4602F27A-7F8E-44BF-BC27-37D9192DCA28}" type="parTrans" cxnId="{1CA1287B-6A36-49DB-8F3A-01F5EE49FC59}">
      <dgm:prSet/>
      <dgm:spPr/>
      <dgm:t>
        <a:bodyPr/>
        <a:lstStyle/>
        <a:p>
          <a:endParaRPr lang="en-US"/>
        </a:p>
      </dgm:t>
    </dgm:pt>
    <dgm:pt modelId="{8AEA9750-61E4-406D-A0D0-30AEABAC960B}" type="sibTrans" cxnId="{1CA1287B-6A36-49DB-8F3A-01F5EE49FC59}">
      <dgm:prSet/>
      <dgm:spPr/>
      <dgm:t>
        <a:bodyPr/>
        <a:lstStyle/>
        <a:p>
          <a:endParaRPr lang="en-US"/>
        </a:p>
      </dgm:t>
    </dgm:pt>
    <dgm:pt modelId="{8A51CE0F-4C86-4356-BA3E-310B6B7EA1A3}">
      <dgm:prSet phldrT="[Text]" custT="1"/>
      <dgm:spPr/>
      <dgm:t>
        <a:bodyPr/>
        <a:lstStyle/>
        <a:p>
          <a:r>
            <a:rPr lang="en-US" sz="1600" dirty="0" err="1">
              <a:latin typeface="Consolas" panose="020B0609020204030204" pitchFamily="49" charset="0"/>
            </a:rPr>
            <a:t>FreeWrite</a:t>
          </a:r>
          <a:br>
            <a:rPr lang="en-US" sz="1600" dirty="0">
              <a:latin typeface="Consolas" panose="020B0609020204030204" pitchFamily="49" charset="0"/>
            </a:rPr>
          </a:br>
          <a:r>
            <a:rPr lang="en-US" sz="1600" dirty="0">
              <a:latin typeface="Consolas" panose="020B0609020204030204" pitchFamily="49" charset="0"/>
            </a:rPr>
            <a:t>ListFragment.java</a:t>
          </a:r>
          <a:endParaRPr lang="en-US" sz="1600" dirty="0"/>
        </a:p>
      </dgm:t>
    </dgm:pt>
    <dgm:pt modelId="{DA7533FA-91DE-4331-B4A8-6564328374D2}" type="parTrans" cxnId="{77D45446-04B4-4D71-8466-3A6B1026EAFF}">
      <dgm:prSet/>
      <dgm:spPr/>
      <dgm:t>
        <a:bodyPr/>
        <a:lstStyle/>
        <a:p>
          <a:endParaRPr lang="en-US"/>
        </a:p>
      </dgm:t>
    </dgm:pt>
    <dgm:pt modelId="{313DD6A3-4812-4D91-8F70-C1C96052A127}" type="sibTrans" cxnId="{77D45446-04B4-4D71-8466-3A6B1026EAFF}">
      <dgm:prSet/>
      <dgm:spPr/>
      <dgm:t>
        <a:bodyPr/>
        <a:lstStyle/>
        <a:p>
          <a:endParaRPr lang="en-US"/>
        </a:p>
      </dgm:t>
    </dgm:pt>
    <dgm:pt modelId="{927F57F3-3107-46A3-898A-C116C72A6F9C}" type="pres">
      <dgm:prSet presAssocID="{FE21467B-5194-4181-AFCC-FCC749F6D9D9}" presName="diagram" presStyleCnt="0">
        <dgm:presLayoutVars>
          <dgm:chPref val="1"/>
          <dgm:dir/>
          <dgm:animOne val="branch"/>
          <dgm:animLvl val="lvl"/>
          <dgm:resizeHandles/>
        </dgm:presLayoutVars>
      </dgm:prSet>
      <dgm:spPr/>
    </dgm:pt>
    <dgm:pt modelId="{57EAED77-D7C1-482D-8E6E-EBE3525B4EF5}" type="pres">
      <dgm:prSet presAssocID="{EF5E6954-77DE-4906-8BBB-513BF809E80B}" presName="root" presStyleCnt="0"/>
      <dgm:spPr/>
    </dgm:pt>
    <dgm:pt modelId="{ADE63F84-DD01-40C8-AE7F-64191270BD8C}" type="pres">
      <dgm:prSet presAssocID="{EF5E6954-77DE-4906-8BBB-513BF809E80B}" presName="rootComposite" presStyleCnt="0"/>
      <dgm:spPr/>
    </dgm:pt>
    <dgm:pt modelId="{0E00CB5B-2A7C-4B2C-A730-D38E36381DCA}" type="pres">
      <dgm:prSet presAssocID="{EF5E6954-77DE-4906-8BBB-513BF809E80B}" presName="rootText" presStyleLbl="node1" presStyleIdx="0" presStyleCnt="1" custLinFactNeighborY="-3430"/>
      <dgm:spPr/>
    </dgm:pt>
    <dgm:pt modelId="{E4DD7641-6862-4E3A-AFA4-99347E3A0ED4}" type="pres">
      <dgm:prSet presAssocID="{EF5E6954-77DE-4906-8BBB-513BF809E80B}" presName="rootConnector" presStyleLbl="node1" presStyleIdx="0" presStyleCnt="1"/>
      <dgm:spPr/>
    </dgm:pt>
    <dgm:pt modelId="{F3E01055-D647-4C0A-86D8-8F4E36282045}" type="pres">
      <dgm:prSet presAssocID="{EF5E6954-77DE-4906-8BBB-513BF809E80B}" presName="childShape" presStyleCnt="0"/>
      <dgm:spPr/>
    </dgm:pt>
    <dgm:pt modelId="{73F7C078-75E1-4650-ADF2-68CEA3B899D8}" type="pres">
      <dgm:prSet presAssocID="{DA7533FA-91DE-4331-B4A8-6564328374D2}" presName="Name13" presStyleLbl="parChTrans1D2" presStyleIdx="0" presStyleCnt="1"/>
      <dgm:spPr/>
    </dgm:pt>
    <dgm:pt modelId="{8AF89200-CF55-4DFC-ADFA-921FDD5CEAC6}" type="pres">
      <dgm:prSet presAssocID="{8A51CE0F-4C86-4356-BA3E-310B6B7EA1A3}" presName="childText" presStyleLbl="bgAcc1" presStyleIdx="0" presStyleCnt="1" custScaleX="111454">
        <dgm:presLayoutVars>
          <dgm:bulletEnabled val="1"/>
        </dgm:presLayoutVars>
      </dgm:prSet>
      <dgm:spPr/>
    </dgm:pt>
  </dgm:ptLst>
  <dgm:cxnLst>
    <dgm:cxn modelId="{75C06E07-A414-4916-BB85-F4B392C68F85}" type="presOf" srcId="{EF5E6954-77DE-4906-8BBB-513BF809E80B}" destId="{E4DD7641-6862-4E3A-AFA4-99347E3A0ED4}" srcOrd="1" destOrd="0" presId="urn:microsoft.com/office/officeart/2005/8/layout/hierarchy3"/>
    <dgm:cxn modelId="{B2E01D28-2889-4722-903A-932B70D7B73A}" type="presOf" srcId="{EF5E6954-77DE-4906-8BBB-513BF809E80B}" destId="{0E00CB5B-2A7C-4B2C-A730-D38E36381DCA}" srcOrd="0" destOrd="0" presId="urn:microsoft.com/office/officeart/2005/8/layout/hierarchy3"/>
    <dgm:cxn modelId="{B4F83A32-342D-4AC9-9BF6-92DB59FFCB33}" type="presOf" srcId="{8A51CE0F-4C86-4356-BA3E-310B6B7EA1A3}" destId="{8AF89200-CF55-4DFC-ADFA-921FDD5CEAC6}" srcOrd="0" destOrd="0" presId="urn:microsoft.com/office/officeart/2005/8/layout/hierarchy3"/>
    <dgm:cxn modelId="{77D45446-04B4-4D71-8466-3A6B1026EAFF}" srcId="{EF5E6954-77DE-4906-8BBB-513BF809E80B}" destId="{8A51CE0F-4C86-4356-BA3E-310B6B7EA1A3}" srcOrd="0" destOrd="0" parTransId="{DA7533FA-91DE-4331-B4A8-6564328374D2}" sibTransId="{313DD6A3-4812-4D91-8F70-C1C96052A127}"/>
    <dgm:cxn modelId="{C1A9A76A-183E-458D-8ED9-D06D0E38E337}" type="presOf" srcId="{DA7533FA-91DE-4331-B4A8-6564328374D2}" destId="{73F7C078-75E1-4650-ADF2-68CEA3B899D8}" srcOrd="0" destOrd="0" presId="urn:microsoft.com/office/officeart/2005/8/layout/hierarchy3"/>
    <dgm:cxn modelId="{1CA1287B-6A36-49DB-8F3A-01F5EE49FC59}" srcId="{FE21467B-5194-4181-AFCC-FCC749F6D9D9}" destId="{EF5E6954-77DE-4906-8BBB-513BF809E80B}" srcOrd="0" destOrd="0" parTransId="{4602F27A-7F8E-44BF-BC27-37D9192DCA28}" sibTransId="{8AEA9750-61E4-406D-A0D0-30AEABAC960B}"/>
    <dgm:cxn modelId="{AA2728ED-351D-4C80-966F-3ED11C9FA38E}" type="presOf" srcId="{FE21467B-5194-4181-AFCC-FCC749F6D9D9}" destId="{927F57F3-3107-46A3-898A-C116C72A6F9C}" srcOrd="0" destOrd="0" presId="urn:microsoft.com/office/officeart/2005/8/layout/hierarchy3"/>
    <dgm:cxn modelId="{79627DC6-395F-4A46-A920-E490127DA71E}" type="presParOf" srcId="{927F57F3-3107-46A3-898A-C116C72A6F9C}" destId="{57EAED77-D7C1-482D-8E6E-EBE3525B4EF5}" srcOrd="0" destOrd="0" presId="urn:microsoft.com/office/officeart/2005/8/layout/hierarchy3"/>
    <dgm:cxn modelId="{9E81EBA5-807F-48BA-969F-B16C7C103251}" type="presParOf" srcId="{57EAED77-D7C1-482D-8E6E-EBE3525B4EF5}" destId="{ADE63F84-DD01-40C8-AE7F-64191270BD8C}" srcOrd="0" destOrd="0" presId="urn:microsoft.com/office/officeart/2005/8/layout/hierarchy3"/>
    <dgm:cxn modelId="{E224CC3B-B63A-4375-AADC-2063B5728CB7}" type="presParOf" srcId="{ADE63F84-DD01-40C8-AE7F-64191270BD8C}" destId="{0E00CB5B-2A7C-4B2C-A730-D38E36381DCA}" srcOrd="0" destOrd="0" presId="urn:microsoft.com/office/officeart/2005/8/layout/hierarchy3"/>
    <dgm:cxn modelId="{49F76158-26A5-46C7-A581-DAD11A40ACA2}" type="presParOf" srcId="{ADE63F84-DD01-40C8-AE7F-64191270BD8C}" destId="{E4DD7641-6862-4E3A-AFA4-99347E3A0ED4}" srcOrd="1" destOrd="0" presId="urn:microsoft.com/office/officeart/2005/8/layout/hierarchy3"/>
    <dgm:cxn modelId="{EC14D5DA-21A5-4BED-AB8C-497207BB1898}" type="presParOf" srcId="{57EAED77-D7C1-482D-8E6E-EBE3525B4EF5}" destId="{F3E01055-D647-4C0A-86D8-8F4E36282045}" srcOrd="1" destOrd="0" presId="urn:microsoft.com/office/officeart/2005/8/layout/hierarchy3"/>
    <dgm:cxn modelId="{24CCEF3E-4849-4A11-986A-843B083D1AE7}" type="presParOf" srcId="{F3E01055-D647-4C0A-86D8-8F4E36282045}" destId="{73F7C078-75E1-4650-ADF2-68CEA3B899D8}" srcOrd="0" destOrd="0" presId="urn:microsoft.com/office/officeart/2005/8/layout/hierarchy3"/>
    <dgm:cxn modelId="{4E0A9C6F-62D7-4397-902C-D5EEFC510854}" type="presParOf" srcId="{F3E01055-D647-4C0A-86D8-8F4E36282045}" destId="{8AF89200-CF55-4DFC-ADFA-921FDD5CEAC6}"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21467B-5194-4181-AFCC-FCC749F6D9D9}"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F5E6954-77DE-4906-8BBB-513BF809E80B}">
      <dgm:prSet phldrT="[Text]" custT="1"/>
      <dgm:spPr/>
      <dgm:t>
        <a:bodyPr/>
        <a:lstStyle/>
        <a:p>
          <a:r>
            <a:rPr lang="en-US" sz="1800" dirty="0" err="1">
              <a:latin typeface="Consolas" panose="020B0609020204030204" pitchFamily="49" charset="0"/>
            </a:rPr>
            <a:t>FreeWrite</a:t>
          </a:r>
          <a:br>
            <a:rPr lang="en-US" sz="1800" dirty="0">
              <a:latin typeface="Consolas" panose="020B0609020204030204" pitchFamily="49" charset="0"/>
            </a:rPr>
          </a:br>
          <a:r>
            <a:rPr lang="en-US" sz="1800" dirty="0" err="1">
              <a:latin typeface="Consolas" panose="020B0609020204030204" pitchFamily="49" charset="0"/>
            </a:rPr>
            <a:t>DetailActivity</a:t>
          </a:r>
          <a:br>
            <a:rPr lang="en-US" sz="1800" dirty="0">
              <a:latin typeface="Consolas" panose="020B0609020204030204" pitchFamily="49" charset="0"/>
            </a:rPr>
          </a:br>
          <a:r>
            <a:rPr lang="en-US" sz="1800" dirty="0">
              <a:latin typeface="Consolas" panose="020B0609020204030204" pitchFamily="49" charset="0"/>
            </a:rPr>
            <a:t>.java</a:t>
          </a:r>
        </a:p>
      </dgm:t>
    </dgm:pt>
    <dgm:pt modelId="{4602F27A-7F8E-44BF-BC27-37D9192DCA28}" type="parTrans" cxnId="{1CA1287B-6A36-49DB-8F3A-01F5EE49FC59}">
      <dgm:prSet/>
      <dgm:spPr/>
      <dgm:t>
        <a:bodyPr/>
        <a:lstStyle/>
        <a:p>
          <a:endParaRPr lang="en-US"/>
        </a:p>
      </dgm:t>
    </dgm:pt>
    <dgm:pt modelId="{8AEA9750-61E4-406D-A0D0-30AEABAC960B}" type="sibTrans" cxnId="{1CA1287B-6A36-49DB-8F3A-01F5EE49FC59}">
      <dgm:prSet/>
      <dgm:spPr/>
      <dgm:t>
        <a:bodyPr/>
        <a:lstStyle/>
        <a:p>
          <a:endParaRPr lang="en-US"/>
        </a:p>
      </dgm:t>
    </dgm:pt>
    <dgm:pt modelId="{8A51CE0F-4C86-4356-BA3E-310B6B7EA1A3}">
      <dgm:prSet phldrT="[Text]" custT="1"/>
      <dgm:spPr/>
      <dgm:t>
        <a:bodyPr/>
        <a:lstStyle/>
        <a:p>
          <a:r>
            <a:rPr lang="en-US" sz="1600" dirty="0" err="1">
              <a:latin typeface="Consolas" panose="020B0609020204030204" pitchFamily="49" charset="0"/>
            </a:rPr>
            <a:t>FreeWrite</a:t>
          </a:r>
          <a:br>
            <a:rPr lang="en-US" sz="1600" dirty="0">
              <a:latin typeface="Consolas" panose="020B0609020204030204" pitchFamily="49" charset="0"/>
            </a:rPr>
          </a:br>
          <a:r>
            <a:rPr lang="en-US" sz="1600" dirty="0">
              <a:latin typeface="Consolas" panose="020B0609020204030204" pitchFamily="49" charset="0"/>
            </a:rPr>
            <a:t>List</a:t>
          </a:r>
          <a:br>
            <a:rPr lang="en-US" sz="1600" dirty="0">
              <a:latin typeface="Consolas" panose="020B0609020204030204" pitchFamily="49" charset="0"/>
            </a:rPr>
          </a:br>
          <a:r>
            <a:rPr lang="en-US" sz="1600" dirty="0">
              <a:latin typeface="Consolas" panose="020B0609020204030204" pitchFamily="49" charset="0"/>
            </a:rPr>
            <a:t>Fragment</a:t>
          </a:r>
          <a:br>
            <a:rPr lang="en-US" sz="1600" dirty="0">
              <a:latin typeface="Consolas" panose="020B0609020204030204" pitchFamily="49" charset="0"/>
            </a:rPr>
          </a:br>
          <a:r>
            <a:rPr lang="en-US" sz="1600" dirty="0">
              <a:latin typeface="Consolas" panose="020B0609020204030204" pitchFamily="49" charset="0"/>
            </a:rPr>
            <a:t>.java</a:t>
          </a:r>
          <a:endParaRPr lang="en-US" sz="1600" dirty="0"/>
        </a:p>
      </dgm:t>
    </dgm:pt>
    <dgm:pt modelId="{DA7533FA-91DE-4331-B4A8-6564328374D2}" type="parTrans" cxnId="{77D45446-04B4-4D71-8466-3A6B1026EAFF}">
      <dgm:prSet/>
      <dgm:spPr/>
      <dgm:t>
        <a:bodyPr/>
        <a:lstStyle/>
        <a:p>
          <a:endParaRPr lang="en-US"/>
        </a:p>
      </dgm:t>
    </dgm:pt>
    <dgm:pt modelId="{313DD6A3-4812-4D91-8F70-C1C96052A127}" type="sibTrans" cxnId="{77D45446-04B4-4D71-8466-3A6B1026EAFF}">
      <dgm:prSet/>
      <dgm:spPr/>
      <dgm:t>
        <a:bodyPr/>
        <a:lstStyle/>
        <a:p>
          <a:endParaRPr lang="en-US"/>
        </a:p>
      </dgm:t>
    </dgm:pt>
    <dgm:pt modelId="{927F57F3-3107-46A3-898A-C116C72A6F9C}" type="pres">
      <dgm:prSet presAssocID="{FE21467B-5194-4181-AFCC-FCC749F6D9D9}" presName="diagram" presStyleCnt="0">
        <dgm:presLayoutVars>
          <dgm:chPref val="1"/>
          <dgm:dir/>
          <dgm:animOne val="branch"/>
          <dgm:animLvl val="lvl"/>
          <dgm:resizeHandles/>
        </dgm:presLayoutVars>
      </dgm:prSet>
      <dgm:spPr/>
    </dgm:pt>
    <dgm:pt modelId="{57EAED77-D7C1-482D-8E6E-EBE3525B4EF5}" type="pres">
      <dgm:prSet presAssocID="{EF5E6954-77DE-4906-8BBB-513BF809E80B}" presName="root" presStyleCnt="0"/>
      <dgm:spPr/>
    </dgm:pt>
    <dgm:pt modelId="{ADE63F84-DD01-40C8-AE7F-64191270BD8C}" type="pres">
      <dgm:prSet presAssocID="{EF5E6954-77DE-4906-8BBB-513BF809E80B}" presName="rootComposite" presStyleCnt="0"/>
      <dgm:spPr/>
    </dgm:pt>
    <dgm:pt modelId="{0E00CB5B-2A7C-4B2C-A730-D38E36381DCA}" type="pres">
      <dgm:prSet presAssocID="{EF5E6954-77DE-4906-8BBB-513BF809E80B}" presName="rootText" presStyleLbl="node1" presStyleIdx="0" presStyleCnt="1" custScaleX="114934" custLinFactNeighborY="-3430"/>
      <dgm:spPr/>
    </dgm:pt>
    <dgm:pt modelId="{E4DD7641-6862-4E3A-AFA4-99347E3A0ED4}" type="pres">
      <dgm:prSet presAssocID="{EF5E6954-77DE-4906-8BBB-513BF809E80B}" presName="rootConnector" presStyleLbl="node1" presStyleIdx="0" presStyleCnt="1"/>
      <dgm:spPr/>
    </dgm:pt>
    <dgm:pt modelId="{F3E01055-D647-4C0A-86D8-8F4E36282045}" type="pres">
      <dgm:prSet presAssocID="{EF5E6954-77DE-4906-8BBB-513BF809E80B}" presName="childShape" presStyleCnt="0"/>
      <dgm:spPr/>
    </dgm:pt>
    <dgm:pt modelId="{73F7C078-75E1-4650-ADF2-68CEA3B899D8}" type="pres">
      <dgm:prSet presAssocID="{DA7533FA-91DE-4331-B4A8-6564328374D2}" presName="Name13" presStyleLbl="parChTrans1D2" presStyleIdx="0" presStyleCnt="1"/>
      <dgm:spPr/>
    </dgm:pt>
    <dgm:pt modelId="{8AF89200-CF55-4DFC-ADFA-921FDD5CEAC6}" type="pres">
      <dgm:prSet presAssocID="{8A51CE0F-4C86-4356-BA3E-310B6B7EA1A3}" presName="childText" presStyleLbl="bgAcc1" presStyleIdx="0" presStyleCnt="1" custScaleX="111454">
        <dgm:presLayoutVars>
          <dgm:bulletEnabled val="1"/>
        </dgm:presLayoutVars>
      </dgm:prSet>
      <dgm:spPr/>
    </dgm:pt>
  </dgm:ptLst>
  <dgm:cxnLst>
    <dgm:cxn modelId="{75C06E07-A414-4916-BB85-F4B392C68F85}" type="presOf" srcId="{EF5E6954-77DE-4906-8BBB-513BF809E80B}" destId="{E4DD7641-6862-4E3A-AFA4-99347E3A0ED4}" srcOrd="1" destOrd="0" presId="urn:microsoft.com/office/officeart/2005/8/layout/hierarchy3"/>
    <dgm:cxn modelId="{B2E01D28-2889-4722-903A-932B70D7B73A}" type="presOf" srcId="{EF5E6954-77DE-4906-8BBB-513BF809E80B}" destId="{0E00CB5B-2A7C-4B2C-A730-D38E36381DCA}" srcOrd="0" destOrd="0" presId="urn:microsoft.com/office/officeart/2005/8/layout/hierarchy3"/>
    <dgm:cxn modelId="{B4F83A32-342D-4AC9-9BF6-92DB59FFCB33}" type="presOf" srcId="{8A51CE0F-4C86-4356-BA3E-310B6B7EA1A3}" destId="{8AF89200-CF55-4DFC-ADFA-921FDD5CEAC6}" srcOrd="0" destOrd="0" presId="urn:microsoft.com/office/officeart/2005/8/layout/hierarchy3"/>
    <dgm:cxn modelId="{77D45446-04B4-4D71-8466-3A6B1026EAFF}" srcId="{EF5E6954-77DE-4906-8BBB-513BF809E80B}" destId="{8A51CE0F-4C86-4356-BA3E-310B6B7EA1A3}" srcOrd="0" destOrd="0" parTransId="{DA7533FA-91DE-4331-B4A8-6564328374D2}" sibTransId="{313DD6A3-4812-4D91-8F70-C1C96052A127}"/>
    <dgm:cxn modelId="{C1A9A76A-183E-458D-8ED9-D06D0E38E337}" type="presOf" srcId="{DA7533FA-91DE-4331-B4A8-6564328374D2}" destId="{73F7C078-75E1-4650-ADF2-68CEA3B899D8}" srcOrd="0" destOrd="0" presId="urn:microsoft.com/office/officeart/2005/8/layout/hierarchy3"/>
    <dgm:cxn modelId="{1CA1287B-6A36-49DB-8F3A-01F5EE49FC59}" srcId="{FE21467B-5194-4181-AFCC-FCC749F6D9D9}" destId="{EF5E6954-77DE-4906-8BBB-513BF809E80B}" srcOrd="0" destOrd="0" parTransId="{4602F27A-7F8E-44BF-BC27-37D9192DCA28}" sibTransId="{8AEA9750-61E4-406D-A0D0-30AEABAC960B}"/>
    <dgm:cxn modelId="{AA2728ED-351D-4C80-966F-3ED11C9FA38E}" type="presOf" srcId="{FE21467B-5194-4181-AFCC-FCC749F6D9D9}" destId="{927F57F3-3107-46A3-898A-C116C72A6F9C}" srcOrd="0" destOrd="0" presId="urn:microsoft.com/office/officeart/2005/8/layout/hierarchy3"/>
    <dgm:cxn modelId="{79627DC6-395F-4A46-A920-E490127DA71E}" type="presParOf" srcId="{927F57F3-3107-46A3-898A-C116C72A6F9C}" destId="{57EAED77-D7C1-482D-8E6E-EBE3525B4EF5}" srcOrd="0" destOrd="0" presId="urn:microsoft.com/office/officeart/2005/8/layout/hierarchy3"/>
    <dgm:cxn modelId="{9E81EBA5-807F-48BA-969F-B16C7C103251}" type="presParOf" srcId="{57EAED77-D7C1-482D-8E6E-EBE3525B4EF5}" destId="{ADE63F84-DD01-40C8-AE7F-64191270BD8C}" srcOrd="0" destOrd="0" presId="urn:microsoft.com/office/officeart/2005/8/layout/hierarchy3"/>
    <dgm:cxn modelId="{E224CC3B-B63A-4375-AADC-2063B5728CB7}" type="presParOf" srcId="{ADE63F84-DD01-40C8-AE7F-64191270BD8C}" destId="{0E00CB5B-2A7C-4B2C-A730-D38E36381DCA}" srcOrd="0" destOrd="0" presId="urn:microsoft.com/office/officeart/2005/8/layout/hierarchy3"/>
    <dgm:cxn modelId="{49F76158-26A5-46C7-A581-DAD11A40ACA2}" type="presParOf" srcId="{ADE63F84-DD01-40C8-AE7F-64191270BD8C}" destId="{E4DD7641-6862-4E3A-AFA4-99347E3A0ED4}" srcOrd="1" destOrd="0" presId="urn:microsoft.com/office/officeart/2005/8/layout/hierarchy3"/>
    <dgm:cxn modelId="{EC14D5DA-21A5-4BED-AB8C-497207BB1898}" type="presParOf" srcId="{57EAED77-D7C1-482D-8E6E-EBE3525B4EF5}" destId="{F3E01055-D647-4C0A-86D8-8F4E36282045}" srcOrd="1" destOrd="0" presId="urn:microsoft.com/office/officeart/2005/8/layout/hierarchy3"/>
    <dgm:cxn modelId="{24CCEF3E-4849-4A11-986A-843B083D1AE7}" type="presParOf" srcId="{F3E01055-D647-4C0A-86D8-8F4E36282045}" destId="{73F7C078-75E1-4650-ADF2-68CEA3B899D8}" srcOrd="0" destOrd="0" presId="urn:microsoft.com/office/officeart/2005/8/layout/hierarchy3"/>
    <dgm:cxn modelId="{4E0A9C6F-62D7-4397-902C-D5EEFC510854}" type="presParOf" srcId="{F3E01055-D647-4C0A-86D8-8F4E36282045}" destId="{8AF89200-CF55-4DFC-ADFA-921FDD5CEAC6}" srcOrd="1" destOrd="0" presId="urn:microsoft.com/office/officeart/2005/8/layout/hierarchy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43D85-B857-4321-BE96-5568E3DCEAD7}">
      <dsp:nvSpPr>
        <dsp:cNvPr id="0" name=""/>
        <dsp:cNvSpPr/>
      </dsp:nvSpPr>
      <dsp:spPr>
        <a:xfrm>
          <a:off x="3691156" y="1826342"/>
          <a:ext cx="91440" cy="340115"/>
        </a:xfrm>
        <a:custGeom>
          <a:avLst/>
          <a:gdLst/>
          <a:ahLst/>
          <a:cxnLst/>
          <a:rect l="0" t="0" r="0" b="0"/>
          <a:pathLst>
            <a:path>
              <a:moveTo>
                <a:pt x="45720" y="0"/>
              </a:moveTo>
              <a:lnTo>
                <a:pt x="45720" y="340115"/>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F1C44-9CC8-42C9-B6D2-5DFB1B1CEAE2}">
      <dsp:nvSpPr>
        <dsp:cNvPr id="0" name=""/>
        <dsp:cNvSpPr/>
      </dsp:nvSpPr>
      <dsp:spPr>
        <a:xfrm>
          <a:off x="3022212" y="743625"/>
          <a:ext cx="714664" cy="340115"/>
        </a:xfrm>
        <a:custGeom>
          <a:avLst/>
          <a:gdLst/>
          <a:ahLst/>
          <a:cxnLst/>
          <a:rect l="0" t="0" r="0" b="0"/>
          <a:pathLst>
            <a:path>
              <a:moveTo>
                <a:pt x="0" y="0"/>
              </a:moveTo>
              <a:lnTo>
                <a:pt x="0" y="231778"/>
              </a:lnTo>
              <a:lnTo>
                <a:pt x="714664" y="231778"/>
              </a:lnTo>
              <a:lnTo>
                <a:pt x="714664" y="340115"/>
              </a:lnTo>
            </a:path>
          </a:pathLst>
        </a:custGeom>
        <a:noFill/>
        <a:ln w="15875"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AEDF7E-D660-4315-93ED-C2847EC734EB}">
      <dsp:nvSpPr>
        <dsp:cNvPr id="0" name=""/>
        <dsp:cNvSpPr/>
      </dsp:nvSpPr>
      <dsp:spPr>
        <a:xfrm>
          <a:off x="2261827" y="2909058"/>
          <a:ext cx="91440" cy="340115"/>
        </a:xfrm>
        <a:custGeom>
          <a:avLst/>
          <a:gdLst/>
          <a:ahLst/>
          <a:cxnLst/>
          <a:rect l="0" t="0" r="0" b="0"/>
          <a:pathLst>
            <a:path>
              <a:moveTo>
                <a:pt x="45720" y="0"/>
              </a:moveTo>
              <a:lnTo>
                <a:pt x="45720" y="340115"/>
              </a:lnTo>
            </a:path>
          </a:pathLst>
        </a:custGeom>
        <a:noFill/>
        <a:ln w="15875" cap="flat"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ACF60D-C9E7-4C58-AB4F-A61CE967FD45}">
      <dsp:nvSpPr>
        <dsp:cNvPr id="0" name=""/>
        <dsp:cNvSpPr/>
      </dsp:nvSpPr>
      <dsp:spPr>
        <a:xfrm>
          <a:off x="2261827" y="1826342"/>
          <a:ext cx="91440" cy="340115"/>
        </a:xfrm>
        <a:custGeom>
          <a:avLst/>
          <a:gdLst/>
          <a:ahLst/>
          <a:cxnLst/>
          <a:rect l="0" t="0" r="0" b="0"/>
          <a:pathLst>
            <a:path>
              <a:moveTo>
                <a:pt x="45720" y="0"/>
              </a:moveTo>
              <a:lnTo>
                <a:pt x="45720" y="340115"/>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D1F6B-F98D-4C80-A0B6-8E081B45B8C8}">
      <dsp:nvSpPr>
        <dsp:cNvPr id="0" name=""/>
        <dsp:cNvSpPr/>
      </dsp:nvSpPr>
      <dsp:spPr>
        <a:xfrm>
          <a:off x="2307547" y="743625"/>
          <a:ext cx="714664" cy="340115"/>
        </a:xfrm>
        <a:custGeom>
          <a:avLst/>
          <a:gdLst/>
          <a:ahLst/>
          <a:cxnLst/>
          <a:rect l="0" t="0" r="0" b="0"/>
          <a:pathLst>
            <a:path>
              <a:moveTo>
                <a:pt x="714664" y="0"/>
              </a:moveTo>
              <a:lnTo>
                <a:pt x="714664" y="231778"/>
              </a:lnTo>
              <a:lnTo>
                <a:pt x="0" y="231778"/>
              </a:lnTo>
              <a:lnTo>
                <a:pt x="0" y="340115"/>
              </a:lnTo>
            </a:path>
          </a:pathLst>
        </a:custGeom>
        <a:noFill/>
        <a:ln w="15875"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2A049-A5A5-42F9-9BCD-8B94B9AE5B00}">
      <dsp:nvSpPr>
        <dsp:cNvPr id="0" name=""/>
        <dsp:cNvSpPr/>
      </dsp:nvSpPr>
      <dsp:spPr>
        <a:xfrm>
          <a:off x="2437486" y="1024"/>
          <a:ext cx="1169450" cy="742601"/>
        </a:xfrm>
        <a:prstGeom prst="roundRect">
          <a:avLst>
            <a:gd name="adj" fmla="val 10000"/>
          </a:avLst>
        </a:prstGeom>
        <a:solidFill>
          <a:schemeClr val="accent3">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DBF39F-7DB7-4443-A629-CE98C91B5369}">
      <dsp:nvSpPr>
        <dsp:cNvPr id="0" name=""/>
        <dsp:cNvSpPr/>
      </dsp:nvSpPr>
      <dsp:spPr>
        <a:xfrm>
          <a:off x="2567425" y="124466"/>
          <a:ext cx="1169450" cy="742601"/>
        </a:xfrm>
        <a:prstGeom prst="roundRect">
          <a:avLst>
            <a:gd name="adj" fmla="val 10000"/>
          </a:avLst>
        </a:prstGeom>
        <a:solidFill>
          <a:schemeClr val="lt1">
            <a:alpha val="90000"/>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Main Menu</a:t>
          </a:r>
        </a:p>
      </dsp:txBody>
      <dsp:txXfrm>
        <a:off x="2589175" y="146216"/>
        <a:ext cx="1125950" cy="699101"/>
      </dsp:txXfrm>
    </dsp:sp>
    <dsp:sp modelId="{58BF63A5-D961-40CC-B648-EFC0555376E5}">
      <dsp:nvSpPr>
        <dsp:cNvPr id="0" name=""/>
        <dsp:cNvSpPr/>
      </dsp:nvSpPr>
      <dsp:spPr>
        <a:xfrm>
          <a:off x="1722822" y="1083741"/>
          <a:ext cx="1169450" cy="742601"/>
        </a:xfrm>
        <a:prstGeom prst="roundRect">
          <a:avLst>
            <a:gd name="adj" fmla="val 10000"/>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C78795-BA9E-40D6-BE7F-8317B6BE3C93}">
      <dsp:nvSpPr>
        <dsp:cNvPr id="0" name=""/>
        <dsp:cNvSpPr/>
      </dsp:nvSpPr>
      <dsp:spPr>
        <a:xfrm>
          <a:off x="1852761" y="1207183"/>
          <a:ext cx="1169450" cy="742601"/>
        </a:xfrm>
        <a:prstGeom prst="roundRect">
          <a:avLst>
            <a:gd name="adj" fmla="val 10000"/>
          </a:avLst>
        </a:prstGeom>
        <a:solidFill>
          <a:schemeClr val="lt1">
            <a:alpha val="90000"/>
            <a:hueOff val="0"/>
            <a:satOff val="0"/>
            <a:lumOff val="0"/>
            <a:alphaOff val="0"/>
          </a:schemeClr>
        </a:solidFill>
        <a:ln w="15875" cap="flat" cmpd="sng" algn="ctr">
          <a:solidFill>
            <a:schemeClr val="accent3">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Configure Free Write</a:t>
          </a:r>
        </a:p>
      </dsp:txBody>
      <dsp:txXfrm>
        <a:off x="1874511" y="1228933"/>
        <a:ext cx="1125950" cy="699101"/>
      </dsp:txXfrm>
    </dsp:sp>
    <dsp:sp modelId="{D701D824-35AB-4417-AE52-582B4B2C60C7}">
      <dsp:nvSpPr>
        <dsp:cNvPr id="0" name=""/>
        <dsp:cNvSpPr/>
      </dsp:nvSpPr>
      <dsp:spPr>
        <a:xfrm>
          <a:off x="1722822" y="2166457"/>
          <a:ext cx="1169450" cy="742601"/>
        </a:xfrm>
        <a:prstGeom prst="roundRect">
          <a:avLst>
            <a:gd name="adj" fmla="val 10000"/>
          </a:avLst>
        </a:prstGeom>
        <a:solidFill>
          <a:schemeClr val="accent3">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98C18-4D6A-4383-A8E9-E0499F5F7119}">
      <dsp:nvSpPr>
        <dsp:cNvPr id="0" name=""/>
        <dsp:cNvSpPr/>
      </dsp:nvSpPr>
      <dsp:spPr>
        <a:xfrm>
          <a:off x="1852761" y="2289899"/>
          <a:ext cx="1169450" cy="742601"/>
        </a:xfrm>
        <a:prstGeom prst="roundRect">
          <a:avLst>
            <a:gd name="adj" fmla="val 10000"/>
          </a:avLst>
        </a:prstGeom>
        <a:solidFill>
          <a:schemeClr val="lt1">
            <a:alpha val="90000"/>
            <a:hueOff val="0"/>
            <a:satOff val="0"/>
            <a:lumOff val="0"/>
            <a:alphaOff val="0"/>
          </a:schemeClr>
        </a:solidFill>
        <a:ln w="15875" cap="flat" cmpd="sng" algn="ctr">
          <a:solidFill>
            <a:schemeClr val="accent3">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Free Write</a:t>
          </a:r>
        </a:p>
      </dsp:txBody>
      <dsp:txXfrm>
        <a:off x="1874511" y="2311649"/>
        <a:ext cx="1125950" cy="699101"/>
      </dsp:txXfrm>
    </dsp:sp>
    <dsp:sp modelId="{BE622F10-4E2E-4517-9DA8-692539DF8387}">
      <dsp:nvSpPr>
        <dsp:cNvPr id="0" name=""/>
        <dsp:cNvSpPr/>
      </dsp:nvSpPr>
      <dsp:spPr>
        <a:xfrm>
          <a:off x="1722822" y="3249174"/>
          <a:ext cx="1169450" cy="742601"/>
        </a:xfrm>
        <a:prstGeom prst="roundRect">
          <a:avLst>
            <a:gd name="adj" fmla="val 10000"/>
          </a:avLst>
        </a:prstGeom>
        <a:solidFill>
          <a:schemeClr val="accent3">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AA8208-25BC-4608-8B6B-F5B9D0A7BBAB}">
      <dsp:nvSpPr>
        <dsp:cNvPr id="0" name=""/>
        <dsp:cNvSpPr/>
      </dsp:nvSpPr>
      <dsp:spPr>
        <a:xfrm>
          <a:off x="1852761" y="3372616"/>
          <a:ext cx="1169450" cy="742601"/>
        </a:xfrm>
        <a:prstGeom prst="roundRect">
          <a:avLst>
            <a:gd name="adj" fmla="val 10000"/>
          </a:avLst>
        </a:prstGeom>
        <a:solidFill>
          <a:schemeClr val="lt1">
            <a:alpha val="90000"/>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Free Write Over</a:t>
          </a:r>
        </a:p>
      </dsp:txBody>
      <dsp:txXfrm>
        <a:off x="1874511" y="3394366"/>
        <a:ext cx="1125950" cy="699101"/>
      </dsp:txXfrm>
    </dsp:sp>
    <dsp:sp modelId="{B0913E8D-798D-4879-A976-C74F6DD520E4}">
      <dsp:nvSpPr>
        <dsp:cNvPr id="0" name=""/>
        <dsp:cNvSpPr/>
      </dsp:nvSpPr>
      <dsp:spPr>
        <a:xfrm>
          <a:off x="3152150" y="1083741"/>
          <a:ext cx="1169450" cy="742601"/>
        </a:xfrm>
        <a:prstGeom prst="roundRect">
          <a:avLst>
            <a:gd name="adj" fmla="val 10000"/>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CF8E1-E8F4-4B99-958E-0A726E23E3FC}">
      <dsp:nvSpPr>
        <dsp:cNvPr id="0" name=""/>
        <dsp:cNvSpPr/>
      </dsp:nvSpPr>
      <dsp:spPr>
        <a:xfrm>
          <a:off x="3282089" y="1207183"/>
          <a:ext cx="1169450" cy="742601"/>
        </a:xfrm>
        <a:prstGeom prst="roundRect">
          <a:avLst>
            <a:gd name="adj" fmla="val 10000"/>
          </a:avLst>
        </a:prstGeom>
        <a:solidFill>
          <a:schemeClr val="lt1">
            <a:alpha val="90000"/>
            <a:hueOff val="0"/>
            <a:satOff val="0"/>
            <a:lumOff val="0"/>
            <a:alphaOff val="0"/>
          </a:schemeClr>
        </a:solidFill>
        <a:ln w="15875" cap="flat" cmpd="sng" algn="ctr">
          <a:solidFill>
            <a:schemeClr val="accent3">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Freewrite</a:t>
          </a:r>
          <a:r>
            <a:rPr lang="en-US" sz="1800" kern="1200" dirty="0"/>
            <a:t> List</a:t>
          </a:r>
        </a:p>
      </dsp:txBody>
      <dsp:txXfrm>
        <a:off x="3303839" y="1228933"/>
        <a:ext cx="1125950" cy="699101"/>
      </dsp:txXfrm>
    </dsp:sp>
    <dsp:sp modelId="{D498A71C-9D07-4192-A2E9-9C36F25BCFDF}">
      <dsp:nvSpPr>
        <dsp:cNvPr id="0" name=""/>
        <dsp:cNvSpPr/>
      </dsp:nvSpPr>
      <dsp:spPr>
        <a:xfrm>
          <a:off x="3152150" y="2166457"/>
          <a:ext cx="1169450" cy="742601"/>
        </a:xfrm>
        <a:prstGeom prst="roundRect">
          <a:avLst>
            <a:gd name="adj" fmla="val 10000"/>
          </a:avLst>
        </a:prstGeom>
        <a:solidFill>
          <a:schemeClr val="accent3">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89C29-8AF9-400E-BA1A-C3140590357B}">
      <dsp:nvSpPr>
        <dsp:cNvPr id="0" name=""/>
        <dsp:cNvSpPr/>
      </dsp:nvSpPr>
      <dsp:spPr>
        <a:xfrm>
          <a:off x="3282089" y="2289899"/>
          <a:ext cx="1169450" cy="742601"/>
        </a:xfrm>
        <a:prstGeom prst="roundRect">
          <a:avLst>
            <a:gd name="adj" fmla="val 10000"/>
          </a:avLst>
        </a:prstGeom>
        <a:solidFill>
          <a:schemeClr val="lt1">
            <a:alpha val="90000"/>
            <a:hueOff val="0"/>
            <a:satOff val="0"/>
            <a:lumOff val="0"/>
            <a:alphaOff val="0"/>
          </a:schemeClr>
        </a:solidFill>
        <a:ln w="15875" cap="flat" cmpd="sng" algn="ctr">
          <a:solidFill>
            <a:schemeClr val="accent3">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Freewrite</a:t>
          </a:r>
          <a:r>
            <a:rPr lang="en-US" sz="1800" kern="1200" dirty="0"/>
            <a:t> Detail</a:t>
          </a:r>
        </a:p>
      </dsp:txBody>
      <dsp:txXfrm>
        <a:off x="3303839" y="2311649"/>
        <a:ext cx="1125950" cy="699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0CB5B-2A7C-4B2C-A730-D38E36381DCA}">
      <dsp:nvSpPr>
        <dsp:cNvPr id="0" name=""/>
        <dsp:cNvSpPr/>
      </dsp:nvSpPr>
      <dsp:spPr>
        <a:xfrm>
          <a:off x="500995" y="0"/>
          <a:ext cx="1675185" cy="837592"/>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Consolas" panose="020B0609020204030204" pitchFamily="49" charset="0"/>
            </a:rPr>
            <a:t>FreeWrite</a:t>
          </a:r>
          <a:br>
            <a:rPr lang="en-US" sz="1800" kern="1200" dirty="0">
              <a:latin typeface="Consolas" panose="020B0609020204030204" pitchFamily="49" charset="0"/>
            </a:rPr>
          </a:br>
          <a:r>
            <a:rPr lang="en-US" sz="1800" kern="1200" dirty="0">
              <a:latin typeface="Consolas" panose="020B0609020204030204" pitchFamily="49" charset="0"/>
            </a:rPr>
            <a:t>ListActivity.java</a:t>
          </a:r>
        </a:p>
      </dsp:txBody>
      <dsp:txXfrm>
        <a:off x="525527" y="24532"/>
        <a:ext cx="1626121" cy="788528"/>
      </dsp:txXfrm>
    </dsp:sp>
    <dsp:sp modelId="{73F7C078-75E1-4650-ADF2-68CEA3B899D8}">
      <dsp:nvSpPr>
        <dsp:cNvPr id="0" name=""/>
        <dsp:cNvSpPr/>
      </dsp:nvSpPr>
      <dsp:spPr>
        <a:xfrm>
          <a:off x="668513" y="837592"/>
          <a:ext cx="167518" cy="629461"/>
        </a:xfrm>
        <a:custGeom>
          <a:avLst/>
          <a:gdLst/>
          <a:ahLst/>
          <a:cxnLst/>
          <a:rect l="0" t="0" r="0" b="0"/>
          <a:pathLst>
            <a:path>
              <a:moveTo>
                <a:pt x="0" y="0"/>
              </a:moveTo>
              <a:lnTo>
                <a:pt x="0" y="629461"/>
              </a:lnTo>
              <a:lnTo>
                <a:pt x="167518" y="629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89200-CF55-4DFC-ADFA-921FDD5CEAC6}">
      <dsp:nvSpPr>
        <dsp:cNvPr id="0" name=""/>
        <dsp:cNvSpPr/>
      </dsp:nvSpPr>
      <dsp:spPr>
        <a:xfrm>
          <a:off x="836032" y="1048258"/>
          <a:ext cx="1493649" cy="83759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Consolas" panose="020B0609020204030204" pitchFamily="49" charset="0"/>
            </a:rPr>
            <a:t>FreeWrite</a:t>
          </a:r>
          <a:br>
            <a:rPr lang="en-US" sz="1600" kern="1200" dirty="0">
              <a:latin typeface="Consolas" panose="020B0609020204030204" pitchFamily="49" charset="0"/>
            </a:rPr>
          </a:br>
          <a:r>
            <a:rPr lang="en-US" sz="1600" kern="1200" dirty="0">
              <a:latin typeface="Consolas" panose="020B0609020204030204" pitchFamily="49" charset="0"/>
            </a:rPr>
            <a:t>ListFragment.java</a:t>
          </a:r>
          <a:endParaRPr lang="en-US" sz="1600" kern="1200" dirty="0"/>
        </a:p>
      </dsp:txBody>
      <dsp:txXfrm>
        <a:off x="860564" y="1072790"/>
        <a:ext cx="1444585" cy="788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0CB5B-2A7C-4B2C-A730-D38E36381DCA}">
      <dsp:nvSpPr>
        <dsp:cNvPr id="0" name=""/>
        <dsp:cNvSpPr/>
      </dsp:nvSpPr>
      <dsp:spPr>
        <a:xfrm>
          <a:off x="452659" y="0"/>
          <a:ext cx="1925358" cy="837592"/>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Consolas" panose="020B0609020204030204" pitchFamily="49" charset="0"/>
            </a:rPr>
            <a:t>FreeWrite</a:t>
          </a:r>
          <a:br>
            <a:rPr lang="en-US" sz="1800" kern="1200" dirty="0">
              <a:latin typeface="Consolas" panose="020B0609020204030204" pitchFamily="49" charset="0"/>
            </a:rPr>
          </a:br>
          <a:r>
            <a:rPr lang="en-US" sz="1800" kern="1200" dirty="0" err="1">
              <a:latin typeface="Consolas" panose="020B0609020204030204" pitchFamily="49" charset="0"/>
            </a:rPr>
            <a:t>DetailActivity</a:t>
          </a:r>
          <a:br>
            <a:rPr lang="en-US" sz="1800" kern="1200" dirty="0">
              <a:latin typeface="Consolas" panose="020B0609020204030204" pitchFamily="49" charset="0"/>
            </a:rPr>
          </a:br>
          <a:r>
            <a:rPr lang="en-US" sz="1800" kern="1200" dirty="0">
              <a:latin typeface="Consolas" panose="020B0609020204030204" pitchFamily="49" charset="0"/>
            </a:rPr>
            <a:t>.java</a:t>
          </a:r>
        </a:p>
      </dsp:txBody>
      <dsp:txXfrm>
        <a:off x="477191" y="24532"/>
        <a:ext cx="1876294" cy="788528"/>
      </dsp:txXfrm>
    </dsp:sp>
    <dsp:sp modelId="{73F7C078-75E1-4650-ADF2-68CEA3B899D8}">
      <dsp:nvSpPr>
        <dsp:cNvPr id="0" name=""/>
        <dsp:cNvSpPr/>
      </dsp:nvSpPr>
      <dsp:spPr>
        <a:xfrm>
          <a:off x="645195" y="837592"/>
          <a:ext cx="192535" cy="629461"/>
        </a:xfrm>
        <a:custGeom>
          <a:avLst/>
          <a:gdLst/>
          <a:ahLst/>
          <a:cxnLst/>
          <a:rect l="0" t="0" r="0" b="0"/>
          <a:pathLst>
            <a:path>
              <a:moveTo>
                <a:pt x="0" y="0"/>
              </a:moveTo>
              <a:lnTo>
                <a:pt x="0" y="629461"/>
              </a:lnTo>
              <a:lnTo>
                <a:pt x="192535" y="629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89200-CF55-4DFC-ADFA-921FDD5CEAC6}">
      <dsp:nvSpPr>
        <dsp:cNvPr id="0" name=""/>
        <dsp:cNvSpPr/>
      </dsp:nvSpPr>
      <dsp:spPr>
        <a:xfrm>
          <a:off x="837731" y="1048258"/>
          <a:ext cx="1493649" cy="83759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Consolas" panose="020B0609020204030204" pitchFamily="49" charset="0"/>
            </a:rPr>
            <a:t>FreeWrite</a:t>
          </a:r>
          <a:br>
            <a:rPr lang="en-US" sz="1600" kern="1200" dirty="0">
              <a:latin typeface="Consolas" panose="020B0609020204030204" pitchFamily="49" charset="0"/>
            </a:rPr>
          </a:br>
          <a:r>
            <a:rPr lang="en-US" sz="1600" kern="1200" dirty="0">
              <a:latin typeface="Consolas" panose="020B0609020204030204" pitchFamily="49" charset="0"/>
            </a:rPr>
            <a:t>List</a:t>
          </a:r>
          <a:br>
            <a:rPr lang="en-US" sz="1600" kern="1200" dirty="0">
              <a:latin typeface="Consolas" panose="020B0609020204030204" pitchFamily="49" charset="0"/>
            </a:rPr>
          </a:br>
          <a:r>
            <a:rPr lang="en-US" sz="1600" kern="1200" dirty="0">
              <a:latin typeface="Consolas" panose="020B0609020204030204" pitchFamily="49" charset="0"/>
            </a:rPr>
            <a:t>Fragment</a:t>
          </a:r>
          <a:br>
            <a:rPr lang="en-US" sz="1600" kern="1200" dirty="0">
              <a:latin typeface="Consolas" panose="020B0609020204030204" pitchFamily="49" charset="0"/>
            </a:rPr>
          </a:br>
          <a:r>
            <a:rPr lang="en-US" sz="1600" kern="1200" dirty="0">
              <a:latin typeface="Consolas" panose="020B0609020204030204" pitchFamily="49" charset="0"/>
            </a:rPr>
            <a:t>.java</a:t>
          </a:r>
          <a:endParaRPr lang="en-US" sz="1600" kern="1200" dirty="0"/>
        </a:p>
      </dsp:txBody>
      <dsp:txXfrm>
        <a:off x="862263" y="1072790"/>
        <a:ext cx="1444585" cy="7885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1CF908-B9F8-4D75-9563-AB61F9135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DEC0F2-C9ED-4E40-9090-1AABA509E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24071-69B2-40A7-B3EA-674584CE017F}" type="datetimeFigureOut">
              <a:rPr lang="en-US" smtClean="0"/>
              <a:t>5-10-2021</a:t>
            </a:fld>
            <a:endParaRPr lang="en-US" dirty="0"/>
          </a:p>
        </p:txBody>
      </p:sp>
      <p:sp>
        <p:nvSpPr>
          <p:cNvPr id="4" name="Footer Placeholder 3">
            <a:extLst>
              <a:ext uri="{FF2B5EF4-FFF2-40B4-BE49-F238E27FC236}">
                <a16:creationId xmlns:a16="http://schemas.microsoft.com/office/drawing/2014/main" id="{E2343BCB-1A9C-419E-A510-1B43D44FD1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ECDCF-FA4F-4A45-8FAD-9C923EE306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DA0F0C-BE24-43A8-A6ED-60EC67C28C43}" type="slidenum">
              <a:rPr lang="en-US" smtClean="0"/>
              <a:t>‹#›</a:t>
            </a:fld>
            <a:endParaRPr lang="en-US" dirty="0"/>
          </a:p>
        </p:txBody>
      </p:sp>
    </p:spTree>
    <p:extLst>
      <p:ext uri="{BB962C8B-B14F-4D97-AF65-F5344CB8AC3E}">
        <p14:creationId xmlns:p14="http://schemas.microsoft.com/office/powerpoint/2010/main" val="979089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B909-20DD-493C-AC6E-6A09AF3AE40E}" type="datetimeFigureOut">
              <a:rPr lang="en-US" smtClean="0"/>
              <a:t>5-10-2021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A3186-490C-4963-9CE5-58096C2F0BE5}" type="slidenum">
              <a:rPr lang="en-US" smtClean="0"/>
              <a:t>‹#›</a:t>
            </a:fld>
            <a:endParaRPr lang="en-US" dirty="0"/>
          </a:p>
        </p:txBody>
      </p:sp>
    </p:spTree>
    <p:extLst>
      <p:ext uri="{BB962C8B-B14F-4D97-AF65-F5344CB8AC3E}">
        <p14:creationId xmlns:p14="http://schemas.microsoft.com/office/powerpoint/2010/main" val="9720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A3186-490C-4963-9CE5-58096C2F0BE5}" type="slidenum">
              <a:rPr lang="en-US" smtClean="0"/>
              <a:t>1</a:t>
            </a:fld>
            <a:endParaRPr lang="en-US" dirty="0"/>
          </a:p>
        </p:txBody>
      </p:sp>
    </p:spTree>
    <p:extLst>
      <p:ext uri="{BB962C8B-B14F-4D97-AF65-F5344CB8AC3E}">
        <p14:creationId xmlns:p14="http://schemas.microsoft.com/office/powerpoint/2010/main" val="2767789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Special thanks to the following!</a:t>
            </a:r>
          </a:p>
        </p:txBody>
      </p:sp>
      <p:sp>
        <p:nvSpPr>
          <p:cNvPr id="4" name="Slide Number Placeholder 3"/>
          <p:cNvSpPr>
            <a:spLocks noGrp="1"/>
          </p:cNvSpPr>
          <p:nvPr>
            <p:ph type="sldNum" sz="quarter" idx="5"/>
          </p:nvPr>
        </p:nvSpPr>
        <p:spPr/>
        <p:txBody>
          <a:bodyPr/>
          <a:lstStyle/>
          <a:p>
            <a:fld id="{F6BA3186-490C-4963-9CE5-58096C2F0BE5}" type="slidenum">
              <a:rPr lang="en-US" smtClean="0"/>
              <a:t>10</a:t>
            </a:fld>
            <a:endParaRPr lang="en-US" dirty="0"/>
          </a:p>
        </p:txBody>
      </p:sp>
    </p:spTree>
    <p:extLst>
      <p:ext uri="{BB962C8B-B14F-4D97-AF65-F5344CB8AC3E}">
        <p14:creationId xmlns:p14="http://schemas.microsoft.com/office/powerpoint/2010/main" val="215634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what was the motivation for this app?</a:t>
            </a:r>
          </a:p>
          <a:p>
            <a:endParaRPr lang="en-US" b="0" dirty="0"/>
          </a:p>
          <a:p>
            <a:r>
              <a:rPr lang="en-US" b="0" dirty="0"/>
              <a:t>Well, for one, I needed an alternative to divert from my tendency to browse (</a:t>
            </a:r>
            <a:r>
              <a:rPr lang="en-US" b="0" i="1" dirty="0"/>
              <a:t>and get trapped on</a:t>
            </a:r>
            <a:r>
              <a:rPr lang="en-US" b="0" dirty="0"/>
              <a:t>) Reddit whenever I open my phone. </a:t>
            </a:r>
          </a:p>
          <a:p>
            <a:endParaRPr lang="en-US" b="0" dirty="0"/>
          </a:p>
          <a:p>
            <a:r>
              <a:rPr lang="en-US" b="0" dirty="0"/>
              <a:t>So I thought that if I enjoy improv, why not build something based around creativity? </a:t>
            </a:r>
          </a:p>
          <a:p>
            <a:endParaRPr lang="en-US" b="0" dirty="0"/>
          </a:p>
          <a:p>
            <a:r>
              <a:rPr lang="en-US" b="0" dirty="0"/>
              <a:t>I then remembered the idea of </a:t>
            </a:r>
            <a:r>
              <a:rPr lang="en-US" b="1" dirty="0"/>
              <a:t>freewriting</a:t>
            </a:r>
            <a:r>
              <a:rPr lang="en-US" b="0" dirty="0"/>
              <a:t>, which is something that I’ve always come across in various creativity and English classes and enjoyed.</a:t>
            </a:r>
          </a:p>
          <a:p>
            <a:endParaRPr lang="en-US" b="0" dirty="0"/>
          </a:p>
          <a:p>
            <a:r>
              <a:rPr lang="en-US" b="0" dirty="0"/>
              <a:t>Freewriting is essentially the process of writing whatever comes to your mind without stopping for a short period of time.</a:t>
            </a:r>
          </a:p>
          <a:p>
            <a:endParaRPr lang="en-US" b="0" dirty="0"/>
          </a:p>
          <a:p>
            <a:r>
              <a:rPr lang="en-US" b="0" dirty="0"/>
              <a:t>By doing this, you encourage the flow of novel ideas and prevent yourself from judging an idea too early.</a:t>
            </a:r>
          </a:p>
          <a:p>
            <a:endParaRPr lang="en-US" b="0" dirty="0"/>
          </a:p>
          <a:p>
            <a:r>
              <a:rPr lang="en-US" b="0" dirty="0"/>
              <a:t>So, it’s a short and sweet way to help you get over </a:t>
            </a:r>
            <a:r>
              <a:rPr lang="en-US" b="1" dirty="0"/>
              <a:t>writer’s block</a:t>
            </a:r>
            <a:r>
              <a:rPr lang="en-US" b="0" dirty="0"/>
              <a:t>, or even just a way to have a bit of fun in a few minutes’ time.</a:t>
            </a:r>
          </a:p>
        </p:txBody>
      </p:sp>
      <p:sp>
        <p:nvSpPr>
          <p:cNvPr id="4" name="Slide Number Placeholder 3"/>
          <p:cNvSpPr>
            <a:spLocks noGrp="1"/>
          </p:cNvSpPr>
          <p:nvPr>
            <p:ph type="sldNum" sz="quarter" idx="5"/>
          </p:nvPr>
        </p:nvSpPr>
        <p:spPr/>
        <p:txBody>
          <a:bodyPr/>
          <a:lstStyle/>
          <a:p>
            <a:fld id="{F6BA3186-490C-4963-9CE5-58096C2F0BE5}" type="slidenum">
              <a:rPr lang="en-US" smtClean="0"/>
              <a:t>2</a:t>
            </a:fld>
            <a:endParaRPr lang="en-US" dirty="0"/>
          </a:p>
        </p:txBody>
      </p:sp>
    </p:spTree>
    <p:extLst>
      <p:ext uri="{BB962C8B-B14F-4D97-AF65-F5344CB8AC3E}">
        <p14:creationId xmlns:p14="http://schemas.microsoft.com/office/powerpoint/2010/main" val="71918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take on free writing has a few twists to it, as you’ll see in the demo shortly.</a:t>
            </a:r>
          </a:p>
          <a:p>
            <a:endParaRPr lang="en-US" dirty="0"/>
          </a:p>
          <a:p>
            <a:r>
              <a:rPr lang="en-US" b="0" dirty="0"/>
              <a:t>To keep the free write short, there’s a </a:t>
            </a:r>
            <a:r>
              <a:rPr lang="en-US" b="1" dirty="0"/>
              <a:t>countdown timer</a:t>
            </a:r>
            <a:r>
              <a:rPr lang="en-US" b="0" dirty="0"/>
              <a:t> that keeps you writing and helps applies pressure to suppress your inner critic as you do so.</a:t>
            </a:r>
          </a:p>
          <a:p>
            <a:endParaRPr lang="en-US" b="0" dirty="0"/>
          </a:p>
          <a:p>
            <a:r>
              <a:rPr lang="en-US" b="0" dirty="0"/>
              <a:t>In addition, there are provided </a:t>
            </a:r>
            <a:r>
              <a:rPr lang="en-US" b="1" dirty="0"/>
              <a:t>story cubes</a:t>
            </a:r>
            <a:r>
              <a:rPr lang="en-US" b="0" dirty="0"/>
              <a:t> which offer visual aids that assist with writing.</a:t>
            </a:r>
          </a:p>
          <a:p>
            <a:endParaRPr lang="en-US" b="0" dirty="0"/>
          </a:p>
          <a:p>
            <a:r>
              <a:rPr lang="en-US" b="0" dirty="0"/>
              <a:t>These are based on a board game called </a:t>
            </a:r>
            <a:r>
              <a:rPr lang="en-US" b="1" dirty="0"/>
              <a:t>Rory’s Story Cubes</a:t>
            </a:r>
            <a:r>
              <a:rPr lang="en-US" b="0" dirty="0"/>
              <a:t>, in which you roll a set of dice with pictures on it and try to tell a story based on it afterwards.</a:t>
            </a:r>
          </a:p>
          <a:p>
            <a:endParaRPr lang="en-US" b="0" dirty="0"/>
          </a:p>
          <a:p>
            <a:r>
              <a:rPr lang="en-US" b="0" dirty="0"/>
              <a:t>Then there’s a </a:t>
            </a:r>
            <a:r>
              <a:rPr lang="en-US" b="1" dirty="0"/>
              <a:t>genre </a:t>
            </a:r>
            <a:r>
              <a:rPr lang="en-US" b="0" dirty="0"/>
              <a:t>option which further assists in creating a story.</a:t>
            </a:r>
          </a:p>
          <a:p>
            <a:endParaRPr lang="en-US" b="0" dirty="0"/>
          </a:p>
          <a:p>
            <a:r>
              <a:rPr lang="en-US" b="0" dirty="0"/>
              <a:t>Meanwhile, all free writes that the user creates are saved into a database, which they can view later.</a:t>
            </a:r>
          </a:p>
          <a:p>
            <a:endParaRPr lang="en-US" b="0" dirty="0"/>
          </a:p>
          <a:p>
            <a:r>
              <a:rPr lang="en-US" b="0" dirty="0"/>
              <a:t>So without further ado, let’s get to the demo!!</a:t>
            </a:r>
          </a:p>
        </p:txBody>
      </p:sp>
      <p:sp>
        <p:nvSpPr>
          <p:cNvPr id="4" name="Slide Number Placeholder 3"/>
          <p:cNvSpPr>
            <a:spLocks noGrp="1"/>
          </p:cNvSpPr>
          <p:nvPr>
            <p:ph type="sldNum" sz="quarter" idx="5"/>
          </p:nvPr>
        </p:nvSpPr>
        <p:spPr/>
        <p:txBody>
          <a:bodyPr/>
          <a:lstStyle/>
          <a:p>
            <a:fld id="{F6BA3186-490C-4963-9CE5-58096C2F0BE5}" type="slidenum">
              <a:rPr lang="en-US" smtClean="0"/>
              <a:t>3</a:t>
            </a:fld>
            <a:endParaRPr lang="en-US" dirty="0"/>
          </a:p>
        </p:txBody>
      </p:sp>
    </p:spTree>
    <p:extLst>
      <p:ext uri="{BB962C8B-B14F-4D97-AF65-F5344CB8AC3E}">
        <p14:creationId xmlns:p14="http://schemas.microsoft.com/office/powerpoint/2010/main" val="123661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first aspect of implementation to discuss is MVC -- the app was created following the MVC pattern.</a:t>
            </a:r>
          </a:p>
          <a:p>
            <a:endParaRPr lang="en-US" b="0" dirty="0"/>
          </a:p>
          <a:p>
            <a:r>
              <a:rPr lang="en-US" b="0" dirty="0"/>
              <a:t>There are six activities in total… { }.</a:t>
            </a:r>
          </a:p>
          <a:p>
            <a:endParaRPr lang="en-US" b="0" dirty="0"/>
          </a:p>
          <a:p>
            <a:r>
              <a:rPr lang="en-US" b="0" dirty="0"/>
              <a:t>Supporting those six activities are a </a:t>
            </a:r>
            <a:r>
              <a:rPr lang="en-US" b="1" dirty="0" err="1"/>
              <a:t>Freewrite</a:t>
            </a:r>
            <a:r>
              <a:rPr lang="en-US" b="1" dirty="0"/>
              <a:t> model, which keeps track of the </a:t>
            </a:r>
            <a:r>
              <a:rPr lang="en-US" b="1" dirty="0" err="1"/>
              <a:t>freewrite</a:t>
            </a:r>
            <a:r>
              <a:rPr lang="en-US" b="0" dirty="0"/>
              <a:t> and</a:t>
            </a:r>
          </a:p>
          <a:p>
            <a:r>
              <a:rPr lang="en-US" b="0" dirty="0"/>
              <a:t>then a </a:t>
            </a:r>
            <a:r>
              <a:rPr lang="en-US" b="1" dirty="0"/>
              <a:t>Session Manager, which keeps track of user configuration and a countdown timer,</a:t>
            </a:r>
            <a:r>
              <a:rPr lang="en-US" b="0" dirty="0"/>
              <a:t> for when a session is started.</a:t>
            </a:r>
          </a:p>
          <a:p>
            <a:endParaRPr lang="en-US" b="0" dirty="0"/>
          </a:p>
          <a:p>
            <a:endParaRPr lang="en-US" b="0" dirty="0"/>
          </a:p>
        </p:txBody>
      </p:sp>
      <p:sp>
        <p:nvSpPr>
          <p:cNvPr id="4" name="Slide Number Placeholder 3"/>
          <p:cNvSpPr>
            <a:spLocks noGrp="1"/>
          </p:cNvSpPr>
          <p:nvPr>
            <p:ph type="sldNum" sz="quarter" idx="5"/>
          </p:nvPr>
        </p:nvSpPr>
        <p:spPr/>
        <p:txBody>
          <a:bodyPr/>
          <a:lstStyle/>
          <a:p>
            <a:fld id="{F6BA3186-490C-4963-9CE5-58096C2F0BE5}" type="slidenum">
              <a:rPr lang="en-US" smtClean="0"/>
              <a:t>4</a:t>
            </a:fld>
            <a:endParaRPr lang="en-US" dirty="0"/>
          </a:p>
        </p:txBody>
      </p:sp>
    </p:spTree>
    <p:extLst>
      <p:ext uri="{BB962C8B-B14F-4D97-AF65-F5344CB8AC3E}">
        <p14:creationId xmlns:p14="http://schemas.microsoft.com/office/powerpoint/2010/main" val="124710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Next to discuss is how the story dice were achieved.</a:t>
            </a:r>
          </a:p>
          <a:p>
            <a:endParaRPr lang="en-US" b="0" dirty="0"/>
          </a:p>
          <a:p>
            <a:r>
              <a:rPr lang="en-US" b="0" dirty="0"/>
              <a:t>The icons, which are part of the free </a:t>
            </a:r>
            <a:r>
              <a:rPr lang="en-US" b="1" dirty="0"/>
              <a:t>Font Awesome </a:t>
            </a:r>
            <a:r>
              <a:rPr lang="en-US" b="0" dirty="0"/>
              <a:t>package, were obtained from the </a:t>
            </a:r>
            <a:r>
              <a:rPr lang="en-US" b="0" dirty="0" err="1"/>
              <a:t>Github</a:t>
            </a:r>
            <a:r>
              <a:rPr lang="en-US" b="0" dirty="0"/>
              <a:t> of Dariusz </a:t>
            </a:r>
            <a:r>
              <a:rPr lang="en-US" b="0" dirty="0" err="1"/>
              <a:t>Iwanoczko</a:t>
            </a:r>
            <a:r>
              <a:rPr lang="en-US" b="0" dirty="0"/>
              <a:t>.</a:t>
            </a:r>
          </a:p>
          <a:p>
            <a:endParaRPr lang="en-US" b="0" dirty="0"/>
          </a:p>
          <a:p>
            <a:r>
              <a:rPr lang="en-US" b="0" dirty="0"/>
              <a:t>Dariusz took the time to convert those icons all into .xml files, which simply had to be dragged and dropped into the </a:t>
            </a:r>
            <a:r>
              <a:rPr lang="en-US" b="0" dirty="0" err="1"/>
              <a:t>drawables</a:t>
            </a:r>
            <a:r>
              <a:rPr lang="en-US" b="0" dirty="0"/>
              <a:t> folder.</a:t>
            </a:r>
          </a:p>
          <a:p>
            <a:endParaRPr lang="en-US" b="0" dirty="0"/>
          </a:p>
          <a:p>
            <a:r>
              <a:rPr lang="en-US" b="0" dirty="0"/>
              <a:t>To be able to randomly select pics, I needed a way to loop through all of the pictures reliably, so I used a program called </a:t>
            </a:r>
            <a:r>
              <a:rPr lang="en-US" b="1" dirty="0"/>
              <a:t>bulk rename utility</a:t>
            </a:r>
            <a:r>
              <a:rPr lang="en-US" b="0" dirty="0"/>
              <a:t> to rename all the pictures to pic followed by a number.</a:t>
            </a:r>
          </a:p>
          <a:p>
            <a:endParaRPr lang="en-US" b="0" dirty="0"/>
          </a:p>
          <a:p>
            <a:r>
              <a:rPr lang="en-US" b="0" dirty="0"/>
              <a:t>Then, to choose the dice before starting a free write session, the code does the following: </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Has a for-loop calling </a:t>
            </a:r>
            <a:r>
              <a:rPr lang="en-US" sz="1050" b="1" dirty="0" err="1">
                <a:effectLst>
                  <a:outerShdw blurRad="38100" dist="38100" dir="2700000" algn="tl">
                    <a:srgbClr val="000000">
                      <a:alpha val="43137"/>
                    </a:srgbClr>
                  </a:outerShdw>
                </a:effectLst>
                <a:latin typeface="Consolas" panose="020B0609020204030204" pitchFamily="49" charset="0"/>
              </a:rPr>
              <a:t>context.getResources,getIdentifier</a:t>
            </a:r>
            <a:r>
              <a:rPr lang="en-US" sz="1050" b="1" dirty="0">
                <a:effectLst>
                  <a:outerShdw blurRad="38100" dist="38100" dir="2700000" algn="tl">
                    <a:srgbClr val="000000">
                      <a:alpha val="43137"/>
                    </a:srgbClr>
                  </a:outerShdw>
                </a:effectLst>
                <a:latin typeface="Consolas" panose="020B0609020204030204" pitchFamily="49" charset="0"/>
              </a:rPr>
              <a:t>(“pic_” + i, “drawable”, “</a:t>
            </a:r>
            <a:r>
              <a:rPr lang="en-US" sz="1050" b="1" dirty="0" err="1">
                <a:effectLst>
                  <a:outerShdw blurRad="38100" dist="38100" dir="2700000" algn="tl">
                    <a:srgbClr val="000000">
                      <a:alpha val="43137"/>
                    </a:srgbClr>
                  </a:outerShdw>
                </a:effectLst>
                <a:latin typeface="Consolas" panose="020B0609020204030204" pitchFamily="49" charset="0"/>
              </a:rPr>
              <a:t>package_name</a:t>
            </a:r>
            <a:r>
              <a:rPr lang="en-US" sz="1050" b="1" dirty="0">
                <a:effectLst>
                  <a:outerShdw blurRad="38100" dist="38100" dir="2700000" algn="tl">
                    <a:srgbClr val="000000">
                      <a:alpha val="43137"/>
                    </a:srgbClr>
                  </a:outerShdw>
                </a:effectLst>
                <a:latin typeface="Consolas" panose="020B0609020204030204" pitchFamily="49" charset="0"/>
              </a:rPr>
              <a:t>”);</a:t>
            </a:r>
            <a:r>
              <a:rPr lang="en-US" sz="1200" b="1" dirty="0">
                <a:effectLst>
                  <a:outerShdw blurRad="38100" dist="38100" dir="2700000" algn="tl">
                    <a:srgbClr val="000000">
                      <a:alpha val="43137"/>
                    </a:srgbClr>
                  </a:outerShdw>
                </a:effectLst>
                <a:latin typeface="Consolas" panose="020B0609020204030204" pitchFamily="49" charset="0"/>
              </a:rPr>
              <a:t> </a:t>
            </a:r>
            <a:r>
              <a:rPr lang="en-US" sz="1200" dirty="0"/>
              <a:t>to get a collection containing a resource Id of each picture.</a:t>
            </a:r>
          </a:p>
          <a:p>
            <a:endParaRPr lang="en-US" b="0" dirty="0"/>
          </a:p>
          <a:p>
            <a:r>
              <a:rPr lang="en-US" b="0" dirty="0"/>
              <a:t>Then, a for loop picks a random number in between 0 and the number of pictures, a hard-coded constant.</a:t>
            </a:r>
          </a:p>
          <a:p>
            <a:endParaRPr lang="en-US" b="0" dirty="0"/>
          </a:p>
          <a:p>
            <a:r>
              <a:rPr lang="en-US" b="0" dirty="0"/>
              <a:t>Then, the picture is added to a list of chosen dice faces.</a:t>
            </a:r>
          </a:p>
        </p:txBody>
      </p:sp>
      <p:sp>
        <p:nvSpPr>
          <p:cNvPr id="4" name="Slide Number Placeholder 3"/>
          <p:cNvSpPr>
            <a:spLocks noGrp="1"/>
          </p:cNvSpPr>
          <p:nvPr>
            <p:ph type="sldNum" sz="quarter" idx="5"/>
          </p:nvPr>
        </p:nvSpPr>
        <p:spPr/>
        <p:txBody>
          <a:bodyPr/>
          <a:lstStyle/>
          <a:p>
            <a:fld id="{F6BA3186-490C-4963-9CE5-58096C2F0BE5}" type="slidenum">
              <a:rPr lang="en-US" smtClean="0"/>
              <a:t>5</a:t>
            </a:fld>
            <a:endParaRPr lang="en-US" dirty="0"/>
          </a:p>
        </p:txBody>
      </p:sp>
    </p:spTree>
    <p:extLst>
      <p:ext uri="{BB962C8B-B14F-4D97-AF65-F5344CB8AC3E}">
        <p14:creationId xmlns:p14="http://schemas.microsoft.com/office/powerpoint/2010/main" val="54283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There’s not many places to discuss error handling since the user is limited to fixed inputs, aside from the free write, but anything can be written there.</a:t>
            </a:r>
          </a:p>
          <a:p>
            <a:endParaRPr lang="en-US" b="0" dirty="0"/>
          </a:p>
          <a:p>
            <a:r>
              <a:rPr lang="en-US" b="0" dirty="0"/>
              <a:t>The majority of error handling occurs in the </a:t>
            </a:r>
            <a:r>
              <a:rPr lang="en-US" b="1" dirty="0"/>
              <a:t>free write over session, after the free write ends</a:t>
            </a:r>
            <a:r>
              <a:rPr lang="en-US" b="0" dirty="0"/>
              <a:t>. There are two main places to handle that could become troublesome, left unchecked…</a:t>
            </a:r>
          </a:p>
          <a:p>
            <a:endParaRPr lang="en-US" b="0" dirty="0"/>
          </a:p>
          <a:p>
            <a:pPr marL="228600" indent="-228600">
              <a:buFont typeface="+mj-lt"/>
              <a:buAutoNum type="arabicPeriod"/>
            </a:pPr>
            <a:r>
              <a:rPr lang="en-US" b="0" dirty="0"/>
              <a:t>When the user presses BACK, rather than taking them to the free write session again, we want to take them to the main menu rather than having them go to free write session again.</a:t>
            </a:r>
          </a:p>
          <a:p>
            <a:pPr marL="685800" lvl="1" indent="-228600">
              <a:buFont typeface="+mj-lt"/>
              <a:buAutoNum type="arabicPeriod"/>
            </a:pPr>
            <a:r>
              <a:rPr lang="en-US" b="0" dirty="0"/>
              <a:t>Let’s take a look at this code that executes when the user presses BACK. Instead of finish(), the activity starts a new intent to go to the main activity.</a:t>
            </a:r>
          </a:p>
          <a:p>
            <a:pPr marL="685800" lvl="1" indent="-228600">
              <a:buFont typeface="+mj-lt"/>
              <a:buAutoNum type="arabicPeriod"/>
            </a:pPr>
            <a:r>
              <a:rPr lang="en-US" b="0" dirty="0"/>
              <a:t>However, the key here is this </a:t>
            </a:r>
            <a:r>
              <a:rPr lang="en-US" b="1" dirty="0"/>
              <a:t>flag</a:t>
            </a:r>
            <a:r>
              <a:rPr lang="en-US" b="0" dirty="0"/>
              <a:t> </a:t>
            </a:r>
            <a:r>
              <a:rPr lang="en-US" b="0" dirty="0" err="1"/>
              <a:t>Intent.FLAG_ACTIVITY_CLEAR_TOP</a:t>
            </a:r>
            <a:r>
              <a:rPr lang="en-US" b="0" dirty="0"/>
              <a:t> – it clears the activity stack and returns us to the existing instance of the main menu.</a:t>
            </a:r>
          </a:p>
        </p:txBody>
      </p:sp>
      <p:sp>
        <p:nvSpPr>
          <p:cNvPr id="4" name="Slide Number Placeholder 3"/>
          <p:cNvSpPr>
            <a:spLocks noGrp="1"/>
          </p:cNvSpPr>
          <p:nvPr>
            <p:ph type="sldNum" sz="quarter" idx="5"/>
          </p:nvPr>
        </p:nvSpPr>
        <p:spPr/>
        <p:txBody>
          <a:bodyPr/>
          <a:lstStyle/>
          <a:p>
            <a:fld id="{F6BA3186-490C-4963-9CE5-58096C2F0BE5}" type="slidenum">
              <a:rPr lang="en-US" smtClean="0"/>
              <a:t>6</a:t>
            </a:fld>
            <a:endParaRPr lang="en-US" dirty="0"/>
          </a:p>
        </p:txBody>
      </p:sp>
    </p:spTree>
    <p:extLst>
      <p:ext uri="{BB962C8B-B14F-4D97-AF65-F5344CB8AC3E}">
        <p14:creationId xmlns:p14="http://schemas.microsoft.com/office/powerpoint/2010/main" val="79432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There’s not many places to discuss error handling since the user is limited to fixed inputs, aside from the free write, but anything can be written there.</a:t>
            </a:r>
          </a:p>
          <a:p>
            <a:endParaRPr lang="en-US" b="0" dirty="0"/>
          </a:p>
          <a:p>
            <a:r>
              <a:rPr lang="en-US" b="0" dirty="0"/>
              <a:t>The majority of error handling occurs in the </a:t>
            </a:r>
            <a:r>
              <a:rPr lang="en-US" b="1" dirty="0"/>
              <a:t>free write over session, after the free write ends</a:t>
            </a:r>
            <a:r>
              <a:rPr lang="en-US" b="0" dirty="0"/>
              <a:t>. There are two main places to handle that could become troublesome, left unchecked…</a:t>
            </a:r>
          </a:p>
          <a:p>
            <a:endParaRPr lang="en-US" b="0" dirty="0"/>
          </a:p>
          <a:p>
            <a:pPr marL="228600" indent="-228600">
              <a:buFont typeface="+mj-lt"/>
              <a:buAutoNum type="arabicPeriod"/>
            </a:pPr>
            <a:r>
              <a:rPr lang="en-US" b="0" dirty="0"/>
              <a:t>When the user presses BACK, rather than taking them to the free write session again, we want to take them to the main menu rather than having them go to free write session again.</a:t>
            </a:r>
          </a:p>
          <a:p>
            <a:pPr marL="685800" lvl="1" indent="-228600">
              <a:buFont typeface="+mj-lt"/>
              <a:buAutoNum type="arabicPeriod"/>
            </a:pPr>
            <a:r>
              <a:rPr lang="en-US" b="0" dirty="0"/>
              <a:t>Let’s take a look at this code that executes when the user presses BACK. Instead of finish(), the activity starts a new intent to go to the main activity.</a:t>
            </a:r>
          </a:p>
          <a:p>
            <a:pPr marL="685800" lvl="1" indent="-228600">
              <a:buFont typeface="+mj-lt"/>
              <a:buAutoNum type="arabicPeriod"/>
            </a:pPr>
            <a:r>
              <a:rPr lang="en-US" b="0" dirty="0"/>
              <a:t>However, the key here is this </a:t>
            </a:r>
            <a:r>
              <a:rPr lang="en-US" b="1" dirty="0"/>
              <a:t>flag</a:t>
            </a:r>
            <a:r>
              <a:rPr lang="en-US" b="0" dirty="0"/>
              <a:t> </a:t>
            </a:r>
            <a:r>
              <a:rPr lang="en-US" b="0" dirty="0" err="1"/>
              <a:t>Intent.FLAG_ACTIVITY_CLEAR_TOP</a:t>
            </a:r>
            <a:r>
              <a:rPr lang="en-US" b="0" dirty="0"/>
              <a:t> – it clears the activity stack and returns us to the existing instance of the main menu.</a:t>
            </a:r>
          </a:p>
        </p:txBody>
      </p:sp>
      <p:sp>
        <p:nvSpPr>
          <p:cNvPr id="4" name="Slide Number Placeholder 3"/>
          <p:cNvSpPr>
            <a:spLocks noGrp="1"/>
          </p:cNvSpPr>
          <p:nvPr>
            <p:ph type="sldNum" sz="quarter" idx="5"/>
          </p:nvPr>
        </p:nvSpPr>
        <p:spPr/>
        <p:txBody>
          <a:bodyPr/>
          <a:lstStyle/>
          <a:p>
            <a:fld id="{F6BA3186-490C-4963-9CE5-58096C2F0BE5}" type="slidenum">
              <a:rPr lang="en-US" smtClean="0"/>
              <a:t>7</a:t>
            </a:fld>
            <a:endParaRPr lang="en-US" dirty="0"/>
          </a:p>
        </p:txBody>
      </p:sp>
    </p:spTree>
    <p:extLst>
      <p:ext uri="{BB962C8B-B14F-4D97-AF65-F5344CB8AC3E}">
        <p14:creationId xmlns:p14="http://schemas.microsoft.com/office/powerpoint/2010/main" val="423987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Fragments are utilized similar to the Band Database app as described in ZyBooks Chapter 5.</a:t>
            </a:r>
          </a:p>
          <a:p>
            <a:endParaRPr lang="en-US" b="0" dirty="0"/>
          </a:p>
          <a:p>
            <a:r>
              <a:rPr lang="en-US" b="0" dirty="0"/>
              <a:t>They follow the master-detail design pattern in which an activity uses a fragment to display its views.</a:t>
            </a:r>
          </a:p>
          <a:p>
            <a:endParaRPr lang="en-US" b="0" dirty="0"/>
          </a:p>
          <a:p>
            <a:r>
              <a:rPr lang="en-US" b="0" dirty="0"/>
              <a:t>This increases the modularity of the app and allows them to be reused for a master-detail view, so that’s one thing I plan to do in the future.</a:t>
            </a:r>
          </a:p>
          <a:p>
            <a:endParaRPr lang="en-US" b="0" dirty="0"/>
          </a:p>
          <a:p>
            <a:r>
              <a:rPr lang="en-US" b="0" dirty="0"/>
              <a:t>On the topic of the future… let’s discuss that.</a:t>
            </a:r>
          </a:p>
        </p:txBody>
      </p:sp>
      <p:sp>
        <p:nvSpPr>
          <p:cNvPr id="4" name="Slide Number Placeholder 3"/>
          <p:cNvSpPr>
            <a:spLocks noGrp="1"/>
          </p:cNvSpPr>
          <p:nvPr>
            <p:ph type="sldNum" sz="quarter" idx="5"/>
          </p:nvPr>
        </p:nvSpPr>
        <p:spPr/>
        <p:txBody>
          <a:bodyPr/>
          <a:lstStyle/>
          <a:p>
            <a:fld id="{F6BA3186-490C-4963-9CE5-58096C2F0BE5}" type="slidenum">
              <a:rPr lang="en-US" smtClean="0"/>
              <a:t>8</a:t>
            </a:fld>
            <a:endParaRPr lang="en-US" dirty="0"/>
          </a:p>
        </p:txBody>
      </p:sp>
    </p:spTree>
    <p:extLst>
      <p:ext uri="{BB962C8B-B14F-4D97-AF65-F5344CB8AC3E}">
        <p14:creationId xmlns:p14="http://schemas.microsoft.com/office/powerpoint/2010/main" val="400888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future work, there are three areas I want to focus on.</a:t>
            </a:r>
          </a:p>
          <a:p>
            <a:endParaRPr lang="en-US" b="0" dirty="0"/>
          </a:p>
          <a:p>
            <a:r>
              <a:rPr lang="en-US" b="0" dirty="0"/>
              <a:t>One is to support having multiple users at any given time on the app through profiles.</a:t>
            </a:r>
          </a:p>
          <a:p>
            <a:endParaRPr lang="en-US" b="0" dirty="0"/>
          </a:p>
          <a:p>
            <a:r>
              <a:rPr lang="en-US" b="0" dirty="0"/>
              <a:t>Another is a dice rolling activity so the user can simulate actually tossing a story dice and getting a visual aid from that.</a:t>
            </a:r>
          </a:p>
          <a:p>
            <a:endParaRPr lang="en-US" b="0" dirty="0"/>
          </a:p>
          <a:p>
            <a:r>
              <a:rPr lang="en-US" b="0" dirty="0"/>
              <a:t>Lastly is the ability to export and share free writes, so the user can share with their friends and family or back it up on Google Drive.</a:t>
            </a:r>
          </a:p>
        </p:txBody>
      </p:sp>
      <p:sp>
        <p:nvSpPr>
          <p:cNvPr id="4" name="Slide Number Placeholder 3"/>
          <p:cNvSpPr>
            <a:spLocks noGrp="1"/>
          </p:cNvSpPr>
          <p:nvPr>
            <p:ph type="sldNum" sz="quarter" idx="5"/>
          </p:nvPr>
        </p:nvSpPr>
        <p:spPr/>
        <p:txBody>
          <a:bodyPr/>
          <a:lstStyle/>
          <a:p>
            <a:fld id="{F6BA3186-490C-4963-9CE5-58096C2F0BE5}" type="slidenum">
              <a:rPr lang="en-US" smtClean="0"/>
              <a:t>9</a:t>
            </a:fld>
            <a:endParaRPr lang="en-US" dirty="0"/>
          </a:p>
        </p:txBody>
      </p:sp>
    </p:spTree>
    <p:extLst>
      <p:ext uri="{BB962C8B-B14F-4D97-AF65-F5344CB8AC3E}">
        <p14:creationId xmlns:p14="http://schemas.microsoft.com/office/powerpoint/2010/main" val="1387699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E24DF33-EAC2-4E3B-97AC-DEAEC01ED692}" type="datetime1">
              <a:rPr lang="en-US" smtClean="0"/>
              <a:t>5-11-2021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lvl1pPr>
              <a:defRPr b="1"/>
            </a:lvl1pPr>
          </a:lstStyle>
          <a:p>
            <a:fld id="{5D84065D-F351-4B03-BD91-D8A6B8D4B362}" type="slidenum">
              <a:rPr lang="en-US" smtClean="0"/>
              <a:pPr/>
              <a:t>‹#›</a:t>
            </a:fld>
            <a:r>
              <a:rPr lang="en-US" dirty="0"/>
              <a:t> / 9</a:t>
            </a: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37426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03AE0-C65C-48E4-A778-DD1AC5DF42FF}" type="datetime1">
              <a:rPr lang="en-US" smtClean="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5D84065D-F351-4B03-BD91-D8A6B8D4B362}" type="slidenum">
              <a:rPr lang="en-US" smtClean="0"/>
              <a:pPr/>
              <a:t>‹#›</a:t>
            </a:fld>
            <a:r>
              <a:rPr lang="en-US" dirty="0"/>
              <a:t> / 9</a:t>
            </a:r>
          </a:p>
        </p:txBody>
      </p:sp>
    </p:spTree>
    <p:extLst>
      <p:ext uri="{BB962C8B-B14F-4D97-AF65-F5344CB8AC3E}">
        <p14:creationId xmlns:p14="http://schemas.microsoft.com/office/powerpoint/2010/main" val="10282390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899D5-D136-4F22-B100-6BD52B8FD025}"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95595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DC30E-A788-47CA-94DF-A53835100111}"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80201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F3F79-34DE-4AC8-97BD-CB490D3C5874}"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06847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32F53-8E52-4496-804F-FEB7C3D495A0}"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94545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9B950-8AC5-458A-9A12-140314720DB7}"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52811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DE5BB-312D-4B5E-A1BA-B5FBE286C3D6}"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66720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B812D-0394-48EF-BB45-4E38F0CBE8B8}"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01520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066739" y="5969000"/>
            <a:ext cx="1600200" cy="279400"/>
          </a:xfrm>
        </p:spPr>
        <p:txBody>
          <a:bodyPr/>
          <a:lstStyle/>
          <a:p>
            <a:fld id="{128E8F8F-E606-4D4C-9465-6D37BECABBE4}"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43138" y="5969000"/>
            <a:ext cx="575651" cy="279400"/>
          </a:xfrm>
        </p:spPr>
        <p:txBody>
          <a:bodyPr/>
          <a:lstStyle>
            <a:lvl1pPr>
              <a:defRPr sz="1100" b="1"/>
            </a:lvl1pPr>
          </a:lstStyle>
          <a:p>
            <a:fld id="{5D84065D-F351-4B03-BD91-D8A6B8D4B362}" type="slidenum">
              <a:rPr lang="en-US" smtClean="0"/>
              <a:pPr/>
              <a:t>‹#›</a:t>
            </a:fld>
            <a:r>
              <a:rPr lang="en-US" dirty="0"/>
              <a:t> / 9</a:t>
            </a:r>
          </a:p>
        </p:txBody>
      </p:sp>
    </p:spTree>
    <p:extLst>
      <p:ext uri="{BB962C8B-B14F-4D97-AF65-F5344CB8AC3E}">
        <p14:creationId xmlns:p14="http://schemas.microsoft.com/office/powerpoint/2010/main" val="48853276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A9B28-2B37-44AE-ADE3-6AE8DC2D4207}"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5D84065D-F351-4B03-BD91-D8A6B8D4B362}" type="slidenum">
              <a:rPr lang="en-US" smtClean="0"/>
              <a:pPr/>
              <a:t>‹#›</a:t>
            </a:fld>
            <a:r>
              <a:rPr lang="en-US" dirty="0"/>
              <a:t> / 9</a:t>
            </a: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9070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73831-1CD9-496A-BEFA-F6BEE934383F}" type="datetime1">
              <a:rPr lang="en-US" smtClean="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5D84065D-F351-4B03-BD91-D8A6B8D4B362}" type="slidenum">
              <a:rPr lang="en-US" smtClean="0"/>
              <a:pPr/>
              <a:t>‹#›</a:t>
            </a:fld>
            <a:r>
              <a:rPr lang="en-US" dirty="0"/>
              <a:t> / 9</a:t>
            </a:r>
          </a:p>
        </p:txBody>
      </p:sp>
    </p:spTree>
    <p:extLst>
      <p:ext uri="{BB962C8B-B14F-4D97-AF65-F5344CB8AC3E}">
        <p14:creationId xmlns:p14="http://schemas.microsoft.com/office/powerpoint/2010/main" val="29698605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AEA91-C6D6-4DA1-8530-BCC59678B634}" type="datetime1">
              <a:rPr lang="en-US" smtClean="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3330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E3FE0-9BBE-4CB5-BD50-515D2AE9BA8B}" type="datetime1">
              <a:rPr lang="en-US" smtClean="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5D84065D-F351-4B03-BD91-D8A6B8D4B362}" type="slidenum">
              <a:rPr lang="en-US" smtClean="0"/>
              <a:pPr/>
              <a:t>‹#›</a:t>
            </a:fld>
            <a:r>
              <a:rPr lang="en-US" dirty="0"/>
              <a:t> / 9</a:t>
            </a: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687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439D7-0454-49A9-AE30-8E6C0C06D873}" type="datetime1">
              <a:rPr lang="en-US" smtClean="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353901" y="5969000"/>
            <a:ext cx="662442" cy="279400"/>
          </a:xfrm>
        </p:spPr>
        <p:txBody>
          <a:bodyPr/>
          <a:lstStyle>
            <a:lvl1pPr>
              <a:defRPr b="1"/>
            </a:lvl1pPr>
          </a:lstStyle>
          <a:p>
            <a:fld id="{5D84065D-F351-4B03-BD91-D8A6B8D4B362}" type="slidenum">
              <a:rPr lang="en-US" smtClean="0"/>
              <a:pPr/>
              <a:t>‹#›</a:t>
            </a:fld>
            <a:r>
              <a:rPr lang="en-US" dirty="0"/>
              <a:t> / 10</a:t>
            </a:r>
          </a:p>
        </p:txBody>
      </p:sp>
    </p:spTree>
    <p:extLst>
      <p:ext uri="{BB962C8B-B14F-4D97-AF65-F5344CB8AC3E}">
        <p14:creationId xmlns:p14="http://schemas.microsoft.com/office/powerpoint/2010/main" val="194866549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83F7F-F30A-4D74-BA2D-03479D60C688}" type="datetime1">
              <a:rPr lang="en-US" smtClean="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353901" y="5969000"/>
            <a:ext cx="684213" cy="279400"/>
          </a:xfrm>
        </p:spPr>
        <p:txBody>
          <a:bodyPr/>
          <a:lstStyle>
            <a:lvl1pPr>
              <a:defRPr b="1"/>
            </a:lvl1pPr>
          </a:lstStyle>
          <a:p>
            <a:fld id="{5D84065D-F351-4B03-BD91-D8A6B8D4B362}" type="slidenum">
              <a:rPr lang="en-US" smtClean="0"/>
              <a:pPr/>
              <a:t>‹#›</a:t>
            </a:fld>
            <a:r>
              <a:rPr lang="en-US" dirty="0"/>
              <a:t> / 10</a:t>
            </a: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0386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DD53A-C5E9-4618-973F-391C411C9A9D}" type="datetime1">
              <a:rPr lang="en-US" smtClean="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5D84065D-F351-4B03-BD91-D8A6B8D4B362}" type="slidenum">
              <a:rPr lang="en-US" smtClean="0"/>
              <a:pPr/>
              <a:t>‹#›</a:t>
            </a:fld>
            <a:r>
              <a:rPr lang="en-US" dirty="0"/>
              <a:t> / 9</a:t>
            </a:r>
          </a:p>
        </p:txBody>
      </p:sp>
    </p:spTree>
    <p:extLst>
      <p:ext uri="{BB962C8B-B14F-4D97-AF65-F5344CB8AC3E}">
        <p14:creationId xmlns:p14="http://schemas.microsoft.com/office/powerpoint/2010/main" val="5858005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3B4F5F-D297-4AA9-AD27-347EAC85F6DA}" type="datetime1">
              <a:rPr lang="en-US" smtClean="0"/>
              <a:t>5-11-2021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1" i="0">
                <a:solidFill>
                  <a:schemeClr val="tx1"/>
                </a:solidFill>
                <a:effectLst/>
                <a:latin typeface="+mn-lt"/>
              </a:defRPr>
            </a:lvl1pPr>
          </a:lstStyle>
          <a:p>
            <a:fld id="{5D84065D-F351-4B03-BD91-D8A6B8D4B362}" type="slidenum">
              <a:rPr lang="en-US" smtClean="0"/>
              <a:pPr/>
              <a:t>‹#›</a:t>
            </a:fld>
            <a:r>
              <a:rPr lang="en-US" dirty="0"/>
              <a:t> / 9</a:t>
            </a:r>
          </a:p>
        </p:txBody>
      </p:sp>
    </p:spTree>
    <p:extLst>
      <p:ext uri="{BB962C8B-B14F-4D97-AF65-F5344CB8AC3E}">
        <p14:creationId xmlns:p14="http://schemas.microsoft.com/office/powerpoint/2010/main" val="11706508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ransition spd="slow">
    <p:push dir="u"/>
  </p:transition>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iwanoczko/fa5ad-fre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18.pn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image" Target="../media/image19.png"/><Relationship Id="rId9" Type="http://schemas.microsoft.com/office/2007/relationships/diagramDrawing" Target="../diagrams/drawing2.xml"/><Relationship Id="rId14"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EBF9BF-5711-4973-A9F8-A679DAF8B6C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100000"/>
                    </a14:imgEffect>
                  </a14:imgLayer>
                </a14:imgProps>
              </a:ext>
            </a:extLst>
          </a:blip>
          <a:srcRect b="15385"/>
          <a:stretch/>
        </p:blipFill>
        <p:spPr>
          <a:xfrm>
            <a:off x="0" y="-9768"/>
            <a:ext cx="12192000" cy="6877535"/>
          </a:xfrm>
          <a:prstGeom prst="rect">
            <a:avLst/>
          </a:prstGeom>
        </p:spPr>
      </p:pic>
      <p:grpSp>
        <p:nvGrpSpPr>
          <p:cNvPr id="10" name="Group 9">
            <a:extLst>
              <a:ext uri="{FF2B5EF4-FFF2-40B4-BE49-F238E27FC236}">
                <a16:creationId xmlns:a16="http://schemas.microsoft.com/office/drawing/2014/main" id="{EF41A68A-8CD1-4105-B4EC-A56286CB0F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2616" y="1411015"/>
            <a:ext cx="7808159" cy="4103960"/>
            <a:chOff x="2202616" y="1411015"/>
            <a:chExt cx="7808159" cy="4103960"/>
          </a:xfrm>
        </p:grpSpPr>
        <p:sp>
          <p:nvSpPr>
            <p:cNvPr id="11" name="Freeform 16">
              <a:extLst>
                <a:ext uri="{FF2B5EF4-FFF2-40B4-BE49-F238E27FC236}">
                  <a16:creationId xmlns:a16="http://schemas.microsoft.com/office/drawing/2014/main" id="{7B955F46-02E4-4A82-96F5-CBAFDD4A7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02616" y="1411015"/>
              <a:ext cx="7808159" cy="4103960"/>
            </a:xfrm>
            <a:custGeom>
              <a:avLst/>
              <a:gdLst>
                <a:gd name="connsiteX0" fmla="*/ 7589084 w 7808159"/>
                <a:gd name="connsiteY0" fmla="*/ 3803605 h 4103960"/>
                <a:gd name="connsiteX1" fmla="*/ 7512884 w 7808159"/>
                <a:gd name="connsiteY1" fmla="*/ 3879805 h 4103960"/>
                <a:gd name="connsiteX2" fmla="*/ 7589084 w 7808159"/>
                <a:gd name="connsiteY2" fmla="*/ 3956005 h 4103960"/>
                <a:gd name="connsiteX3" fmla="*/ 7665284 w 7808159"/>
                <a:gd name="connsiteY3" fmla="*/ 3879805 h 4103960"/>
                <a:gd name="connsiteX4" fmla="*/ 7589084 w 7808159"/>
                <a:gd name="connsiteY4" fmla="*/ 3803605 h 4103960"/>
                <a:gd name="connsiteX5" fmla="*/ 197684 w 7808159"/>
                <a:gd name="connsiteY5" fmla="*/ 3803605 h 4103960"/>
                <a:gd name="connsiteX6" fmla="*/ 121484 w 7808159"/>
                <a:gd name="connsiteY6" fmla="*/ 3879805 h 4103960"/>
                <a:gd name="connsiteX7" fmla="*/ 197684 w 7808159"/>
                <a:gd name="connsiteY7" fmla="*/ 3956005 h 4103960"/>
                <a:gd name="connsiteX8" fmla="*/ 273884 w 7808159"/>
                <a:gd name="connsiteY8" fmla="*/ 3879805 h 4103960"/>
                <a:gd name="connsiteX9" fmla="*/ 197684 w 7808159"/>
                <a:gd name="connsiteY9" fmla="*/ 3803605 h 4103960"/>
                <a:gd name="connsiteX10" fmla="*/ 7604324 w 7808159"/>
                <a:gd name="connsiteY10" fmla="*/ 130765 h 4103960"/>
                <a:gd name="connsiteX11" fmla="*/ 7528124 w 7808159"/>
                <a:gd name="connsiteY11" fmla="*/ 206965 h 4103960"/>
                <a:gd name="connsiteX12" fmla="*/ 7604324 w 7808159"/>
                <a:gd name="connsiteY12" fmla="*/ 283165 h 4103960"/>
                <a:gd name="connsiteX13" fmla="*/ 7680524 w 7808159"/>
                <a:gd name="connsiteY13" fmla="*/ 206965 h 4103960"/>
                <a:gd name="connsiteX14" fmla="*/ 7604324 w 7808159"/>
                <a:gd name="connsiteY14" fmla="*/ 130765 h 4103960"/>
                <a:gd name="connsiteX15" fmla="*/ 197684 w 7808159"/>
                <a:gd name="connsiteY15" fmla="*/ 130765 h 4103960"/>
                <a:gd name="connsiteX16" fmla="*/ 121484 w 7808159"/>
                <a:gd name="connsiteY16" fmla="*/ 206965 h 4103960"/>
                <a:gd name="connsiteX17" fmla="*/ 197684 w 7808159"/>
                <a:gd name="connsiteY17" fmla="*/ 283165 h 4103960"/>
                <a:gd name="connsiteX18" fmla="*/ 273884 w 7808159"/>
                <a:gd name="connsiteY18" fmla="*/ 206965 h 4103960"/>
                <a:gd name="connsiteX19" fmla="*/ 197684 w 7808159"/>
                <a:gd name="connsiteY19" fmla="*/ 130765 h 4103960"/>
                <a:gd name="connsiteX20" fmla="*/ 0 w 7808159"/>
                <a:gd name="connsiteY20" fmla="*/ 0 h 4103960"/>
                <a:gd name="connsiteX21" fmla="*/ 7808159 w 7808159"/>
                <a:gd name="connsiteY21" fmla="*/ 0 h 4103960"/>
                <a:gd name="connsiteX22" fmla="*/ 7808159 w 7808159"/>
                <a:gd name="connsiteY22" fmla="*/ 4103960 h 4103960"/>
                <a:gd name="connsiteX23" fmla="*/ 0 w 7808159"/>
                <a:gd name="connsiteY23" fmla="*/ 4103960 h 41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dpi="0" rotWithShape="1">
              <a:blip r:embed="rId6">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79775EF-026C-4E4A-873B-185915FB4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278995" y="1501257"/>
              <a:ext cx="7645811" cy="3928374"/>
              <a:chOff x="2278995" y="1501257"/>
              <a:chExt cx="7645811" cy="3928374"/>
            </a:xfrm>
          </p:grpSpPr>
          <p:sp>
            <p:nvSpPr>
              <p:cNvPr id="13" name="Donut 19">
                <a:extLst>
                  <a:ext uri="{FF2B5EF4-FFF2-40B4-BE49-F238E27FC236}">
                    <a16:creationId xmlns:a16="http://schemas.microsoft.com/office/drawing/2014/main" id="{400D0967-F02F-4275-8520-75D52A1DF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7918"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Donut 21">
                <a:extLst>
                  <a:ext uri="{FF2B5EF4-FFF2-40B4-BE49-F238E27FC236}">
                    <a16:creationId xmlns:a16="http://schemas.microsoft.com/office/drawing/2014/main" id="{B4B16BA1-0F90-43DD-9D6C-6F196A15A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3719" y="517472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Donut 22">
                <a:extLst>
                  <a:ext uri="{FF2B5EF4-FFF2-40B4-BE49-F238E27FC236}">
                    <a16:creationId xmlns:a16="http://schemas.microsoft.com/office/drawing/2014/main" id="{7B652CBC-3D51-4C0E-8DDE-2C4A49B38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nut 23">
                <a:extLst>
                  <a:ext uri="{FF2B5EF4-FFF2-40B4-BE49-F238E27FC236}">
                    <a16:creationId xmlns:a16="http://schemas.microsoft.com/office/drawing/2014/main" id="{3AFF0419-6554-4FDD-93AB-8A8C45FF5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5182743"/>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2692398" y="1871131"/>
            <a:ext cx="6815669" cy="1515533"/>
          </a:xfrm>
        </p:spPr>
        <p:txBody>
          <a:bodyPr>
            <a:noAutofit/>
          </a:bodyPr>
          <a:lstStyle/>
          <a:p>
            <a:r>
              <a:rPr lang="en-US" b="1" dirty="0"/>
              <a:t>“Easy Writers”</a:t>
            </a:r>
            <a:br>
              <a:rPr lang="en-US" b="1" dirty="0"/>
            </a:br>
            <a:r>
              <a:rPr lang="en-US" sz="2400" b="1" dirty="0"/>
              <a:t>Creative Writing App</a:t>
            </a:r>
            <a:endParaRPr lang="en-US" b="1"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2692398" y="3657597"/>
            <a:ext cx="6815669" cy="1320802"/>
          </a:xfrm>
        </p:spPr>
        <p:txBody>
          <a:bodyPr>
            <a:normAutofit lnSpcReduction="10000"/>
          </a:bodyPr>
          <a:lstStyle/>
          <a:p>
            <a:r>
              <a:rPr lang="en-US" dirty="0"/>
              <a:t>Dan Trinh</a:t>
            </a:r>
          </a:p>
          <a:p>
            <a:r>
              <a:rPr lang="en-US" dirty="0"/>
              <a:t>CIS 4280</a:t>
            </a:r>
          </a:p>
          <a:p>
            <a:r>
              <a:rPr lang="en-US" dirty="0"/>
              <a:t>Spring 2021</a:t>
            </a:r>
          </a:p>
        </p:txBody>
      </p:sp>
      <p:cxnSp>
        <p:nvCxnSpPr>
          <p:cNvPr id="18" name="Straight Connector 17">
            <a:extLst>
              <a:ext uri="{FF2B5EF4-FFF2-40B4-BE49-F238E27FC236}">
                <a16:creationId xmlns:a16="http://schemas.microsoft.com/office/drawing/2014/main" id="{5F310D7E-8F1E-4C2F-8824-E43E043DD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Slide Number Placeholder 26">
            <a:extLst>
              <a:ext uri="{FF2B5EF4-FFF2-40B4-BE49-F238E27FC236}">
                <a16:creationId xmlns:a16="http://schemas.microsoft.com/office/drawing/2014/main" id="{1474DF8D-83DD-41AB-B294-F481E8868F1D}"/>
              </a:ext>
            </a:extLst>
          </p:cNvPr>
          <p:cNvSpPr>
            <a:spLocks noGrp="1"/>
          </p:cNvSpPr>
          <p:nvPr>
            <p:ph type="sldNum" sz="quarter" idx="12"/>
          </p:nvPr>
        </p:nvSpPr>
        <p:spPr/>
        <p:txBody>
          <a:bodyPr/>
          <a:lstStyle/>
          <a:p>
            <a:fld id="{5D84065D-F351-4B03-BD91-D8A6B8D4B362}" type="slidenum">
              <a:rPr lang="en-US" smtClean="0"/>
              <a:pPr/>
              <a:t>1</a:t>
            </a:fld>
            <a:r>
              <a:rPr lang="en-US" dirty="0"/>
              <a:t> / 10</a:t>
            </a:r>
          </a:p>
        </p:txBody>
      </p:sp>
    </p:spTree>
    <p:extLst>
      <p:ext uri="{BB962C8B-B14F-4D97-AF65-F5344CB8AC3E}">
        <p14:creationId xmlns:p14="http://schemas.microsoft.com/office/powerpoint/2010/main" val="9699134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367558" y="914795"/>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References (and many thanks to)</a:t>
            </a:r>
          </a:p>
        </p:txBody>
      </p:sp>
      <p:sp>
        <p:nvSpPr>
          <p:cNvPr id="3" name="TextBox 2">
            <a:extLst>
              <a:ext uri="{FF2B5EF4-FFF2-40B4-BE49-F238E27FC236}">
                <a16:creationId xmlns:a16="http://schemas.microsoft.com/office/drawing/2014/main" id="{80E4A68D-2BA7-4160-A182-FA15EAA3C006}"/>
              </a:ext>
            </a:extLst>
          </p:cNvPr>
          <p:cNvSpPr txBox="1"/>
          <p:nvPr/>
        </p:nvSpPr>
        <p:spPr>
          <a:xfrm>
            <a:off x="1050587" y="1731523"/>
            <a:ext cx="7733490" cy="4154984"/>
          </a:xfrm>
          <a:prstGeom prst="rect">
            <a:avLst/>
          </a:prstGeom>
          <a:noFill/>
        </p:spPr>
        <p:txBody>
          <a:bodyPr wrap="square" rtlCol="0">
            <a:spAutoFit/>
          </a:bodyPr>
          <a:lstStyle/>
          <a:p>
            <a:pPr marL="457200" indent="-457200">
              <a:buFont typeface="Arial" panose="020B0604020202020204" pitchFamily="34" charset="0"/>
              <a:buChar char="•"/>
            </a:pPr>
            <a:r>
              <a:rPr lang="en-US" sz="2800" dirty="0"/>
              <a:t>ZyBooks.</a:t>
            </a:r>
          </a:p>
          <a:p>
            <a:pPr marL="914400" lvl="1" indent="-457200">
              <a:buFont typeface="Arial" panose="020B0604020202020204" pitchFamily="34" charset="0"/>
              <a:buChar char="•"/>
            </a:pPr>
            <a:r>
              <a:rPr lang="en-US" sz="2400" dirty="0"/>
              <a:t>Chapter 5, Band Database App.</a:t>
            </a:r>
          </a:p>
          <a:p>
            <a:pPr marL="914400" lvl="1" indent="-457200">
              <a:buFont typeface="Arial" panose="020B0604020202020204" pitchFamily="34" charset="0"/>
              <a:buChar char="•"/>
            </a:pPr>
            <a:r>
              <a:rPr lang="en-US" sz="2400" dirty="0"/>
              <a:t>Chapter 7, Timer App.</a:t>
            </a:r>
          </a:p>
          <a:p>
            <a:pPr marL="457200" indent="-457200">
              <a:buFont typeface="Arial" panose="020B0604020202020204" pitchFamily="34" charset="0"/>
              <a:buChar char="•"/>
            </a:pPr>
            <a:r>
              <a:rPr lang="en-US" sz="2800" dirty="0"/>
              <a:t>Dr. Shi’s Lecture Code</a:t>
            </a:r>
          </a:p>
          <a:p>
            <a:pPr marL="914400" lvl="1" indent="-457200">
              <a:buFont typeface="Arial" panose="020B0604020202020204" pitchFamily="34" charset="0"/>
              <a:buChar char="•"/>
            </a:pPr>
            <a:r>
              <a:rPr lang="en-US" sz="2400" dirty="0"/>
              <a:t>File Read / Write Utility</a:t>
            </a:r>
          </a:p>
          <a:p>
            <a:pPr marL="914400" lvl="1" indent="-457200">
              <a:buFont typeface="Arial" panose="020B0604020202020204" pitchFamily="34" charset="0"/>
              <a:buChar char="•"/>
            </a:pPr>
            <a:r>
              <a:rPr lang="en-US" sz="2400" dirty="0" err="1"/>
              <a:t>StarBuzz</a:t>
            </a:r>
            <a:r>
              <a:rPr lang="en-US" sz="2400" dirty="0"/>
              <a:t> SQLite Database</a:t>
            </a:r>
          </a:p>
          <a:p>
            <a:pPr marL="457200" indent="-457200">
              <a:buFont typeface="Arial" panose="020B0604020202020204" pitchFamily="34" charset="0"/>
              <a:buChar char="•"/>
            </a:pPr>
            <a:r>
              <a:rPr lang="en-US" sz="2800" dirty="0" err="1"/>
              <a:t>Github</a:t>
            </a:r>
            <a:endParaRPr lang="en-US" sz="2800" dirty="0"/>
          </a:p>
          <a:p>
            <a:pPr marL="457200" indent="-457200">
              <a:buFont typeface="Arial" panose="020B0604020202020204" pitchFamily="34" charset="0"/>
              <a:buChar char="•"/>
            </a:pPr>
            <a:r>
              <a:rPr lang="en-US" sz="2800" dirty="0"/>
              <a:t>Stack Overflow</a:t>
            </a:r>
          </a:p>
          <a:p>
            <a:pPr marL="457200" indent="-457200">
              <a:buFont typeface="Arial" panose="020B0604020202020204" pitchFamily="34" charset="0"/>
              <a:buChar char="•"/>
            </a:pPr>
            <a:r>
              <a:rPr lang="en-US" sz="2800" dirty="0"/>
              <a:t>Oracle Java Docs</a:t>
            </a:r>
          </a:p>
          <a:p>
            <a:pPr marL="457200" indent="-457200">
              <a:buFont typeface="Arial" panose="020B0604020202020204" pitchFamily="34" charset="0"/>
              <a:buChar char="•"/>
            </a:pPr>
            <a:r>
              <a:rPr lang="en-US" sz="2800" dirty="0"/>
              <a:t>Google Android Developer Docs.</a:t>
            </a:r>
          </a:p>
        </p:txBody>
      </p:sp>
      <p:sp>
        <p:nvSpPr>
          <p:cNvPr id="13" name="Slide Number Placeholder 12">
            <a:extLst>
              <a:ext uri="{FF2B5EF4-FFF2-40B4-BE49-F238E27FC236}">
                <a16:creationId xmlns:a16="http://schemas.microsoft.com/office/drawing/2014/main" id="{EADE393F-5D70-4C30-A77F-B40B87257590}"/>
              </a:ext>
            </a:extLst>
          </p:cNvPr>
          <p:cNvSpPr>
            <a:spLocks noGrp="1"/>
          </p:cNvSpPr>
          <p:nvPr>
            <p:ph type="sldNum" sz="quarter" idx="12"/>
          </p:nvPr>
        </p:nvSpPr>
        <p:spPr/>
        <p:txBody>
          <a:bodyPr/>
          <a:lstStyle/>
          <a:p>
            <a:fld id="{5D84065D-F351-4B03-BD91-D8A6B8D4B362}" type="slidenum">
              <a:rPr lang="en-US" smtClean="0"/>
              <a:pPr/>
              <a:t>10</a:t>
            </a:fld>
            <a:r>
              <a:rPr lang="en-US" dirty="0"/>
              <a:t> / 10</a:t>
            </a:r>
          </a:p>
        </p:txBody>
      </p:sp>
    </p:spTree>
    <p:extLst>
      <p:ext uri="{BB962C8B-B14F-4D97-AF65-F5344CB8AC3E}">
        <p14:creationId xmlns:p14="http://schemas.microsoft.com/office/powerpoint/2010/main" val="19712021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9416-9CAC-4E9F-BAF8-D5ECE177278A}"/>
              </a:ext>
            </a:extLst>
          </p:cNvPr>
          <p:cNvSpPr>
            <a:spLocks noGrp="1"/>
          </p:cNvSpPr>
          <p:nvPr>
            <p:ph type="title"/>
          </p:nvPr>
        </p:nvSpPr>
        <p:spPr/>
        <p:txBody>
          <a:bodyPr/>
          <a:lstStyle/>
          <a:p>
            <a:r>
              <a:rPr lang="en-US" b="1" dirty="0"/>
              <a:t>Motivation</a:t>
            </a:r>
          </a:p>
        </p:txBody>
      </p:sp>
      <p:sp>
        <p:nvSpPr>
          <p:cNvPr id="3" name="Content Placeholder 2">
            <a:extLst>
              <a:ext uri="{FF2B5EF4-FFF2-40B4-BE49-F238E27FC236}">
                <a16:creationId xmlns:a16="http://schemas.microsoft.com/office/drawing/2014/main" id="{E2C44CEB-5FAB-4078-AAD7-061E8080D604}"/>
              </a:ext>
            </a:extLst>
          </p:cNvPr>
          <p:cNvSpPr>
            <a:spLocks noGrp="1"/>
          </p:cNvSpPr>
          <p:nvPr>
            <p:ph idx="1"/>
          </p:nvPr>
        </p:nvSpPr>
        <p:spPr>
          <a:xfrm>
            <a:off x="1295401" y="2556932"/>
            <a:ext cx="7118837" cy="3318936"/>
          </a:xfrm>
        </p:spPr>
        <p:txBody>
          <a:bodyPr/>
          <a:lstStyle/>
          <a:p>
            <a:r>
              <a:rPr lang="en-US" dirty="0"/>
              <a:t>Encountered </a:t>
            </a:r>
            <a:r>
              <a:rPr lang="en-US" b="1" dirty="0"/>
              <a:t>freewriting </a:t>
            </a:r>
            <a:r>
              <a:rPr lang="en-US" dirty="0"/>
              <a:t>in past creativity classes and English classes.</a:t>
            </a:r>
          </a:p>
          <a:p>
            <a:r>
              <a:rPr lang="en-US" b="1" dirty="0"/>
              <a:t>Freewriting: </a:t>
            </a:r>
            <a:r>
              <a:rPr lang="en-US" dirty="0"/>
              <a:t>Process of writing </a:t>
            </a:r>
            <a:r>
              <a:rPr lang="en-US" i="1" dirty="0"/>
              <a:t>whatever</a:t>
            </a:r>
            <a:r>
              <a:rPr lang="en-US" dirty="0"/>
              <a:t> comes to mind</a:t>
            </a:r>
            <a:br>
              <a:rPr lang="en-US" dirty="0"/>
            </a:br>
            <a:r>
              <a:rPr lang="en-US" u="sng" dirty="0"/>
              <a:t>without stopping for a short period of time.</a:t>
            </a:r>
            <a:endParaRPr lang="en-US" dirty="0"/>
          </a:p>
          <a:p>
            <a:pPr lvl="1"/>
            <a:r>
              <a:rPr lang="en-US" dirty="0"/>
              <a:t>Encourages the flow of creativity.</a:t>
            </a:r>
          </a:p>
          <a:p>
            <a:pPr lvl="1"/>
            <a:r>
              <a:rPr lang="en-US" dirty="0"/>
              <a:t>Prevents </a:t>
            </a:r>
            <a:r>
              <a:rPr lang="en-US" b="1" dirty="0"/>
              <a:t>judging an idea too early</a:t>
            </a:r>
            <a:r>
              <a:rPr lang="en-US" dirty="0"/>
              <a:t>.</a:t>
            </a:r>
          </a:p>
          <a:p>
            <a:r>
              <a:rPr lang="en-US" dirty="0"/>
              <a:t>Thus, freewriting helps break </a:t>
            </a:r>
            <a:r>
              <a:rPr lang="en-US" b="1" dirty="0"/>
              <a:t>writer’s block</a:t>
            </a:r>
            <a:r>
              <a:rPr lang="en-US" dirty="0"/>
              <a:t>.</a:t>
            </a:r>
          </a:p>
          <a:p>
            <a:pPr lvl="1"/>
            <a:endParaRPr lang="en-US" dirty="0"/>
          </a:p>
        </p:txBody>
      </p:sp>
      <p:pic>
        <p:nvPicPr>
          <p:cNvPr id="14" name="Picture 13">
            <a:extLst>
              <a:ext uri="{FF2B5EF4-FFF2-40B4-BE49-F238E27FC236}">
                <a16:creationId xmlns:a16="http://schemas.microsoft.com/office/drawing/2014/main" id="{EA2A4C79-A4DA-4957-A713-8A1AAFC0E8EE}"/>
              </a:ext>
            </a:extLst>
          </p:cNvPr>
          <p:cNvPicPr>
            <a:picLocks noChangeAspect="1"/>
          </p:cNvPicPr>
          <p:nvPr/>
        </p:nvPicPr>
        <p:blipFill>
          <a:blip r:embed="rId3"/>
          <a:stretch>
            <a:fillRect/>
          </a:stretch>
        </p:blipFill>
        <p:spPr>
          <a:xfrm>
            <a:off x="8522564" y="2846601"/>
            <a:ext cx="2814419" cy="2739598"/>
          </a:xfrm>
          <a:prstGeom prst="rect">
            <a:avLst/>
          </a:prstGeom>
        </p:spPr>
      </p:pic>
      <p:sp>
        <p:nvSpPr>
          <p:cNvPr id="24" name="Slide Number Placeholder 23">
            <a:extLst>
              <a:ext uri="{FF2B5EF4-FFF2-40B4-BE49-F238E27FC236}">
                <a16:creationId xmlns:a16="http://schemas.microsoft.com/office/drawing/2014/main" id="{75E4E29F-D2D5-4DBD-98BE-9B2942B423BB}"/>
              </a:ext>
            </a:extLst>
          </p:cNvPr>
          <p:cNvSpPr>
            <a:spLocks noGrp="1"/>
          </p:cNvSpPr>
          <p:nvPr>
            <p:ph type="sldNum" sz="quarter" idx="12"/>
          </p:nvPr>
        </p:nvSpPr>
        <p:spPr/>
        <p:txBody>
          <a:bodyPr/>
          <a:lstStyle/>
          <a:p>
            <a:fld id="{5D84065D-F351-4B03-BD91-D8A6B8D4B362}" type="slidenum">
              <a:rPr lang="en-US" smtClean="0"/>
              <a:pPr/>
              <a:t>2</a:t>
            </a:fld>
            <a:r>
              <a:rPr lang="en-US" dirty="0"/>
              <a:t> / 10</a:t>
            </a:r>
          </a:p>
        </p:txBody>
      </p:sp>
    </p:spTree>
    <p:extLst>
      <p:ext uri="{BB962C8B-B14F-4D97-AF65-F5344CB8AC3E}">
        <p14:creationId xmlns:p14="http://schemas.microsoft.com/office/powerpoint/2010/main" val="32206561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295402" y="982132"/>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Design</a:t>
            </a:r>
          </a:p>
        </p:txBody>
      </p:sp>
      <p:sp>
        <p:nvSpPr>
          <p:cNvPr id="3" name="Content Placeholder 2">
            <a:extLst>
              <a:ext uri="{FF2B5EF4-FFF2-40B4-BE49-F238E27FC236}">
                <a16:creationId xmlns:a16="http://schemas.microsoft.com/office/drawing/2014/main" id="{178518D9-A3D6-4588-B224-698A57CA8393}"/>
              </a:ext>
            </a:extLst>
          </p:cNvPr>
          <p:cNvSpPr txBox="1">
            <a:spLocks/>
          </p:cNvSpPr>
          <p:nvPr/>
        </p:nvSpPr>
        <p:spPr>
          <a:xfrm>
            <a:off x="1295402" y="1983001"/>
            <a:ext cx="7118837" cy="411624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Freewriting with some twists!</a:t>
            </a:r>
          </a:p>
          <a:p>
            <a:pPr lvl="1"/>
            <a:r>
              <a:rPr lang="en-US" b="1" dirty="0"/>
              <a:t>A countdown timer </a:t>
            </a:r>
            <a:r>
              <a:rPr lang="en-US" dirty="0"/>
              <a:t>presides over a free write session.</a:t>
            </a:r>
          </a:p>
          <a:p>
            <a:pPr lvl="1"/>
            <a:r>
              <a:rPr lang="en-US" b="1" dirty="0"/>
              <a:t>Story cubes</a:t>
            </a:r>
            <a:r>
              <a:rPr lang="en-US" dirty="0"/>
              <a:t> offer visual aids to assist with writing.</a:t>
            </a:r>
          </a:p>
          <a:p>
            <a:pPr lvl="2"/>
            <a:r>
              <a:rPr lang="en-US" dirty="0"/>
              <a:t>Inspired by </a:t>
            </a:r>
            <a:r>
              <a:rPr lang="en-US" b="1" dirty="0"/>
              <a:t>Rory’s Story Cubes</a:t>
            </a:r>
            <a:r>
              <a:rPr lang="en-US" dirty="0"/>
              <a:t>.</a:t>
            </a:r>
          </a:p>
          <a:p>
            <a:pPr lvl="1"/>
            <a:r>
              <a:rPr lang="en-US" b="1" dirty="0"/>
              <a:t>A genre </a:t>
            </a:r>
            <a:r>
              <a:rPr lang="en-US" dirty="0"/>
              <a:t>option helps prompt the user in a direction.</a:t>
            </a:r>
          </a:p>
          <a:p>
            <a:r>
              <a:rPr lang="en-US" b="1" dirty="0"/>
              <a:t>History Function</a:t>
            </a:r>
            <a:endParaRPr lang="en-US" dirty="0"/>
          </a:p>
          <a:p>
            <a:pPr lvl="1"/>
            <a:r>
              <a:rPr lang="en-US" dirty="0"/>
              <a:t>A completed </a:t>
            </a:r>
            <a:r>
              <a:rPr lang="en-US" dirty="0" err="1"/>
              <a:t>freewrite</a:t>
            </a:r>
            <a:r>
              <a:rPr lang="en-US" dirty="0"/>
              <a:t> is saved in an internal database.</a:t>
            </a:r>
          </a:p>
          <a:p>
            <a:pPr lvl="1"/>
            <a:r>
              <a:rPr lang="en-US" dirty="0"/>
              <a:t>The user can view their previously made free writes.</a:t>
            </a:r>
          </a:p>
          <a:p>
            <a:r>
              <a:rPr lang="en-US" b="1" dirty="0"/>
              <a:t>Demo time!</a:t>
            </a:r>
          </a:p>
          <a:p>
            <a:pPr lvl="1"/>
            <a:endParaRPr lang="en-US" dirty="0"/>
          </a:p>
          <a:p>
            <a:pPr lvl="1"/>
            <a:endParaRPr lang="en-US" dirty="0"/>
          </a:p>
        </p:txBody>
      </p:sp>
      <p:pic>
        <p:nvPicPr>
          <p:cNvPr id="9" name="Picture 8">
            <a:extLst>
              <a:ext uri="{FF2B5EF4-FFF2-40B4-BE49-F238E27FC236}">
                <a16:creationId xmlns:a16="http://schemas.microsoft.com/office/drawing/2014/main" id="{EB84000A-E5B8-40BA-BFC3-A3635064F44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21" b="96512" l="7880" r="95109">
                        <a14:foregroundMark x1="18750" y1="75116" x2="20380" y2="75581"/>
                        <a14:foregroundMark x1="11413" y1="65814" x2="16304" y2="72093"/>
                        <a14:foregroundMark x1="22011" y1="80233" x2="31250" y2="85349"/>
                        <a14:foregroundMark x1="83152" y1="46512" x2="88587" y2="53721"/>
                        <a14:foregroundMark x1="39402" y1="16744" x2="58696" y2="16279"/>
                        <a14:backgroundMark x1="50815" y1="8372" x2="50815" y2="8372"/>
                        <a14:backgroundMark x1="53804" y1="9302" x2="56250" y2="10698"/>
                        <a14:backgroundMark x1="56793" y1="14186" x2="57065" y2="15814"/>
                        <a14:backgroundMark x1="56522" y1="16047" x2="55163" y2="17209"/>
                        <a14:backgroundMark x1="56522" y1="18140" x2="56793" y2="18372"/>
                        <a14:backgroundMark x1="45652" y1="10930" x2="45652" y2="17907"/>
                        <a14:backgroundMark x1="44293" y1="16279" x2="43478" y2="16744"/>
                      </a14:backgroundRemoval>
                    </a14:imgEffect>
                  </a14:imgLayer>
                </a14:imgProps>
              </a:ext>
            </a:extLst>
          </a:blip>
          <a:stretch>
            <a:fillRect/>
          </a:stretch>
        </p:blipFill>
        <p:spPr>
          <a:xfrm rot="20855037">
            <a:off x="9847561" y="788956"/>
            <a:ext cx="1310169" cy="1530904"/>
          </a:xfrm>
          <a:prstGeom prst="ellipse">
            <a:avLst/>
          </a:prstGeom>
          <a:effectLst>
            <a:outerShdw blurRad="50800" dist="38100" algn="l" rotWithShape="0">
              <a:prstClr val="black">
                <a:alpha val="40000"/>
              </a:prstClr>
            </a:outerShdw>
          </a:effectLst>
        </p:spPr>
      </p:pic>
      <p:pic>
        <p:nvPicPr>
          <p:cNvPr id="15" name="Picture 14">
            <a:extLst>
              <a:ext uri="{FF2B5EF4-FFF2-40B4-BE49-F238E27FC236}">
                <a16:creationId xmlns:a16="http://schemas.microsoft.com/office/drawing/2014/main" id="{F4E1DF9B-E5A0-40A0-83AD-AC24F0AE814C}"/>
              </a:ext>
            </a:extLst>
          </p:cNvPr>
          <p:cNvPicPr>
            <a:picLocks noChangeAspect="1"/>
          </p:cNvPicPr>
          <p:nvPr/>
        </p:nvPicPr>
        <p:blipFill>
          <a:blip r:embed="rId5"/>
          <a:stretch>
            <a:fillRect/>
          </a:stretch>
        </p:blipFill>
        <p:spPr>
          <a:xfrm>
            <a:off x="9698303" y="2422437"/>
            <a:ext cx="1825115" cy="13038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96894C4C-5DC4-4D33-9535-811F9008C6CE}"/>
              </a:ext>
            </a:extLst>
          </p:cNvPr>
          <p:cNvPicPr>
            <a:picLocks noChangeAspect="1"/>
          </p:cNvPicPr>
          <p:nvPr/>
        </p:nvPicPr>
        <p:blipFill>
          <a:blip r:embed="rId6"/>
          <a:stretch>
            <a:fillRect/>
          </a:stretch>
        </p:blipFill>
        <p:spPr>
          <a:xfrm>
            <a:off x="7837113" y="1461486"/>
            <a:ext cx="1564642" cy="1303868"/>
          </a:xfrm>
          <a:prstGeom prst="rect">
            <a:avLst/>
          </a:prstGeom>
        </p:spPr>
      </p:pic>
      <p:sp>
        <p:nvSpPr>
          <p:cNvPr id="29" name="Slide Number Placeholder 28">
            <a:extLst>
              <a:ext uri="{FF2B5EF4-FFF2-40B4-BE49-F238E27FC236}">
                <a16:creationId xmlns:a16="http://schemas.microsoft.com/office/drawing/2014/main" id="{DC96941E-AFDC-497E-B552-A5AD1907C928}"/>
              </a:ext>
            </a:extLst>
          </p:cNvPr>
          <p:cNvSpPr>
            <a:spLocks noGrp="1"/>
          </p:cNvSpPr>
          <p:nvPr>
            <p:ph type="sldNum" sz="quarter" idx="12"/>
          </p:nvPr>
        </p:nvSpPr>
        <p:spPr/>
        <p:txBody>
          <a:bodyPr/>
          <a:lstStyle/>
          <a:p>
            <a:fld id="{5D84065D-F351-4B03-BD91-D8A6B8D4B362}" type="slidenum">
              <a:rPr lang="en-US" smtClean="0"/>
              <a:pPr/>
              <a:t>3</a:t>
            </a:fld>
            <a:r>
              <a:rPr lang="en-US" dirty="0"/>
              <a:t> / 10</a:t>
            </a:r>
          </a:p>
        </p:txBody>
      </p:sp>
      <p:pic>
        <p:nvPicPr>
          <p:cNvPr id="33" name="Picture 32">
            <a:extLst>
              <a:ext uri="{FF2B5EF4-FFF2-40B4-BE49-F238E27FC236}">
                <a16:creationId xmlns:a16="http://schemas.microsoft.com/office/drawing/2014/main" id="{148BB3DD-EC53-4928-957B-018A0BF697F6}"/>
              </a:ext>
            </a:extLst>
          </p:cNvPr>
          <p:cNvPicPr>
            <a:picLocks noChangeAspect="1"/>
          </p:cNvPicPr>
          <p:nvPr/>
        </p:nvPicPr>
        <p:blipFill>
          <a:blip r:embed="rId7"/>
          <a:stretch>
            <a:fillRect/>
          </a:stretch>
        </p:blipFill>
        <p:spPr>
          <a:xfrm>
            <a:off x="9355310" y="4744580"/>
            <a:ext cx="2294670" cy="1131288"/>
          </a:xfrm>
          <a:prstGeom prst="rect">
            <a:avLst/>
          </a:prstGeom>
          <a:ln>
            <a:solidFill>
              <a:schemeClr val="tx1"/>
            </a:solidFill>
          </a:ln>
          <a:effectLst>
            <a:outerShdw blurRad="50800" dist="38100" dir="2700000" algn="tl" rotWithShape="0">
              <a:prstClr val="black">
                <a:alpha val="40000"/>
              </a:prstClr>
            </a:outerShdw>
          </a:effectLst>
        </p:spPr>
      </p:pic>
      <p:pic>
        <p:nvPicPr>
          <p:cNvPr id="35" name="Picture 34">
            <a:extLst>
              <a:ext uri="{FF2B5EF4-FFF2-40B4-BE49-F238E27FC236}">
                <a16:creationId xmlns:a16="http://schemas.microsoft.com/office/drawing/2014/main" id="{D0D8243F-94D9-43E8-BF68-9959F7E3E6AD}"/>
              </a:ext>
            </a:extLst>
          </p:cNvPr>
          <p:cNvPicPr>
            <a:picLocks noChangeAspect="1"/>
          </p:cNvPicPr>
          <p:nvPr/>
        </p:nvPicPr>
        <p:blipFill>
          <a:blip r:embed="rId8"/>
          <a:stretch>
            <a:fillRect/>
          </a:stretch>
        </p:blipFill>
        <p:spPr>
          <a:xfrm>
            <a:off x="7668133" y="3932939"/>
            <a:ext cx="2007988" cy="124168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59808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295402" y="982132"/>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Implementation - MVC</a:t>
            </a:r>
          </a:p>
        </p:txBody>
      </p:sp>
      <p:sp>
        <p:nvSpPr>
          <p:cNvPr id="3" name="Content Placeholder 2">
            <a:extLst>
              <a:ext uri="{FF2B5EF4-FFF2-40B4-BE49-F238E27FC236}">
                <a16:creationId xmlns:a16="http://schemas.microsoft.com/office/drawing/2014/main" id="{178518D9-A3D6-4588-B224-698A57CA8393}"/>
              </a:ext>
            </a:extLst>
          </p:cNvPr>
          <p:cNvSpPr txBox="1">
            <a:spLocks/>
          </p:cNvSpPr>
          <p:nvPr/>
        </p:nvSpPr>
        <p:spPr>
          <a:xfrm>
            <a:off x="3017198" y="2049653"/>
            <a:ext cx="7118837" cy="411624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pPr lvl="1"/>
            <a:endParaRPr lang="en-US" dirty="0"/>
          </a:p>
        </p:txBody>
      </p:sp>
      <p:sp>
        <p:nvSpPr>
          <p:cNvPr id="4" name="TextBox 3">
            <a:extLst>
              <a:ext uri="{FF2B5EF4-FFF2-40B4-BE49-F238E27FC236}">
                <a16:creationId xmlns:a16="http://schemas.microsoft.com/office/drawing/2014/main" id="{3C4C6524-E7B5-46E1-B633-531DDAFFCDD6}"/>
              </a:ext>
            </a:extLst>
          </p:cNvPr>
          <p:cNvSpPr txBox="1"/>
          <p:nvPr/>
        </p:nvSpPr>
        <p:spPr>
          <a:xfrm>
            <a:off x="1898516" y="2019028"/>
            <a:ext cx="5698786"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6 Activities (with accompanying view)</a:t>
            </a:r>
          </a:p>
          <a:p>
            <a:pPr marL="914400" lvl="1" indent="-457200">
              <a:buFont typeface="+mj-lt"/>
              <a:buAutoNum type="arabicPeriod"/>
            </a:pPr>
            <a:r>
              <a:rPr lang="en-US" sz="2400" dirty="0"/>
              <a:t>Main Menu Activity</a:t>
            </a:r>
          </a:p>
          <a:p>
            <a:pPr marL="914400" lvl="1" indent="-457200">
              <a:buFont typeface="+mj-lt"/>
              <a:buAutoNum type="arabicPeriod"/>
            </a:pPr>
            <a:r>
              <a:rPr lang="en-US" sz="2400" dirty="0"/>
              <a:t>Configuration Activity</a:t>
            </a:r>
          </a:p>
          <a:p>
            <a:pPr marL="914400" lvl="1" indent="-457200">
              <a:buFont typeface="+mj-lt"/>
              <a:buAutoNum type="arabicPeriod"/>
            </a:pPr>
            <a:r>
              <a:rPr lang="en-US" sz="2400" dirty="0"/>
              <a:t>Free Write Session Activity</a:t>
            </a:r>
          </a:p>
          <a:p>
            <a:pPr marL="914400" lvl="1" indent="-457200">
              <a:buFont typeface="+mj-lt"/>
              <a:buAutoNum type="arabicPeriod"/>
            </a:pPr>
            <a:r>
              <a:rPr lang="en-US" sz="2400" dirty="0"/>
              <a:t>Session Over Activity</a:t>
            </a:r>
          </a:p>
          <a:p>
            <a:pPr marL="914400" lvl="1" indent="-457200">
              <a:buFont typeface="+mj-lt"/>
              <a:buAutoNum type="arabicPeriod"/>
            </a:pPr>
            <a:r>
              <a:rPr lang="en-US" sz="2400" dirty="0" err="1"/>
              <a:t>Freewrite</a:t>
            </a:r>
            <a:r>
              <a:rPr lang="en-US" sz="2400" dirty="0"/>
              <a:t> List Activity</a:t>
            </a:r>
          </a:p>
          <a:p>
            <a:pPr marL="914400" lvl="1" indent="-457200">
              <a:buFont typeface="+mj-lt"/>
              <a:buAutoNum type="arabicPeriod"/>
            </a:pPr>
            <a:r>
              <a:rPr lang="en-US" sz="2400" dirty="0" err="1"/>
              <a:t>Freewrite</a:t>
            </a:r>
            <a:r>
              <a:rPr lang="en-US" sz="2400" dirty="0"/>
              <a:t> Detail Activity</a:t>
            </a:r>
          </a:p>
        </p:txBody>
      </p:sp>
      <p:graphicFrame>
        <p:nvGraphicFramePr>
          <p:cNvPr id="5" name="Diagram 4">
            <a:extLst>
              <a:ext uri="{FF2B5EF4-FFF2-40B4-BE49-F238E27FC236}">
                <a16:creationId xmlns:a16="http://schemas.microsoft.com/office/drawing/2014/main" id="{5CECEAC7-A6B4-43FD-948E-980F79FB9A6D}"/>
              </a:ext>
            </a:extLst>
          </p:cNvPr>
          <p:cNvGraphicFramePr/>
          <p:nvPr>
            <p:extLst>
              <p:ext uri="{D42A27DB-BD31-4B8C-83A1-F6EECF244321}">
                <p14:modId xmlns:p14="http://schemas.microsoft.com/office/powerpoint/2010/main" val="4140620712"/>
              </p:ext>
            </p:extLst>
          </p:nvPr>
        </p:nvGraphicFramePr>
        <p:xfrm>
          <a:off x="5325351" y="1962104"/>
          <a:ext cx="6174363" cy="411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253DB9A4-0487-4D1B-8F64-67C95E1CC64E}"/>
              </a:ext>
            </a:extLst>
          </p:cNvPr>
          <p:cNvSpPr txBox="1"/>
          <p:nvPr/>
        </p:nvSpPr>
        <p:spPr>
          <a:xfrm>
            <a:off x="2008138" y="4696684"/>
            <a:ext cx="5698786"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2 Models</a:t>
            </a:r>
          </a:p>
          <a:p>
            <a:pPr marL="914400" lvl="1" indent="-457200">
              <a:buFont typeface="+mj-lt"/>
              <a:buAutoNum type="arabicPeriod"/>
            </a:pPr>
            <a:r>
              <a:rPr lang="en-US" sz="2400" dirty="0" err="1"/>
              <a:t>Freewrite</a:t>
            </a:r>
            <a:r>
              <a:rPr lang="en-US" sz="2400" dirty="0"/>
              <a:t> Model</a:t>
            </a:r>
          </a:p>
          <a:p>
            <a:pPr marL="914400" lvl="1" indent="-457200">
              <a:buFont typeface="+mj-lt"/>
              <a:buAutoNum type="arabicPeriod"/>
            </a:pPr>
            <a:r>
              <a:rPr lang="en-US" sz="2400" dirty="0" err="1"/>
              <a:t>Freewrite</a:t>
            </a:r>
            <a:r>
              <a:rPr lang="en-US" sz="2400" dirty="0"/>
              <a:t> Session Manager</a:t>
            </a:r>
          </a:p>
        </p:txBody>
      </p:sp>
      <p:sp>
        <p:nvSpPr>
          <p:cNvPr id="16" name="Slide Number Placeholder 15">
            <a:extLst>
              <a:ext uri="{FF2B5EF4-FFF2-40B4-BE49-F238E27FC236}">
                <a16:creationId xmlns:a16="http://schemas.microsoft.com/office/drawing/2014/main" id="{20FE6396-E839-461A-A075-126222585B46}"/>
              </a:ext>
            </a:extLst>
          </p:cNvPr>
          <p:cNvSpPr>
            <a:spLocks noGrp="1"/>
          </p:cNvSpPr>
          <p:nvPr>
            <p:ph type="sldNum" sz="quarter" idx="12"/>
          </p:nvPr>
        </p:nvSpPr>
        <p:spPr/>
        <p:txBody>
          <a:bodyPr/>
          <a:lstStyle/>
          <a:p>
            <a:fld id="{5D84065D-F351-4B03-BD91-D8A6B8D4B362}" type="slidenum">
              <a:rPr lang="en-US" smtClean="0"/>
              <a:pPr/>
              <a:t>4</a:t>
            </a:fld>
            <a:r>
              <a:rPr lang="en-US" dirty="0"/>
              <a:t> / 10</a:t>
            </a:r>
          </a:p>
        </p:txBody>
      </p:sp>
    </p:spTree>
    <p:extLst>
      <p:ext uri="{BB962C8B-B14F-4D97-AF65-F5344CB8AC3E}">
        <p14:creationId xmlns:p14="http://schemas.microsoft.com/office/powerpoint/2010/main" val="26744692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295402" y="982132"/>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Implementation – Story Dice</a:t>
            </a:r>
          </a:p>
        </p:txBody>
      </p:sp>
      <p:sp>
        <p:nvSpPr>
          <p:cNvPr id="4" name="TextBox 3">
            <a:extLst>
              <a:ext uri="{FF2B5EF4-FFF2-40B4-BE49-F238E27FC236}">
                <a16:creationId xmlns:a16="http://schemas.microsoft.com/office/drawing/2014/main" id="{3C4C6524-E7B5-46E1-B633-531DDAFFCDD6}"/>
              </a:ext>
            </a:extLst>
          </p:cNvPr>
          <p:cNvSpPr txBox="1"/>
          <p:nvPr/>
        </p:nvSpPr>
        <p:spPr>
          <a:xfrm>
            <a:off x="1271464" y="1829217"/>
            <a:ext cx="10252179" cy="3600986"/>
          </a:xfrm>
          <a:prstGeom prst="rect">
            <a:avLst/>
          </a:prstGeom>
          <a:noFill/>
        </p:spPr>
        <p:txBody>
          <a:bodyPr wrap="square" rtlCol="0">
            <a:spAutoFit/>
          </a:bodyPr>
          <a:lstStyle/>
          <a:p>
            <a:pPr marL="285750" indent="-285750">
              <a:buFont typeface="Arial" panose="020B0604020202020204" pitchFamily="34" charset="0"/>
              <a:buChar char="•"/>
            </a:pPr>
            <a:r>
              <a:rPr lang="en-US" sz="2400" dirty="0"/>
              <a:t>A collection of </a:t>
            </a:r>
            <a:r>
              <a:rPr lang="en-US" sz="2400" dirty="0" err="1"/>
              <a:t>FontAwesome</a:t>
            </a:r>
            <a:r>
              <a:rPr lang="en-US" sz="2400" dirty="0"/>
              <a:t> icons in .xml, obtained from </a:t>
            </a:r>
            <a:r>
              <a:rPr lang="en-US" sz="2400" dirty="0" err="1"/>
              <a:t>Github</a:t>
            </a:r>
            <a:r>
              <a:rPr lang="en-US" sz="2400" b="1" dirty="0"/>
              <a:t>:</a:t>
            </a:r>
            <a:br>
              <a:rPr lang="en-US" sz="2400" b="1" dirty="0"/>
            </a:br>
            <a:r>
              <a:rPr lang="en-US" sz="2400" b="1" dirty="0"/>
              <a:t>“fa5ad-free” by Dariusz </a:t>
            </a:r>
            <a:r>
              <a:rPr lang="en-US" sz="2400" b="1" dirty="0" err="1"/>
              <a:t>Iwanoczko</a:t>
            </a:r>
            <a:r>
              <a:rPr lang="en-US" sz="2400" b="1" dirty="0"/>
              <a:t>.</a:t>
            </a:r>
            <a:endParaRPr lang="en-US" sz="2400" dirty="0"/>
          </a:p>
          <a:p>
            <a:pPr marL="742950" lvl="1" indent="-285750">
              <a:buFont typeface="Arial" panose="020B0604020202020204" pitchFamily="34" charset="0"/>
              <a:buChar char="•"/>
            </a:pPr>
            <a:r>
              <a:rPr lang="en-US" dirty="0">
                <a:solidFill>
                  <a:srgbClr val="24292E"/>
                </a:solidFill>
                <a:latin typeface="+mj-lt"/>
                <a:hlinkClick r:id="rId3"/>
              </a:rPr>
              <a:t>https://github.com/diwanoczko/fa5ad-free</a:t>
            </a:r>
            <a:endParaRPr lang="en-US" dirty="0">
              <a:solidFill>
                <a:srgbClr val="24292E"/>
              </a:solidFill>
              <a:latin typeface="+mj-lt"/>
            </a:endParaRPr>
          </a:p>
          <a:p>
            <a:pPr marL="285750" indent="-285750">
              <a:buFont typeface="Arial" panose="020B0604020202020204" pitchFamily="34" charset="0"/>
              <a:buChar char="•"/>
            </a:pPr>
            <a:r>
              <a:rPr lang="en-US" sz="2400" dirty="0"/>
              <a:t>Used </a:t>
            </a:r>
            <a:r>
              <a:rPr lang="en-US" sz="2400" b="1" dirty="0"/>
              <a:t>bulk rename utility</a:t>
            </a:r>
            <a:r>
              <a:rPr lang="en-US" sz="2400" dirty="0"/>
              <a:t> to rename all pictures </a:t>
            </a:r>
            <a:r>
              <a:rPr lang="en-US" sz="2400" dirty="0">
                <a:latin typeface="Consolas" panose="020B0609020204030204" pitchFamily="49" charset="0"/>
              </a:rPr>
              <a:t>pic_{num}.xml</a:t>
            </a:r>
          </a:p>
          <a:p>
            <a:pPr marL="285750" indent="-285750">
              <a:buFont typeface="Arial" panose="020B0604020202020204" pitchFamily="34" charset="0"/>
              <a:buChar char="•"/>
            </a:pPr>
            <a:r>
              <a:rPr lang="en-US" sz="2400" dirty="0"/>
              <a:t>How story dice are chosen in Config Activity:</a:t>
            </a:r>
          </a:p>
          <a:p>
            <a:pPr marL="285750" indent="-285750">
              <a:buFont typeface="Arial" panose="020B0604020202020204" pitchFamily="34" charset="0"/>
              <a:buChar char="•"/>
            </a:pPr>
            <a:endParaRPr lang="en-US" sz="2400" dirty="0">
              <a:solidFill>
                <a:srgbClr val="24292E"/>
              </a:solidFill>
              <a:latin typeface="SFMono-Regular"/>
            </a:endParaRP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400" b="0" i="0" dirty="0">
              <a:solidFill>
                <a:srgbClr val="24292E"/>
              </a:solidFill>
              <a:effectLst/>
              <a:latin typeface="SFMono-Regular"/>
            </a:endParaRPr>
          </a:p>
          <a:p>
            <a:pPr marL="742950" lvl="1" indent="-285750">
              <a:buFont typeface="Arial" panose="020B0604020202020204" pitchFamily="34" charset="0"/>
              <a:buChar char="•"/>
            </a:pPr>
            <a:endParaRPr lang="en-US" sz="2400" dirty="0">
              <a:solidFill>
                <a:srgbClr val="24292E"/>
              </a:solidFill>
              <a:latin typeface="SFMono-Regular"/>
            </a:endParaRPr>
          </a:p>
          <a:p>
            <a:pPr marL="285750" indent="-285750">
              <a:buFont typeface="Arial" panose="020B0604020202020204" pitchFamily="34" charset="0"/>
              <a:buChar char="•"/>
            </a:pPr>
            <a:endParaRPr lang="en-US" sz="2400" dirty="0"/>
          </a:p>
        </p:txBody>
      </p:sp>
      <p:pic>
        <p:nvPicPr>
          <p:cNvPr id="16" name="Picture 15">
            <a:extLst>
              <a:ext uri="{FF2B5EF4-FFF2-40B4-BE49-F238E27FC236}">
                <a16:creationId xmlns:a16="http://schemas.microsoft.com/office/drawing/2014/main" id="{5745D367-A919-4204-8B79-90B0AB98885D}"/>
              </a:ext>
            </a:extLst>
          </p:cNvPr>
          <p:cNvPicPr>
            <a:picLocks noChangeAspect="1"/>
          </p:cNvPicPr>
          <p:nvPr/>
        </p:nvPicPr>
        <p:blipFill>
          <a:blip r:embed="rId4"/>
          <a:stretch>
            <a:fillRect/>
          </a:stretch>
        </p:blipFill>
        <p:spPr>
          <a:xfrm>
            <a:off x="1557684" y="3834139"/>
            <a:ext cx="4971058" cy="2331756"/>
          </a:xfrm>
          <a:prstGeom prst="rect">
            <a:avLst/>
          </a:prstGeom>
        </p:spPr>
      </p:pic>
      <p:sp>
        <p:nvSpPr>
          <p:cNvPr id="17" name="Rectangle 16">
            <a:extLst>
              <a:ext uri="{FF2B5EF4-FFF2-40B4-BE49-F238E27FC236}">
                <a16:creationId xmlns:a16="http://schemas.microsoft.com/office/drawing/2014/main" id="{308AA1A0-69BA-46A0-8C3A-47DA10185026}"/>
              </a:ext>
            </a:extLst>
          </p:cNvPr>
          <p:cNvSpPr/>
          <p:nvPr/>
        </p:nvSpPr>
        <p:spPr>
          <a:xfrm>
            <a:off x="1721796" y="3988340"/>
            <a:ext cx="4806946" cy="214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C4101B2-B81F-46D3-BA90-4B4F01D6DB65}"/>
              </a:ext>
            </a:extLst>
          </p:cNvPr>
          <p:cNvSpPr txBox="1"/>
          <p:nvPr/>
        </p:nvSpPr>
        <p:spPr>
          <a:xfrm>
            <a:off x="7201883" y="3629710"/>
            <a:ext cx="3837018"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a:t>Has a for-loop calling </a:t>
            </a:r>
            <a:r>
              <a:rPr lang="en-US" sz="1200" b="1" dirty="0" err="1">
                <a:effectLst>
                  <a:outerShdw blurRad="38100" dist="38100" dir="2700000" algn="tl">
                    <a:srgbClr val="000000">
                      <a:alpha val="43137"/>
                    </a:srgbClr>
                  </a:outerShdw>
                </a:effectLst>
                <a:latin typeface="Consolas" panose="020B0609020204030204" pitchFamily="49" charset="0"/>
              </a:rPr>
              <a:t>context.getResources.getIdentifier</a:t>
            </a:r>
            <a:r>
              <a:rPr lang="en-US" sz="1200" b="1" dirty="0">
                <a:effectLst>
                  <a:outerShdw blurRad="38100" dist="38100" dir="2700000" algn="tl">
                    <a:srgbClr val="000000">
                      <a:alpha val="43137"/>
                    </a:srgbClr>
                  </a:outerShdw>
                </a:effectLst>
                <a:latin typeface="Consolas" panose="020B0609020204030204" pitchFamily="49" charset="0"/>
              </a:rPr>
              <a:t>(</a:t>
            </a:r>
            <a:br>
              <a:rPr lang="en-US" sz="1200" b="1" dirty="0">
                <a:effectLst>
                  <a:outerShdw blurRad="38100" dist="38100" dir="2700000" algn="tl">
                    <a:srgbClr val="000000">
                      <a:alpha val="43137"/>
                    </a:srgbClr>
                  </a:outerShdw>
                </a:effectLst>
                <a:latin typeface="Consolas" panose="020B0609020204030204" pitchFamily="49" charset="0"/>
              </a:rPr>
            </a:br>
            <a:r>
              <a:rPr lang="en-US" sz="1200" b="1" dirty="0">
                <a:solidFill>
                  <a:srgbClr val="FF0000"/>
                </a:solidFill>
                <a:effectLst>
                  <a:outerShdw blurRad="38100" dist="38100" dir="2700000" algn="tl">
                    <a:srgbClr val="000000">
                      <a:alpha val="43137"/>
                    </a:srgbClr>
                  </a:outerShdw>
                </a:effectLst>
                <a:latin typeface="Consolas" panose="020B0609020204030204" pitchFamily="49" charset="0"/>
              </a:rPr>
              <a:t>“pic_” + i+1</a:t>
            </a:r>
            <a:r>
              <a:rPr lang="en-US" sz="1200" b="1" dirty="0">
                <a:effectLst>
                  <a:outerShdw blurRad="38100" dist="38100" dir="2700000" algn="tl">
                    <a:srgbClr val="000000">
                      <a:alpha val="43137"/>
                    </a:srgbClr>
                  </a:outerShdw>
                </a:effectLst>
                <a:latin typeface="Consolas" panose="020B0609020204030204" pitchFamily="49" charset="0"/>
              </a:rPr>
              <a:t>, “drawable”, “</a:t>
            </a:r>
            <a:r>
              <a:rPr lang="en-US" sz="1200" b="1" dirty="0" err="1">
                <a:effectLst>
                  <a:outerShdw blurRad="38100" dist="38100" dir="2700000" algn="tl">
                    <a:srgbClr val="000000">
                      <a:alpha val="43137"/>
                    </a:srgbClr>
                  </a:outerShdw>
                </a:effectLst>
                <a:latin typeface="Consolas" panose="020B0609020204030204" pitchFamily="49" charset="0"/>
              </a:rPr>
              <a:t>package_name</a:t>
            </a:r>
            <a:r>
              <a:rPr lang="en-US" sz="1200" b="1" dirty="0">
                <a:effectLst>
                  <a:outerShdw blurRad="38100" dist="38100" dir="2700000" algn="tl">
                    <a:srgbClr val="000000">
                      <a:alpha val="43137"/>
                    </a:srgbClr>
                  </a:outerShdw>
                </a:effectLst>
                <a:latin typeface="Consolas" panose="020B0609020204030204" pitchFamily="49" charset="0"/>
              </a:rPr>
              <a:t>”);</a:t>
            </a:r>
            <a:br>
              <a:rPr lang="en-US" sz="1600" dirty="0"/>
            </a:br>
            <a:r>
              <a:rPr lang="en-US" sz="1600" dirty="0"/>
              <a:t>to the </a:t>
            </a:r>
            <a:r>
              <a:rPr lang="en-US" sz="1600" dirty="0" err="1"/>
              <a:t>drawable’s</a:t>
            </a:r>
            <a:r>
              <a:rPr lang="en-US" sz="1600" dirty="0"/>
              <a:t> resource ID based on filename.</a:t>
            </a:r>
          </a:p>
        </p:txBody>
      </p:sp>
      <p:cxnSp>
        <p:nvCxnSpPr>
          <p:cNvPr id="20" name="Straight Arrow Connector 19">
            <a:extLst>
              <a:ext uri="{FF2B5EF4-FFF2-40B4-BE49-F238E27FC236}">
                <a16:creationId xmlns:a16="http://schemas.microsoft.com/office/drawing/2014/main" id="{B80DDA3C-FF1E-41B4-BB69-583BB5740FF5}"/>
              </a:ext>
            </a:extLst>
          </p:cNvPr>
          <p:cNvCxnSpPr/>
          <p:nvPr/>
        </p:nvCxnSpPr>
        <p:spPr>
          <a:xfrm>
            <a:off x="6567654" y="4095343"/>
            <a:ext cx="6252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56C1435-3453-41C8-90CB-6D9B6DD85E5C}"/>
              </a:ext>
            </a:extLst>
          </p:cNvPr>
          <p:cNvSpPr/>
          <p:nvPr/>
        </p:nvSpPr>
        <p:spPr>
          <a:xfrm>
            <a:off x="1741252" y="4548765"/>
            <a:ext cx="4787490" cy="584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8AD0196-9A95-4F90-8D94-3C3094EAC965}"/>
              </a:ext>
            </a:extLst>
          </p:cNvPr>
          <p:cNvCxnSpPr>
            <a:cxnSpLocks/>
          </p:cNvCxnSpPr>
          <p:nvPr/>
        </p:nvCxnSpPr>
        <p:spPr>
          <a:xfrm>
            <a:off x="6567653" y="4830039"/>
            <a:ext cx="634230" cy="177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F003080-A22C-476F-A786-19E7A7A0ECD3}"/>
              </a:ext>
            </a:extLst>
          </p:cNvPr>
          <p:cNvSpPr txBox="1"/>
          <p:nvPr/>
        </p:nvSpPr>
        <p:spPr>
          <a:xfrm>
            <a:off x="7201882" y="4878315"/>
            <a:ext cx="3694715" cy="5847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a:t>For-loop picks a random number in between 0 and number of pictures</a:t>
            </a:r>
          </a:p>
        </p:txBody>
      </p:sp>
      <p:sp>
        <p:nvSpPr>
          <p:cNvPr id="24" name="Rectangle 23">
            <a:extLst>
              <a:ext uri="{FF2B5EF4-FFF2-40B4-BE49-F238E27FC236}">
                <a16:creationId xmlns:a16="http://schemas.microsoft.com/office/drawing/2014/main" id="{AFD82A3E-FD8F-4261-A571-42CE507C7283}"/>
              </a:ext>
            </a:extLst>
          </p:cNvPr>
          <p:cNvSpPr/>
          <p:nvPr/>
        </p:nvSpPr>
        <p:spPr>
          <a:xfrm>
            <a:off x="1721796" y="5270512"/>
            <a:ext cx="4787490" cy="584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CDEFC37-55D2-40FF-A2CA-BFE740CB9064}"/>
              </a:ext>
            </a:extLst>
          </p:cNvPr>
          <p:cNvCxnSpPr/>
          <p:nvPr/>
        </p:nvCxnSpPr>
        <p:spPr>
          <a:xfrm>
            <a:off x="6567653" y="5694700"/>
            <a:ext cx="62526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548256-6FC8-42B2-82AC-344CDD3F579F}"/>
              </a:ext>
            </a:extLst>
          </p:cNvPr>
          <p:cNvSpPr txBox="1"/>
          <p:nvPr/>
        </p:nvSpPr>
        <p:spPr>
          <a:xfrm>
            <a:off x="7201882" y="5562891"/>
            <a:ext cx="3694715" cy="5847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a:t>The picture is added to a list of chosen dice faces</a:t>
            </a:r>
          </a:p>
        </p:txBody>
      </p:sp>
      <p:sp>
        <p:nvSpPr>
          <p:cNvPr id="35" name="Slide Number Placeholder 34">
            <a:extLst>
              <a:ext uri="{FF2B5EF4-FFF2-40B4-BE49-F238E27FC236}">
                <a16:creationId xmlns:a16="http://schemas.microsoft.com/office/drawing/2014/main" id="{67F82A2C-D651-4451-90C2-7FE21CC06320}"/>
              </a:ext>
            </a:extLst>
          </p:cNvPr>
          <p:cNvSpPr>
            <a:spLocks noGrp="1"/>
          </p:cNvSpPr>
          <p:nvPr>
            <p:ph type="sldNum" sz="quarter" idx="12"/>
          </p:nvPr>
        </p:nvSpPr>
        <p:spPr>
          <a:xfrm>
            <a:off x="10707680" y="5968067"/>
            <a:ext cx="662442" cy="279400"/>
          </a:xfrm>
        </p:spPr>
        <p:txBody>
          <a:bodyPr/>
          <a:lstStyle/>
          <a:p>
            <a:fld id="{5D84065D-F351-4B03-BD91-D8A6B8D4B362}" type="slidenum">
              <a:rPr lang="en-US" smtClean="0"/>
              <a:pPr/>
              <a:t>5</a:t>
            </a:fld>
            <a:r>
              <a:rPr lang="en-US" dirty="0"/>
              <a:t> / 10</a:t>
            </a:r>
          </a:p>
        </p:txBody>
      </p:sp>
      <p:pic>
        <p:nvPicPr>
          <p:cNvPr id="37" name="Picture 36">
            <a:extLst>
              <a:ext uri="{FF2B5EF4-FFF2-40B4-BE49-F238E27FC236}">
                <a16:creationId xmlns:a16="http://schemas.microsoft.com/office/drawing/2014/main" id="{30392F0D-3627-442E-9370-27ED12C44A28}"/>
              </a:ext>
            </a:extLst>
          </p:cNvPr>
          <p:cNvPicPr>
            <a:picLocks noChangeAspect="1"/>
          </p:cNvPicPr>
          <p:nvPr/>
        </p:nvPicPr>
        <p:blipFill rotWithShape="1">
          <a:blip r:embed="rId5"/>
          <a:srcRect r="74071"/>
          <a:stretch/>
        </p:blipFill>
        <p:spPr>
          <a:xfrm>
            <a:off x="9994469" y="982132"/>
            <a:ext cx="1286801" cy="2580956"/>
          </a:xfrm>
          <a:prstGeom prst="rect">
            <a:avLst/>
          </a:prstGeom>
        </p:spPr>
      </p:pic>
    </p:spTree>
    <p:extLst>
      <p:ext uri="{BB962C8B-B14F-4D97-AF65-F5344CB8AC3E}">
        <p14:creationId xmlns:p14="http://schemas.microsoft.com/office/powerpoint/2010/main" val="2863520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3" grpId="0" animBg="1"/>
      <p:bldP spid="24"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295402" y="982132"/>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Implementation – Databases</a:t>
            </a:r>
          </a:p>
        </p:txBody>
      </p:sp>
      <p:sp>
        <p:nvSpPr>
          <p:cNvPr id="30" name="TextBox 29">
            <a:extLst>
              <a:ext uri="{FF2B5EF4-FFF2-40B4-BE49-F238E27FC236}">
                <a16:creationId xmlns:a16="http://schemas.microsoft.com/office/drawing/2014/main" id="{D4A3B9C9-A2BA-450E-9402-F58BB62FB814}"/>
              </a:ext>
            </a:extLst>
          </p:cNvPr>
          <p:cNvSpPr txBox="1"/>
          <p:nvPr/>
        </p:nvSpPr>
        <p:spPr>
          <a:xfrm>
            <a:off x="1487768" y="1845532"/>
            <a:ext cx="9601195" cy="1569660"/>
          </a:xfrm>
          <a:prstGeom prst="rect">
            <a:avLst/>
          </a:prstGeom>
          <a:noFill/>
        </p:spPr>
        <p:txBody>
          <a:bodyPr wrap="square" rtlCol="0">
            <a:spAutoFit/>
          </a:bodyPr>
          <a:lstStyle/>
          <a:p>
            <a:pPr marL="283464" indent="-283464" algn="l" rtl="0" eaLnBrk="1" latinLnBrk="0" hangingPunct="1">
              <a:spcBef>
                <a:spcPts val="0"/>
              </a:spcBef>
              <a:spcAft>
                <a:spcPts val="0"/>
              </a:spcAft>
              <a:buClrTx/>
              <a:buSzPts val="2400"/>
              <a:buFont typeface="Arial" panose="020B0604020202020204" pitchFamily="34" charset="0"/>
              <a:buChar char="•"/>
            </a:pPr>
            <a:r>
              <a:rPr lang="en-US" sz="2400" dirty="0"/>
              <a:t>A SQLite Database is created and accessed through the following:</a:t>
            </a:r>
          </a:p>
          <a:p>
            <a:pPr marL="740664" lvl="1" indent="-283464">
              <a:buSzPts val="2400"/>
              <a:buFont typeface="Arial" panose="020B0604020202020204" pitchFamily="34" charset="0"/>
              <a:buChar char="•"/>
            </a:pPr>
            <a:r>
              <a:rPr lang="en-US" b="1" dirty="0">
                <a:effectLst/>
                <a:latin typeface="Consolas" panose="020B0609020204030204" pitchFamily="49" charset="0"/>
              </a:rPr>
              <a:t>FreeWriteDatabaseHelper.java</a:t>
            </a:r>
            <a:r>
              <a:rPr lang="en-US" sz="2400" dirty="0">
                <a:effectLst/>
              </a:rPr>
              <a:t> – Creates and updates the database schema</a:t>
            </a:r>
          </a:p>
          <a:p>
            <a:pPr marL="740664" lvl="1" indent="-283464">
              <a:buSzPts val="2400"/>
              <a:buFont typeface="Arial" panose="020B0604020202020204" pitchFamily="34" charset="0"/>
              <a:buChar char="•"/>
            </a:pPr>
            <a:r>
              <a:rPr lang="en-US" b="1" dirty="0">
                <a:latin typeface="Consolas" panose="020B0609020204030204" pitchFamily="49" charset="0"/>
              </a:rPr>
              <a:t>FreeWriteDAO.java</a:t>
            </a:r>
            <a:r>
              <a:rPr lang="en-US" sz="2400" dirty="0"/>
              <a:t> - Object to access the database and CRUD data.</a:t>
            </a:r>
          </a:p>
          <a:p>
            <a:pPr marL="283464" indent="-283464">
              <a:buSzPts val="2400"/>
              <a:buFont typeface="Arial" panose="020B0604020202020204" pitchFamily="34" charset="0"/>
              <a:buChar char="•"/>
            </a:pPr>
            <a:r>
              <a:rPr lang="en-US" sz="2400" dirty="0" err="1"/>
              <a:t>Freewrites</a:t>
            </a:r>
            <a:r>
              <a:rPr lang="en-US" sz="2400" dirty="0"/>
              <a:t> are stored in a table with the following attributes:</a:t>
            </a:r>
          </a:p>
        </p:txBody>
      </p:sp>
      <p:graphicFrame>
        <p:nvGraphicFramePr>
          <p:cNvPr id="42" name="Table 42">
            <a:extLst>
              <a:ext uri="{FF2B5EF4-FFF2-40B4-BE49-F238E27FC236}">
                <a16:creationId xmlns:a16="http://schemas.microsoft.com/office/drawing/2014/main" id="{B1F7D336-F1DF-43C3-9D64-0F46169BB1BB}"/>
              </a:ext>
            </a:extLst>
          </p:cNvPr>
          <p:cNvGraphicFramePr>
            <a:graphicFrameLocks noGrp="1"/>
          </p:cNvGraphicFramePr>
          <p:nvPr>
            <p:extLst>
              <p:ext uri="{D42A27DB-BD31-4B8C-83A1-F6EECF244321}">
                <p14:modId xmlns:p14="http://schemas.microsoft.com/office/powerpoint/2010/main" val="3136423218"/>
              </p:ext>
            </p:extLst>
          </p:nvPr>
        </p:nvGraphicFramePr>
        <p:xfrm>
          <a:off x="881960" y="3563994"/>
          <a:ext cx="10428080" cy="370840"/>
        </p:xfrm>
        <a:graphic>
          <a:graphicData uri="http://schemas.openxmlformats.org/drawingml/2006/table">
            <a:tbl>
              <a:tblPr firstRow="1" bandRow="1">
                <a:effectLst>
                  <a:outerShdw blurRad="50800" dist="38100" dir="2700000" algn="tl" rotWithShape="0">
                    <a:prstClr val="black">
                      <a:alpha val="40000"/>
                    </a:prstClr>
                  </a:outerShdw>
                </a:effectLst>
                <a:tableStyleId>{E8B1032C-EA38-4F05-BA0D-38AFFFC7BED3}</a:tableStyleId>
              </a:tblPr>
              <a:tblGrid>
                <a:gridCol w="1303510">
                  <a:extLst>
                    <a:ext uri="{9D8B030D-6E8A-4147-A177-3AD203B41FA5}">
                      <a16:colId xmlns:a16="http://schemas.microsoft.com/office/drawing/2014/main" val="788119696"/>
                    </a:ext>
                  </a:extLst>
                </a:gridCol>
                <a:gridCol w="1303510">
                  <a:extLst>
                    <a:ext uri="{9D8B030D-6E8A-4147-A177-3AD203B41FA5}">
                      <a16:colId xmlns:a16="http://schemas.microsoft.com/office/drawing/2014/main" val="810801223"/>
                    </a:ext>
                  </a:extLst>
                </a:gridCol>
                <a:gridCol w="1303510">
                  <a:extLst>
                    <a:ext uri="{9D8B030D-6E8A-4147-A177-3AD203B41FA5}">
                      <a16:colId xmlns:a16="http://schemas.microsoft.com/office/drawing/2014/main" val="990090966"/>
                    </a:ext>
                  </a:extLst>
                </a:gridCol>
                <a:gridCol w="1303510">
                  <a:extLst>
                    <a:ext uri="{9D8B030D-6E8A-4147-A177-3AD203B41FA5}">
                      <a16:colId xmlns:a16="http://schemas.microsoft.com/office/drawing/2014/main" val="1049686798"/>
                    </a:ext>
                  </a:extLst>
                </a:gridCol>
                <a:gridCol w="1303510">
                  <a:extLst>
                    <a:ext uri="{9D8B030D-6E8A-4147-A177-3AD203B41FA5}">
                      <a16:colId xmlns:a16="http://schemas.microsoft.com/office/drawing/2014/main" val="3924552695"/>
                    </a:ext>
                  </a:extLst>
                </a:gridCol>
                <a:gridCol w="1303510">
                  <a:extLst>
                    <a:ext uri="{9D8B030D-6E8A-4147-A177-3AD203B41FA5}">
                      <a16:colId xmlns:a16="http://schemas.microsoft.com/office/drawing/2014/main" val="3537430550"/>
                    </a:ext>
                  </a:extLst>
                </a:gridCol>
                <a:gridCol w="1303510">
                  <a:extLst>
                    <a:ext uri="{9D8B030D-6E8A-4147-A177-3AD203B41FA5}">
                      <a16:colId xmlns:a16="http://schemas.microsoft.com/office/drawing/2014/main" val="3737860250"/>
                    </a:ext>
                  </a:extLst>
                </a:gridCol>
                <a:gridCol w="1303510">
                  <a:extLst>
                    <a:ext uri="{9D8B030D-6E8A-4147-A177-3AD203B41FA5}">
                      <a16:colId xmlns:a16="http://schemas.microsoft.com/office/drawing/2014/main" val="2654155801"/>
                    </a:ext>
                  </a:extLst>
                </a:gridCol>
              </a:tblGrid>
              <a:tr h="370840">
                <a:tc>
                  <a:txBody>
                    <a:bodyPr/>
                    <a:lstStyle/>
                    <a:p>
                      <a:pPr algn="ctr"/>
                      <a:r>
                        <a:rPr lang="en-US" sz="1600" dirty="0">
                          <a:latin typeface="Consolas" panose="020B0609020204030204" pitchFamily="49" charset="0"/>
                        </a:rPr>
                        <a:t>ID</a:t>
                      </a:r>
                    </a:p>
                  </a:txBody>
                  <a:tcPr/>
                </a:tc>
                <a:tc>
                  <a:txBody>
                    <a:bodyPr/>
                    <a:lstStyle/>
                    <a:p>
                      <a:pPr algn="ctr"/>
                      <a:r>
                        <a:rPr lang="en-US" sz="1600" dirty="0">
                          <a:latin typeface="Consolas" panose="020B0609020204030204" pitchFamily="49" charset="0"/>
                        </a:rPr>
                        <a:t>Date</a:t>
                      </a:r>
                    </a:p>
                  </a:txBody>
                  <a:tcPr/>
                </a:tc>
                <a:tc>
                  <a:txBody>
                    <a:bodyPr/>
                    <a:lstStyle/>
                    <a:p>
                      <a:pPr algn="ctr"/>
                      <a:r>
                        <a:rPr lang="en-US" sz="1600" dirty="0">
                          <a:latin typeface="Consolas" panose="020B0609020204030204" pitchFamily="49" charset="0"/>
                        </a:rPr>
                        <a:t>Title</a:t>
                      </a:r>
                    </a:p>
                  </a:txBody>
                  <a:tcPr/>
                </a:tc>
                <a:tc>
                  <a:txBody>
                    <a:bodyPr/>
                    <a:lstStyle/>
                    <a:p>
                      <a:pPr algn="ctr"/>
                      <a:r>
                        <a:rPr lang="en-US" sz="1600" dirty="0">
                          <a:latin typeface="Consolas" panose="020B0609020204030204" pitchFamily="49" charset="0"/>
                        </a:rPr>
                        <a:t>Genre</a:t>
                      </a:r>
                    </a:p>
                  </a:txBody>
                  <a:tcPr/>
                </a:tc>
                <a:tc>
                  <a:txBody>
                    <a:bodyPr/>
                    <a:lstStyle/>
                    <a:p>
                      <a:pPr algn="ctr"/>
                      <a:r>
                        <a:rPr lang="en-US" sz="1600" dirty="0">
                          <a:latin typeface="Consolas" panose="020B0609020204030204" pitchFamily="49" charset="0"/>
                        </a:rPr>
                        <a:t>Story Pics</a:t>
                      </a:r>
                    </a:p>
                  </a:txBody>
                  <a:tcPr/>
                </a:tc>
                <a:tc>
                  <a:txBody>
                    <a:bodyPr/>
                    <a:lstStyle/>
                    <a:p>
                      <a:pPr algn="ctr"/>
                      <a:r>
                        <a:rPr lang="en-US" sz="1600" dirty="0" err="1">
                          <a:latin typeface="Consolas" panose="020B0609020204030204" pitchFamily="49" charset="0"/>
                        </a:rPr>
                        <a:t>Filepath</a:t>
                      </a:r>
                      <a:endParaRPr lang="en-US" sz="1600" dirty="0">
                        <a:latin typeface="Consolas" panose="020B0609020204030204" pitchFamily="49" charset="0"/>
                      </a:endParaRPr>
                    </a:p>
                  </a:txBody>
                  <a:tcPr/>
                </a:tc>
                <a:tc>
                  <a:txBody>
                    <a:bodyPr/>
                    <a:lstStyle/>
                    <a:p>
                      <a:pPr algn="ctr"/>
                      <a:r>
                        <a:rPr lang="en-US" sz="1600" dirty="0">
                          <a:latin typeface="Consolas" panose="020B0609020204030204" pitchFamily="49" charset="0"/>
                        </a:rPr>
                        <a:t>Duration</a:t>
                      </a:r>
                    </a:p>
                  </a:txBody>
                  <a:tcPr/>
                </a:tc>
                <a:tc>
                  <a:txBody>
                    <a:bodyPr/>
                    <a:lstStyle/>
                    <a:p>
                      <a:pPr algn="ctr"/>
                      <a:r>
                        <a:rPr lang="en-US" sz="1600" dirty="0">
                          <a:latin typeface="Consolas" panose="020B0609020204030204" pitchFamily="49" charset="0"/>
                        </a:rPr>
                        <a:t>Favorite</a:t>
                      </a:r>
                    </a:p>
                  </a:txBody>
                  <a:tcPr/>
                </a:tc>
                <a:extLst>
                  <a:ext uri="{0D108BD9-81ED-4DB2-BD59-A6C34878D82A}">
                    <a16:rowId xmlns:a16="http://schemas.microsoft.com/office/drawing/2014/main" val="1584848693"/>
                  </a:ext>
                </a:extLst>
              </a:tr>
            </a:tbl>
          </a:graphicData>
        </a:graphic>
      </p:graphicFrame>
      <p:cxnSp>
        <p:nvCxnSpPr>
          <p:cNvPr id="57" name="Connector: Curved 56">
            <a:extLst>
              <a:ext uri="{FF2B5EF4-FFF2-40B4-BE49-F238E27FC236}">
                <a16:creationId xmlns:a16="http://schemas.microsoft.com/office/drawing/2014/main" id="{05BB9DD8-AD04-4AB8-90F4-DCA6A984A513}"/>
              </a:ext>
            </a:extLst>
          </p:cNvPr>
          <p:cNvCxnSpPr>
            <a:cxnSpLocks/>
          </p:cNvCxnSpPr>
          <p:nvPr/>
        </p:nvCxnSpPr>
        <p:spPr>
          <a:xfrm rot="10800000" flipV="1">
            <a:off x="5547508" y="4083636"/>
            <a:ext cx="1062612" cy="620566"/>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06EF0BC-2DF3-48D9-AB4D-BA511A45A001}"/>
              </a:ext>
            </a:extLst>
          </p:cNvPr>
          <p:cNvSpPr txBox="1"/>
          <p:nvPr/>
        </p:nvSpPr>
        <p:spPr>
          <a:xfrm>
            <a:off x="1989464" y="4488252"/>
            <a:ext cx="33073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Story Pics (string)</a:t>
            </a:r>
          </a:p>
          <a:p>
            <a:r>
              <a:rPr lang="en-US" dirty="0"/>
              <a:t>Ex: “</a:t>
            </a:r>
            <a:r>
              <a:rPr lang="en-US" sz="1400" dirty="0">
                <a:latin typeface="Consolas" panose="020B0609020204030204" pitchFamily="49" charset="0"/>
              </a:rPr>
              <a:t>pic_11,pic_17,pic_79,pic_89,”</a:t>
            </a:r>
          </a:p>
          <a:p>
            <a:endParaRPr lang="en-US" dirty="0"/>
          </a:p>
          <a:p>
            <a:r>
              <a:rPr lang="en-US" dirty="0"/>
              <a:t>Split into filenames which are used to fetch its respective </a:t>
            </a:r>
            <a:r>
              <a:rPr lang="en-US" dirty="0" err="1"/>
              <a:t>resourceId</a:t>
            </a:r>
            <a:r>
              <a:rPr lang="en-US" dirty="0"/>
              <a:t>.</a:t>
            </a:r>
          </a:p>
        </p:txBody>
      </p:sp>
      <p:sp>
        <p:nvSpPr>
          <p:cNvPr id="63" name="TextBox 62">
            <a:extLst>
              <a:ext uri="{FF2B5EF4-FFF2-40B4-BE49-F238E27FC236}">
                <a16:creationId xmlns:a16="http://schemas.microsoft.com/office/drawing/2014/main" id="{EA48231D-A3A4-41D8-B10E-6EF2C393C2AF}"/>
              </a:ext>
            </a:extLst>
          </p:cNvPr>
          <p:cNvSpPr txBox="1"/>
          <p:nvPr/>
        </p:nvSpPr>
        <p:spPr>
          <a:xfrm>
            <a:off x="7589298" y="4515104"/>
            <a:ext cx="3307300" cy="16927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a:defRPr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Filepath</a:t>
            </a:r>
            <a:r>
              <a:rPr lang="en-US" dirty="0"/>
              <a:t> (string)</a:t>
            </a:r>
          </a:p>
          <a:p>
            <a:r>
              <a:rPr lang="en-US" dirty="0"/>
              <a:t>Ex: </a:t>
            </a:r>
            <a:r>
              <a:rPr lang="en-US" sz="1400" b="0" dirty="0">
                <a:latin typeface="Consolas" panose="020B0609020204030204" pitchFamily="49" charset="0"/>
              </a:rPr>
              <a:t>“freewrite_1620768981976.txt”</a:t>
            </a:r>
          </a:p>
          <a:p>
            <a:endParaRPr lang="en-US" b="0" dirty="0"/>
          </a:p>
          <a:p>
            <a:r>
              <a:rPr lang="en-US" b="0" dirty="0"/>
              <a:t>Refers to the .txt file in which the free write is saved.</a:t>
            </a:r>
          </a:p>
        </p:txBody>
      </p:sp>
      <p:cxnSp>
        <p:nvCxnSpPr>
          <p:cNvPr id="64" name="Connector: Curved 63">
            <a:extLst>
              <a:ext uri="{FF2B5EF4-FFF2-40B4-BE49-F238E27FC236}">
                <a16:creationId xmlns:a16="http://schemas.microsoft.com/office/drawing/2014/main" id="{99136844-6ABB-4144-8FA2-88442892F4C8}"/>
              </a:ext>
            </a:extLst>
          </p:cNvPr>
          <p:cNvCxnSpPr>
            <a:cxnSpLocks/>
          </p:cNvCxnSpPr>
          <p:nvPr/>
        </p:nvCxnSpPr>
        <p:spPr>
          <a:xfrm rot="16200000" flipH="1">
            <a:off x="8000113" y="4125837"/>
            <a:ext cx="370840" cy="286437"/>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E251E43-E12D-48BE-91DF-6A16A732D3F6}"/>
              </a:ext>
            </a:extLst>
          </p:cNvPr>
          <p:cNvSpPr/>
          <p:nvPr/>
        </p:nvSpPr>
        <p:spPr>
          <a:xfrm>
            <a:off x="6096000" y="3563994"/>
            <a:ext cx="1285301" cy="370840"/>
          </a:xfrm>
          <a:prstGeom prst="rect">
            <a:avLst/>
          </a:prstGeom>
          <a:solidFill>
            <a:srgbClr val="FCBD20">
              <a:alpha val="2549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4F1BBD4-77D2-411F-9A4F-11AB688FD8AC}"/>
              </a:ext>
            </a:extLst>
          </p:cNvPr>
          <p:cNvSpPr/>
          <p:nvPr/>
        </p:nvSpPr>
        <p:spPr>
          <a:xfrm>
            <a:off x="7399663" y="3563993"/>
            <a:ext cx="1285301" cy="370840"/>
          </a:xfrm>
          <a:prstGeom prst="rect">
            <a:avLst/>
          </a:prstGeom>
          <a:solidFill>
            <a:srgbClr val="FCBD20">
              <a:alpha val="2549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lide Number Placeholder 68">
            <a:extLst>
              <a:ext uri="{FF2B5EF4-FFF2-40B4-BE49-F238E27FC236}">
                <a16:creationId xmlns:a16="http://schemas.microsoft.com/office/drawing/2014/main" id="{2B6A6EDA-0D45-4014-B530-0AD790DC324A}"/>
              </a:ext>
            </a:extLst>
          </p:cNvPr>
          <p:cNvSpPr>
            <a:spLocks noGrp="1"/>
          </p:cNvSpPr>
          <p:nvPr>
            <p:ph type="sldNum" sz="quarter" idx="12"/>
          </p:nvPr>
        </p:nvSpPr>
        <p:spPr>
          <a:xfrm>
            <a:off x="10647598" y="5989103"/>
            <a:ext cx="662442" cy="279400"/>
          </a:xfrm>
        </p:spPr>
        <p:txBody>
          <a:bodyPr/>
          <a:lstStyle/>
          <a:p>
            <a:fld id="{5D84065D-F351-4B03-BD91-D8A6B8D4B362}" type="slidenum">
              <a:rPr lang="en-US" smtClean="0"/>
              <a:pPr/>
              <a:t>6</a:t>
            </a:fld>
            <a:r>
              <a:rPr lang="en-US" dirty="0"/>
              <a:t> / 10</a:t>
            </a:r>
          </a:p>
        </p:txBody>
      </p:sp>
    </p:spTree>
    <p:extLst>
      <p:ext uri="{BB962C8B-B14F-4D97-AF65-F5344CB8AC3E}">
        <p14:creationId xmlns:p14="http://schemas.microsoft.com/office/powerpoint/2010/main" val="2237525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7" grpId="0"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295402" y="982132"/>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Implementation – Error Handling</a:t>
            </a:r>
          </a:p>
        </p:txBody>
      </p:sp>
      <p:sp>
        <p:nvSpPr>
          <p:cNvPr id="4" name="TextBox 3">
            <a:extLst>
              <a:ext uri="{FF2B5EF4-FFF2-40B4-BE49-F238E27FC236}">
                <a16:creationId xmlns:a16="http://schemas.microsoft.com/office/drawing/2014/main" id="{3C4C6524-E7B5-46E1-B633-531DDAFFCDD6}"/>
              </a:ext>
            </a:extLst>
          </p:cNvPr>
          <p:cNvSpPr txBox="1"/>
          <p:nvPr/>
        </p:nvSpPr>
        <p:spPr>
          <a:xfrm>
            <a:off x="1388197" y="1833468"/>
            <a:ext cx="4331667"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the user presses BACK after the </a:t>
            </a:r>
            <a:r>
              <a:rPr lang="en-US" sz="2400" dirty="0" err="1"/>
              <a:t>freewrite</a:t>
            </a:r>
            <a:r>
              <a:rPr lang="en-US" sz="2400" dirty="0"/>
              <a:t> session ends, this takes them to the main menu rather than the </a:t>
            </a:r>
            <a:r>
              <a:rPr lang="en-US" sz="2400" dirty="0" err="1"/>
              <a:t>freewrite</a:t>
            </a:r>
            <a:r>
              <a:rPr lang="en-US" sz="2400" dirty="0"/>
              <a:t>.</a:t>
            </a:r>
            <a:endParaRPr lang="en-US" sz="2400" dirty="0">
              <a:solidFill>
                <a:srgbClr val="24292E"/>
              </a:solidFill>
              <a:latin typeface="SFMono-Regular"/>
            </a:endParaRP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400" b="0" i="0" dirty="0">
              <a:solidFill>
                <a:srgbClr val="24292E"/>
              </a:solidFill>
              <a:effectLst/>
              <a:latin typeface="SFMono-Regular"/>
            </a:endParaRPr>
          </a:p>
          <a:p>
            <a:pPr marL="742950" lvl="1" indent="-285750">
              <a:buFont typeface="Arial" panose="020B0604020202020204" pitchFamily="34" charset="0"/>
              <a:buChar char="•"/>
            </a:pPr>
            <a:endParaRPr lang="en-US" sz="2400" dirty="0">
              <a:solidFill>
                <a:srgbClr val="24292E"/>
              </a:solidFill>
              <a:latin typeface="SFMono-Regular"/>
            </a:endParaRPr>
          </a:p>
          <a:p>
            <a:pPr marL="285750" indent="-285750">
              <a:buFont typeface="Arial" panose="020B0604020202020204" pitchFamily="34" charset="0"/>
              <a:buChar char="•"/>
            </a:pPr>
            <a:endParaRPr lang="en-US" sz="2400" dirty="0"/>
          </a:p>
        </p:txBody>
      </p:sp>
      <p:pic>
        <p:nvPicPr>
          <p:cNvPr id="9" name="Picture 8">
            <a:extLst>
              <a:ext uri="{FF2B5EF4-FFF2-40B4-BE49-F238E27FC236}">
                <a16:creationId xmlns:a16="http://schemas.microsoft.com/office/drawing/2014/main" id="{E4852E73-91CD-4D83-82C9-46EE23387C68}"/>
              </a:ext>
            </a:extLst>
          </p:cNvPr>
          <p:cNvPicPr>
            <a:picLocks noChangeAspect="1"/>
          </p:cNvPicPr>
          <p:nvPr/>
        </p:nvPicPr>
        <p:blipFill>
          <a:blip r:embed="rId3"/>
          <a:stretch>
            <a:fillRect/>
          </a:stretch>
        </p:blipFill>
        <p:spPr>
          <a:xfrm>
            <a:off x="7574192" y="3310796"/>
            <a:ext cx="2697877" cy="2415702"/>
          </a:xfrm>
          <a:prstGeom prst="rect">
            <a:avLst/>
          </a:prstGeom>
          <a:ln>
            <a:solidFill>
              <a:schemeClr val="tx1"/>
            </a:solidFill>
          </a:ln>
        </p:spPr>
      </p:pic>
      <p:sp>
        <p:nvSpPr>
          <p:cNvPr id="28" name="TextBox 27">
            <a:extLst>
              <a:ext uri="{FF2B5EF4-FFF2-40B4-BE49-F238E27FC236}">
                <a16:creationId xmlns:a16="http://schemas.microsoft.com/office/drawing/2014/main" id="{2F2A9662-BB3E-4402-9393-5C7FE0F97EC2}"/>
              </a:ext>
            </a:extLst>
          </p:cNvPr>
          <p:cNvSpPr txBox="1"/>
          <p:nvPr/>
        </p:nvSpPr>
        <p:spPr>
          <a:xfrm>
            <a:off x="7408483" y="5726498"/>
            <a:ext cx="3029296" cy="646331"/>
          </a:xfrm>
          <a:prstGeom prst="rect">
            <a:avLst/>
          </a:prstGeom>
          <a:noFill/>
        </p:spPr>
        <p:txBody>
          <a:bodyPr wrap="square" rtlCol="0">
            <a:spAutoFit/>
          </a:bodyPr>
          <a:lstStyle/>
          <a:p>
            <a:pPr algn="ctr"/>
            <a:r>
              <a:rPr lang="en-US" dirty="0"/>
              <a:t>An error message pops up telling the user to title the work.</a:t>
            </a:r>
          </a:p>
        </p:txBody>
      </p:sp>
      <p:sp>
        <p:nvSpPr>
          <p:cNvPr id="30" name="TextBox 29">
            <a:extLst>
              <a:ext uri="{FF2B5EF4-FFF2-40B4-BE49-F238E27FC236}">
                <a16:creationId xmlns:a16="http://schemas.microsoft.com/office/drawing/2014/main" id="{D4A3B9C9-A2BA-450E-9402-F58BB62FB814}"/>
              </a:ext>
            </a:extLst>
          </p:cNvPr>
          <p:cNvSpPr txBox="1"/>
          <p:nvPr/>
        </p:nvSpPr>
        <p:spPr>
          <a:xfrm>
            <a:off x="6757296" y="1845532"/>
            <a:ext cx="4331667" cy="830997"/>
          </a:xfrm>
          <a:prstGeom prst="rect">
            <a:avLst/>
          </a:prstGeom>
          <a:noFill/>
        </p:spPr>
        <p:txBody>
          <a:bodyPr wrap="square" rtlCol="0">
            <a:spAutoFit/>
          </a:bodyPr>
          <a:lstStyle/>
          <a:p>
            <a:pPr marL="283464" indent="-283464" algn="l" rtl="0" eaLnBrk="1" latinLnBrk="0" hangingPunct="1">
              <a:spcBef>
                <a:spcPts val="0"/>
              </a:spcBef>
              <a:spcAft>
                <a:spcPts val="0"/>
              </a:spcAft>
              <a:buClrTx/>
              <a:buSzPts val="2400"/>
              <a:buFont typeface="Arial" panose="020B0604020202020204" pitchFamily="34" charset="0"/>
              <a:buChar char="•"/>
            </a:pPr>
            <a:r>
              <a:rPr lang="en-US" sz="2400" kern="1200" dirty="0">
                <a:solidFill>
                  <a:srgbClr val="000000"/>
                </a:solidFill>
                <a:effectLst/>
                <a:latin typeface="Garamond" panose="02020404030301010803" pitchFamily="18" charset="0"/>
                <a:ea typeface="+mn-ea"/>
                <a:cs typeface="+mn-cs"/>
              </a:rPr>
              <a:t>The user cannot save a free write unless they enter in a title.</a:t>
            </a:r>
            <a:endParaRPr lang="en-US" sz="2400" dirty="0">
              <a:effectLst/>
            </a:endParaRPr>
          </a:p>
        </p:txBody>
      </p:sp>
      <p:pic>
        <p:nvPicPr>
          <p:cNvPr id="11" name="Picture 10">
            <a:extLst>
              <a:ext uri="{FF2B5EF4-FFF2-40B4-BE49-F238E27FC236}">
                <a16:creationId xmlns:a16="http://schemas.microsoft.com/office/drawing/2014/main" id="{0704844D-B866-4772-9950-D8FA8AE00E8F}"/>
              </a:ext>
            </a:extLst>
          </p:cNvPr>
          <p:cNvPicPr>
            <a:picLocks noChangeAspect="1"/>
          </p:cNvPicPr>
          <p:nvPr/>
        </p:nvPicPr>
        <p:blipFill>
          <a:blip r:embed="rId4"/>
          <a:stretch>
            <a:fillRect/>
          </a:stretch>
        </p:blipFill>
        <p:spPr>
          <a:xfrm>
            <a:off x="944694" y="3619081"/>
            <a:ext cx="5702334" cy="899566"/>
          </a:xfrm>
          <a:prstGeom prst="rect">
            <a:avLst/>
          </a:prstGeom>
        </p:spPr>
      </p:pic>
      <p:sp>
        <p:nvSpPr>
          <p:cNvPr id="12" name="Rectangle 11">
            <a:extLst>
              <a:ext uri="{FF2B5EF4-FFF2-40B4-BE49-F238E27FC236}">
                <a16:creationId xmlns:a16="http://schemas.microsoft.com/office/drawing/2014/main" id="{1E3AB387-BFF7-4379-81FC-5DE1A714D04B}"/>
              </a:ext>
            </a:extLst>
          </p:cNvPr>
          <p:cNvSpPr/>
          <p:nvPr/>
        </p:nvSpPr>
        <p:spPr>
          <a:xfrm>
            <a:off x="944694" y="4066162"/>
            <a:ext cx="4084506"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6FBC9C3-44BF-45E5-80C3-003C8E731125}"/>
              </a:ext>
            </a:extLst>
          </p:cNvPr>
          <p:cNvCxnSpPr>
            <a:cxnSpLocks/>
          </p:cNvCxnSpPr>
          <p:nvPr/>
        </p:nvCxnSpPr>
        <p:spPr>
          <a:xfrm flipV="1">
            <a:off x="2503500" y="4442791"/>
            <a:ext cx="0" cy="345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30">
            <a:extLst>
              <a:ext uri="{FF2B5EF4-FFF2-40B4-BE49-F238E27FC236}">
                <a16:creationId xmlns:a16="http://schemas.microsoft.com/office/drawing/2014/main" id="{3DF8A9AE-0156-4135-8332-B9AFDB3924FB}"/>
              </a:ext>
            </a:extLst>
          </p:cNvPr>
          <p:cNvGraphicFramePr>
            <a:graphicFrameLocks noGrp="1"/>
          </p:cNvGraphicFramePr>
          <p:nvPr/>
        </p:nvGraphicFramePr>
        <p:xfrm>
          <a:off x="1252548" y="4733479"/>
          <a:ext cx="2501905" cy="1483360"/>
        </p:xfrm>
        <a:graphic>
          <a:graphicData uri="http://schemas.openxmlformats.org/drawingml/2006/table">
            <a:tbl>
              <a:tblPr firstRow="1" bandRow="1">
                <a:tableStyleId>{16D9F66E-5EB9-4882-86FB-DCBF35E3C3E4}</a:tableStyleId>
              </a:tblPr>
              <a:tblGrid>
                <a:gridCol w="2501905">
                  <a:extLst>
                    <a:ext uri="{9D8B030D-6E8A-4147-A177-3AD203B41FA5}">
                      <a16:colId xmlns:a16="http://schemas.microsoft.com/office/drawing/2014/main" val="714382550"/>
                    </a:ext>
                  </a:extLst>
                </a:gridCol>
              </a:tblGrid>
              <a:tr h="370840">
                <a:tc>
                  <a:txBody>
                    <a:bodyPr/>
                    <a:lstStyle/>
                    <a:p>
                      <a:pPr algn="ctr"/>
                      <a:r>
                        <a:rPr lang="en-US" b="0" dirty="0" err="1"/>
                        <a:t>FreeWriteOverActivity</a:t>
                      </a:r>
                      <a:endParaRPr lang="en-US" b="0" dirty="0"/>
                    </a:p>
                  </a:txBody>
                  <a:tcPr/>
                </a:tc>
                <a:extLst>
                  <a:ext uri="{0D108BD9-81ED-4DB2-BD59-A6C34878D82A}">
                    <a16:rowId xmlns:a16="http://schemas.microsoft.com/office/drawing/2014/main" val="1804910761"/>
                  </a:ext>
                </a:extLst>
              </a:tr>
              <a:tr h="370840">
                <a:tc>
                  <a:txBody>
                    <a:bodyPr/>
                    <a:lstStyle/>
                    <a:p>
                      <a:pPr algn="ctr"/>
                      <a:r>
                        <a:rPr lang="en-US" dirty="0" err="1"/>
                        <a:t>FreeWriteActivity</a:t>
                      </a:r>
                      <a:endParaRPr lang="en-US" dirty="0"/>
                    </a:p>
                  </a:txBody>
                  <a:tcPr/>
                </a:tc>
                <a:extLst>
                  <a:ext uri="{0D108BD9-81ED-4DB2-BD59-A6C34878D82A}">
                    <a16:rowId xmlns:a16="http://schemas.microsoft.com/office/drawing/2014/main" val="1085630645"/>
                  </a:ext>
                </a:extLst>
              </a:tr>
              <a:tr h="370840">
                <a:tc>
                  <a:txBody>
                    <a:bodyPr/>
                    <a:lstStyle/>
                    <a:p>
                      <a:pPr algn="ctr"/>
                      <a:r>
                        <a:rPr lang="en-US" dirty="0" err="1"/>
                        <a:t>FreeWriteConfigActivity</a:t>
                      </a:r>
                      <a:endParaRPr lang="en-US" dirty="0"/>
                    </a:p>
                  </a:txBody>
                  <a:tcPr/>
                </a:tc>
                <a:extLst>
                  <a:ext uri="{0D108BD9-81ED-4DB2-BD59-A6C34878D82A}">
                    <a16:rowId xmlns:a16="http://schemas.microsoft.com/office/drawing/2014/main" val="4024041439"/>
                  </a:ext>
                </a:extLst>
              </a:tr>
              <a:tr h="370840">
                <a:tc>
                  <a:txBody>
                    <a:bodyPr/>
                    <a:lstStyle/>
                    <a:p>
                      <a:pPr algn="ctr"/>
                      <a:r>
                        <a:rPr lang="en-US" dirty="0" err="1"/>
                        <a:t>MainActivity</a:t>
                      </a:r>
                      <a:endParaRPr lang="en-US" dirty="0"/>
                    </a:p>
                  </a:txBody>
                  <a:tcPr/>
                </a:tc>
                <a:extLst>
                  <a:ext uri="{0D108BD9-81ED-4DB2-BD59-A6C34878D82A}">
                    <a16:rowId xmlns:a16="http://schemas.microsoft.com/office/drawing/2014/main" val="4004669624"/>
                  </a:ext>
                </a:extLst>
              </a:tr>
            </a:tbl>
          </a:graphicData>
        </a:graphic>
      </p:graphicFrame>
      <p:graphicFrame>
        <p:nvGraphicFramePr>
          <p:cNvPr id="34" name="Table 30">
            <a:extLst>
              <a:ext uri="{FF2B5EF4-FFF2-40B4-BE49-F238E27FC236}">
                <a16:creationId xmlns:a16="http://schemas.microsoft.com/office/drawing/2014/main" id="{E255A2E2-633F-4394-8C23-4BB931E7E912}"/>
              </a:ext>
            </a:extLst>
          </p:cNvPr>
          <p:cNvGraphicFramePr>
            <a:graphicFrameLocks noGrp="1"/>
          </p:cNvGraphicFramePr>
          <p:nvPr/>
        </p:nvGraphicFramePr>
        <p:xfrm>
          <a:off x="1252547" y="4733479"/>
          <a:ext cx="2501905" cy="1483360"/>
        </p:xfrm>
        <a:graphic>
          <a:graphicData uri="http://schemas.openxmlformats.org/drawingml/2006/table">
            <a:tbl>
              <a:tblPr firstRow="1" bandRow="1">
                <a:tableStyleId>{16D9F66E-5EB9-4882-86FB-DCBF35E3C3E4}</a:tableStyleId>
              </a:tblPr>
              <a:tblGrid>
                <a:gridCol w="2501905">
                  <a:extLst>
                    <a:ext uri="{9D8B030D-6E8A-4147-A177-3AD203B41FA5}">
                      <a16:colId xmlns:a16="http://schemas.microsoft.com/office/drawing/2014/main" val="714382550"/>
                    </a:ext>
                  </a:extLst>
                </a:gridCol>
              </a:tblGrid>
              <a:tr h="370840">
                <a:tc>
                  <a:txBody>
                    <a:bodyPr/>
                    <a:lstStyle/>
                    <a:p>
                      <a:pPr algn="ctr"/>
                      <a:endParaRPr lang="en-US" b="0" dirty="0"/>
                    </a:p>
                  </a:txBody>
                  <a:tcPr/>
                </a:tc>
                <a:extLst>
                  <a:ext uri="{0D108BD9-81ED-4DB2-BD59-A6C34878D82A}">
                    <a16:rowId xmlns:a16="http://schemas.microsoft.com/office/drawing/2014/main" val="1804910761"/>
                  </a:ext>
                </a:extLst>
              </a:tr>
              <a:tr h="370840">
                <a:tc>
                  <a:txBody>
                    <a:bodyPr/>
                    <a:lstStyle/>
                    <a:p>
                      <a:pPr algn="ctr"/>
                      <a:endParaRPr lang="en-US" dirty="0"/>
                    </a:p>
                  </a:txBody>
                  <a:tcPr/>
                </a:tc>
                <a:extLst>
                  <a:ext uri="{0D108BD9-81ED-4DB2-BD59-A6C34878D82A}">
                    <a16:rowId xmlns:a16="http://schemas.microsoft.com/office/drawing/2014/main" val="1085630645"/>
                  </a:ext>
                </a:extLst>
              </a:tr>
              <a:tr h="370840">
                <a:tc>
                  <a:txBody>
                    <a:bodyPr/>
                    <a:lstStyle/>
                    <a:p>
                      <a:pPr algn="ctr"/>
                      <a:endParaRPr lang="en-US" dirty="0"/>
                    </a:p>
                  </a:txBody>
                  <a:tcPr/>
                </a:tc>
                <a:extLst>
                  <a:ext uri="{0D108BD9-81ED-4DB2-BD59-A6C34878D82A}">
                    <a16:rowId xmlns:a16="http://schemas.microsoft.com/office/drawing/2014/main" val="4024041439"/>
                  </a:ext>
                </a:extLst>
              </a:tr>
              <a:tr h="370840">
                <a:tc>
                  <a:txBody>
                    <a:bodyPr/>
                    <a:lstStyle/>
                    <a:p>
                      <a:pPr algn="ctr"/>
                      <a:r>
                        <a:rPr lang="en-US" dirty="0" err="1"/>
                        <a:t>MainActivity</a:t>
                      </a:r>
                      <a:endParaRPr lang="en-US" dirty="0"/>
                    </a:p>
                  </a:txBody>
                  <a:tcPr/>
                </a:tc>
                <a:extLst>
                  <a:ext uri="{0D108BD9-81ED-4DB2-BD59-A6C34878D82A}">
                    <a16:rowId xmlns:a16="http://schemas.microsoft.com/office/drawing/2014/main" val="4004669624"/>
                  </a:ext>
                </a:extLst>
              </a:tr>
            </a:tbl>
          </a:graphicData>
        </a:graphic>
      </p:graphicFrame>
      <p:sp>
        <p:nvSpPr>
          <p:cNvPr id="35" name="TextBox 34">
            <a:extLst>
              <a:ext uri="{FF2B5EF4-FFF2-40B4-BE49-F238E27FC236}">
                <a16:creationId xmlns:a16="http://schemas.microsoft.com/office/drawing/2014/main" id="{A450A16A-735D-47B4-81ED-019EA23AEF49}"/>
              </a:ext>
            </a:extLst>
          </p:cNvPr>
          <p:cNvSpPr txBox="1"/>
          <p:nvPr/>
        </p:nvSpPr>
        <p:spPr>
          <a:xfrm>
            <a:off x="4002889" y="4771072"/>
            <a:ext cx="2052622" cy="1477328"/>
          </a:xfrm>
          <a:prstGeom prst="rect">
            <a:avLst/>
          </a:prstGeom>
          <a:noFill/>
        </p:spPr>
        <p:txBody>
          <a:bodyPr wrap="square" rtlCol="0">
            <a:spAutoFit/>
          </a:bodyPr>
          <a:lstStyle/>
          <a:p>
            <a:pPr algn="ctr"/>
            <a:r>
              <a:rPr lang="en-US" dirty="0"/>
              <a:t>The intent clears the activity stack, and resumes the existing instance of </a:t>
            </a:r>
            <a:r>
              <a:rPr lang="en-US" dirty="0" err="1"/>
              <a:t>MainActivity</a:t>
            </a:r>
            <a:r>
              <a:rPr lang="en-US" dirty="0"/>
              <a:t>.</a:t>
            </a:r>
          </a:p>
        </p:txBody>
      </p:sp>
      <p:sp>
        <p:nvSpPr>
          <p:cNvPr id="41" name="Slide Number Placeholder 40">
            <a:extLst>
              <a:ext uri="{FF2B5EF4-FFF2-40B4-BE49-F238E27FC236}">
                <a16:creationId xmlns:a16="http://schemas.microsoft.com/office/drawing/2014/main" id="{36D8BAF2-4576-4A21-98D4-FE29E541DC44}"/>
              </a:ext>
            </a:extLst>
          </p:cNvPr>
          <p:cNvSpPr>
            <a:spLocks noGrp="1"/>
          </p:cNvSpPr>
          <p:nvPr>
            <p:ph type="sldNum" sz="quarter" idx="12"/>
          </p:nvPr>
        </p:nvSpPr>
        <p:spPr/>
        <p:txBody>
          <a:bodyPr/>
          <a:lstStyle/>
          <a:p>
            <a:fld id="{5D84065D-F351-4B03-BD91-D8A6B8D4B362}" type="slidenum">
              <a:rPr lang="en-US" smtClean="0"/>
              <a:pPr/>
              <a:t>7</a:t>
            </a:fld>
            <a:r>
              <a:rPr lang="en-US" dirty="0"/>
              <a:t> / 10</a:t>
            </a:r>
          </a:p>
        </p:txBody>
      </p:sp>
    </p:spTree>
    <p:extLst>
      <p:ext uri="{BB962C8B-B14F-4D97-AF65-F5344CB8AC3E}">
        <p14:creationId xmlns:p14="http://schemas.microsoft.com/office/powerpoint/2010/main" val="1896200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B75-1F75-4AD9-A4D0-FC624F6BAADB}"/>
              </a:ext>
            </a:extLst>
          </p:cNvPr>
          <p:cNvSpPr txBox="1">
            <a:spLocks/>
          </p:cNvSpPr>
          <p:nvPr/>
        </p:nvSpPr>
        <p:spPr>
          <a:xfrm>
            <a:off x="1295402" y="982132"/>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Implementation - Fragments</a:t>
            </a:r>
          </a:p>
        </p:txBody>
      </p:sp>
      <p:sp>
        <p:nvSpPr>
          <p:cNvPr id="3" name="Content Placeholder 2">
            <a:extLst>
              <a:ext uri="{FF2B5EF4-FFF2-40B4-BE49-F238E27FC236}">
                <a16:creationId xmlns:a16="http://schemas.microsoft.com/office/drawing/2014/main" id="{178518D9-A3D6-4588-B224-698A57CA8393}"/>
              </a:ext>
            </a:extLst>
          </p:cNvPr>
          <p:cNvSpPr txBox="1">
            <a:spLocks/>
          </p:cNvSpPr>
          <p:nvPr/>
        </p:nvSpPr>
        <p:spPr>
          <a:xfrm>
            <a:off x="3017198" y="2049653"/>
            <a:ext cx="7118837" cy="411624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pPr lvl="1"/>
            <a:endParaRPr lang="en-US" dirty="0"/>
          </a:p>
        </p:txBody>
      </p:sp>
      <p:sp>
        <p:nvSpPr>
          <p:cNvPr id="4" name="TextBox 3">
            <a:extLst>
              <a:ext uri="{FF2B5EF4-FFF2-40B4-BE49-F238E27FC236}">
                <a16:creationId xmlns:a16="http://schemas.microsoft.com/office/drawing/2014/main" id="{3C4C6524-E7B5-46E1-B633-531DDAFFCDD6}"/>
              </a:ext>
            </a:extLst>
          </p:cNvPr>
          <p:cNvSpPr txBox="1"/>
          <p:nvPr/>
        </p:nvSpPr>
        <p:spPr>
          <a:xfrm>
            <a:off x="1898516" y="1843350"/>
            <a:ext cx="888945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t>
            </a:r>
            <a:r>
              <a:rPr lang="en-US" sz="2400" b="1" dirty="0" err="1"/>
              <a:t>Freewrite</a:t>
            </a:r>
            <a:r>
              <a:rPr lang="en-US" sz="2400" b="1" dirty="0"/>
              <a:t> List </a:t>
            </a:r>
            <a:r>
              <a:rPr lang="en-US" sz="2400" dirty="0"/>
              <a:t>Activity</a:t>
            </a:r>
            <a:r>
              <a:rPr lang="en-US" sz="2400" b="1" dirty="0"/>
              <a:t> </a:t>
            </a:r>
            <a:r>
              <a:rPr lang="en-US" sz="2400" dirty="0"/>
              <a:t>and</a:t>
            </a:r>
            <a:r>
              <a:rPr lang="en-US" sz="2400" b="1" dirty="0"/>
              <a:t> </a:t>
            </a:r>
            <a:r>
              <a:rPr lang="en-US" sz="2400" b="1" dirty="0" err="1"/>
              <a:t>Freewrite</a:t>
            </a:r>
            <a:r>
              <a:rPr lang="en-US" sz="2400" b="1" dirty="0"/>
              <a:t> Detail </a:t>
            </a:r>
            <a:r>
              <a:rPr lang="en-US" sz="2400" dirty="0"/>
              <a:t>Activity</a:t>
            </a:r>
            <a:r>
              <a:rPr lang="en-US" sz="2400" b="1" dirty="0"/>
              <a:t> </a:t>
            </a:r>
            <a:r>
              <a:rPr lang="en-US" sz="2400" dirty="0"/>
              <a:t>employ fragments in </a:t>
            </a:r>
            <a:r>
              <a:rPr lang="en-US" sz="2400" b="1" dirty="0"/>
              <a:t>master-detail design pattern</a:t>
            </a:r>
            <a:r>
              <a:rPr lang="en-US" sz="2400" dirty="0"/>
              <a:t>.</a:t>
            </a:r>
          </a:p>
          <a:p>
            <a:pPr marL="285750" indent="-285750">
              <a:buFont typeface="Arial" panose="020B0604020202020204" pitchFamily="34" charset="0"/>
              <a:buChar char="•"/>
            </a:pPr>
            <a:r>
              <a:rPr lang="en-US" sz="2400" dirty="0"/>
              <a:t>Adapted from Band Database app in ZyBooks Chapter 5.</a:t>
            </a:r>
          </a:p>
          <a:p>
            <a:pPr marL="742950" lvl="1" indent="-285750">
              <a:buFont typeface="Arial" panose="020B0604020202020204" pitchFamily="34" charset="0"/>
              <a:buChar char="•"/>
            </a:pPr>
            <a:endParaRPr lang="en-US" sz="2400" dirty="0"/>
          </a:p>
        </p:txBody>
      </p:sp>
      <p:pic>
        <p:nvPicPr>
          <p:cNvPr id="12" name="Picture 11">
            <a:extLst>
              <a:ext uri="{FF2B5EF4-FFF2-40B4-BE49-F238E27FC236}">
                <a16:creationId xmlns:a16="http://schemas.microsoft.com/office/drawing/2014/main" id="{529E24B7-464D-4AC6-9CA9-FAC59E80B861}"/>
              </a:ext>
            </a:extLst>
          </p:cNvPr>
          <p:cNvPicPr>
            <a:picLocks noChangeAspect="1"/>
          </p:cNvPicPr>
          <p:nvPr/>
        </p:nvPicPr>
        <p:blipFill>
          <a:blip r:embed="rId3"/>
          <a:stretch>
            <a:fillRect/>
          </a:stretch>
        </p:blipFill>
        <p:spPr>
          <a:xfrm>
            <a:off x="2946549" y="3472877"/>
            <a:ext cx="2688900" cy="2336966"/>
          </a:xfrm>
          <a:prstGeom prst="rect">
            <a:avLst/>
          </a:prstGeom>
          <a:ln>
            <a:solidFill>
              <a:srgbClr val="262626"/>
            </a:solidFill>
          </a:ln>
        </p:spPr>
      </p:pic>
      <p:pic>
        <p:nvPicPr>
          <p:cNvPr id="14" name="Picture 13">
            <a:extLst>
              <a:ext uri="{FF2B5EF4-FFF2-40B4-BE49-F238E27FC236}">
                <a16:creationId xmlns:a16="http://schemas.microsoft.com/office/drawing/2014/main" id="{872732DA-7284-43E2-808A-C8D99AA0D0AC}"/>
              </a:ext>
            </a:extLst>
          </p:cNvPr>
          <p:cNvPicPr>
            <a:picLocks noChangeAspect="1"/>
          </p:cNvPicPr>
          <p:nvPr/>
        </p:nvPicPr>
        <p:blipFill rotWithShape="1">
          <a:blip r:embed="rId4"/>
          <a:srcRect r="1108"/>
          <a:stretch/>
        </p:blipFill>
        <p:spPr>
          <a:xfrm>
            <a:off x="6622783" y="3469136"/>
            <a:ext cx="2688901" cy="2336966"/>
          </a:xfrm>
          <a:prstGeom prst="rect">
            <a:avLst/>
          </a:prstGeom>
          <a:ln>
            <a:solidFill>
              <a:srgbClr val="262626"/>
            </a:solidFill>
          </a:ln>
        </p:spPr>
      </p:pic>
      <p:cxnSp>
        <p:nvCxnSpPr>
          <p:cNvPr id="18" name="Straight Arrow Connector 17">
            <a:extLst>
              <a:ext uri="{FF2B5EF4-FFF2-40B4-BE49-F238E27FC236}">
                <a16:creationId xmlns:a16="http://schemas.microsoft.com/office/drawing/2014/main" id="{58122A2E-C274-4067-9C1F-E73E7AFB3350}"/>
              </a:ext>
            </a:extLst>
          </p:cNvPr>
          <p:cNvCxnSpPr>
            <a:cxnSpLocks/>
          </p:cNvCxnSpPr>
          <p:nvPr/>
        </p:nvCxnSpPr>
        <p:spPr>
          <a:xfrm>
            <a:off x="5818761" y="4401358"/>
            <a:ext cx="665795" cy="202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BF47F3D-C6E3-4AC8-B233-193DCA1402BE}"/>
              </a:ext>
            </a:extLst>
          </p:cNvPr>
          <p:cNvSpPr/>
          <p:nvPr/>
        </p:nvSpPr>
        <p:spPr>
          <a:xfrm>
            <a:off x="2952618" y="4272064"/>
            <a:ext cx="2688900" cy="262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306B9F3-A1E9-492C-9B48-5AF254B26BCC}"/>
              </a:ext>
            </a:extLst>
          </p:cNvPr>
          <p:cNvSpPr txBox="1"/>
          <p:nvPr/>
        </p:nvSpPr>
        <p:spPr>
          <a:xfrm>
            <a:off x="2731991" y="5732374"/>
            <a:ext cx="3118016" cy="646331"/>
          </a:xfrm>
          <a:prstGeom prst="rect">
            <a:avLst/>
          </a:prstGeom>
          <a:noFill/>
        </p:spPr>
        <p:txBody>
          <a:bodyPr wrap="square" rtlCol="0">
            <a:spAutoFit/>
          </a:bodyPr>
          <a:lstStyle/>
          <a:p>
            <a:pPr algn="ctr"/>
            <a:r>
              <a:rPr lang="en-US" dirty="0"/>
              <a:t>The list activity use a list fragment to show a list of items.</a:t>
            </a:r>
          </a:p>
        </p:txBody>
      </p:sp>
      <p:cxnSp>
        <p:nvCxnSpPr>
          <p:cNvPr id="23" name="Straight Connector 22">
            <a:extLst>
              <a:ext uri="{FF2B5EF4-FFF2-40B4-BE49-F238E27FC236}">
                <a16:creationId xmlns:a16="http://schemas.microsoft.com/office/drawing/2014/main" id="{7BB9192D-9948-4FBF-9487-7FC5ABCB9D70}"/>
              </a:ext>
            </a:extLst>
          </p:cNvPr>
          <p:cNvCxnSpPr/>
          <p:nvPr/>
        </p:nvCxnSpPr>
        <p:spPr>
          <a:xfrm>
            <a:off x="585279" y="3054488"/>
            <a:ext cx="10311319"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C087BF-3CBA-41FD-8725-9C5CE32B74FF}"/>
              </a:ext>
            </a:extLst>
          </p:cNvPr>
          <p:cNvSpPr txBox="1"/>
          <p:nvPr/>
        </p:nvSpPr>
        <p:spPr>
          <a:xfrm>
            <a:off x="6648571" y="5781201"/>
            <a:ext cx="2688900" cy="646331"/>
          </a:xfrm>
          <a:prstGeom prst="rect">
            <a:avLst/>
          </a:prstGeom>
          <a:noFill/>
        </p:spPr>
        <p:txBody>
          <a:bodyPr wrap="square" rtlCol="0">
            <a:spAutoFit/>
          </a:bodyPr>
          <a:lstStyle/>
          <a:p>
            <a:pPr algn="ctr"/>
            <a:r>
              <a:rPr lang="en-US" dirty="0"/>
              <a:t>The detail activity has a fragment to display details.</a:t>
            </a:r>
          </a:p>
        </p:txBody>
      </p:sp>
      <p:graphicFrame>
        <p:nvGraphicFramePr>
          <p:cNvPr id="25" name="Diagram 24">
            <a:extLst>
              <a:ext uri="{FF2B5EF4-FFF2-40B4-BE49-F238E27FC236}">
                <a16:creationId xmlns:a16="http://schemas.microsoft.com/office/drawing/2014/main" id="{F02DDC66-7473-4C8F-9EA5-8CA8744E4012}"/>
              </a:ext>
            </a:extLst>
          </p:cNvPr>
          <p:cNvGraphicFramePr/>
          <p:nvPr>
            <p:extLst>
              <p:ext uri="{D42A27DB-BD31-4B8C-83A1-F6EECF244321}">
                <p14:modId xmlns:p14="http://schemas.microsoft.com/office/powerpoint/2010/main" val="4061479359"/>
              </p:ext>
            </p:extLst>
          </p:nvPr>
        </p:nvGraphicFramePr>
        <p:xfrm>
          <a:off x="235651" y="3480110"/>
          <a:ext cx="2830677" cy="18871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7" name="Diagram 26">
            <a:extLst>
              <a:ext uri="{FF2B5EF4-FFF2-40B4-BE49-F238E27FC236}">
                <a16:creationId xmlns:a16="http://schemas.microsoft.com/office/drawing/2014/main" id="{7E7ADFD6-E766-4AE9-874D-87AD80E87DC1}"/>
              </a:ext>
            </a:extLst>
          </p:cNvPr>
          <p:cNvGraphicFramePr/>
          <p:nvPr>
            <p:extLst>
              <p:ext uri="{D42A27DB-BD31-4B8C-83A1-F6EECF244321}">
                <p14:modId xmlns:p14="http://schemas.microsoft.com/office/powerpoint/2010/main" val="2620217675"/>
              </p:ext>
            </p:extLst>
          </p:nvPr>
        </p:nvGraphicFramePr>
        <p:xfrm>
          <a:off x="9128561" y="3485625"/>
          <a:ext cx="2830677" cy="188711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5" name="Slide Number Placeholder 34">
            <a:extLst>
              <a:ext uri="{FF2B5EF4-FFF2-40B4-BE49-F238E27FC236}">
                <a16:creationId xmlns:a16="http://schemas.microsoft.com/office/drawing/2014/main" id="{D4939B96-5267-4C9D-AB25-92B3E9E8F084}"/>
              </a:ext>
            </a:extLst>
          </p:cNvPr>
          <p:cNvSpPr>
            <a:spLocks noGrp="1"/>
          </p:cNvSpPr>
          <p:nvPr>
            <p:ph type="sldNum" sz="quarter" idx="12"/>
          </p:nvPr>
        </p:nvSpPr>
        <p:spPr/>
        <p:txBody>
          <a:bodyPr/>
          <a:lstStyle/>
          <a:p>
            <a:fld id="{5D84065D-F351-4B03-BD91-D8A6B8D4B362}" type="slidenum">
              <a:rPr lang="en-US" smtClean="0"/>
              <a:pPr/>
              <a:t>8</a:t>
            </a:fld>
            <a:r>
              <a:rPr lang="en-US" dirty="0"/>
              <a:t> / 10</a:t>
            </a:r>
          </a:p>
        </p:txBody>
      </p:sp>
      <p:sp>
        <p:nvSpPr>
          <p:cNvPr id="36" name="TextBox 35">
            <a:extLst>
              <a:ext uri="{FF2B5EF4-FFF2-40B4-BE49-F238E27FC236}">
                <a16:creationId xmlns:a16="http://schemas.microsoft.com/office/drawing/2014/main" id="{AB49101C-13DB-44F8-9BB7-3F83CB891ED0}"/>
              </a:ext>
            </a:extLst>
          </p:cNvPr>
          <p:cNvSpPr txBox="1"/>
          <p:nvPr/>
        </p:nvSpPr>
        <p:spPr>
          <a:xfrm>
            <a:off x="2763426" y="3061722"/>
            <a:ext cx="3118016" cy="369332"/>
          </a:xfrm>
          <a:prstGeom prst="rect">
            <a:avLst/>
          </a:prstGeom>
          <a:noFill/>
        </p:spPr>
        <p:txBody>
          <a:bodyPr wrap="square" rtlCol="0">
            <a:spAutoFit/>
          </a:bodyPr>
          <a:lstStyle/>
          <a:p>
            <a:pPr algn="ctr"/>
            <a:r>
              <a:rPr lang="en-US" b="1" i="1" u="sng" dirty="0"/>
              <a:t>Master</a:t>
            </a:r>
          </a:p>
        </p:txBody>
      </p:sp>
      <p:sp>
        <p:nvSpPr>
          <p:cNvPr id="37" name="TextBox 36">
            <a:extLst>
              <a:ext uri="{FF2B5EF4-FFF2-40B4-BE49-F238E27FC236}">
                <a16:creationId xmlns:a16="http://schemas.microsoft.com/office/drawing/2014/main" id="{014E9662-0369-4D2B-B9CC-0CA626136255}"/>
              </a:ext>
            </a:extLst>
          </p:cNvPr>
          <p:cNvSpPr txBox="1"/>
          <p:nvPr/>
        </p:nvSpPr>
        <p:spPr>
          <a:xfrm>
            <a:off x="6484556" y="3022833"/>
            <a:ext cx="3118016" cy="369332"/>
          </a:xfrm>
          <a:prstGeom prst="rect">
            <a:avLst/>
          </a:prstGeom>
          <a:noFill/>
        </p:spPr>
        <p:txBody>
          <a:bodyPr wrap="square" rtlCol="0">
            <a:spAutoFit/>
          </a:bodyPr>
          <a:lstStyle/>
          <a:p>
            <a:pPr algn="ctr"/>
            <a:r>
              <a:rPr lang="en-US" b="1" i="1" u="sng" dirty="0"/>
              <a:t>Detail</a:t>
            </a:r>
          </a:p>
        </p:txBody>
      </p:sp>
    </p:spTree>
    <p:extLst>
      <p:ext uri="{BB962C8B-B14F-4D97-AF65-F5344CB8AC3E}">
        <p14:creationId xmlns:p14="http://schemas.microsoft.com/office/powerpoint/2010/main" val="55601517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lowchart: Off-page Connector 35">
            <a:extLst>
              <a:ext uri="{FF2B5EF4-FFF2-40B4-BE49-F238E27FC236}">
                <a16:creationId xmlns:a16="http://schemas.microsoft.com/office/drawing/2014/main" id="{C76E8826-A990-4CEB-B628-60AB5B4ED6DD}"/>
              </a:ext>
            </a:extLst>
          </p:cNvPr>
          <p:cNvSpPr/>
          <p:nvPr/>
        </p:nvSpPr>
        <p:spPr>
          <a:xfrm>
            <a:off x="8091981" y="1881579"/>
            <a:ext cx="3254307" cy="4418023"/>
          </a:xfrm>
          <a:prstGeom prst="flowChartOffpageConnector">
            <a:avLst/>
          </a:prstGeom>
          <a:gradFill>
            <a:gsLst>
              <a:gs pos="0">
                <a:srgbClr val="FDF2DB"/>
              </a:gs>
              <a:gs pos="100000">
                <a:schemeClr val="accent6">
                  <a:tint val="82000"/>
                </a:schemeClr>
              </a:gs>
            </a:gsLs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dk1"/>
              </a:solidFill>
            </a:endParaRPr>
          </a:p>
        </p:txBody>
      </p:sp>
      <p:sp>
        <p:nvSpPr>
          <p:cNvPr id="28" name="Flowchart: Off-page Connector 27">
            <a:extLst>
              <a:ext uri="{FF2B5EF4-FFF2-40B4-BE49-F238E27FC236}">
                <a16:creationId xmlns:a16="http://schemas.microsoft.com/office/drawing/2014/main" id="{40B7C979-FEE3-4DBC-92C7-677A45178007}"/>
              </a:ext>
            </a:extLst>
          </p:cNvPr>
          <p:cNvSpPr/>
          <p:nvPr/>
        </p:nvSpPr>
        <p:spPr>
          <a:xfrm>
            <a:off x="4501064" y="1881579"/>
            <a:ext cx="3254307" cy="4418023"/>
          </a:xfrm>
          <a:prstGeom prst="flowChartOffpageConnector">
            <a:avLst/>
          </a:prstGeom>
          <a:gradFill>
            <a:gsLst>
              <a:gs pos="0">
                <a:srgbClr val="FDF2DB"/>
              </a:gs>
              <a:gs pos="100000">
                <a:schemeClr val="accent6">
                  <a:tint val="82000"/>
                </a:schemeClr>
              </a:gs>
            </a:gsLs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16" name="Flowchart: Off-page Connector 15">
            <a:extLst>
              <a:ext uri="{FF2B5EF4-FFF2-40B4-BE49-F238E27FC236}">
                <a16:creationId xmlns:a16="http://schemas.microsoft.com/office/drawing/2014/main" id="{55FEAA00-8CEF-477B-9216-2FBB725E8CD2}"/>
              </a:ext>
            </a:extLst>
          </p:cNvPr>
          <p:cNvSpPr/>
          <p:nvPr/>
        </p:nvSpPr>
        <p:spPr>
          <a:xfrm>
            <a:off x="910147" y="1881580"/>
            <a:ext cx="3254307" cy="4418023"/>
          </a:xfrm>
          <a:prstGeom prst="flowChartOffpageConnector">
            <a:avLst/>
          </a:prstGeom>
          <a:gradFill>
            <a:gsLst>
              <a:gs pos="0">
                <a:srgbClr val="FDF2DB"/>
              </a:gs>
              <a:gs pos="100000">
                <a:schemeClr val="accent6">
                  <a:tint val="82000"/>
                </a:schemeClr>
              </a:gs>
            </a:gsLs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2" name="Title 1">
            <a:extLst>
              <a:ext uri="{FF2B5EF4-FFF2-40B4-BE49-F238E27FC236}">
                <a16:creationId xmlns:a16="http://schemas.microsoft.com/office/drawing/2014/main" id="{88EE7B75-1F75-4AD9-A4D0-FC624F6BAADB}"/>
              </a:ext>
            </a:extLst>
          </p:cNvPr>
          <p:cNvSpPr txBox="1">
            <a:spLocks/>
          </p:cNvSpPr>
          <p:nvPr/>
        </p:nvSpPr>
        <p:spPr>
          <a:xfrm>
            <a:off x="1367558" y="914795"/>
            <a:ext cx="9601196" cy="10008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Future Work</a:t>
            </a:r>
          </a:p>
        </p:txBody>
      </p:sp>
      <p:sp>
        <p:nvSpPr>
          <p:cNvPr id="7" name="TextBox 6">
            <a:extLst>
              <a:ext uri="{FF2B5EF4-FFF2-40B4-BE49-F238E27FC236}">
                <a16:creationId xmlns:a16="http://schemas.microsoft.com/office/drawing/2014/main" id="{1799DBC5-663C-4303-9F22-BEC9234FFBA4}"/>
              </a:ext>
            </a:extLst>
          </p:cNvPr>
          <p:cNvSpPr txBox="1"/>
          <p:nvPr/>
        </p:nvSpPr>
        <p:spPr>
          <a:xfrm>
            <a:off x="1270680" y="1983001"/>
            <a:ext cx="2537296" cy="461665"/>
          </a:xfrm>
          <a:prstGeom prst="rect">
            <a:avLst/>
          </a:prstGeom>
          <a:noFill/>
        </p:spPr>
        <p:txBody>
          <a:bodyPr wrap="square" rtlCol="0">
            <a:spAutoFit/>
          </a:bodyPr>
          <a:lstStyle/>
          <a:p>
            <a:pPr algn="ctr"/>
            <a:r>
              <a:rPr lang="en-US" sz="2400" b="1" dirty="0"/>
              <a:t>Multiple Users</a:t>
            </a:r>
          </a:p>
        </p:txBody>
      </p:sp>
      <p:sp>
        <p:nvSpPr>
          <p:cNvPr id="22" name="TextBox 21">
            <a:extLst>
              <a:ext uri="{FF2B5EF4-FFF2-40B4-BE49-F238E27FC236}">
                <a16:creationId xmlns:a16="http://schemas.microsoft.com/office/drawing/2014/main" id="{8C00DD83-A10A-420B-A9AE-AC4A9FEAEE32}"/>
              </a:ext>
            </a:extLst>
          </p:cNvPr>
          <p:cNvSpPr txBox="1"/>
          <p:nvPr/>
        </p:nvSpPr>
        <p:spPr>
          <a:xfrm>
            <a:off x="4827352" y="1983001"/>
            <a:ext cx="2537296" cy="830997"/>
          </a:xfrm>
          <a:prstGeom prst="rect">
            <a:avLst/>
          </a:prstGeom>
          <a:noFill/>
        </p:spPr>
        <p:txBody>
          <a:bodyPr wrap="square" rtlCol="0">
            <a:spAutoFit/>
          </a:bodyPr>
          <a:lstStyle/>
          <a:p>
            <a:pPr algn="ctr"/>
            <a:r>
              <a:rPr lang="en-US" sz="2400" b="1" dirty="0"/>
              <a:t>Dice Rolling Activity</a:t>
            </a:r>
          </a:p>
        </p:txBody>
      </p:sp>
      <p:sp>
        <p:nvSpPr>
          <p:cNvPr id="26" name="TextBox 25">
            <a:extLst>
              <a:ext uri="{FF2B5EF4-FFF2-40B4-BE49-F238E27FC236}">
                <a16:creationId xmlns:a16="http://schemas.microsoft.com/office/drawing/2014/main" id="{2F377C4C-CED9-43F0-B8B2-1B6B5725F4CC}"/>
              </a:ext>
            </a:extLst>
          </p:cNvPr>
          <p:cNvSpPr txBox="1"/>
          <p:nvPr/>
        </p:nvSpPr>
        <p:spPr>
          <a:xfrm>
            <a:off x="8173956" y="1983001"/>
            <a:ext cx="3090356" cy="830997"/>
          </a:xfrm>
          <a:prstGeom prst="rect">
            <a:avLst/>
          </a:prstGeom>
          <a:noFill/>
        </p:spPr>
        <p:txBody>
          <a:bodyPr wrap="square" rtlCol="0">
            <a:spAutoFit/>
          </a:bodyPr>
          <a:lstStyle/>
          <a:p>
            <a:pPr algn="ctr"/>
            <a:r>
              <a:rPr lang="en-US" sz="2400" b="1" dirty="0"/>
              <a:t>Exporting and Sharing Free Writes</a:t>
            </a:r>
          </a:p>
        </p:txBody>
      </p:sp>
      <p:pic>
        <p:nvPicPr>
          <p:cNvPr id="9" name="Picture 8">
            <a:extLst>
              <a:ext uri="{FF2B5EF4-FFF2-40B4-BE49-F238E27FC236}">
                <a16:creationId xmlns:a16="http://schemas.microsoft.com/office/drawing/2014/main" id="{EA550439-1736-4A57-AC98-376A89160EB6}"/>
              </a:ext>
            </a:extLst>
          </p:cNvPr>
          <p:cNvPicPr>
            <a:picLocks noChangeAspect="1"/>
          </p:cNvPicPr>
          <p:nvPr/>
        </p:nvPicPr>
        <p:blipFill>
          <a:blip r:embed="rId3"/>
          <a:stretch>
            <a:fillRect/>
          </a:stretch>
        </p:blipFill>
        <p:spPr>
          <a:xfrm>
            <a:off x="1333505" y="2721987"/>
            <a:ext cx="2373542" cy="1414025"/>
          </a:xfrm>
          <a:prstGeom prst="rect">
            <a:avLst/>
          </a:prstGeom>
          <a:ln>
            <a:solidFill>
              <a:schemeClr val="tx1"/>
            </a:solidFill>
          </a:ln>
        </p:spPr>
      </p:pic>
      <p:sp>
        <p:nvSpPr>
          <p:cNvPr id="10" name="Rectangle 9">
            <a:extLst>
              <a:ext uri="{FF2B5EF4-FFF2-40B4-BE49-F238E27FC236}">
                <a16:creationId xmlns:a16="http://schemas.microsoft.com/office/drawing/2014/main" id="{2C33BBD9-44C2-4740-89AF-D05DF02A29A1}"/>
              </a:ext>
            </a:extLst>
          </p:cNvPr>
          <p:cNvSpPr/>
          <p:nvPr/>
        </p:nvSpPr>
        <p:spPr>
          <a:xfrm>
            <a:off x="1367558" y="2746105"/>
            <a:ext cx="2339489" cy="288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latin typeface="Ink Free" panose="03080402000500000000" pitchFamily="66" charset="0"/>
              </a:rPr>
              <a:t>Select Writer</a:t>
            </a:r>
          </a:p>
        </p:txBody>
      </p:sp>
      <p:sp>
        <p:nvSpPr>
          <p:cNvPr id="11" name="TextBox 10">
            <a:extLst>
              <a:ext uri="{FF2B5EF4-FFF2-40B4-BE49-F238E27FC236}">
                <a16:creationId xmlns:a16="http://schemas.microsoft.com/office/drawing/2014/main" id="{DE053732-E199-41DF-BE49-AA3D4031F84F}"/>
              </a:ext>
            </a:extLst>
          </p:cNvPr>
          <p:cNvSpPr txBox="1"/>
          <p:nvPr/>
        </p:nvSpPr>
        <p:spPr>
          <a:xfrm>
            <a:off x="1212518" y="4367168"/>
            <a:ext cx="2649567" cy="1323439"/>
          </a:xfrm>
          <a:prstGeom prst="rect">
            <a:avLst/>
          </a:prstGeom>
          <a:noFill/>
        </p:spPr>
        <p:txBody>
          <a:bodyPr wrap="square" rtlCol="0">
            <a:spAutoFit/>
          </a:bodyPr>
          <a:lstStyle/>
          <a:p>
            <a:pPr algn="ctr"/>
            <a:r>
              <a:rPr lang="en-US" sz="2000" dirty="0"/>
              <a:t>The user can define multiple profiles that keep track of their own free writes.</a:t>
            </a:r>
          </a:p>
        </p:txBody>
      </p:sp>
      <p:pic>
        <p:nvPicPr>
          <p:cNvPr id="34" name="Picture 33">
            <a:extLst>
              <a:ext uri="{FF2B5EF4-FFF2-40B4-BE49-F238E27FC236}">
                <a16:creationId xmlns:a16="http://schemas.microsoft.com/office/drawing/2014/main" id="{782AD345-0C1F-4C04-97E4-6785E973CF18}"/>
              </a:ext>
            </a:extLst>
          </p:cNvPr>
          <p:cNvPicPr>
            <a:picLocks noChangeAspect="1"/>
          </p:cNvPicPr>
          <p:nvPr/>
        </p:nvPicPr>
        <p:blipFill>
          <a:blip r:embed="rId4"/>
          <a:stretch>
            <a:fillRect/>
          </a:stretch>
        </p:blipFill>
        <p:spPr>
          <a:xfrm>
            <a:off x="5160580" y="2881333"/>
            <a:ext cx="1935274" cy="1418498"/>
          </a:xfrm>
          <a:prstGeom prst="rect">
            <a:avLst/>
          </a:prstGeom>
          <a:ln>
            <a:solidFill>
              <a:schemeClr val="tx1"/>
            </a:solidFill>
          </a:ln>
        </p:spPr>
      </p:pic>
      <p:sp>
        <p:nvSpPr>
          <p:cNvPr id="35" name="TextBox 34">
            <a:extLst>
              <a:ext uri="{FF2B5EF4-FFF2-40B4-BE49-F238E27FC236}">
                <a16:creationId xmlns:a16="http://schemas.microsoft.com/office/drawing/2014/main" id="{8A789AE8-9152-44CE-9511-9A0FD4A8EB18}"/>
              </a:ext>
            </a:extLst>
          </p:cNvPr>
          <p:cNvSpPr txBox="1"/>
          <p:nvPr/>
        </p:nvSpPr>
        <p:spPr>
          <a:xfrm>
            <a:off x="8394350" y="4362737"/>
            <a:ext cx="2649567" cy="1631216"/>
          </a:xfrm>
          <a:prstGeom prst="rect">
            <a:avLst/>
          </a:prstGeom>
          <a:noFill/>
        </p:spPr>
        <p:txBody>
          <a:bodyPr wrap="square" rtlCol="0">
            <a:spAutoFit/>
          </a:bodyPr>
          <a:lstStyle/>
          <a:p>
            <a:pPr algn="ctr"/>
            <a:r>
              <a:rPr lang="en-US" sz="2000" dirty="0"/>
              <a:t>The user can export to expand upon elsewhere. They can also share them with friends and family.</a:t>
            </a:r>
          </a:p>
        </p:txBody>
      </p:sp>
      <p:pic>
        <p:nvPicPr>
          <p:cNvPr id="38" name="Picture 37">
            <a:extLst>
              <a:ext uri="{FF2B5EF4-FFF2-40B4-BE49-F238E27FC236}">
                <a16:creationId xmlns:a16="http://schemas.microsoft.com/office/drawing/2014/main" id="{1A883BFD-00E9-484A-A719-9B7F62D68C37}"/>
              </a:ext>
            </a:extLst>
          </p:cNvPr>
          <p:cNvPicPr>
            <a:picLocks noChangeAspect="1"/>
          </p:cNvPicPr>
          <p:nvPr/>
        </p:nvPicPr>
        <p:blipFill>
          <a:blip r:embed="rId5"/>
          <a:stretch>
            <a:fillRect/>
          </a:stretch>
        </p:blipFill>
        <p:spPr>
          <a:xfrm>
            <a:off x="8514743" y="3005750"/>
            <a:ext cx="1095643" cy="1095643"/>
          </a:xfrm>
          <a:prstGeom prst="rect">
            <a:avLst/>
          </a:prstGeom>
        </p:spPr>
      </p:pic>
      <p:pic>
        <p:nvPicPr>
          <p:cNvPr id="44" name="Picture 43">
            <a:extLst>
              <a:ext uri="{FF2B5EF4-FFF2-40B4-BE49-F238E27FC236}">
                <a16:creationId xmlns:a16="http://schemas.microsoft.com/office/drawing/2014/main" id="{6714E76C-85CE-44FD-9F67-1E42BBC7BCBD}"/>
              </a:ext>
            </a:extLst>
          </p:cNvPr>
          <p:cNvPicPr>
            <a:picLocks noChangeAspect="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7">
                    <a14:imgEffect>
                      <a14:backgroundRemoval t="5455" b="96591" l="4706" r="97647">
                        <a14:foregroundMark x1="16000" y1="24773" x2="16000" y2="24773"/>
                      </a14:backgroundRemoval>
                    </a14:imgEffect>
                  </a14:imgLayer>
                </a14:imgProps>
              </a:ext>
            </a:extLst>
          </a:blip>
          <a:stretch>
            <a:fillRect/>
          </a:stretch>
        </p:blipFill>
        <p:spPr>
          <a:xfrm>
            <a:off x="9839526" y="2913932"/>
            <a:ext cx="1180418" cy="1222080"/>
          </a:xfrm>
          <a:prstGeom prst="rect">
            <a:avLst/>
          </a:prstGeom>
          <a:noFill/>
        </p:spPr>
      </p:pic>
      <p:sp>
        <p:nvSpPr>
          <p:cNvPr id="45" name="TextBox 44">
            <a:extLst>
              <a:ext uri="{FF2B5EF4-FFF2-40B4-BE49-F238E27FC236}">
                <a16:creationId xmlns:a16="http://schemas.microsoft.com/office/drawing/2014/main" id="{613A8CCB-B662-436F-9FAE-8A55A9B14DC7}"/>
              </a:ext>
            </a:extLst>
          </p:cNvPr>
          <p:cNvSpPr txBox="1"/>
          <p:nvPr/>
        </p:nvSpPr>
        <p:spPr>
          <a:xfrm>
            <a:off x="4803433" y="4367168"/>
            <a:ext cx="2649567" cy="1323439"/>
          </a:xfrm>
          <a:prstGeom prst="rect">
            <a:avLst/>
          </a:prstGeom>
          <a:noFill/>
        </p:spPr>
        <p:txBody>
          <a:bodyPr wrap="square" rtlCol="0">
            <a:spAutoFit/>
          </a:bodyPr>
          <a:lstStyle/>
          <a:p>
            <a:pPr algn="ctr"/>
            <a:r>
              <a:rPr lang="en-US" sz="2000" dirty="0"/>
              <a:t>The user has more agency over what sort of visual aids they get before they write.</a:t>
            </a:r>
          </a:p>
        </p:txBody>
      </p:sp>
      <p:sp>
        <p:nvSpPr>
          <p:cNvPr id="53" name="Slide Number Placeholder 52">
            <a:extLst>
              <a:ext uri="{FF2B5EF4-FFF2-40B4-BE49-F238E27FC236}">
                <a16:creationId xmlns:a16="http://schemas.microsoft.com/office/drawing/2014/main" id="{74DBB575-8756-4F61-A6E2-E9FA02EE72F6}"/>
              </a:ext>
            </a:extLst>
          </p:cNvPr>
          <p:cNvSpPr>
            <a:spLocks noGrp="1"/>
          </p:cNvSpPr>
          <p:nvPr>
            <p:ph type="sldNum" sz="quarter" idx="12"/>
          </p:nvPr>
        </p:nvSpPr>
        <p:spPr/>
        <p:txBody>
          <a:bodyPr/>
          <a:lstStyle/>
          <a:p>
            <a:fld id="{5D84065D-F351-4B03-BD91-D8A6B8D4B362}" type="slidenum">
              <a:rPr lang="en-US" smtClean="0"/>
              <a:pPr/>
              <a:t>9</a:t>
            </a:fld>
            <a:r>
              <a:rPr lang="en-US" dirty="0"/>
              <a:t> / 10</a:t>
            </a:r>
          </a:p>
        </p:txBody>
      </p:sp>
    </p:spTree>
    <p:extLst>
      <p:ext uri="{BB962C8B-B14F-4D97-AF65-F5344CB8AC3E}">
        <p14:creationId xmlns:p14="http://schemas.microsoft.com/office/powerpoint/2010/main" val="620667012"/>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46">
      <a:dk1>
        <a:sysClr val="windowText" lastClr="000000"/>
      </a:dk1>
      <a:lt1>
        <a:sysClr val="window" lastClr="FFFFFF"/>
      </a:lt1>
      <a:dk2>
        <a:srgbClr val="212121"/>
      </a:dk2>
      <a:lt2>
        <a:srgbClr val="DADADA"/>
      </a:lt2>
      <a:accent1>
        <a:srgbClr val="AB946B"/>
      </a:accent1>
      <a:accent2>
        <a:srgbClr val="FF9900"/>
      </a:accent2>
      <a:accent3>
        <a:srgbClr val="DD8C3C"/>
      </a:accent3>
      <a:accent4>
        <a:srgbClr val="8E684C"/>
      </a:accent4>
      <a:accent5>
        <a:srgbClr val="CBAF62"/>
      </a:accent5>
      <a:accent6>
        <a:srgbClr val="33CCCC"/>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78524312_Recreation Organic design_SL-V1.pptx" id="{F71A86FF-49A3-4B67-A125-11EA00B3A17C}" vid="{EA83300D-506E-4894-9D32-3B71A0743C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6F0FA-5858-4AD1-8F89-D32310719A51}">
  <ds:schemaRefs>
    <ds:schemaRef ds:uri="http://schemas.microsoft.com/office/2006/metadata/properties"/>
    <ds:schemaRef ds:uri="http://schemas.openxmlformats.org/package/2006/metadata/core-properties"/>
    <ds:schemaRef ds:uri="16c05727-aa75-4e4a-9b5f-8a80a1165891"/>
    <ds:schemaRef ds:uri="http://www.w3.org/XML/1998/namespace"/>
    <ds:schemaRef ds:uri="http://purl.org/dc/dcmitype/"/>
    <ds:schemaRef ds:uri="http://schemas.microsoft.com/office/2006/documentManagement/types"/>
    <ds:schemaRef ds:uri="http://purl.org/dc/elements/1.1/"/>
    <ds:schemaRef ds:uri="http://schemas.microsoft.com/office/infopath/2007/PartnerControls"/>
    <ds:schemaRef ds:uri="71af3243-3dd4-4a8d-8c0d-dd76da1f02a5"/>
    <ds:schemaRef ds:uri="http://purl.org/dc/terms/"/>
  </ds:schemaRefs>
</ds:datastoreItem>
</file>

<file path=customXml/itemProps2.xml><?xml version="1.0" encoding="utf-8"?>
<ds:datastoreItem xmlns:ds="http://schemas.openxmlformats.org/officeDocument/2006/customXml" ds:itemID="{075A39CB-C45B-4F08-829C-AB9550EE08FE}">
  <ds:schemaRefs>
    <ds:schemaRef ds:uri="http://schemas.microsoft.com/sharepoint/v3/contenttype/forms"/>
  </ds:schemaRefs>
</ds:datastoreItem>
</file>

<file path=customXml/itemProps3.xml><?xml version="1.0" encoding="utf-8"?>
<ds:datastoreItem xmlns:ds="http://schemas.openxmlformats.org/officeDocument/2006/customXml" ds:itemID="{0F92F16A-38EE-4C9D-AFD3-2845EC2D9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Recreation design</Template>
  <TotalTime>2873</TotalTime>
  <Words>1785</Words>
  <Application>Microsoft Office PowerPoint</Application>
  <PresentationFormat>Widescreen</PresentationFormat>
  <Paragraphs>207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Garamond</vt:lpstr>
      <vt:lpstr>Ink Free</vt:lpstr>
      <vt:lpstr>SFMono-Regular</vt:lpstr>
      <vt:lpstr>Organic</vt:lpstr>
      <vt:lpstr>“Easy Writers” Creative Writing App</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RECREATION DESIGN</dc:title>
  <dc:creator>Dan</dc:creator>
  <cp:lastModifiedBy>Dan</cp:lastModifiedBy>
  <cp:revision>42</cp:revision>
  <dcterms:created xsi:type="dcterms:W3CDTF">2021-05-10T23:45:49Z</dcterms:created>
  <dcterms:modified xsi:type="dcterms:W3CDTF">2021-05-12T23:38:58Z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