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70" r:id="rId9"/>
    <p:sldId id="272" r:id="rId10"/>
    <p:sldId id="271" r:id="rId11"/>
  </p:sldIdLst>
  <p:sldSz cx="18288000" cy="10287000"/>
  <p:notesSz cx="6858000" cy="9144000"/>
  <p:embeddedFontLst>
    <p:embeddedFont>
      <p:font typeface="Arimo Bold" panose="020B0604020202020204" charset="0"/>
      <p:regular r:id="rId12"/>
    </p:embeddedFont>
    <p:embeddedFont>
      <p:font typeface="Cabin" panose="020B0604020202020204" charset="0"/>
      <p:regular r:id="rId13"/>
    </p:embeddedFont>
    <p:embeddedFont>
      <p:font typeface="Cabin Bold" panose="020B0604020202020204" charset="0"/>
      <p:regular r:id="rId14"/>
    </p:embeddedFont>
    <p:embeddedFont>
      <p:font typeface="Cabin Semi-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5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31.png"/><Relationship Id="rId18" Type="http://schemas.openxmlformats.org/officeDocument/2006/relationships/image" Target="../media/image17.png"/><Relationship Id="rId3" Type="http://schemas.openxmlformats.org/officeDocument/2006/relationships/image" Target="../media/image23.png"/><Relationship Id="rId7" Type="http://schemas.openxmlformats.org/officeDocument/2006/relationships/image" Target="../media/image26.svg"/><Relationship Id="rId12" Type="http://schemas.openxmlformats.org/officeDocument/2006/relationships/image" Target="../media/image30.svg"/><Relationship Id="rId17" Type="http://schemas.openxmlformats.org/officeDocument/2006/relationships/slide" Target="slide3.xml"/><Relationship Id="rId2" Type="http://schemas.openxmlformats.org/officeDocument/2006/relationships/slide" Target="slide5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slide" Target="slide4.xml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19" Type="http://schemas.openxmlformats.org/officeDocument/2006/relationships/image" Target="../media/image18.svg"/><Relationship Id="rId4" Type="http://schemas.openxmlformats.org/officeDocument/2006/relationships/image" Target="../media/image24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31.png"/><Relationship Id="rId18" Type="http://schemas.openxmlformats.org/officeDocument/2006/relationships/image" Target="../media/image17.png"/><Relationship Id="rId3" Type="http://schemas.openxmlformats.org/officeDocument/2006/relationships/image" Target="../media/image23.png"/><Relationship Id="rId7" Type="http://schemas.openxmlformats.org/officeDocument/2006/relationships/image" Target="../media/image26.svg"/><Relationship Id="rId12" Type="http://schemas.openxmlformats.org/officeDocument/2006/relationships/image" Target="../media/image30.svg"/><Relationship Id="rId17" Type="http://schemas.openxmlformats.org/officeDocument/2006/relationships/slide" Target="slide3.xml"/><Relationship Id="rId2" Type="http://schemas.openxmlformats.org/officeDocument/2006/relationships/slide" Target="slide5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slide" Target="slide4.xml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19" Type="http://schemas.openxmlformats.org/officeDocument/2006/relationships/image" Target="../media/image18.svg"/><Relationship Id="rId4" Type="http://schemas.openxmlformats.org/officeDocument/2006/relationships/image" Target="../media/image24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6.sv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3.sv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58.png"/><Relationship Id="rId18" Type="http://schemas.openxmlformats.org/officeDocument/2006/relationships/image" Target="../media/image63.sv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17" Type="http://schemas.openxmlformats.org/officeDocument/2006/relationships/image" Target="../media/image62.png"/><Relationship Id="rId2" Type="http://schemas.openxmlformats.org/officeDocument/2006/relationships/slide" Target="slide2.xml"/><Relationship Id="rId16" Type="http://schemas.openxmlformats.org/officeDocument/2006/relationships/image" Target="../media/image61.svg"/><Relationship Id="rId20" Type="http://schemas.openxmlformats.org/officeDocument/2006/relationships/image" Target="../media/image6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svg"/><Relationship Id="rId19" Type="http://schemas.openxmlformats.org/officeDocument/2006/relationships/image" Target="../media/image64.png"/><Relationship Id="rId4" Type="http://schemas.openxmlformats.org/officeDocument/2006/relationships/image" Target="../media/image49.svg"/><Relationship Id="rId9" Type="http://schemas.openxmlformats.org/officeDocument/2006/relationships/image" Target="../media/image54.png"/><Relationship Id="rId14" Type="http://schemas.openxmlformats.org/officeDocument/2006/relationships/image" Target="../media/image59.svg"/><Relationship Id="rId22" Type="http://schemas.openxmlformats.org/officeDocument/2006/relationships/image" Target="../media/image6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58.png"/><Relationship Id="rId18" Type="http://schemas.openxmlformats.org/officeDocument/2006/relationships/image" Target="../media/image63.sv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17" Type="http://schemas.openxmlformats.org/officeDocument/2006/relationships/image" Target="../media/image62.png"/><Relationship Id="rId2" Type="http://schemas.openxmlformats.org/officeDocument/2006/relationships/slide" Target="slide2.xml"/><Relationship Id="rId16" Type="http://schemas.openxmlformats.org/officeDocument/2006/relationships/image" Target="../media/image61.svg"/><Relationship Id="rId20" Type="http://schemas.openxmlformats.org/officeDocument/2006/relationships/image" Target="../media/image6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svg"/><Relationship Id="rId19" Type="http://schemas.openxmlformats.org/officeDocument/2006/relationships/image" Target="../media/image64.png"/><Relationship Id="rId4" Type="http://schemas.openxmlformats.org/officeDocument/2006/relationships/image" Target="../media/image49.svg"/><Relationship Id="rId9" Type="http://schemas.openxmlformats.org/officeDocument/2006/relationships/image" Target="../media/image54.png"/><Relationship Id="rId14" Type="http://schemas.openxmlformats.org/officeDocument/2006/relationships/image" Target="../media/image59.svg"/><Relationship Id="rId22" Type="http://schemas.openxmlformats.org/officeDocument/2006/relationships/image" Target="../media/image6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13" Type="http://schemas.openxmlformats.org/officeDocument/2006/relationships/image" Target="../media/image74.pn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12" Type="http://schemas.openxmlformats.org/officeDocument/2006/relationships/image" Target="../media/image73.sv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72.png"/><Relationship Id="rId5" Type="http://schemas.openxmlformats.org/officeDocument/2006/relationships/image" Target="../media/image3.png"/><Relationship Id="rId10" Type="http://schemas.openxmlformats.org/officeDocument/2006/relationships/image" Target="../media/image20.svg"/><Relationship Id="rId4" Type="http://schemas.openxmlformats.org/officeDocument/2006/relationships/image" Target="../media/image69.svg"/><Relationship Id="rId9" Type="http://schemas.openxmlformats.org/officeDocument/2006/relationships/image" Target="../media/image19.png"/><Relationship Id="rId14" Type="http://schemas.openxmlformats.org/officeDocument/2006/relationships/image" Target="../media/image7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13" Type="http://schemas.openxmlformats.org/officeDocument/2006/relationships/image" Target="../media/image74.pn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12" Type="http://schemas.openxmlformats.org/officeDocument/2006/relationships/image" Target="../media/image73.sv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72.png"/><Relationship Id="rId5" Type="http://schemas.openxmlformats.org/officeDocument/2006/relationships/image" Target="../media/image3.png"/><Relationship Id="rId10" Type="http://schemas.openxmlformats.org/officeDocument/2006/relationships/image" Target="../media/image20.svg"/><Relationship Id="rId4" Type="http://schemas.openxmlformats.org/officeDocument/2006/relationships/image" Target="../media/image69.svg"/><Relationship Id="rId9" Type="http://schemas.openxmlformats.org/officeDocument/2006/relationships/image" Target="../media/image19.png"/><Relationship Id="rId14" Type="http://schemas.openxmlformats.org/officeDocument/2006/relationships/image" Target="../media/image7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4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3804" y="467352"/>
            <a:ext cx="17260392" cy="9352296"/>
            <a:chOff x="0" y="0"/>
            <a:chExt cx="4482328" cy="2428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82328" cy="2428685"/>
            </a:xfrm>
            <a:custGeom>
              <a:avLst/>
              <a:gdLst/>
              <a:ahLst/>
              <a:cxnLst/>
              <a:rect l="l" t="t" r="r" b="b"/>
              <a:pathLst>
                <a:path w="4482328" h="2428685">
                  <a:moveTo>
                    <a:pt x="22427" y="0"/>
                  </a:moveTo>
                  <a:lnTo>
                    <a:pt x="4459901" y="0"/>
                  </a:lnTo>
                  <a:cubicBezTo>
                    <a:pt x="4472287" y="0"/>
                    <a:pt x="4482328" y="10041"/>
                    <a:pt x="4482328" y="22427"/>
                  </a:cubicBezTo>
                  <a:lnTo>
                    <a:pt x="4482328" y="2406258"/>
                  </a:lnTo>
                  <a:cubicBezTo>
                    <a:pt x="4482328" y="2412206"/>
                    <a:pt x="4479965" y="2417911"/>
                    <a:pt x="4475759" y="2422116"/>
                  </a:cubicBezTo>
                  <a:cubicBezTo>
                    <a:pt x="4471553" y="2426322"/>
                    <a:pt x="4465849" y="2428685"/>
                    <a:pt x="4459901" y="2428685"/>
                  </a:cubicBezTo>
                  <a:lnTo>
                    <a:pt x="22427" y="2428685"/>
                  </a:lnTo>
                  <a:cubicBezTo>
                    <a:pt x="10041" y="2428685"/>
                    <a:pt x="0" y="2418644"/>
                    <a:pt x="0" y="2406258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482328" cy="24382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625834">
            <a:off x="6351682" y="4249576"/>
            <a:ext cx="1360172" cy="1626293"/>
          </a:xfrm>
          <a:custGeom>
            <a:avLst/>
            <a:gdLst/>
            <a:ahLst/>
            <a:cxnLst/>
            <a:rect l="l" t="t" r="r" b="b"/>
            <a:pathLst>
              <a:path w="1360172" h="1626293">
                <a:moveTo>
                  <a:pt x="0" y="0"/>
                </a:moveTo>
                <a:lnTo>
                  <a:pt x="1360172" y="0"/>
                </a:lnTo>
                <a:lnTo>
                  <a:pt x="1360172" y="1626293"/>
                </a:lnTo>
                <a:lnTo>
                  <a:pt x="0" y="16262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00324">
            <a:off x="14170994" y="1276700"/>
            <a:ext cx="1549878" cy="1687986"/>
          </a:xfrm>
          <a:custGeom>
            <a:avLst/>
            <a:gdLst/>
            <a:ahLst/>
            <a:cxnLst/>
            <a:rect l="l" t="t" r="r" b="b"/>
            <a:pathLst>
              <a:path w="1549878" h="1687986">
                <a:moveTo>
                  <a:pt x="0" y="0"/>
                </a:moveTo>
                <a:lnTo>
                  <a:pt x="1549878" y="0"/>
                </a:lnTo>
                <a:lnTo>
                  <a:pt x="1549878" y="1687986"/>
                </a:lnTo>
                <a:lnTo>
                  <a:pt x="0" y="1687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0" y="2395897"/>
            <a:ext cx="10185449" cy="165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439"/>
              </a:lnSpc>
            </a:pPr>
            <a:r>
              <a:rPr lang="en-US" sz="9599" b="1" dirty="0" err="1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Chuyên</a:t>
            </a:r>
            <a:r>
              <a:rPr lang="en-US" sz="9599" b="1" dirty="0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9599" b="1" dirty="0" err="1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đề</a:t>
            </a:r>
            <a:r>
              <a:rPr lang="en-US" sz="9599" b="1" dirty="0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Web</a:t>
            </a:r>
          </a:p>
        </p:txBody>
      </p:sp>
      <p:sp>
        <p:nvSpPr>
          <p:cNvPr id="8" name="Freeform 8"/>
          <p:cNvSpPr/>
          <p:nvPr/>
        </p:nvSpPr>
        <p:spPr>
          <a:xfrm rot="-2772529">
            <a:off x="3252232" y="7132149"/>
            <a:ext cx="1145740" cy="1645319"/>
          </a:xfrm>
          <a:custGeom>
            <a:avLst/>
            <a:gdLst/>
            <a:ahLst/>
            <a:cxnLst/>
            <a:rect l="l" t="t" r="r" b="b"/>
            <a:pathLst>
              <a:path w="1145740" h="1645319">
                <a:moveTo>
                  <a:pt x="0" y="0"/>
                </a:moveTo>
                <a:lnTo>
                  <a:pt x="1145741" y="0"/>
                </a:lnTo>
                <a:lnTo>
                  <a:pt x="1145741" y="1645319"/>
                </a:lnTo>
                <a:lnTo>
                  <a:pt x="0" y="16453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426048">
            <a:off x="15796361" y="4606865"/>
            <a:ext cx="428812" cy="1483310"/>
          </a:xfrm>
          <a:custGeom>
            <a:avLst/>
            <a:gdLst/>
            <a:ahLst/>
            <a:cxnLst/>
            <a:rect l="l" t="t" r="r" b="b"/>
            <a:pathLst>
              <a:path w="428812" h="1483310">
                <a:moveTo>
                  <a:pt x="0" y="0"/>
                </a:moveTo>
                <a:lnTo>
                  <a:pt x="428811" y="0"/>
                </a:lnTo>
                <a:lnTo>
                  <a:pt x="428811" y="1483311"/>
                </a:lnTo>
                <a:lnTo>
                  <a:pt x="0" y="14833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8100000">
            <a:off x="10752857" y="2090544"/>
            <a:ext cx="1333098" cy="1955210"/>
          </a:xfrm>
          <a:custGeom>
            <a:avLst/>
            <a:gdLst/>
            <a:ahLst/>
            <a:cxnLst/>
            <a:rect l="l" t="t" r="r" b="b"/>
            <a:pathLst>
              <a:path w="1333098" h="1955210">
                <a:moveTo>
                  <a:pt x="0" y="0"/>
                </a:moveTo>
                <a:lnTo>
                  <a:pt x="1333097" y="0"/>
                </a:lnTo>
                <a:lnTo>
                  <a:pt x="1333097" y="1955210"/>
                </a:lnTo>
                <a:lnTo>
                  <a:pt x="0" y="19552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7203126" flipH="1">
            <a:off x="2107100" y="1427407"/>
            <a:ext cx="852115" cy="2159738"/>
          </a:xfrm>
          <a:custGeom>
            <a:avLst/>
            <a:gdLst/>
            <a:ahLst/>
            <a:cxnLst/>
            <a:rect l="l" t="t" r="r" b="b"/>
            <a:pathLst>
              <a:path w="852115" h="2159738">
                <a:moveTo>
                  <a:pt x="852115" y="0"/>
                </a:moveTo>
                <a:lnTo>
                  <a:pt x="0" y="0"/>
                </a:lnTo>
                <a:lnTo>
                  <a:pt x="0" y="2159738"/>
                </a:lnTo>
                <a:lnTo>
                  <a:pt x="852115" y="2159738"/>
                </a:lnTo>
                <a:lnTo>
                  <a:pt x="852115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3638236" y="4641662"/>
            <a:ext cx="960256" cy="979373"/>
            <a:chOff x="0" y="0"/>
            <a:chExt cx="1838434" cy="1875035"/>
          </a:xfrm>
        </p:grpSpPr>
        <p:sp>
          <p:nvSpPr>
            <p:cNvPr id="14" name="Freeform 14"/>
            <p:cNvSpPr/>
            <p:nvPr/>
          </p:nvSpPr>
          <p:spPr>
            <a:xfrm>
              <a:off x="92710" y="293370"/>
              <a:ext cx="1733024" cy="1568965"/>
            </a:xfrm>
            <a:custGeom>
              <a:avLst/>
              <a:gdLst/>
              <a:ahLst/>
              <a:cxnLst/>
              <a:rect l="l" t="t" r="r" b="b"/>
              <a:pathLst>
                <a:path w="1733024" h="1568965">
                  <a:moveTo>
                    <a:pt x="0" y="1514355"/>
                  </a:moveTo>
                  <a:lnTo>
                    <a:pt x="0" y="1568965"/>
                  </a:lnTo>
                  <a:lnTo>
                    <a:pt x="1733024" y="1568965"/>
                  </a:lnTo>
                  <a:lnTo>
                    <a:pt x="1733024" y="54610"/>
                  </a:lnTo>
                  <a:lnTo>
                    <a:pt x="1678414" y="0"/>
                  </a:lnTo>
                  <a:lnTo>
                    <a:pt x="1678414" y="1514355"/>
                  </a:lnTo>
                  <a:close/>
                </a:path>
              </a:pathLst>
            </a:custGeom>
            <a:solidFill>
              <a:srgbClr val="B18D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350" y="11430"/>
              <a:ext cx="1758424" cy="1783595"/>
            </a:xfrm>
            <a:custGeom>
              <a:avLst/>
              <a:gdLst/>
              <a:ahLst/>
              <a:cxnLst/>
              <a:rect l="l" t="t" r="r" b="b"/>
              <a:pathLst>
                <a:path w="1758424" h="1783595">
                  <a:moveTo>
                    <a:pt x="1487914" y="0"/>
                  </a:moveTo>
                  <a:lnTo>
                    <a:pt x="0" y="1270"/>
                  </a:lnTo>
                  <a:lnTo>
                    <a:pt x="0" y="1783595"/>
                  </a:lnTo>
                  <a:lnTo>
                    <a:pt x="1757154" y="1783595"/>
                  </a:lnTo>
                  <a:lnTo>
                    <a:pt x="1758424" y="266700"/>
                  </a:lnTo>
                  <a:close/>
                </a:path>
              </a:pathLst>
            </a:custGeom>
            <a:solidFill>
              <a:srgbClr val="D4C3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838434" cy="1875035"/>
            </a:xfrm>
            <a:custGeom>
              <a:avLst/>
              <a:gdLst/>
              <a:ahLst/>
              <a:cxnLst/>
              <a:rect l="l" t="t" r="r" b="b"/>
              <a:pathLst>
                <a:path w="1838434" h="1875035">
                  <a:moveTo>
                    <a:pt x="1771124" y="275590"/>
                  </a:moveTo>
                  <a:lnTo>
                    <a:pt x="1769854" y="274320"/>
                  </a:lnTo>
                  <a:lnTo>
                    <a:pt x="1633964" y="138430"/>
                  </a:lnTo>
                  <a:lnTo>
                    <a:pt x="1566654" y="71120"/>
                  </a:lnTo>
                  <a:lnTo>
                    <a:pt x="1495534" y="0"/>
                  </a:lnTo>
                  <a:lnTo>
                    <a:pt x="0" y="0"/>
                  </a:lnTo>
                  <a:lnTo>
                    <a:pt x="0" y="1807725"/>
                  </a:lnTo>
                  <a:lnTo>
                    <a:pt x="80010" y="1807725"/>
                  </a:lnTo>
                  <a:lnTo>
                    <a:pt x="80010" y="1875035"/>
                  </a:lnTo>
                  <a:lnTo>
                    <a:pt x="1838434" y="1875035"/>
                  </a:lnTo>
                  <a:lnTo>
                    <a:pt x="1838434" y="342900"/>
                  </a:lnTo>
                  <a:lnTo>
                    <a:pt x="1771124" y="275590"/>
                  </a:lnTo>
                  <a:close/>
                  <a:moveTo>
                    <a:pt x="1499344" y="21590"/>
                  </a:moveTo>
                  <a:lnTo>
                    <a:pt x="1625074" y="146050"/>
                  </a:lnTo>
                  <a:lnTo>
                    <a:pt x="1749534" y="270510"/>
                  </a:lnTo>
                  <a:lnTo>
                    <a:pt x="1499344" y="270510"/>
                  </a:lnTo>
                  <a:lnTo>
                    <a:pt x="1499344" y="21590"/>
                  </a:lnTo>
                  <a:close/>
                  <a:moveTo>
                    <a:pt x="12700" y="1795025"/>
                  </a:moveTo>
                  <a:lnTo>
                    <a:pt x="12700" y="12700"/>
                  </a:lnTo>
                  <a:lnTo>
                    <a:pt x="1486644" y="12700"/>
                  </a:lnTo>
                  <a:lnTo>
                    <a:pt x="1486644" y="278130"/>
                  </a:lnTo>
                  <a:cubicBezTo>
                    <a:pt x="1486644" y="281940"/>
                    <a:pt x="1489184" y="284480"/>
                    <a:pt x="1492994" y="284480"/>
                  </a:cubicBezTo>
                  <a:lnTo>
                    <a:pt x="1758424" y="284480"/>
                  </a:lnTo>
                  <a:lnTo>
                    <a:pt x="1758424" y="1795025"/>
                  </a:lnTo>
                  <a:lnTo>
                    <a:pt x="12700" y="1795025"/>
                  </a:lnTo>
                  <a:close/>
                  <a:moveTo>
                    <a:pt x="1825734" y="1862335"/>
                  </a:moveTo>
                  <a:lnTo>
                    <a:pt x="92710" y="1862335"/>
                  </a:lnTo>
                  <a:lnTo>
                    <a:pt x="92710" y="1807725"/>
                  </a:lnTo>
                  <a:lnTo>
                    <a:pt x="1771124" y="1807725"/>
                  </a:lnTo>
                  <a:lnTo>
                    <a:pt x="1771124" y="293370"/>
                  </a:lnTo>
                  <a:lnTo>
                    <a:pt x="1825734" y="347980"/>
                  </a:lnTo>
                  <a:lnTo>
                    <a:pt x="1825734" y="18623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2283829" y="5895058"/>
            <a:ext cx="960256" cy="979373"/>
            <a:chOff x="0" y="0"/>
            <a:chExt cx="1838434" cy="1875035"/>
          </a:xfrm>
        </p:grpSpPr>
        <p:sp>
          <p:nvSpPr>
            <p:cNvPr id="20" name="Freeform 20"/>
            <p:cNvSpPr/>
            <p:nvPr/>
          </p:nvSpPr>
          <p:spPr>
            <a:xfrm>
              <a:off x="92710" y="293370"/>
              <a:ext cx="1733024" cy="1568965"/>
            </a:xfrm>
            <a:custGeom>
              <a:avLst/>
              <a:gdLst/>
              <a:ahLst/>
              <a:cxnLst/>
              <a:rect l="l" t="t" r="r" b="b"/>
              <a:pathLst>
                <a:path w="1733024" h="1568965">
                  <a:moveTo>
                    <a:pt x="0" y="1514355"/>
                  </a:moveTo>
                  <a:lnTo>
                    <a:pt x="0" y="1568965"/>
                  </a:lnTo>
                  <a:lnTo>
                    <a:pt x="1733024" y="1568965"/>
                  </a:lnTo>
                  <a:lnTo>
                    <a:pt x="1733024" y="54610"/>
                  </a:lnTo>
                  <a:lnTo>
                    <a:pt x="1678414" y="0"/>
                  </a:lnTo>
                  <a:lnTo>
                    <a:pt x="1678414" y="1514355"/>
                  </a:lnTo>
                  <a:close/>
                </a:path>
              </a:pathLst>
            </a:custGeom>
            <a:solidFill>
              <a:srgbClr val="1CA379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6350" y="11430"/>
              <a:ext cx="1758424" cy="1783595"/>
            </a:xfrm>
            <a:custGeom>
              <a:avLst/>
              <a:gdLst/>
              <a:ahLst/>
              <a:cxnLst/>
              <a:rect l="l" t="t" r="r" b="b"/>
              <a:pathLst>
                <a:path w="1758424" h="1783595">
                  <a:moveTo>
                    <a:pt x="1487914" y="0"/>
                  </a:moveTo>
                  <a:lnTo>
                    <a:pt x="0" y="1270"/>
                  </a:lnTo>
                  <a:lnTo>
                    <a:pt x="0" y="1783595"/>
                  </a:lnTo>
                  <a:lnTo>
                    <a:pt x="1757154" y="1783595"/>
                  </a:lnTo>
                  <a:lnTo>
                    <a:pt x="1758424" y="266700"/>
                  </a:lnTo>
                  <a:close/>
                </a:path>
              </a:pathLst>
            </a:custGeom>
            <a:solidFill>
              <a:srgbClr val="CBE9A2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838434" cy="1875035"/>
            </a:xfrm>
            <a:custGeom>
              <a:avLst/>
              <a:gdLst/>
              <a:ahLst/>
              <a:cxnLst/>
              <a:rect l="l" t="t" r="r" b="b"/>
              <a:pathLst>
                <a:path w="1838434" h="1875035">
                  <a:moveTo>
                    <a:pt x="1771124" y="275590"/>
                  </a:moveTo>
                  <a:lnTo>
                    <a:pt x="1769854" y="274320"/>
                  </a:lnTo>
                  <a:lnTo>
                    <a:pt x="1633964" y="138430"/>
                  </a:lnTo>
                  <a:lnTo>
                    <a:pt x="1566654" y="71120"/>
                  </a:lnTo>
                  <a:lnTo>
                    <a:pt x="1495534" y="0"/>
                  </a:lnTo>
                  <a:lnTo>
                    <a:pt x="0" y="0"/>
                  </a:lnTo>
                  <a:lnTo>
                    <a:pt x="0" y="1807725"/>
                  </a:lnTo>
                  <a:lnTo>
                    <a:pt x="80010" y="1807725"/>
                  </a:lnTo>
                  <a:lnTo>
                    <a:pt x="80010" y="1875035"/>
                  </a:lnTo>
                  <a:lnTo>
                    <a:pt x="1838434" y="1875035"/>
                  </a:lnTo>
                  <a:lnTo>
                    <a:pt x="1838434" y="342900"/>
                  </a:lnTo>
                  <a:lnTo>
                    <a:pt x="1771124" y="275590"/>
                  </a:lnTo>
                  <a:close/>
                  <a:moveTo>
                    <a:pt x="1499344" y="21590"/>
                  </a:moveTo>
                  <a:lnTo>
                    <a:pt x="1625074" y="146050"/>
                  </a:lnTo>
                  <a:lnTo>
                    <a:pt x="1749534" y="270510"/>
                  </a:lnTo>
                  <a:lnTo>
                    <a:pt x="1499344" y="270510"/>
                  </a:lnTo>
                  <a:lnTo>
                    <a:pt x="1499344" y="21590"/>
                  </a:lnTo>
                  <a:close/>
                  <a:moveTo>
                    <a:pt x="12700" y="1795025"/>
                  </a:moveTo>
                  <a:lnTo>
                    <a:pt x="12700" y="12700"/>
                  </a:lnTo>
                  <a:lnTo>
                    <a:pt x="1486644" y="12700"/>
                  </a:lnTo>
                  <a:lnTo>
                    <a:pt x="1486644" y="278130"/>
                  </a:lnTo>
                  <a:cubicBezTo>
                    <a:pt x="1486644" y="281940"/>
                    <a:pt x="1489184" y="284480"/>
                    <a:pt x="1492994" y="284480"/>
                  </a:cubicBezTo>
                  <a:lnTo>
                    <a:pt x="1758424" y="284480"/>
                  </a:lnTo>
                  <a:lnTo>
                    <a:pt x="1758424" y="1795025"/>
                  </a:lnTo>
                  <a:lnTo>
                    <a:pt x="12700" y="1795025"/>
                  </a:lnTo>
                  <a:close/>
                  <a:moveTo>
                    <a:pt x="1825734" y="1862335"/>
                  </a:moveTo>
                  <a:lnTo>
                    <a:pt x="92710" y="1862335"/>
                  </a:lnTo>
                  <a:lnTo>
                    <a:pt x="92710" y="1807725"/>
                  </a:lnTo>
                  <a:lnTo>
                    <a:pt x="1771124" y="1807725"/>
                  </a:lnTo>
                  <a:lnTo>
                    <a:pt x="1771124" y="293370"/>
                  </a:lnTo>
                  <a:lnTo>
                    <a:pt x="1825734" y="347980"/>
                  </a:lnTo>
                  <a:lnTo>
                    <a:pt x="1825734" y="18623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4" name="AutoShape 24"/>
          <p:cNvSpPr/>
          <p:nvPr/>
        </p:nvSpPr>
        <p:spPr>
          <a:xfrm>
            <a:off x="3100790" y="5988602"/>
            <a:ext cx="1160868" cy="28575"/>
          </a:xfrm>
          <a:prstGeom prst="line">
            <a:avLst/>
          </a:prstGeom>
          <a:ln w="28575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26" name="Group 26"/>
          <p:cNvGrpSpPr/>
          <p:nvPr/>
        </p:nvGrpSpPr>
        <p:grpSpPr>
          <a:xfrm>
            <a:off x="15354952" y="3068149"/>
            <a:ext cx="960256" cy="979373"/>
            <a:chOff x="0" y="0"/>
            <a:chExt cx="1838434" cy="1875035"/>
          </a:xfrm>
        </p:grpSpPr>
        <p:sp>
          <p:nvSpPr>
            <p:cNvPr id="27" name="Freeform 27"/>
            <p:cNvSpPr/>
            <p:nvPr/>
          </p:nvSpPr>
          <p:spPr>
            <a:xfrm>
              <a:off x="92710" y="293370"/>
              <a:ext cx="1733024" cy="1568965"/>
            </a:xfrm>
            <a:custGeom>
              <a:avLst/>
              <a:gdLst/>
              <a:ahLst/>
              <a:cxnLst/>
              <a:rect l="l" t="t" r="r" b="b"/>
              <a:pathLst>
                <a:path w="1733024" h="1568965">
                  <a:moveTo>
                    <a:pt x="0" y="1514355"/>
                  </a:moveTo>
                  <a:lnTo>
                    <a:pt x="0" y="1568965"/>
                  </a:lnTo>
                  <a:lnTo>
                    <a:pt x="1733024" y="1568965"/>
                  </a:lnTo>
                  <a:lnTo>
                    <a:pt x="1733024" y="54610"/>
                  </a:lnTo>
                  <a:lnTo>
                    <a:pt x="1678414" y="0"/>
                  </a:lnTo>
                  <a:lnTo>
                    <a:pt x="1678414" y="1514355"/>
                  </a:ln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6350" y="11430"/>
              <a:ext cx="1758424" cy="1783595"/>
            </a:xfrm>
            <a:custGeom>
              <a:avLst/>
              <a:gdLst/>
              <a:ahLst/>
              <a:cxnLst/>
              <a:rect l="l" t="t" r="r" b="b"/>
              <a:pathLst>
                <a:path w="1758424" h="1783595">
                  <a:moveTo>
                    <a:pt x="1487914" y="0"/>
                  </a:moveTo>
                  <a:lnTo>
                    <a:pt x="0" y="1270"/>
                  </a:lnTo>
                  <a:lnTo>
                    <a:pt x="0" y="1783595"/>
                  </a:lnTo>
                  <a:lnTo>
                    <a:pt x="1757154" y="1783595"/>
                  </a:lnTo>
                  <a:lnTo>
                    <a:pt x="1758424" y="266700"/>
                  </a:ln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0" y="0"/>
              <a:ext cx="1838434" cy="1875035"/>
            </a:xfrm>
            <a:custGeom>
              <a:avLst/>
              <a:gdLst/>
              <a:ahLst/>
              <a:cxnLst/>
              <a:rect l="l" t="t" r="r" b="b"/>
              <a:pathLst>
                <a:path w="1838434" h="1875035">
                  <a:moveTo>
                    <a:pt x="1771124" y="275590"/>
                  </a:moveTo>
                  <a:lnTo>
                    <a:pt x="1769854" y="274320"/>
                  </a:lnTo>
                  <a:lnTo>
                    <a:pt x="1633964" y="138430"/>
                  </a:lnTo>
                  <a:lnTo>
                    <a:pt x="1566654" y="71120"/>
                  </a:lnTo>
                  <a:lnTo>
                    <a:pt x="1495534" y="0"/>
                  </a:lnTo>
                  <a:lnTo>
                    <a:pt x="0" y="0"/>
                  </a:lnTo>
                  <a:lnTo>
                    <a:pt x="0" y="1807725"/>
                  </a:lnTo>
                  <a:lnTo>
                    <a:pt x="80010" y="1807725"/>
                  </a:lnTo>
                  <a:lnTo>
                    <a:pt x="80010" y="1875035"/>
                  </a:lnTo>
                  <a:lnTo>
                    <a:pt x="1838434" y="1875035"/>
                  </a:lnTo>
                  <a:lnTo>
                    <a:pt x="1838434" y="342900"/>
                  </a:lnTo>
                  <a:lnTo>
                    <a:pt x="1771124" y="275590"/>
                  </a:lnTo>
                  <a:close/>
                  <a:moveTo>
                    <a:pt x="1499344" y="21590"/>
                  </a:moveTo>
                  <a:lnTo>
                    <a:pt x="1625074" y="146050"/>
                  </a:lnTo>
                  <a:lnTo>
                    <a:pt x="1749534" y="270510"/>
                  </a:lnTo>
                  <a:lnTo>
                    <a:pt x="1499344" y="270510"/>
                  </a:lnTo>
                  <a:lnTo>
                    <a:pt x="1499344" y="21590"/>
                  </a:lnTo>
                  <a:close/>
                  <a:moveTo>
                    <a:pt x="12700" y="1795025"/>
                  </a:moveTo>
                  <a:lnTo>
                    <a:pt x="12700" y="12700"/>
                  </a:lnTo>
                  <a:lnTo>
                    <a:pt x="1486644" y="12700"/>
                  </a:lnTo>
                  <a:lnTo>
                    <a:pt x="1486644" y="278130"/>
                  </a:lnTo>
                  <a:cubicBezTo>
                    <a:pt x="1486644" y="281940"/>
                    <a:pt x="1489184" y="284480"/>
                    <a:pt x="1492994" y="284480"/>
                  </a:cubicBezTo>
                  <a:lnTo>
                    <a:pt x="1758424" y="284480"/>
                  </a:lnTo>
                  <a:lnTo>
                    <a:pt x="1758424" y="1795025"/>
                  </a:lnTo>
                  <a:lnTo>
                    <a:pt x="12700" y="1795025"/>
                  </a:lnTo>
                  <a:close/>
                  <a:moveTo>
                    <a:pt x="1825734" y="1862335"/>
                  </a:moveTo>
                  <a:lnTo>
                    <a:pt x="92710" y="1862335"/>
                  </a:lnTo>
                  <a:lnTo>
                    <a:pt x="92710" y="1807725"/>
                  </a:lnTo>
                  <a:lnTo>
                    <a:pt x="1771124" y="1807725"/>
                  </a:lnTo>
                  <a:lnTo>
                    <a:pt x="1771124" y="293370"/>
                  </a:lnTo>
                  <a:lnTo>
                    <a:pt x="1825734" y="347980"/>
                  </a:lnTo>
                  <a:lnTo>
                    <a:pt x="1825734" y="18623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1" name="Freeform 31"/>
          <p:cNvSpPr/>
          <p:nvPr/>
        </p:nvSpPr>
        <p:spPr>
          <a:xfrm>
            <a:off x="12062513" y="3947298"/>
            <a:ext cx="456955" cy="564775"/>
          </a:xfrm>
          <a:custGeom>
            <a:avLst/>
            <a:gdLst/>
            <a:ahLst/>
            <a:cxnLst/>
            <a:rect l="l" t="t" r="r" b="b"/>
            <a:pathLst>
              <a:path w="456955" h="564775">
                <a:moveTo>
                  <a:pt x="0" y="0"/>
                </a:moveTo>
                <a:lnTo>
                  <a:pt x="456954" y="0"/>
                </a:lnTo>
                <a:lnTo>
                  <a:pt x="456954" y="564775"/>
                </a:lnTo>
                <a:lnTo>
                  <a:pt x="0" y="5647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3451369" y="4469628"/>
            <a:ext cx="373734" cy="356065"/>
            <a:chOff x="0" y="0"/>
            <a:chExt cx="1772920" cy="1689100"/>
          </a:xfrm>
        </p:grpSpPr>
        <p:sp>
          <p:nvSpPr>
            <p:cNvPr id="33" name="Freeform 33"/>
            <p:cNvSpPr/>
            <p:nvPr/>
          </p:nvSpPr>
          <p:spPr>
            <a:xfrm>
              <a:off x="-8890" y="-5080"/>
              <a:ext cx="1789430" cy="1701800"/>
            </a:xfrm>
            <a:custGeom>
              <a:avLst/>
              <a:gdLst/>
              <a:ahLst/>
              <a:cxnLst/>
              <a:rect l="l" t="t" r="r" b="b"/>
              <a:pathLst>
                <a:path w="1789430" h="170180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CC751"/>
            </a:solidFill>
          </p:spPr>
        </p:sp>
      </p:grpSp>
      <p:grpSp>
        <p:nvGrpSpPr>
          <p:cNvPr id="34" name="Group 34"/>
          <p:cNvGrpSpPr>
            <a:grpSpLocks noChangeAspect="1"/>
          </p:cNvGrpSpPr>
          <p:nvPr/>
        </p:nvGrpSpPr>
        <p:grpSpPr>
          <a:xfrm>
            <a:off x="3451369" y="4884691"/>
            <a:ext cx="373734" cy="356065"/>
            <a:chOff x="0" y="0"/>
            <a:chExt cx="1772920" cy="1689100"/>
          </a:xfrm>
        </p:grpSpPr>
        <p:sp>
          <p:nvSpPr>
            <p:cNvPr id="35" name="Freeform 35"/>
            <p:cNvSpPr/>
            <p:nvPr/>
          </p:nvSpPr>
          <p:spPr>
            <a:xfrm>
              <a:off x="-8890" y="-5080"/>
              <a:ext cx="1789430" cy="1701800"/>
            </a:xfrm>
            <a:custGeom>
              <a:avLst/>
              <a:gdLst/>
              <a:ahLst/>
              <a:cxnLst/>
              <a:rect l="l" t="t" r="r" b="b"/>
              <a:pathLst>
                <a:path w="1789430" h="170180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CC751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5832861" y="1358155"/>
            <a:ext cx="6622279" cy="450957"/>
            <a:chOff x="0" y="-47625"/>
            <a:chExt cx="8829705" cy="601275"/>
          </a:xfrm>
        </p:grpSpPr>
        <p:sp>
          <p:nvSpPr>
            <p:cNvPr id="37" name="Freeform 37"/>
            <p:cNvSpPr/>
            <p:nvPr/>
          </p:nvSpPr>
          <p:spPr>
            <a:xfrm>
              <a:off x="4075116" y="0"/>
              <a:ext cx="551583" cy="543559"/>
            </a:xfrm>
            <a:custGeom>
              <a:avLst/>
              <a:gdLst/>
              <a:ahLst/>
              <a:cxnLst/>
              <a:rect l="l" t="t" r="r" b="b"/>
              <a:pathLst>
                <a:path w="551583" h="543559">
                  <a:moveTo>
                    <a:pt x="0" y="0"/>
                  </a:moveTo>
                  <a:lnTo>
                    <a:pt x="551583" y="0"/>
                  </a:lnTo>
                  <a:lnTo>
                    <a:pt x="551583" y="543559"/>
                  </a:lnTo>
                  <a:lnTo>
                    <a:pt x="0" y="543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TextBox 38"/>
            <p:cNvSpPr txBox="1"/>
            <p:nvPr/>
          </p:nvSpPr>
          <p:spPr>
            <a:xfrm>
              <a:off x="0" y="-47625"/>
              <a:ext cx="3794575" cy="601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780"/>
                </a:lnSpc>
              </a:pPr>
              <a:r>
                <a:rPr lang="en-US" sz="27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Đại</a:t>
              </a:r>
              <a:r>
                <a:rPr lang="en-US" sz="2700" b="1" dirty="0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27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học</a:t>
              </a:r>
              <a:r>
                <a:rPr lang="en-US" sz="2700" b="1" dirty="0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27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Nông</a:t>
              </a:r>
              <a:r>
                <a:rPr lang="en-US" sz="2700" b="1" dirty="0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27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Lâm</a:t>
              </a:r>
              <a:endParaRPr lang="en-US" sz="2700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endParaRP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918798" y="-47625"/>
              <a:ext cx="3910907" cy="601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80"/>
                </a:lnSpc>
              </a:pPr>
              <a:r>
                <a:rPr lang="en-US" sz="2700" b="1" dirty="0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18.06.2025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3605204" y="6719826"/>
            <a:ext cx="2296145" cy="1498376"/>
            <a:chOff x="0" y="0"/>
            <a:chExt cx="2537814" cy="1656080"/>
          </a:xfrm>
        </p:grpSpPr>
        <p:sp>
          <p:nvSpPr>
            <p:cNvPr id="42" name="Freeform 42"/>
            <p:cNvSpPr/>
            <p:nvPr/>
          </p:nvSpPr>
          <p:spPr>
            <a:xfrm>
              <a:off x="92710" y="293370"/>
              <a:ext cx="2432404" cy="1350010"/>
            </a:xfrm>
            <a:custGeom>
              <a:avLst/>
              <a:gdLst/>
              <a:ahLst/>
              <a:cxnLst/>
              <a:rect l="l" t="t" r="r" b="b"/>
              <a:pathLst>
                <a:path w="2432404" h="1350010">
                  <a:moveTo>
                    <a:pt x="0" y="1295400"/>
                  </a:moveTo>
                  <a:lnTo>
                    <a:pt x="0" y="1350010"/>
                  </a:lnTo>
                  <a:lnTo>
                    <a:pt x="2432404" y="1350010"/>
                  </a:lnTo>
                  <a:lnTo>
                    <a:pt x="2432404" y="54610"/>
                  </a:lnTo>
                  <a:lnTo>
                    <a:pt x="2377794" y="0"/>
                  </a:lnTo>
                  <a:lnTo>
                    <a:pt x="2377794" y="1295400"/>
                  </a:lnTo>
                  <a:close/>
                </a:path>
              </a:pathLst>
            </a:custGeom>
            <a:solidFill>
              <a:srgbClr val="1256C4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0" y="0"/>
              <a:ext cx="2537814" cy="1656080"/>
            </a:xfrm>
            <a:custGeom>
              <a:avLst/>
              <a:gdLst/>
              <a:ahLst/>
              <a:cxnLst/>
              <a:rect l="l" t="t" r="r" b="b"/>
              <a:pathLst>
                <a:path w="2537814" h="1656080">
                  <a:moveTo>
                    <a:pt x="2470504" y="275590"/>
                  </a:moveTo>
                  <a:lnTo>
                    <a:pt x="2469234" y="274320"/>
                  </a:lnTo>
                  <a:lnTo>
                    <a:pt x="2333344" y="138430"/>
                  </a:lnTo>
                  <a:lnTo>
                    <a:pt x="2266034" y="71120"/>
                  </a:lnTo>
                  <a:lnTo>
                    <a:pt x="219491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2537814" y="1656080"/>
                  </a:lnTo>
                  <a:lnTo>
                    <a:pt x="2537814" y="342900"/>
                  </a:lnTo>
                  <a:lnTo>
                    <a:pt x="2470504" y="275590"/>
                  </a:lnTo>
                  <a:close/>
                  <a:moveTo>
                    <a:pt x="2198724" y="21590"/>
                  </a:moveTo>
                  <a:lnTo>
                    <a:pt x="2324454" y="146050"/>
                  </a:lnTo>
                  <a:lnTo>
                    <a:pt x="2448914" y="270510"/>
                  </a:lnTo>
                  <a:lnTo>
                    <a:pt x="2198724" y="270510"/>
                  </a:lnTo>
                  <a:lnTo>
                    <a:pt x="219872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2186024" y="12700"/>
                  </a:lnTo>
                  <a:lnTo>
                    <a:pt x="2186024" y="278130"/>
                  </a:lnTo>
                  <a:cubicBezTo>
                    <a:pt x="2186024" y="281940"/>
                    <a:pt x="2188564" y="284480"/>
                    <a:pt x="2192374" y="284480"/>
                  </a:cubicBezTo>
                  <a:lnTo>
                    <a:pt x="2457804" y="284480"/>
                  </a:lnTo>
                  <a:lnTo>
                    <a:pt x="2457804" y="1576070"/>
                  </a:lnTo>
                  <a:lnTo>
                    <a:pt x="12700" y="1576070"/>
                  </a:lnTo>
                  <a:close/>
                  <a:moveTo>
                    <a:pt x="252511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2470504" y="1588770"/>
                  </a:lnTo>
                  <a:lnTo>
                    <a:pt x="2470504" y="293370"/>
                  </a:lnTo>
                  <a:lnTo>
                    <a:pt x="2525114" y="347980"/>
                  </a:lnTo>
                  <a:lnTo>
                    <a:pt x="2525114" y="164338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6" name="Freeform 46"/>
          <p:cNvSpPr/>
          <p:nvPr/>
        </p:nvSpPr>
        <p:spPr>
          <a:xfrm>
            <a:off x="14686601" y="6395505"/>
            <a:ext cx="455928" cy="576461"/>
          </a:xfrm>
          <a:custGeom>
            <a:avLst/>
            <a:gdLst/>
            <a:ahLst/>
            <a:cxnLst/>
            <a:rect l="l" t="t" r="r" b="b"/>
            <a:pathLst>
              <a:path w="455928" h="576461">
                <a:moveTo>
                  <a:pt x="0" y="0"/>
                </a:moveTo>
                <a:lnTo>
                  <a:pt x="455928" y="0"/>
                </a:lnTo>
                <a:lnTo>
                  <a:pt x="455928" y="576460"/>
                </a:lnTo>
                <a:lnTo>
                  <a:pt x="0" y="5764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47"/>
          <p:cNvSpPr/>
          <p:nvPr/>
        </p:nvSpPr>
        <p:spPr>
          <a:xfrm rot="-839035">
            <a:off x="1129614" y="4394772"/>
            <a:ext cx="1179236" cy="979838"/>
          </a:xfrm>
          <a:custGeom>
            <a:avLst/>
            <a:gdLst/>
            <a:ahLst/>
            <a:cxnLst/>
            <a:rect l="l" t="t" r="r" b="b"/>
            <a:pathLst>
              <a:path w="1179236" h="979838">
                <a:moveTo>
                  <a:pt x="0" y="0"/>
                </a:moveTo>
                <a:lnTo>
                  <a:pt x="1179236" y="0"/>
                </a:lnTo>
                <a:lnTo>
                  <a:pt x="1179236" y="979837"/>
                </a:lnTo>
                <a:lnTo>
                  <a:pt x="0" y="97983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grpSp>
        <p:nvGrpSpPr>
          <p:cNvPr id="48" name="Group 48"/>
          <p:cNvGrpSpPr/>
          <p:nvPr/>
        </p:nvGrpSpPr>
        <p:grpSpPr>
          <a:xfrm>
            <a:off x="4954088" y="8537879"/>
            <a:ext cx="8379824" cy="799544"/>
            <a:chOff x="0" y="0"/>
            <a:chExt cx="11173098" cy="1066058"/>
          </a:xfrm>
        </p:grpSpPr>
        <p:grpSp>
          <p:nvGrpSpPr>
            <p:cNvPr id="49" name="Group 49"/>
            <p:cNvGrpSpPr/>
            <p:nvPr/>
          </p:nvGrpSpPr>
          <p:grpSpPr>
            <a:xfrm>
              <a:off x="0" y="0"/>
              <a:ext cx="11173098" cy="1066058"/>
              <a:chOff x="0" y="0"/>
              <a:chExt cx="1843692" cy="175912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1843692" cy="175912"/>
              </a:xfrm>
              <a:custGeom>
                <a:avLst/>
                <a:gdLst/>
                <a:ahLst/>
                <a:cxnLst/>
                <a:rect l="l" t="t" r="r" b="b"/>
                <a:pathLst>
                  <a:path w="1843692" h="175912">
                    <a:moveTo>
                      <a:pt x="87956" y="0"/>
                    </a:moveTo>
                    <a:lnTo>
                      <a:pt x="1755736" y="0"/>
                    </a:lnTo>
                    <a:cubicBezTo>
                      <a:pt x="1779064" y="0"/>
                      <a:pt x="1801436" y="9267"/>
                      <a:pt x="1817931" y="25762"/>
                    </a:cubicBezTo>
                    <a:cubicBezTo>
                      <a:pt x="1834426" y="42257"/>
                      <a:pt x="1843692" y="64629"/>
                      <a:pt x="1843692" y="87956"/>
                    </a:cubicBezTo>
                    <a:lnTo>
                      <a:pt x="1843692" y="87956"/>
                    </a:lnTo>
                    <a:cubicBezTo>
                      <a:pt x="1843692" y="136533"/>
                      <a:pt x="1804313" y="175912"/>
                      <a:pt x="1755736" y="175912"/>
                    </a:cubicBezTo>
                    <a:lnTo>
                      <a:pt x="87956" y="175912"/>
                    </a:lnTo>
                    <a:cubicBezTo>
                      <a:pt x="64629" y="175912"/>
                      <a:pt x="42257" y="166645"/>
                      <a:pt x="25762" y="150150"/>
                    </a:cubicBezTo>
                    <a:cubicBezTo>
                      <a:pt x="9267" y="133655"/>
                      <a:pt x="0" y="111283"/>
                      <a:pt x="0" y="87956"/>
                    </a:cubicBezTo>
                    <a:lnTo>
                      <a:pt x="0" y="87956"/>
                    </a:lnTo>
                    <a:cubicBezTo>
                      <a:pt x="0" y="64629"/>
                      <a:pt x="9267" y="42257"/>
                      <a:pt x="25762" y="25762"/>
                    </a:cubicBezTo>
                    <a:cubicBezTo>
                      <a:pt x="42257" y="9267"/>
                      <a:pt x="64629" y="0"/>
                      <a:pt x="87956" y="0"/>
                    </a:cubicBezTo>
                    <a:close/>
                  </a:path>
                </a:pathLst>
              </a:custGeom>
              <a:solidFill>
                <a:srgbClr val="FDEF94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0" y="-28575"/>
                <a:ext cx="1843692" cy="20448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00"/>
                  </a:lnSpc>
                  <a:spcBef>
                    <a:spcPct val="0"/>
                  </a:spcBef>
                </a:pPr>
                <a:r>
                  <a:rPr lang="en-US" sz="2000" dirty="0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rPr>
                  <a:t>GV: </a:t>
                </a:r>
                <a:r>
                  <a:rPr lang="en-US" sz="2000" dirty="0" err="1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rPr>
                  <a:t>Thầy</a:t>
                </a:r>
                <a:r>
                  <a:rPr lang="en-US" sz="2000" dirty="0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rPr>
                  <a:t> LÊ PHI HÙNG</a:t>
                </a:r>
              </a:p>
            </p:txBody>
          </p:sp>
        </p:grpSp>
        <p:sp>
          <p:nvSpPr>
            <p:cNvPr id="52" name="Freeform 52"/>
            <p:cNvSpPr/>
            <p:nvPr/>
          </p:nvSpPr>
          <p:spPr>
            <a:xfrm>
              <a:off x="646541" y="291967"/>
              <a:ext cx="482125" cy="482125"/>
            </a:xfrm>
            <a:custGeom>
              <a:avLst/>
              <a:gdLst/>
              <a:ahLst/>
              <a:cxnLst/>
              <a:rect l="l" t="t" r="r" b="b"/>
              <a:pathLst>
                <a:path w="482125" h="482125">
                  <a:moveTo>
                    <a:pt x="0" y="0"/>
                  </a:moveTo>
                  <a:lnTo>
                    <a:pt x="482125" y="0"/>
                  </a:lnTo>
                  <a:lnTo>
                    <a:pt x="482125" y="482125"/>
                  </a:lnTo>
                  <a:lnTo>
                    <a:pt x="0" y="4821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3" name="TextBox 53"/>
          <p:cNvSpPr txBox="1"/>
          <p:nvPr/>
        </p:nvSpPr>
        <p:spPr>
          <a:xfrm>
            <a:off x="8497567" y="4243433"/>
            <a:ext cx="8168861" cy="1567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439"/>
              </a:lnSpc>
              <a:spcBef>
                <a:spcPct val="0"/>
              </a:spcBef>
            </a:pPr>
            <a:r>
              <a:rPr lang="en-US" sz="8000" b="1" u="none" dirty="0" err="1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Báo</a:t>
            </a:r>
            <a:r>
              <a:rPr lang="en-US" sz="8000" b="1" u="none" dirty="0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8000" b="1" u="none" dirty="0" err="1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cáo</a:t>
            </a:r>
            <a:r>
              <a:rPr lang="en-US" sz="8000" b="1" u="none" dirty="0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8000" b="1" u="none" dirty="0" err="1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cuối</a:t>
            </a:r>
            <a:r>
              <a:rPr lang="en-US" sz="8000" b="1" u="none" dirty="0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8000" b="1" u="none" dirty="0" err="1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kỳ</a:t>
            </a:r>
            <a:endParaRPr lang="en-US" sz="8000" b="1" u="none" dirty="0">
              <a:solidFill>
                <a:srgbClr val="000000"/>
              </a:solidFill>
              <a:latin typeface="Cabin Semi-Bold"/>
              <a:ea typeface="Cabin Semi-Bold"/>
              <a:cs typeface="Cabin Semi-Bold"/>
              <a:sym typeface="Cabin Semi-Bold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3451369" y="5920491"/>
            <a:ext cx="9636148" cy="1542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3439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Web </a:t>
            </a:r>
            <a:r>
              <a:rPr lang="en-US" sz="8000" b="1" dirty="0" err="1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bán</a:t>
            </a:r>
            <a:r>
              <a:rPr lang="en-US" sz="8000" b="1" dirty="0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8000" b="1" dirty="0" err="1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hàng</a:t>
            </a:r>
            <a:r>
              <a:rPr lang="en-US" sz="8000" b="1" dirty="0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8000" b="1" dirty="0" err="1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điện</a:t>
            </a:r>
            <a:r>
              <a:rPr lang="en-US" sz="8000" b="1" dirty="0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8000" b="1" dirty="0" err="1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tử</a:t>
            </a:r>
            <a:endParaRPr lang="en-US" sz="8000" b="1" u="none" dirty="0">
              <a:solidFill>
                <a:srgbClr val="000000"/>
              </a:solidFill>
              <a:latin typeface="Cabin Semi-Bold"/>
              <a:ea typeface="Cabin Semi-Bold"/>
              <a:cs typeface="Cabin Semi-Bold"/>
              <a:sym typeface="Cabin Semi-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607" y="0"/>
            <a:ext cx="18293607" cy="10287000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54731" cy="6610010"/>
            </a:xfrm>
            <a:custGeom>
              <a:avLst/>
              <a:gdLst/>
              <a:ahLst/>
              <a:cxnLst/>
              <a:rect l="l" t="t" r="r" b="b"/>
              <a:pathLst>
                <a:path w="11754731" h="6610010">
                  <a:moveTo>
                    <a:pt x="11754731" y="73039"/>
                  </a:moveTo>
                  <a:lnTo>
                    <a:pt x="11754731" y="0"/>
                  </a:lnTo>
                  <a:lnTo>
                    <a:pt x="64943" y="0"/>
                  </a:lnTo>
                  <a:lnTo>
                    <a:pt x="64943" y="36519"/>
                  </a:lnTo>
                  <a:lnTo>
                    <a:pt x="0" y="36519"/>
                  </a:lnTo>
                  <a:lnTo>
                    <a:pt x="0" y="6610010"/>
                  </a:lnTo>
                  <a:lnTo>
                    <a:pt x="129887" y="6610010"/>
                  </a:lnTo>
                  <a:lnTo>
                    <a:pt x="129887" y="5331831"/>
                  </a:lnTo>
                  <a:lnTo>
                    <a:pt x="2337958" y="5331831"/>
                  </a:lnTo>
                  <a:lnTo>
                    <a:pt x="2337958" y="6610010"/>
                  </a:lnTo>
                  <a:lnTo>
                    <a:pt x="2467844" y="6610010"/>
                  </a:lnTo>
                  <a:lnTo>
                    <a:pt x="2467844" y="5331831"/>
                  </a:lnTo>
                  <a:lnTo>
                    <a:pt x="4675915" y="5331831"/>
                  </a:lnTo>
                  <a:lnTo>
                    <a:pt x="4675915" y="6610010"/>
                  </a:lnTo>
                  <a:lnTo>
                    <a:pt x="4805802" y="6610010"/>
                  </a:lnTo>
                  <a:lnTo>
                    <a:pt x="4805802" y="5331831"/>
                  </a:lnTo>
                  <a:lnTo>
                    <a:pt x="7013873" y="5331831"/>
                  </a:lnTo>
                  <a:lnTo>
                    <a:pt x="7013873" y="6610010"/>
                  </a:lnTo>
                  <a:lnTo>
                    <a:pt x="7143759" y="6610010"/>
                  </a:lnTo>
                  <a:lnTo>
                    <a:pt x="7143759" y="5331831"/>
                  </a:lnTo>
                  <a:lnTo>
                    <a:pt x="9351831" y="5331831"/>
                  </a:lnTo>
                  <a:lnTo>
                    <a:pt x="9351831" y="6610010"/>
                  </a:lnTo>
                  <a:lnTo>
                    <a:pt x="9481717" y="6610010"/>
                  </a:lnTo>
                  <a:lnTo>
                    <a:pt x="9481717" y="5331831"/>
                  </a:lnTo>
                  <a:lnTo>
                    <a:pt x="11754731" y="5331831"/>
                  </a:lnTo>
                  <a:lnTo>
                    <a:pt x="11754731" y="5258793"/>
                  </a:lnTo>
                  <a:lnTo>
                    <a:pt x="9481717" y="5258793"/>
                  </a:lnTo>
                  <a:lnTo>
                    <a:pt x="9481717" y="4017133"/>
                  </a:lnTo>
                  <a:lnTo>
                    <a:pt x="11754731" y="4017133"/>
                  </a:lnTo>
                  <a:lnTo>
                    <a:pt x="11754731" y="3944094"/>
                  </a:lnTo>
                  <a:lnTo>
                    <a:pt x="9481717" y="3944094"/>
                  </a:lnTo>
                  <a:lnTo>
                    <a:pt x="9481717" y="2702435"/>
                  </a:lnTo>
                  <a:lnTo>
                    <a:pt x="11754731" y="2702435"/>
                  </a:lnTo>
                  <a:lnTo>
                    <a:pt x="11754731" y="2629396"/>
                  </a:lnTo>
                  <a:lnTo>
                    <a:pt x="9481717" y="2629396"/>
                  </a:lnTo>
                  <a:lnTo>
                    <a:pt x="9481717" y="1387737"/>
                  </a:lnTo>
                  <a:lnTo>
                    <a:pt x="11754731" y="1387737"/>
                  </a:lnTo>
                  <a:lnTo>
                    <a:pt x="11754731" y="1314698"/>
                  </a:lnTo>
                  <a:lnTo>
                    <a:pt x="9481717" y="1314698"/>
                  </a:lnTo>
                  <a:lnTo>
                    <a:pt x="9481717" y="73039"/>
                  </a:lnTo>
                  <a:lnTo>
                    <a:pt x="11754731" y="73039"/>
                  </a:lnTo>
                  <a:close/>
                  <a:moveTo>
                    <a:pt x="2467844" y="1314698"/>
                  </a:moveTo>
                  <a:lnTo>
                    <a:pt x="2467844" y="73039"/>
                  </a:lnTo>
                  <a:lnTo>
                    <a:pt x="4675915" y="73039"/>
                  </a:lnTo>
                  <a:lnTo>
                    <a:pt x="4675915" y="1314698"/>
                  </a:lnTo>
                  <a:lnTo>
                    <a:pt x="2467844" y="1314698"/>
                  </a:lnTo>
                  <a:close/>
                  <a:moveTo>
                    <a:pt x="4675915" y="1387737"/>
                  </a:moveTo>
                  <a:lnTo>
                    <a:pt x="4675915" y="2629396"/>
                  </a:lnTo>
                  <a:lnTo>
                    <a:pt x="2467844" y="2629396"/>
                  </a:lnTo>
                  <a:lnTo>
                    <a:pt x="2467844" y="1387737"/>
                  </a:lnTo>
                  <a:lnTo>
                    <a:pt x="4675915" y="1387737"/>
                  </a:lnTo>
                  <a:close/>
                  <a:moveTo>
                    <a:pt x="2337958" y="1314698"/>
                  </a:moveTo>
                  <a:lnTo>
                    <a:pt x="129887" y="1314698"/>
                  </a:lnTo>
                  <a:lnTo>
                    <a:pt x="129887" y="73039"/>
                  </a:lnTo>
                  <a:lnTo>
                    <a:pt x="2337958" y="73039"/>
                  </a:lnTo>
                  <a:lnTo>
                    <a:pt x="2337958" y="1314698"/>
                  </a:lnTo>
                  <a:close/>
                  <a:moveTo>
                    <a:pt x="2337958" y="1387737"/>
                  </a:moveTo>
                  <a:lnTo>
                    <a:pt x="2337958" y="2629396"/>
                  </a:lnTo>
                  <a:lnTo>
                    <a:pt x="129887" y="2629396"/>
                  </a:lnTo>
                  <a:lnTo>
                    <a:pt x="129887" y="1387737"/>
                  </a:lnTo>
                  <a:lnTo>
                    <a:pt x="2337958" y="1387737"/>
                  </a:lnTo>
                  <a:close/>
                  <a:moveTo>
                    <a:pt x="2337958" y="2702435"/>
                  </a:moveTo>
                  <a:lnTo>
                    <a:pt x="2337958" y="3944094"/>
                  </a:lnTo>
                  <a:lnTo>
                    <a:pt x="129887" y="3944094"/>
                  </a:lnTo>
                  <a:lnTo>
                    <a:pt x="129887" y="2702435"/>
                  </a:lnTo>
                  <a:lnTo>
                    <a:pt x="2337958" y="2702435"/>
                  </a:lnTo>
                  <a:close/>
                  <a:moveTo>
                    <a:pt x="2467844" y="2702435"/>
                  </a:moveTo>
                  <a:lnTo>
                    <a:pt x="4675915" y="2702435"/>
                  </a:lnTo>
                  <a:lnTo>
                    <a:pt x="4675915" y="3944094"/>
                  </a:lnTo>
                  <a:lnTo>
                    <a:pt x="2467844" y="3944094"/>
                  </a:lnTo>
                  <a:lnTo>
                    <a:pt x="2467844" y="2702435"/>
                  </a:lnTo>
                  <a:close/>
                  <a:moveTo>
                    <a:pt x="4805802" y="2702435"/>
                  </a:moveTo>
                  <a:lnTo>
                    <a:pt x="7013873" y="2702435"/>
                  </a:lnTo>
                  <a:lnTo>
                    <a:pt x="7013873" y="3944094"/>
                  </a:lnTo>
                  <a:lnTo>
                    <a:pt x="4805802" y="3944094"/>
                  </a:lnTo>
                  <a:lnTo>
                    <a:pt x="4805802" y="2702435"/>
                  </a:lnTo>
                  <a:close/>
                  <a:moveTo>
                    <a:pt x="4805802" y="2629396"/>
                  </a:moveTo>
                  <a:lnTo>
                    <a:pt x="4805802" y="1387737"/>
                  </a:lnTo>
                  <a:lnTo>
                    <a:pt x="7013873" y="1387737"/>
                  </a:lnTo>
                  <a:lnTo>
                    <a:pt x="7013873" y="2629396"/>
                  </a:lnTo>
                  <a:lnTo>
                    <a:pt x="4805802" y="2629396"/>
                  </a:lnTo>
                  <a:close/>
                  <a:moveTo>
                    <a:pt x="4805802" y="1314698"/>
                  </a:moveTo>
                  <a:lnTo>
                    <a:pt x="4805802" y="73039"/>
                  </a:lnTo>
                  <a:lnTo>
                    <a:pt x="7013873" y="73039"/>
                  </a:lnTo>
                  <a:lnTo>
                    <a:pt x="7013873" y="1314698"/>
                  </a:lnTo>
                  <a:lnTo>
                    <a:pt x="4805802" y="1314698"/>
                  </a:lnTo>
                  <a:close/>
                  <a:moveTo>
                    <a:pt x="129887" y="5258793"/>
                  </a:moveTo>
                  <a:lnTo>
                    <a:pt x="129887" y="4017133"/>
                  </a:lnTo>
                  <a:lnTo>
                    <a:pt x="2337958" y="4017133"/>
                  </a:lnTo>
                  <a:lnTo>
                    <a:pt x="2337958" y="5258793"/>
                  </a:lnTo>
                  <a:lnTo>
                    <a:pt x="129887" y="5258793"/>
                  </a:lnTo>
                  <a:close/>
                  <a:moveTo>
                    <a:pt x="2467844" y="5258793"/>
                  </a:moveTo>
                  <a:lnTo>
                    <a:pt x="2467844" y="4017133"/>
                  </a:lnTo>
                  <a:lnTo>
                    <a:pt x="4675915" y="4017133"/>
                  </a:lnTo>
                  <a:lnTo>
                    <a:pt x="4675915" y="5258793"/>
                  </a:lnTo>
                  <a:lnTo>
                    <a:pt x="2467844" y="5258793"/>
                  </a:lnTo>
                  <a:close/>
                  <a:moveTo>
                    <a:pt x="4805802" y="5258793"/>
                  </a:moveTo>
                  <a:lnTo>
                    <a:pt x="4805802" y="4017133"/>
                  </a:lnTo>
                  <a:lnTo>
                    <a:pt x="7013873" y="4017133"/>
                  </a:lnTo>
                  <a:lnTo>
                    <a:pt x="7013873" y="5258793"/>
                  </a:lnTo>
                  <a:lnTo>
                    <a:pt x="4805802" y="5258793"/>
                  </a:lnTo>
                  <a:close/>
                  <a:moveTo>
                    <a:pt x="9351831" y="5258793"/>
                  </a:moveTo>
                  <a:lnTo>
                    <a:pt x="7143759" y="5258793"/>
                  </a:lnTo>
                  <a:lnTo>
                    <a:pt x="7143759" y="4017133"/>
                  </a:lnTo>
                  <a:lnTo>
                    <a:pt x="9351831" y="4017133"/>
                  </a:lnTo>
                  <a:lnTo>
                    <a:pt x="9351831" y="5258793"/>
                  </a:lnTo>
                  <a:close/>
                  <a:moveTo>
                    <a:pt x="9351831" y="3944094"/>
                  </a:moveTo>
                  <a:lnTo>
                    <a:pt x="7143759" y="3944094"/>
                  </a:lnTo>
                  <a:lnTo>
                    <a:pt x="7143759" y="2702435"/>
                  </a:lnTo>
                  <a:lnTo>
                    <a:pt x="9351831" y="2702435"/>
                  </a:lnTo>
                  <a:lnTo>
                    <a:pt x="9351831" y="3944094"/>
                  </a:lnTo>
                  <a:close/>
                  <a:moveTo>
                    <a:pt x="9351831" y="2629396"/>
                  </a:moveTo>
                  <a:lnTo>
                    <a:pt x="7143759" y="2629396"/>
                  </a:lnTo>
                  <a:lnTo>
                    <a:pt x="7143759" y="1387737"/>
                  </a:lnTo>
                  <a:lnTo>
                    <a:pt x="9351831" y="1387737"/>
                  </a:lnTo>
                  <a:lnTo>
                    <a:pt x="9351831" y="2629396"/>
                  </a:lnTo>
                  <a:close/>
                  <a:moveTo>
                    <a:pt x="9351831" y="1314698"/>
                  </a:moveTo>
                  <a:lnTo>
                    <a:pt x="7143759" y="1314698"/>
                  </a:lnTo>
                  <a:lnTo>
                    <a:pt x="7143759" y="73039"/>
                  </a:lnTo>
                  <a:lnTo>
                    <a:pt x="9351831" y="73039"/>
                  </a:lnTo>
                  <a:lnTo>
                    <a:pt x="9351831" y="1314698"/>
                  </a:lnTo>
                  <a:close/>
                </a:path>
              </a:pathLst>
            </a:custGeom>
            <a:solidFill>
              <a:srgbClr val="E1DFDF">
                <a:alpha val="34902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546357" y="4619879"/>
            <a:ext cx="3645248" cy="3217985"/>
            <a:chOff x="0" y="0"/>
            <a:chExt cx="960065" cy="84753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60065" cy="847535"/>
            </a:xfrm>
            <a:custGeom>
              <a:avLst/>
              <a:gdLst/>
              <a:ahLst/>
              <a:cxnLst/>
              <a:rect l="l" t="t" r="r" b="b"/>
              <a:pathLst>
                <a:path w="960065" h="84753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438236" y="4499903"/>
            <a:ext cx="3645248" cy="3217985"/>
            <a:chOff x="0" y="0"/>
            <a:chExt cx="960065" cy="8475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60065" cy="847535"/>
            </a:xfrm>
            <a:custGeom>
              <a:avLst/>
              <a:gdLst/>
              <a:ahLst/>
              <a:cxnLst/>
              <a:rect l="l" t="t" r="r" b="b"/>
              <a:pathLst>
                <a:path w="960065" h="84753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Phân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công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 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công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việc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nhóm</a:t>
              </a:r>
              <a:endParaRPr lang="en-US" sz="3000" u="sng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  <a:hlinkClick r:id="rId2" action="ppaction://hlinksldjump"/>
              </a:endParaRPr>
            </a:p>
          </p:txBody>
        </p:sp>
      </p:grpSp>
      <p:sp>
        <p:nvSpPr>
          <p:cNvPr id="13" name="Freeform 13"/>
          <p:cNvSpPr/>
          <p:nvPr/>
        </p:nvSpPr>
        <p:spPr>
          <a:xfrm>
            <a:off x="10256157" y="4119339"/>
            <a:ext cx="2312816" cy="761127"/>
          </a:xfrm>
          <a:custGeom>
            <a:avLst/>
            <a:gdLst/>
            <a:ahLst/>
            <a:cxnLst/>
            <a:rect l="l" t="t" r="r" b="b"/>
            <a:pathLst>
              <a:path w="2312816" h="761127">
                <a:moveTo>
                  <a:pt x="0" y="0"/>
                </a:moveTo>
                <a:lnTo>
                  <a:pt x="2312816" y="0"/>
                </a:lnTo>
                <a:lnTo>
                  <a:pt x="2312816" y="761127"/>
                </a:lnTo>
                <a:lnTo>
                  <a:pt x="0" y="7611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467779" y="1328143"/>
            <a:ext cx="7352441" cy="165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439"/>
              </a:lnSpc>
              <a:spcBef>
                <a:spcPct val="0"/>
              </a:spcBef>
            </a:pPr>
            <a:r>
              <a:rPr lang="en-US" sz="9599" b="1" u="none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Mục</a:t>
            </a:r>
            <a:r>
              <a:rPr lang="en-US" sz="9599" b="1" u="none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9599" b="1" u="none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lục</a:t>
            </a:r>
            <a:endParaRPr lang="en-US" sz="9599" b="1" u="none" dirty="0">
              <a:solidFill>
                <a:srgbClr val="000000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5408778" y="4619879"/>
            <a:ext cx="3645248" cy="3217985"/>
            <a:chOff x="0" y="0"/>
            <a:chExt cx="960065" cy="84753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60065" cy="847535"/>
            </a:xfrm>
            <a:custGeom>
              <a:avLst/>
              <a:gdLst/>
              <a:ahLst/>
              <a:cxnLst/>
              <a:rect l="l" t="t" r="r" b="b"/>
              <a:pathLst>
                <a:path w="960065" h="84753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300656" y="4499903"/>
            <a:ext cx="3645248" cy="3217985"/>
            <a:chOff x="0" y="0"/>
            <a:chExt cx="960065" cy="84753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60065" cy="847535"/>
            </a:xfrm>
            <a:custGeom>
              <a:avLst/>
              <a:gdLst/>
              <a:ahLst/>
              <a:cxnLst/>
              <a:rect l="l" t="t" r="r" b="b"/>
              <a:pathLst>
                <a:path w="960065" h="84753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5" action="ppaction://hlinksldjump"/>
                </a:rPr>
                <a:t>Các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5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5" action="ppaction://hlinksldjump"/>
                </a:rPr>
                <a:t>kỹ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5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5" action="ppaction://hlinksldjump"/>
                </a:rPr>
                <a:t>thuật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5" action="ppaction://hlinksldjump"/>
                </a:rPr>
                <a:t> web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5" action="ppaction://hlinksldjump"/>
                </a:rPr>
                <a:t>sử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5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5" action="ppaction://hlinksldjump"/>
                </a:rPr>
                <a:t>dụng</a:t>
              </a:r>
              <a:endParaRPr lang="en-US" sz="3000" u="sng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  <a:hlinkClick r:id="rId5" action="ppaction://hlinksldjump"/>
              </a:endParaRPr>
            </a:p>
          </p:txBody>
        </p:sp>
      </p:grpSp>
      <p:sp>
        <p:nvSpPr>
          <p:cNvPr id="21" name="Freeform 21"/>
          <p:cNvSpPr/>
          <p:nvPr/>
        </p:nvSpPr>
        <p:spPr>
          <a:xfrm>
            <a:off x="6622333" y="3787680"/>
            <a:ext cx="1249786" cy="1220246"/>
          </a:xfrm>
          <a:custGeom>
            <a:avLst/>
            <a:gdLst/>
            <a:ahLst/>
            <a:cxnLst/>
            <a:rect l="l" t="t" r="r" b="b"/>
            <a:pathLst>
              <a:path w="1249786" h="1220246">
                <a:moveTo>
                  <a:pt x="0" y="0"/>
                </a:moveTo>
                <a:lnTo>
                  <a:pt x="1249786" y="0"/>
                </a:lnTo>
                <a:lnTo>
                  <a:pt x="1249786" y="1220246"/>
                </a:lnTo>
                <a:lnTo>
                  <a:pt x="0" y="12202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3614052" y="4619879"/>
            <a:ext cx="3645248" cy="3217985"/>
            <a:chOff x="0" y="0"/>
            <a:chExt cx="960065" cy="84753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60065" cy="847535"/>
            </a:xfrm>
            <a:custGeom>
              <a:avLst/>
              <a:gdLst/>
              <a:ahLst/>
              <a:cxnLst/>
              <a:rect l="l" t="t" r="r" b="b"/>
              <a:pathLst>
                <a:path w="960065" h="84753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3505930" y="4246746"/>
            <a:ext cx="3645248" cy="3471142"/>
            <a:chOff x="0" y="-66675"/>
            <a:chExt cx="960065" cy="91421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60065" cy="847535"/>
            </a:xfrm>
            <a:custGeom>
              <a:avLst/>
              <a:gdLst/>
              <a:ahLst/>
              <a:cxnLst/>
              <a:rect l="l" t="t" r="r" b="b"/>
              <a:pathLst>
                <a:path w="960065" h="84753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8" action="ppaction://hlinksldjump"/>
                </a:rPr>
                <a:t>Kết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8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8" action="ppaction://hlinksldjump"/>
                </a:rPr>
                <a:t>quả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8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8" action="ppaction://hlinksldjump"/>
                </a:rPr>
                <a:t>đạt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8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8" action="ppaction://hlinksldjump"/>
                </a:rPr>
                <a:t>được</a:t>
              </a:r>
              <a:endParaRPr lang="en-US" sz="3000" u="sng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  <a:hlinkClick r:id="rId8" action="ppaction://hlinksldjump"/>
              </a:endParaRPr>
            </a:p>
          </p:txBody>
        </p:sp>
      </p:grpSp>
      <p:sp>
        <p:nvSpPr>
          <p:cNvPr id="28" name="Freeform 28"/>
          <p:cNvSpPr/>
          <p:nvPr/>
        </p:nvSpPr>
        <p:spPr>
          <a:xfrm>
            <a:off x="14824241" y="3898869"/>
            <a:ext cx="1249786" cy="1202067"/>
          </a:xfrm>
          <a:custGeom>
            <a:avLst/>
            <a:gdLst/>
            <a:ahLst/>
            <a:cxnLst/>
            <a:rect l="l" t="t" r="r" b="b"/>
            <a:pathLst>
              <a:path w="1249786" h="1202067">
                <a:moveTo>
                  <a:pt x="0" y="0"/>
                </a:moveTo>
                <a:lnTo>
                  <a:pt x="1249786" y="0"/>
                </a:lnTo>
                <a:lnTo>
                  <a:pt x="1249786" y="1202067"/>
                </a:lnTo>
                <a:lnTo>
                  <a:pt x="0" y="12020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0996469" y="788619"/>
            <a:ext cx="889887" cy="878561"/>
          </a:xfrm>
          <a:custGeom>
            <a:avLst/>
            <a:gdLst/>
            <a:ahLst/>
            <a:cxnLst/>
            <a:rect l="l" t="t" r="r" b="b"/>
            <a:pathLst>
              <a:path w="889887" h="878561">
                <a:moveTo>
                  <a:pt x="0" y="0"/>
                </a:moveTo>
                <a:lnTo>
                  <a:pt x="889887" y="0"/>
                </a:lnTo>
                <a:lnTo>
                  <a:pt x="889887" y="878561"/>
                </a:lnTo>
                <a:lnTo>
                  <a:pt x="0" y="87856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-9928809">
            <a:off x="4717729" y="405765"/>
            <a:ext cx="2747636" cy="2522830"/>
          </a:xfrm>
          <a:custGeom>
            <a:avLst/>
            <a:gdLst/>
            <a:ahLst/>
            <a:cxnLst/>
            <a:rect l="l" t="t" r="r" b="b"/>
            <a:pathLst>
              <a:path w="2747636" h="2522830">
                <a:moveTo>
                  <a:pt x="0" y="0"/>
                </a:moveTo>
                <a:lnTo>
                  <a:pt x="2747637" y="0"/>
                </a:lnTo>
                <a:lnTo>
                  <a:pt x="2747637" y="2522830"/>
                </a:lnTo>
                <a:lnTo>
                  <a:pt x="0" y="25228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-582357">
            <a:off x="8858378" y="2619266"/>
            <a:ext cx="3540780" cy="721032"/>
          </a:xfrm>
          <a:custGeom>
            <a:avLst/>
            <a:gdLst/>
            <a:ahLst/>
            <a:cxnLst/>
            <a:rect l="l" t="t" r="r" b="b"/>
            <a:pathLst>
              <a:path w="3540780" h="721032">
                <a:moveTo>
                  <a:pt x="0" y="0"/>
                </a:moveTo>
                <a:lnTo>
                  <a:pt x="3540780" y="0"/>
                </a:lnTo>
                <a:lnTo>
                  <a:pt x="3540780" y="721032"/>
                </a:lnTo>
                <a:lnTo>
                  <a:pt x="0" y="72103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>
            <a:off x="1271198" y="4619879"/>
            <a:ext cx="3645248" cy="3217985"/>
            <a:chOff x="0" y="0"/>
            <a:chExt cx="960065" cy="84753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60065" cy="847535"/>
            </a:xfrm>
            <a:custGeom>
              <a:avLst/>
              <a:gdLst/>
              <a:ahLst/>
              <a:cxnLst/>
              <a:rect l="l" t="t" r="r" b="b"/>
              <a:pathLst>
                <a:path w="960065" h="84753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163076" y="4499903"/>
            <a:ext cx="3645248" cy="3217985"/>
            <a:chOff x="0" y="0"/>
            <a:chExt cx="960065" cy="84753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60065" cy="847535"/>
            </a:xfrm>
            <a:custGeom>
              <a:avLst/>
              <a:gdLst/>
              <a:ahLst/>
              <a:cxnLst/>
              <a:rect l="l" t="t" r="r" b="b"/>
              <a:pathLst>
                <a:path w="960065" h="84753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Giới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thiệu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đồ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án</a:t>
              </a:r>
              <a:b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</a:b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&amp;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thành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viên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nhóm</a:t>
              </a:r>
              <a:endParaRPr lang="en-US" sz="3000" u="sng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  <a:hlinkClick r:id="rId17" action="ppaction://hlinksldjump"/>
              </a:endParaRPr>
            </a:p>
          </p:txBody>
        </p:sp>
      </p:grpSp>
      <p:sp>
        <p:nvSpPr>
          <p:cNvPr id="38" name="Freeform 38"/>
          <p:cNvSpPr/>
          <p:nvPr/>
        </p:nvSpPr>
        <p:spPr>
          <a:xfrm>
            <a:off x="2828407" y="3898869"/>
            <a:ext cx="878348" cy="1110555"/>
          </a:xfrm>
          <a:custGeom>
            <a:avLst/>
            <a:gdLst/>
            <a:ahLst/>
            <a:cxnLst/>
            <a:rect l="l" t="t" r="r" b="b"/>
            <a:pathLst>
              <a:path w="878348" h="1110555">
                <a:moveTo>
                  <a:pt x="0" y="0"/>
                </a:moveTo>
                <a:lnTo>
                  <a:pt x="878349" y="0"/>
                </a:lnTo>
                <a:lnTo>
                  <a:pt x="878349" y="1110555"/>
                </a:lnTo>
                <a:lnTo>
                  <a:pt x="0" y="111055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00713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607" y="0"/>
            <a:ext cx="18293607" cy="10287000"/>
            <a:chOff x="0" y="0"/>
            <a:chExt cx="1149350" cy="1149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54731" cy="6610010"/>
            </a:xfrm>
            <a:custGeom>
              <a:avLst/>
              <a:gdLst/>
              <a:ahLst/>
              <a:cxnLst/>
              <a:rect l="l" t="t" r="r" b="b"/>
              <a:pathLst>
                <a:path w="11754731" h="6610010">
                  <a:moveTo>
                    <a:pt x="11754731" y="73039"/>
                  </a:moveTo>
                  <a:lnTo>
                    <a:pt x="11754731" y="0"/>
                  </a:lnTo>
                  <a:lnTo>
                    <a:pt x="64943" y="0"/>
                  </a:lnTo>
                  <a:lnTo>
                    <a:pt x="64943" y="36519"/>
                  </a:lnTo>
                  <a:lnTo>
                    <a:pt x="0" y="36519"/>
                  </a:lnTo>
                  <a:lnTo>
                    <a:pt x="0" y="6610010"/>
                  </a:lnTo>
                  <a:lnTo>
                    <a:pt x="129887" y="6610010"/>
                  </a:lnTo>
                  <a:lnTo>
                    <a:pt x="129887" y="5331831"/>
                  </a:lnTo>
                  <a:lnTo>
                    <a:pt x="2337958" y="5331831"/>
                  </a:lnTo>
                  <a:lnTo>
                    <a:pt x="2337958" y="6610010"/>
                  </a:lnTo>
                  <a:lnTo>
                    <a:pt x="2467844" y="6610010"/>
                  </a:lnTo>
                  <a:lnTo>
                    <a:pt x="2467844" y="5331831"/>
                  </a:lnTo>
                  <a:lnTo>
                    <a:pt x="4675915" y="5331831"/>
                  </a:lnTo>
                  <a:lnTo>
                    <a:pt x="4675915" y="6610010"/>
                  </a:lnTo>
                  <a:lnTo>
                    <a:pt x="4805802" y="6610010"/>
                  </a:lnTo>
                  <a:lnTo>
                    <a:pt x="4805802" y="5331831"/>
                  </a:lnTo>
                  <a:lnTo>
                    <a:pt x="7013873" y="5331831"/>
                  </a:lnTo>
                  <a:lnTo>
                    <a:pt x="7013873" y="6610010"/>
                  </a:lnTo>
                  <a:lnTo>
                    <a:pt x="7143759" y="6610010"/>
                  </a:lnTo>
                  <a:lnTo>
                    <a:pt x="7143759" y="5331831"/>
                  </a:lnTo>
                  <a:lnTo>
                    <a:pt x="9351831" y="5331831"/>
                  </a:lnTo>
                  <a:lnTo>
                    <a:pt x="9351831" y="6610010"/>
                  </a:lnTo>
                  <a:lnTo>
                    <a:pt x="9481717" y="6610010"/>
                  </a:lnTo>
                  <a:lnTo>
                    <a:pt x="9481717" y="5331831"/>
                  </a:lnTo>
                  <a:lnTo>
                    <a:pt x="11754731" y="5331831"/>
                  </a:lnTo>
                  <a:lnTo>
                    <a:pt x="11754731" y="5258793"/>
                  </a:lnTo>
                  <a:lnTo>
                    <a:pt x="9481717" y="5258793"/>
                  </a:lnTo>
                  <a:lnTo>
                    <a:pt x="9481717" y="4017133"/>
                  </a:lnTo>
                  <a:lnTo>
                    <a:pt x="11754731" y="4017133"/>
                  </a:lnTo>
                  <a:lnTo>
                    <a:pt x="11754731" y="3944094"/>
                  </a:lnTo>
                  <a:lnTo>
                    <a:pt x="9481717" y="3944094"/>
                  </a:lnTo>
                  <a:lnTo>
                    <a:pt x="9481717" y="2702435"/>
                  </a:lnTo>
                  <a:lnTo>
                    <a:pt x="11754731" y="2702435"/>
                  </a:lnTo>
                  <a:lnTo>
                    <a:pt x="11754731" y="2629396"/>
                  </a:lnTo>
                  <a:lnTo>
                    <a:pt x="9481717" y="2629396"/>
                  </a:lnTo>
                  <a:lnTo>
                    <a:pt x="9481717" y="1387737"/>
                  </a:lnTo>
                  <a:lnTo>
                    <a:pt x="11754731" y="1387737"/>
                  </a:lnTo>
                  <a:lnTo>
                    <a:pt x="11754731" y="1314698"/>
                  </a:lnTo>
                  <a:lnTo>
                    <a:pt x="9481717" y="1314698"/>
                  </a:lnTo>
                  <a:lnTo>
                    <a:pt x="9481717" y="73039"/>
                  </a:lnTo>
                  <a:lnTo>
                    <a:pt x="11754731" y="73039"/>
                  </a:lnTo>
                  <a:close/>
                  <a:moveTo>
                    <a:pt x="2467844" y="1314698"/>
                  </a:moveTo>
                  <a:lnTo>
                    <a:pt x="2467844" y="73039"/>
                  </a:lnTo>
                  <a:lnTo>
                    <a:pt x="4675915" y="73039"/>
                  </a:lnTo>
                  <a:lnTo>
                    <a:pt x="4675915" y="1314698"/>
                  </a:lnTo>
                  <a:lnTo>
                    <a:pt x="2467844" y="1314698"/>
                  </a:lnTo>
                  <a:close/>
                  <a:moveTo>
                    <a:pt x="4675915" y="1387737"/>
                  </a:moveTo>
                  <a:lnTo>
                    <a:pt x="4675915" y="2629396"/>
                  </a:lnTo>
                  <a:lnTo>
                    <a:pt x="2467844" y="2629396"/>
                  </a:lnTo>
                  <a:lnTo>
                    <a:pt x="2467844" y="1387737"/>
                  </a:lnTo>
                  <a:lnTo>
                    <a:pt x="4675915" y="1387737"/>
                  </a:lnTo>
                  <a:close/>
                  <a:moveTo>
                    <a:pt x="2337958" y="1314698"/>
                  </a:moveTo>
                  <a:lnTo>
                    <a:pt x="129887" y="1314698"/>
                  </a:lnTo>
                  <a:lnTo>
                    <a:pt x="129887" y="73039"/>
                  </a:lnTo>
                  <a:lnTo>
                    <a:pt x="2337958" y="73039"/>
                  </a:lnTo>
                  <a:lnTo>
                    <a:pt x="2337958" y="1314698"/>
                  </a:lnTo>
                  <a:close/>
                  <a:moveTo>
                    <a:pt x="2337958" y="1387737"/>
                  </a:moveTo>
                  <a:lnTo>
                    <a:pt x="2337958" y="2629396"/>
                  </a:lnTo>
                  <a:lnTo>
                    <a:pt x="129887" y="2629396"/>
                  </a:lnTo>
                  <a:lnTo>
                    <a:pt x="129887" y="1387737"/>
                  </a:lnTo>
                  <a:lnTo>
                    <a:pt x="2337958" y="1387737"/>
                  </a:lnTo>
                  <a:close/>
                  <a:moveTo>
                    <a:pt x="2337958" y="2702435"/>
                  </a:moveTo>
                  <a:lnTo>
                    <a:pt x="2337958" y="3944094"/>
                  </a:lnTo>
                  <a:lnTo>
                    <a:pt x="129887" y="3944094"/>
                  </a:lnTo>
                  <a:lnTo>
                    <a:pt x="129887" y="2702435"/>
                  </a:lnTo>
                  <a:lnTo>
                    <a:pt x="2337958" y="2702435"/>
                  </a:lnTo>
                  <a:close/>
                  <a:moveTo>
                    <a:pt x="2467844" y="2702435"/>
                  </a:moveTo>
                  <a:lnTo>
                    <a:pt x="4675915" y="2702435"/>
                  </a:lnTo>
                  <a:lnTo>
                    <a:pt x="4675915" y="3944094"/>
                  </a:lnTo>
                  <a:lnTo>
                    <a:pt x="2467844" y="3944094"/>
                  </a:lnTo>
                  <a:lnTo>
                    <a:pt x="2467844" y="2702435"/>
                  </a:lnTo>
                  <a:close/>
                  <a:moveTo>
                    <a:pt x="4805802" y="2702435"/>
                  </a:moveTo>
                  <a:lnTo>
                    <a:pt x="7013873" y="2702435"/>
                  </a:lnTo>
                  <a:lnTo>
                    <a:pt x="7013873" y="3944094"/>
                  </a:lnTo>
                  <a:lnTo>
                    <a:pt x="4805802" y="3944094"/>
                  </a:lnTo>
                  <a:lnTo>
                    <a:pt x="4805802" y="2702435"/>
                  </a:lnTo>
                  <a:close/>
                  <a:moveTo>
                    <a:pt x="4805802" y="2629396"/>
                  </a:moveTo>
                  <a:lnTo>
                    <a:pt x="4805802" y="1387737"/>
                  </a:lnTo>
                  <a:lnTo>
                    <a:pt x="7013873" y="1387737"/>
                  </a:lnTo>
                  <a:lnTo>
                    <a:pt x="7013873" y="2629396"/>
                  </a:lnTo>
                  <a:lnTo>
                    <a:pt x="4805802" y="2629396"/>
                  </a:lnTo>
                  <a:close/>
                  <a:moveTo>
                    <a:pt x="4805802" y="1314698"/>
                  </a:moveTo>
                  <a:lnTo>
                    <a:pt x="4805802" y="73039"/>
                  </a:lnTo>
                  <a:lnTo>
                    <a:pt x="7013873" y="73039"/>
                  </a:lnTo>
                  <a:lnTo>
                    <a:pt x="7013873" y="1314698"/>
                  </a:lnTo>
                  <a:lnTo>
                    <a:pt x="4805802" y="1314698"/>
                  </a:lnTo>
                  <a:close/>
                  <a:moveTo>
                    <a:pt x="129887" y="5258793"/>
                  </a:moveTo>
                  <a:lnTo>
                    <a:pt x="129887" y="4017133"/>
                  </a:lnTo>
                  <a:lnTo>
                    <a:pt x="2337958" y="4017133"/>
                  </a:lnTo>
                  <a:lnTo>
                    <a:pt x="2337958" y="5258793"/>
                  </a:lnTo>
                  <a:lnTo>
                    <a:pt x="129887" y="5258793"/>
                  </a:lnTo>
                  <a:close/>
                  <a:moveTo>
                    <a:pt x="2467844" y="5258793"/>
                  </a:moveTo>
                  <a:lnTo>
                    <a:pt x="2467844" y="4017133"/>
                  </a:lnTo>
                  <a:lnTo>
                    <a:pt x="4675915" y="4017133"/>
                  </a:lnTo>
                  <a:lnTo>
                    <a:pt x="4675915" y="5258793"/>
                  </a:lnTo>
                  <a:lnTo>
                    <a:pt x="2467844" y="5258793"/>
                  </a:lnTo>
                  <a:close/>
                  <a:moveTo>
                    <a:pt x="4805802" y="5258793"/>
                  </a:moveTo>
                  <a:lnTo>
                    <a:pt x="4805802" y="4017133"/>
                  </a:lnTo>
                  <a:lnTo>
                    <a:pt x="7013873" y="4017133"/>
                  </a:lnTo>
                  <a:lnTo>
                    <a:pt x="7013873" y="5258793"/>
                  </a:lnTo>
                  <a:lnTo>
                    <a:pt x="4805802" y="5258793"/>
                  </a:lnTo>
                  <a:close/>
                  <a:moveTo>
                    <a:pt x="9351831" y="5258793"/>
                  </a:moveTo>
                  <a:lnTo>
                    <a:pt x="7143759" y="5258793"/>
                  </a:lnTo>
                  <a:lnTo>
                    <a:pt x="7143759" y="4017133"/>
                  </a:lnTo>
                  <a:lnTo>
                    <a:pt x="9351831" y="4017133"/>
                  </a:lnTo>
                  <a:lnTo>
                    <a:pt x="9351831" y="5258793"/>
                  </a:lnTo>
                  <a:close/>
                  <a:moveTo>
                    <a:pt x="9351831" y="3944094"/>
                  </a:moveTo>
                  <a:lnTo>
                    <a:pt x="7143759" y="3944094"/>
                  </a:lnTo>
                  <a:lnTo>
                    <a:pt x="7143759" y="2702435"/>
                  </a:lnTo>
                  <a:lnTo>
                    <a:pt x="9351831" y="2702435"/>
                  </a:lnTo>
                  <a:lnTo>
                    <a:pt x="9351831" y="3944094"/>
                  </a:lnTo>
                  <a:close/>
                  <a:moveTo>
                    <a:pt x="9351831" y="2629396"/>
                  </a:moveTo>
                  <a:lnTo>
                    <a:pt x="7143759" y="2629396"/>
                  </a:lnTo>
                  <a:lnTo>
                    <a:pt x="7143759" y="1387737"/>
                  </a:lnTo>
                  <a:lnTo>
                    <a:pt x="9351831" y="1387737"/>
                  </a:lnTo>
                  <a:lnTo>
                    <a:pt x="9351831" y="2629396"/>
                  </a:lnTo>
                  <a:close/>
                  <a:moveTo>
                    <a:pt x="9351831" y="1314698"/>
                  </a:moveTo>
                  <a:lnTo>
                    <a:pt x="7143759" y="1314698"/>
                  </a:lnTo>
                  <a:lnTo>
                    <a:pt x="7143759" y="73039"/>
                  </a:lnTo>
                  <a:lnTo>
                    <a:pt x="9351831" y="73039"/>
                  </a:lnTo>
                  <a:lnTo>
                    <a:pt x="9351831" y="1314698"/>
                  </a:lnTo>
                  <a:close/>
                </a:path>
              </a:pathLst>
            </a:custGeom>
            <a:solidFill>
              <a:srgbClr val="E1DFDF">
                <a:alpha val="34902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546357" y="4619879"/>
            <a:ext cx="3645248" cy="3217985"/>
            <a:chOff x="0" y="0"/>
            <a:chExt cx="960065" cy="84753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60065" cy="847535"/>
            </a:xfrm>
            <a:custGeom>
              <a:avLst/>
              <a:gdLst/>
              <a:ahLst/>
              <a:cxnLst/>
              <a:rect l="l" t="t" r="r" b="b"/>
              <a:pathLst>
                <a:path w="960065" h="84753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438236" y="4499903"/>
            <a:ext cx="3645248" cy="3217985"/>
            <a:chOff x="0" y="0"/>
            <a:chExt cx="960065" cy="8475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60065" cy="847535"/>
            </a:xfrm>
            <a:custGeom>
              <a:avLst/>
              <a:gdLst/>
              <a:ahLst/>
              <a:cxnLst/>
              <a:rect l="l" t="t" r="r" b="b"/>
              <a:pathLst>
                <a:path w="960065" h="84753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Phân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công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 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công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việc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nhóm</a:t>
              </a:r>
              <a:endParaRPr lang="en-US" sz="3000" u="sng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  <a:hlinkClick r:id="rId2" action="ppaction://hlinksldjump"/>
              </a:endParaRPr>
            </a:p>
          </p:txBody>
        </p:sp>
      </p:grpSp>
      <p:sp>
        <p:nvSpPr>
          <p:cNvPr id="13" name="Freeform 13"/>
          <p:cNvSpPr/>
          <p:nvPr/>
        </p:nvSpPr>
        <p:spPr>
          <a:xfrm>
            <a:off x="10256157" y="4119339"/>
            <a:ext cx="2312816" cy="761127"/>
          </a:xfrm>
          <a:custGeom>
            <a:avLst/>
            <a:gdLst/>
            <a:ahLst/>
            <a:cxnLst/>
            <a:rect l="l" t="t" r="r" b="b"/>
            <a:pathLst>
              <a:path w="2312816" h="761127">
                <a:moveTo>
                  <a:pt x="0" y="0"/>
                </a:moveTo>
                <a:lnTo>
                  <a:pt x="2312816" y="0"/>
                </a:lnTo>
                <a:lnTo>
                  <a:pt x="2312816" y="761127"/>
                </a:lnTo>
                <a:lnTo>
                  <a:pt x="0" y="7611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467779" y="1328143"/>
            <a:ext cx="7352441" cy="165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439"/>
              </a:lnSpc>
              <a:spcBef>
                <a:spcPct val="0"/>
              </a:spcBef>
            </a:pPr>
            <a:r>
              <a:rPr lang="en-US" sz="9599" b="1" u="none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Mục lục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5408778" y="4619879"/>
            <a:ext cx="3645248" cy="3217985"/>
            <a:chOff x="0" y="0"/>
            <a:chExt cx="960065" cy="84753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60065" cy="847535"/>
            </a:xfrm>
            <a:custGeom>
              <a:avLst/>
              <a:gdLst/>
              <a:ahLst/>
              <a:cxnLst/>
              <a:rect l="l" t="t" r="r" b="b"/>
              <a:pathLst>
                <a:path w="960065" h="84753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300656" y="4499903"/>
            <a:ext cx="3645248" cy="3217985"/>
            <a:chOff x="0" y="0"/>
            <a:chExt cx="960065" cy="84753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60065" cy="847535"/>
            </a:xfrm>
            <a:custGeom>
              <a:avLst/>
              <a:gdLst/>
              <a:ahLst/>
              <a:cxnLst/>
              <a:rect l="l" t="t" r="r" b="b"/>
              <a:pathLst>
                <a:path w="960065" h="84753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5" action="ppaction://hlinksldjump"/>
                </a:rPr>
                <a:t>Các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5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5" action="ppaction://hlinksldjump"/>
                </a:rPr>
                <a:t>kỹ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5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5" action="ppaction://hlinksldjump"/>
                </a:rPr>
                <a:t>thuật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5" action="ppaction://hlinksldjump"/>
                </a:rPr>
                <a:t> web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5" action="ppaction://hlinksldjump"/>
                </a:rPr>
                <a:t>sử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5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5" action="ppaction://hlinksldjump"/>
                </a:rPr>
                <a:t>dụng</a:t>
              </a:r>
              <a:endParaRPr lang="en-US" sz="3000" u="sng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  <a:hlinkClick r:id="rId5" action="ppaction://hlinksldjump"/>
              </a:endParaRPr>
            </a:p>
          </p:txBody>
        </p:sp>
      </p:grpSp>
      <p:sp>
        <p:nvSpPr>
          <p:cNvPr id="21" name="Freeform 21"/>
          <p:cNvSpPr/>
          <p:nvPr/>
        </p:nvSpPr>
        <p:spPr>
          <a:xfrm>
            <a:off x="6622333" y="3787680"/>
            <a:ext cx="1249786" cy="1220246"/>
          </a:xfrm>
          <a:custGeom>
            <a:avLst/>
            <a:gdLst/>
            <a:ahLst/>
            <a:cxnLst/>
            <a:rect l="l" t="t" r="r" b="b"/>
            <a:pathLst>
              <a:path w="1249786" h="1220246">
                <a:moveTo>
                  <a:pt x="0" y="0"/>
                </a:moveTo>
                <a:lnTo>
                  <a:pt x="1249786" y="0"/>
                </a:lnTo>
                <a:lnTo>
                  <a:pt x="1249786" y="1220246"/>
                </a:lnTo>
                <a:lnTo>
                  <a:pt x="0" y="12202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3614052" y="4619879"/>
            <a:ext cx="3645248" cy="3217985"/>
            <a:chOff x="0" y="0"/>
            <a:chExt cx="960065" cy="84753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60065" cy="847535"/>
            </a:xfrm>
            <a:custGeom>
              <a:avLst/>
              <a:gdLst/>
              <a:ahLst/>
              <a:cxnLst/>
              <a:rect l="l" t="t" r="r" b="b"/>
              <a:pathLst>
                <a:path w="960065" h="84753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3505930" y="4246746"/>
            <a:ext cx="3645248" cy="3471142"/>
            <a:chOff x="0" y="-66675"/>
            <a:chExt cx="960065" cy="91421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60065" cy="847535"/>
            </a:xfrm>
            <a:custGeom>
              <a:avLst/>
              <a:gdLst/>
              <a:ahLst/>
              <a:cxnLst/>
              <a:rect l="l" t="t" r="r" b="b"/>
              <a:pathLst>
                <a:path w="960065" h="84753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8" action="ppaction://hlinksldjump"/>
                </a:rPr>
                <a:t>Kết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8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8" action="ppaction://hlinksldjump"/>
                </a:rPr>
                <a:t>quả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8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8" action="ppaction://hlinksldjump"/>
                </a:rPr>
                <a:t>đạt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8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8" action="ppaction://hlinksldjump"/>
                </a:rPr>
                <a:t>được</a:t>
              </a:r>
              <a:endParaRPr lang="en-US" sz="3000" u="sng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  <a:hlinkClick r:id="rId8" action="ppaction://hlinksldjump"/>
              </a:endParaRPr>
            </a:p>
          </p:txBody>
        </p:sp>
      </p:grpSp>
      <p:sp>
        <p:nvSpPr>
          <p:cNvPr id="28" name="Freeform 28"/>
          <p:cNvSpPr/>
          <p:nvPr/>
        </p:nvSpPr>
        <p:spPr>
          <a:xfrm>
            <a:off x="14824241" y="3898869"/>
            <a:ext cx="1249786" cy="1202067"/>
          </a:xfrm>
          <a:custGeom>
            <a:avLst/>
            <a:gdLst/>
            <a:ahLst/>
            <a:cxnLst/>
            <a:rect l="l" t="t" r="r" b="b"/>
            <a:pathLst>
              <a:path w="1249786" h="1202067">
                <a:moveTo>
                  <a:pt x="0" y="0"/>
                </a:moveTo>
                <a:lnTo>
                  <a:pt x="1249786" y="0"/>
                </a:lnTo>
                <a:lnTo>
                  <a:pt x="1249786" y="1202067"/>
                </a:lnTo>
                <a:lnTo>
                  <a:pt x="0" y="12020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0996469" y="788619"/>
            <a:ext cx="889887" cy="878561"/>
          </a:xfrm>
          <a:custGeom>
            <a:avLst/>
            <a:gdLst/>
            <a:ahLst/>
            <a:cxnLst/>
            <a:rect l="l" t="t" r="r" b="b"/>
            <a:pathLst>
              <a:path w="889887" h="878561">
                <a:moveTo>
                  <a:pt x="0" y="0"/>
                </a:moveTo>
                <a:lnTo>
                  <a:pt x="889887" y="0"/>
                </a:lnTo>
                <a:lnTo>
                  <a:pt x="889887" y="878561"/>
                </a:lnTo>
                <a:lnTo>
                  <a:pt x="0" y="87856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-9928809">
            <a:off x="4717729" y="405765"/>
            <a:ext cx="2747636" cy="2522830"/>
          </a:xfrm>
          <a:custGeom>
            <a:avLst/>
            <a:gdLst/>
            <a:ahLst/>
            <a:cxnLst/>
            <a:rect l="l" t="t" r="r" b="b"/>
            <a:pathLst>
              <a:path w="2747636" h="2522830">
                <a:moveTo>
                  <a:pt x="0" y="0"/>
                </a:moveTo>
                <a:lnTo>
                  <a:pt x="2747637" y="0"/>
                </a:lnTo>
                <a:lnTo>
                  <a:pt x="2747637" y="2522830"/>
                </a:lnTo>
                <a:lnTo>
                  <a:pt x="0" y="25228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-582357">
            <a:off x="8858378" y="2619266"/>
            <a:ext cx="3540780" cy="721032"/>
          </a:xfrm>
          <a:custGeom>
            <a:avLst/>
            <a:gdLst/>
            <a:ahLst/>
            <a:cxnLst/>
            <a:rect l="l" t="t" r="r" b="b"/>
            <a:pathLst>
              <a:path w="3540780" h="721032">
                <a:moveTo>
                  <a:pt x="0" y="0"/>
                </a:moveTo>
                <a:lnTo>
                  <a:pt x="3540780" y="0"/>
                </a:lnTo>
                <a:lnTo>
                  <a:pt x="3540780" y="721032"/>
                </a:lnTo>
                <a:lnTo>
                  <a:pt x="0" y="72103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>
            <a:off x="1271198" y="4619879"/>
            <a:ext cx="3645248" cy="3217985"/>
            <a:chOff x="0" y="0"/>
            <a:chExt cx="960065" cy="84753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60065" cy="847535"/>
            </a:xfrm>
            <a:custGeom>
              <a:avLst/>
              <a:gdLst/>
              <a:ahLst/>
              <a:cxnLst/>
              <a:rect l="l" t="t" r="r" b="b"/>
              <a:pathLst>
                <a:path w="960065" h="84753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163076" y="4499903"/>
            <a:ext cx="3645248" cy="3217985"/>
            <a:chOff x="0" y="0"/>
            <a:chExt cx="960065" cy="84753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60065" cy="847535"/>
            </a:xfrm>
            <a:custGeom>
              <a:avLst/>
              <a:gdLst/>
              <a:ahLst/>
              <a:cxnLst/>
              <a:rect l="l" t="t" r="r" b="b"/>
              <a:pathLst>
                <a:path w="960065" h="84753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Giới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thiệu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đồ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án</a:t>
              </a:r>
              <a:b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</a:b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&amp;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thành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viên</a:t>
              </a:r>
              <a:r>
                <a:rPr lang="en-US" sz="3000" u="sng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 </a:t>
              </a:r>
              <a:r>
                <a:rPr lang="en-US" sz="3000" u="sng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7" action="ppaction://hlinksldjump"/>
                </a:rPr>
                <a:t>nhóm</a:t>
              </a:r>
              <a:endParaRPr lang="en-US" sz="3000" u="sng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  <a:hlinkClick r:id="rId17" action="ppaction://hlinksldjump"/>
              </a:endParaRPr>
            </a:p>
          </p:txBody>
        </p:sp>
      </p:grpSp>
      <p:sp>
        <p:nvSpPr>
          <p:cNvPr id="38" name="Freeform 38"/>
          <p:cNvSpPr/>
          <p:nvPr/>
        </p:nvSpPr>
        <p:spPr>
          <a:xfrm>
            <a:off x="2828407" y="3898869"/>
            <a:ext cx="878348" cy="1110555"/>
          </a:xfrm>
          <a:custGeom>
            <a:avLst/>
            <a:gdLst/>
            <a:ahLst/>
            <a:cxnLst/>
            <a:rect l="l" t="t" r="r" b="b"/>
            <a:pathLst>
              <a:path w="878348" h="1110555">
                <a:moveTo>
                  <a:pt x="0" y="0"/>
                </a:moveTo>
                <a:lnTo>
                  <a:pt x="878349" y="0"/>
                </a:lnTo>
                <a:lnTo>
                  <a:pt x="878349" y="1110555"/>
                </a:lnTo>
                <a:lnTo>
                  <a:pt x="0" y="111055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C7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3804" y="467346"/>
            <a:ext cx="17260392" cy="9352296"/>
            <a:chOff x="0" y="0"/>
            <a:chExt cx="4482328" cy="2428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82328" cy="2428685"/>
            </a:xfrm>
            <a:custGeom>
              <a:avLst/>
              <a:gdLst/>
              <a:ahLst/>
              <a:cxnLst/>
              <a:rect l="l" t="t" r="r" b="b"/>
              <a:pathLst>
                <a:path w="4482328" h="2428685">
                  <a:moveTo>
                    <a:pt x="22427" y="0"/>
                  </a:moveTo>
                  <a:lnTo>
                    <a:pt x="4459901" y="0"/>
                  </a:lnTo>
                  <a:cubicBezTo>
                    <a:pt x="4472287" y="0"/>
                    <a:pt x="4482328" y="10041"/>
                    <a:pt x="4482328" y="22427"/>
                  </a:cubicBezTo>
                  <a:lnTo>
                    <a:pt x="4482328" y="2406258"/>
                  </a:lnTo>
                  <a:cubicBezTo>
                    <a:pt x="4482328" y="2412206"/>
                    <a:pt x="4479965" y="2417911"/>
                    <a:pt x="4475759" y="2422116"/>
                  </a:cubicBezTo>
                  <a:cubicBezTo>
                    <a:pt x="4471553" y="2426322"/>
                    <a:pt x="4465849" y="2428685"/>
                    <a:pt x="4459901" y="2428685"/>
                  </a:cubicBezTo>
                  <a:lnTo>
                    <a:pt x="22427" y="2428685"/>
                  </a:lnTo>
                  <a:cubicBezTo>
                    <a:pt x="10041" y="2428685"/>
                    <a:pt x="0" y="2418644"/>
                    <a:pt x="0" y="2406258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482328" cy="24382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15922" y="2571029"/>
            <a:ext cx="7779776" cy="5767740"/>
            <a:chOff x="0" y="-190491"/>
            <a:chExt cx="10373035" cy="7690318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0491"/>
              <a:ext cx="10373035" cy="21386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439"/>
                </a:lnSpc>
              </a:pPr>
              <a:r>
                <a:rPr lang="en-US" sz="9599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Giới</a:t>
              </a:r>
              <a:r>
                <a:rPr lang="en-US" sz="9599" b="1" dirty="0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9599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thiệu</a:t>
              </a:r>
              <a:endParaRPr lang="en-US" sz="9599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761881"/>
              <a:ext cx="10373035" cy="373794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670"/>
                </a:lnSpc>
              </a:pP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Xây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dựng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website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chuyên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bán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các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mặt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hàng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điện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tử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: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điện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thoại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, laptop…</a:t>
              </a:r>
              <a:b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</a:b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Mục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tiêu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là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tạo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ra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trang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web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dễ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sử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dụng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,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hiệu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quả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,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đáp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ứng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nhu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cầu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của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khách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hàng</a:t>
              </a:r>
              <a:r>
                <a:rPr lang="en-US" sz="2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</a:t>
              </a:r>
              <a:r>
                <a:rPr lang="vi-VN" sz="2000" kern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về việc tìm kiếm, lựa chọn, và mua các sản phẩm điện tử chất lượng</a:t>
              </a:r>
              <a:r>
                <a:rPr lang="en-GB" sz="2000" kern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.</a:t>
              </a:r>
              <a:endParaRPr lang="en-US" sz="2000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248879"/>
              <a:ext cx="10373035" cy="9905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99"/>
                </a:lnSpc>
              </a:pPr>
              <a:r>
                <a:rPr lang="en-US" sz="4500" b="1" dirty="0" err="1">
                  <a:solidFill>
                    <a:srgbClr val="FF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Tóm</a:t>
              </a:r>
              <a:r>
                <a:rPr lang="en-US" sz="4500" b="1" dirty="0">
                  <a:solidFill>
                    <a:srgbClr val="FF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4500" b="1" dirty="0" err="1">
                  <a:solidFill>
                    <a:srgbClr val="FF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tắt</a:t>
              </a:r>
              <a:r>
                <a:rPr lang="en-US" sz="4500" b="1" dirty="0">
                  <a:solidFill>
                    <a:srgbClr val="FF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4500" b="1" dirty="0" err="1">
                  <a:solidFill>
                    <a:srgbClr val="FF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đồ</a:t>
              </a:r>
              <a:r>
                <a:rPr lang="en-US" sz="4500" b="1" dirty="0">
                  <a:solidFill>
                    <a:srgbClr val="FF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4500" b="1" dirty="0" err="1">
                  <a:solidFill>
                    <a:srgbClr val="FF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án</a:t>
              </a:r>
              <a:endParaRPr lang="en-US" sz="4500" b="1" dirty="0">
                <a:solidFill>
                  <a:srgbClr val="FF0000"/>
                </a:solidFill>
                <a:latin typeface="Cabin Bold"/>
                <a:ea typeface="Cabin Bold"/>
                <a:cs typeface="Cabin Bold"/>
                <a:sym typeface="Cabin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38971" y="1526882"/>
            <a:ext cx="6703869" cy="7061460"/>
            <a:chOff x="0" y="0"/>
            <a:chExt cx="2008343" cy="2115470"/>
          </a:xfrm>
        </p:grpSpPr>
        <p:sp>
          <p:nvSpPr>
            <p:cNvPr id="10" name="Freeform 10"/>
            <p:cNvSpPr/>
            <p:nvPr/>
          </p:nvSpPr>
          <p:spPr>
            <a:xfrm>
              <a:off x="41910" y="43180"/>
              <a:ext cx="1960083" cy="2067210"/>
            </a:xfrm>
            <a:custGeom>
              <a:avLst/>
              <a:gdLst/>
              <a:ahLst/>
              <a:cxnLst/>
              <a:rect l="l" t="t" r="r" b="b"/>
              <a:pathLst>
                <a:path w="1960083" h="2067210">
                  <a:moveTo>
                    <a:pt x="0" y="0"/>
                  </a:moveTo>
                  <a:lnTo>
                    <a:pt x="1960083" y="0"/>
                  </a:lnTo>
                  <a:lnTo>
                    <a:pt x="1960083" y="2067210"/>
                  </a:lnTo>
                  <a:lnTo>
                    <a:pt x="0" y="2067210"/>
                  </a:lnTo>
                  <a:close/>
                </a:path>
              </a:pathLst>
            </a:custGeom>
            <a:solidFill>
              <a:srgbClr val="1CA379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35560" y="35560"/>
              <a:ext cx="1972783" cy="2079910"/>
            </a:xfrm>
            <a:custGeom>
              <a:avLst/>
              <a:gdLst/>
              <a:ahLst/>
              <a:cxnLst/>
              <a:rect l="l" t="t" r="r" b="b"/>
              <a:pathLst>
                <a:path w="1972783" h="2079910">
                  <a:moveTo>
                    <a:pt x="1972783" y="2079910"/>
                  </a:moveTo>
                  <a:lnTo>
                    <a:pt x="0" y="2079910"/>
                  </a:lnTo>
                  <a:lnTo>
                    <a:pt x="0" y="0"/>
                  </a:lnTo>
                  <a:lnTo>
                    <a:pt x="1972783" y="0"/>
                  </a:lnTo>
                  <a:lnTo>
                    <a:pt x="1972783" y="2079910"/>
                  </a:lnTo>
                  <a:close/>
                  <a:moveTo>
                    <a:pt x="12700" y="2067210"/>
                  </a:moveTo>
                  <a:lnTo>
                    <a:pt x="1960083" y="2067210"/>
                  </a:lnTo>
                  <a:lnTo>
                    <a:pt x="1960083" y="12700"/>
                  </a:lnTo>
                  <a:lnTo>
                    <a:pt x="12700" y="12700"/>
                  </a:lnTo>
                  <a:lnTo>
                    <a:pt x="12700" y="2067210"/>
                  </a:lnTo>
                  <a:close/>
                </a:path>
              </a:pathLst>
            </a:custGeom>
            <a:solidFill>
              <a:srgbClr val="1CA379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960083" cy="2067210"/>
            </a:xfrm>
            <a:custGeom>
              <a:avLst/>
              <a:gdLst/>
              <a:ahLst/>
              <a:cxnLst/>
              <a:rect l="l" t="t" r="r" b="b"/>
              <a:pathLst>
                <a:path w="1960083" h="2067210">
                  <a:moveTo>
                    <a:pt x="0" y="0"/>
                  </a:moveTo>
                  <a:lnTo>
                    <a:pt x="1960083" y="0"/>
                  </a:lnTo>
                  <a:lnTo>
                    <a:pt x="1960083" y="2067210"/>
                  </a:lnTo>
                  <a:lnTo>
                    <a:pt x="0" y="2067210"/>
                  </a:lnTo>
                  <a:close/>
                </a:path>
              </a:pathLst>
            </a:custGeom>
            <a:solidFill>
              <a:srgbClr val="CBE9A2"/>
            </a:solidFill>
          </p:spPr>
        </p:sp>
      </p:grpSp>
      <p:sp>
        <p:nvSpPr>
          <p:cNvPr id="18" name="Freeform 18"/>
          <p:cNvSpPr/>
          <p:nvPr/>
        </p:nvSpPr>
        <p:spPr>
          <a:xfrm rot="686613">
            <a:off x="14621258" y="1763555"/>
            <a:ext cx="1572571" cy="1712701"/>
          </a:xfrm>
          <a:custGeom>
            <a:avLst/>
            <a:gdLst/>
            <a:ahLst/>
            <a:cxnLst/>
            <a:rect l="l" t="t" r="r" b="b"/>
            <a:pathLst>
              <a:path w="1572571" h="1712701">
                <a:moveTo>
                  <a:pt x="0" y="0"/>
                </a:moveTo>
                <a:lnTo>
                  <a:pt x="1572571" y="0"/>
                </a:lnTo>
                <a:lnTo>
                  <a:pt x="1572571" y="1712701"/>
                </a:lnTo>
                <a:lnTo>
                  <a:pt x="0" y="1712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11423080" y="6266931"/>
            <a:ext cx="4335650" cy="1379784"/>
            <a:chOff x="0" y="-85725"/>
            <a:chExt cx="5780867" cy="1839713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85725"/>
              <a:ext cx="5780867" cy="1066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99"/>
                </a:lnSpc>
              </a:pPr>
              <a:r>
                <a:rPr lang="en-US" sz="40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Nguyễn</a:t>
              </a:r>
              <a:r>
                <a:rPr lang="en-US" sz="4000" b="1" dirty="0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40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Hoàng</a:t>
              </a:r>
              <a:r>
                <a:rPr lang="en-US" sz="4000" b="1" dirty="0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40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Đạt</a:t>
              </a:r>
              <a:endParaRPr lang="en-US" sz="4000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140845"/>
              <a:ext cx="5780867" cy="6131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2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MSSV: 19130031</a:t>
              </a:r>
            </a:p>
          </p:txBody>
        </p:sp>
      </p:grpSp>
      <p:sp>
        <p:nvSpPr>
          <p:cNvPr id="22" name="Freeform 22"/>
          <p:cNvSpPr/>
          <p:nvPr/>
        </p:nvSpPr>
        <p:spPr>
          <a:xfrm rot="-1735637">
            <a:off x="10806665" y="4657677"/>
            <a:ext cx="1232830" cy="1770383"/>
          </a:xfrm>
          <a:custGeom>
            <a:avLst/>
            <a:gdLst/>
            <a:ahLst/>
            <a:cxnLst/>
            <a:rect l="l" t="t" r="r" b="b"/>
            <a:pathLst>
              <a:path w="1232830" h="1770383">
                <a:moveTo>
                  <a:pt x="0" y="0"/>
                </a:moveTo>
                <a:lnTo>
                  <a:pt x="1232830" y="0"/>
                </a:lnTo>
                <a:lnTo>
                  <a:pt x="1232830" y="1770383"/>
                </a:lnTo>
                <a:lnTo>
                  <a:pt x="0" y="1770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7745910" y="9085792"/>
            <a:ext cx="2796181" cy="325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1" u="sng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  <a:hlinkClick r:id="rId6" action="ppaction://hlinksldjump"/>
              </a:rPr>
              <a:t>Quay lại trang Mục lục</a:t>
            </a:r>
          </a:p>
        </p:txBody>
      </p:sp>
      <p:sp>
        <p:nvSpPr>
          <p:cNvPr id="24" name="Freeform 24"/>
          <p:cNvSpPr/>
          <p:nvPr/>
        </p:nvSpPr>
        <p:spPr>
          <a:xfrm>
            <a:off x="13294001" y="925371"/>
            <a:ext cx="951481" cy="1203022"/>
          </a:xfrm>
          <a:custGeom>
            <a:avLst/>
            <a:gdLst/>
            <a:ahLst/>
            <a:cxnLst/>
            <a:rect l="l" t="t" r="r" b="b"/>
            <a:pathLst>
              <a:path w="951481" h="1203022">
                <a:moveTo>
                  <a:pt x="0" y="0"/>
                </a:moveTo>
                <a:lnTo>
                  <a:pt x="951481" y="0"/>
                </a:lnTo>
                <a:lnTo>
                  <a:pt x="951481" y="1203022"/>
                </a:lnTo>
                <a:lnTo>
                  <a:pt x="0" y="12030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19">
            <a:extLst>
              <a:ext uri="{FF2B5EF4-FFF2-40B4-BE49-F238E27FC236}">
                <a16:creationId xmlns:a16="http://schemas.microsoft.com/office/drawing/2014/main" id="{4F3BDBAD-5A48-490D-ACE0-9DBC582D671E}"/>
              </a:ext>
            </a:extLst>
          </p:cNvPr>
          <p:cNvGrpSpPr/>
          <p:nvPr/>
        </p:nvGrpSpPr>
        <p:grpSpPr>
          <a:xfrm>
            <a:off x="11409828" y="3283441"/>
            <a:ext cx="4335650" cy="1379784"/>
            <a:chOff x="0" y="-85725"/>
            <a:chExt cx="5780867" cy="1839713"/>
          </a:xfrm>
        </p:grpSpPr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DF848319-DCEA-4235-8BD0-1A1099A8A763}"/>
                </a:ext>
              </a:extLst>
            </p:cNvPr>
            <p:cNvSpPr txBox="1"/>
            <p:nvPr/>
          </p:nvSpPr>
          <p:spPr>
            <a:xfrm>
              <a:off x="0" y="-85725"/>
              <a:ext cx="5780867" cy="1066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99"/>
                </a:lnSpc>
              </a:pPr>
              <a:r>
                <a:rPr lang="en-US" sz="40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Điêu</a:t>
              </a:r>
              <a:r>
                <a:rPr lang="en-US" sz="4000" b="1" dirty="0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40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Đình</a:t>
              </a:r>
              <a:r>
                <a:rPr lang="en-US" sz="4000" b="1" dirty="0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Huy Anh</a:t>
              </a:r>
            </a:p>
          </p:txBody>
        </p:sp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3ABC90A6-A6A5-4D04-996A-2AEDB213EA8B}"/>
                </a:ext>
              </a:extLst>
            </p:cNvPr>
            <p:cNvSpPr txBox="1"/>
            <p:nvPr/>
          </p:nvSpPr>
          <p:spPr>
            <a:xfrm>
              <a:off x="0" y="1140845"/>
              <a:ext cx="5780867" cy="6131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20"/>
                </a:lnSpc>
              </a:pPr>
              <a:r>
                <a:rPr lang="en-US" sz="28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MSSV: 19130007</a:t>
              </a:r>
            </a:p>
          </p:txBody>
        </p:sp>
      </p:grpSp>
      <p:pic>
        <p:nvPicPr>
          <p:cNvPr id="1032" name="Picture 8" descr="Xuất hiện điện thoại giống iPhone 14 Pro Max giá chỉ hơn 3 triệu đồng">
            <a:extLst>
              <a:ext uri="{FF2B5EF4-FFF2-40B4-BE49-F238E27FC236}">
                <a16:creationId xmlns:a16="http://schemas.microsoft.com/office/drawing/2014/main" id="{BEF3C666-575F-4D62-8243-8C5436F09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217" y="2843493"/>
            <a:ext cx="2238398" cy="242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20">
            <a:extLst>
              <a:ext uri="{FF2B5EF4-FFF2-40B4-BE49-F238E27FC236}">
                <a16:creationId xmlns:a16="http://schemas.microsoft.com/office/drawing/2014/main" id="{0338EE18-47AE-4619-AA31-019C5BBF079F}"/>
              </a:ext>
            </a:extLst>
          </p:cNvPr>
          <p:cNvSpPr txBox="1"/>
          <p:nvPr/>
        </p:nvSpPr>
        <p:spPr>
          <a:xfrm>
            <a:off x="10697816" y="2247093"/>
            <a:ext cx="4093240" cy="7998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4000" b="1" dirty="0" err="1">
                <a:solidFill>
                  <a:srgbClr val="FF0000"/>
                </a:solidFill>
                <a:latin typeface="Cabin Bold"/>
                <a:ea typeface="Cabin Bold"/>
                <a:cs typeface="Cabin Bold"/>
                <a:sym typeface="Cabin Bold"/>
              </a:rPr>
              <a:t>Thành</a:t>
            </a:r>
            <a:r>
              <a:rPr lang="en-US" sz="4000" b="1" dirty="0">
                <a:solidFill>
                  <a:srgbClr val="FF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abin Bold"/>
                <a:ea typeface="Cabin Bold"/>
                <a:cs typeface="Cabin Bold"/>
                <a:sym typeface="Cabin Bold"/>
              </a:rPr>
              <a:t>viên</a:t>
            </a:r>
            <a:endParaRPr lang="en-US" sz="4000" b="1" dirty="0">
              <a:solidFill>
                <a:srgbClr val="FF0000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56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3804" y="427595"/>
            <a:ext cx="17260392" cy="9352296"/>
            <a:chOff x="0" y="0"/>
            <a:chExt cx="4482328" cy="2428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82328" cy="2428685"/>
            </a:xfrm>
            <a:custGeom>
              <a:avLst/>
              <a:gdLst/>
              <a:ahLst/>
              <a:cxnLst/>
              <a:rect l="l" t="t" r="r" b="b"/>
              <a:pathLst>
                <a:path w="4482328" h="2428685">
                  <a:moveTo>
                    <a:pt x="22427" y="0"/>
                  </a:moveTo>
                  <a:lnTo>
                    <a:pt x="4459901" y="0"/>
                  </a:lnTo>
                  <a:cubicBezTo>
                    <a:pt x="4472287" y="0"/>
                    <a:pt x="4482328" y="10041"/>
                    <a:pt x="4482328" y="22427"/>
                  </a:cubicBezTo>
                  <a:lnTo>
                    <a:pt x="4482328" y="2406258"/>
                  </a:lnTo>
                  <a:cubicBezTo>
                    <a:pt x="4482328" y="2412206"/>
                    <a:pt x="4479965" y="2417911"/>
                    <a:pt x="4475759" y="2422116"/>
                  </a:cubicBezTo>
                  <a:cubicBezTo>
                    <a:pt x="4471553" y="2426322"/>
                    <a:pt x="4465849" y="2428685"/>
                    <a:pt x="4459901" y="2428685"/>
                  </a:cubicBezTo>
                  <a:lnTo>
                    <a:pt x="22427" y="2428685"/>
                  </a:lnTo>
                  <a:cubicBezTo>
                    <a:pt x="10041" y="2428685"/>
                    <a:pt x="0" y="2418644"/>
                    <a:pt x="0" y="2406258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482328" cy="24382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463161">
            <a:off x="9851931" y="2585103"/>
            <a:ext cx="4964434" cy="2292666"/>
          </a:xfrm>
          <a:custGeom>
            <a:avLst/>
            <a:gdLst/>
            <a:ahLst/>
            <a:cxnLst/>
            <a:rect l="l" t="t" r="r" b="b"/>
            <a:pathLst>
              <a:path w="4964434" h="2292666">
                <a:moveTo>
                  <a:pt x="0" y="0"/>
                </a:moveTo>
                <a:lnTo>
                  <a:pt x="4964434" y="0"/>
                </a:lnTo>
                <a:lnTo>
                  <a:pt x="4964434" y="2292666"/>
                </a:lnTo>
                <a:lnTo>
                  <a:pt x="0" y="2292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877457" y="1681162"/>
            <a:ext cx="12533085" cy="1567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8000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Các</a:t>
            </a:r>
            <a:r>
              <a:rPr lang="en-US" sz="8000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8000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kỹ</a:t>
            </a:r>
            <a:r>
              <a:rPr lang="en-US" sz="8000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8000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thuật</a:t>
            </a:r>
            <a:r>
              <a:rPr lang="en-US" sz="8000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web </a:t>
            </a:r>
            <a:r>
              <a:rPr lang="en-US" sz="8000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sử</a:t>
            </a:r>
            <a:r>
              <a:rPr lang="en-US" sz="8000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</a:t>
            </a:r>
            <a:r>
              <a:rPr lang="en-US" sz="8000" b="1" dirty="0" err="1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dụng</a:t>
            </a:r>
            <a:endParaRPr lang="en-US" sz="8000" b="1" dirty="0">
              <a:solidFill>
                <a:srgbClr val="000000"/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45910" y="9085792"/>
            <a:ext cx="2796181" cy="325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1" u="sng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  <a:hlinkClick r:id="rId4" action="ppaction://hlinksldjump"/>
              </a:rPr>
              <a:t>Quay lại trang Mục lục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004450" y="4524679"/>
            <a:ext cx="4773321" cy="3943354"/>
            <a:chOff x="0" y="0"/>
            <a:chExt cx="1714949" cy="103857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14949" cy="1038579"/>
            </a:xfrm>
            <a:custGeom>
              <a:avLst/>
              <a:gdLst/>
              <a:ahLst/>
              <a:cxnLst/>
              <a:rect l="l" t="t" r="r" b="b"/>
              <a:pathLst>
                <a:path w="1714949" h="1038579">
                  <a:moveTo>
                    <a:pt x="0" y="0"/>
                  </a:moveTo>
                  <a:lnTo>
                    <a:pt x="1714949" y="0"/>
                  </a:lnTo>
                  <a:lnTo>
                    <a:pt x="1714949" y="1038579"/>
                  </a:lnTo>
                  <a:lnTo>
                    <a:pt x="0" y="1038579"/>
                  </a:ln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1714949" cy="10576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9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087765" y="4524679"/>
            <a:ext cx="4773321" cy="3943354"/>
            <a:chOff x="0" y="0"/>
            <a:chExt cx="1714949" cy="103857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14949" cy="1038579"/>
            </a:xfrm>
            <a:custGeom>
              <a:avLst/>
              <a:gdLst/>
              <a:ahLst/>
              <a:cxnLst/>
              <a:rect l="l" t="t" r="r" b="b"/>
              <a:pathLst>
                <a:path w="1714949" h="1038579">
                  <a:moveTo>
                    <a:pt x="0" y="0"/>
                  </a:moveTo>
                  <a:lnTo>
                    <a:pt x="1714949" y="0"/>
                  </a:lnTo>
                  <a:lnTo>
                    <a:pt x="1714949" y="1038579"/>
                  </a:lnTo>
                  <a:lnTo>
                    <a:pt x="0" y="1038579"/>
                  </a:lnTo>
                  <a:close/>
                </a:path>
              </a:pathLst>
            </a:custGeom>
            <a:solidFill>
              <a:srgbClr val="1CA37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1714949" cy="10576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9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856079" y="4337468"/>
            <a:ext cx="4773321" cy="3943354"/>
            <a:chOff x="0" y="0"/>
            <a:chExt cx="1714949" cy="103857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714949" cy="1038579"/>
            </a:xfrm>
            <a:custGeom>
              <a:avLst/>
              <a:gdLst/>
              <a:ahLst/>
              <a:cxnLst/>
              <a:rect l="l" t="t" r="r" b="b"/>
              <a:pathLst>
                <a:path w="1714949" h="1038579">
                  <a:moveTo>
                    <a:pt x="0" y="0"/>
                  </a:moveTo>
                  <a:lnTo>
                    <a:pt x="1714949" y="0"/>
                  </a:lnTo>
                  <a:lnTo>
                    <a:pt x="1714949" y="1038579"/>
                  </a:lnTo>
                  <a:lnTo>
                    <a:pt x="0" y="1038579"/>
                  </a:ln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1714949" cy="105762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571500" lvl="0" indent="-57150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Bootstrap; </a:t>
              </a:r>
            </a:p>
            <a:p>
              <a:pPr marL="571500" lvl="0" indent="-57150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JSP + JSTL;</a:t>
              </a:r>
            </a:p>
            <a:p>
              <a:pPr marL="571500" lvl="0" indent="-57150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sz="32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HTML, CSS, </a:t>
              </a:r>
              <a:r>
                <a:rPr lang="en-US" sz="3200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Javascript</a:t>
              </a:r>
              <a:endParaRPr lang="en-GB" sz="24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939394" y="4337468"/>
            <a:ext cx="4773321" cy="3943354"/>
            <a:chOff x="0" y="0"/>
            <a:chExt cx="1714949" cy="103857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714949" cy="1038579"/>
            </a:xfrm>
            <a:custGeom>
              <a:avLst/>
              <a:gdLst/>
              <a:ahLst/>
              <a:cxnLst/>
              <a:rect l="l" t="t" r="r" b="b"/>
              <a:pathLst>
                <a:path w="1714949" h="1038579">
                  <a:moveTo>
                    <a:pt x="0" y="0"/>
                  </a:moveTo>
                  <a:lnTo>
                    <a:pt x="1714949" y="0"/>
                  </a:lnTo>
                  <a:lnTo>
                    <a:pt x="1714949" y="1038579"/>
                  </a:lnTo>
                  <a:lnTo>
                    <a:pt x="0" y="1038579"/>
                  </a:lnTo>
                  <a:close/>
                </a:path>
              </a:pathLst>
            </a:custGeom>
            <a:solidFill>
              <a:srgbClr val="CBE9A2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152081"/>
              <a:ext cx="1714949" cy="88649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571500" lvl="0" indent="-57150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Kiến</a:t>
              </a:r>
              <a:r>
                <a:rPr lang="en-US" sz="24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400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trúc</a:t>
              </a:r>
              <a:r>
                <a:rPr lang="en-US" sz="24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microservice</a:t>
              </a:r>
            </a:p>
            <a:p>
              <a:pPr marL="571500" lvl="0" indent="-57150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Spring framework: </a:t>
              </a:r>
              <a:r>
                <a:rPr lang="en-US" sz="2400" dirty="0">
                  <a:latin typeface="Arial" panose="020B0604020202020204" pitchFamily="34" charset="0"/>
                  <a:ea typeface="Arial" panose="020B0604020202020204" pitchFamily="34" charset="0"/>
                </a:rPr>
                <a:t>Security (</a:t>
              </a:r>
              <a:r>
                <a:rPr lang="en-US" sz="2400" dirty="0" err="1">
                  <a:latin typeface="Arial" panose="020B0604020202020204" pitchFamily="34" charset="0"/>
                  <a:ea typeface="Arial" panose="020B0604020202020204" pitchFamily="34" charset="0"/>
                </a:rPr>
                <a:t>BcryptPasswordEncoder</a:t>
              </a:r>
              <a:r>
                <a:rPr lang="en-US" sz="2400" dirty="0">
                  <a:latin typeface="Arial" panose="020B0604020202020204" pitchFamily="34" charset="0"/>
                  <a:ea typeface="Arial" panose="020B0604020202020204" pitchFamily="34" charset="0"/>
                </a:rPr>
                <a:t>), Validation, JPA, </a:t>
              </a:r>
              <a:r>
                <a:rPr lang="en-US" sz="2400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JavaMailSender</a:t>
              </a:r>
              <a:r>
                <a:rPr lang="en-US" sz="24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,…</a:t>
              </a:r>
            </a:p>
            <a:p>
              <a:pPr marL="571500" lvl="0" indent="-57150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US" sz="2400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Lập</a:t>
              </a:r>
              <a:r>
                <a:rPr lang="en-US" sz="24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400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trình</a:t>
              </a:r>
              <a:r>
                <a:rPr lang="en-US" sz="24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400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bất</a:t>
              </a:r>
              <a:r>
                <a:rPr lang="en-US" sz="24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400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đồng</a:t>
              </a:r>
              <a:r>
                <a:rPr lang="en-US" sz="24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US" sz="2400" dirty="0" err="1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bộ</a:t>
              </a:r>
              <a:r>
                <a:rPr lang="en-US" sz="2400" dirty="0"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AJAX</a:t>
              </a:r>
              <a:endParaRPr lang="en-GB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21" name="Freeform 21"/>
          <p:cNvSpPr/>
          <p:nvPr/>
        </p:nvSpPr>
        <p:spPr>
          <a:xfrm rot="-1977860">
            <a:off x="14772198" y="7562104"/>
            <a:ext cx="2312816" cy="761127"/>
          </a:xfrm>
          <a:custGeom>
            <a:avLst/>
            <a:gdLst/>
            <a:ahLst/>
            <a:cxnLst/>
            <a:rect l="l" t="t" r="r" b="b"/>
            <a:pathLst>
              <a:path w="2312816" h="761127">
                <a:moveTo>
                  <a:pt x="0" y="0"/>
                </a:moveTo>
                <a:lnTo>
                  <a:pt x="2312816" y="0"/>
                </a:lnTo>
                <a:lnTo>
                  <a:pt x="2312816" y="761126"/>
                </a:lnTo>
                <a:lnTo>
                  <a:pt x="0" y="7611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1885430">
            <a:off x="906719" y="4087774"/>
            <a:ext cx="2312816" cy="761127"/>
          </a:xfrm>
          <a:custGeom>
            <a:avLst/>
            <a:gdLst/>
            <a:ahLst/>
            <a:cxnLst/>
            <a:rect l="l" t="t" r="r" b="b"/>
            <a:pathLst>
              <a:path w="2312816" h="761127">
                <a:moveTo>
                  <a:pt x="0" y="0"/>
                </a:moveTo>
                <a:lnTo>
                  <a:pt x="2312816" y="0"/>
                </a:lnTo>
                <a:lnTo>
                  <a:pt x="2312816" y="761127"/>
                </a:lnTo>
                <a:lnTo>
                  <a:pt x="0" y="7611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07C4F7F1-3868-482F-BAB4-A69041C50CCE}"/>
              </a:ext>
            </a:extLst>
          </p:cNvPr>
          <p:cNvGrpSpPr/>
          <p:nvPr/>
        </p:nvGrpSpPr>
        <p:grpSpPr>
          <a:xfrm>
            <a:off x="12171080" y="4524679"/>
            <a:ext cx="4773321" cy="3943354"/>
            <a:chOff x="0" y="0"/>
            <a:chExt cx="1714949" cy="1038579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41D103A-7F40-4CD2-AD66-DBC4950A9016}"/>
                </a:ext>
              </a:extLst>
            </p:cNvPr>
            <p:cNvSpPr/>
            <p:nvPr/>
          </p:nvSpPr>
          <p:spPr>
            <a:xfrm>
              <a:off x="0" y="0"/>
              <a:ext cx="1714949" cy="1038579"/>
            </a:xfrm>
            <a:custGeom>
              <a:avLst/>
              <a:gdLst/>
              <a:ahLst/>
              <a:cxnLst/>
              <a:rect l="l" t="t" r="r" b="b"/>
              <a:pathLst>
                <a:path w="1714949" h="1038579">
                  <a:moveTo>
                    <a:pt x="0" y="0"/>
                  </a:moveTo>
                  <a:lnTo>
                    <a:pt x="1714949" y="0"/>
                  </a:lnTo>
                  <a:lnTo>
                    <a:pt x="1714949" y="1038579"/>
                  </a:lnTo>
                  <a:lnTo>
                    <a:pt x="0" y="1038579"/>
                  </a:ln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4C3F42F2-440E-4594-B74A-64C2C05C0127}"/>
                </a:ext>
              </a:extLst>
            </p:cNvPr>
            <p:cNvSpPr txBox="1"/>
            <p:nvPr/>
          </p:nvSpPr>
          <p:spPr>
            <a:xfrm>
              <a:off x="0" y="-19050"/>
              <a:ext cx="1714949" cy="10576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9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15">
            <a:extLst>
              <a:ext uri="{FF2B5EF4-FFF2-40B4-BE49-F238E27FC236}">
                <a16:creationId xmlns:a16="http://schemas.microsoft.com/office/drawing/2014/main" id="{772C1B2C-78D9-4601-8EF2-6AD1CC48C890}"/>
              </a:ext>
            </a:extLst>
          </p:cNvPr>
          <p:cNvGrpSpPr/>
          <p:nvPr/>
        </p:nvGrpSpPr>
        <p:grpSpPr>
          <a:xfrm>
            <a:off x="12022709" y="4265138"/>
            <a:ext cx="4773321" cy="4015684"/>
            <a:chOff x="0" y="-19050"/>
            <a:chExt cx="1714949" cy="1057629"/>
          </a:xfrm>
        </p:grpSpPr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C8669A80-7804-4C92-A19C-8299301B5786}"/>
                </a:ext>
              </a:extLst>
            </p:cNvPr>
            <p:cNvSpPr/>
            <p:nvPr/>
          </p:nvSpPr>
          <p:spPr>
            <a:xfrm>
              <a:off x="0" y="0"/>
              <a:ext cx="1714949" cy="1038579"/>
            </a:xfrm>
            <a:custGeom>
              <a:avLst/>
              <a:gdLst/>
              <a:ahLst/>
              <a:cxnLst/>
              <a:rect l="l" t="t" r="r" b="b"/>
              <a:pathLst>
                <a:path w="1714949" h="1038579">
                  <a:moveTo>
                    <a:pt x="0" y="0"/>
                  </a:moveTo>
                  <a:lnTo>
                    <a:pt x="1714949" y="0"/>
                  </a:lnTo>
                  <a:lnTo>
                    <a:pt x="1714949" y="1038579"/>
                  </a:lnTo>
                  <a:lnTo>
                    <a:pt x="0" y="1038579"/>
                  </a:ln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0C66FB28-0149-4F1C-9B39-C8DF505D1F6C}"/>
                </a:ext>
              </a:extLst>
            </p:cNvPr>
            <p:cNvSpPr txBox="1"/>
            <p:nvPr/>
          </p:nvSpPr>
          <p:spPr>
            <a:xfrm>
              <a:off x="0" y="-19050"/>
              <a:ext cx="1714949" cy="105762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571500" lvl="0" indent="-571500">
                <a:lnSpc>
                  <a:spcPct val="115000"/>
                </a:lnSpc>
                <a:buFont typeface="Arial" panose="020B0604020202020204" pitchFamily="34" charset="0"/>
                <a:buChar char="•"/>
              </a:pPr>
              <a:r>
                <a:rPr lang="en-GB" sz="2400" dirty="0">
                  <a:latin typeface="Arial" panose="020B0604020202020204" pitchFamily="34" charset="0"/>
                  <a:ea typeface="Arial" panose="020B0604020202020204" pitchFamily="34" charset="0"/>
                </a:rPr>
                <a:t>MySQL, </a:t>
              </a:r>
              <a:r>
                <a:rPr lang="en-GB" sz="2400" dirty="0" err="1">
                  <a:latin typeface="Arial" panose="020B0604020202020204" pitchFamily="34" charset="0"/>
                  <a:ea typeface="Arial" panose="020B0604020202020204" pitchFamily="34" charset="0"/>
                </a:rPr>
                <a:t>chạy</a:t>
              </a:r>
              <a:r>
                <a:rPr lang="en-GB" sz="2400" dirty="0"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n-GB" sz="2400" dirty="0" err="1">
                  <a:latin typeface="Arial" panose="020B0604020202020204" pitchFamily="34" charset="0"/>
                  <a:ea typeface="Arial" panose="020B0604020202020204" pitchFamily="34" charset="0"/>
                </a:rPr>
                <a:t>thông</a:t>
              </a:r>
              <a:r>
                <a:rPr lang="en-GB" sz="2400" dirty="0">
                  <a:latin typeface="Arial" panose="020B0604020202020204" pitchFamily="34" charset="0"/>
                  <a:ea typeface="Arial" panose="020B0604020202020204" pitchFamily="34" charset="0"/>
                </a:rPr>
                <a:t> qua </a:t>
              </a:r>
              <a:r>
                <a:rPr lang="en-US" sz="2400" dirty="0">
                  <a:solidFill>
                    <a:srgbClr val="000000"/>
                  </a:solidFill>
                  <a:latin typeface="Cabin"/>
                  <a:ea typeface="Arial" panose="020B0604020202020204" pitchFamily="34" charset="0"/>
                  <a:sym typeface="Cabin"/>
                </a:rPr>
                <a:t>XAMPP</a:t>
              </a:r>
              <a:endParaRPr lang="en-GB" sz="24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CD28268-07FF-4C68-A18F-F1A0BEF18ACA}"/>
              </a:ext>
            </a:extLst>
          </p:cNvPr>
          <p:cNvSpPr txBox="1"/>
          <p:nvPr/>
        </p:nvSpPr>
        <p:spPr>
          <a:xfrm>
            <a:off x="3132219" y="4556153"/>
            <a:ext cx="2367394" cy="677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en-US" sz="3600" b="1" u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Front-end: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8119D2-D842-4781-8387-51451F06DAF9}"/>
              </a:ext>
            </a:extLst>
          </p:cNvPr>
          <p:cNvSpPr txBox="1"/>
          <p:nvPr/>
        </p:nvSpPr>
        <p:spPr>
          <a:xfrm>
            <a:off x="8142357" y="4523174"/>
            <a:ext cx="2367394" cy="677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en-US" sz="3600" b="1" u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Back-end: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D3FB00-2194-4363-9319-BE5643F424B6}"/>
              </a:ext>
            </a:extLst>
          </p:cNvPr>
          <p:cNvSpPr txBox="1"/>
          <p:nvPr/>
        </p:nvSpPr>
        <p:spPr>
          <a:xfrm>
            <a:off x="13374043" y="4523173"/>
            <a:ext cx="2367394" cy="677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4920"/>
              </a:lnSpc>
              <a:spcBef>
                <a:spcPct val="0"/>
              </a:spcBef>
            </a:pPr>
            <a:r>
              <a:rPr lang="en-US" sz="3600" b="1" u="none" dirty="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Database: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1"/>
          <p:cNvSpPr txBox="1"/>
          <p:nvPr/>
        </p:nvSpPr>
        <p:spPr>
          <a:xfrm>
            <a:off x="14647512" y="824913"/>
            <a:ext cx="2796181" cy="325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b="1" u="sng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  <a:hlinkClick r:id="rId2" action="ppaction://hlinksldjump"/>
              </a:rPr>
              <a:t>Quay lại trang Mục lục</a:t>
            </a:r>
          </a:p>
        </p:txBody>
      </p:sp>
      <p:sp>
        <p:nvSpPr>
          <p:cNvPr id="96" name="Freeform 18">
            <a:extLst>
              <a:ext uri="{FF2B5EF4-FFF2-40B4-BE49-F238E27FC236}">
                <a16:creationId xmlns:a16="http://schemas.microsoft.com/office/drawing/2014/main" id="{804E7F0F-DA25-4212-BAF7-9A578CCD90BB}"/>
              </a:ext>
            </a:extLst>
          </p:cNvPr>
          <p:cNvSpPr/>
          <p:nvPr/>
        </p:nvSpPr>
        <p:spPr>
          <a:xfrm rot="847510">
            <a:off x="4292423" y="6093040"/>
            <a:ext cx="2416201" cy="2570426"/>
          </a:xfrm>
          <a:custGeom>
            <a:avLst/>
            <a:gdLst/>
            <a:ahLst/>
            <a:cxnLst/>
            <a:rect l="l" t="t" r="r" b="b"/>
            <a:pathLst>
              <a:path w="2416201" h="2570426">
                <a:moveTo>
                  <a:pt x="0" y="0"/>
                </a:moveTo>
                <a:lnTo>
                  <a:pt x="2416201" y="0"/>
                </a:lnTo>
                <a:lnTo>
                  <a:pt x="2416201" y="2570427"/>
                </a:lnTo>
                <a:lnTo>
                  <a:pt x="0" y="25704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7" name="Freeform 19">
            <a:extLst>
              <a:ext uri="{FF2B5EF4-FFF2-40B4-BE49-F238E27FC236}">
                <a16:creationId xmlns:a16="http://schemas.microsoft.com/office/drawing/2014/main" id="{561DEF26-A391-4A6D-9743-93A135F11A94}"/>
              </a:ext>
            </a:extLst>
          </p:cNvPr>
          <p:cNvSpPr/>
          <p:nvPr/>
        </p:nvSpPr>
        <p:spPr>
          <a:xfrm rot="-2010195">
            <a:off x="3147172" y="1748712"/>
            <a:ext cx="1572571" cy="1712701"/>
          </a:xfrm>
          <a:custGeom>
            <a:avLst/>
            <a:gdLst/>
            <a:ahLst/>
            <a:cxnLst/>
            <a:rect l="l" t="t" r="r" b="b"/>
            <a:pathLst>
              <a:path w="1572571" h="1712701">
                <a:moveTo>
                  <a:pt x="0" y="0"/>
                </a:moveTo>
                <a:lnTo>
                  <a:pt x="1572571" y="0"/>
                </a:lnTo>
                <a:lnTo>
                  <a:pt x="1572571" y="1712701"/>
                </a:lnTo>
                <a:lnTo>
                  <a:pt x="0" y="17127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8" name="Freeform 20">
            <a:extLst>
              <a:ext uri="{FF2B5EF4-FFF2-40B4-BE49-F238E27FC236}">
                <a16:creationId xmlns:a16="http://schemas.microsoft.com/office/drawing/2014/main" id="{0810409B-8555-45B4-96B1-4675143435EF}"/>
              </a:ext>
            </a:extLst>
          </p:cNvPr>
          <p:cNvSpPr/>
          <p:nvPr/>
        </p:nvSpPr>
        <p:spPr>
          <a:xfrm rot="-1085547">
            <a:off x="3013338" y="6957116"/>
            <a:ext cx="893266" cy="842274"/>
          </a:xfrm>
          <a:custGeom>
            <a:avLst/>
            <a:gdLst/>
            <a:ahLst/>
            <a:cxnLst/>
            <a:rect l="l" t="t" r="r" b="b"/>
            <a:pathLst>
              <a:path w="893266" h="842274">
                <a:moveTo>
                  <a:pt x="0" y="0"/>
                </a:moveTo>
                <a:lnTo>
                  <a:pt x="893265" y="0"/>
                </a:lnTo>
                <a:lnTo>
                  <a:pt x="893265" y="842275"/>
                </a:lnTo>
                <a:lnTo>
                  <a:pt x="0" y="8422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r="-97556" b="-36756"/>
            </a:stretch>
          </a:blipFill>
        </p:spPr>
      </p:sp>
      <p:grpSp>
        <p:nvGrpSpPr>
          <p:cNvPr id="99" name="Group 21">
            <a:extLst>
              <a:ext uri="{FF2B5EF4-FFF2-40B4-BE49-F238E27FC236}">
                <a16:creationId xmlns:a16="http://schemas.microsoft.com/office/drawing/2014/main" id="{FC281057-3233-4977-831D-B7AC8460AC28}"/>
              </a:ext>
            </a:extLst>
          </p:cNvPr>
          <p:cNvGrpSpPr/>
          <p:nvPr/>
        </p:nvGrpSpPr>
        <p:grpSpPr>
          <a:xfrm>
            <a:off x="1780211" y="3539017"/>
            <a:ext cx="4714131" cy="2401622"/>
            <a:chOff x="0" y="-152400"/>
            <a:chExt cx="6285508" cy="3202162"/>
          </a:xfrm>
        </p:grpSpPr>
        <p:sp>
          <p:nvSpPr>
            <p:cNvPr id="100" name="TextBox 22">
              <a:extLst>
                <a:ext uri="{FF2B5EF4-FFF2-40B4-BE49-F238E27FC236}">
                  <a16:creationId xmlns:a16="http://schemas.microsoft.com/office/drawing/2014/main" id="{CDE846F7-1713-42A4-92E4-76D71B880C79}"/>
                </a:ext>
              </a:extLst>
            </p:cNvPr>
            <p:cNvSpPr txBox="1"/>
            <p:nvPr/>
          </p:nvSpPr>
          <p:spPr>
            <a:xfrm>
              <a:off x="0" y="-152400"/>
              <a:ext cx="6285508" cy="1676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500"/>
                </a:lnSpc>
              </a:pPr>
              <a:r>
                <a:rPr lang="en-US" sz="75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Phân</a:t>
              </a:r>
              <a:r>
                <a:rPr lang="en-US" sz="7500" b="1" dirty="0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75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công</a:t>
              </a:r>
              <a:endParaRPr lang="en-US" sz="7500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endParaRPr>
            </a:p>
          </p:txBody>
        </p:sp>
        <p:sp>
          <p:nvSpPr>
            <p:cNvPr id="101" name="TextBox 23">
              <a:extLst>
                <a:ext uri="{FF2B5EF4-FFF2-40B4-BE49-F238E27FC236}">
                  <a16:creationId xmlns:a16="http://schemas.microsoft.com/office/drawing/2014/main" id="{9E58D807-5976-4F7A-B3AC-414BEAB9F943}"/>
                </a:ext>
              </a:extLst>
            </p:cNvPr>
            <p:cNvSpPr txBox="1"/>
            <p:nvPr/>
          </p:nvSpPr>
          <p:spPr>
            <a:xfrm>
              <a:off x="0" y="1666391"/>
              <a:ext cx="6285508" cy="1383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ĐIÊU ĐÌNH HUY ANH</a:t>
              </a:r>
            </a:p>
            <a:p>
              <a:pPr algn="l">
                <a:lnSpc>
                  <a:spcPts val="420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MSSV: 19130007</a:t>
              </a:r>
            </a:p>
          </p:txBody>
        </p:sp>
      </p:grpSp>
      <p:graphicFrame>
        <p:nvGraphicFramePr>
          <p:cNvPr id="110" name="Table 110">
            <a:extLst>
              <a:ext uri="{FF2B5EF4-FFF2-40B4-BE49-F238E27FC236}">
                <a16:creationId xmlns:a16="http://schemas.microsoft.com/office/drawing/2014/main" id="{9A1D7862-CF4E-4C61-B2F4-5CB0C7A62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798311"/>
              </p:ext>
            </p:extLst>
          </p:nvPr>
        </p:nvGraphicFramePr>
        <p:xfrm>
          <a:off x="6985742" y="2693175"/>
          <a:ext cx="10591800" cy="45983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5844">
                  <a:extLst>
                    <a:ext uri="{9D8B030D-6E8A-4147-A177-3AD203B41FA5}">
                      <a16:colId xmlns:a16="http://schemas.microsoft.com/office/drawing/2014/main" val="253538316"/>
                    </a:ext>
                  </a:extLst>
                </a:gridCol>
                <a:gridCol w="4123526">
                  <a:extLst>
                    <a:ext uri="{9D8B030D-6E8A-4147-A177-3AD203B41FA5}">
                      <a16:colId xmlns:a16="http://schemas.microsoft.com/office/drawing/2014/main" val="237767185"/>
                    </a:ext>
                  </a:extLst>
                </a:gridCol>
                <a:gridCol w="3072430">
                  <a:extLst>
                    <a:ext uri="{9D8B030D-6E8A-4147-A177-3AD203B41FA5}">
                      <a16:colId xmlns:a16="http://schemas.microsoft.com/office/drawing/2014/main" val="3743175222"/>
                    </a:ext>
                  </a:extLst>
                </a:gridCol>
              </a:tblGrid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Tên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chức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năng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Chức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năng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Áp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dụng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kỹ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thuật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nâng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cao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89202"/>
                  </a:ext>
                </a:extLst>
              </a:tr>
              <a:tr h="938935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Đăng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Đăng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ký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tài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khoản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người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dùng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Spring Validation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Spring Security (</a:t>
                      </a:r>
                      <a:r>
                        <a:rPr lang="en-GB" dirty="0" err="1"/>
                        <a:t>BcryptPasswordEncoder</a:t>
                      </a:r>
                      <a:r>
                        <a:rPr lang="en-GB" dirty="0"/>
                        <a:t>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AJAX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75576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Đăng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nhập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Đăng nhập người dùng, admin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/>
                        <a:t>Spring Security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76690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Đổi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mật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khẩu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Đổi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mật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khẩu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người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dùng</a:t>
                      </a:r>
                      <a:r>
                        <a:rPr lang="en-GB" dirty="0"/>
                        <a:t>,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818633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Quản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lý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phẩm</a:t>
                      </a:r>
                      <a:r>
                        <a:rPr lang="en-GB" dirty="0"/>
                        <a:t> (Admin)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Thêm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xóa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sửa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phẩm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047374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Quản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lý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tài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khoản</a:t>
                      </a:r>
                      <a:r>
                        <a:rPr lang="en-GB" dirty="0"/>
                        <a:t> (Admin)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Xóa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tài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khoản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điều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chỉnh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quyền</a:t>
                      </a:r>
                      <a:r>
                        <a:rPr lang="en-GB" dirty="0"/>
                        <a:t> </a:t>
                      </a:r>
                    </a:p>
                    <a:p>
                      <a:pPr algn="ctr"/>
                      <a:r>
                        <a:rPr lang="en-GB" dirty="0"/>
                        <a:t>(set role user - admin)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52392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lvl="0" algn="ctr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Lịch sử đánh giá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(Admin)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lịch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đánh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dùng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90862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lvl="0" algn="ctr"/>
                      <a:r>
                        <a:rPr lang="vi-V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Quản lý mã giảm giá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(Admin)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mã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giảm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66758"/>
                  </a:ext>
                </a:extLst>
              </a:tr>
            </a:tbl>
          </a:graphicData>
        </a:graphic>
      </p:graphicFrame>
      <p:sp>
        <p:nvSpPr>
          <p:cNvPr id="113" name="Freeform 64">
            <a:extLst>
              <a:ext uri="{FF2B5EF4-FFF2-40B4-BE49-F238E27FC236}">
                <a16:creationId xmlns:a16="http://schemas.microsoft.com/office/drawing/2014/main" id="{05044B0C-A99A-455A-B325-852330C58F50}"/>
              </a:ext>
            </a:extLst>
          </p:cNvPr>
          <p:cNvSpPr/>
          <p:nvPr/>
        </p:nvSpPr>
        <p:spPr>
          <a:xfrm>
            <a:off x="8133209" y="7752250"/>
            <a:ext cx="818051" cy="651466"/>
          </a:xfrm>
          <a:custGeom>
            <a:avLst/>
            <a:gdLst/>
            <a:ahLst/>
            <a:cxnLst/>
            <a:rect l="l" t="t" r="r" b="b"/>
            <a:pathLst>
              <a:path w="818051" h="651466">
                <a:moveTo>
                  <a:pt x="0" y="0"/>
                </a:moveTo>
                <a:lnTo>
                  <a:pt x="818051" y="0"/>
                </a:lnTo>
                <a:lnTo>
                  <a:pt x="818051" y="651466"/>
                </a:lnTo>
                <a:lnTo>
                  <a:pt x="0" y="6514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4" name="Freeform 65">
            <a:extLst>
              <a:ext uri="{FF2B5EF4-FFF2-40B4-BE49-F238E27FC236}">
                <a16:creationId xmlns:a16="http://schemas.microsoft.com/office/drawing/2014/main" id="{AC831F4D-549C-4428-976F-E82159DFEC8E}"/>
              </a:ext>
            </a:extLst>
          </p:cNvPr>
          <p:cNvSpPr/>
          <p:nvPr/>
        </p:nvSpPr>
        <p:spPr>
          <a:xfrm>
            <a:off x="6085316" y="2927417"/>
            <a:ext cx="818051" cy="731784"/>
          </a:xfrm>
          <a:custGeom>
            <a:avLst/>
            <a:gdLst/>
            <a:ahLst/>
            <a:cxnLst/>
            <a:rect l="l" t="t" r="r" b="b"/>
            <a:pathLst>
              <a:path w="818051" h="731784">
                <a:moveTo>
                  <a:pt x="0" y="0"/>
                </a:moveTo>
                <a:lnTo>
                  <a:pt x="818051" y="0"/>
                </a:lnTo>
                <a:lnTo>
                  <a:pt x="818051" y="731784"/>
                </a:lnTo>
                <a:lnTo>
                  <a:pt x="0" y="7317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5" name="Freeform 66">
            <a:extLst>
              <a:ext uri="{FF2B5EF4-FFF2-40B4-BE49-F238E27FC236}">
                <a16:creationId xmlns:a16="http://schemas.microsoft.com/office/drawing/2014/main" id="{A56C3BFC-A714-4E89-9648-641BCAB91F29}"/>
              </a:ext>
            </a:extLst>
          </p:cNvPr>
          <p:cNvSpPr/>
          <p:nvPr/>
        </p:nvSpPr>
        <p:spPr>
          <a:xfrm>
            <a:off x="11876610" y="7605001"/>
            <a:ext cx="818051" cy="798715"/>
          </a:xfrm>
          <a:custGeom>
            <a:avLst/>
            <a:gdLst/>
            <a:ahLst/>
            <a:cxnLst/>
            <a:rect l="l" t="t" r="r" b="b"/>
            <a:pathLst>
              <a:path w="818051" h="798715">
                <a:moveTo>
                  <a:pt x="0" y="0"/>
                </a:moveTo>
                <a:lnTo>
                  <a:pt x="818051" y="0"/>
                </a:lnTo>
                <a:lnTo>
                  <a:pt x="818051" y="798716"/>
                </a:lnTo>
                <a:lnTo>
                  <a:pt x="0" y="79871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16" name="Freeform 67">
            <a:extLst>
              <a:ext uri="{FF2B5EF4-FFF2-40B4-BE49-F238E27FC236}">
                <a16:creationId xmlns:a16="http://schemas.microsoft.com/office/drawing/2014/main" id="{109A4AD7-8889-4852-8F7E-C371CDA871FB}"/>
              </a:ext>
            </a:extLst>
          </p:cNvPr>
          <p:cNvSpPr/>
          <p:nvPr/>
        </p:nvSpPr>
        <p:spPr>
          <a:xfrm>
            <a:off x="15636576" y="7689466"/>
            <a:ext cx="818051" cy="786817"/>
          </a:xfrm>
          <a:custGeom>
            <a:avLst/>
            <a:gdLst/>
            <a:ahLst/>
            <a:cxnLst/>
            <a:rect l="l" t="t" r="r" b="b"/>
            <a:pathLst>
              <a:path w="818051" h="786817">
                <a:moveTo>
                  <a:pt x="0" y="0"/>
                </a:moveTo>
                <a:lnTo>
                  <a:pt x="818051" y="0"/>
                </a:lnTo>
                <a:lnTo>
                  <a:pt x="818051" y="786816"/>
                </a:lnTo>
                <a:lnTo>
                  <a:pt x="0" y="78681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17" name="Freeform 68">
            <a:extLst>
              <a:ext uri="{FF2B5EF4-FFF2-40B4-BE49-F238E27FC236}">
                <a16:creationId xmlns:a16="http://schemas.microsoft.com/office/drawing/2014/main" id="{E7487AE8-3B36-407B-ADB9-E09EEFC69007}"/>
              </a:ext>
            </a:extLst>
          </p:cNvPr>
          <p:cNvSpPr/>
          <p:nvPr/>
        </p:nvSpPr>
        <p:spPr>
          <a:xfrm>
            <a:off x="8133209" y="1580620"/>
            <a:ext cx="818051" cy="779380"/>
          </a:xfrm>
          <a:custGeom>
            <a:avLst/>
            <a:gdLst/>
            <a:ahLst/>
            <a:cxnLst/>
            <a:rect l="l" t="t" r="r" b="b"/>
            <a:pathLst>
              <a:path w="818051" h="779380">
                <a:moveTo>
                  <a:pt x="0" y="0"/>
                </a:moveTo>
                <a:lnTo>
                  <a:pt x="818051" y="0"/>
                </a:lnTo>
                <a:lnTo>
                  <a:pt x="818051" y="779380"/>
                </a:lnTo>
                <a:lnTo>
                  <a:pt x="0" y="77938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18" name="Freeform 69">
            <a:extLst>
              <a:ext uri="{FF2B5EF4-FFF2-40B4-BE49-F238E27FC236}">
                <a16:creationId xmlns:a16="http://schemas.microsoft.com/office/drawing/2014/main" id="{D29CED31-D104-4EA1-BA98-009C219EF1C4}"/>
              </a:ext>
            </a:extLst>
          </p:cNvPr>
          <p:cNvSpPr/>
          <p:nvPr/>
        </p:nvSpPr>
        <p:spPr>
          <a:xfrm>
            <a:off x="11876610" y="1573183"/>
            <a:ext cx="818051" cy="786817"/>
          </a:xfrm>
          <a:custGeom>
            <a:avLst/>
            <a:gdLst/>
            <a:ahLst/>
            <a:cxnLst/>
            <a:rect l="l" t="t" r="r" b="b"/>
            <a:pathLst>
              <a:path w="818051" h="786817">
                <a:moveTo>
                  <a:pt x="0" y="0"/>
                </a:moveTo>
                <a:lnTo>
                  <a:pt x="818051" y="0"/>
                </a:lnTo>
                <a:lnTo>
                  <a:pt x="818051" y="786816"/>
                </a:lnTo>
                <a:lnTo>
                  <a:pt x="0" y="78681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119" name="Freeform 70">
            <a:extLst>
              <a:ext uri="{FF2B5EF4-FFF2-40B4-BE49-F238E27FC236}">
                <a16:creationId xmlns:a16="http://schemas.microsoft.com/office/drawing/2014/main" id="{01F39320-7B5A-4190-8271-4F8E04C3D1C6}"/>
              </a:ext>
            </a:extLst>
          </p:cNvPr>
          <p:cNvSpPr/>
          <p:nvPr/>
        </p:nvSpPr>
        <p:spPr>
          <a:xfrm>
            <a:off x="15636576" y="1698838"/>
            <a:ext cx="818051" cy="798715"/>
          </a:xfrm>
          <a:custGeom>
            <a:avLst/>
            <a:gdLst/>
            <a:ahLst/>
            <a:cxnLst/>
            <a:rect l="l" t="t" r="r" b="b"/>
            <a:pathLst>
              <a:path w="818051" h="798715">
                <a:moveTo>
                  <a:pt x="0" y="0"/>
                </a:moveTo>
                <a:lnTo>
                  <a:pt x="818051" y="0"/>
                </a:lnTo>
                <a:lnTo>
                  <a:pt x="818051" y="798716"/>
                </a:lnTo>
                <a:lnTo>
                  <a:pt x="0" y="79871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1"/>
          <p:cNvSpPr txBox="1"/>
          <p:nvPr/>
        </p:nvSpPr>
        <p:spPr>
          <a:xfrm>
            <a:off x="14647512" y="824913"/>
            <a:ext cx="2796181" cy="325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b="1" u="sng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  <a:hlinkClick r:id="rId2" action="ppaction://hlinksldjump"/>
              </a:rPr>
              <a:t>Quay lại trang Mục lục</a:t>
            </a:r>
          </a:p>
        </p:txBody>
      </p:sp>
      <p:sp>
        <p:nvSpPr>
          <p:cNvPr id="96" name="Freeform 18">
            <a:extLst>
              <a:ext uri="{FF2B5EF4-FFF2-40B4-BE49-F238E27FC236}">
                <a16:creationId xmlns:a16="http://schemas.microsoft.com/office/drawing/2014/main" id="{804E7F0F-DA25-4212-BAF7-9A578CCD90BB}"/>
              </a:ext>
            </a:extLst>
          </p:cNvPr>
          <p:cNvSpPr/>
          <p:nvPr/>
        </p:nvSpPr>
        <p:spPr>
          <a:xfrm rot="847510">
            <a:off x="4292423" y="6093040"/>
            <a:ext cx="2416201" cy="2570426"/>
          </a:xfrm>
          <a:custGeom>
            <a:avLst/>
            <a:gdLst/>
            <a:ahLst/>
            <a:cxnLst/>
            <a:rect l="l" t="t" r="r" b="b"/>
            <a:pathLst>
              <a:path w="2416201" h="2570426">
                <a:moveTo>
                  <a:pt x="0" y="0"/>
                </a:moveTo>
                <a:lnTo>
                  <a:pt x="2416201" y="0"/>
                </a:lnTo>
                <a:lnTo>
                  <a:pt x="2416201" y="2570427"/>
                </a:lnTo>
                <a:lnTo>
                  <a:pt x="0" y="25704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7" name="Freeform 19">
            <a:extLst>
              <a:ext uri="{FF2B5EF4-FFF2-40B4-BE49-F238E27FC236}">
                <a16:creationId xmlns:a16="http://schemas.microsoft.com/office/drawing/2014/main" id="{561DEF26-A391-4A6D-9743-93A135F11A94}"/>
              </a:ext>
            </a:extLst>
          </p:cNvPr>
          <p:cNvSpPr/>
          <p:nvPr/>
        </p:nvSpPr>
        <p:spPr>
          <a:xfrm rot="-2010195">
            <a:off x="3147172" y="1748712"/>
            <a:ext cx="1572571" cy="1712701"/>
          </a:xfrm>
          <a:custGeom>
            <a:avLst/>
            <a:gdLst/>
            <a:ahLst/>
            <a:cxnLst/>
            <a:rect l="l" t="t" r="r" b="b"/>
            <a:pathLst>
              <a:path w="1572571" h="1712701">
                <a:moveTo>
                  <a:pt x="0" y="0"/>
                </a:moveTo>
                <a:lnTo>
                  <a:pt x="1572571" y="0"/>
                </a:lnTo>
                <a:lnTo>
                  <a:pt x="1572571" y="1712701"/>
                </a:lnTo>
                <a:lnTo>
                  <a:pt x="0" y="17127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8" name="Freeform 20">
            <a:extLst>
              <a:ext uri="{FF2B5EF4-FFF2-40B4-BE49-F238E27FC236}">
                <a16:creationId xmlns:a16="http://schemas.microsoft.com/office/drawing/2014/main" id="{0810409B-8555-45B4-96B1-4675143435EF}"/>
              </a:ext>
            </a:extLst>
          </p:cNvPr>
          <p:cNvSpPr/>
          <p:nvPr/>
        </p:nvSpPr>
        <p:spPr>
          <a:xfrm rot="-1085547">
            <a:off x="3013338" y="6957116"/>
            <a:ext cx="893266" cy="842274"/>
          </a:xfrm>
          <a:custGeom>
            <a:avLst/>
            <a:gdLst/>
            <a:ahLst/>
            <a:cxnLst/>
            <a:rect l="l" t="t" r="r" b="b"/>
            <a:pathLst>
              <a:path w="893266" h="842274">
                <a:moveTo>
                  <a:pt x="0" y="0"/>
                </a:moveTo>
                <a:lnTo>
                  <a:pt x="893265" y="0"/>
                </a:lnTo>
                <a:lnTo>
                  <a:pt x="893265" y="842275"/>
                </a:lnTo>
                <a:lnTo>
                  <a:pt x="0" y="8422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r="-97556" b="-36756"/>
            </a:stretch>
          </a:blipFill>
        </p:spPr>
      </p:sp>
      <p:grpSp>
        <p:nvGrpSpPr>
          <p:cNvPr id="99" name="Group 21">
            <a:extLst>
              <a:ext uri="{FF2B5EF4-FFF2-40B4-BE49-F238E27FC236}">
                <a16:creationId xmlns:a16="http://schemas.microsoft.com/office/drawing/2014/main" id="{FC281057-3233-4977-831D-B7AC8460AC28}"/>
              </a:ext>
            </a:extLst>
          </p:cNvPr>
          <p:cNvGrpSpPr/>
          <p:nvPr/>
        </p:nvGrpSpPr>
        <p:grpSpPr>
          <a:xfrm>
            <a:off x="1780211" y="3539017"/>
            <a:ext cx="4714131" cy="2401622"/>
            <a:chOff x="0" y="-152400"/>
            <a:chExt cx="6285508" cy="3202162"/>
          </a:xfrm>
        </p:grpSpPr>
        <p:sp>
          <p:nvSpPr>
            <p:cNvPr id="100" name="TextBox 22">
              <a:extLst>
                <a:ext uri="{FF2B5EF4-FFF2-40B4-BE49-F238E27FC236}">
                  <a16:creationId xmlns:a16="http://schemas.microsoft.com/office/drawing/2014/main" id="{CDE846F7-1713-42A4-92E4-76D71B880C79}"/>
                </a:ext>
              </a:extLst>
            </p:cNvPr>
            <p:cNvSpPr txBox="1"/>
            <p:nvPr/>
          </p:nvSpPr>
          <p:spPr>
            <a:xfrm>
              <a:off x="0" y="-152400"/>
              <a:ext cx="6285508" cy="1676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500"/>
                </a:lnSpc>
              </a:pPr>
              <a:r>
                <a:rPr lang="en-US" sz="75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Phân</a:t>
              </a:r>
              <a:r>
                <a:rPr lang="en-US" sz="7500" b="1" dirty="0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75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công</a:t>
              </a:r>
              <a:endParaRPr lang="en-US" sz="7500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endParaRPr>
            </a:p>
          </p:txBody>
        </p:sp>
        <p:sp>
          <p:nvSpPr>
            <p:cNvPr id="101" name="TextBox 23">
              <a:extLst>
                <a:ext uri="{FF2B5EF4-FFF2-40B4-BE49-F238E27FC236}">
                  <a16:creationId xmlns:a16="http://schemas.microsoft.com/office/drawing/2014/main" id="{9E58D807-5976-4F7A-B3AC-414BEAB9F943}"/>
                </a:ext>
              </a:extLst>
            </p:cNvPr>
            <p:cNvSpPr txBox="1"/>
            <p:nvPr/>
          </p:nvSpPr>
          <p:spPr>
            <a:xfrm>
              <a:off x="0" y="1666392"/>
              <a:ext cx="6285508" cy="1383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NGUYỄN HOÀNG ĐẠT</a:t>
              </a:r>
            </a:p>
            <a:p>
              <a:pPr algn="l">
                <a:lnSpc>
                  <a:spcPts val="420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MSSV: 19130031</a:t>
              </a:r>
            </a:p>
          </p:txBody>
        </p:sp>
      </p:grpSp>
      <p:graphicFrame>
        <p:nvGraphicFramePr>
          <p:cNvPr id="110" name="Table 110">
            <a:extLst>
              <a:ext uri="{FF2B5EF4-FFF2-40B4-BE49-F238E27FC236}">
                <a16:creationId xmlns:a16="http://schemas.microsoft.com/office/drawing/2014/main" id="{9A1D7862-CF4E-4C61-B2F4-5CB0C7A62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20101"/>
              </p:ext>
            </p:extLst>
          </p:nvPr>
        </p:nvGraphicFramePr>
        <p:xfrm>
          <a:off x="6965864" y="2291861"/>
          <a:ext cx="10591800" cy="62600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5844">
                  <a:extLst>
                    <a:ext uri="{9D8B030D-6E8A-4147-A177-3AD203B41FA5}">
                      <a16:colId xmlns:a16="http://schemas.microsoft.com/office/drawing/2014/main" val="253538316"/>
                    </a:ext>
                  </a:extLst>
                </a:gridCol>
                <a:gridCol w="4123526">
                  <a:extLst>
                    <a:ext uri="{9D8B030D-6E8A-4147-A177-3AD203B41FA5}">
                      <a16:colId xmlns:a16="http://schemas.microsoft.com/office/drawing/2014/main" val="237767185"/>
                    </a:ext>
                  </a:extLst>
                </a:gridCol>
                <a:gridCol w="3072430">
                  <a:extLst>
                    <a:ext uri="{9D8B030D-6E8A-4147-A177-3AD203B41FA5}">
                      <a16:colId xmlns:a16="http://schemas.microsoft.com/office/drawing/2014/main" val="3743175222"/>
                    </a:ext>
                  </a:extLst>
                </a:gridCol>
              </a:tblGrid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Tên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chức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năng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Chức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năng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Áp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dụng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kỹ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thuật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nâng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cao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89202"/>
                  </a:ext>
                </a:extLst>
              </a:tr>
              <a:tr h="938935">
                <a:tc>
                  <a:txBody>
                    <a:bodyPr/>
                    <a:lstStyle/>
                    <a:p>
                      <a:pPr lvl="0"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sách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sản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phẩm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sách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75576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lvl="0"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Tìm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kiếm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sản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phẩm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kiếm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76690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Lọc sản phẩm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Lọc sản phẩm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818633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Chuyển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Chuyển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trang</a:t>
                      </a:r>
                      <a:r>
                        <a:rPr lang="en-GB" dirty="0"/>
                        <a:t> qua </a:t>
                      </a:r>
                      <a:r>
                        <a:rPr lang="en-GB" dirty="0" err="1"/>
                        <a:t>lại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giữa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các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danh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sách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phẩm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AJAX – single page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047374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tiết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sản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phẩm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Hình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ảnh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mô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tả</a:t>
                      </a:r>
                      <a:r>
                        <a:rPr lang="en-GB" dirty="0"/>
                        <a:t> chi </a:t>
                      </a:r>
                      <a:r>
                        <a:rPr lang="en-GB" dirty="0" err="1"/>
                        <a:t>tiết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phẩm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52392"/>
                  </a:ext>
                </a:extLst>
              </a:tr>
              <a:tr h="54546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Đánh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́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nhận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xét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Cho </a:t>
                      </a:r>
                      <a:r>
                        <a:rPr lang="en-GB" dirty="0" err="1"/>
                        <a:t>phép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người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dùng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đánh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giá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nhận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xét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từng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phẩm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90862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Giỏ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hàng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Thêm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xóa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phẩm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trong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giỏ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tăng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số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lượng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từng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phẩm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66758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Tạo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đơn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hàng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Bao </a:t>
                      </a:r>
                      <a:r>
                        <a:rPr lang="en-GB" dirty="0" err="1"/>
                        <a:t>gồm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tên</a:t>
                      </a:r>
                      <a:r>
                        <a:rPr lang="en-GB" dirty="0"/>
                        <a:t>, email, </a:t>
                      </a:r>
                      <a:r>
                        <a:rPr lang="en-GB" dirty="0" err="1"/>
                        <a:t>địa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chỉ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số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điện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thoại</a:t>
                      </a:r>
                      <a:r>
                        <a:rPr lang="en-GB" dirty="0"/>
                        <a:t>; </a:t>
                      </a:r>
                      <a:r>
                        <a:rPr lang="en-GB" dirty="0" err="1"/>
                        <a:t>thông</a:t>
                      </a:r>
                      <a:r>
                        <a:rPr lang="en-GB" dirty="0"/>
                        <a:t> tin </a:t>
                      </a:r>
                      <a:r>
                        <a:rPr lang="en-GB" dirty="0" err="1"/>
                        <a:t>đơn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hàng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tên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giá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phẩm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tổng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tiền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phải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thanh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toán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11044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Thanh </a:t>
                      </a:r>
                      <a:r>
                        <a:rPr lang="en-GB" dirty="0" err="1"/>
                        <a:t>toán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Gửi</a:t>
                      </a:r>
                      <a:r>
                        <a:rPr lang="en-GB" dirty="0"/>
                        <a:t> mail </a:t>
                      </a:r>
                      <a:r>
                        <a:rPr lang="en-GB" dirty="0" err="1"/>
                        <a:t>về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cho</a:t>
                      </a:r>
                      <a:r>
                        <a:rPr lang="en-GB" dirty="0"/>
                        <a:t> email </a:t>
                      </a:r>
                      <a:r>
                        <a:rPr lang="en-GB" dirty="0" err="1"/>
                        <a:t>đã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nhập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trong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đơn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hàng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mặc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định</a:t>
                      </a:r>
                      <a:r>
                        <a:rPr lang="en-GB" dirty="0"/>
                        <a:t>: email </a:t>
                      </a:r>
                      <a:r>
                        <a:rPr lang="en-GB" dirty="0" err="1"/>
                        <a:t>đăng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ký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tài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khoản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/>
                        <a:t>JavaMailSender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45456"/>
                  </a:ext>
                </a:extLst>
              </a:tr>
            </a:tbl>
          </a:graphicData>
        </a:graphic>
      </p:graphicFrame>
      <p:sp>
        <p:nvSpPr>
          <p:cNvPr id="10" name="Freeform 64">
            <a:extLst>
              <a:ext uri="{FF2B5EF4-FFF2-40B4-BE49-F238E27FC236}">
                <a16:creationId xmlns:a16="http://schemas.microsoft.com/office/drawing/2014/main" id="{5624781B-8B8C-4277-8E1A-122E08396898}"/>
              </a:ext>
            </a:extLst>
          </p:cNvPr>
          <p:cNvSpPr/>
          <p:nvPr/>
        </p:nvSpPr>
        <p:spPr>
          <a:xfrm>
            <a:off x="8133209" y="8780924"/>
            <a:ext cx="818051" cy="651466"/>
          </a:xfrm>
          <a:custGeom>
            <a:avLst/>
            <a:gdLst/>
            <a:ahLst/>
            <a:cxnLst/>
            <a:rect l="l" t="t" r="r" b="b"/>
            <a:pathLst>
              <a:path w="818051" h="651466">
                <a:moveTo>
                  <a:pt x="0" y="0"/>
                </a:moveTo>
                <a:lnTo>
                  <a:pt x="818051" y="0"/>
                </a:lnTo>
                <a:lnTo>
                  <a:pt x="818051" y="651466"/>
                </a:lnTo>
                <a:lnTo>
                  <a:pt x="0" y="6514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0D8A0CA7-730E-43D0-890D-910F3372F5AC}"/>
              </a:ext>
            </a:extLst>
          </p:cNvPr>
          <p:cNvSpPr/>
          <p:nvPr/>
        </p:nvSpPr>
        <p:spPr>
          <a:xfrm>
            <a:off x="5779452" y="2807233"/>
            <a:ext cx="818051" cy="731784"/>
          </a:xfrm>
          <a:custGeom>
            <a:avLst/>
            <a:gdLst/>
            <a:ahLst/>
            <a:cxnLst/>
            <a:rect l="l" t="t" r="r" b="b"/>
            <a:pathLst>
              <a:path w="818051" h="731784">
                <a:moveTo>
                  <a:pt x="0" y="0"/>
                </a:moveTo>
                <a:lnTo>
                  <a:pt x="818051" y="0"/>
                </a:lnTo>
                <a:lnTo>
                  <a:pt x="818051" y="731784"/>
                </a:lnTo>
                <a:lnTo>
                  <a:pt x="0" y="7317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66">
            <a:extLst>
              <a:ext uri="{FF2B5EF4-FFF2-40B4-BE49-F238E27FC236}">
                <a16:creationId xmlns:a16="http://schemas.microsoft.com/office/drawing/2014/main" id="{0F2CFAD1-1029-4D43-947A-155D0EF1A3CA}"/>
              </a:ext>
            </a:extLst>
          </p:cNvPr>
          <p:cNvSpPr/>
          <p:nvPr/>
        </p:nvSpPr>
        <p:spPr>
          <a:xfrm>
            <a:off x="11876610" y="8633675"/>
            <a:ext cx="818051" cy="798715"/>
          </a:xfrm>
          <a:custGeom>
            <a:avLst/>
            <a:gdLst/>
            <a:ahLst/>
            <a:cxnLst/>
            <a:rect l="l" t="t" r="r" b="b"/>
            <a:pathLst>
              <a:path w="818051" h="798715">
                <a:moveTo>
                  <a:pt x="0" y="0"/>
                </a:moveTo>
                <a:lnTo>
                  <a:pt x="818051" y="0"/>
                </a:lnTo>
                <a:lnTo>
                  <a:pt x="818051" y="798716"/>
                </a:lnTo>
                <a:lnTo>
                  <a:pt x="0" y="79871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67">
            <a:extLst>
              <a:ext uri="{FF2B5EF4-FFF2-40B4-BE49-F238E27FC236}">
                <a16:creationId xmlns:a16="http://schemas.microsoft.com/office/drawing/2014/main" id="{8E5BB7B2-8A32-404C-AF4E-315F775AC1CE}"/>
              </a:ext>
            </a:extLst>
          </p:cNvPr>
          <p:cNvSpPr/>
          <p:nvPr/>
        </p:nvSpPr>
        <p:spPr>
          <a:xfrm>
            <a:off x="15636576" y="8718140"/>
            <a:ext cx="818051" cy="786817"/>
          </a:xfrm>
          <a:custGeom>
            <a:avLst/>
            <a:gdLst/>
            <a:ahLst/>
            <a:cxnLst/>
            <a:rect l="l" t="t" r="r" b="b"/>
            <a:pathLst>
              <a:path w="818051" h="786817">
                <a:moveTo>
                  <a:pt x="0" y="0"/>
                </a:moveTo>
                <a:lnTo>
                  <a:pt x="818051" y="0"/>
                </a:lnTo>
                <a:lnTo>
                  <a:pt x="818051" y="786816"/>
                </a:lnTo>
                <a:lnTo>
                  <a:pt x="0" y="78681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68">
            <a:extLst>
              <a:ext uri="{FF2B5EF4-FFF2-40B4-BE49-F238E27FC236}">
                <a16:creationId xmlns:a16="http://schemas.microsoft.com/office/drawing/2014/main" id="{9DAFA926-B773-4F9D-B300-5869217ABA64}"/>
              </a:ext>
            </a:extLst>
          </p:cNvPr>
          <p:cNvSpPr/>
          <p:nvPr/>
        </p:nvSpPr>
        <p:spPr>
          <a:xfrm>
            <a:off x="8133209" y="1293141"/>
            <a:ext cx="818051" cy="779380"/>
          </a:xfrm>
          <a:custGeom>
            <a:avLst/>
            <a:gdLst/>
            <a:ahLst/>
            <a:cxnLst/>
            <a:rect l="l" t="t" r="r" b="b"/>
            <a:pathLst>
              <a:path w="818051" h="779380">
                <a:moveTo>
                  <a:pt x="0" y="0"/>
                </a:moveTo>
                <a:lnTo>
                  <a:pt x="818051" y="0"/>
                </a:lnTo>
                <a:lnTo>
                  <a:pt x="818051" y="779380"/>
                </a:lnTo>
                <a:lnTo>
                  <a:pt x="0" y="77938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69">
            <a:extLst>
              <a:ext uri="{FF2B5EF4-FFF2-40B4-BE49-F238E27FC236}">
                <a16:creationId xmlns:a16="http://schemas.microsoft.com/office/drawing/2014/main" id="{2FEB6D63-BC3B-490F-B03D-55900FA3005A}"/>
              </a:ext>
            </a:extLst>
          </p:cNvPr>
          <p:cNvSpPr/>
          <p:nvPr/>
        </p:nvSpPr>
        <p:spPr>
          <a:xfrm>
            <a:off x="11876610" y="1285704"/>
            <a:ext cx="818051" cy="786817"/>
          </a:xfrm>
          <a:custGeom>
            <a:avLst/>
            <a:gdLst/>
            <a:ahLst/>
            <a:cxnLst/>
            <a:rect l="l" t="t" r="r" b="b"/>
            <a:pathLst>
              <a:path w="818051" h="786817">
                <a:moveTo>
                  <a:pt x="0" y="0"/>
                </a:moveTo>
                <a:lnTo>
                  <a:pt x="818051" y="0"/>
                </a:lnTo>
                <a:lnTo>
                  <a:pt x="818051" y="786816"/>
                </a:lnTo>
                <a:lnTo>
                  <a:pt x="0" y="78681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70">
            <a:extLst>
              <a:ext uri="{FF2B5EF4-FFF2-40B4-BE49-F238E27FC236}">
                <a16:creationId xmlns:a16="http://schemas.microsoft.com/office/drawing/2014/main" id="{0555652A-599A-4C59-85D9-198CE4EC438E}"/>
              </a:ext>
            </a:extLst>
          </p:cNvPr>
          <p:cNvSpPr/>
          <p:nvPr/>
        </p:nvSpPr>
        <p:spPr>
          <a:xfrm>
            <a:off x="15636576" y="1411359"/>
            <a:ext cx="818051" cy="798715"/>
          </a:xfrm>
          <a:custGeom>
            <a:avLst/>
            <a:gdLst/>
            <a:ahLst/>
            <a:cxnLst/>
            <a:rect l="l" t="t" r="r" b="b"/>
            <a:pathLst>
              <a:path w="818051" h="798715">
                <a:moveTo>
                  <a:pt x="0" y="0"/>
                </a:moveTo>
                <a:lnTo>
                  <a:pt x="818051" y="0"/>
                </a:lnTo>
                <a:lnTo>
                  <a:pt x="818051" y="798716"/>
                </a:lnTo>
                <a:lnTo>
                  <a:pt x="0" y="79871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6648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A3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3804" y="467352"/>
            <a:ext cx="17260392" cy="9352296"/>
            <a:chOff x="0" y="0"/>
            <a:chExt cx="4482328" cy="2428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82328" cy="2428685"/>
            </a:xfrm>
            <a:custGeom>
              <a:avLst/>
              <a:gdLst/>
              <a:ahLst/>
              <a:cxnLst/>
              <a:rect l="l" t="t" r="r" b="b"/>
              <a:pathLst>
                <a:path w="4482328" h="2428685">
                  <a:moveTo>
                    <a:pt x="22427" y="0"/>
                  </a:moveTo>
                  <a:lnTo>
                    <a:pt x="4459901" y="0"/>
                  </a:lnTo>
                  <a:cubicBezTo>
                    <a:pt x="4472287" y="0"/>
                    <a:pt x="4482328" y="10041"/>
                    <a:pt x="4482328" y="22427"/>
                  </a:cubicBezTo>
                  <a:lnTo>
                    <a:pt x="4482328" y="2406258"/>
                  </a:lnTo>
                  <a:cubicBezTo>
                    <a:pt x="4482328" y="2412206"/>
                    <a:pt x="4479965" y="2417911"/>
                    <a:pt x="4475759" y="2422116"/>
                  </a:cubicBezTo>
                  <a:cubicBezTo>
                    <a:pt x="4471553" y="2426322"/>
                    <a:pt x="4465849" y="2428685"/>
                    <a:pt x="4459901" y="2428685"/>
                  </a:cubicBezTo>
                  <a:lnTo>
                    <a:pt x="22427" y="2428685"/>
                  </a:lnTo>
                  <a:cubicBezTo>
                    <a:pt x="10041" y="2428685"/>
                    <a:pt x="0" y="2418644"/>
                    <a:pt x="0" y="2406258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482328" cy="24382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7745910" y="9085792"/>
            <a:ext cx="2796181" cy="325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1" u="sng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  <a:hlinkClick r:id="rId2" action="ppaction://hlinksldjump"/>
              </a:rPr>
              <a:t>Quay lại trang Mục lục</a:t>
            </a:r>
          </a:p>
        </p:txBody>
      </p:sp>
      <p:grpSp>
        <p:nvGrpSpPr>
          <p:cNvPr id="25" name="Group 21">
            <a:extLst>
              <a:ext uri="{FF2B5EF4-FFF2-40B4-BE49-F238E27FC236}">
                <a16:creationId xmlns:a16="http://schemas.microsoft.com/office/drawing/2014/main" id="{FFA61D48-0FFA-429D-80B2-107AE3224D4E}"/>
              </a:ext>
            </a:extLst>
          </p:cNvPr>
          <p:cNvGrpSpPr/>
          <p:nvPr/>
        </p:nvGrpSpPr>
        <p:grpSpPr>
          <a:xfrm>
            <a:off x="1780211" y="3539017"/>
            <a:ext cx="4714131" cy="2401622"/>
            <a:chOff x="0" y="-152400"/>
            <a:chExt cx="6285508" cy="3202162"/>
          </a:xfrm>
        </p:grpSpPr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839AB501-C63C-433B-8B48-8FE88979630B}"/>
                </a:ext>
              </a:extLst>
            </p:cNvPr>
            <p:cNvSpPr txBox="1"/>
            <p:nvPr/>
          </p:nvSpPr>
          <p:spPr>
            <a:xfrm>
              <a:off x="0" y="-152400"/>
              <a:ext cx="6285508" cy="1676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500"/>
                </a:lnSpc>
              </a:pPr>
              <a:r>
                <a:rPr lang="en-US" sz="75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Tiến</a:t>
              </a:r>
              <a:r>
                <a:rPr lang="en-US" sz="7500" b="1" dirty="0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75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độ</a:t>
              </a:r>
              <a:endParaRPr lang="en-US" sz="7500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endParaRPr>
            </a:p>
          </p:txBody>
        </p:sp>
        <p:sp>
          <p:nvSpPr>
            <p:cNvPr id="27" name="TextBox 23">
              <a:extLst>
                <a:ext uri="{FF2B5EF4-FFF2-40B4-BE49-F238E27FC236}">
                  <a16:creationId xmlns:a16="http://schemas.microsoft.com/office/drawing/2014/main" id="{10770E03-7F83-4020-8718-47CA42FFB51B}"/>
                </a:ext>
              </a:extLst>
            </p:cNvPr>
            <p:cNvSpPr txBox="1"/>
            <p:nvPr/>
          </p:nvSpPr>
          <p:spPr>
            <a:xfrm>
              <a:off x="0" y="1666391"/>
              <a:ext cx="6285508" cy="1383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ĐIÊU ĐÌNH HUY ANH</a:t>
              </a:r>
            </a:p>
            <a:p>
              <a:pPr algn="l">
                <a:lnSpc>
                  <a:spcPts val="420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MSSV: 19130007</a:t>
              </a:r>
            </a:p>
          </p:txBody>
        </p:sp>
      </p:grpSp>
      <p:graphicFrame>
        <p:nvGraphicFramePr>
          <p:cNvPr id="28" name="Table 110">
            <a:extLst>
              <a:ext uri="{FF2B5EF4-FFF2-40B4-BE49-F238E27FC236}">
                <a16:creationId xmlns:a16="http://schemas.microsoft.com/office/drawing/2014/main" id="{DFE0BF12-07F9-4929-861E-3E55F0573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34395"/>
              </p:ext>
            </p:extLst>
          </p:nvPr>
        </p:nvGraphicFramePr>
        <p:xfrm>
          <a:off x="6985742" y="2693175"/>
          <a:ext cx="10591800" cy="45983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5844">
                  <a:extLst>
                    <a:ext uri="{9D8B030D-6E8A-4147-A177-3AD203B41FA5}">
                      <a16:colId xmlns:a16="http://schemas.microsoft.com/office/drawing/2014/main" val="253538316"/>
                    </a:ext>
                  </a:extLst>
                </a:gridCol>
                <a:gridCol w="4123526">
                  <a:extLst>
                    <a:ext uri="{9D8B030D-6E8A-4147-A177-3AD203B41FA5}">
                      <a16:colId xmlns:a16="http://schemas.microsoft.com/office/drawing/2014/main" val="237767185"/>
                    </a:ext>
                  </a:extLst>
                </a:gridCol>
                <a:gridCol w="3072430">
                  <a:extLst>
                    <a:ext uri="{9D8B030D-6E8A-4147-A177-3AD203B41FA5}">
                      <a16:colId xmlns:a16="http://schemas.microsoft.com/office/drawing/2014/main" val="3743175222"/>
                    </a:ext>
                  </a:extLst>
                </a:gridCol>
              </a:tblGrid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Tên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chức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năng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Chức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năng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Áp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dụng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kỹ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thuật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nâng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cao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89202"/>
                  </a:ext>
                </a:extLst>
              </a:tr>
              <a:tr h="938935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Đăng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Đăng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ký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tài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khoản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người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dùng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Spring Validation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Spring Security (</a:t>
                      </a:r>
                      <a:r>
                        <a:rPr lang="en-GB" dirty="0" err="1"/>
                        <a:t>BcryptPasswordEncoder</a:t>
                      </a:r>
                      <a:r>
                        <a:rPr lang="en-GB" dirty="0"/>
                        <a:t>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trike="sngStrike" dirty="0">
                          <a:solidFill>
                            <a:srgbClr val="FF0000"/>
                          </a:solidFill>
                        </a:rPr>
                        <a:t>AJAX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75576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Đăng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nhập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Đăng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nhập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người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dùng</a:t>
                      </a:r>
                      <a:r>
                        <a:rPr lang="en-GB" dirty="0"/>
                        <a:t>,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Spring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76690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Đổi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mật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khẩu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Đổi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mật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khẩu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người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dùng</a:t>
                      </a:r>
                      <a:r>
                        <a:rPr lang="en-GB" dirty="0"/>
                        <a:t>, admin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(50%)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818633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Quản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lý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phẩm</a:t>
                      </a:r>
                      <a:r>
                        <a:rPr lang="en-GB" dirty="0"/>
                        <a:t> (Admin)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Thêm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xóa</a:t>
                      </a:r>
                      <a:r>
                        <a:rPr lang="en-GB" dirty="0"/>
                        <a:t>, </a:t>
                      </a:r>
                      <a:r>
                        <a:rPr lang="en-GB" strike="sngStrike" dirty="0" err="1">
                          <a:solidFill>
                            <a:srgbClr val="FF0000"/>
                          </a:solidFill>
                        </a:rPr>
                        <a:t>sửa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phẩm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047374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Quản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lý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tài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khoản</a:t>
                      </a:r>
                      <a:r>
                        <a:rPr lang="en-GB" dirty="0"/>
                        <a:t> (Admin)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Xóa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tài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khoản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điều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chỉnh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quyền</a:t>
                      </a:r>
                      <a:r>
                        <a:rPr lang="en-GB" dirty="0"/>
                        <a:t> </a:t>
                      </a:r>
                    </a:p>
                    <a:p>
                      <a:pPr algn="ctr"/>
                      <a:r>
                        <a:rPr lang="en-GB" dirty="0"/>
                        <a:t>(set role user - admin)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52392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lvl="0" algn="ctr"/>
                      <a:r>
                        <a:rPr lang="vi-VN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Lịch sử đánh giá </a:t>
                      </a:r>
                      <a:r>
                        <a:rPr lang="en-GB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(Admin)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Xem</a:t>
                      </a:r>
                      <a:r>
                        <a:rPr lang="en-GB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lại</a:t>
                      </a:r>
                      <a:r>
                        <a:rPr lang="en-GB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lịch</a:t>
                      </a:r>
                      <a:r>
                        <a:rPr lang="en-GB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GB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đánh</a:t>
                      </a:r>
                      <a:r>
                        <a:rPr lang="en-GB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GB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GB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GB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dùng</a:t>
                      </a:r>
                      <a:endParaRPr lang="en-GB" sz="1800" strike="sng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90862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lvl="0" algn="ctr"/>
                      <a:r>
                        <a:rPr lang="vi-VN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Quản lý mã giảm giá </a:t>
                      </a:r>
                      <a:r>
                        <a:rPr lang="en-GB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(Admin)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lang="en-GB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xóa</a:t>
                      </a:r>
                      <a:r>
                        <a:rPr lang="en-GB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sửa</a:t>
                      </a:r>
                      <a:r>
                        <a:rPr lang="en-GB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mã</a:t>
                      </a:r>
                      <a:r>
                        <a:rPr lang="en-GB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giảm</a:t>
                      </a:r>
                      <a:r>
                        <a:rPr lang="en-GB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GB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GB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GB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endParaRPr lang="en-GB" sz="1800" strike="sng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66758"/>
                  </a:ext>
                </a:extLst>
              </a:tr>
            </a:tbl>
          </a:graphicData>
        </a:graphic>
      </p:graphicFrame>
      <p:sp>
        <p:nvSpPr>
          <p:cNvPr id="29" name="Freeform 25">
            <a:extLst>
              <a:ext uri="{FF2B5EF4-FFF2-40B4-BE49-F238E27FC236}">
                <a16:creationId xmlns:a16="http://schemas.microsoft.com/office/drawing/2014/main" id="{083D72E1-76CA-4277-B517-C603D23FE737}"/>
              </a:ext>
            </a:extLst>
          </p:cNvPr>
          <p:cNvSpPr/>
          <p:nvPr/>
        </p:nvSpPr>
        <p:spPr>
          <a:xfrm>
            <a:off x="4636714" y="6047433"/>
            <a:ext cx="2182191" cy="531661"/>
          </a:xfrm>
          <a:custGeom>
            <a:avLst/>
            <a:gdLst/>
            <a:ahLst/>
            <a:cxnLst/>
            <a:rect l="l" t="t" r="r" b="b"/>
            <a:pathLst>
              <a:path w="2182191" h="531661">
                <a:moveTo>
                  <a:pt x="0" y="0"/>
                </a:moveTo>
                <a:lnTo>
                  <a:pt x="2182191" y="0"/>
                </a:lnTo>
                <a:lnTo>
                  <a:pt x="2182191" y="531662"/>
                </a:lnTo>
                <a:lnTo>
                  <a:pt x="0" y="531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127B6F63-1B93-4F24-AC43-08F23ACC1159}"/>
              </a:ext>
            </a:extLst>
          </p:cNvPr>
          <p:cNvSpPr/>
          <p:nvPr/>
        </p:nvSpPr>
        <p:spPr>
          <a:xfrm>
            <a:off x="13106400" y="1022770"/>
            <a:ext cx="1177284" cy="1282190"/>
          </a:xfrm>
          <a:custGeom>
            <a:avLst/>
            <a:gdLst/>
            <a:ahLst/>
            <a:cxnLst/>
            <a:rect l="l" t="t" r="r" b="b"/>
            <a:pathLst>
              <a:path w="1177284" h="1282190">
                <a:moveTo>
                  <a:pt x="0" y="0"/>
                </a:moveTo>
                <a:lnTo>
                  <a:pt x="1177284" y="0"/>
                </a:lnTo>
                <a:lnTo>
                  <a:pt x="1177284" y="1282190"/>
                </a:lnTo>
                <a:lnTo>
                  <a:pt x="0" y="12821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876AAAA5-E05A-45D3-BB07-0F7E850F4AF4}"/>
              </a:ext>
            </a:extLst>
          </p:cNvPr>
          <p:cNvSpPr/>
          <p:nvPr/>
        </p:nvSpPr>
        <p:spPr>
          <a:xfrm>
            <a:off x="5310286" y="2222386"/>
            <a:ext cx="1184056" cy="1168986"/>
          </a:xfrm>
          <a:custGeom>
            <a:avLst/>
            <a:gdLst/>
            <a:ahLst/>
            <a:cxnLst/>
            <a:rect l="l" t="t" r="r" b="b"/>
            <a:pathLst>
              <a:path w="1184056" h="1168986">
                <a:moveTo>
                  <a:pt x="0" y="0"/>
                </a:moveTo>
                <a:lnTo>
                  <a:pt x="1184056" y="0"/>
                </a:lnTo>
                <a:lnTo>
                  <a:pt x="1184056" y="1168986"/>
                </a:lnTo>
                <a:lnTo>
                  <a:pt x="0" y="11689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19">
            <a:extLst>
              <a:ext uri="{FF2B5EF4-FFF2-40B4-BE49-F238E27FC236}">
                <a16:creationId xmlns:a16="http://schemas.microsoft.com/office/drawing/2014/main" id="{CA9B71B1-A3A2-44B9-A642-7DF6571614A8}"/>
              </a:ext>
            </a:extLst>
          </p:cNvPr>
          <p:cNvSpPr/>
          <p:nvPr/>
        </p:nvSpPr>
        <p:spPr>
          <a:xfrm>
            <a:off x="13487400" y="7810500"/>
            <a:ext cx="1179236" cy="979838"/>
          </a:xfrm>
          <a:custGeom>
            <a:avLst/>
            <a:gdLst/>
            <a:ahLst/>
            <a:cxnLst/>
            <a:rect l="l" t="t" r="r" b="b"/>
            <a:pathLst>
              <a:path w="1179236" h="979838">
                <a:moveTo>
                  <a:pt x="0" y="0"/>
                </a:moveTo>
                <a:lnTo>
                  <a:pt x="1179235" y="0"/>
                </a:lnTo>
                <a:lnTo>
                  <a:pt x="1179235" y="979837"/>
                </a:lnTo>
                <a:lnTo>
                  <a:pt x="0" y="9798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61">
            <a:extLst>
              <a:ext uri="{FF2B5EF4-FFF2-40B4-BE49-F238E27FC236}">
                <a16:creationId xmlns:a16="http://schemas.microsoft.com/office/drawing/2014/main" id="{543F8372-6CE2-434E-9A23-363F6680BD29}"/>
              </a:ext>
            </a:extLst>
          </p:cNvPr>
          <p:cNvSpPr/>
          <p:nvPr/>
        </p:nvSpPr>
        <p:spPr>
          <a:xfrm>
            <a:off x="8458200" y="1271200"/>
            <a:ext cx="818051" cy="785329"/>
          </a:xfrm>
          <a:custGeom>
            <a:avLst/>
            <a:gdLst/>
            <a:ahLst/>
            <a:cxnLst/>
            <a:rect l="l" t="t" r="r" b="b"/>
            <a:pathLst>
              <a:path w="818051" h="785329">
                <a:moveTo>
                  <a:pt x="0" y="0"/>
                </a:moveTo>
                <a:lnTo>
                  <a:pt x="818051" y="0"/>
                </a:lnTo>
                <a:lnTo>
                  <a:pt x="818051" y="785330"/>
                </a:lnTo>
                <a:lnTo>
                  <a:pt x="0" y="7853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62">
            <a:extLst>
              <a:ext uri="{FF2B5EF4-FFF2-40B4-BE49-F238E27FC236}">
                <a16:creationId xmlns:a16="http://schemas.microsoft.com/office/drawing/2014/main" id="{130A1DFB-2D3B-4A17-9098-CC180AAF4949}"/>
              </a:ext>
            </a:extLst>
          </p:cNvPr>
          <p:cNvSpPr/>
          <p:nvPr/>
        </p:nvSpPr>
        <p:spPr>
          <a:xfrm>
            <a:off x="10210800" y="7969480"/>
            <a:ext cx="818051" cy="661878"/>
          </a:xfrm>
          <a:custGeom>
            <a:avLst/>
            <a:gdLst/>
            <a:ahLst/>
            <a:cxnLst/>
            <a:rect l="l" t="t" r="r" b="b"/>
            <a:pathLst>
              <a:path w="818051" h="661878">
                <a:moveTo>
                  <a:pt x="0" y="0"/>
                </a:moveTo>
                <a:lnTo>
                  <a:pt x="818051" y="0"/>
                </a:lnTo>
                <a:lnTo>
                  <a:pt x="818051" y="661878"/>
                </a:lnTo>
                <a:lnTo>
                  <a:pt x="0" y="6618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A3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3804" y="467352"/>
            <a:ext cx="17260392" cy="9352296"/>
            <a:chOff x="0" y="0"/>
            <a:chExt cx="4482328" cy="2428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82328" cy="2428685"/>
            </a:xfrm>
            <a:custGeom>
              <a:avLst/>
              <a:gdLst/>
              <a:ahLst/>
              <a:cxnLst/>
              <a:rect l="l" t="t" r="r" b="b"/>
              <a:pathLst>
                <a:path w="4482328" h="2428685">
                  <a:moveTo>
                    <a:pt x="22427" y="0"/>
                  </a:moveTo>
                  <a:lnTo>
                    <a:pt x="4459901" y="0"/>
                  </a:lnTo>
                  <a:cubicBezTo>
                    <a:pt x="4472287" y="0"/>
                    <a:pt x="4482328" y="10041"/>
                    <a:pt x="4482328" y="22427"/>
                  </a:cubicBezTo>
                  <a:lnTo>
                    <a:pt x="4482328" y="2406258"/>
                  </a:lnTo>
                  <a:cubicBezTo>
                    <a:pt x="4482328" y="2412206"/>
                    <a:pt x="4479965" y="2417911"/>
                    <a:pt x="4475759" y="2422116"/>
                  </a:cubicBezTo>
                  <a:cubicBezTo>
                    <a:pt x="4471553" y="2426322"/>
                    <a:pt x="4465849" y="2428685"/>
                    <a:pt x="4459901" y="2428685"/>
                  </a:cubicBezTo>
                  <a:lnTo>
                    <a:pt x="22427" y="2428685"/>
                  </a:lnTo>
                  <a:cubicBezTo>
                    <a:pt x="10041" y="2428685"/>
                    <a:pt x="0" y="2418644"/>
                    <a:pt x="0" y="2406258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482328" cy="24382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7745910" y="9085792"/>
            <a:ext cx="2796181" cy="325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1" u="sng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  <a:hlinkClick r:id="rId2" action="ppaction://hlinksldjump"/>
              </a:rPr>
              <a:t>Quay lại trang Mục lục</a:t>
            </a:r>
          </a:p>
        </p:txBody>
      </p:sp>
      <p:grpSp>
        <p:nvGrpSpPr>
          <p:cNvPr id="25" name="Group 21">
            <a:extLst>
              <a:ext uri="{FF2B5EF4-FFF2-40B4-BE49-F238E27FC236}">
                <a16:creationId xmlns:a16="http://schemas.microsoft.com/office/drawing/2014/main" id="{FFA61D48-0FFA-429D-80B2-107AE3224D4E}"/>
              </a:ext>
            </a:extLst>
          </p:cNvPr>
          <p:cNvGrpSpPr/>
          <p:nvPr/>
        </p:nvGrpSpPr>
        <p:grpSpPr>
          <a:xfrm>
            <a:off x="1780211" y="3539017"/>
            <a:ext cx="4714131" cy="2401622"/>
            <a:chOff x="0" y="-152400"/>
            <a:chExt cx="6285508" cy="3202162"/>
          </a:xfrm>
        </p:grpSpPr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839AB501-C63C-433B-8B48-8FE88979630B}"/>
                </a:ext>
              </a:extLst>
            </p:cNvPr>
            <p:cNvSpPr txBox="1"/>
            <p:nvPr/>
          </p:nvSpPr>
          <p:spPr>
            <a:xfrm>
              <a:off x="0" y="-152400"/>
              <a:ext cx="6285508" cy="1676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500"/>
                </a:lnSpc>
              </a:pPr>
              <a:r>
                <a:rPr lang="en-US" sz="75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Tiến</a:t>
              </a:r>
              <a:r>
                <a:rPr lang="en-US" sz="7500" b="1" dirty="0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75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độ</a:t>
              </a:r>
              <a:endParaRPr lang="en-US" sz="7500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endParaRPr>
            </a:p>
          </p:txBody>
        </p:sp>
        <p:sp>
          <p:nvSpPr>
            <p:cNvPr id="27" name="TextBox 23">
              <a:extLst>
                <a:ext uri="{FF2B5EF4-FFF2-40B4-BE49-F238E27FC236}">
                  <a16:creationId xmlns:a16="http://schemas.microsoft.com/office/drawing/2014/main" id="{10770E03-7F83-4020-8718-47CA42FFB51B}"/>
                </a:ext>
              </a:extLst>
            </p:cNvPr>
            <p:cNvSpPr txBox="1"/>
            <p:nvPr/>
          </p:nvSpPr>
          <p:spPr>
            <a:xfrm>
              <a:off x="0" y="1666391"/>
              <a:ext cx="6285508" cy="1383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NGUYỄN HOÀNG ĐẠT</a:t>
              </a:r>
            </a:p>
            <a:p>
              <a:pPr algn="l">
                <a:lnSpc>
                  <a:spcPts val="420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MSSV: 19130031</a:t>
              </a:r>
            </a:p>
          </p:txBody>
        </p:sp>
      </p:grpSp>
      <p:sp>
        <p:nvSpPr>
          <p:cNvPr id="29" name="Freeform 25">
            <a:extLst>
              <a:ext uri="{FF2B5EF4-FFF2-40B4-BE49-F238E27FC236}">
                <a16:creationId xmlns:a16="http://schemas.microsoft.com/office/drawing/2014/main" id="{083D72E1-76CA-4277-B517-C603D23FE737}"/>
              </a:ext>
            </a:extLst>
          </p:cNvPr>
          <p:cNvSpPr/>
          <p:nvPr/>
        </p:nvSpPr>
        <p:spPr>
          <a:xfrm>
            <a:off x="4636714" y="6047433"/>
            <a:ext cx="2182191" cy="531661"/>
          </a:xfrm>
          <a:custGeom>
            <a:avLst/>
            <a:gdLst/>
            <a:ahLst/>
            <a:cxnLst/>
            <a:rect l="l" t="t" r="r" b="b"/>
            <a:pathLst>
              <a:path w="2182191" h="531661">
                <a:moveTo>
                  <a:pt x="0" y="0"/>
                </a:moveTo>
                <a:lnTo>
                  <a:pt x="2182191" y="0"/>
                </a:lnTo>
                <a:lnTo>
                  <a:pt x="2182191" y="531662"/>
                </a:lnTo>
                <a:lnTo>
                  <a:pt x="0" y="531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127B6F63-1B93-4F24-AC43-08F23ACC1159}"/>
              </a:ext>
            </a:extLst>
          </p:cNvPr>
          <p:cNvSpPr/>
          <p:nvPr/>
        </p:nvSpPr>
        <p:spPr>
          <a:xfrm>
            <a:off x="13106400" y="738512"/>
            <a:ext cx="1177284" cy="1282190"/>
          </a:xfrm>
          <a:custGeom>
            <a:avLst/>
            <a:gdLst/>
            <a:ahLst/>
            <a:cxnLst/>
            <a:rect l="l" t="t" r="r" b="b"/>
            <a:pathLst>
              <a:path w="1177284" h="1282190">
                <a:moveTo>
                  <a:pt x="0" y="0"/>
                </a:moveTo>
                <a:lnTo>
                  <a:pt x="1177284" y="0"/>
                </a:lnTo>
                <a:lnTo>
                  <a:pt x="1177284" y="1282190"/>
                </a:lnTo>
                <a:lnTo>
                  <a:pt x="0" y="12821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876AAAA5-E05A-45D3-BB07-0F7E850F4AF4}"/>
              </a:ext>
            </a:extLst>
          </p:cNvPr>
          <p:cNvSpPr/>
          <p:nvPr/>
        </p:nvSpPr>
        <p:spPr>
          <a:xfrm>
            <a:off x="5310286" y="1680469"/>
            <a:ext cx="1184056" cy="1168986"/>
          </a:xfrm>
          <a:custGeom>
            <a:avLst/>
            <a:gdLst/>
            <a:ahLst/>
            <a:cxnLst/>
            <a:rect l="l" t="t" r="r" b="b"/>
            <a:pathLst>
              <a:path w="1184056" h="1168986">
                <a:moveTo>
                  <a:pt x="0" y="0"/>
                </a:moveTo>
                <a:lnTo>
                  <a:pt x="1184056" y="0"/>
                </a:lnTo>
                <a:lnTo>
                  <a:pt x="1184056" y="1168986"/>
                </a:lnTo>
                <a:lnTo>
                  <a:pt x="0" y="11689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19">
            <a:extLst>
              <a:ext uri="{FF2B5EF4-FFF2-40B4-BE49-F238E27FC236}">
                <a16:creationId xmlns:a16="http://schemas.microsoft.com/office/drawing/2014/main" id="{CA9B71B1-A3A2-44B9-A642-7DF6571614A8}"/>
              </a:ext>
            </a:extLst>
          </p:cNvPr>
          <p:cNvSpPr/>
          <p:nvPr/>
        </p:nvSpPr>
        <p:spPr>
          <a:xfrm>
            <a:off x="14173200" y="8640214"/>
            <a:ext cx="1179236" cy="979838"/>
          </a:xfrm>
          <a:custGeom>
            <a:avLst/>
            <a:gdLst/>
            <a:ahLst/>
            <a:cxnLst/>
            <a:rect l="l" t="t" r="r" b="b"/>
            <a:pathLst>
              <a:path w="1179236" h="979838">
                <a:moveTo>
                  <a:pt x="0" y="0"/>
                </a:moveTo>
                <a:lnTo>
                  <a:pt x="1179235" y="0"/>
                </a:lnTo>
                <a:lnTo>
                  <a:pt x="1179235" y="979837"/>
                </a:lnTo>
                <a:lnTo>
                  <a:pt x="0" y="9798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14" name="Table 110">
            <a:extLst>
              <a:ext uri="{FF2B5EF4-FFF2-40B4-BE49-F238E27FC236}">
                <a16:creationId xmlns:a16="http://schemas.microsoft.com/office/drawing/2014/main" id="{77DC2EC3-DF4C-4EE6-93C4-810CEB3C8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052995"/>
              </p:ext>
            </p:extLst>
          </p:nvPr>
        </p:nvGraphicFramePr>
        <p:xfrm>
          <a:off x="6965864" y="2291861"/>
          <a:ext cx="10591800" cy="62600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95844">
                  <a:extLst>
                    <a:ext uri="{9D8B030D-6E8A-4147-A177-3AD203B41FA5}">
                      <a16:colId xmlns:a16="http://schemas.microsoft.com/office/drawing/2014/main" val="253538316"/>
                    </a:ext>
                  </a:extLst>
                </a:gridCol>
                <a:gridCol w="4123526">
                  <a:extLst>
                    <a:ext uri="{9D8B030D-6E8A-4147-A177-3AD203B41FA5}">
                      <a16:colId xmlns:a16="http://schemas.microsoft.com/office/drawing/2014/main" val="237767185"/>
                    </a:ext>
                  </a:extLst>
                </a:gridCol>
                <a:gridCol w="3072430">
                  <a:extLst>
                    <a:ext uri="{9D8B030D-6E8A-4147-A177-3AD203B41FA5}">
                      <a16:colId xmlns:a16="http://schemas.microsoft.com/office/drawing/2014/main" val="3743175222"/>
                    </a:ext>
                  </a:extLst>
                </a:gridCol>
              </a:tblGrid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Tên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chức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năng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Chức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năng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Áp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dụng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kỹ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thuật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nâng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cao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89202"/>
                  </a:ext>
                </a:extLst>
              </a:tr>
              <a:tr h="938935">
                <a:tc>
                  <a:txBody>
                    <a:bodyPr/>
                    <a:lstStyle/>
                    <a:p>
                      <a:pPr lvl="0"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sách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sản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phẩm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sách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75576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lvl="0"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Tìm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kiếm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sản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phẩm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kiếm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576690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Lọc sản phẩm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Lọc sản phẩm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818633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Chuyển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Chuyển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trang</a:t>
                      </a:r>
                      <a:r>
                        <a:rPr lang="en-GB" dirty="0"/>
                        <a:t> qua </a:t>
                      </a:r>
                      <a:r>
                        <a:rPr lang="en-GB" dirty="0" err="1"/>
                        <a:t>lại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giữa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các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danh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sách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phẩm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AJAX – single page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047374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tiết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sản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phẩm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Hình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ảnh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mô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tả</a:t>
                      </a:r>
                      <a:r>
                        <a:rPr lang="en-GB" dirty="0"/>
                        <a:t> chi </a:t>
                      </a:r>
                      <a:r>
                        <a:rPr lang="en-GB" dirty="0" err="1"/>
                        <a:t>tiết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phẩm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52392"/>
                  </a:ext>
                </a:extLst>
              </a:tr>
              <a:tr h="545469"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Đánh</a:t>
                      </a:r>
                      <a:r>
                        <a:rPr lang="en-US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  <a:r>
                        <a:rPr lang="en-US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́ </a:t>
                      </a:r>
                      <a:r>
                        <a:rPr lang="en-US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  <a:r>
                        <a:rPr lang="en-US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̀ </a:t>
                      </a:r>
                      <a:r>
                        <a:rPr lang="en-US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nhận</a:t>
                      </a:r>
                      <a:r>
                        <a:rPr lang="en-US" sz="18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strike="sng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xét</a:t>
                      </a:r>
                      <a:endParaRPr lang="en-GB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trike="sngStrike" dirty="0">
                          <a:solidFill>
                            <a:srgbClr val="FF0000"/>
                          </a:solidFill>
                        </a:rPr>
                        <a:t>Cho </a:t>
                      </a:r>
                      <a:r>
                        <a:rPr lang="en-GB" strike="sngStrike" dirty="0" err="1">
                          <a:solidFill>
                            <a:srgbClr val="FF0000"/>
                          </a:solidFill>
                        </a:rPr>
                        <a:t>phép</a:t>
                      </a:r>
                      <a:r>
                        <a:rPr lang="en-GB" strike="sngStrik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trike="sngStrike" dirty="0" err="1">
                          <a:solidFill>
                            <a:srgbClr val="FF0000"/>
                          </a:solidFill>
                        </a:rPr>
                        <a:t>người</a:t>
                      </a:r>
                      <a:r>
                        <a:rPr lang="en-GB" strike="sngStrik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trike="sngStrike" dirty="0" err="1">
                          <a:solidFill>
                            <a:srgbClr val="FF0000"/>
                          </a:solidFill>
                        </a:rPr>
                        <a:t>dùng</a:t>
                      </a:r>
                      <a:r>
                        <a:rPr lang="en-GB" strike="sngStrik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trike="sngStrike" dirty="0" err="1">
                          <a:solidFill>
                            <a:srgbClr val="FF0000"/>
                          </a:solidFill>
                        </a:rPr>
                        <a:t>đánh</a:t>
                      </a:r>
                      <a:r>
                        <a:rPr lang="en-GB" strike="sngStrik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trike="sngStrike" dirty="0" err="1">
                          <a:solidFill>
                            <a:srgbClr val="FF0000"/>
                          </a:solidFill>
                        </a:rPr>
                        <a:t>giá</a:t>
                      </a:r>
                      <a:r>
                        <a:rPr lang="en-GB" strike="sngStrike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GB" strike="sngStrike" dirty="0" err="1">
                          <a:solidFill>
                            <a:srgbClr val="FF0000"/>
                          </a:solidFill>
                        </a:rPr>
                        <a:t>nhận</a:t>
                      </a:r>
                      <a:r>
                        <a:rPr lang="en-GB" strike="sngStrik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trike="sngStrike" dirty="0" err="1">
                          <a:solidFill>
                            <a:srgbClr val="FF0000"/>
                          </a:solidFill>
                        </a:rPr>
                        <a:t>xét</a:t>
                      </a:r>
                      <a:r>
                        <a:rPr lang="en-GB" strike="sngStrik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trike="sngStrike" dirty="0" err="1">
                          <a:solidFill>
                            <a:srgbClr val="FF0000"/>
                          </a:solidFill>
                        </a:rPr>
                        <a:t>từng</a:t>
                      </a:r>
                      <a:r>
                        <a:rPr lang="en-GB" strike="sngStrik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trike="sngStrike" dirty="0" err="1">
                          <a:solidFill>
                            <a:srgbClr val="FF0000"/>
                          </a:solidFill>
                        </a:rPr>
                        <a:t>sản</a:t>
                      </a:r>
                      <a:r>
                        <a:rPr lang="en-GB" strike="sngStrik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trike="sngStrike" dirty="0" err="1">
                          <a:solidFill>
                            <a:srgbClr val="FF0000"/>
                          </a:solidFill>
                        </a:rPr>
                        <a:t>phẩm</a:t>
                      </a:r>
                      <a:endParaRPr lang="en-GB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90862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Giỏ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hàng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Thêm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xóa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phẩm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trong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giỏ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tăng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số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lượng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từng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phẩm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66758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Tạo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đơn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hàng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Bao </a:t>
                      </a:r>
                      <a:r>
                        <a:rPr lang="en-GB" dirty="0" err="1"/>
                        <a:t>gồm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tên</a:t>
                      </a:r>
                      <a:r>
                        <a:rPr lang="en-GB" dirty="0"/>
                        <a:t>, email, </a:t>
                      </a:r>
                      <a:r>
                        <a:rPr lang="en-GB" dirty="0" err="1"/>
                        <a:t>địa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chỉ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số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điện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thoại</a:t>
                      </a:r>
                      <a:r>
                        <a:rPr lang="en-GB" dirty="0"/>
                        <a:t>; </a:t>
                      </a:r>
                      <a:r>
                        <a:rPr lang="en-GB" dirty="0" err="1"/>
                        <a:t>thông</a:t>
                      </a:r>
                      <a:r>
                        <a:rPr lang="en-GB" dirty="0"/>
                        <a:t> tin </a:t>
                      </a:r>
                      <a:r>
                        <a:rPr lang="en-GB" dirty="0" err="1"/>
                        <a:t>đơn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hàng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tên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giá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sản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phẩm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tổng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tiền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phải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thanh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toán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11044"/>
                  </a:ext>
                </a:extLst>
              </a:tr>
              <a:tr h="46159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Thanh </a:t>
                      </a:r>
                      <a:r>
                        <a:rPr lang="en-GB" dirty="0" err="1"/>
                        <a:t>toán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Gửi</a:t>
                      </a:r>
                      <a:r>
                        <a:rPr lang="en-GB" dirty="0"/>
                        <a:t> mail </a:t>
                      </a:r>
                      <a:r>
                        <a:rPr lang="en-GB" dirty="0" err="1"/>
                        <a:t>về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cho</a:t>
                      </a:r>
                      <a:r>
                        <a:rPr lang="en-GB" dirty="0"/>
                        <a:t> email </a:t>
                      </a:r>
                      <a:r>
                        <a:rPr lang="en-GB" dirty="0" err="1"/>
                        <a:t>đã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nhập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trong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đơn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hàng</a:t>
                      </a:r>
                      <a:r>
                        <a:rPr lang="en-GB" dirty="0"/>
                        <a:t> (</a:t>
                      </a:r>
                      <a:r>
                        <a:rPr lang="en-GB" dirty="0" err="1"/>
                        <a:t>mặc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định</a:t>
                      </a:r>
                      <a:r>
                        <a:rPr lang="en-GB" dirty="0"/>
                        <a:t>: email </a:t>
                      </a:r>
                      <a:r>
                        <a:rPr lang="en-GB" dirty="0" err="1"/>
                        <a:t>đăng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ký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tài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khoản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err="1"/>
                        <a:t>JavaMailSender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45456"/>
                  </a:ext>
                </a:extLst>
              </a:tr>
            </a:tbl>
          </a:graphicData>
        </a:graphic>
      </p:graphicFrame>
      <p:sp>
        <p:nvSpPr>
          <p:cNvPr id="15" name="Freeform 61">
            <a:extLst>
              <a:ext uri="{FF2B5EF4-FFF2-40B4-BE49-F238E27FC236}">
                <a16:creationId xmlns:a16="http://schemas.microsoft.com/office/drawing/2014/main" id="{8A0A4B8A-96F2-408C-BDAA-B22F8B5113D5}"/>
              </a:ext>
            </a:extLst>
          </p:cNvPr>
          <p:cNvSpPr/>
          <p:nvPr/>
        </p:nvSpPr>
        <p:spPr>
          <a:xfrm>
            <a:off x="9024191" y="875480"/>
            <a:ext cx="818051" cy="785329"/>
          </a:xfrm>
          <a:custGeom>
            <a:avLst/>
            <a:gdLst/>
            <a:ahLst/>
            <a:cxnLst/>
            <a:rect l="l" t="t" r="r" b="b"/>
            <a:pathLst>
              <a:path w="818051" h="785329">
                <a:moveTo>
                  <a:pt x="0" y="0"/>
                </a:moveTo>
                <a:lnTo>
                  <a:pt x="818051" y="0"/>
                </a:lnTo>
                <a:lnTo>
                  <a:pt x="818051" y="785330"/>
                </a:lnTo>
                <a:lnTo>
                  <a:pt x="0" y="7853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BB1C6FF6-84C9-4CD5-AB1F-37C34B7FD722}"/>
              </a:ext>
            </a:extLst>
          </p:cNvPr>
          <p:cNvSpPr/>
          <p:nvPr/>
        </p:nvSpPr>
        <p:spPr>
          <a:xfrm>
            <a:off x="12115800" y="8885187"/>
            <a:ext cx="818051" cy="661878"/>
          </a:xfrm>
          <a:custGeom>
            <a:avLst/>
            <a:gdLst/>
            <a:ahLst/>
            <a:cxnLst/>
            <a:rect l="l" t="t" r="r" b="b"/>
            <a:pathLst>
              <a:path w="818051" h="661878">
                <a:moveTo>
                  <a:pt x="0" y="0"/>
                </a:moveTo>
                <a:lnTo>
                  <a:pt x="818051" y="0"/>
                </a:lnTo>
                <a:lnTo>
                  <a:pt x="818051" y="661878"/>
                </a:lnTo>
                <a:lnTo>
                  <a:pt x="0" y="6618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64770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3804" y="467352"/>
            <a:ext cx="17260392" cy="9352296"/>
            <a:chOff x="0" y="0"/>
            <a:chExt cx="4482328" cy="2428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82328" cy="2428685"/>
            </a:xfrm>
            <a:custGeom>
              <a:avLst/>
              <a:gdLst/>
              <a:ahLst/>
              <a:cxnLst/>
              <a:rect l="l" t="t" r="r" b="b"/>
              <a:pathLst>
                <a:path w="4482328" h="2428685">
                  <a:moveTo>
                    <a:pt x="22427" y="0"/>
                  </a:moveTo>
                  <a:lnTo>
                    <a:pt x="4459901" y="0"/>
                  </a:lnTo>
                  <a:cubicBezTo>
                    <a:pt x="4472287" y="0"/>
                    <a:pt x="4482328" y="10041"/>
                    <a:pt x="4482328" y="22427"/>
                  </a:cubicBezTo>
                  <a:lnTo>
                    <a:pt x="4482328" y="2406258"/>
                  </a:lnTo>
                  <a:cubicBezTo>
                    <a:pt x="4482328" y="2412206"/>
                    <a:pt x="4479965" y="2417911"/>
                    <a:pt x="4475759" y="2422116"/>
                  </a:cubicBezTo>
                  <a:cubicBezTo>
                    <a:pt x="4471553" y="2426322"/>
                    <a:pt x="4465849" y="2428685"/>
                    <a:pt x="4459901" y="2428685"/>
                  </a:cubicBezTo>
                  <a:lnTo>
                    <a:pt x="22427" y="2428685"/>
                  </a:lnTo>
                  <a:cubicBezTo>
                    <a:pt x="10041" y="2428685"/>
                    <a:pt x="0" y="2418644"/>
                    <a:pt x="0" y="2406258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482328" cy="24382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625834">
            <a:off x="3085782" y="2472175"/>
            <a:ext cx="1360172" cy="1626293"/>
          </a:xfrm>
          <a:custGeom>
            <a:avLst/>
            <a:gdLst/>
            <a:ahLst/>
            <a:cxnLst/>
            <a:rect l="l" t="t" r="r" b="b"/>
            <a:pathLst>
              <a:path w="1360172" h="1626293">
                <a:moveTo>
                  <a:pt x="0" y="0"/>
                </a:moveTo>
                <a:lnTo>
                  <a:pt x="1360172" y="0"/>
                </a:lnTo>
                <a:lnTo>
                  <a:pt x="1360172" y="1626293"/>
                </a:lnTo>
                <a:lnTo>
                  <a:pt x="0" y="16262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00324">
            <a:off x="14170994" y="1276700"/>
            <a:ext cx="1549878" cy="1687986"/>
          </a:xfrm>
          <a:custGeom>
            <a:avLst/>
            <a:gdLst/>
            <a:ahLst/>
            <a:cxnLst/>
            <a:rect l="l" t="t" r="r" b="b"/>
            <a:pathLst>
              <a:path w="1549878" h="1687986">
                <a:moveTo>
                  <a:pt x="0" y="0"/>
                </a:moveTo>
                <a:lnTo>
                  <a:pt x="1549878" y="0"/>
                </a:lnTo>
                <a:lnTo>
                  <a:pt x="1549878" y="1687986"/>
                </a:lnTo>
                <a:lnTo>
                  <a:pt x="0" y="1687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2772529">
            <a:off x="3252232" y="7132149"/>
            <a:ext cx="1145740" cy="1645319"/>
          </a:xfrm>
          <a:custGeom>
            <a:avLst/>
            <a:gdLst/>
            <a:ahLst/>
            <a:cxnLst/>
            <a:rect l="l" t="t" r="r" b="b"/>
            <a:pathLst>
              <a:path w="1145740" h="1645319">
                <a:moveTo>
                  <a:pt x="0" y="0"/>
                </a:moveTo>
                <a:lnTo>
                  <a:pt x="1145741" y="0"/>
                </a:lnTo>
                <a:lnTo>
                  <a:pt x="1145741" y="1645319"/>
                </a:lnTo>
                <a:lnTo>
                  <a:pt x="0" y="16453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426048">
            <a:off x="15796361" y="4606865"/>
            <a:ext cx="428812" cy="1483310"/>
          </a:xfrm>
          <a:custGeom>
            <a:avLst/>
            <a:gdLst/>
            <a:ahLst/>
            <a:cxnLst/>
            <a:rect l="l" t="t" r="r" b="b"/>
            <a:pathLst>
              <a:path w="428812" h="1483310">
                <a:moveTo>
                  <a:pt x="0" y="0"/>
                </a:moveTo>
                <a:lnTo>
                  <a:pt x="428811" y="0"/>
                </a:lnTo>
                <a:lnTo>
                  <a:pt x="428811" y="1483311"/>
                </a:lnTo>
                <a:lnTo>
                  <a:pt x="0" y="14833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8100000">
            <a:off x="12387431" y="1240999"/>
            <a:ext cx="1333098" cy="1955210"/>
          </a:xfrm>
          <a:custGeom>
            <a:avLst/>
            <a:gdLst/>
            <a:ahLst/>
            <a:cxnLst/>
            <a:rect l="l" t="t" r="r" b="b"/>
            <a:pathLst>
              <a:path w="1333098" h="1955210">
                <a:moveTo>
                  <a:pt x="0" y="0"/>
                </a:moveTo>
                <a:lnTo>
                  <a:pt x="1333097" y="0"/>
                </a:lnTo>
                <a:lnTo>
                  <a:pt x="1333097" y="1955210"/>
                </a:lnTo>
                <a:lnTo>
                  <a:pt x="0" y="19552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7203126" flipH="1">
            <a:off x="2107100" y="1427407"/>
            <a:ext cx="852115" cy="2159738"/>
          </a:xfrm>
          <a:custGeom>
            <a:avLst/>
            <a:gdLst/>
            <a:ahLst/>
            <a:cxnLst/>
            <a:rect l="l" t="t" r="r" b="b"/>
            <a:pathLst>
              <a:path w="852115" h="2159738">
                <a:moveTo>
                  <a:pt x="852115" y="0"/>
                </a:moveTo>
                <a:lnTo>
                  <a:pt x="0" y="0"/>
                </a:lnTo>
                <a:lnTo>
                  <a:pt x="0" y="2159738"/>
                </a:lnTo>
                <a:lnTo>
                  <a:pt x="852115" y="2159738"/>
                </a:lnTo>
                <a:lnTo>
                  <a:pt x="852115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3638236" y="4641662"/>
            <a:ext cx="960256" cy="979373"/>
            <a:chOff x="0" y="0"/>
            <a:chExt cx="1838434" cy="1875035"/>
          </a:xfrm>
        </p:grpSpPr>
        <p:sp>
          <p:nvSpPr>
            <p:cNvPr id="14" name="Freeform 14"/>
            <p:cNvSpPr/>
            <p:nvPr/>
          </p:nvSpPr>
          <p:spPr>
            <a:xfrm>
              <a:off x="92710" y="293370"/>
              <a:ext cx="1733024" cy="1568965"/>
            </a:xfrm>
            <a:custGeom>
              <a:avLst/>
              <a:gdLst/>
              <a:ahLst/>
              <a:cxnLst/>
              <a:rect l="l" t="t" r="r" b="b"/>
              <a:pathLst>
                <a:path w="1733024" h="1568965">
                  <a:moveTo>
                    <a:pt x="0" y="1514355"/>
                  </a:moveTo>
                  <a:lnTo>
                    <a:pt x="0" y="1568965"/>
                  </a:lnTo>
                  <a:lnTo>
                    <a:pt x="1733024" y="1568965"/>
                  </a:lnTo>
                  <a:lnTo>
                    <a:pt x="1733024" y="54610"/>
                  </a:lnTo>
                  <a:lnTo>
                    <a:pt x="1678414" y="0"/>
                  </a:lnTo>
                  <a:lnTo>
                    <a:pt x="1678414" y="1514355"/>
                  </a:lnTo>
                  <a:close/>
                </a:path>
              </a:pathLst>
            </a:custGeom>
            <a:solidFill>
              <a:srgbClr val="B18D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350" y="11430"/>
              <a:ext cx="1758424" cy="1783595"/>
            </a:xfrm>
            <a:custGeom>
              <a:avLst/>
              <a:gdLst/>
              <a:ahLst/>
              <a:cxnLst/>
              <a:rect l="l" t="t" r="r" b="b"/>
              <a:pathLst>
                <a:path w="1758424" h="1783595">
                  <a:moveTo>
                    <a:pt x="1487914" y="0"/>
                  </a:moveTo>
                  <a:lnTo>
                    <a:pt x="0" y="1270"/>
                  </a:lnTo>
                  <a:lnTo>
                    <a:pt x="0" y="1783595"/>
                  </a:lnTo>
                  <a:lnTo>
                    <a:pt x="1757154" y="1783595"/>
                  </a:lnTo>
                  <a:lnTo>
                    <a:pt x="1758424" y="266700"/>
                  </a:lnTo>
                  <a:close/>
                </a:path>
              </a:pathLst>
            </a:custGeom>
            <a:solidFill>
              <a:srgbClr val="D4C3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838434" cy="1875035"/>
            </a:xfrm>
            <a:custGeom>
              <a:avLst/>
              <a:gdLst/>
              <a:ahLst/>
              <a:cxnLst/>
              <a:rect l="l" t="t" r="r" b="b"/>
              <a:pathLst>
                <a:path w="1838434" h="1875035">
                  <a:moveTo>
                    <a:pt x="1771124" y="275590"/>
                  </a:moveTo>
                  <a:lnTo>
                    <a:pt x="1769854" y="274320"/>
                  </a:lnTo>
                  <a:lnTo>
                    <a:pt x="1633964" y="138430"/>
                  </a:lnTo>
                  <a:lnTo>
                    <a:pt x="1566654" y="71120"/>
                  </a:lnTo>
                  <a:lnTo>
                    <a:pt x="1495534" y="0"/>
                  </a:lnTo>
                  <a:lnTo>
                    <a:pt x="0" y="0"/>
                  </a:lnTo>
                  <a:lnTo>
                    <a:pt x="0" y="1807725"/>
                  </a:lnTo>
                  <a:lnTo>
                    <a:pt x="80010" y="1807725"/>
                  </a:lnTo>
                  <a:lnTo>
                    <a:pt x="80010" y="1875035"/>
                  </a:lnTo>
                  <a:lnTo>
                    <a:pt x="1838434" y="1875035"/>
                  </a:lnTo>
                  <a:lnTo>
                    <a:pt x="1838434" y="342900"/>
                  </a:lnTo>
                  <a:lnTo>
                    <a:pt x="1771124" y="275590"/>
                  </a:lnTo>
                  <a:close/>
                  <a:moveTo>
                    <a:pt x="1499344" y="21590"/>
                  </a:moveTo>
                  <a:lnTo>
                    <a:pt x="1625074" y="146050"/>
                  </a:lnTo>
                  <a:lnTo>
                    <a:pt x="1749534" y="270510"/>
                  </a:lnTo>
                  <a:lnTo>
                    <a:pt x="1499344" y="270510"/>
                  </a:lnTo>
                  <a:lnTo>
                    <a:pt x="1499344" y="21590"/>
                  </a:lnTo>
                  <a:close/>
                  <a:moveTo>
                    <a:pt x="12700" y="1795025"/>
                  </a:moveTo>
                  <a:lnTo>
                    <a:pt x="12700" y="12700"/>
                  </a:lnTo>
                  <a:lnTo>
                    <a:pt x="1486644" y="12700"/>
                  </a:lnTo>
                  <a:lnTo>
                    <a:pt x="1486644" y="278130"/>
                  </a:lnTo>
                  <a:cubicBezTo>
                    <a:pt x="1486644" y="281940"/>
                    <a:pt x="1489184" y="284480"/>
                    <a:pt x="1492994" y="284480"/>
                  </a:cubicBezTo>
                  <a:lnTo>
                    <a:pt x="1758424" y="284480"/>
                  </a:lnTo>
                  <a:lnTo>
                    <a:pt x="1758424" y="1795025"/>
                  </a:lnTo>
                  <a:lnTo>
                    <a:pt x="12700" y="1795025"/>
                  </a:lnTo>
                  <a:close/>
                  <a:moveTo>
                    <a:pt x="1825734" y="1862335"/>
                  </a:moveTo>
                  <a:lnTo>
                    <a:pt x="92710" y="1862335"/>
                  </a:lnTo>
                  <a:lnTo>
                    <a:pt x="92710" y="1807725"/>
                  </a:lnTo>
                  <a:lnTo>
                    <a:pt x="1771124" y="1807725"/>
                  </a:lnTo>
                  <a:lnTo>
                    <a:pt x="1771124" y="293370"/>
                  </a:lnTo>
                  <a:lnTo>
                    <a:pt x="1825734" y="347980"/>
                  </a:lnTo>
                  <a:lnTo>
                    <a:pt x="1825734" y="18623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2283829" y="5895058"/>
            <a:ext cx="960256" cy="979373"/>
            <a:chOff x="0" y="0"/>
            <a:chExt cx="1838434" cy="1875035"/>
          </a:xfrm>
        </p:grpSpPr>
        <p:sp>
          <p:nvSpPr>
            <p:cNvPr id="20" name="Freeform 20"/>
            <p:cNvSpPr/>
            <p:nvPr/>
          </p:nvSpPr>
          <p:spPr>
            <a:xfrm>
              <a:off x="92710" y="293370"/>
              <a:ext cx="1733024" cy="1568965"/>
            </a:xfrm>
            <a:custGeom>
              <a:avLst/>
              <a:gdLst/>
              <a:ahLst/>
              <a:cxnLst/>
              <a:rect l="l" t="t" r="r" b="b"/>
              <a:pathLst>
                <a:path w="1733024" h="1568965">
                  <a:moveTo>
                    <a:pt x="0" y="1514355"/>
                  </a:moveTo>
                  <a:lnTo>
                    <a:pt x="0" y="1568965"/>
                  </a:lnTo>
                  <a:lnTo>
                    <a:pt x="1733024" y="1568965"/>
                  </a:lnTo>
                  <a:lnTo>
                    <a:pt x="1733024" y="54610"/>
                  </a:lnTo>
                  <a:lnTo>
                    <a:pt x="1678414" y="0"/>
                  </a:lnTo>
                  <a:lnTo>
                    <a:pt x="1678414" y="1514355"/>
                  </a:lnTo>
                  <a:close/>
                </a:path>
              </a:pathLst>
            </a:custGeom>
            <a:solidFill>
              <a:srgbClr val="1CA379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6350" y="11430"/>
              <a:ext cx="1758424" cy="1783595"/>
            </a:xfrm>
            <a:custGeom>
              <a:avLst/>
              <a:gdLst/>
              <a:ahLst/>
              <a:cxnLst/>
              <a:rect l="l" t="t" r="r" b="b"/>
              <a:pathLst>
                <a:path w="1758424" h="1783595">
                  <a:moveTo>
                    <a:pt x="1487914" y="0"/>
                  </a:moveTo>
                  <a:lnTo>
                    <a:pt x="0" y="1270"/>
                  </a:lnTo>
                  <a:lnTo>
                    <a:pt x="0" y="1783595"/>
                  </a:lnTo>
                  <a:lnTo>
                    <a:pt x="1757154" y="1783595"/>
                  </a:lnTo>
                  <a:lnTo>
                    <a:pt x="1758424" y="266700"/>
                  </a:lnTo>
                  <a:close/>
                </a:path>
              </a:pathLst>
            </a:custGeom>
            <a:solidFill>
              <a:srgbClr val="CBE9A2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838434" cy="1875035"/>
            </a:xfrm>
            <a:custGeom>
              <a:avLst/>
              <a:gdLst/>
              <a:ahLst/>
              <a:cxnLst/>
              <a:rect l="l" t="t" r="r" b="b"/>
              <a:pathLst>
                <a:path w="1838434" h="1875035">
                  <a:moveTo>
                    <a:pt x="1771124" y="275590"/>
                  </a:moveTo>
                  <a:lnTo>
                    <a:pt x="1769854" y="274320"/>
                  </a:lnTo>
                  <a:lnTo>
                    <a:pt x="1633964" y="138430"/>
                  </a:lnTo>
                  <a:lnTo>
                    <a:pt x="1566654" y="71120"/>
                  </a:lnTo>
                  <a:lnTo>
                    <a:pt x="1495534" y="0"/>
                  </a:lnTo>
                  <a:lnTo>
                    <a:pt x="0" y="0"/>
                  </a:lnTo>
                  <a:lnTo>
                    <a:pt x="0" y="1807725"/>
                  </a:lnTo>
                  <a:lnTo>
                    <a:pt x="80010" y="1807725"/>
                  </a:lnTo>
                  <a:lnTo>
                    <a:pt x="80010" y="1875035"/>
                  </a:lnTo>
                  <a:lnTo>
                    <a:pt x="1838434" y="1875035"/>
                  </a:lnTo>
                  <a:lnTo>
                    <a:pt x="1838434" y="342900"/>
                  </a:lnTo>
                  <a:lnTo>
                    <a:pt x="1771124" y="275590"/>
                  </a:lnTo>
                  <a:close/>
                  <a:moveTo>
                    <a:pt x="1499344" y="21590"/>
                  </a:moveTo>
                  <a:lnTo>
                    <a:pt x="1625074" y="146050"/>
                  </a:lnTo>
                  <a:lnTo>
                    <a:pt x="1749534" y="270510"/>
                  </a:lnTo>
                  <a:lnTo>
                    <a:pt x="1499344" y="270510"/>
                  </a:lnTo>
                  <a:lnTo>
                    <a:pt x="1499344" y="21590"/>
                  </a:lnTo>
                  <a:close/>
                  <a:moveTo>
                    <a:pt x="12700" y="1795025"/>
                  </a:moveTo>
                  <a:lnTo>
                    <a:pt x="12700" y="12700"/>
                  </a:lnTo>
                  <a:lnTo>
                    <a:pt x="1486644" y="12700"/>
                  </a:lnTo>
                  <a:lnTo>
                    <a:pt x="1486644" y="278130"/>
                  </a:lnTo>
                  <a:cubicBezTo>
                    <a:pt x="1486644" y="281940"/>
                    <a:pt x="1489184" y="284480"/>
                    <a:pt x="1492994" y="284480"/>
                  </a:cubicBezTo>
                  <a:lnTo>
                    <a:pt x="1758424" y="284480"/>
                  </a:lnTo>
                  <a:lnTo>
                    <a:pt x="1758424" y="1795025"/>
                  </a:lnTo>
                  <a:lnTo>
                    <a:pt x="12700" y="1795025"/>
                  </a:lnTo>
                  <a:close/>
                  <a:moveTo>
                    <a:pt x="1825734" y="1862335"/>
                  </a:moveTo>
                  <a:lnTo>
                    <a:pt x="92710" y="1862335"/>
                  </a:lnTo>
                  <a:lnTo>
                    <a:pt x="92710" y="1807725"/>
                  </a:lnTo>
                  <a:lnTo>
                    <a:pt x="1771124" y="1807725"/>
                  </a:lnTo>
                  <a:lnTo>
                    <a:pt x="1771124" y="293370"/>
                  </a:lnTo>
                  <a:lnTo>
                    <a:pt x="1825734" y="347980"/>
                  </a:lnTo>
                  <a:lnTo>
                    <a:pt x="1825734" y="18623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4" name="AutoShape 24"/>
          <p:cNvSpPr/>
          <p:nvPr/>
        </p:nvSpPr>
        <p:spPr>
          <a:xfrm>
            <a:off x="3100790" y="5988602"/>
            <a:ext cx="1160868" cy="28575"/>
          </a:xfrm>
          <a:prstGeom prst="line">
            <a:avLst/>
          </a:prstGeom>
          <a:ln w="28575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26" name="Group 26"/>
          <p:cNvGrpSpPr/>
          <p:nvPr/>
        </p:nvGrpSpPr>
        <p:grpSpPr>
          <a:xfrm>
            <a:off x="15354952" y="3068149"/>
            <a:ext cx="960256" cy="979373"/>
            <a:chOff x="0" y="0"/>
            <a:chExt cx="1838434" cy="1875035"/>
          </a:xfrm>
        </p:grpSpPr>
        <p:sp>
          <p:nvSpPr>
            <p:cNvPr id="27" name="Freeform 27"/>
            <p:cNvSpPr/>
            <p:nvPr/>
          </p:nvSpPr>
          <p:spPr>
            <a:xfrm>
              <a:off x="92710" y="293370"/>
              <a:ext cx="1733024" cy="1568965"/>
            </a:xfrm>
            <a:custGeom>
              <a:avLst/>
              <a:gdLst/>
              <a:ahLst/>
              <a:cxnLst/>
              <a:rect l="l" t="t" r="r" b="b"/>
              <a:pathLst>
                <a:path w="1733024" h="1568965">
                  <a:moveTo>
                    <a:pt x="0" y="1514355"/>
                  </a:moveTo>
                  <a:lnTo>
                    <a:pt x="0" y="1568965"/>
                  </a:lnTo>
                  <a:lnTo>
                    <a:pt x="1733024" y="1568965"/>
                  </a:lnTo>
                  <a:lnTo>
                    <a:pt x="1733024" y="54610"/>
                  </a:lnTo>
                  <a:lnTo>
                    <a:pt x="1678414" y="0"/>
                  </a:lnTo>
                  <a:lnTo>
                    <a:pt x="1678414" y="1514355"/>
                  </a:ln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6350" y="11430"/>
              <a:ext cx="1758424" cy="1783595"/>
            </a:xfrm>
            <a:custGeom>
              <a:avLst/>
              <a:gdLst/>
              <a:ahLst/>
              <a:cxnLst/>
              <a:rect l="l" t="t" r="r" b="b"/>
              <a:pathLst>
                <a:path w="1758424" h="1783595">
                  <a:moveTo>
                    <a:pt x="1487914" y="0"/>
                  </a:moveTo>
                  <a:lnTo>
                    <a:pt x="0" y="1270"/>
                  </a:lnTo>
                  <a:lnTo>
                    <a:pt x="0" y="1783595"/>
                  </a:lnTo>
                  <a:lnTo>
                    <a:pt x="1757154" y="1783595"/>
                  </a:lnTo>
                  <a:lnTo>
                    <a:pt x="1758424" y="266700"/>
                  </a:ln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0" y="0"/>
              <a:ext cx="1838434" cy="1875035"/>
            </a:xfrm>
            <a:custGeom>
              <a:avLst/>
              <a:gdLst/>
              <a:ahLst/>
              <a:cxnLst/>
              <a:rect l="l" t="t" r="r" b="b"/>
              <a:pathLst>
                <a:path w="1838434" h="1875035">
                  <a:moveTo>
                    <a:pt x="1771124" y="275590"/>
                  </a:moveTo>
                  <a:lnTo>
                    <a:pt x="1769854" y="274320"/>
                  </a:lnTo>
                  <a:lnTo>
                    <a:pt x="1633964" y="138430"/>
                  </a:lnTo>
                  <a:lnTo>
                    <a:pt x="1566654" y="71120"/>
                  </a:lnTo>
                  <a:lnTo>
                    <a:pt x="1495534" y="0"/>
                  </a:lnTo>
                  <a:lnTo>
                    <a:pt x="0" y="0"/>
                  </a:lnTo>
                  <a:lnTo>
                    <a:pt x="0" y="1807725"/>
                  </a:lnTo>
                  <a:lnTo>
                    <a:pt x="80010" y="1807725"/>
                  </a:lnTo>
                  <a:lnTo>
                    <a:pt x="80010" y="1875035"/>
                  </a:lnTo>
                  <a:lnTo>
                    <a:pt x="1838434" y="1875035"/>
                  </a:lnTo>
                  <a:lnTo>
                    <a:pt x="1838434" y="342900"/>
                  </a:lnTo>
                  <a:lnTo>
                    <a:pt x="1771124" y="275590"/>
                  </a:lnTo>
                  <a:close/>
                  <a:moveTo>
                    <a:pt x="1499344" y="21590"/>
                  </a:moveTo>
                  <a:lnTo>
                    <a:pt x="1625074" y="146050"/>
                  </a:lnTo>
                  <a:lnTo>
                    <a:pt x="1749534" y="270510"/>
                  </a:lnTo>
                  <a:lnTo>
                    <a:pt x="1499344" y="270510"/>
                  </a:lnTo>
                  <a:lnTo>
                    <a:pt x="1499344" y="21590"/>
                  </a:lnTo>
                  <a:close/>
                  <a:moveTo>
                    <a:pt x="12700" y="1795025"/>
                  </a:moveTo>
                  <a:lnTo>
                    <a:pt x="12700" y="12700"/>
                  </a:lnTo>
                  <a:lnTo>
                    <a:pt x="1486644" y="12700"/>
                  </a:lnTo>
                  <a:lnTo>
                    <a:pt x="1486644" y="278130"/>
                  </a:lnTo>
                  <a:cubicBezTo>
                    <a:pt x="1486644" y="281940"/>
                    <a:pt x="1489184" y="284480"/>
                    <a:pt x="1492994" y="284480"/>
                  </a:cubicBezTo>
                  <a:lnTo>
                    <a:pt x="1758424" y="284480"/>
                  </a:lnTo>
                  <a:lnTo>
                    <a:pt x="1758424" y="1795025"/>
                  </a:lnTo>
                  <a:lnTo>
                    <a:pt x="12700" y="1795025"/>
                  </a:lnTo>
                  <a:close/>
                  <a:moveTo>
                    <a:pt x="1825734" y="1862335"/>
                  </a:moveTo>
                  <a:lnTo>
                    <a:pt x="92710" y="1862335"/>
                  </a:lnTo>
                  <a:lnTo>
                    <a:pt x="92710" y="1807725"/>
                  </a:lnTo>
                  <a:lnTo>
                    <a:pt x="1771124" y="1807725"/>
                  </a:lnTo>
                  <a:lnTo>
                    <a:pt x="1771124" y="293370"/>
                  </a:lnTo>
                  <a:lnTo>
                    <a:pt x="1825734" y="347980"/>
                  </a:lnTo>
                  <a:lnTo>
                    <a:pt x="1825734" y="18623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1" name="Freeform 31"/>
          <p:cNvSpPr/>
          <p:nvPr/>
        </p:nvSpPr>
        <p:spPr>
          <a:xfrm>
            <a:off x="14861173" y="4963061"/>
            <a:ext cx="456955" cy="564775"/>
          </a:xfrm>
          <a:custGeom>
            <a:avLst/>
            <a:gdLst/>
            <a:ahLst/>
            <a:cxnLst/>
            <a:rect l="l" t="t" r="r" b="b"/>
            <a:pathLst>
              <a:path w="456955" h="564775">
                <a:moveTo>
                  <a:pt x="0" y="0"/>
                </a:moveTo>
                <a:lnTo>
                  <a:pt x="456954" y="0"/>
                </a:lnTo>
                <a:lnTo>
                  <a:pt x="456954" y="564775"/>
                </a:lnTo>
                <a:lnTo>
                  <a:pt x="0" y="5647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3451369" y="4469628"/>
            <a:ext cx="373734" cy="356065"/>
            <a:chOff x="0" y="0"/>
            <a:chExt cx="1772920" cy="1689100"/>
          </a:xfrm>
        </p:grpSpPr>
        <p:sp>
          <p:nvSpPr>
            <p:cNvPr id="33" name="Freeform 33"/>
            <p:cNvSpPr/>
            <p:nvPr/>
          </p:nvSpPr>
          <p:spPr>
            <a:xfrm>
              <a:off x="-8890" y="-5080"/>
              <a:ext cx="1789430" cy="1701800"/>
            </a:xfrm>
            <a:custGeom>
              <a:avLst/>
              <a:gdLst/>
              <a:ahLst/>
              <a:cxnLst/>
              <a:rect l="l" t="t" r="r" b="b"/>
              <a:pathLst>
                <a:path w="1789430" h="170180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CC751"/>
            </a:solidFill>
          </p:spPr>
        </p:sp>
      </p:grpSp>
      <p:grpSp>
        <p:nvGrpSpPr>
          <p:cNvPr id="34" name="Group 34"/>
          <p:cNvGrpSpPr>
            <a:grpSpLocks noChangeAspect="1"/>
          </p:cNvGrpSpPr>
          <p:nvPr/>
        </p:nvGrpSpPr>
        <p:grpSpPr>
          <a:xfrm>
            <a:off x="3451369" y="4884691"/>
            <a:ext cx="373734" cy="356065"/>
            <a:chOff x="0" y="0"/>
            <a:chExt cx="1772920" cy="1689100"/>
          </a:xfrm>
        </p:grpSpPr>
        <p:sp>
          <p:nvSpPr>
            <p:cNvPr id="35" name="Freeform 35"/>
            <p:cNvSpPr/>
            <p:nvPr/>
          </p:nvSpPr>
          <p:spPr>
            <a:xfrm>
              <a:off x="-8890" y="-5080"/>
              <a:ext cx="1789430" cy="1701800"/>
            </a:xfrm>
            <a:custGeom>
              <a:avLst/>
              <a:gdLst/>
              <a:ahLst/>
              <a:cxnLst/>
              <a:rect l="l" t="t" r="r" b="b"/>
              <a:pathLst>
                <a:path w="1789430" h="170180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CC751"/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5832861" y="1358155"/>
            <a:ext cx="6622279" cy="450957"/>
            <a:chOff x="0" y="-47625"/>
            <a:chExt cx="8829705" cy="601275"/>
          </a:xfrm>
        </p:grpSpPr>
        <p:sp>
          <p:nvSpPr>
            <p:cNvPr id="37" name="Freeform 37"/>
            <p:cNvSpPr/>
            <p:nvPr/>
          </p:nvSpPr>
          <p:spPr>
            <a:xfrm>
              <a:off x="4075116" y="0"/>
              <a:ext cx="551583" cy="543559"/>
            </a:xfrm>
            <a:custGeom>
              <a:avLst/>
              <a:gdLst/>
              <a:ahLst/>
              <a:cxnLst/>
              <a:rect l="l" t="t" r="r" b="b"/>
              <a:pathLst>
                <a:path w="551583" h="543559">
                  <a:moveTo>
                    <a:pt x="0" y="0"/>
                  </a:moveTo>
                  <a:lnTo>
                    <a:pt x="551583" y="0"/>
                  </a:lnTo>
                  <a:lnTo>
                    <a:pt x="551583" y="543559"/>
                  </a:lnTo>
                  <a:lnTo>
                    <a:pt x="0" y="543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TextBox 38"/>
            <p:cNvSpPr txBox="1"/>
            <p:nvPr/>
          </p:nvSpPr>
          <p:spPr>
            <a:xfrm>
              <a:off x="0" y="-47625"/>
              <a:ext cx="3794575" cy="601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780"/>
                </a:lnSpc>
              </a:pPr>
              <a:r>
                <a:rPr lang="en-US" sz="27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Đại</a:t>
              </a:r>
              <a:r>
                <a:rPr lang="en-US" sz="2700" b="1" dirty="0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27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học</a:t>
              </a:r>
              <a:r>
                <a:rPr lang="en-US" sz="2700" b="1" dirty="0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27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Nông</a:t>
              </a:r>
              <a:r>
                <a:rPr lang="en-US" sz="2700" b="1" dirty="0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 </a:t>
              </a:r>
              <a:r>
                <a:rPr lang="en-US" sz="2700" b="1" dirty="0" err="1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Lâm</a:t>
              </a:r>
              <a:endParaRPr lang="en-US" sz="2700" b="1" dirty="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endParaRP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918798" y="-47625"/>
              <a:ext cx="3910907" cy="601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80"/>
                </a:lnSpc>
              </a:pPr>
              <a:r>
                <a:rPr lang="en-US" sz="2700" b="1" dirty="0">
                  <a:solidFill>
                    <a:srgbClr val="000000"/>
                  </a:solidFill>
                  <a:latin typeface="Cabin Bold"/>
                  <a:ea typeface="Cabin Bold"/>
                  <a:cs typeface="Cabin Bold"/>
                  <a:sym typeface="Cabin Bold"/>
                </a:rPr>
                <a:t>18.06.2025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3605204" y="6719826"/>
            <a:ext cx="2296145" cy="1498376"/>
            <a:chOff x="0" y="0"/>
            <a:chExt cx="2537814" cy="1656080"/>
          </a:xfrm>
        </p:grpSpPr>
        <p:sp>
          <p:nvSpPr>
            <p:cNvPr id="42" name="Freeform 42"/>
            <p:cNvSpPr/>
            <p:nvPr/>
          </p:nvSpPr>
          <p:spPr>
            <a:xfrm>
              <a:off x="92710" y="293370"/>
              <a:ext cx="2432404" cy="1350010"/>
            </a:xfrm>
            <a:custGeom>
              <a:avLst/>
              <a:gdLst/>
              <a:ahLst/>
              <a:cxnLst/>
              <a:rect l="l" t="t" r="r" b="b"/>
              <a:pathLst>
                <a:path w="2432404" h="1350010">
                  <a:moveTo>
                    <a:pt x="0" y="1295400"/>
                  </a:moveTo>
                  <a:lnTo>
                    <a:pt x="0" y="1350010"/>
                  </a:lnTo>
                  <a:lnTo>
                    <a:pt x="2432404" y="1350010"/>
                  </a:lnTo>
                  <a:lnTo>
                    <a:pt x="2432404" y="54610"/>
                  </a:lnTo>
                  <a:lnTo>
                    <a:pt x="2377794" y="0"/>
                  </a:lnTo>
                  <a:lnTo>
                    <a:pt x="2377794" y="1295400"/>
                  </a:lnTo>
                  <a:close/>
                </a:path>
              </a:pathLst>
            </a:custGeom>
            <a:solidFill>
              <a:srgbClr val="1256C4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0" y="0"/>
              <a:ext cx="2537814" cy="1656080"/>
            </a:xfrm>
            <a:custGeom>
              <a:avLst/>
              <a:gdLst/>
              <a:ahLst/>
              <a:cxnLst/>
              <a:rect l="l" t="t" r="r" b="b"/>
              <a:pathLst>
                <a:path w="2537814" h="1656080">
                  <a:moveTo>
                    <a:pt x="2470504" y="275590"/>
                  </a:moveTo>
                  <a:lnTo>
                    <a:pt x="2469234" y="274320"/>
                  </a:lnTo>
                  <a:lnTo>
                    <a:pt x="2333344" y="138430"/>
                  </a:lnTo>
                  <a:lnTo>
                    <a:pt x="2266034" y="71120"/>
                  </a:lnTo>
                  <a:lnTo>
                    <a:pt x="2194914" y="0"/>
                  </a:lnTo>
                  <a:lnTo>
                    <a:pt x="0" y="0"/>
                  </a:lnTo>
                  <a:lnTo>
                    <a:pt x="0" y="1588770"/>
                  </a:lnTo>
                  <a:lnTo>
                    <a:pt x="80010" y="1588770"/>
                  </a:lnTo>
                  <a:lnTo>
                    <a:pt x="80010" y="1656080"/>
                  </a:lnTo>
                  <a:lnTo>
                    <a:pt x="2537814" y="1656080"/>
                  </a:lnTo>
                  <a:lnTo>
                    <a:pt x="2537814" y="342900"/>
                  </a:lnTo>
                  <a:lnTo>
                    <a:pt x="2470504" y="275590"/>
                  </a:lnTo>
                  <a:close/>
                  <a:moveTo>
                    <a:pt x="2198724" y="21590"/>
                  </a:moveTo>
                  <a:lnTo>
                    <a:pt x="2324454" y="146050"/>
                  </a:lnTo>
                  <a:lnTo>
                    <a:pt x="2448914" y="270510"/>
                  </a:lnTo>
                  <a:lnTo>
                    <a:pt x="2198724" y="270510"/>
                  </a:lnTo>
                  <a:lnTo>
                    <a:pt x="2198724" y="21590"/>
                  </a:lnTo>
                  <a:close/>
                  <a:moveTo>
                    <a:pt x="12700" y="1576070"/>
                  </a:moveTo>
                  <a:lnTo>
                    <a:pt x="12700" y="12700"/>
                  </a:lnTo>
                  <a:lnTo>
                    <a:pt x="2186024" y="12700"/>
                  </a:lnTo>
                  <a:lnTo>
                    <a:pt x="2186024" y="278130"/>
                  </a:lnTo>
                  <a:cubicBezTo>
                    <a:pt x="2186024" y="281940"/>
                    <a:pt x="2188564" y="284480"/>
                    <a:pt x="2192374" y="284480"/>
                  </a:cubicBezTo>
                  <a:lnTo>
                    <a:pt x="2457804" y="284480"/>
                  </a:lnTo>
                  <a:lnTo>
                    <a:pt x="2457804" y="1576070"/>
                  </a:lnTo>
                  <a:lnTo>
                    <a:pt x="12700" y="1576070"/>
                  </a:lnTo>
                  <a:close/>
                  <a:moveTo>
                    <a:pt x="2525114" y="1643380"/>
                  </a:moveTo>
                  <a:lnTo>
                    <a:pt x="92710" y="1643380"/>
                  </a:lnTo>
                  <a:lnTo>
                    <a:pt x="92710" y="1588770"/>
                  </a:lnTo>
                  <a:lnTo>
                    <a:pt x="2470504" y="1588770"/>
                  </a:lnTo>
                  <a:lnTo>
                    <a:pt x="2470504" y="293370"/>
                  </a:lnTo>
                  <a:lnTo>
                    <a:pt x="2525114" y="347980"/>
                  </a:lnTo>
                  <a:lnTo>
                    <a:pt x="2525114" y="164338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6" name="Freeform 46"/>
          <p:cNvSpPr/>
          <p:nvPr/>
        </p:nvSpPr>
        <p:spPr>
          <a:xfrm>
            <a:off x="14686601" y="6395505"/>
            <a:ext cx="455928" cy="576461"/>
          </a:xfrm>
          <a:custGeom>
            <a:avLst/>
            <a:gdLst/>
            <a:ahLst/>
            <a:cxnLst/>
            <a:rect l="l" t="t" r="r" b="b"/>
            <a:pathLst>
              <a:path w="455928" h="576461">
                <a:moveTo>
                  <a:pt x="0" y="0"/>
                </a:moveTo>
                <a:lnTo>
                  <a:pt x="455928" y="0"/>
                </a:lnTo>
                <a:lnTo>
                  <a:pt x="455928" y="576460"/>
                </a:lnTo>
                <a:lnTo>
                  <a:pt x="0" y="5764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47"/>
          <p:cNvSpPr/>
          <p:nvPr/>
        </p:nvSpPr>
        <p:spPr>
          <a:xfrm rot="-839035">
            <a:off x="1129614" y="4394772"/>
            <a:ext cx="1179236" cy="979838"/>
          </a:xfrm>
          <a:custGeom>
            <a:avLst/>
            <a:gdLst/>
            <a:ahLst/>
            <a:cxnLst/>
            <a:rect l="l" t="t" r="r" b="b"/>
            <a:pathLst>
              <a:path w="1179236" h="979838">
                <a:moveTo>
                  <a:pt x="0" y="0"/>
                </a:moveTo>
                <a:lnTo>
                  <a:pt x="1179236" y="0"/>
                </a:lnTo>
                <a:lnTo>
                  <a:pt x="1179236" y="979837"/>
                </a:lnTo>
                <a:lnTo>
                  <a:pt x="0" y="97983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54" name="TextBox 54"/>
          <p:cNvSpPr txBox="1"/>
          <p:nvPr/>
        </p:nvSpPr>
        <p:spPr>
          <a:xfrm>
            <a:off x="4324320" y="2635664"/>
            <a:ext cx="9636148" cy="4978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439"/>
              </a:lnSpc>
              <a:spcBef>
                <a:spcPct val="0"/>
              </a:spcBef>
            </a:pPr>
            <a:r>
              <a:rPr lang="en-US" sz="8000" b="1" dirty="0" err="1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Tiếp</a:t>
            </a:r>
            <a:r>
              <a:rPr lang="en-US" sz="8000" b="1" dirty="0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8000" b="1" dirty="0" err="1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theo</a:t>
            </a:r>
            <a:r>
              <a:rPr lang="en-US" sz="8000" b="1" dirty="0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8000" b="1" dirty="0" err="1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là</a:t>
            </a:r>
            <a:r>
              <a:rPr lang="en-US" sz="8000" b="1" dirty="0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8000" b="1" dirty="0" err="1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phần</a:t>
            </a:r>
            <a:r>
              <a:rPr lang="en-US" sz="8000" b="1" dirty="0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demo </a:t>
            </a:r>
            <a:r>
              <a:rPr lang="en-US" sz="8000" b="1" dirty="0" err="1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các</a:t>
            </a:r>
            <a:r>
              <a:rPr lang="en-US" sz="8000" b="1" dirty="0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8000" b="1" dirty="0" err="1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tính</a:t>
            </a:r>
            <a:r>
              <a:rPr lang="en-US" sz="8000" b="1" dirty="0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8000" b="1" dirty="0" err="1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năng</a:t>
            </a:r>
            <a:r>
              <a:rPr lang="en-US" sz="8000" b="1" dirty="0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 </a:t>
            </a:r>
            <a:r>
              <a:rPr lang="en-US" sz="8000" b="1" dirty="0" err="1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chính</a:t>
            </a:r>
            <a:endParaRPr lang="en-US" sz="8000" b="1" u="none" dirty="0">
              <a:solidFill>
                <a:srgbClr val="000000"/>
              </a:solidFill>
              <a:latin typeface="Cabin Semi-Bold"/>
              <a:ea typeface="Cabin Semi-Bold"/>
              <a:cs typeface="Cabin Semi-Bold"/>
              <a:sym typeface="Cabin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162065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832</Words>
  <Application>Microsoft Office PowerPoint</Application>
  <PresentationFormat>Custom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Arimo Bold</vt:lpstr>
      <vt:lpstr>Cabin Bold</vt:lpstr>
      <vt:lpstr>Arial</vt:lpstr>
      <vt:lpstr>Cabin</vt:lpstr>
      <vt:lpstr>Cabin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Đỏ Vàng Xanh dương Khởi động Dự án Lên ý tưởng Nét vẽ nguệch ngoạc Bài thuyết trình Bảng trắng</dc:title>
  <cp:lastModifiedBy>Anh Huy</cp:lastModifiedBy>
  <cp:revision>16</cp:revision>
  <dcterms:created xsi:type="dcterms:W3CDTF">2006-08-16T00:00:00Z</dcterms:created>
  <dcterms:modified xsi:type="dcterms:W3CDTF">2025-06-18T02:50:07Z</dcterms:modified>
  <dc:identifier>DAGqj0TxUCM</dc:identifier>
</cp:coreProperties>
</file>