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47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DF98-59CA-032F-4AFD-F918314DB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C6E8E-B600-38B9-C316-67B97CEEB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CCB8-F766-6C6C-F9DC-05AC3995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7F5A9-6178-8AA2-1A92-A977A375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57D2-9865-A529-89FE-341B3010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742D-7AED-B235-1E9C-C098602C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2FF43-334F-B17B-2C8D-904614E0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4F752-AF5B-96CC-CC10-0BE18FF4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BADB-4EA4-60F1-4AA5-FAD33991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1A5E2-5312-BDDD-3BFC-296E12DF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0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2BA7B-060B-3228-958B-A2F55FEDF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DE1E1-7C0D-F481-7CE9-231F11EB2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FC1B-C5FF-044F-AF59-9A1E6454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2A08-7F58-03A7-27C0-28FBE44E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F3D14-5849-ECC9-3138-6DD604B9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6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B682B8-44EA-4D99-A362-A2062E5C5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851" y="963341"/>
            <a:ext cx="11185751" cy="5575042"/>
          </a:xfrm>
          <a:prstGeom prst="rect">
            <a:avLst/>
          </a:prstGeom>
        </p:spPr>
        <p:txBody>
          <a:bodyPr/>
          <a:lstStyle>
            <a:lvl1pPr marL="306000" indent="-306000">
              <a:buSzPct val="150000"/>
              <a:buFont typeface="Courier New" panose="02070309020205020404" pitchFamily="49" charset="0"/>
              <a:buChar char="o"/>
              <a:defRPr/>
            </a:lvl1pPr>
            <a:lvl2pPr marL="630000" indent="-306000">
              <a:buFont typeface="Wingdings" panose="05000000000000000000" pitchFamily="2" charset="2"/>
              <a:buChar char="q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E6F305-8FA6-4434-89C5-B2EB132D9371}"/>
              </a:ext>
            </a:extLst>
          </p:cNvPr>
          <p:cNvCxnSpPr>
            <a:cxnSpLocks/>
          </p:cNvCxnSpPr>
          <p:nvPr userDrawn="1"/>
        </p:nvCxnSpPr>
        <p:spPr>
          <a:xfrm>
            <a:off x="0" y="500590"/>
            <a:ext cx="982133" cy="0"/>
          </a:xfrm>
          <a:prstGeom prst="lin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334774-CDAC-4DE7-BC3F-28C24EB8434D}"/>
              </a:ext>
            </a:extLst>
          </p:cNvPr>
          <p:cNvCxnSpPr>
            <a:cxnSpLocks/>
          </p:cNvCxnSpPr>
          <p:nvPr userDrawn="1"/>
        </p:nvCxnSpPr>
        <p:spPr>
          <a:xfrm>
            <a:off x="11532126" y="500590"/>
            <a:ext cx="659874" cy="0"/>
          </a:xfrm>
          <a:prstGeom prst="lin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169DE3F-7611-4A12-8EB6-1E5CBF78C106}"/>
              </a:ext>
            </a:extLst>
          </p:cNvPr>
          <p:cNvSpPr/>
          <p:nvPr userDrawn="1"/>
        </p:nvSpPr>
        <p:spPr>
          <a:xfrm>
            <a:off x="11209020" y="177484"/>
            <a:ext cx="646212" cy="646212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702BD49-7B62-4736-B786-EB822A51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86" y="119587"/>
            <a:ext cx="9745133" cy="662781"/>
          </a:xfrm>
          <a:prstGeom prst="rect">
            <a:avLst/>
          </a:prstGeom>
        </p:spPr>
        <p:txBody>
          <a:bodyPr anchor="ctr"/>
          <a:lstStyle>
            <a:lvl1pPr>
              <a:defRPr lang="en-US" sz="4400" b="1" cap="none" baseline="0" dirty="0" smtClean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E03DC37-0971-46DB-AA31-1EF13E28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44" y="319617"/>
            <a:ext cx="754767" cy="333269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fld id="{7429DDFD-6636-449A-8ACF-24DF8C613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759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E93E-EB2B-F321-B976-A1750F7B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6AFD-1824-5592-3615-77D8AD7F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856E-9377-B024-2389-E1FD7709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AA66B-856D-CB43-CB0A-CE899127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6CC3-7DF6-1DD5-7D4C-B30246CE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03B3-18AE-86C1-07F3-E68AD73C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D66C5-7E9F-61FA-645C-733ABB5C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D254B-F751-DFC1-37A0-E0A50FFE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9926-DB16-0438-1E03-F0812614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8745-804C-6B1A-34B4-4243D375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0640-2DA6-FD60-9FF2-E0D0EFDC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08DB-A03B-06B5-73AF-C363517A5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07FF-51B6-A784-3F4D-3EC2BB6F8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69899-36DF-2BFB-C206-DE161FEB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7B8D5-0AE0-5395-9F72-BE5F835E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9FD1D-9D17-98A8-1B19-24BE34B8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2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67F0-7A2F-A51B-3843-132C93B3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9C5F8-DCD6-D8A6-FC9E-F7E3FF0D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CC5FF-8D1A-8B96-8FFF-1B265786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75A8F-9944-40BA-1B5A-699AFE459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70855-128A-138B-7373-B19B06271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34F97-D63A-32FA-FF22-C4B45F3C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E6E26-7FB2-CD34-E089-35111F0D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FD20F-504E-57E9-F8EE-532E1B0F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5003-2108-652F-83FF-C81E582A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3A119-A8CD-865E-514B-AE0D37D8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F8954-F518-FCC2-DC41-1A92A203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30A86-C8C8-1849-1AEC-3D214859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8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32282-9117-F4CB-A095-9C767FED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FA7F2-3A38-B232-48BC-01ACCA0B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D0BC3-6EE9-F87D-B440-677ACA69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8C6B-2592-563B-6E10-729C3576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0BFE-CA94-840F-21BD-BF598ACE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A7B4C-FA32-CA80-23D7-59D2D8F40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79F78-5A39-8EAE-C6DD-2F08A408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1A5F0-F42D-B1A1-DF26-51E9D0DA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E417D-4E31-F63D-7B92-DCC8580F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ECBC-06C2-8D8C-619A-1AD03C8C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39314-3671-D3BC-4DF8-3C0FE1630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B9521-C5D1-B8A7-9205-48C6AE96D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A5711-D8C6-B74E-C481-10F81B76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9C4-DEDB-4F21-96EE-E1D6ECAF2D72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8EB56-A8F7-4235-7819-F7016281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7575B-281F-3876-CF90-869E4849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1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4FFAE-04DE-8882-3411-DBA08AC3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D955D-DF7B-C817-6B3E-197646929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6AC0-3B0F-33EC-8D69-2B310E86C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3C9C4-DEDB-4F21-96EE-E1D6ECAF2D72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86462-B837-9951-AECF-E028FE18E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C04C-0792-637C-2B2E-FC9E1A0FB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EC33F-7A1D-440C-AD25-A1DD6098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4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519322F0-BBD6-4251-8769-DE98B28686B3}"/>
              </a:ext>
            </a:extLst>
          </p:cNvPr>
          <p:cNvSpPr/>
          <p:nvPr/>
        </p:nvSpPr>
        <p:spPr>
          <a:xfrm rot="20778686">
            <a:off x="797612" y="2090199"/>
            <a:ext cx="1709102" cy="1727200"/>
          </a:xfrm>
          <a:prstGeom prst="parallelogram">
            <a:avLst>
              <a:gd name="adj" fmla="val 27042"/>
            </a:avLst>
          </a:prstGeom>
          <a:gradFill>
            <a:gsLst>
              <a:gs pos="0">
                <a:schemeClr val="accent1">
                  <a:alpha val="75000"/>
                </a:schemeClr>
              </a:gs>
              <a:gs pos="60000">
                <a:schemeClr val="accent2">
                  <a:alpha val="75000"/>
                </a:schemeClr>
              </a:gs>
              <a:gs pos="59000">
                <a:schemeClr val="accent1">
                  <a:alpha val="75000"/>
                </a:schemeClr>
              </a:gs>
              <a:gs pos="100000">
                <a:schemeClr val="accent2">
                  <a:lumMod val="100000"/>
                  <a:alpha val="75000"/>
                </a:schemeClr>
              </a:gs>
            </a:gsLst>
            <a:lin ang="7200000" scaled="0"/>
          </a:gradFill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EFD9EF-C2E0-4699-AF27-A0A525B01140}"/>
              </a:ext>
            </a:extLst>
          </p:cNvPr>
          <p:cNvSpPr/>
          <p:nvPr/>
        </p:nvSpPr>
        <p:spPr>
          <a:xfrm rot="19436296">
            <a:off x="1647857" y="2363996"/>
            <a:ext cx="304800" cy="38462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5C62D5-4C83-4208-B1B1-8700316950CE}"/>
              </a:ext>
            </a:extLst>
          </p:cNvPr>
          <p:cNvSpPr/>
          <p:nvPr/>
        </p:nvSpPr>
        <p:spPr>
          <a:xfrm>
            <a:off x="1381081" y="3328218"/>
            <a:ext cx="100782" cy="10078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F160E7-9A33-43EB-825E-D88AB36B3D23}"/>
              </a:ext>
            </a:extLst>
          </p:cNvPr>
          <p:cNvCxnSpPr>
            <a:cxnSpLocks/>
          </p:cNvCxnSpPr>
          <p:nvPr/>
        </p:nvCxnSpPr>
        <p:spPr>
          <a:xfrm>
            <a:off x="762000" y="4250266"/>
            <a:ext cx="71315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579E1E-9935-497A-BDA3-1B48E0497F7D}"/>
              </a:ext>
            </a:extLst>
          </p:cNvPr>
          <p:cNvSpPr txBox="1"/>
          <p:nvPr/>
        </p:nvSpPr>
        <p:spPr>
          <a:xfrm>
            <a:off x="817426" y="4212791"/>
            <a:ext cx="132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0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starting point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7653383-E832-4E88-B1DB-664933D9DE34}"/>
              </a:ext>
            </a:extLst>
          </p:cNvPr>
          <p:cNvCxnSpPr>
            <a:cxnSpLocks/>
          </p:cNvCxnSpPr>
          <p:nvPr/>
        </p:nvCxnSpPr>
        <p:spPr>
          <a:xfrm flipV="1">
            <a:off x="963382" y="2129344"/>
            <a:ext cx="38610" cy="1953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8E1A0F2-B62F-4804-BE11-E67550D642BC}"/>
              </a:ext>
            </a:extLst>
          </p:cNvPr>
          <p:cNvSpPr txBox="1"/>
          <p:nvPr/>
        </p:nvSpPr>
        <p:spPr>
          <a:xfrm rot="16200000">
            <a:off x="175586" y="3132898"/>
            <a:ext cx="136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state space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265DA5-3314-4722-94D0-A02CDA927A30}"/>
              </a:ext>
            </a:extLst>
          </p:cNvPr>
          <p:cNvSpPr txBox="1"/>
          <p:nvPr/>
        </p:nvSpPr>
        <p:spPr>
          <a:xfrm>
            <a:off x="318287" y="4184847"/>
            <a:ext cx="88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step: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BA67BA-5C78-4D89-912D-6D0134AA17CB}"/>
              </a:ext>
            </a:extLst>
          </p:cNvPr>
          <p:cNvSpPr txBox="1"/>
          <p:nvPr/>
        </p:nvSpPr>
        <p:spPr>
          <a:xfrm rot="16200000">
            <a:off x="7537973" y="3060973"/>
            <a:ext cx="159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fractions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AB4B49-54CB-4C1E-B8A2-70623F1B68F7}"/>
              </a:ext>
            </a:extLst>
          </p:cNvPr>
          <p:cNvCxnSpPr>
            <a:cxnSpLocks/>
          </p:cNvCxnSpPr>
          <p:nvPr/>
        </p:nvCxnSpPr>
        <p:spPr>
          <a:xfrm>
            <a:off x="8404716" y="4241800"/>
            <a:ext cx="17719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8836BFD-84A6-4D0A-B04D-A9332F0691D1}"/>
                  </a:ext>
                </a:extLst>
              </p:cNvPr>
              <p:cNvSpPr txBox="1"/>
              <p:nvPr/>
            </p:nvSpPr>
            <p:spPr>
              <a:xfrm>
                <a:off x="8706321" y="4176380"/>
                <a:ext cx="4646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8836BFD-84A6-4D0A-B04D-A9332F06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321" y="4176380"/>
                <a:ext cx="464629" cy="338554"/>
              </a:xfrm>
              <a:prstGeom prst="rect">
                <a:avLst/>
              </a:prstGeom>
              <a:blipFill>
                <a:blip r:embed="rId2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5F4430-061E-41BA-B833-28BE80262B13}"/>
                  </a:ext>
                </a:extLst>
              </p:cNvPr>
              <p:cNvSpPr txBox="1"/>
              <p:nvPr/>
            </p:nvSpPr>
            <p:spPr>
              <a:xfrm>
                <a:off x="9433445" y="4176380"/>
                <a:ext cx="4646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5F4430-061E-41BA-B833-28BE80262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445" y="4176380"/>
                <a:ext cx="464629" cy="338554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F2192C0-FDB4-44B1-803D-34D117C6637D}"/>
              </a:ext>
            </a:extLst>
          </p:cNvPr>
          <p:cNvCxnSpPr>
            <a:cxnSpLocks/>
          </p:cNvCxnSpPr>
          <p:nvPr/>
        </p:nvCxnSpPr>
        <p:spPr>
          <a:xfrm flipV="1">
            <a:off x="8490445" y="1912503"/>
            <a:ext cx="0" cy="2329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Parallelogram 80">
            <a:extLst>
              <a:ext uri="{FF2B5EF4-FFF2-40B4-BE49-F238E27FC236}">
                <a16:creationId xmlns:a16="http://schemas.microsoft.com/office/drawing/2014/main" id="{552B5805-EFA9-4FC5-8D71-2F8190401DC3}"/>
              </a:ext>
            </a:extLst>
          </p:cNvPr>
          <p:cNvSpPr/>
          <p:nvPr/>
        </p:nvSpPr>
        <p:spPr>
          <a:xfrm>
            <a:off x="8721701" y="2345123"/>
            <a:ext cx="307712" cy="1887888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60000">
                <a:schemeClr val="accent2"/>
              </a:gs>
              <a:gs pos="59000">
                <a:schemeClr val="accent1"/>
              </a:gs>
              <a:gs pos="100000">
                <a:schemeClr val="accent2">
                  <a:lumMod val="100000"/>
                </a:schemeClr>
              </a:gs>
            </a:gsLst>
            <a:lin ang="5400000" scaled="0"/>
          </a:gradFill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>
            <a:extLst>
              <a:ext uri="{FF2B5EF4-FFF2-40B4-BE49-F238E27FC236}">
                <a16:creationId xmlns:a16="http://schemas.microsoft.com/office/drawing/2014/main" id="{67C475F5-C93C-49C9-B02E-7957399FB628}"/>
              </a:ext>
            </a:extLst>
          </p:cNvPr>
          <p:cNvSpPr/>
          <p:nvPr/>
        </p:nvSpPr>
        <p:spPr>
          <a:xfrm>
            <a:off x="9481521" y="2345123"/>
            <a:ext cx="268691" cy="1896677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41000">
                <a:schemeClr val="accent1"/>
              </a:gs>
              <a:gs pos="0">
                <a:schemeClr val="accent1"/>
              </a:gs>
              <a:gs pos="65000">
                <a:schemeClr val="accent4"/>
              </a:gs>
              <a:gs pos="64000">
                <a:schemeClr val="accent6">
                  <a:lumMod val="100000"/>
                </a:schemeClr>
              </a:gs>
              <a:gs pos="41000">
                <a:schemeClr val="accent6"/>
              </a:gs>
              <a:gs pos="100000">
                <a:schemeClr val="accent4">
                  <a:alpha val="75000"/>
                </a:schemeClr>
              </a:gs>
            </a:gsLst>
            <a:lin ang="5400000" scaled="0"/>
            <a:tileRect/>
          </a:gradFill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B4A9D8-81EB-4230-AD04-5E32F6A82FEA}"/>
              </a:ext>
            </a:extLst>
          </p:cNvPr>
          <p:cNvSpPr txBox="1"/>
          <p:nvPr/>
        </p:nvSpPr>
        <p:spPr>
          <a:xfrm>
            <a:off x="8327863" y="1908064"/>
            <a:ext cx="1686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result</a:t>
            </a:r>
            <a:endParaRPr lang="en-US" sz="1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47E3EA-EBE7-2D4A-85C4-9373A04AD3CC}"/>
                  </a:ext>
                </a:extLst>
              </p:cNvPr>
              <p:cNvSpPr txBox="1"/>
              <p:nvPr/>
            </p:nvSpPr>
            <p:spPr>
              <a:xfrm>
                <a:off x="8268648" y="4038257"/>
                <a:ext cx="181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47E3EA-EBE7-2D4A-85C4-9373A04A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648" y="4038257"/>
                <a:ext cx="181099" cy="338554"/>
              </a:xfrm>
              <a:prstGeom prst="rect">
                <a:avLst/>
              </a:prstGeom>
              <a:blipFill>
                <a:blip r:embed="rId4"/>
                <a:stretch>
                  <a:fillRect l="-3333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62C4CA-E366-6F5C-9D9B-9C20C5A78EAB}"/>
              </a:ext>
            </a:extLst>
          </p:cNvPr>
          <p:cNvCxnSpPr>
            <a:cxnSpLocks/>
          </p:cNvCxnSpPr>
          <p:nvPr/>
        </p:nvCxnSpPr>
        <p:spPr>
          <a:xfrm>
            <a:off x="8404716" y="2345533"/>
            <a:ext cx="85729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00D527-A61F-33D7-6590-4B09B77F91C6}"/>
                  </a:ext>
                </a:extLst>
              </p:cNvPr>
              <p:cNvSpPr txBox="1"/>
              <p:nvPr/>
            </p:nvSpPr>
            <p:spPr>
              <a:xfrm>
                <a:off x="8268648" y="2130866"/>
                <a:ext cx="181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00D527-A61F-33D7-6590-4B09B77F9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648" y="2130866"/>
                <a:ext cx="181099" cy="338554"/>
              </a:xfrm>
              <a:prstGeom prst="rect">
                <a:avLst/>
              </a:prstGeom>
              <a:blipFill>
                <a:blip r:embed="rId5"/>
                <a:stretch>
                  <a:fillRect l="-3333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51BDD4-B737-45C2-B613-9092B0D5852A}"/>
                  </a:ext>
                </a:extLst>
              </p:cNvPr>
              <p:cNvSpPr txBox="1"/>
              <p:nvPr/>
            </p:nvSpPr>
            <p:spPr>
              <a:xfrm rot="20843907">
                <a:off x="1030816" y="1715072"/>
                <a:ext cx="1260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51BDD4-B737-45C2-B613-9092B0D58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3907">
                <a:off x="1030816" y="1715072"/>
                <a:ext cx="126092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arallelogram 5">
            <a:extLst>
              <a:ext uri="{FF2B5EF4-FFF2-40B4-BE49-F238E27FC236}">
                <a16:creationId xmlns:a16="http://schemas.microsoft.com/office/drawing/2014/main" id="{B8A67FF5-8A82-4771-B5D9-B8793C4F6DC0}"/>
              </a:ext>
            </a:extLst>
          </p:cNvPr>
          <p:cNvSpPr/>
          <p:nvPr/>
        </p:nvSpPr>
        <p:spPr>
          <a:xfrm rot="20778686">
            <a:off x="2179177" y="2090200"/>
            <a:ext cx="1709102" cy="1727200"/>
          </a:xfrm>
          <a:prstGeom prst="parallelogram">
            <a:avLst>
              <a:gd name="adj" fmla="val 27042"/>
            </a:avLst>
          </a:pr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16146E-34CB-4468-9F43-15E180E86544}"/>
              </a:ext>
            </a:extLst>
          </p:cNvPr>
          <p:cNvSpPr txBox="1"/>
          <p:nvPr/>
        </p:nvSpPr>
        <p:spPr>
          <a:xfrm>
            <a:off x="2287807" y="4212791"/>
            <a:ext cx="1474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seed initial conditions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C19627-2E37-445A-82CD-741B75D9A55B}"/>
              </a:ext>
            </a:extLst>
          </p:cNvPr>
          <p:cNvSpPr/>
          <p:nvPr/>
        </p:nvSpPr>
        <p:spPr>
          <a:xfrm rot="21212975">
            <a:off x="1800860" y="2238542"/>
            <a:ext cx="1007290" cy="98257"/>
          </a:xfrm>
          <a:custGeom>
            <a:avLst/>
            <a:gdLst>
              <a:gd name="connsiteX0" fmla="*/ 0 w 1485900"/>
              <a:gd name="connsiteY0" fmla="*/ 362707 h 362707"/>
              <a:gd name="connsiteX1" fmla="*/ 679450 w 1485900"/>
              <a:gd name="connsiteY1" fmla="*/ 757 h 362707"/>
              <a:gd name="connsiteX2" fmla="*/ 1485900 w 1485900"/>
              <a:gd name="connsiteY2" fmla="*/ 286507 h 3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362707">
                <a:moveTo>
                  <a:pt x="0" y="362707"/>
                </a:moveTo>
                <a:cubicBezTo>
                  <a:pt x="215900" y="188082"/>
                  <a:pt x="431800" y="13457"/>
                  <a:pt x="679450" y="757"/>
                </a:cubicBezTo>
                <a:cubicBezTo>
                  <a:pt x="927100" y="-11943"/>
                  <a:pt x="1206500" y="137282"/>
                  <a:pt x="1485900" y="286507"/>
                </a:cubicBezTo>
              </a:path>
            </a:pathLst>
          </a:custGeom>
          <a:noFill/>
          <a:ln w="25400">
            <a:solidFill>
              <a:schemeClr val="accent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0E7F1F-227A-429E-8395-B02F409C7C2D}"/>
              </a:ext>
            </a:extLst>
          </p:cNvPr>
          <p:cNvSpPr/>
          <p:nvPr/>
        </p:nvSpPr>
        <p:spPr>
          <a:xfrm>
            <a:off x="2808150" y="2242670"/>
            <a:ext cx="74444" cy="7444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1497E-340B-4CA6-9B39-82FE50438BD4}"/>
              </a:ext>
            </a:extLst>
          </p:cNvPr>
          <p:cNvSpPr/>
          <p:nvPr/>
        </p:nvSpPr>
        <p:spPr>
          <a:xfrm flipV="1">
            <a:off x="1481863" y="3403855"/>
            <a:ext cx="1260928" cy="88239"/>
          </a:xfrm>
          <a:custGeom>
            <a:avLst/>
            <a:gdLst>
              <a:gd name="connsiteX0" fmla="*/ 0 w 1485900"/>
              <a:gd name="connsiteY0" fmla="*/ 362707 h 362707"/>
              <a:gd name="connsiteX1" fmla="*/ 679450 w 1485900"/>
              <a:gd name="connsiteY1" fmla="*/ 757 h 362707"/>
              <a:gd name="connsiteX2" fmla="*/ 1485900 w 1485900"/>
              <a:gd name="connsiteY2" fmla="*/ 286507 h 3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362707">
                <a:moveTo>
                  <a:pt x="0" y="362707"/>
                </a:moveTo>
                <a:cubicBezTo>
                  <a:pt x="215900" y="188082"/>
                  <a:pt x="431800" y="13457"/>
                  <a:pt x="679450" y="757"/>
                </a:cubicBezTo>
                <a:cubicBezTo>
                  <a:pt x="927100" y="-11943"/>
                  <a:pt x="1206500" y="137282"/>
                  <a:pt x="1485900" y="286507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F55071-506D-4492-B07B-E7DB376110F0}"/>
              </a:ext>
            </a:extLst>
          </p:cNvPr>
          <p:cNvSpPr/>
          <p:nvPr/>
        </p:nvSpPr>
        <p:spPr>
          <a:xfrm>
            <a:off x="2746285" y="3369821"/>
            <a:ext cx="74444" cy="74444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04F4F8-5759-4D99-83C6-6F92482C3CB6}"/>
                  </a:ext>
                </a:extLst>
              </p:cNvPr>
              <p:cNvSpPr txBox="1"/>
              <p:nvPr/>
            </p:nvSpPr>
            <p:spPr>
              <a:xfrm rot="20843907">
                <a:off x="2371590" y="1715072"/>
                <a:ext cx="1260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04F4F8-5759-4D99-83C6-6F92482C3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3907">
                <a:off x="2371590" y="1715072"/>
                <a:ext cx="126092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0846BC3-4382-4099-AB0B-F6724497D169}"/>
              </a:ext>
            </a:extLst>
          </p:cNvPr>
          <p:cNvSpPr txBox="1"/>
          <p:nvPr/>
        </p:nvSpPr>
        <p:spPr>
          <a:xfrm>
            <a:off x="3630492" y="4212791"/>
            <a:ext cx="1474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find new attractors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A9EE5D1A-779E-4512-BCDC-AB3E6D67C39D}"/>
              </a:ext>
            </a:extLst>
          </p:cNvPr>
          <p:cNvSpPr/>
          <p:nvPr/>
        </p:nvSpPr>
        <p:spPr>
          <a:xfrm rot="20778686">
            <a:off x="4888651" y="2090200"/>
            <a:ext cx="1709102" cy="1727200"/>
          </a:xfrm>
          <a:prstGeom prst="parallelogram">
            <a:avLst>
              <a:gd name="adj" fmla="val 27042"/>
            </a:avLst>
          </a:pr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6E723D-D828-4C45-A65B-931D2B54ABC8}"/>
              </a:ext>
            </a:extLst>
          </p:cNvPr>
          <p:cNvSpPr/>
          <p:nvPr/>
        </p:nvSpPr>
        <p:spPr>
          <a:xfrm rot="19436296">
            <a:off x="5366334" y="3217738"/>
            <a:ext cx="254618" cy="523048"/>
          </a:xfrm>
          <a:prstGeom prst="ellips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109D6F9-9246-4AE2-80BA-3E91FCAE721C}"/>
              </a:ext>
            </a:extLst>
          </p:cNvPr>
          <p:cNvSpPr/>
          <p:nvPr/>
        </p:nvSpPr>
        <p:spPr>
          <a:xfrm rot="19436296">
            <a:off x="5681832" y="2332221"/>
            <a:ext cx="507943" cy="38462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290386-4667-4457-A1E9-ED89E356C82F}"/>
              </a:ext>
            </a:extLst>
          </p:cNvPr>
          <p:cNvSpPr txBox="1"/>
          <p:nvPr/>
        </p:nvSpPr>
        <p:spPr>
          <a:xfrm>
            <a:off x="4989488" y="4212791"/>
            <a:ext cx="1474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match attractors</a:t>
            </a:r>
            <a:endParaRPr lang="en-US" sz="12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7CC830-6638-43FA-A09C-BA45B8949A2D}"/>
                  </a:ext>
                </a:extLst>
              </p:cNvPr>
              <p:cNvSpPr txBox="1"/>
              <p:nvPr/>
            </p:nvSpPr>
            <p:spPr>
              <a:xfrm rot="20843907">
                <a:off x="5087844" y="1715073"/>
                <a:ext cx="1260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7CC830-6638-43FA-A09C-BA45B8949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3907">
                <a:off x="5087844" y="1715073"/>
                <a:ext cx="126092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Parallelogram 59">
            <a:extLst>
              <a:ext uri="{FF2B5EF4-FFF2-40B4-BE49-F238E27FC236}">
                <a16:creationId xmlns:a16="http://schemas.microsoft.com/office/drawing/2014/main" id="{3954AF6D-9746-48F5-84D4-A795CAFF43EE}"/>
              </a:ext>
            </a:extLst>
          </p:cNvPr>
          <p:cNvSpPr/>
          <p:nvPr/>
        </p:nvSpPr>
        <p:spPr>
          <a:xfrm rot="20778686">
            <a:off x="6318658" y="2090200"/>
            <a:ext cx="1709102" cy="1727200"/>
          </a:xfrm>
          <a:prstGeom prst="parallelogram">
            <a:avLst>
              <a:gd name="adj" fmla="val 27042"/>
            </a:avLst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65000">
                <a:schemeClr val="accent4">
                  <a:alpha val="75000"/>
                </a:schemeClr>
              </a:gs>
              <a:gs pos="64000">
                <a:schemeClr val="accent6">
                  <a:alpha val="75000"/>
                </a:schemeClr>
              </a:gs>
              <a:gs pos="47000">
                <a:schemeClr val="accent6">
                  <a:alpha val="75000"/>
                </a:schemeClr>
              </a:gs>
              <a:gs pos="46000">
                <a:schemeClr val="accent1">
                  <a:alpha val="75000"/>
                </a:schemeClr>
              </a:gs>
              <a:gs pos="100000">
                <a:schemeClr val="accent4">
                  <a:alpha val="75000"/>
                </a:schemeClr>
              </a:gs>
            </a:gsLst>
            <a:lin ang="7200000" scaled="0"/>
            <a:tileRect/>
          </a:gradFill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2739F3-B3CA-4670-BD3C-626B9E3C10AA}"/>
              </a:ext>
            </a:extLst>
          </p:cNvPr>
          <p:cNvSpPr/>
          <p:nvPr/>
        </p:nvSpPr>
        <p:spPr>
          <a:xfrm rot="19436296">
            <a:off x="6796341" y="3217738"/>
            <a:ext cx="254618" cy="523048"/>
          </a:xfrm>
          <a:prstGeom prst="ellips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6E99BA6-BA93-4BCC-B3C9-A16D1115F95F}"/>
              </a:ext>
            </a:extLst>
          </p:cNvPr>
          <p:cNvSpPr/>
          <p:nvPr/>
        </p:nvSpPr>
        <p:spPr>
          <a:xfrm rot="19436296">
            <a:off x="7111839" y="2332221"/>
            <a:ext cx="507943" cy="38462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50FE7B-59DD-4D43-A53D-45933362E06E}"/>
              </a:ext>
            </a:extLst>
          </p:cNvPr>
          <p:cNvSpPr txBox="1"/>
          <p:nvPr/>
        </p:nvSpPr>
        <p:spPr>
          <a:xfrm>
            <a:off x="6419495" y="4212791"/>
            <a:ext cx="147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b="1" dirty="0">
                <a:solidFill>
                  <a:schemeClr val="tx2"/>
                </a:solidFill>
              </a:rPr>
              <a:t>compute basins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D0C5040-65A4-45AE-B95A-C6AE09050753}"/>
              </a:ext>
            </a:extLst>
          </p:cNvPr>
          <p:cNvSpPr/>
          <p:nvPr/>
        </p:nvSpPr>
        <p:spPr>
          <a:xfrm>
            <a:off x="7125259" y="2990874"/>
            <a:ext cx="100782" cy="100782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054D96-4E3A-48D1-B8CE-61160FA4F588}"/>
                  </a:ext>
                </a:extLst>
              </p:cNvPr>
              <p:cNvSpPr txBox="1"/>
              <p:nvPr/>
            </p:nvSpPr>
            <p:spPr>
              <a:xfrm rot="20843907">
                <a:off x="6519091" y="1715073"/>
                <a:ext cx="1260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054D96-4E3A-48D1-B8CE-61160FA4F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3907">
                <a:off x="6519091" y="1715073"/>
                <a:ext cx="126092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4CA6CC-18CF-0A39-D421-E1189FB5FEFF}"/>
              </a:ext>
            </a:extLst>
          </p:cNvPr>
          <p:cNvCxnSpPr>
            <a:cxnSpLocks/>
          </p:cNvCxnSpPr>
          <p:nvPr/>
        </p:nvCxnSpPr>
        <p:spPr>
          <a:xfrm>
            <a:off x="5351992" y="2323347"/>
            <a:ext cx="2287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3002A4-3A21-571A-8BC7-EC90B4CC5286}"/>
              </a:ext>
            </a:extLst>
          </p:cNvPr>
          <p:cNvCxnSpPr>
            <a:cxnSpLocks/>
          </p:cNvCxnSpPr>
          <p:nvPr/>
        </p:nvCxnSpPr>
        <p:spPr>
          <a:xfrm>
            <a:off x="5810124" y="3123885"/>
            <a:ext cx="2287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2B01E9-84D5-BC79-9B6B-B6A83A89A098}"/>
              </a:ext>
            </a:extLst>
          </p:cNvPr>
          <p:cNvGrpSpPr/>
          <p:nvPr/>
        </p:nvGrpSpPr>
        <p:grpSpPr>
          <a:xfrm>
            <a:off x="3538441" y="1715073"/>
            <a:ext cx="1709102" cy="2256852"/>
            <a:chOff x="3538441" y="1715073"/>
            <a:chExt cx="1709102" cy="2256852"/>
          </a:xfrm>
        </p:grpSpPr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B263772D-C0DC-41C4-B9AE-5E9206C2D046}"/>
                </a:ext>
              </a:extLst>
            </p:cNvPr>
            <p:cNvSpPr/>
            <p:nvPr/>
          </p:nvSpPr>
          <p:spPr>
            <a:xfrm rot="20778686">
              <a:off x="3538441" y="2090200"/>
              <a:ext cx="1709102" cy="1727200"/>
            </a:xfrm>
            <a:prstGeom prst="parallelogram">
              <a:avLst>
                <a:gd name="adj" fmla="val 27042"/>
              </a:avLst>
            </a:prstGeom>
            <a:noFill/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9978721-E174-468E-AC20-08060BA4E464}"/>
                    </a:ext>
                  </a:extLst>
                </p:cNvPr>
                <p:cNvSpPr txBox="1"/>
                <p:nvPr/>
              </p:nvSpPr>
              <p:spPr>
                <a:xfrm rot="20843907">
                  <a:off x="3749767" y="1715073"/>
                  <a:ext cx="12609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9978721-E174-468E-AC20-08060BA4E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3907">
                  <a:off x="3749767" y="1715073"/>
                  <a:ext cx="126092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43AC598-D8A9-7F48-36E6-E7B1BC4A1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570" y="2187097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CFEA7C-B190-C6B1-EE02-83F0BD5C3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5782" y="2149916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8B99DF-1230-CC82-82F8-17339893C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4139" y="2125991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50098-C64F-10DB-7B04-3331CC8D9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496" y="2090636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2718875-E362-506D-5F5A-5F94FA0B4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0853" y="2055281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983301-7684-D4AC-52ED-F22C5E675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9210" y="2027546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7E0799-89F4-A7AD-5F50-F1A7F2FB0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7567" y="2003621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34CFC0-B831-8DF0-C298-D1E4124359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5924" y="1979696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9E2185-306C-5204-521C-EDB174546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4281" y="1955771"/>
              <a:ext cx="41540" cy="17848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324552-4173-D101-D8E4-08A38523D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1861" y="356136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201249-BC44-9594-769A-CA3D1045F3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291" y="343563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7FDBB9-0154-3743-DA5D-C876D9B97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021" y="331498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7BB5100-4FAB-847D-7F34-63A1E3D9D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318417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4A90FF3-A1DE-E3E4-1121-3900140B52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305844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FDAA91-D860-49CD-53C5-2AF86D461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293271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4DE41E0-4BE4-6D71-DC04-4ADBFB6DAD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280698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C29CBDF-A5E9-6B14-475C-9E324654C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101" y="268125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DD3AE97-629B-F2A3-F7B1-37BFE8773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4721" y="255552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CF5AF9A-A2AD-C839-3296-55CB71A31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4721" y="242979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C85947-018D-B060-F512-4531446DF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2341" y="230406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EEA46E5-F0C4-6DFE-A824-BC0B711C0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9961" y="217833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9EA8E3-3663-874A-61CE-F304934B6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3771" y="2052604"/>
              <a:ext cx="1218897" cy="29661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4E4D8F5-BD66-76E3-8DBD-DB278C7C04C9}"/>
              </a:ext>
            </a:extLst>
          </p:cNvPr>
          <p:cNvGrpSpPr/>
          <p:nvPr/>
        </p:nvGrpSpPr>
        <p:grpSpPr>
          <a:xfrm>
            <a:off x="4016124" y="3217738"/>
            <a:ext cx="285264" cy="523048"/>
            <a:chOff x="4016124" y="3217738"/>
            <a:chExt cx="285264" cy="52304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45D90FD-F522-4FA1-8488-4B25CA5C7E39}"/>
                </a:ext>
              </a:extLst>
            </p:cNvPr>
            <p:cNvSpPr/>
            <p:nvPr/>
          </p:nvSpPr>
          <p:spPr>
            <a:xfrm>
              <a:off x="4105549" y="3369821"/>
              <a:ext cx="74444" cy="744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931778-7D44-4EC7-8E24-8C343E599DFF}"/>
                </a:ext>
              </a:extLst>
            </p:cNvPr>
            <p:cNvSpPr/>
            <p:nvPr/>
          </p:nvSpPr>
          <p:spPr>
            <a:xfrm rot="19436296">
              <a:off x="4016124" y="3217738"/>
              <a:ext cx="254618" cy="523048"/>
            </a:xfrm>
            <a:prstGeom prst="ellips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1ED28F-6779-415F-9863-7BDA2D2322D7}"/>
                </a:ext>
              </a:extLst>
            </p:cNvPr>
            <p:cNvSpPr/>
            <p:nvPr/>
          </p:nvSpPr>
          <p:spPr>
            <a:xfrm>
              <a:off x="4129740" y="3403600"/>
              <a:ext cx="171648" cy="175049"/>
            </a:xfrm>
            <a:custGeom>
              <a:avLst/>
              <a:gdLst>
                <a:gd name="connsiteX0" fmla="*/ 12048 w 171648"/>
                <a:gd name="connsiteY0" fmla="*/ 0 h 175049"/>
                <a:gd name="connsiteX1" fmla="*/ 7285 w 171648"/>
                <a:gd name="connsiteY1" fmla="*/ 77788 h 175049"/>
                <a:gd name="connsiteX2" fmla="*/ 97773 w 171648"/>
                <a:gd name="connsiteY2" fmla="*/ 173038 h 175049"/>
                <a:gd name="connsiteX3" fmla="*/ 170798 w 171648"/>
                <a:gd name="connsiteY3" fmla="*/ 131763 h 175049"/>
                <a:gd name="connsiteX4" fmla="*/ 131110 w 171648"/>
                <a:gd name="connsiteY4" fmla="*/ 6350 h 17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48" h="175049">
                  <a:moveTo>
                    <a:pt x="12048" y="0"/>
                  </a:moveTo>
                  <a:cubicBezTo>
                    <a:pt x="2523" y="24474"/>
                    <a:pt x="-7002" y="48948"/>
                    <a:pt x="7285" y="77788"/>
                  </a:cubicBezTo>
                  <a:cubicBezTo>
                    <a:pt x="21572" y="106628"/>
                    <a:pt x="70521" y="164042"/>
                    <a:pt x="97773" y="173038"/>
                  </a:cubicBezTo>
                  <a:cubicBezTo>
                    <a:pt x="125025" y="182034"/>
                    <a:pt x="165242" y="159544"/>
                    <a:pt x="170798" y="131763"/>
                  </a:cubicBezTo>
                  <a:cubicBezTo>
                    <a:pt x="176354" y="103982"/>
                    <a:pt x="153732" y="55166"/>
                    <a:pt x="131110" y="6350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BF3F2A45-6DE8-5882-22B2-1003E3BCA1B4}"/>
              </a:ext>
            </a:extLst>
          </p:cNvPr>
          <p:cNvSpPr/>
          <p:nvPr/>
        </p:nvSpPr>
        <p:spPr>
          <a:xfrm rot="20758930">
            <a:off x="4484158" y="2665565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2B62FE8D-2E1C-C8A8-71FE-5992A1B1BE53}"/>
              </a:ext>
            </a:extLst>
          </p:cNvPr>
          <p:cNvSpPr/>
          <p:nvPr/>
        </p:nvSpPr>
        <p:spPr>
          <a:xfrm rot="20758930">
            <a:off x="4603279" y="2638234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2296130F-F17D-2936-CD24-4AE9F48077E8}"/>
              </a:ext>
            </a:extLst>
          </p:cNvPr>
          <p:cNvSpPr/>
          <p:nvPr/>
        </p:nvSpPr>
        <p:spPr>
          <a:xfrm rot="20758930">
            <a:off x="4722655" y="2480986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DF8B611D-3C85-D13B-7521-B02FB1D4F6BB}"/>
              </a:ext>
            </a:extLst>
          </p:cNvPr>
          <p:cNvSpPr/>
          <p:nvPr/>
        </p:nvSpPr>
        <p:spPr>
          <a:xfrm rot="20758930">
            <a:off x="4731411" y="2353726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Parallelogram 92">
            <a:extLst>
              <a:ext uri="{FF2B5EF4-FFF2-40B4-BE49-F238E27FC236}">
                <a16:creationId xmlns:a16="http://schemas.microsoft.com/office/drawing/2014/main" id="{7999612D-841B-B159-D832-485F1E3C668C}"/>
              </a:ext>
            </a:extLst>
          </p:cNvPr>
          <p:cNvSpPr/>
          <p:nvPr/>
        </p:nvSpPr>
        <p:spPr>
          <a:xfrm rot="20758930">
            <a:off x="4723173" y="2610244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>
            <a:extLst>
              <a:ext uri="{FF2B5EF4-FFF2-40B4-BE49-F238E27FC236}">
                <a16:creationId xmlns:a16="http://schemas.microsoft.com/office/drawing/2014/main" id="{9CFB3923-C5E6-FD9C-B5B4-7B157F9F6C43}"/>
              </a:ext>
            </a:extLst>
          </p:cNvPr>
          <p:cNvSpPr/>
          <p:nvPr/>
        </p:nvSpPr>
        <p:spPr>
          <a:xfrm rot="20758930">
            <a:off x="4729323" y="2229868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Parallelogram 94">
            <a:extLst>
              <a:ext uri="{FF2B5EF4-FFF2-40B4-BE49-F238E27FC236}">
                <a16:creationId xmlns:a16="http://schemas.microsoft.com/office/drawing/2014/main" id="{E61571DF-C9A5-D02A-9213-6C99279BA595}"/>
              </a:ext>
            </a:extLst>
          </p:cNvPr>
          <p:cNvSpPr/>
          <p:nvPr/>
        </p:nvSpPr>
        <p:spPr>
          <a:xfrm rot="20758930">
            <a:off x="4608328" y="2262297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arallelogram 95">
            <a:extLst>
              <a:ext uri="{FF2B5EF4-FFF2-40B4-BE49-F238E27FC236}">
                <a16:creationId xmlns:a16="http://schemas.microsoft.com/office/drawing/2014/main" id="{FE51FF03-185D-B3EE-13D8-0AF824E7F030}"/>
              </a:ext>
            </a:extLst>
          </p:cNvPr>
          <p:cNvSpPr/>
          <p:nvPr/>
        </p:nvSpPr>
        <p:spPr>
          <a:xfrm rot="20758930">
            <a:off x="4488702" y="2290290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81E833F3-6C72-B6ED-F61C-02F5835D3E69}"/>
              </a:ext>
            </a:extLst>
          </p:cNvPr>
          <p:cNvSpPr/>
          <p:nvPr/>
        </p:nvSpPr>
        <p:spPr>
          <a:xfrm rot="20758930">
            <a:off x="4378382" y="2311083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Parallelogram 97">
            <a:extLst>
              <a:ext uri="{FF2B5EF4-FFF2-40B4-BE49-F238E27FC236}">
                <a16:creationId xmlns:a16="http://schemas.microsoft.com/office/drawing/2014/main" id="{A632BF4D-B23A-7AA9-8DCE-674A125D2D1B}"/>
              </a:ext>
            </a:extLst>
          </p:cNvPr>
          <p:cNvSpPr/>
          <p:nvPr/>
        </p:nvSpPr>
        <p:spPr>
          <a:xfrm rot="20758930">
            <a:off x="4254075" y="2469273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arallelogram 98">
            <a:extLst>
              <a:ext uri="{FF2B5EF4-FFF2-40B4-BE49-F238E27FC236}">
                <a16:creationId xmlns:a16="http://schemas.microsoft.com/office/drawing/2014/main" id="{7DCF3E4D-7B22-E76F-0595-7194419C0037}"/>
              </a:ext>
            </a:extLst>
          </p:cNvPr>
          <p:cNvSpPr/>
          <p:nvPr/>
        </p:nvSpPr>
        <p:spPr>
          <a:xfrm rot="20758930">
            <a:off x="4368481" y="2688009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6AEBD6EA-D8CA-74CD-B5F0-76BE2861785C}"/>
              </a:ext>
            </a:extLst>
          </p:cNvPr>
          <p:cNvSpPr/>
          <p:nvPr/>
        </p:nvSpPr>
        <p:spPr>
          <a:xfrm rot="20758930">
            <a:off x="4250399" y="2599958"/>
            <a:ext cx="158719" cy="120678"/>
          </a:xfrm>
          <a:prstGeom prst="parallelogram">
            <a:avLst>
              <a:gd name="adj" fmla="val 25818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arallelogram 101">
            <a:extLst>
              <a:ext uri="{FF2B5EF4-FFF2-40B4-BE49-F238E27FC236}">
                <a16:creationId xmlns:a16="http://schemas.microsoft.com/office/drawing/2014/main" id="{C48BB7D6-404B-227D-7CD6-C34683E4D74D}"/>
              </a:ext>
            </a:extLst>
          </p:cNvPr>
          <p:cNvSpPr/>
          <p:nvPr/>
        </p:nvSpPr>
        <p:spPr>
          <a:xfrm rot="20758930">
            <a:off x="4140396" y="2498388"/>
            <a:ext cx="158719" cy="120678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99DAC1C1-769F-B12A-3FDE-B3A768471A3C}"/>
              </a:ext>
            </a:extLst>
          </p:cNvPr>
          <p:cNvSpPr/>
          <p:nvPr/>
        </p:nvSpPr>
        <p:spPr>
          <a:xfrm rot="20758930">
            <a:off x="4140627" y="2378180"/>
            <a:ext cx="158719" cy="120678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0D3FDFBD-06F5-2E48-BF97-2AB842322E7E}"/>
              </a:ext>
            </a:extLst>
          </p:cNvPr>
          <p:cNvSpPr/>
          <p:nvPr/>
        </p:nvSpPr>
        <p:spPr>
          <a:xfrm rot="20758930">
            <a:off x="4018408" y="2402200"/>
            <a:ext cx="158719" cy="120678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Parallelogram 104">
            <a:extLst>
              <a:ext uri="{FF2B5EF4-FFF2-40B4-BE49-F238E27FC236}">
                <a16:creationId xmlns:a16="http://schemas.microsoft.com/office/drawing/2014/main" id="{F92A2BE8-42D8-001A-02A3-BD7C0F4FBE34}"/>
              </a:ext>
            </a:extLst>
          </p:cNvPr>
          <p:cNvSpPr/>
          <p:nvPr/>
        </p:nvSpPr>
        <p:spPr>
          <a:xfrm rot="20758930">
            <a:off x="4022301" y="2274211"/>
            <a:ext cx="158719" cy="120678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FFC3784F-17DF-0DCE-CA2F-8463DE540536}"/>
              </a:ext>
            </a:extLst>
          </p:cNvPr>
          <p:cNvSpPr/>
          <p:nvPr/>
        </p:nvSpPr>
        <p:spPr>
          <a:xfrm rot="20758930">
            <a:off x="4025262" y="2150007"/>
            <a:ext cx="158719" cy="120678"/>
          </a:xfrm>
          <a:prstGeom prst="parallelogram">
            <a:avLst>
              <a:gd name="adj" fmla="val 25818"/>
            </a:avLst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D21D19D-4942-D493-DB73-138D372AA10B}"/>
              </a:ext>
            </a:extLst>
          </p:cNvPr>
          <p:cNvGrpSpPr/>
          <p:nvPr/>
        </p:nvGrpSpPr>
        <p:grpSpPr>
          <a:xfrm>
            <a:off x="4096510" y="1697072"/>
            <a:ext cx="778534" cy="1035736"/>
            <a:chOff x="4096510" y="1697072"/>
            <a:chExt cx="778534" cy="103573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905CAF8-4807-4F6B-BB24-CE6EE6211A68}"/>
                </a:ext>
              </a:extLst>
            </p:cNvPr>
            <p:cNvSpPr/>
            <p:nvPr/>
          </p:nvSpPr>
          <p:spPr>
            <a:xfrm>
              <a:off x="4096510" y="2213453"/>
              <a:ext cx="74444" cy="74444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47D7EC2-6E00-4E29-82D9-3870607E7F5F}"/>
                </a:ext>
              </a:extLst>
            </p:cNvPr>
            <p:cNvSpPr/>
            <p:nvPr/>
          </p:nvSpPr>
          <p:spPr>
            <a:xfrm rot="19436296">
              <a:off x="4331622" y="2332221"/>
              <a:ext cx="507943" cy="384629"/>
            </a:xfrm>
            <a:prstGeom prst="ellipse">
              <a:avLst/>
            </a:prstGeom>
            <a:noFill/>
            <a:ln w="25400">
              <a:solidFill>
                <a:srgbClr val="C49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40508710-4229-4D1B-A942-24048486803B}"/>
                </a:ext>
              </a:extLst>
            </p:cNvPr>
            <p:cNvSpPr/>
            <p:nvPr/>
          </p:nvSpPr>
          <p:spPr>
            <a:xfrm rot="5124339" flipV="1">
              <a:off x="3981634" y="1839398"/>
              <a:ext cx="1035736" cy="751084"/>
            </a:xfrm>
            <a:prstGeom prst="arc">
              <a:avLst>
                <a:gd name="adj1" fmla="val 16385573"/>
                <a:gd name="adj2" fmla="val 545357"/>
              </a:avLst>
            </a:prstGeom>
            <a:ln w="127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390816A-841F-BA46-7347-76B726AD5F53}"/>
              </a:ext>
            </a:extLst>
          </p:cNvPr>
          <p:cNvCxnSpPr>
            <a:cxnSpLocks/>
          </p:cNvCxnSpPr>
          <p:nvPr/>
        </p:nvCxnSpPr>
        <p:spPr>
          <a:xfrm flipV="1">
            <a:off x="957319" y="3772381"/>
            <a:ext cx="1284239" cy="305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53CB8A7-5DD7-D323-D784-7E20F3EF978A}"/>
              </a:ext>
            </a:extLst>
          </p:cNvPr>
          <p:cNvSpPr txBox="1"/>
          <p:nvPr/>
        </p:nvSpPr>
        <p:spPr>
          <a:xfrm rot="20806033">
            <a:off x="1041994" y="3834276"/>
            <a:ext cx="1363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state space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D42B677-CFA9-F1B2-C1C0-BF82B9BBDC55}"/>
              </a:ext>
            </a:extLst>
          </p:cNvPr>
          <p:cNvSpPr/>
          <p:nvPr/>
        </p:nvSpPr>
        <p:spPr>
          <a:xfrm>
            <a:off x="5188688" y="2242218"/>
            <a:ext cx="162893" cy="16289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0482E0F-824E-25D5-1741-130B8996F659}"/>
              </a:ext>
            </a:extLst>
          </p:cNvPr>
          <p:cNvSpPr/>
          <p:nvPr/>
        </p:nvSpPr>
        <p:spPr>
          <a:xfrm>
            <a:off x="5576967" y="2242218"/>
            <a:ext cx="162893" cy="1628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968A151-F749-68C1-2FDB-70D4F69475BE}"/>
              </a:ext>
            </a:extLst>
          </p:cNvPr>
          <p:cNvSpPr/>
          <p:nvPr/>
        </p:nvSpPr>
        <p:spPr>
          <a:xfrm>
            <a:off x="5643163" y="3043351"/>
            <a:ext cx="162893" cy="16289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5A5FAFF-E46D-2036-8805-0DB8E99E3870}"/>
              </a:ext>
            </a:extLst>
          </p:cNvPr>
          <p:cNvSpPr/>
          <p:nvPr/>
        </p:nvSpPr>
        <p:spPr>
          <a:xfrm>
            <a:off x="6035137" y="3043351"/>
            <a:ext cx="162893" cy="1628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&quot;Not Allowed&quot; Symbol 44">
            <a:extLst>
              <a:ext uri="{FF2B5EF4-FFF2-40B4-BE49-F238E27FC236}">
                <a16:creationId xmlns:a16="http://schemas.microsoft.com/office/drawing/2014/main" id="{6E82A08B-B8AA-7604-B1DC-0F2FDD5B2CB2}"/>
              </a:ext>
            </a:extLst>
          </p:cNvPr>
          <p:cNvSpPr/>
          <p:nvPr/>
        </p:nvSpPr>
        <p:spPr>
          <a:xfrm>
            <a:off x="5792364" y="2991329"/>
            <a:ext cx="265110" cy="265110"/>
          </a:xfrm>
          <a:prstGeom prst="noSmoking">
            <a:avLst>
              <a:gd name="adj" fmla="val 10334"/>
            </a:avLst>
          </a:prstGeom>
          <a:solidFill>
            <a:srgbClr val="FF0000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5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uliaDynamics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6D44D0"/>
      </a:accent1>
      <a:accent2>
        <a:srgbClr val="2CB3BF"/>
      </a:accent2>
      <a:accent3>
        <a:srgbClr val="1B1B1B"/>
      </a:accent3>
      <a:accent4>
        <a:srgbClr val="DA5210"/>
      </a:accent4>
      <a:accent5>
        <a:srgbClr val="866373"/>
      </a:accent5>
      <a:accent6>
        <a:srgbClr val="03502A"/>
      </a:accent6>
      <a:hlink>
        <a:srgbClr val="0070C0"/>
      </a:hlink>
      <a:folHlink>
        <a:srgbClr val="002060"/>
      </a:folHlink>
    </a:clrScheme>
    <a:fontScheme name="ChaosThroughBilliards">
      <a:majorFont>
        <a:latin typeface="Goudy Old Style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Cambria Math</vt:lpstr>
      <vt:lpstr>Courier New</vt:lpstr>
      <vt:lpstr>Goudy Old Style</vt:lpstr>
      <vt:lpstr>Montserrat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Datseris</dc:creator>
  <cp:lastModifiedBy>George Datseris</cp:lastModifiedBy>
  <cp:revision>21</cp:revision>
  <dcterms:created xsi:type="dcterms:W3CDTF">2022-10-05T13:24:29Z</dcterms:created>
  <dcterms:modified xsi:type="dcterms:W3CDTF">2022-10-17T16:17:26Z</dcterms:modified>
</cp:coreProperties>
</file>