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9" r:id="rId2"/>
    <p:sldId id="290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C0DDF-627C-4C63-9935-BB8420E77F48}" v="36" dt="2023-03-09T11:47:53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2" autoAdjust="0"/>
    <p:restoredTop sz="94660"/>
  </p:normalViewPr>
  <p:slideViewPr>
    <p:cSldViewPr snapToGrid="0">
      <p:cViewPr>
        <p:scale>
          <a:sx n="66" d="100"/>
          <a:sy n="66" d="100"/>
        </p:scale>
        <p:origin x="-9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seris, George" userId="0e929467-a486-4dd6-aadf-a47fca854b85" providerId="ADAL" clId="{49EC0DDF-627C-4C63-9935-BB8420E77F48}"/>
    <pc:docChg chg="undo custSel addSld modSld">
      <pc:chgData name="Datseris, George" userId="0e929467-a486-4dd6-aadf-a47fca854b85" providerId="ADAL" clId="{49EC0DDF-627C-4C63-9935-BB8420E77F48}" dt="2023-03-09T11:50:31.720" v="1119" actId="1036"/>
      <pc:docMkLst>
        <pc:docMk/>
      </pc:docMkLst>
      <pc:sldChg chg="addSp delSp modSp mod">
        <pc:chgData name="Datseris, George" userId="0e929467-a486-4dd6-aadf-a47fca854b85" providerId="ADAL" clId="{49EC0DDF-627C-4C63-9935-BB8420E77F48}" dt="2023-03-09T09:56:24.386" v="947" actId="14100"/>
        <pc:sldMkLst>
          <pc:docMk/>
          <pc:sldMk cId="3514287023" sldId="293"/>
        </pc:sldMkLst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2" creationId="{C651BDD4-B737-45C2-B613-9092B0D5852A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5" creationId="{519322F0-BBD6-4251-8769-DE98B28686B3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6" creationId="{B8A67FF5-8A82-4771-B5D9-B8793C4F6DC0}"/>
          </ac:spMkLst>
        </pc:spChg>
        <pc:spChg chg="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7" creationId="{D57A63BD-DD5A-B778-4E33-4C39875328EB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8" creationId="{58EFD9EF-C2E0-4699-AF27-A0A525B01140}"/>
          </ac:spMkLst>
        </pc:spChg>
        <pc:spChg chg="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9" creationId="{B5BDBB66-112E-C141-AAC1-8AB5131926A9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0" creationId="{515C62D5-4C83-4208-B1B1-8700316950CE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4" creationId="{FF579E1E-9935-497A-BDA3-1B48E0497F7D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5" creationId="{E316146E-34CB-4468-9F43-15E180E86544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6" creationId="{19C19627-2E37-445A-82CD-741B75D9A55B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7" creationId="{BD0E7F1F-227A-429E-8395-B02F409C7C2D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22" creationId="{70B1497E-340B-4CA6-9B39-82FE50438BD4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24" creationId="{3AF55071-506D-4492-B07B-E7DB376110F0}"/>
          </ac:spMkLst>
        </pc:spChg>
        <pc:spChg chg="mod">
          <ac:chgData name="Datseris, George" userId="0e929467-a486-4dd6-aadf-a47fca854b85" providerId="ADAL" clId="{49EC0DDF-627C-4C63-9935-BB8420E77F48}" dt="2023-03-09T09:13:26.230" v="272" actId="165"/>
          <ac:spMkLst>
            <pc:docMk/>
            <pc:sldMk cId="3514287023" sldId="293"/>
            <ac:spMk id="26" creationId="{B263772D-C0DC-41C4-B9AE-5E9206C2D046}"/>
          </ac:spMkLst>
        </pc:spChg>
        <pc:spChg chg="mod">
          <ac:chgData name="Datseris, George" userId="0e929467-a486-4dd6-aadf-a47fca854b85" providerId="ADAL" clId="{49EC0DDF-627C-4C63-9935-BB8420E77F48}" dt="2023-03-09T09:13:26.230" v="272" actId="165"/>
          <ac:spMkLst>
            <pc:docMk/>
            <pc:sldMk cId="3514287023" sldId="293"/>
            <ac:spMk id="27" creationId="{E905CAF8-4807-4F6B-BB24-CE6EE6211A68}"/>
          </ac:spMkLst>
        </pc:spChg>
        <pc:spChg chg="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28" creationId="{22465636-87A0-9D6B-7B9A-8D4329F73737}"/>
          </ac:spMkLst>
        </pc:spChg>
        <pc:spChg chg="mod">
          <ac:chgData name="Datseris, George" userId="0e929467-a486-4dd6-aadf-a47fca854b85" providerId="ADAL" clId="{49EC0DDF-627C-4C63-9935-BB8420E77F48}" dt="2023-03-09T09:13:26.230" v="272" actId="165"/>
          <ac:spMkLst>
            <pc:docMk/>
            <pc:sldMk cId="3514287023" sldId="293"/>
            <ac:spMk id="29" creationId="{045D90FD-F522-4FA1-8488-4B25CA5C7E39}"/>
          </ac:spMkLst>
        </pc:spChg>
        <pc:spChg chg="mod">
          <ac:chgData name="Datseris, George" userId="0e929467-a486-4dd6-aadf-a47fca854b85" providerId="ADAL" clId="{49EC0DDF-627C-4C63-9935-BB8420E77F48}" dt="2023-03-09T09:13:26.230" v="272" actId="165"/>
          <ac:spMkLst>
            <pc:docMk/>
            <pc:sldMk cId="3514287023" sldId="293"/>
            <ac:spMk id="30" creationId="{D1931778-7D44-4EC7-8E24-8C343E599DFF}"/>
          </ac:spMkLst>
        </pc:spChg>
        <pc:spChg chg="mod">
          <ac:chgData name="Datseris, George" userId="0e929467-a486-4dd6-aadf-a47fca854b85" providerId="ADAL" clId="{49EC0DDF-627C-4C63-9935-BB8420E77F48}" dt="2023-03-09T09:13:26.230" v="272" actId="165"/>
          <ac:spMkLst>
            <pc:docMk/>
            <pc:sldMk cId="3514287023" sldId="293"/>
            <ac:spMk id="31" creationId="{611ED28F-6779-415F-9863-7BDA2D2322D7}"/>
          </ac:spMkLst>
        </pc:spChg>
        <pc:spChg chg="mod">
          <ac:chgData name="Datseris, George" userId="0e929467-a486-4dd6-aadf-a47fca854b85" providerId="ADAL" clId="{49EC0DDF-627C-4C63-9935-BB8420E77F48}" dt="2023-03-09T09:48:04.806" v="850" actId="692"/>
          <ac:spMkLst>
            <pc:docMk/>
            <pc:sldMk cId="3514287023" sldId="293"/>
            <ac:spMk id="32" creationId="{147D7EC2-6E00-4E29-82D9-3870607E7F5F}"/>
          </ac:spMkLst>
        </pc:spChg>
        <pc:spChg chg="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35" creationId="{CB41E65C-56F7-AA31-884A-3AC66DD247C3}"/>
          </ac:spMkLst>
        </pc:spChg>
        <pc:spChg chg="mod">
          <ac:chgData name="Datseris, George" userId="0e929467-a486-4dd6-aadf-a47fca854b85" providerId="ADAL" clId="{49EC0DDF-627C-4C63-9935-BB8420E77F48}" dt="2023-03-09T09:13:26.230" v="272" actId="165"/>
          <ac:spMkLst>
            <pc:docMk/>
            <pc:sldMk cId="3514287023" sldId="293"/>
            <ac:spMk id="37" creationId="{40508710-4229-4D1B-A942-24048486803B}"/>
          </ac:spMkLst>
        </pc:spChg>
        <pc:spChg chg="add 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38" creationId="{3E1DC88F-F0FF-3AC4-E279-C9034B519B3C}"/>
          </ac:spMkLst>
        </pc:spChg>
        <pc:spChg chg="add 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40" creationId="{055DC024-CE7F-073B-8C9C-89D187AF253E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45" creationId="{6E82A08B-B8AA-7604-B1DC-0F2FDD5B2CB2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46" creationId="{A9EE5D1A-779E-4512-BCDC-AB3E6D67C39D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49" creationId="{4504F4F8-5759-4D99-83C6-6F92482C3CB6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50" creationId="{A06E723D-D828-4C45-A65B-931D2B54ABC8}"/>
          </ac:spMkLst>
        </pc:spChg>
        <pc:spChg chg="mod">
          <ac:chgData name="Datseris, George" userId="0e929467-a486-4dd6-aadf-a47fca854b85" providerId="ADAL" clId="{49EC0DDF-627C-4C63-9935-BB8420E77F48}" dt="2023-03-09T09:13:26.230" v="272" actId="165"/>
          <ac:spMkLst>
            <pc:docMk/>
            <pc:sldMk cId="3514287023" sldId="293"/>
            <ac:spMk id="51" creationId="{79978721-E174-468E-AC20-08060BA4E464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52" creationId="{9109D6F9-9246-4AE2-80BA-3E91FCAE721C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53" creationId="{6B7CC830-6638-43FA-A09C-BA45B8949A2D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54" creationId="{59054D96-4E3A-48D1-B8CE-61160FA4F588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55" creationId="{E0846BC3-4382-4099-AB0B-F6724497D169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56" creationId="{BC290386-4667-4457-A1E9-ED89E356C82F}"/>
          </ac:spMkLst>
        </pc:spChg>
        <pc:spChg chg="mod topLvl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57" creationId="{2147E3EA-EBE7-2D4A-85C4-9373A04AD3CC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60" creationId="{3954AF6D-9746-48F5-84D4-A795CAFF43EE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61" creationId="{9E2739F3-B3CA-4670-BD3C-626B9E3C10AA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62" creationId="{06E99BA6-BA93-4BCC-B3C9-A16D1115F95F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63" creationId="{1350FE7B-59DD-4D43-A53D-45933362E06E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64" creationId="{2D0C5040-65A4-45AE-B95A-C6AE09050753}"/>
          </ac:spMkLst>
        </pc:spChg>
        <pc:spChg chg="mod topLvl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68" creationId="{72BA67BA-5C78-4D89-912D-6D0134AA17CB}"/>
          </ac:spMkLst>
        </pc:spChg>
        <pc:spChg chg="mod topLvl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73" creationId="{E100D527-A61F-33D7-6590-4B09B77F91C6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74" creationId="{18E1A0F2-B62F-4804-BE11-E67550D642BC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75" creationId="{D2265DA5-3314-4722-94D0-A02CDA927A30}"/>
          </ac:spMkLst>
        </pc:spChg>
        <pc:spChg chg="mod topLvl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76" creationId="{98836BFD-84A6-4D0A-B04D-A9332F0691D1}"/>
          </ac:spMkLst>
        </pc:spChg>
        <pc:spChg chg="mod topLvl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77" creationId="{435F4430-061E-41BA-B833-28BE80262B13}"/>
          </ac:spMkLst>
        </pc:spChg>
        <pc:spChg chg="add del mod">
          <ac:chgData name="Datseris, George" userId="0e929467-a486-4dd6-aadf-a47fca854b85" providerId="ADAL" clId="{49EC0DDF-627C-4C63-9935-BB8420E77F48}" dt="2023-03-09T09:13:01.218" v="267" actId="478"/>
          <ac:spMkLst>
            <pc:docMk/>
            <pc:sldMk cId="3514287023" sldId="293"/>
            <ac:spMk id="81" creationId="{552B5805-EFA9-4FC5-8D71-2F8190401DC3}"/>
          </ac:spMkLst>
        </pc:spChg>
        <pc:spChg chg="add mod topLvl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82" creationId="{48E9A66A-365B-476B-7AFE-DA8F02A21C19}"/>
          </ac:spMkLst>
        </pc:spChg>
        <pc:spChg chg="del mod topLvl">
          <ac:chgData name="Datseris, George" userId="0e929467-a486-4dd6-aadf-a47fca854b85" providerId="ADAL" clId="{49EC0DDF-627C-4C63-9935-BB8420E77F48}" dt="2023-03-09T09:13:29.140" v="274" actId="478"/>
          <ac:spMkLst>
            <pc:docMk/>
            <pc:sldMk cId="3514287023" sldId="293"/>
            <ac:spMk id="83" creationId="{67C475F5-C93C-49C9-B02E-7957399FB628}"/>
          </ac:spMkLst>
        </pc:spChg>
        <pc:spChg chg="mod topLvl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84" creationId="{70B4A9D8-81EB-4230-AD04-5E32F6A82FEA}"/>
          </ac:spMkLst>
        </pc:spChg>
        <pc:spChg chg="add del mod topLvl">
          <ac:chgData name="Datseris, George" userId="0e929467-a486-4dd6-aadf-a47fca854b85" providerId="ADAL" clId="{49EC0DDF-627C-4C63-9935-BB8420E77F48}" dt="2023-03-09T09:14:06.680" v="283" actId="478"/>
          <ac:spMkLst>
            <pc:docMk/>
            <pc:sldMk cId="3514287023" sldId="293"/>
            <ac:spMk id="85" creationId="{307CFE6E-23F3-DD4D-20B4-485CEE679867}"/>
          </ac:spMkLst>
        </pc:spChg>
        <pc:spChg chg="add mod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87" creationId="{A1FC6A5D-A1B9-CCF9-3BA4-3D86F1AEDD12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88" creationId="{BF3F2A45-6DE8-5882-22B2-1003E3BCA1B4}"/>
          </ac:spMkLst>
        </pc:spChg>
        <pc:spChg chg="add mod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89" creationId="{252D50A2-7C51-6956-836B-3891F10AC7AE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90" creationId="{2B62FE8D-2E1C-C8A8-71FE-5992A1B1BE53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91" creationId="{2296130F-F17D-2936-CD24-4AE9F48077E8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92" creationId="{DF8B611D-3C85-D13B-7521-B02FB1D4F6BB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93" creationId="{7999612D-841B-B159-D832-485F1E3C668C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94" creationId="{9CFB3923-C5E6-FD9C-B5B4-7B157F9F6C43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95" creationId="{E61571DF-C9A5-D02A-9213-6C99279BA595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96" creationId="{FE51FF03-185D-B3EE-13D8-0AF824E7F030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97" creationId="{81E833F3-6C72-B6ED-F61C-02F5835D3E69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98" creationId="{A632BF4D-B23A-7AA9-8DCE-674A125D2D1B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99" creationId="{7DCF3E4D-7B22-E76F-0595-7194419C0037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00" creationId="{6AEBD6EA-D8CA-74CD-B5F0-76BE2861785C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02" creationId="{C48BB7D6-404B-227D-7CD6-C34683E4D74D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03" creationId="{99DAC1C1-769F-B12A-3FDE-B3A768471A3C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04" creationId="{0D3FDFBD-06F5-2E48-BF97-2AB842322E7E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05" creationId="{F92A2BE8-42D8-001A-02A3-BD7C0F4FBE34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06" creationId="{FFC3784F-17DF-0DCE-CA2F-8463DE540536}"/>
          </ac:spMkLst>
        </pc:spChg>
        <pc:spChg chg="add mod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107" creationId="{5501706F-431B-6907-5297-B8EF1758595F}"/>
          </ac:spMkLst>
        </pc:spChg>
        <pc:spChg chg="add mod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108" creationId="{E59EBF94-8A13-2D1C-DB7B-57930A9C5897}"/>
          </ac:spMkLst>
        </pc:spChg>
        <pc:spChg chg="add mod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109" creationId="{5990FF13-BD71-385E-6AAB-BE6E3F5401B3}"/>
          </ac:spMkLst>
        </pc:spChg>
        <pc:spChg chg="add mod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111" creationId="{667957F3-5254-906F-3F8B-59FEF3B2F4A5}"/>
          </ac:spMkLst>
        </pc:spChg>
        <pc:spChg chg="add mod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112" creationId="{96FB5968-922C-AFDE-F4B7-D6ECC4AD334D}"/>
          </ac:spMkLst>
        </pc:spChg>
        <pc:spChg chg="add mod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113" creationId="{863F34C4-5D2B-17D6-46A4-92D6EBBC82A3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14" creationId="{D53CB8A7-5DD7-D323-D784-7E20F3EF978A}"/>
          </ac:spMkLst>
        </pc:spChg>
        <pc:spChg chg="add mod">
          <ac:chgData name="Datseris, George" userId="0e929467-a486-4dd6-aadf-a47fca854b85" providerId="ADAL" clId="{49EC0DDF-627C-4C63-9935-BB8420E77F48}" dt="2023-03-09T09:50:22.466" v="869" actId="1076"/>
          <ac:spMkLst>
            <pc:docMk/>
            <pc:sldMk cId="3514287023" sldId="293"/>
            <ac:spMk id="115" creationId="{1B7C96B9-8DCE-4307-EC39-225E3EC1D3E0}"/>
          </ac:spMkLst>
        </pc:spChg>
        <pc:spChg chg="add 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118" creationId="{75804A2E-D97D-A1C8-D6D1-1EE8CC80C5EE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20" creationId="{CD42B677-CFA9-F1B2-C1C0-BF82B9BBDC55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21" creationId="{50482E0F-824E-25D5-1741-130B8996F659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22" creationId="{1968A151-F749-68C1-2FDB-70D4F69475BE}"/>
          </ac:spMkLst>
        </pc:spChg>
        <pc:spChg chg="mod topLvl">
          <ac:chgData name="Datseris, George" userId="0e929467-a486-4dd6-aadf-a47fca854b85" providerId="ADAL" clId="{49EC0DDF-627C-4C63-9935-BB8420E77F48}" dt="2023-03-09T09:51:49.231" v="908" actId="1038"/>
          <ac:spMkLst>
            <pc:docMk/>
            <pc:sldMk cId="3514287023" sldId="293"/>
            <ac:spMk id="123" creationId="{35A5FAFF-E46D-2036-8805-0DB8E99E3870}"/>
          </ac:spMkLst>
        </pc:spChg>
        <pc:spChg chg="add 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126" creationId="{C96AE0EB-394E-ACBF-D2C8-C8F2308F5A9E}"/>
          </ac:spMkLst>
        </pc:spChg>
        <pc:spChg chg="add mod">
          <ac:chgData name="Datseris, George" userId="0e929467-a486-4dd6-aadf-a47fca854b85" providerId="ADAL" clId="{49EC0DDF-627C-4C63-9935-BB8420E77F48}" dt="2023-03-09T09:33:10.781" v="666" actId="571"/>
          <ac:spMkLst>
            <pc:docMk/>
            <pc:sldMk cId="3514287023" sldId="293"/>
            <ac:spMk id="161" creationId="{270D3909-1A54-2E62-58CF-728E0C154CF8}"/>
          </ac:spMkLst>
        </pc:spChg>
        <pc:spChg chg="add 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162" creationId="{C2BD1E01-F5BC-546C-E295-6EF715A1756B}"/>
          </ac:spMkLst>
        </pc:spChg>
        <pc:spChg chg="add del">
          <ac:chgData name="Datseris, George" userId="0e929467-a486-4dd6-aadf-a47fca854b85" providerId="ADAL" clId="{49EC0DDF-627C-4C63-9935-BB8420E77F48}" dt="2023-03-09T09:39:32.680" v="806" actId="478"/>
          <ac:spMkLst>
            <pc:docMk/>
            <pc:sldMk cId="3514287023" sldId="293"/>
            <ac:spMk id="180" creationId="{9109029D-030B-AB3C-3EB8-4E9C72FFA7D6}"/>
          </ac:spMkLst>
        </pc:spChg>
        <pc:spChg chg="add 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183" creationId="{6FF28B97-06F6-05E6-3A32-309812754153}"/>
          </ac:spMkLst>
        </pc:spChg>
        <pc:spChg chg="add del mod">
          <ac:chgData name="Datseris, George" userId="0e929467-a486-4dd6-aadf-a47fca854b85" providerId="ADAL" clId="{49EC0DDF-627C-4C63-9935-BB8420E77F48}" dt="2023-03-09T09:41:47.804" v="836" actId="478"/>
          <ac:spMkLst>
            <pc:docMk/>
            <pc:sldMk cId="3514287023" sldId="293"/>
            <ac:spMk id="184" creationId="{42F14589-B7AF-5410-80C8-A31AFBC18D7C}"/>
          </ac:spMkLst>
        </pc:spChg>
        <pc:spChg chg="add 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185" creationId="{9E81140D-88B6-8F66-74A9-2491BAA8B6FD}"/>
          </ac:spMkLst>
        </pc:spChg>
        <pc:spChg chg="add 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186" creationId="{E4121A3B-5ABA-0FCA-5F87-7064E5A96836}"/>
          </ac:spMkLst>
        </pc:spChg>
        <pc:spChg chg="add 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189" creationId="{F53C48BB-F473-2586-F7AF-F86F731DF628}"/>
          </ac:spMkLst>
        </pc:spChg>
        <pc:spChg chg="add mod">
          <ac:chgData name="Datseris, George" userId="0e929467-a486-4dd6-aadf-a47fca854b85" providerId="ADAL" clId="{49EC0DDF-627C-4C63-9935-BB8420E77F48}" dt="2023-03-09T09:55:27.686" v="921" actId="1076"/>
          <ac:spMkLst>
            <pc:docMk/>
            <pc:sldMk cId="3514287023" sldId="293"/>
            <ac:spMk id="190" creationId="{FF84BAE4-9599-BAF1-F2A3-56D62DEA332B}"/>
          </ac:spMkLst>
        </pc:spChg>
        <pc:spChg chg="add mod">
          <ac:chgData name="Datseris, George" userId="0e929467-a486-4dd6-aadf-a47fca854b85" providerId="ADAL" clId="{49EC0DDF-627C-4C63-9935-BB8420E77F48}" dt="2023-03-09T09:55:35.060" v="923" actId="1076"/>
          <ac:spMkLst>
            <pc:docMk/>
            <pc:sldMk cId="3514287023" sldId="293"/>
            <ac:spMk id="191" creationId="{C9747803-5A34-979C-3149-AEC66291F630}"/>
          </ac:spMkLst>
        </pc:spChg>
        <pc:grpChg chg="del mod">
          <ac:chgData name="Datseris, George" userId="0e929467-a486-4dd6-aadf-a47fca854b85" providerId="ADAL" clId="{49EC0DDF-627C-4C63-9935-BB8420E77F48}" dt="2023-03-09T09:13:26.230" v="272" actId="165"/>
          <ac:grpSpMkLst>
            <pc:docMk/>
            <pc:sldMk cId="3514287023" sldId="293"/>
            <ac:grpSpMk id="3" creationId="{ECCA47E3-6FE9-ACE2-A112-68EDCFF83DFE}"/>
          </ac:grpSpMkLst>
        </pc:grpChg>
        <pc:grpChg chg="mod topLvl">
          <ac:chgData name="Datseris, George" userId="0e929467-a486-4dd6-aadf-a47fca854b85" providerId="ADAL" clId="{49EC0DDF-627C-4C63-9935-BB8420E77F48}" dt="2023-03-09T09:51:49.231" v="908" actId="1038"/>
          <ac:grpSpMkLst>
            <pc:docMk/>
            <pc:sldMk cId="3514287023" sldId="293"/>
            <ac:grpSpMk id="86" creationId="{C4E4D8F5-BD66-76E3-8DBD-DB278C7C04C9}"/>
          </ac:grpSpMkLst>
        </pc:grpChg>
        <pc:grpChg chg="mod topLvl">
          <ac:chgData name="Datseris, George" userId="0e929467-a486-4dd6-aadf-a47fca854b85" providerId="ADAL" clId="{49EC0DDF-627C-4C63-9935-BB8420E77F48}" dt="2023-03-09T09:51:49.231" v="908" actId="1038"/>
          <ac:grpSpMkLst>
            <pc:docMk/>
            <pc:sldMk cId="3514287023" sldId="293"/>
            <ac:grpSpMk id="101" creationId="{3D21D19D-4942-D493-DB73-138D372AA10B}"/>
          </ac:grpSpMkLst>
        </pc:grpChg>
        <pc:grpChg chg="mod topLvl">
          <ac:chgData name="Datseris, George" userId="0e929467-a486-4dd6-aadf-a47fca854b85" providerId="ADAL" clId="{49EC0DDF-627C-4C63-9935-BB8420E77F48}" dt="2023-03-09T09:51:49.231" v="908" actId="1038"/>
          <ac:grpSpMkLst>
            <pc:docMk/>
            <pc:sldMk cId="3514287023" sldId="293"/>
            <ac:grpSpMk id="119" creationId="{342B01E9-84D5-BC79-9B6B-B6A83A89A098}"/>
          </ac:grpSpMkLst>
        </pc:grpChg>
        <pc:grpChg chg="add mod">
          <ac:chgData name="Datseris, George" userId="0e929467-a486-4dd6-aadf-a47fca854b85" providerId="ADAL" clId="{49EC0DDF-627C-4C63-9935-BB8420E77F48}" dt="2023-03-09T09:55:35.060" v="923" actId="1076"/>
          <ac:grpSpMkLst>
            <pc:docMk/>
            <pc:sldMk cId="3514287023" sldId="293"/>
            <ac:grpSpMk id="144" creationId="{C9D8B85A-D1D0-DA18-6998-55152F06C74E}"/>
          </ac:grpSpMkLst>
        </pc:grpChg>
        <pc:grpChg chg="add del mod">
          <ac:chgData name="Datseris, George" userId="0e929467-a486-4dd6-aadf-a47fca854b85" providerId="ADAL" clId="{49EC0DDF-627C-4C63-9935-BB8420E77F48}" dt="2023-03-09T09:40:27.735" v="819" actId="478"/>
          <ac:grpSpMkLst>
            <pc:docMk/>
            <pc:sldMk cId="3514287023" sldId="293"/>
            <ac:grpSpMk id="154" creationId="{9BB57CF1-5DBC-DC15-1D19-A621F2A60554}"/>
          </ac:grpSpMkLst>
        </pc:grpChg>
        <pc:grpChg chg="add del mod">
          <ac:chgData name="Datseris, George" userId="0e929467-a486-4dd6-aadf-a47fca854b85" providerId="ADAL" clId="{49EC0DDF-627C-4C63-9935-BB8420E77F48}" dt="2023-03-09T09:48:46.164" v="852" actId="478"/>
          <ac:grpSpMkLst>
            <pc:docMk/>
            <pc:sldMk cId="3514287023" sldId="293"/>
            <ac:grpSpMk id="157" creationId="{18BCB007-5594-CA90-25AD-FEDE4FF9A8BD}"/>
          </ac:grpSpMkLst>
        </pc:grpChg>
        <pc:grpChg chg="add del mod">
          <ac:chgData name="Datseris, George" userId="0e929467-a486-4dd6-aadf-a47fca854b85" providerId="ADAL" clId="{49EC0DDF-627C-4C63-9935-BB8420E77F48}" dt="2023-03-09T09:40:07.370" v="815" actId="478"/>
          <ac:grpSpMkLst>
            <pc:docMk/>
            <pc:sldMk cId="3514287023" sldId="293"/>
            <ac:grpSpMk id="175" creationId="{D4026E88-3CB4-086F-C81A-A03EE922EC73}"/>
          </ac:grpSpMkLst>
        </pc:grp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4" creationId="{543AC598-D8A9-7F48-36E6-E7B1BC4A17A1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11" creationId="{16CFEA7C-B190-C6B1-EE02-83F0BD5C309A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12" creationId="{AB8B99DF-1230-CC82-82F8-17339893C73A}"/>
          </ac:cxnSpMkLst>
        </pc:cxnChg>
        <pc:cxnChg chg="mod topLvl">
          <ac:chgData name="Datseris, George" userId="0e929467-a486-4dd6-aadf-a47fca854b85" providerId="ADAL" clId="{49EC0DDF-627C-4C63-9935-BB8420E77F48}" dt="2023-03-09T09:51:49.231" v="908" actId="1038"/>
          <ac:cxnSpMkLst>
            <pc:docMk/>
            <pc:sldMk cId="3514287023" sldId="293"/>
            <ac:cxnSpMk id="13" creationId="{2BF160E7-9A33-43EB-825E-D88AB36B3D23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18" creationId="{7A050098-C64F-10DB-7B04-3331CC8D9602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19" creationId="{22718875-E362-506D-5F5A-5F94FA0B4269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20" creationId="{97983301-7684-D4AC-52ED-F22C5E6751F4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21" creationId="{4C7E0799-89F4-A7AD-5F50-F1A7F2FB003A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23" creationId="{4734CFC0-B831-8DF0-C298-D1E41243599D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25" creationId="{749E2185-306C-5204-521C-EDB174546642}"/>
          </ac:cxnSpMkLst>
        </pc:cxnChg>
        <pc:cxnChg chg="del">
          <ac:chgData name="Datseris, George" userId="0e929467-a486-4dd6-aadf-a47fca854b85" providerId="ADAL" clId="{49EC0DDF-627C-4C63-9935-BB8420E77F48}" dt="2023-03-09T09:19:33.822" v="359" actId="478"/>
          <ac:cxnSpMkLst>
            <pc:docMk/>
            <pc:sldMk cId="3514287023" sldId="293"/>
            <ac:cxnSpMk id="33" creationId="{26ABC3F1-6937-76C7-BA76-E82AD30D56C7}"/>
          </ac:cxnSpMkLst>
        </pc:cxnChg>
        <pc:cxnChg chg="del mod">
          <ac:chgData name="Datseris, George" userId="0e929467-a486-4dd6-aadf-a47fca854b85" providerId="ADAL" clId="{49EC0DDF-627C-4C63-9935-BB8420E77F48}" dt="2023-03-09T09:19:32.982" v="358" actId="478"/>
          <ac:cxnSpMkLst>
            <pc:docMk/>
            <pc:sldMk cId="3514287023" sldId="293"/>
            <ac:cxnSpMk id="34" creationId="{E5BBD4BE-D3B3-BF57-121F-81D64720B735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36" creationId="{F9324552-4173-D101-D8E4-08A38523D520}"/>
          </ac:cxnSpMkLst>
        </pc:cxnChg>
        <pc:cxnChg chg="del mod">
          <ac:chgData name="Datseris, George" userId="0e929467-a486-4dd6-aadf-a47fca854b85" providerId="ADAL" clId="{49EC0DDF-627C-4C63-9935-BB8420E77F48}" dt="2023-03-09T09:19:37.435" v="361" actId="478"/>
          <ac:cxnSpMkLst>
            <pc:docMk/>
            <pc:sldMk cId="3514287023" sldId="293"/>
            <ac:cxnSpMk id="39" creationId="{5DFCA011-0DDD-5C2F-63E7-B041B2DE064C}"/>
          </ac:cxnSpMkLst>
        </pc:cxnChg>
        <pc:cxnChg chg="mod topLvl">
          <ac:chgData name="Datseris, George" userId="0e929467-a486-4dd6-aadf-a47fca854b85" providerId="ADAL" clId="{49EC0DDF-627C-4C63-9935-BB8420E77F48}" dt="2023-03-09T09:51:49.231" v="908" actId="1038"/>
          <ac:cxnSpMkLst>
            <pc:docMk/>
            <pc:sldMk cId="3514287023" sldId="293"/>
            <ac:cxnSpMk id="41" creationId="{2B4CA6CC-18CF-0A39-D421-E1189FB5FEFF}"/>
          </ac:cxnSpMkLst>
        </pc:cxnChg>
        <pc:cxnChg chg="mod topLvl">
          <ac:chgData name="Datseris, George" userId="0e929467-a486-4dd6-aadf-a47fca854b85" providerId="ADAL" clId="{49EC0DDF-627C-4C63-9935-BB8420E77F48}" dt="2023-03-09T09:51:49.231" v="908" actId="1038"/>
          <ac:cxnSpMkLst>
            <pc:docMk/>
            <pc:sldMk cId="3514287023" sldId="293"/>
            <ac:cxnSpMk id="42" creationId="{133002A4-3A21-571A-8BC7-EC90B4CC5286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43" creationId="{C4201249-BC44-9594-769A-CA3D1045F34D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44" creationId="{677FDBB9-0154-3743-DA5D-C876D9B97D3D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47" creationId="{37BB5100-4FAB-847D-7F34-63A1E3D9DC50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48" creationId="{74A90FF3-A1DE-E3E4-1121-3900140B521D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58" creationId="{9FFDAA91-D860-49CD-53C5-2AF86D461925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59" creationId="{94DE41E0-4BE4-6D71-DC04-4ADBFB6DADE8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65" creationId="{4C29CBDF-A5E9-6B14-475C-9E324654CA66}"/>
          </ac:cxnSpMkLst>
        </pc:cxnChg>
        <pc:cxnChg chg="mod topLvl">
          <ac:chgData name="Datseris, George" userId="0e929467-a486-4dd6-aadf-a47fca854b85" providerId="ADAL" clId="{49EC0DDF-627C-4C63-9935-BB8420E77F48}" dt="2023-03-09T09:50:22.466" v="869" actId="1076"/>
          <ac:cxnSpMkLst>
            <pc:docMk/>
            <pc:sldMk cId="3514287023" sldId="293"/>
            <ac:cxnSpMk id="66" creationId="{B362C4CA-E366-6F5C-9D9B-9C20C5A78EAB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67" creationId="{5DD3AE97-629B-F2A3-F7B1-37BFE87735D5}"/>
          </ac:cxnSpMkLst>
        </pc:cxnChg>
        <pc:cxnChg chg="mod topLvl">
          <ac:chgData name="Datseris, George" userId="0e929467-a486-4dd6-aadf-a47fca854b85" providerId="ADAL" clId="{49EC0DDF-627C-4C63-9935-BB8420E77F48}" dt="2023-03-09T09:50:22.466" v="869" actId="1076"/>
          <ac:cxnSpMkLst>
            <pc:docMk/>
            <pc:sldMk cId="3514287023" sldId="293"/>
            <ac:cxnSpMk id="69" creationId="{C8AB4B49-54CB-4C1E-B8A2-70623F1B68F7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70" creationId="{4CF5AF9A-A2AD-C839-3296-55CB71A31866}"/>
          </ac:cxnSpMkLst>
        </pc:cxnChg>
        <pc:cxnChg chg="mod topLvl">
          <ac:chgData name="Datseris, George" userId="0e929467-a486-4dd6-aadf-a47fca854b85" providerId="ADAL" clId="{49EC0DDF-627C-4C63-9935-BB8420E77F48}" dt="2023-03-09T09:51:49.231" v="908" actId="1038"/>
          <ac:cxnSpMkLst>
            <pc:docMk/>
            <pc:sldMk cId="3514287023" sldId="293"/>
            <ac:cxnSpMk id="71" creationId="{C7653383-E832-4E88-B1DB-664933D9DE34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72" creationId="{8BC85947-018D-B060-F512-4531446DFB4B}"/>
          </ac:cxnSpMkLst>
        </pc:cxnChg>
        <pc:cxnChg chg="mod topLvl">
          <ac:chgData name="Datseris, George" userId="0e929467-a486-4dd6-aadf-a47fca854b85" providerId="ADAL" clId="{49EC0DDF-627C-4C63-9935-BB8420E77F48}" dt="2023-03-09T09:50:22.466" v="869" actId="1076"/>
          <ac:cxnSpMkLst>
            <pc:docMk/>
            <pc:sldMk cId="3514287023" sldId="293"/>
            <ac:cxnSpMk id="78" creationId="{9F2192C0-FDB4-44B1-803D-34D117C6637D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79" creationId="{2EEA46E5-F0C4-6DFE-A824-BC0B711C0723}"/>
          </ac:cxnSpMkLst>
        </pc:cxnChg>
        <pc:cxnChg chg="mod">
          <ac:chgData name="Datseris, George" userId="0e929467-a486-4dd6-aadf-a47fca854b85" providerId="ADAL" clId="{49EC0DDF-627C-4C63-9935-BB8420E77F48}" dt="2023-03-09T09:13:26.230" v="272" actId="165"/>
          <ac:cxnSpMkLst>
            <pc:docMk/>
            <pc:sldMk cId="3514287023" sldId="293"/>
            <ac:cxnSpMk id="80" creationId="{CD9EA8E3-3663-874A-61CE-F304934B6A4D}"/>
          </ac:cxnSpMkLst>
        </pc:cxnChg>
        <pc:cxnChg chg="mod topLvl">
          <ac:chgData name="Datseris, George" userId="0e929467-a486-4dd6-aadf-a47fca854b85" providerId="ADAL" clId="{49EC0DDF-627C-4C63-9935-BB8420E77F48}" dt="2023-03-09T09:51:49.231" v="908" actId="1038"/>
          <ac:cxnSpMkLst>
            <pc:docMk/>
            <pc:sldMk cId="3514287023" sldId="293"/>
            <ac:cxnSpMk id="110" creationId="{1390816A-841F-BA46-7347-76B726AD5F53}"/>
          </ac:cxnSpMkLst>
        </pc:cxnChg>
        <pc:cxnChg chg="add mod">
          <ac:chgData name="Datseris, George" userId="0e929467-a486-4dd6-aadf-a47fca854b85" providerId="ADAL" clId="{49EC0DDF-627C-4C63-9935-BB8420E77F48}" dt="2023-03-09T09:29:54.050" v="617" actId="14100"/>
          <ac:cxnSpMkLst>
            <pc:docMk/>
            <pc:sldMk cId="3514287023" sldId="293"/>
            <ac:cxnSpMk id="128" creationId="{F43A7ECB-DA20-088A-B8B8-1C7E9508430B}"/>
          </ac:cxnSpMkLst>
        </pc:cxnChg>
        <pc:cxnChg chg="add mod">
          <ac:chgData name="Datseris, George" userId="0e929467-a486-4dd6-aadf-a47fca854b85" providerId="ADAL" clId="{49EC0DDF-627C-4C63-9935-BB8420E77F48}" dt="2023-03-09T09:55:35.060" v="923" actId="1076"/>
          <ac:cxnSpMkLst>
            <pc:docMk/>
            <pc:sldMk cId="3514287023" sldId="293"/>
            <ac:cxnSpMk id="132" creationId="{E0278195-AE58-5034-6C36-486684D9D647}"/>
          </ac:cxnSpMkLst>
        </pc:cxnChg>
        <pc:cxnChg chg="add mod">
          <ac:chgData name="Datseris, George" userId="0e929467-a486-4dd6-aadf-a47fca854b85" providerId="ADAL" clId="{49EC0DDF-627C-4C63-9935-BB8420E77F48}" dt="2023-03-09T09:55:35.060" v="923" actId="1076"/>
          <ac:cxnSpMkLst>
            <pc:docMk/>
            <pc:sldMk cId="3514287023" sldId="293"/>
            <ac:cxnSpMk id="133" creationId="{6DBE4E5C-B478-8655-66F9-C645A1661729}"/>
          </ac:cxnSpMkLst>
        </pc:cxnChg>
        <pc:cxnChg chg="add mod">
          <ac:chgData name="Datseris, George" userId="0e929467-a486-4dd6-aadf-a47fca854b85" providerId="ADAL" clId="{49EC0DDF-627C-4C63-9935-BB8420E77F48}" dt="2023-03-09T09:28:07.257" v="541" actId="164"/>
          <ac:cxnSpMkLst>
            <pc:docMk/>
            <pc:sldMk cId="3514287023" sldId="293"/>
            <ac:cxnSpMk id="136" creationId="{90D78108-5A8C-6E22-423D-476ECA7060C0}"/>
          </ac:cxnSpMkLst>
        </pc:cxnChg>
        <pc:cxnChg chg="add del">
          <ac:chgData name="Datseris, George" userId="0e929467-a486-4dd6-aadf-a47fca854b85" providerId="ADAL" clId="{49EC0DDF-627C-4C63-9935-BB8420E77F48}" dt="2023-03-09T09:27:24.665" v="528" actId="11529"/>
          <ac:cxnSpMkLst>
            <pc:docMk/>
            <pc:sldMk cId="3514287023" sldId="293"/>
            <ac:cxnSpMk id="139" creationId="{C8A4190E-4A6F-FE9C-4AC6-099C02CBABF2}"/>
          </ac:cxnSpMkLst>
        </pc:cxnChg>
        <pc:cxnChg chg="add mod">
          <ac:chgData name="Datseris, George" userId="0e929467-a486-4dd6-aadf-a47fca854b85" providerId="ADAL" clId="{49EC0DDF-627C-4C63-9935-BB8420E77F48}" dt="2023-03-09T09:28:13.884" v="546" actId="14100"/>
          <ac:cxnSpMkLst>
            <pc:docMk/>
            <pc:sldMk cId="3514287023" sldId="293"/>
            <ac:cxnSpMk id="141" creationId="{5B357AD8-4CA6-F7A0-723B-A68395CA2CB7}"/>
          </ac:cxnSpMkLst>
        </pc:cxnChg>
        <pc:cxnChg chg="add del mod">
          <ac:chgData name="Datseris, George" userId="0e929467-a486-4dd6-aadf-a47fca854b85" providerId="ADAL" clId="{49EC0DDF-627C-4C63-9935-BB8420E77F48}" dt="2023-03-09T09:28:42.129" v="550" actId="478"/>
          <ac:cxnSpMkLst>
            <pc:docMk/>
            <pc:sldMk cId="3514287023" sldId="293"/>
            <ac:cxnSpMk id="146" creationId="{89D20A5C-DCC8-3A38-3089-56896D011231}"/>
          </ac:cxnSpMkLst>
        </pc:cxnChg>
        <pc:cxnChg chg="add mod">
          <ac:chgData name="Datseris, George" userId="0e929467-a486-4dd6-aadf-a47fca854b85" providerId="ADAL" clId="{49EC0DDF-627C-4C63-9935-BB8420E77F48}" dt="2023-03-09T09:29:21.560" v="559" actId="692"/>
          <ac:cxnSpMkLst>
            <pc:docMk/>
            <pc:sldMk cId="3514287023" sldId="293"/>
            <ac:cxnSpMk id="149" creationId="{81EEF26C-1538-9E4D-154A-082757994740}"/>
          </ac:cxnSpMkLst>
        </pc:cxnChg>
        <pc:cxnChg chg="add del">
          <ac:chgData name="Datseris, George" userId="0e929467-a486-4dd6-aadf-a47fca854b85" providerId="ADAL" clId="{49EC0DDF-627C-4C63-9935-BB8420E77F48}" dt="2023-03-09T09:29:07.406" v="556" actId="478"/>
          <ac:cxnSpMkLst>
            <pc:docMk/>
            <pc:sldMk cId="3514287023" sldId="293"/>
            <ac:cxnSpMk id="151" creationId="{E46C3DD9-6492-6074-416F-24813FA65F55}"/>
          </ac:cxnSpMkLst>
        </pc:cxnChg>
        <pc:cxnChg chg="add mod">
          <ac:chgData name="Datseris, George" userId="0e929467-a486-4dd6-aadf-a47fca854b85" providerId="ADAL" clId="{49EC0DDF-627C-4C63-9935-BB8420E77F48}" dt="2023-03-09T09:29:21.560" v="559" actId="692"/>
          <ac:cxnSpMkLst>
            <pc:docMk/>
            <pc:sldMk cId="3514287023" sldId="293"/>
            <ac:cxnSpMk id="153" creationId="{97846114-7B40-F864-C0C8-0596CDE1F15C}"/>
          </ac:cxnSpMkLst>
        </pc:cxnChg>
        <pc:cxnChg chg="add mod">
          <ac:chgData name="Datseris, George" userId="0e929467-a486-4dd6-aadf-a47fca854b85" providerId="ADAL" clId="{49EC0DDF-627C-4C63-9935-BB8420E77F48}" dt="2023-03-09T09:29:49.949" v="616" actId="1037"/>
          <ac:cxnSpMkLst>
            <pc:docMk/>
            <pc:sldMk cId="3514287023" sldId="293"/>
            <ac:cxnSpMk id="156" creationId="{491D3E19-2B19-CD66-7A2B-E252DFA0DD75}"/>
          </ac:cxnSpMkLst>
        </pc:cxnChg>
        <pc:cxnChg chg="add del mod">
          <ac:chgData name="Datseris, George" userId="0e929467-a486-4dd6-aadf-a47fca854b85" providerId="ADAL" clId="{49EC0DDF-627C-4C63-9935-BB8420E77F48}" dt="2023-03-09T09:32:18.367" v="658" actId="478"/>
          <ac:cxnSpMkLst>
            <pc:docMk/>
            <pc:sldMk cId="3514287023" sldId="293"/>
            <ac:cxnSpMk id="159" creationId="{A995A1C0-F762-3421-3AA6-A340DCB6BE64}"/>
          </ac:cxnSpMkLst>
        </pc:cxnChg>
        <pc:cxnChg chg="add mod">
          <ac:chgData name="Datseris, George" userId="0e929467-a486-4dd6-aadf-a47fca854b85" providerId="ADAL" clId="{49EC0DDF-627C-4C63-9935-BB8420E77F48}" dt="2023-03-09T09:55:35.060" v="923" actId="1076"/>
          <ac:cxnSpMkLst>
            <pc:docMk/>
            <pc:sldMk cId="3514287023" sldId="293"/>
            <ac:cxnSpMk id="160" creationId="{D1DBD1DF-B93D-9947-B5AC-03DA5EDF424B}"/>
          </ac:cxnSpMkLst>
        </pc:cxnChg>
        <pc:cxnChg chg="add del mod">
          <ac:chgData name="Datseris, George" userId="0e929467-a486-4dd6-aadf-a47fca854b85" providerId="ADAL" clId="{49EC0DDF-627C-4C63-9935-BB8420E77F48}" dt="2023-03-09T09:37:06.029" v="782" actId="478"/>
          <ac:cxnSpMkLst>
            <pc:docMk/>
            <pc:sldMk cId="3514287023" sldId="293"/>
            <ac:cxnSpMk id="163" creationId="{205C439F-E449-561E-8C52-0D37D73C92C2}"/>
          </ac:cxnSpMkLst>
        </pc:cxnChg>
        <pc:cxnChg chg="add mod">
          <ac:chgData name="Datseris, George" userId="0e929467-a486-4dd6-aadf-a47fca854b85" providerId="ADAL" clId="{49EC0DDF-627C-4C63-9935-BB8420E77F48}" dt="2023-03-09T09:55:35.060" v="923" actId="1076"/>
          <ac:cxnSpMkLst>
            <pc:docMk/>
            <pc:sldMk cId="3514287023" sldId="293"/>
            <ac:cxnSpMk id="166" creationId="{56086EFA-A4B2-C5C3-89B8-2697FC5D2B10}"/>
          </ac:cxnSpMkLst>
        </pc:cxnChg>
        <pc:cxnChg chg="add mod">
          <ac:chgData name="Datseris, George" userId="0e929467-a486-4dd6-aadf-a47fca854b85" providerId="ADAL" clId="{49EC0DDF-627C-4C63-9935-BB8420E77F48}" dt="2023-03-09T09:39:08.196" v="802" actId="14100"/>
          <ac:cxnSpMkLst>
            <pc:docMk/>
            <pc:sldMk cId="3514287023" sldId="293"/>
            <ac:cxnSpMk id="168" creationId="{A41C4907-8B64-8497-E932-9425E78978EA}"/>
          </ac:cxnSpMkLst>
        </pc:cxnChg>
        <pc:cxnChg chg="add mod">
          <ac:chgData name="Datseris, George" userId="0e929467-a486-4dd6-aadf-a47fca854b85" providerId="ADAL" clId="{49EC0DDF-627C-4C63-9935-BB8420E77F48}" dt="2023-03-09T09:39:14.105" v="804" actId="14100"/>
          <ac:cxnSpMkLst>
            <pc:docMk/>
            <pc:sldMk cId="3514287023" sldId="293"/>
            <ac:cxnSpMk id="171" creationId="{06B61501-F01B-C24B-55CA-84F797C74462}"/>
          </ac:cxnSpMkLst>
        </pc:cxnChg>
        <pc:cxnChg chg="add mod">
          <ac:chgData name="Datseris, George" userId="0e929467-a486-4dd6-aadf-a47fca854b85" providerId="ADAL" clId="{49EC0DDF-627C-4C63-9935-BB8420E77F48}" dt="2023-03-09T09:38:39.300" v="798" actId="692"/>
          <ac:cxnSpMkLst>
            <pc:docMk/>
            <pc:sldMk cId="3514287023" sldId="293"/>
            <ac:cxnSpMk id="174" creationId="{41AB3C7B-33EA-65F5-CA6F-E4400D7DB9B4}"/>
          </ac:cxnSpMkLst>
        </pc:cxnChg>
        <pc:cxnChg chg="add del">
          <ac:chgData name="Datseris, George" userId="0e929467-a486-4dd6-aadf-a47fca854b85" providerId="ADAL" clId="{49EC0DDF-627C-4C63-9935-BB8420E77F48}" dt="2023-03-09T09:39:41.528" v="808" actId="11529"/>
          <ac:cxnSpMkLst>
            <pc:docMk/>
            <pc:sldMk cId="3514287023" sldId="293"/>
            <ac:cxnSpMk id="182" creationId="{C8ECA527-CBB7-2509-5602-39E58EA1E773}"/>
          </ac:cxnSpMkLst>
        </pc:cxnChg>
        <pc:cxnChg chg="add del">
          <ac:chgData name="Datseris, George" userId="0e929467-a486-4dd6-aadf-a47fca854b85" providerId="ADAL" clId="{49EC0DDF-627C-4C63-9935-BB8420E77F48}" dt="2023-03-09T09:48:53.559" v="854" actId="478"/>
          <ac:cxnSpMkLst>
            <pc:docMk/>
            <pc:sldMk cId="3514287023" sldId="293"/>
            <ac:cxnSpMk id="188" creationId="{3CC12F8B-AC4D-4AA1-FDE5-8DD100A7D1A1}"/>
          </ac:cxnSpMkLst>
        </pc:cxnChg>
        <pc:cxnChg chg="add mod">
          <ac:chgData name="Datseris, George" userId="0e929467-a486-4dd6-aadf-a47fca854b85" providerId="ADAL" clId="{49EC0DDF-627C-4C63-9935-BB8420E77F48}" dt="2023-03-09T09:56:24.386" v="947" actId="14100"/>
          <ac:cxnSpMkLst>
            <pc:docMk/>
            <pc:sldMk cId="3514287023" sldId="293"/>
            <ac:cxnSpMk id="193" creationId="{7157F217-5CE8-AF01-EF4F-6B8063A55C72}"/>
          </ac:cxnSpMkLst>
        </pc:cxnChg>
      </pc:sldChg>
      <pc:sldChg chg="addSp delSp modSp add mod">
        <pc:chgData name="Datseris, George" userId="0e929467-a486-4dd6-aadf-a47fca854b85" providerId="ADAL" clId="{49EC0DDF-627C-4C63-9935-BB8420E77F48}" dt="2023-03-09T11:50:31.720" v="1119" actId="1036"/>
        <pc:sldMkLst>
          <pc:docMk/>
          <pc:sldMk cId="2633675230" sldId="294"/>
        </pc:sldMkLst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2" creationId="{C651BDD4-B737-45C2-B613-9092B0D5852A}"/>
          </ac:spMkLst>
        </pc:spChg>
        <pc:spChg chg="mod topLvl">
          <ac:chgData name="Datseris, George" userId="0e929467-a486-4dd6-aadf-a47fca854b85" providerId="ADAL" clId="{49EC0DDF-627C-4C63-9935-BB8420E77F48}" dt="2023-03-09T11:50:19.604" v="1110" actId="1076"/>
          <ac:spMkLst>
            <pc:docMk/>
            <pc:sldMk cId="2633675230" sldId="294"/>
            <ac:spMk id="5" creationId="{519322F0-BBD6-4251-8769-DE98B28686B3}"/>
          </ac:spMkLst>
        </pc:spChg>
        <pc:spChg chg="mod topLvl">
          <ac:chgData name="Datseris, George" userId="0e929467-a486-4dd6-aadf-a47fca854b85" providerId="ADAL" clId="{49EC0DDF-627C-4C63-9935-BB8420E77F48}" dt="2023-03-09T11:46:11.802" v="1093" actId="14100"/>
          <ac:spMkLst>
            <pc:docMk/>
            <pc:sldMk cId="2633675230" sldId="294"/>
            <ac:spMk id="6" creationId="{B8A67FF5-8A82-4771-B5D9-B8793C4F6DC0}"/>
          </ac:spMkLst>
        </pc:spChg>
        <pc:spChg chg="mod topLvl">
          <ac:chgData name="Datseris, George" userId="0e929467-a486-4dd6-aadf-a47fca854b85" providerId="ADAL" clId="{49EC0DDF-627C-4C63-9935-BB8420E77F48}" dt="2023-03-09T10:06:25.447" v="1004" actId="165"/>
          <ac:spMkLst>
            <pc:docMk/>
            <pc:sldMk cId="2633675230" sldId="294"/>
            <ac:spMk id="7" creationId="{D57A63BD-DD5A-B778-4E33-4C39875328EB}"/>
          </ac:spMkLst>
        </pc:spChg>
        <pc:spChg chg="mod topLvl">
          <ac:chgData name="Datseris, George" userId="0e929467-a486-4dd6-aadf-a47fca854b85" providerId="ADAL" clId="{49EC0DDF-627C-4C63-9935-BB8420E77F48}" dt="2023-03-09T11:50:31.720" v="1119" actId="1036"/>
          <ac:spMkLst>
            <pc:docMk/>
            <pc:sldMk cId="2633675230" sldId="294"/>
            <ac:spMk id="8" creationId="{58EFD9EF-C2E0-4699-AF27-A0A525B01140}"/>
          </ac:spMkLst>
        </pc:spChg>
        <pc:spChg chg="mod topLvl">
          <ac:chgData name="Datseris, George" userId="0e929467-a486-4dd6-aadf-a47fca854b85" providerId="ADAL" clId="{49EC0DDF-627C-4C63-9935-BB8420E77F48}" dt="2023-03-09T11:36:09.742" v="1047" actId="14100"/>
          <ac:spMkLst>
            <pc:docMk/>
            <pc:sldMk cId="2633675230" sldId="294"/>
            <ac:spMk id="9" creationId="{B5BDBB66-112E-C141-AAC1-8AB5131926A9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0" creationId="{515C62D5-4C83-4208-B1B1-8700316950CE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4" creationId="{FF579E1E-9935-497A-BDA3-1B48E0497F7D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5" creationId="{E316146E-34CB-4468-9F43-15E180E86544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6" creationId="{19C19627-2E37-445A-82CD-741B75D9A55B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7" creationId="{BD0E7F1F-227A-429E-8395-B02F409C7C2D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22" creationId="{70B1497E-340B-4CA6-9B39-82FE50438BD4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24" creationId="{3AF55071-506D-4492-B07B-E7DB376110F0}"/>
          </ac:spMkLst>
        </pc:spChg>
        <pc:spChg chg="mod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26" creationId="{B263772D-C0DC-41C4-B9AE-5E9206C2D046}"/>
          </ac:spMkLst>
        </pc:spChg>
        <pc:spChg chg="mod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27" creationId="{E905CAF8-4807-4F6B-BB24-CE6EE6211A68}"/>
          </ac:spMkLst>
        </pc:spChg>
        <pc:spChg chg="mod topLvl">
          <ac:chgData name="Datseris, George" userId="0e929467-a486-4dd6-aadf-a47fca854b85" providerId="ADAL" clId="{49EC0DDF-627C-4C63-9935-BB8420E77F48}" dt="2023-03-09T10:06:25.447" v="1004" actId="165"/>
          <ac:spMkLst>
            <pc:docMk/>
            <pc:sldMk cId="2633675230" sldId="294"/>
            <ac:spMk id="28" creationId="{22465636-87A0-9D6B-7B9A-8D4329F73737}"/>
          </ac:spMkLst>
        </pc:spChg>
        <pc:spChg chg="mod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29" creationId="{045D90FD-F522-4FA1-8488-4B25CA5C7E39}"/>
          </ac:spMkLst>
        </pc:spChg>
        <pc:spChg chg="mod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30" creationId="{D1931778-7D44-4EC7-8E24-8C343E599DFF}"/>
          </ac:spMkLst>
        </pc:spChg>
        <pc:spChg chg="mod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31" creationId="{611ED28F-6779-415F-9863-7BDA2D2322D7}"/>
          </ac:spMkLst>
        </pc:spChg>
        <pc:spChg chg="mod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32" creationId="{147D7EC2-6E00-4E29-82D9-3870607E7F5F}"/>
          </ac:spMkLst>
        </pc:spChg>
        <pc:spChg chg="mod topLvl">
          <ac:chgData name="Datseris, George" userId="0e929467-a486-4dd6-aadf-a47fca854b85" providerId="ADAL" clId="{49EC0DDF-627C-4C63-9935-BB8420E77F48}" dt="2023-03-09T10:06:25.447" v="1004" actId="165"/>
          <ac:spMkLst>
            <pc:docMk/>
            <pc:sldMk cId="2633675230" sldId="294"/>
            <ac:spMk id="35" creationId="{CB41E65C-56F7-AA31-884A-3AC66DD247C3}"/>
          </ac:spMkLst>
        </pc:spChg>
        <pc:spChg chg="mod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37" creationId="{40508710-4229-4D1B-A942-24048486803B}"/>
          </ac:spMkLst>
        </pc:spChg>
        <pc:spChg chg="mod topLvl">
          <ac:chgData name="Datseris, George" userId="0e929467-a486-4dd6-aadf-a47fca854b85" providerId="ADAL" clId="{49EC0DDF-627C-4C63-9935-BB8420E77F48}" dt="2023-03-09T10:08:03.146" v="1021" actId="692"/>
          <ac:spMkLst>
            <pc:docMk/>
            <pc:sldMk cId="2633675230" sldId="294"/>
            <ac:spMk id="38" creationId="{3E1DC88F-F0FF-3AC4-E279-C9034B519B3C}"/>
          </ac:spMkLst>
        </pc:spChg>
        <pc:spChg chg="mod topLvl">
          <ac:chgData name="Datseris, George" userId="0e929467-a486-4dd6-aadf-a47fca854b85" providerId="ADAL" clId="{49EC0DDF-627C-4C63-9935-BB8420E77F48}" dt="2023-03-09T11:36:31.409" v="1089" actId="1036"/>
          <ac:spMkLst>
            <pc:docMk/>
            <pc:sldMk cId="2633675230" sldId="294"/>
            <ac:spMk id="40" creationId="{055DC024-CE7F-073B-8C9C-89D187AF253E}"/>
          </ac:spMkLst>
        </pc:spChg>
        <pc:spChg chg="mod topLvl">
          <ac:chgData name="Datseris, George" userId="0e929467-a486-4dd6-aadf-a47fca854b85" providerId="ADAL" clId="{49EC0DDF-627C-4C63-9935-BB8420E77F48}" dt="2023-03-09T11:47:53.462" v="1102" actId="164"/>
          <ac:spMkLst>
            <pc:docMk/>
            <pc:sldMk cId="2633675230" sldId="294"/>
            <ac:spMk id="45" creationId="{6E82A08B-B8AA-7604-B1DC-0F2FDD5B2CB2}"/>
          </ac:spMkLst>
        </pc:spChg>
        <pc:spChg chg="mod topLvl">
          <ac:chgData name="Datseris, George" userId="0e929467-a486-4dd6-aadf-a47fca854b85" providerId="ADAL" clId="{49EC0DDF-627C-4C63-9935-BB8420E77F48}" dt="2023-03-09T11:46:11.802" v="1093" actId="14100"/>
          <ac:spMkLst>
            <pc:docMk/>
            <pc:sldMk cId="2633675230" sldId="294"/>
            <ac:spMk id="46" creationId="{A9EE5D1A-779E-4512-BCDC-AB3E6D67C39D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49" creationId="{4504F4F8-5759-4D99-83C6-6F92482C3CB6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50" creationId="{A06E723D-D828-4C45-A65B-931D2B54ABC8}"/>
          </ac:spMkLst>
        </pc:spChg>
        <pc:spChg chg="mod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51" creationId="{79978721-E174-468E-AC20-08060BA4E464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52" creationId="{9109D6F9-9246-4AE2-80BA-3E91FCAE721C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53" creationId="{6B7CC830-6638-43FA-A09C-BA45B8949A2D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54" creationId="{59054D96-4E3A-48D1-B8CE-61160FA4F588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55" creationId="{E0846BC3-4382-4099-AB0B-F6724497D169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56" creationId="{BC290386-4667-4457-A1E9-ED89E356C82F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57" creationId="{2147E3EA-EBE7-2D4A-85C4-9373A04AD3CC}"/>
          </ac:spMkLst>
        </pc:spChg>
        <pc:spChg chg="mod topLvl">
          <ac:chgData name="Datseris, George" userId="0e929467-a486-4dd6-aadf-a47fca854b85" providerId="ADAL" clId="{49EC0DDF-627C-4C63-9935-BB8420E77F48}" dt="2023-03-09T11:46:11.802" v="1093" actId="14100"/>
          <ac:spMkLst>
            <pc:docMk/>
            <pc:sldMk cId="2633675230" sldId="294"/>
            <ac:spMk id="60" creationId="{3954AF6D-9746-48F5-84D4-A795CAFF43EE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61" creationId="{9E2739F3-B3CA-4670-BD3C-626B9E3C10AA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62" creationId="{06E99BA6-BA93-4BCC-B3C9-A16D1115F95F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63" creationId="{1350FE7B-59DD-4D43-A53D-45933362E06E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64" creationId="{2D0C5040-65A4-45AE-B95A-C6AE09050753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68" creationId="{72BA67BA-5C78-4D89-912D-6D0134AA17CB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73" creationId="{E100D527-A61F-33D7-6590-4B09B77F91C6}"/>
          </ac:spMkLst>
        </pc:spChg>
        <pc:spChg chg="mod topLvl">
          <ac:chgData name="Datseris, George" userId="0e929467-a486-4dd6-aadf-a47fca854b85" providerId="ADAL" clId="{49EC0DDF-627C-4C63-9935-BB8420E77F48}" dt="2023-03-09T11:46:46.239" v="1101" actId="1076"/>
          <ac:spMkLst>
            <pc:docMk/>
            <pc:sldMk cId="2633675230" sldId="294"/>
            <ac:spMk id="74" creationId="{18E1A0F2-B62F-4804-BE11-E67550D642BC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75" creationId="{D2265DA5-3314-4722-94D0-A02CDA927A30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76" creationId="{98836BFD-84A6-4D0A-B04D-A9332F0691D1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77" creationId="{435F4430-061E-41BA-B833-28BE80262B13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82" creationId="{48E9A66A-365B-476B-7AFE-DA8F02A21C19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84" creationId="{70B4A9D8-81EB-4230-AD04-5E32F6A82FEA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87" creationId="{A1FC6A5D-A1B9-CCF9-3BA4-3D86F1AEDD12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88" creationId="{BF3F2A45-6DE8-5882-22B2-1003E3BCA1B4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89" creationId="{252D50A2-7C51-6956-836B-3891F10AC7AE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90" creationId="{2B62FE8D-2E1C-C8A8-71FE-5992A1B1BE53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91" creationId="{2296130F-F17D-2936-CD24-4AE9F48077E8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92" creationId="{DF8B611D-3C85-D13B-7521-B02FB1D4F6BB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93" creationId="{7999612D-841B-B159-D832-485F1E3C668C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94" creationId="{9CFB3923-C5E6-FD9C-B5B4-7B157F9F6C43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95" creationId="{E61571DF-C9A5-D02A-9213-6C99279BA595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96" creationId="{FE51FF03-185D-B3EE-13D8-0AF824E7F030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97" creationId="{81E833F3-6C72-B6ED-F61C-02F5835D3E69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98" creationId="{A632BF4D-B23A-7AA9-8DCE-674A125D2D1B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99" creationId="{7DCF3E4D-7B22-E76F-0595-7194419C0037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00" creationId="{6AEBD6EA-D8CA-74CD-B5F0-76BE2861785C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02" creationId="{C48BB7D6-404B-227D-7CD6-C34683E4D74D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03" creationId="{99DAC1C1-769F-B12A-3FDE-B3A768471A3C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04" creationId="{0D3FDFBD-06F5-2E48-BF97-2AB842322E7E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05" creationId="{F92A2BE8-42D8-001A-02A3-BD7C0F4FBE34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06" creationId="{FFC3784F-17DF-0DCE-CA2F-8463DE540536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07" creationId="{5501706F-431B-6907-5297-B8EF1758595F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08" creationId="{E59EBF94-8A13-2D1C-DB7B-57930A9C5897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09" creationId="{5990FF13-BD71-385E-6AAB-BE6E3F5401B3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11" creationId="{667957F3-5254-906F-3F8B-59FEF3B2F4A5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12" creationId="{96FB5968-922C-AFDE-F4B7-D6ECC4AD334D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13" creationId="{863F34C4-5D2B-17D6-46A4-92D6EBBC82A3}"/>
          </ac:spMkLst>
        </pc:spChg>
        <pc:spChg chg="mod topLvl">
          <ac:chgData name="Datseris, George" userId="0e929467-a486-4dd6-aadf-a47fca854b85" providerId="ADAL" clId="{49EC0DDF-627C-4C63-9935-BB8420E77F48}" dt="2023-03-09T11:46:42.974" v="1100" actId="688"/>
          <ac:spMkLst>
            <pc:docMk/>
            <pc:sldMk cId="2633675230" sldId="294"/>
            <ac:spMk id="114" creationId="{D53CB8A7-5DD7-D323-D784-7E20F3EF978A}"/>
          </ac:spMkLst>
        </pc:spChg>
        <pc:spChg chg="mod topLvl">
          <ac:chgData name="Datseris, George" userId="0e929467-a486-4dd6-aadf-a47fca854b85" providerId="ADAL" clId="{49EC0DDF-627C-4C63-9935-BB8420E77F48}" dt="2023-03-09T11:45:59.167" v="1092" actId="165"/>
          <ac:spMkLst>
            <pc:docMk/>
            <pc:sldMk cId="2633675230" sldId="294"/>
            <ac:spMk id="115" creationId="{1B7C96B9-8DCE-4307-EC39-225E3EC1D3E0}"/>
          </ac:spMkLst>
        </pc:spChg>
        <pc:spChg chg="mod topLvl">
          <ac:chgData name="Datseris, George" userId="0e929467-a486-4dd6-aadf-a47fca854b85" providerId="ADAL" clId="{49EC0DDF-627C-4C63-9935-BB8420E77F48}" dt="2023-03-09T10:08:03.146" v="1021" actId="692"/>
          <ac:spMkLst>
            <pc:docMk/>
            <pc:sldMk cId="2633675230" sldId="294"/>
            <ac:spMk id="118" creationId="{75804A2E-D97D-A1C8-D6D1-1EE8CC80C5EE}"/>
          </ac:spMkLst>
        </pc:spChg>
        <pc:spChg chg="mod topLvl">
          <ac:chgData name="Datseris, George" userId="0e929467-a486-4dd6-aadf-a47fca854b85" providerId="ADAL" clId="{49EC0DDF-627C-4C63-9935-BB8420E77F48}" dt="2023-03-09T11:47:53.462" v="1102" actId="164"/>
          <ac:spMkLst>
            <pc:docMk/>
            <pc:sldMk cId="2633675230" sldId="294"/>
            <ac:spMk id="120" creationId="{CD42B677-CFA9-F1B2-C1C0-BF82B9BBDC55}"/>
          </ac:spMkLst>
        </pc:spChg>
        <pc:spChg chg="mod topLvl">
          <ac:chgData name="Datseris, George" userId="0e929467-a486-4dd6-aadf-a47fca854b85" providerId="ADAL" clId="{49EC0DDF-627C-4C63-9935-BB8420E77F48}" dt="2023-03-09T11:47:53.462" v="1102" actId="164"/>
          <ac:spMkLst>
            <pc:docMk/>
            <pc:sldMk cId="2633675230" sldId="294"/>
            <ac:spMk id="121" creationId="{50482E0F-824E-25D5-1741-130B8996F659}"/>
          </ac:spMkLst>
        </pc:spChg>
        <pc:spChg chg="mod topLvl">
          <ac:chgData name="Datseris, George" userId="0e929467-a486-4dd6-aadf-a47fca854b85" providerId="ADAL" clId="{49EC0DDF-627C-4C63-9935-BB8420E77F48}" dt="2023-03-09T11:47:53.462" v="1102" actId="164"/>
          <ac:spMkLst>
            <pc:docMk/>
            <pc:sldMk cId="2633675230" sldId="294"/>
            <ac:spMk id="122" creationId="{1968A151-F749-68C1-2FDB-70D4F69475BE}"/>
          </ac:spMkLst>
        </pc:spChg>
        <pc:spChg chg="mod topLvl">
          <ac:chgData name="Datseris, George" userId="0e929467-a486-4dd6-aadf-a47fca854b85" providerId="ADAL" clId="{49EC0DDF-627C-4C63-9935-BB8420E77F48}" dt="2023-03-09T11:47:53.462" v="1102" actId="164"/>
          <ac:spMkLst>
            <pc:docMk/>
            <pc:sldMk cId="2633675230" sldId="294"/>
            <ac:spMk id="123" creationId="{35A5FAFF-E46D-2036-8805-0DB8E99E3870}"/>
          </ac:spMkLst>
        </pc:spChg>
        <pc:spChg chg="mod topLvl">
          <ac:chgData name="Datseris, George" userId="0e929467-a486-4dd6-aadf-a47fca854b85" providerId="ADAL" clId="{49EC0DDF-627C-4C63-9935-BB8420E77F48}" dt="2023-03-09T10:08:03.146" v="1021" actId="692"/>
          <ac:spMkLst>
            <pc:docMk/>
            <pc:sldMk cId="2633675230" sldId="294"/>
            <ac:spMk id="126" creationId="{C96AE0EB-394E-ACBF-D2C8-C8F2308F5A9E}"/>
          </ac:spMkLst>
        </pc:spChg>
        <pc:spChg chg="add mod">
          <ac:chgData name="Datseris, George" userId="0e929467-a486-4dd6-aadf-a47fca854b85" providerId="ADAL" clId="{49EC0DDF-627C-4C63-9935-BB8420E77F48}" dt="2023-03-09T10:06:45.288" v="1008" actId="692"/>
          <ac:spMkLst>
            <pc:docMk/>
            <pc:sldMk cId="2633675230" sldId="294"/>
            <ac:spMk id="127" creationId="{FFFF093F-E7D7-2B02-C1CE-CA901F43ADC1}"/>
          </ac:spMkLst>
        </pc:spChg>
        <pc:spChg chg="mod topLvl">
          <ac:chgData name="Datseris, George" userId="0e929467-a486-4dd6-aadf-a47fca854b85" providerId="ADAL" clId="{49EC0DDF-627C-4C63-9935-BB8420E77F48}" dt="2023-03-09T10:08:03.146" v="1021" actId="692"/>
          <ac:spMkLst>
            <pc:docMk/>
            <pc:sldMk cId="2633675230" sldId="294"/>
            <ac:spMk id="162" creationId="{C2BD1E01-F5BC-546C-E295-6EF715A1756B}"/>
          </ac:spMkLst>
        </pc:spChg>
        <pc:spChg chg="mod topLvl">
          <ac:chgData name="Datseris, George" userId="0e929467-a486-4dd6-aadf-a47fca854b85" providerId="ADAL" clId="{49EC0DDF-627C-4C63-9935-BB8420E77F48}" dt="2023-03-09T11:36:06.029" v="1046" actId="14100"/>
          <ac:spMkLst>
            <pc:docMk/>
            <pc:sldMk cId="2633675230" sldId="294"/>
            <ac:spMk id="183" creationId="{6FF28B97-06F6-05E6-3A32-309812754153}"/>
          </ac:spMkLst>
        </pc:spChg>
        <pc:spChg chg="mod topLvl">
          <ac:chgData name="Datseris, George" userId="0e929467-a486-4dd6-aadf-a47fca854b85" providerId="ADAL" clId="{49EC0DDF-627C-4C63-9935-BB8420E77F48}" dt="2023-03-09T10:07:12.926" v="1013" actId="14100"/>
          <ac:spMkLst>
            <pc:docMk/>
            <pc:sldMk cId="2633675230" sldId="294"/>
            <ac:spMk id="185" creationId="{9E81140D-88B6-8F66-74A9-2491BAA8B6FD}"/>
          </ac:spMkLst>
        </pc:spChg>
        <pc:spChg chg="mod topLvl">
          <ac:chgData name="Datseris, George" userId="0e929467-a486-4dd6-aadf-a47fca854b85" providerId="ADAL" clId="{49EC0DDF-627C-4C63-9935-BB8420E77F48}" dt="2023-03-09T10:07:04.964" v="1012" actId="14100"/>
          <ac:spMkLst>
            <pc:docMk/>
            <pc:sldMk cId="2633675230" sldId="294"/>
            <ac:spMk id="186" creationId="{E4121A3B-5ABA-0FCA-5F87-7064E5A96836}"/>
          </ac:spMkLst>
        </pc:spChg>
        <pc:spChg chg="mod topLvl">
          <ac:chgData name="Datseris, George" userId="0e929467-a486-4dd6-aadf-a47fca854b85" providerId="ADAL" clId="{49EC0DDF-627C-4C63-9935-BB8420E77F48}" dt="2023-03-09T10:06:25.447" v="1004" actId="165"/>
          <ac:spMkLst>
            <pc:docMk/>
            <pc:sldMk cId="2633675230" sldId="294"/>
            <ac:spMk id="189" creationId="{F53C48BB-F473-2586-F7AF-F86F731DF628}"/>
          </ac:spMkLst>
        </pc:spChg>
        <pc:spChg chg="mod">
          <ac:chgData name="Datseris, George" userId="0e929467-a486-4dd6-aadf-a47fca854b85" providerId="ADAL" clId="{49EC0DDF-627C-4C63-9935-BB8420E77F48}" dt="2023-03-09T10:09:17.147" v="1043" actId="1038"/>
          <ac:spMkLst>
            <pc:docMk/>
            <pc:sldMk cId="2633675230" sldId="294"/>
            <ac:spMk id="190" creationId="{FF84BAE4-9599-BAF1-F2A3-56D62DEA332B}"/>
          </ac:spMkLst>
        </pc:spChg>
        <pc:spChg chg="mod">
          <ac:chgData name="Datseris, George" userId="0e929467-a486-4dd6-aadf-a47fca854b85" providerId="ADAL" clId="{49EC0DDF-627C-4C63-9935-BB8420E77F48}" dt="2023-03-09T10:09:17.147" v="1043" actId="1038"/>
          <ac:spMkLst>
            <pc:docMk/>
            <pc:sldMk cId="2633675230" sldId="294"/>
            <ac:spMk id="191" creationId="{C9747803-5A34-979C-3149-AEC66291F630}"/>
          </ac:spMkLst>
        </pc:spChg>
        <pc:grpChg chg="add del mod">
          <ac:chgData name="Datseris, George" userId="0e929467-a486-4dd6-aadf-a47fca854b85" providerId="ADAL" clId="{49EC0DDF-627C-4C63-9935-BB8420E77F48}" dt="2023-03-09T10:06:25.447" v="1004" actId="165"/>
          <ac:grpSpMkLst>
            <pc:docMk/>
            <pc:sldMk cId="2633675230" sldId="294"/>
            <ac:grpSpMk id="3" creationId="{089F52C9-1D88-31A0-9B7B-7B9A90AF623A}"/>
          </ac:grpSpMkLst>
        </pc:grpChg>
        <pc:grpChg chg="add del mod">
          <ac:chgData name="Datseris, George" userId="0e929467-a486-4dd6-aadf-a47fca854b85" providerId="ADAL" clId="{49EC0DDF-627C-4C63-9935-BB8420E77F48}" dt="2023-03-09T11:45:59.167" v="1092" actId="165"/>
          <ac:grpSpMkLst>
            <pc:docMk/>
            <pc:sldMk cId="2633675230" sldId="294"/>
            <ac:grpSpMk id="33" creationId="{E34B10E7-701A-54F2-6CF7-EFF4BD784262}"/>
          </ac:grpSpMkLst>
        </pc:grpChg>
        <pc:grpChg chg="mod topLvl">
          <ac:chgData name="Datseris, George" userId="0e929467-a486-4dd6-aadf-a47fca854b85" providerId="ADAL" clId="{49EC0DDF-627C-4C63-9935-BB8420E77F48}" dt="2023-03-09T11:45:59.167" v="1092" actId="165"/>
          <ac:grpSpMkLst>
            <pc:docMk/>
            <pc:sldMk cId="2633675230" sldId="294"/>
            <ac:grpSpMk id="86" creationId="{C4E4D8F5-BD66-76E3-8DBD-DB278C7C04C9}"/>
          </ac:grpSpMkLst>
        </pc:grpChg>
        <pc:grpChg chg="mod topLvl">
          <ac:chgData name="Datseris, George" userId="0e929467-a486-4dd6-aadf-a47fca854b85" providerId="ADAL" clId="{49EC0DDF-627C-4C63-9935-BB8420E77F48}" dt="2023-03-09T11:45:59.167" v="1092" actId="165"/>
          <ac:grpSpMkLst>
            <pc:docMk/>
            <pc:sldMk cId="2633675230" sldId="294"/>
            <ac:grpSpMk id="101" creationId="{3D21D19D-4942-D493-DB73-138D372AA10B}"/>
          </ac:grpSpMkLst>
        </pc:grpChg>
        <pc:grpChg chg="mod topLvl">
          <ac:chgData name="Datseris, George" userId="0e929467-a486-4dd6-aadf-a47fca854b85" providerId="ADAL" clId="{49EC0DDF-627C-4C63-9935-BB8420E77F48}" dt="2023-03-09T11:46:11.802" v="1093" actId="14100"/>
          <ac:grpSpMkLst>
            <pc:docMk/>
            <pc:sldMk cId="2633675230" sldId="294"/>
            <ac:grpSpMk id="119" creationId="{342B01E9-84D5-BC79-9B6B-B6A83A89A098}"/>
          </ac:grpSpMkLst>
        </pc:grpChg>
        <pc:grpChg chg="add mod">
          <ac:chgData name="Datseris, George" userId="0e929467-a486-4dd6-aadf-a47fca854b85" providerId="ADAL" clId="{49EC0DDF-627C-4C63-9935-BB8420E77F48}" dt="2023-03-09T11:47:57.524" v="1103" actId="14100"/>
          <ac:grpSpMkLst>
            <pc:docMk/>
            <pc:sldMk cId="2633675230" sldId="294"/>
            <ac:grpSpMk id="135" creationId="{698F2D92-B595-309F-EB49-2223B9A60C73}"/>
          </ac:grpSpMkLst>
        </pc:grpChg>
        <pc:grpChg chg="del mod">
          <ac:chgData name="Datseris, George" userId="0e929467-a486-4dd6-aadf-a47fca854b85" providerId="ADAL" clId="{49EC0DDF-627C-4C63-9935-BB8420E77F48}" dt="2023-03-09T10:06:22.953" v="1003" actId="478"/>
          <ac:grpSpMkLst>
            <pc:docMk/>
            <pc:sldMk cId="2633675230" sldId="294"/>
            <ac:grpSpMk id="144" creationId="{C9D8B85A-D1D0-DA18-6998-55152F06C74E}"/>
          </ac:grpSpMkLst>
        </pc:grp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4" creationId="{543AC598-D8A9-7F48-36E6-E7B1BC4A17A1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11" creationId="{16CFEA7C-B190-C6B1-EE02-83F0BD5C309A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12" creationId="{AB8B99DF-1230-CC82-82F8-17339893C73A}"/>
          </ac:cxnSpMkLst>
        </pc:cxnChg>
        <pc:cxnChg chg="mod topLvl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13" creationId="{2BF160E7-9A33-43EB-825E-D88AB36B3D23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18" creationId="{7A050098-C64F-10DB-7B04-3331CC8D9602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19" creationId="{22718875-E362-506D-5F5A-5F94FA0B4269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20" creationId="{97983301-7684-D4AC-52ED-F22C5E6751F4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21" creationId="{4C7E0799-89F4-A7AD-5F50-F1A7F2FB003A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23" creationId="{4734CFC0-B831-8DF0-C298-D1E41243599D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25" creationId="{749E2185-306C-5204-521C-EDB174546642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36" creationId="{F9324552-4173-D101-D8E4-08A38523D520}"/>
          </ac:cxnSpMkLst>
        </pc:cxnChg>
        <pc:cxnChg chg="mod topLvl">
          <ac:chgData name="Datseris, George" userId="0e929467-a486-4dd6-aadf-a47fca854b85" providerId="ADAL" clId="{49EC0DDF-627C-4C63-9935-BB8420E77F48}" dt="2023-03-09T11:47:53.462" v="1102" actId="164"/>
          <ac:cxnSpMkLst>
            <pc:docMk/>
            <pc:sldMk cId="2633675230" sldId="294"/>
            <ac:cxnSpMk id="41" creationId="{2B4CA6CC-18CF-0A39-D421-E1189FB5FEFF}"/>
          </ac:cxnSpMkLst>
        </pc:cxnChg>
        <pc:cxnChg chg="mod topLvl">
          <ac:chgData name="Datseris, George" userId="0e929467-a486-4dd6-aadf-a47fca854b85" providerId="ADAL" clId="{49EC0DDF-627C-4C63-9935-BB8420E77F48}" dt="2023-03-09T11:47:53.462" v="1102" actId="164"/>
          <ac:cxnSpMkLst>
            <pc:docMk/>
            <pc:sldMk cId="2633675230" sldId="294"/>
            <ac:cxnSpMk id="42" creationId="{133002A4-3A21-571A-8BC7-EC90B4CC5286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43" creationId="{C4201249-BC44-9594-769A-CA3D1045F34D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44" creationId="{677FDBB9-0154-3743-DA5D-C876D9B97D3D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47" creationId="{37BB5100-4FAB-847D-7F34-63A1E3D9DC50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48" creationId="{74A90FF3-A1DE-E3E4-1121-3900140B521D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58" creationId="{9FFDAA91-D860-49CD-53C5-2AF86D461925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59" creationId="{94DE41E0-4BE4-6D71-DC04-4ADBFB6DADE8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65" creationId="{4C29CBDF-A5E9-6B14-475C-9E324654CA66}"/>
          </ac:cxnSpMkLst>
        </pc:cxnChg>
        <pc:cxnChg chg="mod topLvl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66" creationId="{B362C4CA-E366-6F5C-9D9B-9C20C5A78EAB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67" creationId="{5DD3AE97-629B-F2A3-F7B1-37BFE87735D5}"/>
          </ac:cxnSpMkLst>
        </pc:cxnChg>
        <pc:cxnChg chg="mod topLvl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69" creationId="{C8AB4B49-54CB-4C1E-B8A2-70623F1B68F7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70" creationId="{4CF5AF9A-A2AD-C839-3296-55CB71A31866}"/>
          </ac:cxnSpMkLst>
        </pc:cxnChg>
        <pc:cxnChg chg="mod topLvl">
          <ac:chgData name="Datseris, George" userId="0e929467-a486-4dd6-aadf-a47fca854b85" providerId="ADAL" clId="{49EC0DDF-627C-4C63-9935-BB8420E77F48}" dt="2023-03-09T11:46:37.544" v="1098" actId="14100"/>
          <ac:cxnSpMkLst>
            <pc:docMk/>
            <pc:sldMk cId="2633675230" sldId="294"/>
            <ac:cxnSpMk id="71" creationId="{C7653383-E832-4E88-B1DB-664933D9DE34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72" creationId="{8BC85947-018D-B060-F512-4531446DFB4B}"/>
          </ac:cxnSpMkLst>
        </pc:cxnChg>
        <pc:cxnChg chg="mod topLvl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78" creationId="{9F2192C0-FDB4-44B1-803D-34D117C6637D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79" creationId="{2EEA46E5-F0C4-6DFE-A824-BC0B711C0723}"/>
          </ac:cxnSpMkLst>
        </pc:cxnChg>
        <pc:cxnChg chg="mod">
          <ac:chgData name="Datseris, George" userId="0e929467-a486-4dd6-aadf-a47fca854b85" providerId="ADAL" clId="{49EC0DDF-627C-4C63-9935-BB8420E77F48}" dt="2023-03-09T11:45:59.167" v="1092" actId="165"/>
          <ac:cxnSpMkLst>
            <pc:docMk/>
            <pc:sldMk cId="2633675230" sldId="294"/>
            <ac:cxnSpMk id="80" creationId="{CD9EA8E3-3663-874A-61CE-F304934B6A4D}"/>
          </ac:cxnSpMkLst>
        </pc:cxnChg>
        <pc:cxnChg chg="mod topLvl">
          <ac:chgData name="Datseris, George" userId="0e929467-a486-4dd6-aadf-a47fca854b85" providerId="ADAL" clId="{49EC0DDF-627C-4C63-9935-BB8420E77F48}" dt="2023-03-09T11:46:34.832" v="1097" actId="14100"/>
          <ac:cxnSpMkLst>
            <pc:docMk/>
            <pc:sldMk cId="2633675230" sldId="294"/>
            <ac:cxnSpMk id="110" creationId="{1390816A-841F-BA46-7347-76B726AD5F53}"/>
          </ac:cxnSpMkLst>
        </pc:cxnChg>
        <pc:cxnChg chg="mod topLvl">
          <ac:chgData name="Datseris, George" userId="0e929467-a486-4dd6-aadf-a47fca854b85" providerId="ADAL" clId="{49EC0DDF-627C-4C63-9935-BB8420E77F48}" dt="2023-03-09T11:36:37.993" v="1091" actId="1035"/>
          <ac:cxnSpMkLst>
            <pc:docMk/>
            <pc:sldMk cId="2633675230" sldId="294"/>
            <ac:cxnSpMk id="132" creationId="{E0278195-AE58-5034-6C36-486684D9D647}"/>
          </ac:cxnSpMkLst>
        </pc:cxnChg>
        <pc:cxnChg chg="mod topLvl">
          <ac:chgData name="Datseris, George" userId="0e929467-a486-4dd6-aadf-a47fca854b85" providerId="ADAL" clId="{49EC0DDF-627C-4C63-9935-BB8420E77F48}" dt="2023-03-09T10:06:50.839" v="1009" actId="692"/>
          <ac:cxnSpMkLst>
            <pc:docMk/>
            <pc:sldMk cId="2633675230" sldId="294"/>
            <ac:cxnSpMk id="133" creationId="{6DBE4E5C-B478-8655-66F9-C645A1661729}"/>
          </ac:cxnSpMkLst>
        </pc:cxnChg>
        <pc:cxnChg chg="del">
          <ac:chgData name="Datseris, George" userId="0e929467-a486-4dd6-aadf-a47fca854b85" providerId="ADAL" clId="{49EC0DDF-627C-4C63-9935-BB8420E77F48}" dt="2023-03-09T10:06:22.953" v="1003" actId="478"/>
          <ac:cxnSpMkLst>
            <pc:docMk/>
            <pc:sldMk cId="2633675230" sldId="294"/>
            <ac:cxnSpMk id="136" creationId="{90D78108-5A8C-6E22-423D-476ECA7060C0}"/>
          </ac:cxnSpMkLst>
        </pc:cxnChg>
        <pc:cxnChg chg="del">
          <ac:chgData name="Datseris, George" userId="0e929467-a486-4dd6-aadf-a47fca854b85" providerId="ADAL" clId="{49EC0DDF-627C-4C63-9935-BB8420E77F48}" dt="2023-03-09T10:06:22.953" v="1003" actId="478"/>
          <ac:cxnSpMkLst>
            <pc:docMk/>
            <pc:sldMk cId="2633675230" sldId="294"/>
            <ac:cxnSpMk id="141" creationId="{5B357AD8-4CA6-F7A0-723B-A68395CA2CB7}"/>
          </ac:cxnSpMkLst>
        </pc:cxnChg>
        <pc:cxnChg chg="mod topLvl">
          <ac:chgData name="Datseris, George" userId="0e929467-a486-4dd6-aadf-a47fca854b85" providerId="ADAL" clId="{49EC0DDF-627C-4C63-9935-BB8420E77F48}" dt="2023-03-09T10:06:25.447" v="1004" actId="165"/>
          <ac:cxnSpMkLst>
            <pc:docMk/>
            <pc:sldMk cId="2633675230" sldId="294"/>
            <ac:cxnSpMk id="160" creationId="{D1DBD1DF-B93D-9947-B5AC-03DA5EDF424B}"/>
          </ac:cxnSpMkLst>
        </pc:cxnChg>
        <pc:cxnChg chg="mod topLvl">
          <ac:chgData name="Datseris, George" userId="0e929467-a486-4dd6-aadf-a47fca854b85" providerId="ADAL" clId="{49EC0DDF-627C-4C63-9935-BB8420E77F48}" dt="2023-03-09T10:08:03.146" v="1021" actId="692"/>
          <ac:cxnSpMkLst>
            <pc:docMk/>
            <pc:sldMk cId="2633675230" sldId="294"/>
            <ac:cxnSpMk id="166" creationId="{56086EFA-A4B2-C5C3-89B8-2697FC5D2B10}"/>
          </ac:cxnSpMkLst>
        </pc:cxnChg>
        <pc:cxnChg chg="mod">
          <ac:chgData name="Datseris, George" userId="0e929467-a486-4dd6-aadf-a47fca854b85" providerId="ADAL" clId="{49EC0DDF-627C-4C63-9935-BB8420E77F48}" dt="2023-03-09T10:09:24.006" v="1044" actId="14100"/>
          <ac:cxnSpMkLst>
            <pc:docMk/>
            <pc:sldMk cId="2633675230" sldId="294"/>
            <ac:cxnSpMk id="193" creationId="{7157F217-5CE8-AF01-EF4F-6B8063A55C7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F7D12-F934-424F-A3AB-5C47F67DB604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8BC2F-BC71-4BD8-9D81-6AA55B096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73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DF98-59CA-032F-4AFD-F918314DB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C6E8E-B600-38B9-C316-67B97CEEB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CCB8-F766-6C6C-F9DC-05AC3995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7F5A9-6178-8AA2-1A92-A977A375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57D2-9865-A529-89FE-341B3010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742D-7AED-B235-1E9C-C098602C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2FF43-334F-B17B-2C8D-904614E0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4F752-AF5B-96CC-CC10-0BE18FF4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BADB-4EA4-60F1-4AA5-FAD33991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1A5E2-5312-BDDD-3BFC-296E12DF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0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2BA7B-060B-3228-958B-A2F55FEDF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DE1E1-7C0D-F481-7CE9-231F11EB2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FC1B-C5FF-044F-AF59-9A1E6454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2A08-7F58-03A7-27C0-28FBE44E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F3D14-5849-ECC9-3138-6DD604B9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E93E-EB2B-F321-B976-A1750F7B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6AFD-1824-5592-3615-77D8AD7F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856E-9377-B024-2389-E1FD7709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AA66B-856D-CB43-CB0A-CE899127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6CC3-7DF6-1DD5-7D4C-B30246CE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03B3-18AE-86C1-07F3-E68AD73C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D66C5-7E9F-61FA-645C-733ABB5C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D254B-F751-DFC1-37A0-E0A50FFE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9926-DB16-0438-1E03-F0812614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8745-804C-6B1A-34B4-4243D375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0640-2DA6-FD60-9FF2-E0D0EFDC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08DB-A03B-06B5-73AF-C363517A5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07FF-51B6-A784-3F4D-3EC2BB6F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69899-36DF-2BFB-C206-DE161FEB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7B8D5-0AE0-5395-9F72-BE5F835E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9FD1D-9D17-98A8-1B19-24BE34B8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67F0-7A2F-A51B-3843-132C93B3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C5F8-DCD6-D8A6-FC9E-F7E3FF0D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CC5FF-8D1A-8B96-8FFF-1B265786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75A8F-9944-40BA-1B5A-699AFE459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70855-128A-138B-7373-B19B06271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34F97-D63A-32FA-FF22-C4B45F3C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E6E26-7FB2-CD34-E089-35111F0D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FD20F-504E-57E9-F8EE-532E1B0F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5003-2108-652F-83FF-C81E582A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3A119-A8CD-865E-514B-AE0D37D8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F8954-F518-FCC2-DC41-1A92A203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30A86-C8C8-1849-1AEC-3D214859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8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32282-9117-F4CB-A095-9C767FED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FA7F2-3A38-B232-48BC-01ACCA0B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D0BC3-6EE9-F87D-B440-677ACA69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8C6B-2592-563B-6E10-729C3576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0BFE-CA94-840F-21BD-BF598ACE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A7B4C-FA32-CA80-23D7-59D2D8F4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79F78-5A39-8EAE-C6DD-2F08A408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1A5F0-F42D-B1A1-DF26-51E9D0DA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E417D-4E31-F63D-7B92-DCC8580F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ECBC-06C2-8D8C-619A-1AD03C8C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39314-3671-D3BC-4DF8-3C0FE1630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B9521-C5D1-B8A7-9205-48C6AE96D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A5711-D8C6-B74E-C481-10F81B76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8EB56-A8F7-4235-7819-F7016281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7575B-281F-3876-CF90-869E4849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4FFAE-04DE-8882-3411-DBA08AC3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D955D-DF7B-C817-6B3E-19764692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6AC0-3B0F-33EC-8D69-2B310E86C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3C9C4-DEDB-4F21-96EE-E1D6ECAF2D7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86462-B837-9951-AECF-E028FE18E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C04C-0792-637C-2B2E-FC9E1A0F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519322F0-BBD6-4251-8769-DE98B28686B3}"/>
              </a:ext>
            </a:extLst>
          </p:cNvPr>
          <p:cNvSpPr/>
          <p:nvPr/>
        </p:nvSpPr>
        <p:spPr>
          <a:xfrm rot="20778686">
            <a:off x="797612" y="2090199"/>
            <a:ext cx="1709102" cy="1727200"/>
          </a:xfrm>
          <a:prstGeom prst="parallelogram">
            <a:avLst>
              <a:gd name="adj" fmla="val 27042"/>
            </a:avLst>
          </a:prstGeom>
          <a:gradFill>
            <a:gsLst>
              <a:gs pos="0">
                <a:schemeClr val="accent1">
                  <a:alpha val="75000"/>
                </a:schemeClr>
              </a:gs>
              <a:gs pos="60000">
                <a:schemeClr val="accent2">
                  <a:alpha val="75000"/>
                </a:schemeClr>
              </a:gs>
              <a:gs pos="59000">
                <a:schemeClr val="accent1">
                  <a:alpha val="75000"/>
                </a:schemeClr>
              </a:gs>
              <a:gs pos="100000">
                <a:schemeClr val="accent2">
                  <a:lumMod val="100000"/>
                  <a:alpha val="75000"/>
                </a:schemeClr>
              </a:gs>
            </a:gsLst>
            <a:lin ang="7200000" scaled="0"/>
          </a:gra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EFD9EF-C2E0-4699-AF27-A0A525B01140}"/>
              </a:ext>
            </a:extLst>
          </p:cNvPr>
          <p:cNvSpPr/>
          <p:nvPr/>
        </p:nvSpPr>
        <p:spPr>
          <a:xfrm rot="19436296">
            <a:off x="1647857" y="2363996"/>
            <a:ext cx="304800" cy="38462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5C62D5-4C83-4208-B1B1-8700316950CE}"/>
              </a:ext>
            </a:extLst>
          </p:cNvPr>
          <p:cNvSpPr/>
          <p:nvPr/>
        </p:nvSpPr>
        <p:spPr>
          <a:xfrm>
            <a:off x="1381081" y="3328218"/>
            <a:ext cx="100782" cy="10078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F160E7-9A33-43EB-825E-D88AB36B3D23}"/>
              </a:ext>
            </a:extLst>
          </p:cNvPr>
          <p:cNvCxnSpPr>
            <a:cxnSpLocks/>
          </p:cNvCxnSpPr>
          <p:nvPr/>
        </p:nvCxnSpPr>
        <p:spPr>
          <a:xfrm>
            <a:off x="762000" y="4250266"/>
            <a:ext cx="71315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579E1E-9935-497A-BDA3-1B48E0497F7D}"/>
              </a:ext>
            </a:extLst>
          </p:cNvPr>
          <p:cNvSpPr txBox="1"/>
          <p:nvPr/>
        </p:nvSpPr>
        <p:spPr>
          <a:xfrm>
            <a:off x="817426" y="4212791"/>
            <a:ext cx="132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0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starting point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653383-E832-4E88-B1DB-664933D9DE34}"/>
              </a:ext>
            </a:extLst>
          </p:cNvPr>
          <p:cNvCxnSpPr>
            <a:cxnSpLocks/>
          </p:cNvCxnSpPr>
          <p:nvPr/>
        </p:nvCxnSpPr>
        <p:spPr>
          <a:xfrm flipV="1">
            <a:off x="963382" y="2129344"/>
            <a:ext cx="38610" cy="1953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8E1A0F2-B62F-4804-BE11-E67550D642BC}"/>
              </a:ext>
            </a:extLst>
          </p:cNvPr>
          <p:cNvSpPr txBox="1"/>
          <p:nvPr/>
        </p:nvSpPr>
        <p:spPr>
          <a:xfrm rot="16200000">
            <a:off x="175586" y="3132898"/>
            <a:ext cx="136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state space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265DA5-3314-4722-94D0-A02CDA927A30}"/>
              </a:ext>
            </a:extLst>
          </p:cNvPr>
          <p:cNvSpPr txBox="1"/>
          <p:nvPr/>
        </p:nvSpPr>
        <p:spPr>
          <a:xfrm>
            <a:off x="318287" y="4184847"/>
            <a:ext cx="88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step: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BA67BA-5C78-4D89-912D-6D0134AA17CB}"/>
              </a:ext>
            </a:extLst>
          </p:cNvPr>
          <p:cNvSpPr txBox="1"/>
          <p:nvPr/>
        </p:nvSpPr>
        <p:spPr>
          <a:xfrm rot="16200000">
            <a:off x="7537973" y="3060973"/>
            <a:ext cx="159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fractions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AB4B49-54CB-4C1E-B8A2-70623F1B68F7}"/>
              </a:ext>
            </a:extLst>
          </p:cNvPr>
          <p:cNvCxnSpPr>
            <a:cxnSpLocks/>
          </p:cNvCxnSpPr>
          <p:nvPr/>
        </p:nvCxnSpPr>
        <p:spPr>
          <a:xfrm>
            <a:off x="8404716" y="4241800"/>
            <a:ext cx="17719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8836BFD-84A6-4D0A-B04D-A9332F0691D1}"/>
                  </a:ext>
                </a:extLst>
              </p:cNvPr>
              <p:cNvSpPr txBox="1"/>
              <p:nvPr/>
            </p:nvSpPr>
            <p:spPr>
              <a:xfrm>
                <a:off x="8706321" y="4176380"/>
                <a:ext cx="464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8836BFD-84A6-4D0A-B04D-A9332F06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321" y="4176380"/>
                <a:ext cx="464629" cy="338554"/>
              </a:xfrm>
              <a:prstGeom prst="rect">
                <a:avLst/>
              </a:prstGeom>
              <a:blipFill>
                <a:blip r:embed="rId2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5F4430-061E-41BA-B833-28BE80262B13}"/>
                  </a:ext>
                </a:extLst>
              </p:cNvPr>
              <p:cNvSpPr txBox="1"/>
              <p:nvPr/>
            </p:nvSpPr>
            <p:spPr>
              <a:xfrm>
                <a:off x="9433445" y="4176380"/>
                <a:ext cx="464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5F4430-061E-41BA-B833-28BE80262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445" y="4176380"/>
                <a:ext cx="464629" cy="338554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2192C0-FDB4-44B1-803D-34D117C6637D}"/>
              </a:ext>
            </a:extLst>
          </p:cNvPr>
          <p:cNvCxnSpPr>
            <a:cxnSpLocks/>
          </p:cNvCxnSpPr>
          <p:nvPr/>
        </p:nvCxnSpPr>
        <p:spPr>
          <a:xfrm flipV="1">
            <a:off x="8490445" y="1912503"/>
            <a:ext cx="0" cy="2329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552B5805-EFA9-4FC5-8D71-2F8190401DC3}"/>
              </a:ext>
            </a:extLst>
          </p:cNvPr>
          <p:cNvSpPr/>
          <p:nvPr/>
        </p:nvSpPr>
        <p:spPr>
          <a:xfrm>
            <a:off x="8721701" y="2345123"/>
            <a:ext cx="307712" cy="1887888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60000">
                <a:schemeClr val="accent2"/>
              </a:gs>
              <a:gs pos="59000">
                <a:schemeClr val="accent1"/>
              </a:gs>
              <a:gs pos="100000">
                <a:schemeClr val="accent2">
                  <a:lumMod val="100000"/>
                </a:schemeClr>
              </a:gs>
            </a:gsLst>
            <a:lin ang="5400000" scaled="0"/>
          </a:gradFill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>
            <a:extLst>
              <a:ext uri="{FF2B5EF4-FFF2-40B4-BE49-F238E27FC236}">
                <a16:creationId xmlns:a16="http://schemas.microsoft.com/office/drawing/2014/main" id="{67C475F5-C93C-49C9-B02E-7957399FB628}"/>
              </a:ext>
            </a:extLst>
          </p:cNvPr>
          <p:cNvSpPr/>
          <p:nvPr/>
        </p:nvSpPr>
        <p:spPr>
          <a:xfrm>
            <a:off x="9481521" y="2345123"/>
            <a:ext cx="268691" cy="1896677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41000">
                <a:schemeClr val="accent1"/>
              </a:gs>
              <a:gs pos="0">
                <a:schemeClr val="accent1"/>
              </a:gs>
              <a:gs pos="65000">
                <a:schemeClr val="accent4"/>
              </a:gs>
              <a:gs pos="64000">
                <a:schemeClr val="accent6">
                  <a:lumMod val="100000"/>
                </a:schemeClr>
              </a:gs>
              <a:gs pos="41000">
                <a:schemeClr val="accent6"/>
              </a:gs>
              <a:gs pos="100000">
                <a:schemeClr val="accent4">
                  <a:alpha val="75000"/>
                </a:schemeClr>
              </a:gs>
            </a:gsLst>
            <a:lin ang="5400000" scaled="0"/>
            <a:tileRect/>
          </a:gradFill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B4A9D8-81EB-4230-AD04-5E32F6A82FEA}"/>
              </a:ext>
            </a:extLst>
          </p:cNvPr>
          <p:cNvSpPr txBox="1"/>
          <p:nvPr/>
        </p:nvSpPr>
        <p:spPr>
          <a:xfrm>
            <a:off x="8327863" y="1908064"/>
            <a:ext cx="1686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result</a:t>
            </a:r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7E3EA-EBE7-2D4A-85C4-9373A04AD3CC}"/>
                  </a:ext>
                </a:extLst>
              </p:cNvPr>
              <p:cNvSpPr txBox="1"/>
              <p:nvPr/>
            </p:nvSpPr>
            <p:spPr>
              <a:xfrm>
                <a:off x="8268648" y="4038257"/>
                <a:ext cx="181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7E3EA-EBE7-2D4A-85C4-9373A04A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648" y="4038257"/>
                <a:ext cx="181099" cy="338554"/>
              </a:xfrm>
              <a:prstGeom prst="rect">
                <a:avLst/>
              </a:prstGeom>
              <a:blipFill>
                <a:blip r:embed="rId4"/>
                <a:stretch>
                  <a:fillRect l="-3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62C4CA-E366-6F5C-9D9B-9C20C5A78EAB}"/>
              </a:ext>
            </a:extLst>
          </p:cNvPr>
          <p:cNvCxnSpPr>
            <a:cxnSpLocks/>
          </p:cNvCxnSpPr>
          <p:nvPr/>
        </p:nvCxnSpPr>
        <p:spPr>
          <a:xfrm>
            <a:off x="8404716" y="2345533"/>
            <a:ext cx="85729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00D527-A61F-33D7-6590-4B09B77F91C6}"/>
                  </a:ext>
                </a:extLst>
              </p:cNvPr>
              <p:cNvSpPr txBox="1"/>
              <p:nvPr/>
            </p:nvSpPr>
            <p:spPr>
              <a:xfrm>
                <a:off x="8268648" y="2130866"/>
                <a:ext cx="181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00D527-A61F-33D7-6590-4B09B77F9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648" y="2130866"/>
                <a:ext cx="181099" cy="338554"/>
              </a:xfrm>
              <a:prstGeom prst="rect">
                <a:avLst/>
              </a:prstGeom>
              <a:blipFill>
                <a:blip r:embed="rId5"/>
                <a:stretch>
                  <a:fillRect l="-3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51BDD4-B737-45C2-B613-9092B0D5852A}"/>
                  </a:ext>
                </a:extLst>
              </p:cNvPr>
              <p:cNvSpPr txBox="1"/>
              <p:nvPr/>
            </p:nvSpPr>
            <p:spPr>
              <a:xfrm rot="20843907">
                <a:off x="1030816" y="1715072"/>
                <a:ext cx="1260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51BDD4-B737-45C2-B613-9092B0D58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1030816" y="1715072"/>
                <a:ext cx="126092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arallelogram 5">
            <a:extLst>
              <a:ext uri="{FF2B5EF4-FFF2-40B4-BE49-F238E27FC236}">
                <a16:creationId xmlns:a16="http://schemas.microsoft.com/office/drawing/2014/main" id="{B8A67FF5-8A82-4771-B5D9-B8793C4F6DC0}"/>
              </a:ext>
            </a:extLst>
          </p:cNvPr>
          <p:cNvSpPr/>
          <p:nvPr/>
        </p:nvSpPr>
        <p:spPr>
          <a:xfrm rot="20778686">
            <a:off x="2179177" y="2090200"/>
            <a:ext cx="1709102" cy="1727200"/>
          </a:xfrm>
          <a:prstGeom prst="parallelogram">
            <a:avLst>
              <a:gd name="adj" fmla="val 27042"/>
            </a:avLst>
          </a:pr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16146E-34CB-4468-9F43-15E180E86544}"/>
              </a:ext>
            </a:extLst>
          </p:cNvPr>
          <p:cNvSpPr txBox="1"/>
          <p:nvPr/>
        </p:nvSpPr>
        <p:spPr>
          <a:xfrm>
            <a:off x="2287807" y="4212791"/>
            <a:ext cx="1474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seed initial conditions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C19627-2E37-445A-82CD-741B75D9A55B}"/>
              </a:ext>
            </a:extLst>
          </p:cNvPr>
          <p:cNvSpPr/>
          <p:nvPr/>
        </p:nvSpPr>
        <p:spPr>
          <a:xfrm rot="21212975">
            <a:off x="1800860" y="2238542"/>
            <a:ext cx="1007290" cy="98257"/>
          </a:xfrm>
          <a:custGeom>
            <a:avLst/>
            <a:gdLst>
              <a:gd name="connsiteX0" fmla="*/ 0 w 1485900"/>
              <a:gd name="connsiteY0" fmla="*/ 362707 h 362707"/>
              <a:gd name="connsiteX1" fmla="*/ 679450 w 1485900"/>
              <a:gd name="connsiteY1" fmla="*/ 757 h 362707"/>
              <a:gd name="connsiteX2" fmla="*/ 1485900 w 1485900"/>
              <a:gd name="connsiteY2" fmla="*/ 286507 h 3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362707">
                <a:moveTo>
                  <a:pt x="0" y="362707"/>
                </a:moveTo>
                <a:cubicBezTo>
                  <a:pt x="215900" y="188082"/>
                  <a:pt x="431800" y="13457"/>
                  <a:pt x="679450" y="757"/>
                </a:cubicBezTo>
                <a:cubicBezTo>
                  <a:pt x="927100" y="-11943"/>
                  <a:pt x="1206500" y="137282"/>
                  <a:pt x="1485900" y="286507"/>
                </a:cubicBezTo>
              </a:path>
            </a:pathLst>
          </a:custGeom>
          <a:noFill/>
          <a:ln w="25400">
            <a:solidFill>
              <a:schemeClr val="accent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0E7F1F-227A-429E-8395-B02F409C7C2D}"/>
              </a:ext>
            </a:extLst>
          </p:cNvPr>
          <p:cNvSpPr/>
          <p:nvPr/>
        </p:nvSpPr>
        <p:spPr>
          <a:xfrm>
            <a:off x="2808150" y="2242670"/>
            <a:ext cx="74444" cy="7444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1497E-340B-4CA6-9B39-82FE50438BD4}"/>
              </a:ext>
            </a:extLst>
          </p:cNvPr>
          <p:cNvSpPr/>
          <p:nvPr/>
        </p:nvSpPr>
        <p:spPr>
          <a:xfrm flipV="1">
            <a:off x="1481863" y="3403855"/>
            <a:ext cx="1260928" cy="88239"/>
          </a:xfrm>
          <a:custGeom>
            <a:avLst/>
            <a:gdLst>
              <a:gd name="connsiteX0" fmla="*/ 0 w 1485900"/>
              <a:gd name="connsiteY0" fmla="*/ 362707 h 362707"/>
              <a:gd name="connsiteX1" fmla="*/ 679450 w 1485900"/>
              <a:gd name="connsiteY1" fmla="*/ 757 h 362707"/>
              <a:gd name="connsiteX2" fmla="*/ 1485900 w 1485900"/>
              <a:gd name="connsiteY2" fmla="*/ 286507 h 3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362707">
                <a:moveTo>
                  <a:pt x="0" y="362707"/>
                </a:moveTo>
                <a:cubicBezTo>
                  <a:pt x="215900" y="188082"/>
                  <a:pt x="431800" y="13457"/>
                  <a:pt x="679450" y="757"/>
                </a:cubicBezTo>
                <a:cubicBezTo>
                  <a:pt x="927100" y="-11943"/>
                  <a:pt x="1206500" y="137282"/>
                  <a:pt x="1485900" y="286507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F55071-506D-4492-B07B-E7DB376110F0}"/>
              </a:ext>
            </a:extLst>
          </p:cNvPr>
          <p:cNvSpPr/>
          <p:nvPr/>
        </p:nvSpPr>
        <p:spPr>
          <a:xfrm>
            <a:off x="2746285" y="3369821"/>
            <a:ext cx="74444" cy="74444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04F4F8-5759-4D99-83C6-6F92482C3CB6}"/>
                  </a:ext>
                </a:extLst>
              </p:cNvPr>
              <p:cNvSpPr txBox="1"/>
              <p:nvPr/>
            </p:nvSpPr>
            <p:spPr>
              <a:xfrm rot="20843907">
                <a:off x="2371590" y="1715072"/>
                <a:ext cx="1260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04F4F8-5759-4D99-83C6-6F92482C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2371590" y="1715072"/>
                <a:ext cx="126092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0846BC3-4382-4099-AB0B-F6724497D169}"/>
              </a:ext>
            </a:extLst>
          </p:cNvPr>
          <p:cNvSpPr txBox="1"/>
          <p:nvPr/>
        </p:nvSpPr>
        <p:spPr>
          <a:xfrm>
            <a:off x="3630492" y="4212791"/>
            <a:ext cx="1474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find new attractors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A9EE5D1A-779E-4512-BCDC-AB3E6D67C39D}"/>
              </a:ext>
            </a:extLst>
          </p:cNvPr>
          <p:cNvSpPr/>
          <p:nvPr/>
        </p:nvSpPr>
        <p:spPr>
          <a:xfrm rot="20778686">
            <a:off x="4888651" y="2090200"/>
            <a:ext cx="1709102" cy="1727200"/>
          </a:xfrm>
          <a:prstGeom prst="parallelogram">
            <a:avLst>
              <a:gd name="adj" fmla="val 27042"/>
            </a:avLst>
          </a:pr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6E723D-D828-4C45-A65B-931D2B54ABC8}"/>
              </a:ext>
            </a:extLst>
          </p:cNvPr>
          <p:cNvSpPr/>
          <p:nvPr/>
        </p:nvSpPr>
        <p:spPr>
          <a:xfrm rot="19436296">
            <a:off x="5366334" y="3217738"/>
            <a:ext cx="254618" cy="523048"/>
          </a:xfrm>
          <a:prstGeom prst="ellips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109D6F9-9246-4AE2-80BA-3E91FCAE721C}"/>
              </a:ext>
            </a:extLst>
          </p:cNvPr>
          <p:cNvSpPr/>
          <p:nvPr/>
        </p:nvSpPr>
        <p:spPr>
          <a:xfrm rot="19436296">
            <a:off x="5681832" y="2332221"/>
            <a:ext cx="507943" cy="38462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290386-4667-4457-A1E9-ED89E356C82F}"/>
              </a:ext>
            </a:extLst>
          </p:cNvPr>
          <p:cNvSpPr txBox="1"/>
          <p:nvPr/>
        </p:nvSpPr>
        <p:spPr>
          <a:xfrm>
            <a:off x="4989488" y="4212791"/>
            <a:ext cx="1474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match attractors</a:t>
            </a:r>
            <a:endParaRPr lang="en-US" sz="12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7CC830-6638-43FA-A09C-BA45B8949A2D}"/>
                  </a:ext>
                </a:extLst>
              </p:cNvPr>
              <p:cNvSpPr txBox="1"/>
              <p:nvPr/>
            </p:nvSpPr>
            <p:spPr>
              <a:xfrm rot="20843907">
                <a:off x="5087844" y="1715073"/>
                <a:ext cx="1260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7CC830-6638-43FA-A09C-BA45B894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5087844" y="1715073"/>
                <a:ext cx="126092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Parallelogram 59">
            <a:extLst>
              <a:ext uri="{FF2B5EF4-FFF2-40B4-BE49-F238E27FC236}">
                <a16:creationId xmlns:a16="http://schemas.microsoft.com/office/drawing/2014/main" id="{3954AF6D-9746-48F5-84D4-A795CAFF43EE}"/>
              </a:ext>
            </a:extLst>
          </p:cNvPr>
          <p:cNvSpPr/>
          <p:nvPr/>
        </p:nvSpPr>
        <p:spPr>
          <a:xfrm rot="20778686">
            <a:off x="6318658" y="2090200"/>
            <a:ext cx="1709102" cy="1727200"/>
          </a:xfrm>
          <a:prstGeom prst="parallelogram">
            <a:avLst>
              <a:gd name="adj" fmla="val 27042"/>
            </a:avLst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65000">
                <a:schemeClr val="accent4">
                  <a:alpha val="75000"/>
                </a:schemeClr>
              </a:gs>
              <a:gs pos="64000">
                <a:schemeClr val="accent6">
                  <a:alpha val="75000"/>
                </a:schemeClr>
              </a:gs>
              <a:gs pos="47000">
                <a:schemeClr val="accent6">
                  <a:alpha val="75000"/>
                </a:schemeClr>
              </a:gs>
              <a:gs pos="46000">
                <a:schemeClr val="accent1">
                  <a:alpha val="75000"/>
                </a:schemeClr>
              </a:gs>
              <a:gs pos="100000">
                <a:schemeClr val="accent4">
                  <a:alpha val="75000"/>
                </a:schemeClr>
              </a:gs>
            </a:gsLst>
            <a:lin ang="7200000" scaled="0"/>
            <a:tileRect/>
          </a:gra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2739F3-B3CA-4670-BD3C-626B9E3C10AA}"/>
              </a:ext>
            </a:extLst>
          </p:cNvPr>
          <p:cNvSpPr/>
          <p:nvPr/>
        </p:nvSpPr>
        <p:spPr>
          <a:xfrm rot="19436296">
            <a:off x="6796341" y="3217738"/>
            <a:ext cx="254618" cy="523048"/>
          </a:xfrm>
          <a:prstGeom prst="ellips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E99BA6-BA93-4BCC-B3C9-A16D1115F95F}"/>
              </a:ext>
            </a:extLst>
          </p:cNvPr>
          <p:cNvSpPr/>
          <p:nvPr/>
        </p:nvSpPr>
        <p:spPr>
          <a:xfrm rot="19436296">
            <a:off x="7111839" y="2332221"/>
            <a:ext cx="507943" cy="38462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50FE7B-59DD-4D43-A53D-45933362E06E}"/>
              </a:ext>
            </a:extLst>
          </p:cNvPr>
          <p:cNvSpPr txBox="1"/>
          <p:nvPr/>
        </p:nvSpPr>
        <p:spPr>
          <a:xfrm>
            <a:off x="6419495" y="4212791"/>
            <a:ext cx="147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compute basins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D0C5040-65A4-45AE-B95A-C6AE09050753}"/>
              </a:ext>
            </a:extLst>
          </p:cNvPr>
          <p:cNvSpPr/>
          <p:nvPr/>
        </p:nvSpPr>
        <p:spPr>
          <a:xfrm>
            <a:off x="7125259" y="2990874"/>
            <a:ext cx="100782" cy="100782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054D96-4E3A-48D1-B8CE-61160FA4F588}"/>
                  </a:ext>
                </a:extLst>
              </p:cNvPr>
              <p:cNvSpPr txBox="1"/>
              <p:nvPr/>
            </p:nvSpPr>
            <p:spPr>
              <a:xfrm rot="20843907">
                <a:off x="6519091" y="1715073"/>
                <a:ext cx="1260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054D96-4E3A-48D1-B8CE-61160FA4F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6519091" y="1715073"/>
                <a:ext cx="126092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4CA6CC-18CF-0A39-D421-E1189FB5FEFF}"/>
              </a:ext>
            </a:extLst>
          </p:cNvPr>
          <p:cNvCxnSpPr>
            <a:cxnSpLocks/>
          </p:cNvCxnSpPr>
          <p:nvPr/>
        </p:nvCxnSpPr>
        <p:spPr>
          <a:xfrm>
            <a:off x="5351992" y="2323347"/>
            <a:ext cx="228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3002A4-3A21-571A-8BC7-EC90B4CC5286}"/>
              </a:ext>
            </a:extLst>
          </p:cNvPr>
          <p:cNvCxnSpPr>
            <a:cxnSpLocks/>
          </p:cNvCxnSpPr>
          <p:nvPr/>
        </p:nvCxnSpPr>
        <p:spPr>
          <a:xfrm>
            <a:off x="5810124" y="3123885"/>
            <a:ext cx="228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2B01E9-84D5-BC79-9B6B-B6A83A89A098}"/>
              </a:ext>
            </a:extLst>
          </p:cNvPr>
          <p:cNvGrpSpPr/>
          <p:nvPr/>
        </p:nvGrpSpPr>
        <p:grpSpPr>
          <a:xfrm>
            <a:off x="3538441" y="1715073"/>
            <a:ext cx="1709102" cy="2256852"/>
            <a:chOff x="3538441" y="1715073"/>
            <a:chExt cx="1709102" cy="2256852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B263772D-C0DC-41C4-B9AE-5E9206C2D046}"/>
                </a:ext>
              </a:extLst>
            </p:cNvPr>
            <p:cNvSpPr/>
            <p:nvPr/>
          </p:nvSpPr>
          <p:spPr>
            <a:xfrm rot="20778686">
              <a:off x="3538441" y="2090200"/>
              <a:ext cx="1709102" cy="1727200"/>
            </a:xfrm>
            <a:prstGeom prst="parallelogram">
              <a:avLst>
                <a:gd name="adj" fmla="val 27042"/>
              </a:avLst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9978721-E174-468E-AC20-08060BA4E464}"/>
                    </a:ext>
                  </a:extLst>
                </p:cNvPr>
                <p:cNvSpPr txBox="1"/>
                <p:nvPr/>
              </p:nvSpPr>
              <p:spPr>
                <a:xfrm rot="20843907">
                  <a:off x="3749767" y="1715073"/>
                  <a:ext cx="12609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9978721-E174-468E-AC20-08060BA4E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3907">
                  <a:off x="3749767" y="1715073"/>
                  <a:ext cx="126092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43AC598-D8A9-7F48-36E6-E7B1BC4A1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570" y="2187097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CFEA7C-B190-C6B1-EE02-83F0BD5C3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5782" y="214991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8B99DF-1230-CC82-82F8-17339893C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4139" y="212599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50098-C64F-10DB-7B04-3331CC8D9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496" y="209063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2718875-E362-506D-5F5A-5F94FA0B4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853" y="205528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983301-7684-D4AC-52ED-F22C5E675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9210" y="202754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7E0799-89F4-A7AD-5F50-F1A7F2FB0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7567" y="200362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34CFC0-B831-8DF0-C298-D1E4124359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5924" y="197969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9E2185-306C-5204-521C-EDB174546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4281" y="195577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324552-4173-D101-D8E4-08A38523D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1861" y="356136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201249-BC44-9594-769A-CA3D1045F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291" y="343563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7FDBB9-0154-3743-DA5D-C876D9B97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021" y="331498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7BB5100-4FAB-847D-7F34-63A1E3D9D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318417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4A90FF3-A1DE-E3E4-1121-3900140B52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305844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FDAA91-D860-49CD-53C5-2AF86D461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293271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4DE41E0-4BE4-6D71-DC04-4ADBFB6DAD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280698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C29CBDF-A5E9-6B14-475C-9E324654C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268125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DD3AE97-629B-F2A3-F7B1-37BFE8773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4721" y="255552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CF5AF9A-A2AD-C839-3296-55CB71A31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4721" y="242979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C85947-018D-B060-F512-4531446DF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2341" y="230406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EEA46E5-F0C4-6DFE-A824-BC0B711C0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961" y="217833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9EA8E3-3663-874A-61CE-F304934B6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3771" y="205260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4E4D8F5-BD66-76E3-8DBD-DB278C7C04C9}"/>
              </a:ext>
            </a:extLst>
          </p:cNvPr>
          <p:cNvGrpSpPr/>
          <p:nvPr/>
        </p:nvGrpSpPr>
        <p:grpSpPr>
          <a:xfrm>
            <a:off x="4016124" y="3217738"/>
            <a:ext cx="285264" cy="523048"/>
            <a:chOff x="4016124" y="3217738"/>
            <a:chExt cx="285264" cy="52304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45D90FD-F522-4FA1-8488-4B25CA5C7E39}"/>
                </a:ext>
              </a:extLst>
            </p:cNvPr>
            <p:cNvSpPr/>
            <p:nvPr/>
          </p:nvSpPr>
          <p:spPr>
            <a:xfrm>
              <a:off x="4105549" y="3369821"/>
              <a:ext cx="74444" cy="744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931778-7D44-4EC7-8E24-8C343E599DFF}"/>
                </a:ext>
              </a:extLst>
            </p:cNvPr>
            <p:cNvSpPr/>
            <p:nvPr/>
          </p:nvSpPr>
          <p:spPr>
            <a:xfrm rot="19436296">
              <a:off x="4016124" y="3217738"/>
              <a:ext cx="254618" cy="523048"/>
            </a:xfrm>
            <a:prstGeom prst="ellips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1ED28F-6779-415F-9863-7BDA2D2322D7}"/>
                </a:ext>
              </a:extLst>
            </p:cNvPr>
            <p:cNvSpPr/>
            <p:nvPr/>
          </p:nvSpPr>
          <p:spPr>
            <a:xfrm>
              <a:off x="4129740" y="3403600"/>
              <a:ext cx="171648" cy="175049"/>
            </a:xfrm>
            <a:custGeom>
              <a:avLst/>
              <a:gdLst>
                <a:gd name="connsiteX0" fmla="*/ 12048 w 171648"/>
                <a:gd name="connsiteY0" fmla="*/ 0 h 175049"/>
                <a:gd name="connsiteX1" fmla="*/ 7285 w 171648"/>
                <a:gd name="connsiteY1" fmla="*/ 77788 h 175049"/>
                <a:gd name="connsiteX2" fmla="*/ 97773 w 171648"/>
                <a:gd name="connsiteY2" fmla="*/ 173038 h 175049"/>
                <a:gd name="connsiteX3" fmla="*/ 170798 w 171648"/>
                <a:gd name="connsiteY3" fmla="*/ 131763 h 175049"/>
                <a:gd name="connsiteX4" fmla="*/ 131110 w 171648"/>
                <a:gd name="connsiteY4" fmla="*/ 6350 h 17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48" h="175049">
                  <a:moveTo>
                    <a:pt x="12048" y="0"/>
                  </a:moveTo>
                  <a:cubicBezTo>
                    <a:pt x="2523" y="24474"/>
                    <a:pt x="-7002" y="48948"/>
                    <a:pt x="7285" y="77788"/>
                  </a:cubicBezTo>
                  <a:cubicBezTo>
                    <a:pt x="21572" y="106628"/>
                    <a:pt x="70521" y="164042"/>
                    <a:pt x="97773" y="173038"/>
                  </a:cubicBezTo>
                  <a:cubicBezTo>
                    <a:pt x="125025" y="182034"/>
                    <a:pt x="165242" y="159544"/>
                    <a:pt x="170798" y="131763"/>
                  </a:cubicBezTo>
                  <a:cubicBezTo>
                    <a:pt x="176354" y="103982"/>
                    <a:pt x="153732" y="55166"/>
                    <a:pt x="131110" y="6350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BF3F2A45-6DE8-5882-22B2-1003E3BCA1B4}"/>
              </a:ext>
            </a:extLst>
          </p:cNvPr>
          <p:cNvSpPr/>
          <p:nvPr/>
        </p:nvSpPr>
        <p:spPr>
          <a:xfrm rot="20758930">
            <a:off x="4484158" y="2665565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2B62FE8D-2E1C-C8A8-71FE-5992A1B1BE53}"/>
              </a:ext>
            </a:extLst>
          </p:cNvPr>
          <p:cNvSpPr/>
          <p:nvPr/>
        </p:nvSpPr>
        <p:spPr>
          <a:xfrm rot="20758930">
            <a:off x="4603279" y="2638234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2296130F-F17D-2936-CD24-4AE9F48077E8}"/>
              </a:ext>
            </a:extLst>
          </p:cNvPr>
          <p:cNvSpPr/>
          <p:nvPr/>
        </p:nvSpPr>
        <p:spPr>
          <a:xfrm rot="20758930">
            <a:off x="4722655" y="2480986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DF8B611D-3C85-D13B-7521-B02FB1D4F6BB}"/>
              </a:ext>
            </a:extLst>
          </p:cNvPr>
          <p:cNvSpPr/>
          <p:nvPr/>
        </p:nvSpPr>
        <p:spPr>
          <a:xfrm rot="20758930">
            <a:off x="4731411" y="2353726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7999612D-841B-B159-D832-485F1E3C668C}"/>
              </a:ext>
            </a:extLst>
          </p:cNvPr>
          <p:cNvSpPr/>
          <p:nvPr/>
        </p:nvSpPr>
        <p:spPr>
          <a:xfrm rot="20758930">
            <a:off x="4723173" y="2610244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>
            <a:extLst>
              <a:ext uri="{FF2B5EF4-FFF2-40B4-BE49-F238E27FC236}">
                <a16:creationId xmlns:a16="http://schemas.microsoft.com/office/drawing/2014/main" id="{9CFB3923-C5E6-FD9C-B5B4-7B157F9F6C43}"/>
              </a:ext>
            </a:extLst>
          </p:cNvPr>
          <p:cNvSpPr/>
          <p:nvPr/>
        </p:nvSpPr>
        <p:spPr>
          <a:xfrm rot="20758930">
            <a:off x="4729323" y="2229868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Parallelogram 94">
            <a:extLst>
              <a:ext uri="{FF2B5EF4-FFF2-40B4-BE49-F238E27FC236}">
                <a16:creationId xmlns:a16="http://schemas.microsoft.com/office/drawing/2014/main" id="{E61571DF-C9A5-D02A-9213-6C99279BA595}"/>
              </a:ext>
            </a:extLst>
          </p:cNvPr>
          <p:cNvSpPr/>
          <p:nvPr/>
        </p:nvSpPr>
        <p:spPr>
          <a:xfrm rot="20758930">
            <a:off x="4608328" y="2262297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arallelogram 95">
            <a:extLst>
              <a:ext uri="{FF2B5EF4-FFF2-40B4-BE49-F238E27FC236}">
                <a16:creationId xmlns:a16="http://schemas.microsoft.com/office/drawing/2014/main" id="{FE51FF03-185D-B3EE-13D8-0AF824E7F030}"/>
              </a:ext>
            </a:extLst>
          </p:cNvPr>
          <p:cNvSpPr/>
          <p:nvPr/>
        </p:nvSpPr>
        <p:spPr>
          <a:xfrm rot="20758930">
            <a:off x="4488702" y="2290290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81E833F3-6C72-B6ED-F61C-02F5835D3E69}"/>
              </a:ext>
            </a:extLst>
          </p:cNvPr>
          <p:cNvSpPr/>
          <p:nvPr/>
        </p:nvSpPr>
        <p:spPr>
          <a:xfrm rot="20758930">
            <a:off x="4378382" y="2311083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Parallelogram 97">
            <a:extLst>
              <a:ext uri="{FF2B5EF4-FFF2-40B4-BE49-F238E27FC236}">
                <a16:creationId xmlns:a16="http://schemas.microsoft.com/office/drawing/2014/main" id="{A632BF4D-B23A-7AA9-8DCE-674A125D2D1B}"/>
              </a:ext>
            </a:extLst>
          </p:cNvPr>
          <p:cNvSpPr/>
          <p:nvPr/>
        </p:nvSpPr>
        <p:spPr>
          <a:xfrm rot="20758930">
            <a:off x="4254075" y="2469273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arallelogram 98">
            <a:extLst>
              <a:ext uri="{FF2B5EF4-FFF2-40B4-BE49-F238E27FC236}">
                <a16:creationId xmlns:a16="http://schemas.microsoft.com/office/drawing/2014/main" id="{7DCF3E4D-7B22-E76F-0595-7194419C0037}"/>
              </a:ext>
            </a:extLst>
          </p:cNvPr>
          <p:cNvSpPr/>
          <p:nvPr/>
        </p:nvSpPr>
        <p:spPr>
          <a:xfrm rot="20758930">
            <a:off x="4368481" y="2688009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AEBD6EA-D8CA-74CD-B5F0-76BE2861785C}"/>
              </a:ext>
            </a:extLst>
          </p:cNvPr>
          <p:cNvSpPr/>
          <p:nvPr/>
        </p:nvSpPr>
        <p:spPr>
          <a:xfrm rot="20758930">
            <a:off x="4250399" y="2599958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>
            <a:extLst>
              <a:ext uri="{FF2B5EF4-FFF2-40B4-BE49-F238E27FC236}">
                <a16:creationId xmlns:a16="http://schemas.microsoft.com/office/drawing/2014/main" id="{C48BB7D6-404B-227D-7CD6-C34683E4D74D}"/>
              </a:ext>
            </a:extLst>
          </p:cNvPr>
          <p:cNvSpPr/>
          <p:nvPr/>
        </p:nvSpPr>
        <p:spPr>
          <a:xfrm rot="20758930">
            <a:off x="4140396" y="2498388"/>
            <a:ext cx="158719" cy="120678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99DAC1C1-769F-B12A-3FDE-B3A768471A3C}"/>
              </a:ext>
            </a:extLst>
          </p:cNvPr>
          <p:cNvSpPr/>
          <p:nvPr/>
        </p:nvSpPr>
        <p:spPr>
          <a:xfrm rot="20758930">
            <a:off x="4140627" y="2378180"/>
            <a:ext cx="158719" cy="120678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0D3FDFBD-06F5-2E48-BF97-2AB842322E7E}"/>
              </a:ext>
            </a:extLst>
          </p:cNvPr>
          <p:cNvSpPr/>
          <p:nvPr/>
        </p:nvSpPr>
        <p:spPr>
          <a:xfrm rot="20758930">
            <a:off x="4018408" y="2402200"/>
            <a:ext cx="158719" cy="120678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Parallelogram 104">
            <a:extLst>
              <a:ext uri="{FF2B5EF4-FFF2-40B4-BE49-F238E27FC236}">
                <a16:creationId xmlns:a16="http://schemas.microsoft.com/office/drawing/2014/main" id="{F92A2BE8-42D8-001A-02A3-BD7C0F4FBE34}"/>
              </a:ext>
            </a:extLst>
          </p:cNvPr>
          <p:cNvSpPr/>
          <p:nvPr/>
        </p:nvSpPr>
        <p:spPr>
          <a:xfrm rot="20758930">
            <a:off x="4022301" y="2274211"/>
            <a:ext cx="158719" cy="120678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FFC3784F-17DF-0DCE-CA2F-8463DE540536}"/>
              </a:ext>
            </a:extLst>
          </p:cNvPr>
          <p:cNvSpPr/>
          <p:nvPr/>
        </p:nvSpPr>
        <p:spPr>
          <a:xfrm rot="20758930">
            <a:off x="4025262" y="2150007"/>
            <a:ext cx="158719" cy="120678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21D19D-4942-D493-DB73-138D372AA10B}"/>
              </a:ext>
            </a:extLst>
          </p:cNvPr>
          <p:cNvGrpSpPr/>
          <p:nvPr/>
        </p:nvGrpSpPr>
        <p:grpSpPr>
          <a:xfrm>
            <a:off x="4096510" y="1697072"/>
            <a:ext cx="778534" cy="1035736"/>
            <a:chOff x="4096510" y="1697072"/>
            <a:chExt cx="778534" cy="103573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05CAF8-4807-4F6B-BB24-CE6EE6211A68}"/>
                </a:ext>
              </a:extLst>
            </p:cNvPr>
            <p:cNvSpPr/>
            <p:nvPr/>
          </p:nvSpPr>
          <p:spPr>
            <a:xfrm>
              <a:off x="4096510" y="2213453"/>
              <a:ext cx="74444" cy="74444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7D7EC2-6E00-4E29-82D9-3870607E7F5F}"/>
                </a:ext>
              </a:extLst>
            </p:cNvPr>
            <p:cNvSpPr/>
            <p:nvPr/>
          </p:nvSpPr>
          <p:spPr>
            <a:xfrm rot="19436296">
              <a:off x="4331622" y="2332221"/>
              <a:ext cx="507943" cy="384629"/>
            </a:xfrm>
            <a:prstGeom prst="ellipse">
              <a:avLst/>
            </a:prstGeom>
            <a:noFill/>
            <a:ln w="25400">
              <a:solidFill>
                <a:srgbClr val="C4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40508710-4229-4D1B-A942-24048486803B}"/>
                </a:ext>
              </a:extLst>
            </p:cNvPr>
            <p:cNvSpPr/>
            <p:nvPr/>
          </p:nvSpPr>
          <p:spPr>
            <a:xfrm rot="5124339" flipV="1">
              <a:off x="3981634" y="1839398"/>
              <a:ext cx="1035736" cy="751084"/>
            </a:xfrm>
            <a:prstGeom prst="arc">
              <a:avLst>
                <a:gd name="adj1" fmla="val 16385573"/>
                <a:gd name="adj2" fmla="val 545357"/>
              </a:avLst>
            </a:prstGeom>
            <a:ln w="127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390816A-841F-BA46-7347-76B726AD5F53}"/>
              </a:ext>
            </a:extLst>
          </p:cNvPr>
          <p:cNvCxnSpPr>
            <a:cxnSpLocks/>
          </p:cNvCxnSpPr>
          <p:nvPr/>
        </p:nvCxnSpPr>
        <p:spPr>
          <a:xfrm flipV="1">
            <a:off x="957319" y="3772381"/>
            <a:ext cx="1284239" cy="305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53CB8A7-5DD7-D323-D784-7E20F3EF978A}"/>
              </a:ext>
            </a:extLst>
          </p:cNvPr>
          <p:cNvSpPr txBox="1"/>
          <p:nvPr/>
        </p:nvSpPr>
        <p:spPr>
          <a:xfrm rot="20806033">
            <a:off x="1041994" y="3834276"/>
            <a:ext cx="136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state space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D42B677-CFA9-F1B2-C1C0-BF82B9BBDC55}"/>
              </a:ext>
            </a:extLst>
          </p:cNvPr>
          <p:cNvSpPr/>
          <p:nvPr/>
        </p:nvSpPr>
        <p:spPr>
          <a:xfrm>
            <a:off x="5188688" y="2242218"/>
            <a:ext cx="162893" cy="162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0482E0F-824E-25D5-1741-130B8996F659}"/>
              </a:ext>
            </a:extLst>
          </p:cNvPr>
          <p:cNvSpPr/>
          <p:nvPr/>
        </p:nvSpPr>
        <p:spPr>
          <a:xfrm>
            <a:off x="5576967" y="2242218"/>
            <a:ext cx="162893" cy="1628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968A151-F749-68C1-2FDB-70D4F69475BE}"/>
              </a:ext>
            </a:extLst>
          </p:cNvPr>
          <p:cNvSpPr/>
          <p:nvPr/>
        </p:nvSpPr>
        <p:spPr>
          <a:xfrm>
            <a:off x="5643163" y="3043351"/>
            <a:ext cx="162893" cy="16289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A5FAFF-E46D-2036-8805-0DB8E99E3870}"/>
              </a:ext>
            </a:extLst>
          </p:cNvPr>
          <p:cNvSpPr/>
          <p:nvPr/>
        </p:nvSpPr>
        <p:spPr>
          <a:xfrm>
            <a:off x="6035137" y="3043351"/>
            <a:ext cx="162893" cy="1628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&quot;Not Allowed&quot; Symbol 44">
            <a:extLst>
              <a:ext uri="{FF2B5EF4-FFF2-40B4-BE49-F238E27FC236}">
                <a16:creationId xmlns:a16="http://schemas.microsoft.com/office/drawing/2014/main" id="{6E82A08B-B8AA-7604-B1DC-0F2FDD5B2CB2}"/>
              </a:ext>
            </a:extLst>
          </p:cNvPr>
          <p:cNvSpPr/>
          <p:nvPr/>
        </p:nvSpPr>
        <p:spPr>
          <a:xfrm>
            <a:off x="5792364" y="2991329"/>
            <a:ext cx="265110" cy="265110"/>
          </a:xfrm>
          <a:prstGeom prst="noSmoking">
            <a:avLst>
              <a:gd name="adj" fmla="val 10334"/>
            </a:avLst>
          </a:prstGeom>
          <a:solidFill>
            <a:srgbClr val="FF000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5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1B65C3-A8D0-CBD8-2602-C7764F9C7719}"/>
              </a:ext>
            </a:extLst>
          </p:cNvPr>
          <p:cNvSpPr/>
          <p:nvPr/>
        </p:nvSpPr>
        <p:spPr>
          <a:xfrm>
            <a:off x="218329" y="2170405"/>
            <a:ext cx="3638470" cy="1580457"/>
          </a:xfrm>
          <a:prstGeom prst="roundRect">
            <a:avLst>
              <a:gd name="adj" fmla="val 13438"/>
            </a:avLst>
          </a:prstGeom>
          <a:gradFill>
            <a:gsLst>
              <a:gs pos="95000">
                <a:schemeClr val="bg2">
                  <a:alpha val="0"/>
                </a:schemeClr>
              </a:gs>
              <a:gs pos="0">
                <a:schemeClr val="accent2">
                  <a:lumMod val="75000"/>
                </a:schemeClr>
              </a:gs>
              <a:gs pos="39000">
                <a:schemeClr val="accent2">
                  <a:lumMod val="75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1"/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Dynamical system instance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(1) Iterated map, (2) coupled ODEs, (3) </a:t>
            </a:r>
            <a:r>
              <a:rPr lang="en-GB" sz="1600" dirty="0" err="1"/>
              <a:t>Poincaremap</a:t>
            </a:r>
            <a:r>
              <a:rPr lang="en-GB" sz="1600" dirty="0"/>
              <a:t> , (4) stroboscopic map, (5) projected system, extendable…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4768F5-6FEE-FF99-1B87-B6781F99E2A7}"/>
              </a:ext>
            </a:extLst>
          </p:cNvPr>
          <p:cNvSpPr/>
          <p:nvPr/>
        </p:nvSpPr>
        <p:spPr>
          <a:xfrm>
            <a:off x="218329" y="4009312"/>
            <a:ext cx="3638470" cy="1357866"/>
          </a:xfrm>
          <a:prstGeom prst="roundRect">
            <a:avLst/>
          </a:prstGeom>
          <a:gradFill>
            <a:gsLst>
              <a:gs pos="95000">
                <a:schemeClr val="bg2">
                  <a:alpha val="0"/>
                </a:schemeClr>
              </a:gs>
              <a:gs pos="0">
                <a:schemeClr val="accent1"/>
              </a:gs>
              <a:gs pos="39000">
                <a:schemeClr val="accent1"/>
              </a:gs>
              <a:gs pos="40000">
                <a:schemeClr val="bg2">
                  <a:alpha val="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Grouping features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(1) Clustering, (2) histogram, </a:t>
            </a:r>
            <a:br>
              <a:rPr lang="en-GB" sz="1600" dirty="0"/>
            </a:br>
            <a:r>
              <a:rPr lang="en-GB" sz="1600" dirty="0"/>
              <a:t>(3) closest feature, extendable…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42279-280D-EB4D-FBB7-59E5656F6834}"/>
              </a:ext>
            </a:extLst>
          </p:cNvPr>
          <p:cNvSpPr/>
          <p:nvPr/>
        </p:nvSpPr>
        <p:spPr>
          <a:xfrm>
            <a:off x="4134367" y="2170405"/>
            <a:ext cx="3638470" cy="1580457"/>
          </a:xfrm>
          <a:prstGeom prst="roundRect">
            <a:avLst>
              <a:gd name="adj" fmla="val 13438"/>
            </a:avLst>
          </a:prstGeom>
          <a:gradFill>
            <a:gsLst>
              <a:gs pos="95000">
                <a:schemeClr val="bg2">
                  <a:alpha val="0"/>
                </a:schemeClr>
              </a:gs>
              <a:gs pos="0">
                <a:schemeClr val="accent1"/>
              </a:gs>
              <a:gs pos="39000">
                <a:schemeClr val="accent1"/>
              </a:gs>
              <a:gs pos="40000">
                <a:schemeClr val="bg2">
                  <a:alpha val="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How to map initial conditions to attractors</a:t>
            </a:r>
          </a:p>
          <a:p>
            <a:pPr algn="ctr"/>
            <a:r>
              <a:rPr lang="en-GB" sz="1600" dirty="0"/>
              <a:t>Recurrences</a:t>
            </a:r>
          </a:p>
          <a:p>
            <a:pPr algn="ctr"/>
            <a:r>
              <a:rPr lang="en-GB" sz="1600" dirty="0"/>
              <a:t>Proximity</a:t>
            </a:r>
          </a:p>
          <a:p>
            <a:pPr algn="ctr"/>
            <a:r>
              <a:rPr lang="en-GB" sz="1600" dirty="0" err="1"/>
              <a:t>Featurizing</a:t>
            </a:r>
            <a:endParaRPr lang="en-GB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FA6270-96D8-149F-B37E-9F263561F887}"/>
              </a:ext>
            </a:extLst>
          </p:cNvPr>
          <p:cNvSpPr/>
          <p:nvPr/>
        </p:nvSpPr>
        <p:spPr>
          <a:xfrm>
            <a:off x="4134367" y="4039503"/>
            <a:ext cx="3638470" cy="1357866"/>
          </a:xfrm>
          <a:prstGeom prst="roundRect">
            <a:avLst/>
          </a:prstGeom>
          <a:gradFill>
            <a:gsLst>
              <a:gs pos="95000">
                <a:schemeClr val="bg2">
                  <a:alpha val="0"/>
                </a:schemeClr>
              </a:gs>
              <a:gs pos="0">
                <a:schemeClr val="accent1"/>
              </a:gs>
              <a:gs pos="39000">
                <a:schemeClr val="accent1"/>
              </a:gs>
              <a:gs pos="40000">
                <a:schemeClr val="bg2">
                  <a:alpha val="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Continuation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(1) Recurrences</a:t>
            </a:r>
            <a:br>
              <a:rPr lang="en-GB" sz="1600" dirty="0"/>
            </a:br>
            <a:r>
              <a:rPr lang="en-GB" sz="1600" dirty="0"/>
              <a:t>(2) </a:t>
            </a:r>
            <a:r>
              <a:rPr lang="en-GB" sz="1600" dirty="0" err="1"/>
              <a:t>Featurizing</a:t>
            </a:r>
            <a:r>
              <a:rPr lang="en-GB" sz="1600" dirty="0"/>
              <a:t> and grouping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7720C6-025E-9332-0F57-3B9454276551}"/>
              </a:ext>
            </a:extLst>
          </p:cNvPr>
          <p:cNvSpPr/>
          <p:nvPr/>
        </p:nvSpPr>
        <p:spPr>
          <a:xfrm>
            <a:off x="8020654" y="2170405"/>
            <a:ext cx="3808794" cy="751546"/>
          </a:xfrm>
          <a:prstGeom prst="roundRect">
            <a:avLst>
              <a:gd name="adj" fmla="val 13438"/>
            </a:avLst>
          </a:prstGeom>
          <a:solidFill>
            <a:schemeClr val="accent4"/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Attractors, basin fractions, </a:t>
            </a:r>
            <a:br>
              <a:rPr lang="en-GB" sz="1600" b="1" dirty="0"/>
            </a:br>
            <a:r>
              <a:rPr lang="en-GB" sz="1600" b="1" dirty="0"/>
              <a:t>fractal dimension, 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69CC30-589D-ECB9-0189-D6ADAD434EA3}"/>
              </a:ext>
            </a:extLst>
          </p:cNvPr>
          <p:cNvSpPr/>
          <p:nvPr/>
        </p:nvSpPr>
        <p:spPr>
          <a:xfrm>
            <a:off x="8020654" y="3202547"/>
            <a:ext cx="3808794" cy="1096629"/>
          </a:xfrm>
          <a:prstGeom prst="roundRect">
            <a:avLst/>
          </a:prstGeom>
          <a:solidFill>
            <a:schemeClr val="accent4"/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basin fractions vs parameter</a:t>
            </a:r>
          </a:p>
          <a:p>
            <a:pPr algn="ctr"/>
            <a:endParaRPr lang="en-GB" sz="1600" b="1" dirty="0"/>
          </a:p>
          <a:p>
            <a:pPr algn="ctr"/>
            <a:r>
              <a:rPr lang="en-GB" sz="1600" b="1" dirty="0"/>
              <a:t>attractors vs parameter</a:t>
            </a:r>
            <a:endParaRPr lang="en-GB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2BBD8A-0C22-6A57-DEA7-775A2EFC0378}"/>
              </a:ext>
            </a:extLst>
          </p:cNvPr>
          <p:cNvSpPr/>
          <p:nvPr/>
        </p:nvSpPr>
        <p:spPr>
          <a:xfrm>
            <a:off x="8020654" y="4688245"/>
            <a:ext cx="3808794" cy="751546"/>
          </a:xfrm>
          <a:prstGeom prst="roundRect">
            <a:avLst>
              <a:gd name="adj" fmla="val 13438"/>
            </a:avLst>
          </a:prstGeom>
          <a:solidFill>
            <a:schemeClr val="accent4"/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aggregated attractor fractions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88D3D0-7A1C-B424-F647-FA5E6ED1523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682120" y="3750862"/>
            <a:ext cx="338534" cy="351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9F28BD-EA94-F9A2-0E27-86135B09C6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639492" y="2546178"/>
            <a:ext cx="38116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970127-CA86-D96A-F495-90382EF3AF1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925051" y="4299176"/>
            <a:ext cx="0" cy="389069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B8BFB0-04ED-DF6A-9DEE-6EE0E237AF1E}"/>
              </a:ext>
            </a:extLst>
          </p:cNvPr>
          <p:cNvCxnSpPr>
            <a:cxnSpLocks/>
          </p:cNvCxnSpPr>
          <p:nvPr/>
        </p:nvCxnSpPr>
        <p:spPr>
          <a:xfrm>
            <a:off x="3844924" y="2506010"/>
            <a:ext cx="4658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6B4D48-1C08-6F5D-42DF-1BCF3B39E4B6}"/>
              </a:ext>
            </a:extLst>
          </p:cNvPr>
          <p:cNvCxnSpPr>
            <a:cxnSpLocks/>
          </p:cNvCxnSpPr>
          <p:nvPr/>
        </p:nvCxnSpPr>
        <p:spPr>
          <a:xfrm flipV="1">
            <a:off x="3683424" y="3516284"/>
            <a:ext cx="1595158" cy="72383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BE760-D5B9-4E2D-EF99-B4E9528FF8EE}"/>
              </a:ext>
            </a:extLst>
          </p:cNvPr>
          <p:cNvCxnSpPr>
            <a:cxnSpLocks/>
          </p:cNvCxnSpPr>
          <p:nvPr/>
        </p:nvCxnSpPr>
        <p:spPr>
          <a:xfrm>
            <a:off x="5953602" y="3769839"/>
            <a:ext cx="0" cy="34290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4EBB31E-BFDF-928C-6CBD-8191CB135D0C}"/>
              </a:ext>
            </a:extLst>
          </p:cNvPr>
          <p:cNvSpPr/>
          <p:nvPr/>
        </p:nvSpPr>
        <p:spPr>
          <a:xfrm>
            <a:off x="8265226" y="3837214"/>
            <a:ext cx="3126805" cy="40290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AC66CEA-19B8-A894-B493-9ADC77E470EB}"/>
              </a:ext>
            </a:extLst>
          </p:cNvPr>
          <p:cNvSpPr/>
          <p:nvPr/>
        </p:nvSpPr>
        <p:spPr>
          <a:xfrm>
            <a:off x="3683424" y="5286895"/>
            <a:ext cx="4581802" cy="399115"/>
          </a:xfrm>
          <a:custGeom>
            <a:avLst/>
            <a:gdLst>
              <a:gd name="connsiteX0" fmla="*/ 0 w 6666807"/>
              <a:gd name="connsiteY0" fmla="*/ 149629 h 616894"/>
              <a:gd name="connsiteX1" fmla="*/ 3890356 w 6666807"/>
              <a:gd name="connsiteY1" fmla="*/ 615141 h 616894"/>
              <a:gd name="connsiteX2" fmla="*/ 6666807 w 6666807"/>
              <a:gd name="connsiteY2" fmla="*/ 0 h 61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6807" h="616894">
                <a:moveTo>
                  <a:pt x="0" y="149629"/>
                </a:moveTo>
                <a:cubicBezTo>
                  <a:pt x="1389611" y="394854"/>
                  <a:pt x="2779222" y="640079"/>
                  <a:pt x="3890356" y="615141"/>
                </a:cubicBezTo>
                <a:cubicBezTo>
                  <a:pt x="5001490" y="590203"/>
                  <a:pt x="5834148" y="295101"/>
                  <a:pt x="6666807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59761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1B65C3-A8D0-CBD8-2602-C7764F9C7719}"/>
              </a:ext>
            </a:extLst>
          </p:cNvPr>
          <p:cNvSpPr/>
          <p:nvPr/>
        </p:nvSpPr>
        <p:spPr>
          <a:xfrm>
            <a:off x="218329" y="1761259"/>
            <a:ext cx="3638470" cy="1580457"/>
          </a:xfrm>
          <a:prstGeom prst="roundRect">
            <a:avLst>
              <a:gd name="adj" fmla="val 13438"/>
            </a:avLst>
          </a:prstGeom>
          <a:gradFill>
            <a:gsLst>
              <a:gs pos="95000">
                <a:schemeClr val="bg2">
                  <a:alpha val="0"/>
                </a:schemeClr>
              </a:gs>
              <a:gs pos="0">
                <a:schemeClr val="accent2">
                  <a:lumMod val="75000"/>
                </a:schemeClr>
              </a:gs>
              <a:gs pos="39000">
                <a:schemeClr val="accent2">
                  <a:lumMod val="75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1"/>
          </a:gradFill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Dynamical system instance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(1) Iterated map, (2) coupled ODEs, (3) </a:t>
            </a:r>
            <a:r>
              <a:rPr lang="en-GB" sz="1600" dirty="0" err="1"/>
              <a:t>Poincaremap</a:t>
            </a:r>
            <a:r>
              <a:rPr lang="en-GB" sz="1600" dirty="0"/>
              <a:t> , (4) stroboscopic map, (5) projected system, extendable…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4768F5-6FEE-FF99-1B87-B6781F99E2A7}"/>
              </a:ext>
            </a:extLst>
          </p:cNvPr>
          <p:cNvSpPr/>
          <p:nvPr/>
        </p:nvSpPr>
        <p:spPr>
          <a:xfrm>
            <a:off x="218329" y="4009312"/>
            <a:ext cx="3638470" cy="1357866"/>
          </a:xfrm>
          <a:prstGeom prst="roundRect">
            <a:avLst/>
          </a:prstGeom>
          <a:gradFill>
            <a:gsLst>
              <a:gs pos="95000">
                <a:schemeClr val="bg2">
                  <a:alpha val="0"/>
                </a:schemeClr>
              </a:gs>
              <a:gs pos="0">
                <a:schemeClr val="accent1"/>
              </a:gs>
              <a:gs pos="39000">
                <a:schemeClr val="accent1"/>
              </a:gs>
              <a:gs pos="40000">
                <a:schemeClr val="bg2">
                  <a:alpha val="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Grouping features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(1) Clustering, (2) histogram, </a:t>
            </a:r>
            <a:br>
              <a:rPr lang="en-GB" sz="1600" dirty="0"/>
            </a:br>
            <a:r>
              <a:rPr lang="en-GB" sz="1600" dirty="0"/>
              <a:t>(3) closest feature, extendable…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42279-280D-EB4D-FBB7-59E5656F6834}"/>
              </a:ext>
            </a:extLst>
          </p:cNvPr>
          <p:cNvSpPr/>
          <p:nvPr/>
        </p:nvSpPr>
        <p:spPr>
          <a:xfrm>
            <a:off x="4134367" y="2720288"/>
            <a:ext cx="3638470" cy="1580457"/>
          </a:xfrm>
          <a:prstGeom prst="roundRect">
            <a:avLst>
              <a:gd name="adj" fmla="val 13438"/>
            </a:avLst>
          </a:prstGeom>
          <a:gradFill>
            <a:gsLst>
              <a:gs pos="95000">
                <a:schemeClr val="bg2">
                  <a:alpha val="0"/>
                </a:schemeClr>
              </a:gs>
              <a:gs pos="0">
                <a:schemeClr val="accent1"/>
              </a:gs>
              <a:gs pos="39000">
                <a:schemeClr val="accent1"/>
              </a:gs>
              <a:gs pos="40000">
                <a:schemeClr val="bg2">
                  <a:alpha val="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How to map initial conditions to attractors</a:t>
            </a:r>
          </a:p>
          <a:p>
            <a:pPr algn="ctr"/>
            <a:r>
              <a:rPr lang="en-GB" sz="1600" dirty="0"/>
              <a:t>Recurrences</a:t>
            </a:r>
          </a:p>
          <a:p>
            <a:pPr algn="ctr"/>
            <a:r>
              <a:rPr lang="en-GB" sz="1600" dirty="0"/>
              <a:t>Proximity</a:t>
            </a:r>
          </a:p>
          <a:p>
            <a:pPr algn="ctr"/>
            <a:r>
              <a:rPr lang="en-GB" sz="1600" dirty="0" err="1"/>
              <a:t>Featurizing</a:t>
            </a:r>
            <a:endParaRPr lang="en-GB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FA6270-96D8-149F-B37E-9F263561F887}"/>
              </a:ext>
            </a:extLst>
          </p:cNvPr>
          <p:cNvSpPr/>
          <p:nvPr/>
        </p:nvSpPr>
        <p:spPr>
          <a:xfrm>
            <a:off x="8105816" y="1594276"/>
            <a:ext cx="3638470" cy="1357866"/>
          </a:xfrm>
          <a:prstGeom prst="roundRect">
            <a:avLst/>
          </a:prstGeom>
          <a:gradFill>
            <a:gsLst>
              <a:gs pos="95000">
                <a:schemeClr val="bg2">
                  <a:alpha val="0"/>
                </a:schemeClr>
              </a:gs>
              <a:gs pos="0">
                <a:schemeClr val="accent1"/>
              </a:gs>
              <a:gs pos="39000">
                <a:schemeClr val="accent1"/>
              </a:gs>
              <a:gs pos="40000">
                <a:schemeClr val="bg2">
                  <a:alpha val="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Continuation</a:t>
            </a:r>
          </a:p>
          <a:p>
            <a:pPr algn="ctr"/>
            <a:r>
              <a:rPr lang="en-GB" sz="1600" dirty="0"/>
              <a:t>Recurrences: seeding &amp; matching</a:t>
            </a:r>
            <a:br>
              <a:rPr lang="en-GB" sz="1600" dirty="0"/>
            </a:br>
            <a:r>
              <a:rPr lang="en-GB" sz="1600" dirty="0" err="1"/>
              <a:t>Featurizing</a:t>
            </a:r>
            <a:r>
              <a:rPr lang="en-GB" sz="1600" dirty="0"/>
              <a:t> and grouping across a parameter range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7720C6-025E-9332-0F57-3B9454276551}"/>
              </a:ext>
            </a:extLst>
          </p:cNvPr>
          <p:cNvSpPr/>
          <p:nvPr/>
        </p:nvSpPr>
        <p:spPr>
          <a:xfrm>
            <a:off x="4034329" y="4649362"/>
            <a:ext cx="3808794" cy="751546"/>
          </a:xfrm>
          <a:prstGeom prst="roundRect">
            <a:avLst>
              <a:gd name="adj" fmla="val 13438"/>
            </a:avLst>
          </a:prstGeom>
          <a:solidFill>
            <a:schemeClr val="accent4"/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Attractors, basin fractions, </a:t>
            </a:r>
            <a:br>
              <a:rPr lang="en-GB" sz="1600" b="1" dirty="0"/>
            </a:br>
            <a:r>
              <a:rPr lang="en-GB" sz="1600" b="1" dirty="0"/>
              <a:t>fractal dimension, 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69CC30-589D-ECB9-0189-D6ADAD434EA3}"/>
              </a:ext>
            </a:extLst>
          </p:cNvPr>
          <p:cNvSpPr/>
          <p:nvPr/>
        </p:nvSpPr>
        <p:spPr>
          <a:xfrm>
            <a:off x="8020654" y="3202547"/>
            <a:ext cx="3808794" cy="1096629"/>
          </a:xfrm>
          <a:prstGeom prst="roundRect">
            <a:avLst/>
          </a:prstGeom>
          <a:solidFill>
            <a:schemeClr val="accent4"/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basin fractions vs parameter</a:t>
            </a:r>
          </a:p>
          <a:p>
            <a:pPr algn="ctr"/>
            <a:endParaRPr lang="en-GB" sz="1600" b="1" dirty="0"/>
          </a:p>
          <a:p>
            <a:pPr algn="ctr"/>
            <a:r>
              <a:rPr lang="en-GB" sz="1600" b="1" dirty="0"/>
              <a:t>attractors vs parameter</a:t>
            </a:r>
            <a:endParaRPr lang="en-GB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2BBD8A-0C22-6A57-DEA7-775A2EFC0378}"/>
              </a:ext>
            </a:extLst>
          </p:cNvPr>
          <p:cNvSpPr/>
          <p:nvPr/>
        </p:nvSpPr>
        <p:spPr>
          <a:xfrm>
            <a:off x="8020654" y="4688245"/>
            <a:ext cx="3808794" cy="751546"/>
          </a:xfrm>
          <a:prstGeom prst="roundRect">
            <a:avLst>
              <a:gd name="adj" fmla="val 13438"/>
            </a:avLst>
          </a:prstGeom>
          <a:solidFill>
            <a:schemeClr val="accent4"/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aggregated attractor fractions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88D3D0-7A1C-B424-F647-FA5E6ED1523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682120" y="3750862"/>
            <a:ext cx="338534" cy="351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970127-CA86-D96A-F495-90382EF3AF1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925051" y="4299176"/>
            <a:ext cx="0" cy="389069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B8BFB0-04ED-DF6A-9DEE-6EE0E237AF1E}"/>
              </a:ext>
            </a:extLst>
          </p:cNvPr>
          <p:cNvCxnSpPr>
            <a:cxnSpLocks/>
          </p:cNvCxnSpPr>
          <p:nvPr/>
        </p:nvCxnSpPr>
        <p:spPr>
          <a:xfrm>
            <a:off x="3844924" y="2506010"/>
            <a:ext cx="399817" cy="33344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6B4D48-1C08-6F5D-42DF-1BCF3B39E4B6}"/>
              </a:ext>
            </a:extLst>
          </p:cNvPr>
          <p:cNvCxnSpPr>
            <a:cxnSpLocks/>
          </p:cNvCxnSpPr>
          <p:nvPr/>
        </p:nvCxnSpPr>
        <p:spPr>
          <a:xfrm flipV="1">
            <a:off x="3683424" y="4018548"/>
            <a:ext cx="1639090" cy="22156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BE760-D5B9-4E2D-EF99-B4E9528FF8EE}"/>
              </a:ext>
            </a:extLst>
          </p:cNvPr>
          <p:cNvCxnSpPr>
            <a:cxnSpLocks/>
          </p:cNvCxnSpPr>
          <p:nvPr/>
        </p:nvCxnSpPr>
        <p:spPr>
          <a:xfrm>
            <a:off x="5888851" y="4322260"/>
            <a:ext cx="0" cy="34290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4EBB31E-BFDF-928C-6CBD-8191CB135D0C}"/>
              </a:ext>
            </a:extLst>
          </p:cNvPr>
          <p:cNvSpPr/>
          <p:nvPr/>
        </p:nvSpPr>
        <p:spPr>
          <a:xfrm>
            <a:off x="8265226" y="3837214"/>
            <a:ext cx="3126805" cy="40290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AC66CEA-19B8-A894-B493-9ADC77E470EB}"/>
              </a:ext>
            </a:extLst>
          </p:cNvPr>
          <p:cNvSpPr/>
          <p:nvPr/>
        </p:nvSpPr>
        <p:spPr>
          <a:xfrm>
            <a:off x="3638350" y="5286895"/>
            <a:ext cx="4626876" cy="399115"/>
          </a:xfrm>
          <a:custGeom>
            <a:avLst/>
            <a:gdLst>
              <a:gd name="connsiteX0" fmla="*/ 0 w 6666807"/>
              <a:gd name="connsiteY0" fmla="*/ 149629 h 616894"/>
              <a:gd name="connsiteX1" fmla="*/ 3890356 w 6666807"/>
              <a:gd name="connsiteY1" fmla="*/ 615141 h 616894"/>
              <a:gd name="connsiteX2" fmla="*/ 6666807 w 6666807"/>
              <a:gd name="connsiteY2" fmla="*/ 0 h 61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6807" h="616894">
                <a:moveTo>
                  <a:pt x="0" y="149629"/>
                </a:moveTo>
                <a:cubicBezTo>
                  <a:pt x="1389611" y="394854"/>
                  <a:pt x="2779222" y="640079"/>
                  <a:pt x="3890356" y="615141"/>
                </a:cubicBezTo>
                <a:cubicBezTo>
                  <a:pt x="5001490" y="590203"/>
                  <a:pt x="5834148" y="295101"/>
                  <a:pt x="6666807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F159C2-755C-A2FE-5794-473EAD2981BF}"/>
              </a:ext>
            </a:extLst>
          </p:cNvPr>
          <p:cNvSpPr/>
          <p:nvPr/>
        </p:nvSpPr>
        <p:spPr>
          <a:xfrm>
            <a:off x="5089443" y="3861265"/>
            <a:ext cx="1696168" cy="35178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427185-DB48-91F9-E68B-4877BCF2390A}"/>
              </a:ext>
            </a:extLst>
          </p:cNvPr>
          <p:cNvSpPr/>
          <p:nvPr/>
        </p:nvSpPr>
        <p:spPr>
          <a:xfrm>
            <a:off x="4134367" y="1569222"/>
            <a:ext cx="3638470" cy="997394"/>
          </a:xfrm>
          <a:prstGeom prst="roundRect">
            <a:avLst>
              <a:gd name="adj" fmla="val 13438"/>
            </a:avLst>
          </a:prstGeom>
          <a:gradFill>
            <a:gsLst>
              <a:gs pos="95000">
                <a:schemeClr val="bg2">
                  <a:alpha val="0"/>
                </a:schemeClr>
              </a:gs>
              <a:gs pos="0">
                <a:schemeClr val="accent1"/>
              </a:gs>
              <a:gs pos="39000">
                <a:schemeClr val="accent1"/>
              </a:gs>
              <a:gs pos="40000">
                <a:schemeClr val="bg2">
                  <a:alpha val="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How to match attractors</a:t>
            </a:r>
          </a:p>
          <a:p>
            <a:pPr algn="ctr"/>
            <a:r>
              <a:rPr lang="en-GB" sz="1600" dirty="0"/>
              <a:t>Centroid distance</a:t>
            </a:r>
            <a:br>
              <a:rPr lang="en-GB" sz="1600" dirty="0"/>
            </a:br>
            <a:r>
              <a:rPr lang="en-GB" sz="1600" dirty="0" err="1"/>
              <a:t>Hausdorff</a:t>
            </a:r>
            <a:r>
              <a:rPr lang="en-GB" sz="1600" dirty="0"/>
              <a:t> distance</a:t>
            </a:r>
            <a:br>
              <a:rPr lang="en-GB" sz="1600" dirty="0"/>
            </a:br>
            <a:r>
              <a:rPr lang="en-GB" sz="1600" dirty="0"/>
              <a:t>user-defined distance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841878-C041-B744-5706-99E31D78F695}"/>
              </a:ext>
            </a:extLst>
          </p:cNvPr>
          <p:cNvCxnSpPr>
            <a:cxnSpLocks/>
          </p:cNvCxnSpPr>
          <p:nvPr/>
        </p:nvCxnSpPr>
        <p:spPr>
          <a:xfrm>
            <a:off x="7767282" y="1946062"/>
            <a:ext cx="497944" cy="60542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6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097DAC-25F7-4ADC-B5D2-B439F54C83C8}"/>
              </a:ext>
            </a:extLst>
          </p:cNvPr>
          <p:cNvSpPr/>
          <p:nvPr/>
        </p:nvSpPr>
        <p:spPr>
          <a:xfrm>
            <a:off x="532118" y="1109765"/>
            <a:ext cx="2998479" cy="2090635"/>
          </a:xfrm>
          <a:prstGeom prst="roundRect">
            <a:avLst>
              <a:gd name="adj" fmla="val 7498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b="1" dirty="0">
                <a:solidFill>
                  <a:schemeClr val="tx1"/>
                </a:solidFill>
              </a:rPr>
              <a:t>Dynamical system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</a:rPr>
              <a:t>Iterated map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</a:rPr>
              <a:t>coupled ODEs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</a:rPr>
              <a:t>Poincare map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</a:rPr>
              <a:t>Stroboscopic map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P</a:t>
            </a:r>
            <a:r>
              <a:rPr lang="en-GB" sz="1800" dirty="0">
                <a:solidFill>
                  <a:schemeClr val="tx1"/>
                </a:solidFill>
              </a:rPr>
              <a:t>rojected system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</a:rPr>
              <a:t>extendable…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1A7ED4-5B42-D73B-1852-F8EFB8E3CBDB}"/>
              </a:ext>
            </a:extLst>
          </p:cNvPr>
          <p:cNvSpPr/>
          <p:nvPr/>
        </p:nvSpPr>
        <p:spPr>
          <a:xfrm>
            <a:off x="4089561" y="2425566"/>
            <a:ext cx="3303281" cy="1549668"/>
          </a:xfrm>
          <a:prstGeom prst="roundRect">
            <a:avLst>
              <a:gd name="adj" fmla="val 7498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b="1" dirty="0">
                <a:solidFill>
                  <a:schemeClr val="tx1"/>
                </a:solidFill>
              </a:rPr>
              <a:t>How to map initial conditions to attractors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accent2"/>
                </a:solidFill>
              </a:rPr>
              <a:t>Recurrences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Proximity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800" dirty="0" err="1">
                <a:solidFill>
                  <a:schemeClr val="accent4"/>
                </a:solidFill>
              </a:rPr>
              <a:t>Featurizing</a:t>
            </a:r>
            <a:r>
              <a:rPr lang="en-GB" sz="1800" dirty="0">
                <a:solidFill>
                  <a:schemeClr val="accent4"/>
                </a:solidFill>
              </a:rPr>
              <a:t> &amp; grouping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9A72E0-7D86-AB1F-6795-1B25C4FF5D3A}"/>
              </a:ext>
            </a:extLst>
          </p:cNvPr>
          <p:cNvSpPr/>
          <p:nvPr/>
        </p:nvSpPr>
        <p:spPr>
          <a:xfrm>
            <a:off x="532120" y="3386982"/>
            <a:ext cx="2998480" cy="1744765"/>
          </a:xfrm>
          <a:prstGeom prst="roundRect">
            <a:avLst>
              <a:gd name="adj" fmla="val 7498"/>
            </a:avLst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b="1" dirty="0">
                <a:solidFill>
                  <a:schemeClr val="tx1"/>
                </a:solidFill>
              </a:rPr>
              <a:t>How to group </a:t>
            </a:r>
            <a:br>
              <a:rPr lang="en-GB" sz="1800" b="1" dirty="0">
                <a:solidFill>
                  <a:schemeClr val="tx1"/>
                </a:solidFill>
              </a:rPr>
            </a:br>
            <a:r>
              <a:rPr lang="en-GB" sz="1800" b="1" dirty="0">
                <a:solidFill>
                  <a:schemeClr val="tx1"/>
                </a:solidFill>
              </a:rPr>
              <a:t>features together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</a:rPr>
              <a:t>Clustering (DBSCAN)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Histogram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</a:rPr>
              <a:t>Nearest feature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FD7193A-E461-C98C-BD72-05890B8343E8}"/>
              </a:ext>
            </a:extLst>
          </p:cNvPr>
          <p:cNvCxnSpPr>
            <a:cxnSpLocks/>
          </p:cNvCxnSpPr>
          <p:nvPr/>
        </p:nvCxnSpPr>
        <p:spPr>
          <a:xfrm>
            <a:off x="3530597" y="1562100"/>
            <a:ext cx="1117603" cy="863466"/>
          </a:xfrm>
          <a:prstGeom prst="bentConnector3">
            <a:avLst>
              <a:gd name="adj1" fmla="val 98864"/>
            </a:avLst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CEEDECD-6C53-6652-7EC8-176783203357}"/>
              </a:ext>
            </a:extLst>
          </p:cNvPr>
          <p:cNvCxnSpPr>
            <a:cxnSpLocks/>
          </p:cNvCxnSpPr>
          <p:nvPr/>
        </p:nvCxnSpPr>
        <p:spPr>
          <a:xfrm flipV="1">
            <a:off x="3530597" y="3749040"/>
            <a:ext cx="746763" cy="560493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C86319-E21E-0780-ABA6-80BD4A11C286}"/>
              </a:ext>
            </a:extLst>
          </p:cNvPr>
          <p:cNvSpPr/>
          <p:nvPr/>
        </p:nvSpPr>
        <p:spPr>
          <a:xfrm>
            <a:off x="7951803" y="1335959"/>
            <a:ext cx="3504473" cy="2639275"/>
          </a:xfrm>
          <a:prstGeom prst="roundRect">
            <a:avLst>
              <a:gd name="adj" fmla="val 7498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b="1" dirty="0">
                <a:solidFill>
                  <a:schemeClr val="tx1"/>
                </a:solidFill>
              </a:rPr>
              <a:t>Continuation of attractors </a:t>
            </a:r>
            <a:r>
              <a:rPr lang="en-GB" b="1" dirty="0">
                <a:solidFill>
                  <a:schemeClr val="tx1"/>
                </a:solidFill>
              </a:rPr>
              <a:t>&amp; basins fractions</a:t>
            </a:r>
            <a:endParaRPr lang="en-GB" sz="1800" b="1" dirty="0">
              <a:solidFill>
                <a:schemeClr val="tx1"/>
              </a:solidFill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endParaRPr lang="en-GB" sz="1800" dirty="0">
              <a:solidFill>
                <a:schemeClr val="tx1"/>
              </a:solidFill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Recurrences: seeding and matching slice-by-slice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endParaRPr lang="en-GB" sz="1800" dirty="0">
              <a:solidFill>
                <a:schemeClr val="tx1"/>
              </a:solidFill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chemeClr val="accent4"/>
                </a:solidFill>
              </a:rPr>
              <a:t>Featurizing</a:t>
            </a:r>
            <a:r>
              <a:rPr lang="en-GB" dirty="0">
                <a:solidFill>
                  <a:schemeClr val="accent4"/>
                </a:solidFill>
              </a:rPr>
              <a:t> &amp; grouping across entire parameter range</a:t>
            </a:r>
            <a:endParaRPr lang="en-GB"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519322F0-BBD6-4251-8769-DE98B28686B3}"/>
              </a:ext>
            </a:extLst>
          </p:cNvPr>
          <p:cNvSpPr/>
          <p:nvPr/>
        </p:nvSpPr>
        <p:spPr>
          <a:xfrm rot="20778686">
            <a:off x="677379" y="4180411"/>
            <a:ext cx="1552098" cy="1568534"/>
          </a:xfrm>
          <a:prstGeom prst="parallelogram">
            <a:avLst>
              <a:gd name="adj" fmla="val 27042"/>
            </a:avLst>
          </a:prstGeom>
          <a:gradFill>
            <a:gsLst>
              <a:gs pos="0">
                <a:schemeClr val="accent1">
                  <a:alpha val="75000"/>
                </a:schemeClr>
              </a:gs>
              <a:gs pos="60000">
                <a:schemeClr val="accent2">
                  <a:alpha val="75000"/>
                </a:schemeClr>
              </a:gs>
              <a:gs pos="59000">
                <a:schemeClr val="accent1">
                  <a:alpha val="75000"/>
                </a:schemeClr>
              </a:gs>
              <a:gs pos="100000">
                <a:schemeClr val="accent2">
                  <a:lumMod val="100000"/>
                  <a:alpha val="75000"/>
                </a:schemeClr>
              </a:gs>
            </a:gsLst>
            <a:lin ang="7200000" scaled="0"/>
          </a:gra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EFD9EF-C2E0-4699-AF27-A0A525B01140}"/>
              </a:ext>
            </a:extLst>
          </p:cNvPr>
          <p:cNvSpPr/>
          <p:nvPr/>
        </p:nvSpPr>
        <p:spPr>
          <a:xfrm rot="19436296">
            <a:off x="1449517" y="4429056"/>
            <a:ext cx="276800" cy="349296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5C62D5-4C83-4208-B1B1-8700316950CE}"/>
              </a:ext>
            </a:extLst>
          </p:cNvPr>
          <p:cNvSpPr/>
          <p:nvPr/>
        </p:nvSpPr>
        <p:spPr>
          <a:xfrm>
            <a:off x="1207248" y="5304702"/>
            <a:ext cx="91524" cy="9152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F160E7-9A33-43EB-825E-D88AB36B3D23}"/>
              </a:ext>
            </a:extLst>
          </p:cNvPr>
          <p:cNvCxnSpPr>
            <a:cxnSpLocks/>
          </p:cNvCxnSpPr>
          <p:nvPr/>
        </p:nvCxnSpPr>
        <p:spPr>
          <a:xfrm>
            <a:off x="645038" y="6142047"/>
            <a:ext cx="6476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579E1E-9935-497A-BDA3-1B48E0497F7D}"/>
              </a:ext>
            </a:extLst>
          </p:cNvPr>
          <p:cNvSpPr txBox="1"/>
          <p:nvPr/>
        </p:nvSpPr>
        <p:spPr>
          <a:xfrm>
            <a:off x="695372" y="6108015"/>
            <a:ext cx="1206799" cy="47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0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starting point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653383-E832-4E88-B1DB-664933D9DE34}"/>
              </a:ext>
            </a:extLst>
          </p:cNvPr>
          <p:cNvCxnSpPr>
            <a:cxnSpLocks/>
          </p:cNvCxnSpPr>
          <p:nvPr/>
        </p:nvCxnSpPr>
        <p:spPr>
          <a:xfrm flipV="1">
            <a:off x="827920" y="4215960"/>
            <a:ext cx="35063" cy="1774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8E1A0F2-B62F-4804-BE11-E67550D642BC}"/>
              </a:ext>
            </a:extLst>
          </p:cNvPr>
          <p:cNvSpPr txBox="1"/>
          <p:nvPr/>
        </p:nvSpPr>
        <p:spPr>
          <a:xfrm rot="16200000">
            <a:off x="112494" y="5127324"/>
            <a:ext cx="1238637" cy="251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state space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265DA5-3314-4722-94D0-A02CDA927A30}"/>
              </a:ext>
            </a:extLst>
          </p:cNvPr>
          <p:cNvSpPr txBox="1"/>
          <p:nvPr/>
        </p:nvSpPr>
        <p:spPr>
          <a:xfrm>
            <a:off x="242086" y="6082638"/>
            <a:ext cx="806621" cy="30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step: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BA67BA-5C78-4D89-912D-6D0134AA17CB}"/>
              </a:ext>
            </a:extLst>
          </p:cNvPr>
          <p:cNvSpPr txBox="1"/>
          <p:nvPr/>
        </p:nvSpPr>
        <p:spPr>
          <a:xfrm rot="16200000">
            <a:off x="6874747" y="5062007"/>
            <a:ext cx="1445511" cy="30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fractions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AB4B49-54CB-4C1E-B8A2-70623F1B68F7}"/>
              </a:ext>
            </a:extLst>
          </p:cNvPr>
          <p:cNvCxnSpPr>
            <a:cxnSpLocks/>
          </p:cNvCxnSpPr>
          <p:nvPr/>
        </p:nvCxnSpPr>
        <p:spPr>
          <a:xfrm>
            <a:off x="7661868" y="6134359"/>
            <a:ext cx="160913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8836BFD-84A6-4D0A-B04D-A9332F0691D1}"/>
                  </a:ext>
                </a:extLst>
              </p:cNvPr>
              <p:cNvSpPr txBox="1"/>
              <p:nvPr/>
            </p:nvSpPr>
            <p:spPr>
              <a:xfrm>
                <a:off x="7876112" y="6074949"/>
                <a:ext cx="421947" cy="30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8836BFD-84A6-4D0A-B04D-A9332F06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112" y="6074949"/>
                <a:ext cx="421947" cy="307453"/>
              </a:xfrm>
              <a:prstGeom prst="rect">
                <a:avLst/>
              </a:prstGeom>
              <a:blipFill>
                <a:blip r:embed="rId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5F4430-061E-41BA-B833-28BE80262B13}"/>
                  </a:ext>
                </a:extLst>
              </p:cNvPr>
              <p:cNvSpPr txBox="1"/>
              <p:nvPr/>
            </p:nvSpPr>
            <p:spPr>
              <a:xfrm>
                <a:off x="8221034" y="6074949"/>
                <a:ext cx="421947" cy="30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5F4430-061E-41BA-B833-28BE80262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34" y="6074949"/>
                <a:ext cx="421947" cy="307453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2192C0-FDB4-44B1-803D-34D117C6637D}"/>
              </a:ext>
            </a:extLst>
          </p:cNvPr>
          <p:cNvCxnSpPr>
            <a:cxnSpLocks/>
          </p:cNvCxnSpPr>
          <p:nvPr/>
        </p:nvCxnSpPr>
        <p:spPr>
          <a:xfrm flipV="1">
            <a:off x="7739722" y="4019039"/>
            <a:ext cx="0" cy="2115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0B4A9D8-81EB-4230-AD04-5E32F6A82FEA}"/>
              </a:ext>
            </a:extLst>
          </p:cNvPr>
          <p:cNvSpPr txBox="1"/>
          <p:nvPr/>
        </p:nvSpPr>
        <p:spPr>
          <a:xfrm>
            <a:off x="7592075" y="4015008"/>
            <a:ext cx="1531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output</a:t>
            </a:r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7E3EA-EBE7-2D4A-85C4-9373A04AD3CC}"/>
                  </a:ext>
                </a:extLst>
              </p:cNvPr>
              <p:cNvSpPr txBox="1"/>
              <p:nvPr/>
            </p:nvSpPr>
            <p:spPr>
              <a:xfrm>
                <a:off x="7538300" y="5949514"/>
                <a:ext cx="164463" cy="30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7E3EA-EBE7-2D4A-85C4-9373A04A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00" y="5949514"/>
                <a:ext cx="164463" cy="307453"/>
              </a:xfrm>
              <a:prstGeom prst="rect">
                <a:avLst/>
              </a:prstGeom>
              <a:blipFill>
                <a:blip r:embed="rId4"/>
                <a:stretch>
                  <a:fillRect l="-44444" r="-7407"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62C4CA-E366-6F5C-9D9B-9C20C5A78EAB}"/>
              </a:ext>
            </a:extLst>
          </p:cNvPr>
          <p:cNvCxnSpPr>
            <a:cxnSpLocks/>
          </p:cNvCxnSpPr>
          <p:nvPr/>
        </p:nvCxnSpPr>
        <p:spPr>
          <a:xfrm>
            <a:off x="7661868" y="4412289"/>
            <a:ext cx="7785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00D527-A61F-33D7-6590-4B09B77F91C6}"/>
                  </a:ext>
                </a:extLst>
              </p:cNvPr>
              <p:cNvSpPr txBox="1"/>
              <p:nvPr/>
            </p:nvSpPr>
            <p:spPr>
              <a:xfrm>
                <a:off x="7538300" y="4217342"/>
                <a:ext cx="164463" cy="30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00D527-A61F-33D7-6590-4B09B77F9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00" y="4217342"/>
                <a:ext cx="164463" cy="307453"/>
              </a:xfrm>
              <a:prstGeom prst="rect">
                <a:avLst/>
              </a:prstGeom>
              <a:blipFill>
                <a:blip r:embed="rId5"/>
                <a:stretch>
                  <a:fillRect l="-44444" r="-7407"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51BDD4-B737-45C2-B613-9092B0D5852A}"/>
                  </a:ext>
                </a:extLst>
              </p:cNvPr>
              <p:cNvSpPr txBox="1"/>
              <p:nvPr/>
            </p:nvSpPr>
            <p:spPr>
              <a:xfrm rot="20843907">
                <a:off x="889160" y="3839744"/>
                <a:ext cx="1145094" cy="30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51BDD4-B737-45C2-B613-9092B0D58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889160" y="3839744"/>
                <a:ext cx="1145094" cy="3074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arallelogram 5">
            <a:extLst>
              <a:ext uri="{FF2B5EF4-FFF2-40B4-BE49-F238E27FC236}">
                <a16:creationId xmlns:a16="http://schemas.microsoft.com/office/drawing/2014/main" id="{B8A67FF5-8A82-4771-B5D9-B8793C4F6DC0}"/>
              </a:ext>
            </a:extLst>
          </p:cNvPr>
          <p:cNvSpPr/>
          <p:nvPr/>
        </p:nvSpPr>
        <p:spPr>
          <a:xfrm rot="20778686">
            <a:off x="1932028" y="4180412"/>
            <a:ext cx="1552098" cy="1568534"/>
          </a:xfrm>
          <a:prstGeom prst="parallelogram">
            <a:avLst>
              <a:gd name="adj" fmla="val 27042"/>
            </a:avLst>
          </a:pr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16146E-34CB-4468-9F43-15E180E86544}"/>
              </a:ext>
            </a:extLst>
          </p:cNvPr>
          <p:cNvSpPr txBox="1"/>
          <p:nvPr/>
        </p:nvSpPr>
        <p:spPr>
          <a:xfrm>
            <a:off x="2030679" y="6108015"/>
            <a:ext cx="1338642" cy="64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seed initial conditions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C19627-2E37-445A-82CD-741B75D9A55B}"/>
              </a:ext>
            </a:extLst>
          </p:cNvPr>
          <p:cNvSpPr/>
          <p:nvPr/>
        </p:nvSpPr>
        <p:spPr>
          <a:xfrm rot="21212975">
            <a:off x="1588465" y="4315127"/>
            <a:ext cx="914757" cy="89231"/>
          </a:xfrm>
          <a:custGeom>
            <a:avLst/>
            <a:gdLst>
              <a:gd name="connsiteX0" fmla="*/ 0 w 1485900"/>
              <a:gd name="connsiteY0" fmla="*/ 362707 h 362707"/>
              <a:gd name="connsiteX1" fmla="*/ 679450 w 1485900"/>
              <a:gd name="connsiteY1" fmla="*/ 757 h 362707"/>
              <a:gd name="connsiteX2" fmla="*/ 1485900 w 1485900"/>
              <a:gd name="connsiteY2" fmla="*/ 286507 h 3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362707">
                <a:moveTo>
                  <a:pt x="0" y="362707"/>
                </a:moveTo>
                <a:cubicBezTo>
                  <a:pt x="215900" y="188082"/>
                  <a:pt x="431800" y="13457"/>
                  <a:pt x="679450" y="757"/>
                </a:cubicBezTo>
                <a:cubicBezTo>
                  <a:pt x="927100" y="-11943"/>
                  <a:pt x="1206500" y="137282"/>
                  <a:pt x="1485900" y="286507"/>
                </a:cubicBezTo>
              </a:path>
            </a:pathLst>
          </a:custGeom>
          <a:noFill/>
          <a:ln w="25400">
            <a:solidFill>
              <a:schemeClr val="accent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0E7F1F-227A-429E-8395-B02F409C7C2D}"/>
              </a:ext>
            </a:extLst>
          </p:cNvPr>
          <p:cNvSpPr/>
          <p:nvPr/>
        </p:nvSpPr>
        <p:spPr>
          <a:xfrm>
            <a:off x="2503222" y="4318876"/>
            <a:ext cx="67605" cy="6760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1497E-340B-4CA6-9B39-82FE50438BD4}"/>
              </a:ext>
            </a:extLst>
          </p:cNvPr>
          <p:cNvSpPr/>
          <p:nvPr/>
        </p:nvSpPr>
        <p:spPr>
          <a:xfrm flipV="1">
            <a:off x="1298772" y="5373390"/>
            <a:ext cx="1145095" cy="80133"/>
          </a:xfrm>
          <a:custGeom>
            <a:avLst/>
            <a:gdLst>
              <a:gd name="connsiteX0" fmla="*/ 0 w 1485900"/>
              <a:gd name="connsiteY0" fmla="*/ 362707 h 362707"/>
              <a:gd name="connsiteX1" fmla="*/ 679450 w 1485900"/>
              <a:gd name="connsiteY1" fmla="*/ 757 h 362707"/>
              <a:gd name="connsiteX2" fmla="*/ 1485900 w 1485900"/>
              <a:gd name="connsiteY2" fmla="*/ 286507 h 3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362707">
                <a:moveTo>
                  <a:pt x="0" y="362707"/>
                </a:moveTo>
                <a:cubicBezTo>
                  <a:pt x="215900" y="188082"/>
                  <a:pt x="431800" y="13457"/>
                  <a:pt x="679450" y="757"/>
                </a:cubicBezTo>
                <a:cubicBezTo>
                  <a:pt x="927100" y="-11943"/>
                  <a:pt x="1206500" y="137282"/>
                  <a:pt x="1485900" y="286507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F55071-506D-4492-B07B-E7DB376110F0}"/>
              </a:ext>
            </a:extLst>
          </p:cNvPr>
          <p:cNvSpPr/>
          <p:nvPr/>
        </p:nvSpPr>
        <p:spPr>
          <a:xfrm>
            <a:off x="2447040" y="5342483"/>
            <a:ext cx="67605" cy="67605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04F4F8-5759-4D99-83C6-6F92482C3CB6}"/>
                  </a:ext>
                </a:extLst>
              </p:cNvPr>
              <p:cNvSpPr txBox="1"/>
              <p:nvPr/>
            </p:nvSpPr>
            <p:spPr>
              <a:xfrm rot="20843907">
                <a:off x="2106766" y="3839744"/>
                <a:ext cx="1145094" cy="30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04F4F8-5759-4D99-83C6-6F92482C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2106766" y="3839744"/>
                <a:ext cx="1145094" cy="3074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0846BC3-4382-4099-AB0B-F6724497D169}"/>
              </a:ext>
            </a:extLst>
          </p:cNvPr>
          <p:cNvSpPr txBox="1"/>
          <p:nvPr/>
        </p:nvSpPr>
        <p:spPr>
          <a:xfrm>
            <a:off x="3250021" y="6108015"/>
            <a:ext cx="1338642" cy="64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find new attractors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A9EE5D1A-779E-4512-BCDC-AB3E6D67C39D}"/>
              </a:ext>
            </a:extLst>
          </p:cNvPr>
          <p:cNvSpPr/>
          <p:nvPr/>
        </p:nvSpPr>
        <p:spPr>
          <a:xfrm rot="20778686">
            <a:off x="4392601" y="4180412"/>
            <a:ext cx="1552098" cy="1568534"/>
          </a:xfrm>
          <a:prstGeom prst="parallelogram">
            <a:avLst>
              <a:gd name="adj" fmla="val 27042"/>
            </a:avLst>
          </a:pr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6E723D-D828-4C45-A65B-931D2B54ABC8}"/>
              </a:ext>
            </a:extLst>
          </p:cNvPr>
          <p:cNvSpPr/>
          <p:nvPr/>
        </p:nvSpPr>
        <p:spPr>
          <a:xfrm rot="19436296">
            <a:off x="4826402" y="5204371"/>
            <a:ext cx="231228" cy="474999"/>
          </a:xfrm>
          <a:prstGeom prst="ellips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109D6F9-9246-4AE2-80BA-3E91FCAE721C}"/>
              </a:ext>
            </a:extLst>
          </p:cNvPr>
          <p:cNvSpPr/>
          <p:nvPr/>
        </p:nvSpPr>
        <p:spPr>
          <a:xfrm rot="19436296">
            <a:off x="5112918" y="4400200"/>
            <a:ext cx="461282" cy="349296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290386-4667-4457-A1E9-ED89E356C82F}"/>
              </a:ext>
            </a:extLst>
          </p:cNvPr>
          <p:cNvSpPr txBox="1"/>
          <p:nvPr/>
        </p:nvSpPr>
        <p:spPr>
          <a:xfrm>
            <a:off x="4484175" y="6108015"/>
            <a:ext cx="1338642" cy="64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match attractors</a:t>
            </a:r>
            <a:endParaRPr lang="en-US" sz="12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7CC830-6638-43FA-A09C-BA45B8949A2D}"/>
                  </a:ext>
                </a:extLst>
              </p:cNvPr>
              <p:cNvSpPr txBox="1"/>
              <p:nvPr/>
            </p:nvSpPr>
            <p:spPr>
              <a:xfrm rot="20843907">
                <a:off x="4573495" y="3839745"/>
                <a:ext cx="1145094" cy="30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7CC830-6638-43FA-A09C-BA45B894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4573495" y="3839745"/>
                <a:ext cx="1145094" cy="307453"/>
              </a:xfrm>
              <a:prstGeom prst="rect">
                <a:avLst/>
              </a:prstGeom>
              <a:blipFill>
                <a:blip r:embed="rId8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Parallelogram 59">
            <a:extLst>
              <a:ext uri="{FF2B5EF4-FFF2-40B4-BE49-F238E27FC236}">
                <a16:creationId xmlns:a16="http://schemas.microsoft.com/office/drawing/2014/main" id="{3954AF6D-9746-48F5-84D4-A795CAFF43EE}"/>
              </a:ext>
            </a:extLst>
          </p:cNvPr>
          <p:cNvSpPr/>
          <p:nvPr/>
        </p:nvSpPr>
        <p:spPr>
          <a:xfrm rot="20778686">
            <a:off x="5691243" y="4180412"/>
            <a:ext cx="1552098" cy="1568534"/>
          </a:xfrm>
          <a:prstGeom prst="parallelogram">
            <a:avLst>
              <a:gd name="adj" fmla="val 27042"/>
            </a:avLst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65000">
                <a:schemeClr val="accent4">
                  <a:alpha val="75000"/>
                </a:schemeClr>
              </a:gs>
              <a:gs pos="64000">
                <a:schemeClr val="accent6">
                  <a:alpha val="75000"/>
                </a:schemeClr>
              </a:gs>
              <a:gs pos="47000">
                <a:schemeClr val="accent6">
                  <a:alpha val="75000"/>
                </a:schemeClr>
              </a:gs>
              <a:gs pos="46000">
                <a:schemeClr val="accent1">
                  <a:alpha val="75000"/>
                </a:schemeClr>
              </a:gs>
              <a:gs pos="100000">
                <a:schemeClr val="accent4">
                  <a:alpha val="75000"/>
                </a:schemeClr>
              </a:gs>
            </a:gsLst>
            <a:lin ang="7200000" scaled="0"/>
            <a:tileRect/>
          </a:gra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2739F3-B3CA-4670-BD3C-626B9E3C10AA}"/>
              </a:ext>
            </a:extLst>
          </p:cNvPr>
          <p:cNvSpPr/>
          <p:nvPr/>
        </p:nvSpPr>
        <p:spPr>
          <a:xfrm rot="19436296">
            <a:off x="6125044" y="5204371"/>
            <a:ext cx="231228" cy="474999"/>
          </a:xfrm>
          <a:prstGeom prst="ellips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E99BA6-BA93-4BCC-B3C9-A16D1115F95F}"/>
              </a:ext>
            </a:extLst>
          </p:cNvPr>
          <p:cNvSpPr/>
          <p:nvPr/>
        </p:nvSpPr>
        <p:spPr>
          <a:xfrm rot="19436296">
            <a:off x="6411559" y="4400200"/>
            <a:ext cx="461282" cy="349296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50FE7B-59DD-4D43-A53D-45933362E06E}"/>
              </a:ext>
            </a:extLst>
          </p:cNvPr>
          <p:cNvSpPr txBox="1"/>
          <p:nvPr/>
        </p:nvSpPr>
        <p:spPr>
          <a:xfrm>
            <a:off x="5782816" y="6108015"/>
            <a:ext cx="1338642" cy="47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compute basins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D0C5040-65A4-45AE-B95A-C6AE09050753}"/>
              </a:ext>
            </a:extLst>
          </p:cNvPr>
          <p:cNvSpPr/>
          <p:nvPr/>
        </p:nvSpPr>
        <p:spPr>
          <a:xfrm>
            <a:off x="6423746" y="4998347"/>
            <a:ext cx="91524" cy="915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054D96-4E3A-48D1-B8CE-61160FA4F588}"/>
                  </a:ext>
                </a:extLst>
              </p:cNvPr>
              <p:cNvSpPr txBox="1"/>
              <p:nvPr/>
            </p:nvSpPr>
            <p:spPr>
              <a:xfrm rot="20843907">
                <a:off x="5873263" y="3839745"/>
                <a:ext cx="1145094" cy="30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054D96-4E3A-48D1-B8CE-61160FA4F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5873263" y="3839745"/>
                <a:ext cx="1145094" cy="307453"/>
              </a:xfrm>
              <a:prstGeom prst="rect">
                <a:avLst/>
              </a:prstGeom>
              <a:blipFill>
                <a:blip r:embed="rId9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4CA6CC-18CF-0A39-D421-E1189FB5FEFF}"/>
              </a:ext>
            </a:extLst>
          </p:cNvPr>
          <p:cNvCxnSpPr>
            <a:cxnSpLocks/>
          </p:cNvCxnSpPr>
          <p:nvPr/>
        </p:nvCxnSpPr>
        <p:spPr>
          <a:xfrm>
            <a:off x="4813378" y="4392141"/>
            <a:ext cx="2077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3002A4-3A21-571A-8BC7-EC90B4CC5286}"/>
              </a:ext>
            </a:extLst>
          </p:cNvPr>
          <p:cNvCxnSpPr>
            <a:cxnSpLocks/>
          </p:cNvCxnSpPr>
          <p:nvPr/>
        </p:nvCxnSpPr>
        <p:spPr>
          <a:xfrm>
            <a:off x="5229424" y="5119139"/>
            <a:ext cx="2077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2B01E9-84D5-BC79-9B6B-B6A83A89A098}"/>
              </a:ext>
            </a:extLst>
          </p:cNvPr>
          <p:cNvGrpSpPr/>
          <p:nvPr/>
        </p:nvGrpSpPr>
        <p:grpSpPr>
          <a:xfrm>
            <a:off x="3166426" y="3839745"/>
            <a:ext cx="1552098" cy="2049530"/>
            <a:chOff x="3538441" y="1715073"/>
            <a:chExt cx="1709102" cy="2256852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B263772D-C0DC-41C4-B9AE-5E9206C2D046}"/>
                </a:ext>
              </a:extLst>
            </p:cNvPr>
            <p:cNvSpPr/>
            <p:nvPr/>
          </p:nvSpPr>
          <p:spPr>
            <a:xfrm rot="20778686">
              <a:off x="3538441" y="2090200"/>
              <a:ext cx="1709102" cy="1727200"/>
            </a:xfrm>
            <a:prstGeom prst="parallelogram">
              <a:avLst>
                <a:gd name="adj" fmla="val 27042"/>
              </a:avLst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9978721-E174-468E-AC20-08060BA4E464}"/>
                    </a:ext>
                  </a:extLst>
                </p:cNvPr>
                <p:cNvSpPr txBox="1"/>
                <p:nvPr/>
              </p:nvSpPr>
              <p:spPr>
                <a:xfrm rot="20843907">
                  <a:off x="3749767" y="1715073"/>
                  <a:ext cx="12609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9978721-E174-468E-AC20-08060BA4E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3907">
                  <a:off x="3749767" y="1715073"/>
                  <a:ext cx="126092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43AC598-D8A9-7F48-36E6-E7B1BC4A1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570" y="2187097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CFEA7C-B190-C6B1-EE02-83F0BD5C3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5782" y="214991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8B99DF-1230-CC82-82F8-17339893C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4139" y="212599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50098-C64F-10DB-7B04-3331CC8D9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496" y="209063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2718875-E362-506D-5F5A-5F94FA0B4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853" y="205528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983301-7684-D4AC-52ED-F22C5E675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9210" y="202754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7E0799-89F4-A7AD-5F50-F1A7F2FB0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7567" y="200362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34CFC0-B831-8DF0-C298-D1E4124359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5924" y="197969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9E2185-306C-5204-521C-EDB174546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4281" y="195577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324552-4173-D101-D8E4-08A38523D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1861" y="356136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201249-BC44-9594-769A-CA3D1045F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291" y="343563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7FDBB9-0154-3743-DA5D-C876D9B97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021" y="331498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7BB5100-4FAB-847D-7F34-63A1E3D9D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318417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4A90FF3-A1DE-E3E4-1121-3900140B52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305844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FDAA91-D860-49CD-53C5-2AF86D461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293271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4DE41E0-4BE4-6D71-DC04-4ADBFB6DAD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280698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C29CBDF-A5E9-6B14-475C-9E324654C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268125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DD3AE97-629B-F2A3-F7B1-37BFE8773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4721" y="255552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CF5AF9A-A2AD-C839-3296-55CB71A31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4721" y="242979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C85947-018D-B060-F512-4531446DF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2341" y="230406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EEA46E5-F0C4-6DFE-A824-BC0B711C0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961" y="217833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9EA8E3-3663-874A-61CE-F304934B6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3771" y="205260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4E4D8F5-BD66-76E3-8DBD-DB278C7C04C9}"/>
              </a:ext>
            </a:extLst>
          </p:cNvPr>
          <p:cNvGrpSpPr/>
          <p:nvPr/>
        </p:nvGrpSpPr>
        <p:grpSpPr>
          <a:xfrm>
            <a:off x="3600227" y="5204371"/>
            <a:ext cx="259059" cy="474999"/>
            <a:chOff x="4016124" y="3217738"/>
            <a:chExt cx="285264" cy="52304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45D90FD-F522-4FA1-8488-4B25CA5C7E39}"/>
                </a:ext>
              </a:extLst>
            </p:cNvPr>
            <p:cNvSpPr/>
            <p:nvPr/>
          </p:nvSpPr>
          <p:spPr>
            <a:xfrm>
              <a:off x="4105549" y="3369821"/>
              <a:ext cx="74444" cy="744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931778-7D44-4EC7-8E24-8C343E599DFF}"/>
                </a:ext>
              </a:extLst>
            </p:cNvPr>
            <p:cNvSpPr/>
            <p:nvPr/>
          </p:nvSpPr>
          <p:spPr>
            <a:xfrm rot="19436296">
              <a:off x="4016124" y="3217738"/>
              <a:ext cx="254618" cy="523048"/>
            </a:xfrm>
            <a:prstGeom prst="ellips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1ED28F-6779-415F-9863-7BDA2D2322D7}"/>
                </a:ext>
              </a:extLst>
            </p:cNvPr>
            <p:cNvSpPr/>
            <p:nvPr/>
          </p:nvSpPr>
          <p:spPr>
            <a:xfrm>
              <a:off x="4129740" y="3403600"/>
              <a:ext cx="171648" cy="175049"/>
            </a:xfrm>
            <a:custGeom>
              <a:avLst/>
              <a:gdLst>
                <a:gd name="connsiteX0" fmla="*/ 12048 w 171648"/>
                <a:gd name="connsiteY0" fmla="*/ 0 h 175049"/>
                <a:gd name="connsiteX1" fmla="*/ 7285 w 171648"/>
                <a:gd name="connsiteY1" fmla="*/ 77788 h 175049"/>
                <a:gd name="connsiteX2" fmla="*/ 97773 w 171648"/>
                <a:gd name="connsiteY2" fmla="*/ 173038 h 175049"/>
                <a:gd name="connsiteX3" fmla="*/ 170798 w 171648"/>
                <a:gd name="connsiteY3" fmla="*/ 131763 h 175049"/>
                <a:gd name="connsiteX4" fmla="*/ 131110 w 171648"/>
                <a:gd name="connsiteY4" fmla="*/ 6350 h 17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48" h="175049">
                  <a:moveTo>
                    <a:pt x="12048" y="0"/>
                  </a:moveTo>
                  <a:cubicBezTo>
                    <a:pt x="2523" y="24474"/>
                    <a:pt x="-7002" y="48948"/>
                    <a:pt x="7285" y="77788"/>
                  </a:cubicBezTo>
                  <a:cubicBezTo>
                    <a:pt x="21572" y="106628"/>
                    <a:pt x="70521" y="164042"/>
                    <a:pt x="97773" y="173038"/>
                  </a:cubicBezTo>
                  <a:cubicBezTo>
                    <a:pt x="125025" y="182034"/>
                    <a:pt x="165242" y="159544"/>
                    <a:pt x="170798" y="131763"/>
                  </a:cubicBezTo>
                  <a:cubicBezTo>
                    <a:pt x="176354" y="103982"/>
                    <a:pt x="153732" y="55166"/>
                    <a:pt x="131110" y="6350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BF3F2A45-6DE8-5882-22B2-1003E3BCA1B4}"/>
              </a:ext>
            </a:extLst>
          </p:cNvPr>
          <p:cNvSpPr/>
          <p:nvPr/>
        </p:nvSpPr>
        <p:spPr>
          <a:xfrm rot="20758930">
            <a:off x="4025266" y="4702922"/>
            <a:ext cx="144139" cy="109592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2B62FE8D-2E1C-C8A8-71FE-5992A1B1BE53}"/>
              </a:ext>
            </a:extLst>
          </p:cNvPr>
          <p:cNvSpPr/>
          <p:nvPr/>
        </p:nvSpPr>
        <p:spPr>
          <a:xfrm rot="20758930">
            <a:off x="4133444" y="4678102"/>
            <a:ext cx="144139" cy="109592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2296130F-F17D-2936-CD24-4AE9F48077E8}"/>
              </a:ext>
            </a:extLst>
          </p:cNvPr>
          <p:cNvSpPr/>
          <p:nvPr/>
        </p:nvSpPr>
        <p:spPr>
          <a:xfrm rot="20758930">
            <a:off x="4241854" y="4535299"/>
            <a:ext cx="144139" cy="109592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DF8B611D-3C85-D13B-7521-B02FB1D4F6BB}"/>
              </a:ext>
            </a:extLst>
          </p:cNvPr>
          <p:cNvSpPr/>
          <p:nvPr/>
        </p:nvSpPr>
        <p:spPr>
          <a:xfrm rot="20758930">
            <a:off x="4249805" y="4419730"/>
            <a:ext cx="144139" cy="109592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7999612D-841B-B159-D832-485F1E3C668C}"/>
              </a:ext>
            </a:extLst>
          </p:cNvPr>
          <p:cNvSpPr/>
          <p:nvPr/>
        </p:nvSpPr>
        <p:spPr>
          <a:xfrm rot="20758930">
            <a:off x="4242324" y="4652683"/>
            <a:ext cx="144139" cy="109592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>
            <a:extLst>
              <a:ext uri="{FF2B5EF4-FFF2-40B4-BE49-F238E27FC236}">
                <a16:creationId xmlns:a16="http://schemas.microsoft.com/office/drawing/2014/main" id="{9CFB3923-C5E6-FD9C-B5B4-7B157F9F6C43}"/>
              </a:ext>
            </a:extLst>
          </p:cNvPr>
          <p:cNvSpPr/>
          <p:nvPr/>
        </p:nvSpPr>
        <p:spPr>
          <a:xfrm rot="20758930">
            <a:off x="4247909" y="4307250"/>
            <a:ext cx="144139" cy="109592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Parallelogram 94">
            <a:extLst>
              <a:ext uri="{FF2B5EF4-FFF2-40B4-BE49-F238E27FC236}">
                <a16:creationId xmlns:a16="http://schemas.microsoft.com/office/drawing/2014/main" id="{E61571DF-C9A5-D02A-9213-6C99279BA595}"/>
              </a:ext>
            </a:extLst>
          </p:cNvPr>
          <p:cNvSpPr/>
          <p:nvPr/>
        </p:nvSpPr>
        <p:spPr>
          <a:xfrm rot="20758930">
            <a:off x="4138029" y="4336700"/>
            <a:ext cx="144139" cy="109592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arallelogram 95">
            <a:extLst>
              <a:ext uri="{FF2B5EF4-FFF2-40B4-BE49-F238E27FC236}">
                <a16:creationId xmlns:a16="http://schemas.microsoft.com/office/drawing/2014/main" id="{FE51FF03-185D-B3EE-13D8-0AF824E7F030}"/>
              </a:ext>
            </a:extLst>
          </p:cNvPr>
          <p:cNvSpPr/>
          <p:nvPr/>
        </p:nvSpPr>
        <p:spPr>
          <a:xfrm rot="20758930">
            <a:off x="4029392" y="4362121"/>
            <a:ext cx="144139" cy="109592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81E833F3-6C72-B6ED-F61C-02F5835D3E69}"/>
              </a:ext>
            </a:extLst>
          </p:cNvPr>
          <p:cNvSpPr/>
          <p:nvPr/>
        </p:nvSpPr>
        <p:spPr>
          <a:xfrm rot="20758930">
            <a:off x="3929207" y="4381004"/>
            <a:ext cx="144139" cy="109592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Parallelogram 97">
            <a:extLst>
              <a:ext uri="{FF2B5EF4-FFF2-40B4-BE49-F238E27FC236}">
                <a16:creationId xmlns:a16="http://schemas.microsoft.com/office/drawing/2014/main" id="{A632BF4D-B23A-7AA9-8DCE-674A125D2D1B}"/>
              </a:ext>
            </a:extLst>
          </p:cNvPr>
          <p:cNvSpPr/>
          <p:nvPr/>
        </p:nvSpPr>
        <p:spPr>
          <a:xfrm rot="20758930">
            <a:off x="3816319" y="4524662"/>
            <a:ext cx="144139" cy="109592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arallelogram 98">
            <a:extLst>
              <a:ext uri="{FF2B5EF4-FFF2-40B4-BE49-F238E27FC236}">
                <a16:creationId xmlns:a16="http://schemas.microsoft.com/office/drawing/2014/main" id="{7DCF3E4D-7B22-E76F-0595-7194419C0037}"/>
              </a:ext>
            </a:extLst>
          </p:cNvPr>
          <p:cNvSpPr/>
          <p:nvPr/>
        </p:nvSpPr>
        <p:spPr>
          <a:xfrm rot="20758930">
            <a:off x="3920215" y="4723304"/>
            <a:ext cx="144139" cy="109592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AEBD6EA-D8CA-74CD-B5F0-76BE2861785C}"/>
              </a:ext>
            </a:extLst>
          </p:cNvPr>
          <p:cNvSpPr/>
          <p:nvPr/>
        </p:nvSpPr>
        <p:spPr>
          <a:xfrm rot="20758930">
            <a:off x="3812981" y="4643342"/>
            <a:ext cx="144139" cy="109592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>
            <a:extLst>
              <a:ext uri="{FF2B5EF4-FFF2-40B4-BE49-F238E27FC236}">
                <a16:creationId xmlns:a16="http://schemas.microsoft.com/office/drawing/2014/main" id="{C48BB7D6-404B-227D-7CD6-C34683E4D74D}"/>
              </a:ext>
            </a:extLst>
          </p:cNvPr>
          <p:cNvSpPr/>
          <p:nvPr/>
        </p:nvSpPr>
        <p:spPr>
          <a:xfrm rot="20758930">
            <a:off x="3713083" y="4551102"/>
            <a:ext cx="144139" cy="109592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99DAC1C1-769F-B12A-3FDE-B3A768471A3C}"/>
              </a:ext>
            </a:extLst>
          </p:cNvPr>
          <p:cNvSpPr/>
          <p:nvPr/>
        </p:nvSpPr>
        <p:spPr>
          <a:xfrm rot="20758930">
            <a:off x="3713293" y="4441937"/>
            <a:ext cx="144139" cy="109592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0D3FDFBD-06F5-2E48-BF97-2AB842322E7E}"/>
              </a:ext>
            </a:extLst>
          </p:cNvPr>
          <p:cNvSpPr/>
          <p:nvPr/>
        </p:nvSpPr>
        <p:spPr>
          <a:xfrm rot="20758930">
            <a:off x="3602301" y="4463751"/>
            <a:ext cx="144139" cy="109592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Parallelogram 104">
            <a:extLst>
              <a:ext uri="{FF2B5EF4-FFF2-40B4-BE49-F238E27FC236}">
                <a16:creationId xmlns:a16="http://schemas.microsoft.com/office/drawing/2014/main" id="{F92A2BE8-42D8-001A-02A3-BD7C0F4FBE34}"/>
              </a:ext>
            </a:extLst>
          </p:cNvPr>
          <p:cNvSpPr/>
          <p:nvPr/>
        </p:nvSpPr>
        <p:spPr>
          <a:xfrm rot="20758930">
            <a:off x="3605837" y="4347519"/>
            <a:ext cx="144139" cy="109592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FFC3784F-17DF-0DCE-CA2F-8463DE540536}"/>
              </a:ext>
            </a:extLst>
          </p:cNvPr>
          <p:cNvSpPr/>
          <p:nvPr/>
        </p:nvSpPr>
        <p:spPr>
          <a:xfrm rot="20758930">
            <a:off x="3608526" y="4234725"/>
            <a:ext cx="144139" cy="109592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21D19D-4942-D493-DB73-138D372AA10B}"/>
              </a:ext>
            </a:extLst>
          </p:cNvPr>
          <p:cNvGrpSpPr/>
          <p:nvPr/>
        </p:nvGrpSpPr>
        <p:grpSpPr>
          <a:xfrm>
            <a:off x="3673229" y="3823398"/>
            <a:ext cx="707015" cy="940590"/>
            <a:chOff x="4096510" y="1697072"/>
            <a:chExt cx="778534" cy="103573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05CAF8-4807-4F6B-BB24-CE6EE6211A68}"/>
                </a:ext>
              </a:extLst>
            </p:cNvPr>
            <p:cNvSpPr/>
            <p:nvPr/>
          </p:nvSpPr>
          <p:spPr>
            <a:xfrm>
              <a:off x="4096510" y="2213453"/>
              <a:ext cx="74444" cy="74444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7D7EC2-6E00-4E29-82D9-3870607E7F5F}"/>
                </a:ext>
              </a:extLst>
            </p:cNvPr>
            <p:cNvSpPr/>
            <p:nvPr/>
          </p:nvSpPr>
          <p:spPr>
            <a:xfrm rot="19436296">
              <a:off x="4331622" y="2332221"/>
              <a:ext cx="507943" cy="384629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40508710-4229-4D1B-A942-24048486803B}"/>
                </a:ext>
              </a:extLst>
            </p:cNvPr>
            <p:cNvSpPr/>
            <p:nvPr/>
          </p:nvSpPr>
          <p:spPr>
            <a:xfrm rot="5124339" flipV="1">
              <a:off x="3981634" y="1839398"/>
              <a:ext cx="1035736" cy="751084"/>
            </a:xfrm>
            <a:prstGeom prst="arc">
              <a:avLst>
                <a:gd name="adj1" fmla="val 16385573"/>
                <a:gd name="adj2" fmla="val 545357"/>
              </a:avLst>
            </a:prstGeom>
            <a:ln w="127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390816A-841F-BA46-7347-76B726AD5F53}"/>
              </a:ext>
            </a:extLst>
          </p:cNvPr>
          <p:cNvCxnSpPr>
            <a:cxnSpLocks/>
          </p:cNvCxnSpPr>
          <p:nvPr/>
        </p:nvCxnSpPr>
        <p:spPr>
          <a:xfrm flipV="1">
            <a:off x="822414" y="5708062"/>
            <a:ext cx="1166264" cy="277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53CB8A7-5DD7-D323-D784-7E20F3EF978A}"/>
              </a:ext>
            </a:extLst>
          </p:cNvPr>
          <p:cNvSpPr txBox="1"/>
          <p:nvPr/>
        </p:nvSpPr>
        <p:spPr>
          <a:xfrm rot="20806033">
            <a:off x="899311" y="5764271"/>
            <a:ext cx="1238637" cy="251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state space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D42B677-CFA9-F1B2-C1C0-BF82B9BBDC55}"/>
              </a:ext>
            </a:extLst>
          </p:cNvPr>
          <p:cNvSpPr/>
          <p:nvPr/>
        </p:nvSpPr>
        <p:spPr>
          <a:xfrm>
            <a:off x="4665075" y="4318465"/>
            <a:ext cx="147929" cy="1479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0482E0F-824E-25D5-1741-130B8996F659}"/>
              </a:ext>
            </a:extLst>
          </p:cNvPr>
          <p:cNvSpPr/>
          <p:nvPr/>
        </p:nvSpPr>
        <p:spPr>
          <a:xfrm>
            <a:off x="5017686" y="4318465"/>
            <a:ext cx="147929" cy="1479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968A151-F749-68C1-2FDB-70D4F69475BE}"/>
              </a:ext>
            </a:extLst>
          </p:cNvPr>
          <p:cNvSpPr/>
          <p:nvPr/>
        </p:nvSpPr>
        <p:spPr>
          <a:xfrm>
            <a:off x="5077801" y="5046003"/>
            <a:ext cx="147929" cy="1479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A5FAFF-E46D-2036-8805-0DB8E99E3870}"/>
              </a:ext>
            </a:extLst>
          </p:cNvPr>
          <p:cNvSpPr/>
          <p:nvPr/>
        </p:nvSpPr>
        <p:spPr>
          <a:xfrm>
            <a:off x="5433767" y="5046003"/>
            <a:ext cx="147929" cy="1479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&quot;Not Allowed&quot; Symbol 44">
            <a:extLst>
              <a:ext uri="{FF2B5EF4-FFF2-40B4-BE49-F238E27FC236}">
                <a16:creationId xmlns:a16="http://schemas.microsoft.com/office/drawing/2014/main" id="{6E82A08B-B8AA-7604-B1DC-0F2FDD5B2CB2}"/>
              </a:ext>
            </a:extLst>
          </p:cNvPr>
          <p:cNvSpPr/>
          <p:nvPr/>
        </p:nvSpPr>
        <p:spPr>
          <a:xfrm>
            <a:off x="5213296" y="4998760"/>
            <a:ext cx="240756" cy="240756"/>
          </a:xfrm>
          <a:prstGeom prst="noSmoking">
            <a:avLst>
              <a:gd name="adj" fmla="val 10334"/>
            </a:avLst>
          </a:prstGeom>
          <a:solidFill>
            <a:srgbClr val="FF000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8E9A66A-365B-476B-7AFE-DA8F02A21C19}"/>
                  </a:ext>
                </a:extLst>
              </p:cNvPr>
              <p:cNvSpPr txBox="1"/>
              <p:nvPr/>
            </p:nvSpPr>
            <p:spPr>
              <a:xfrm>
                <a:off x="8581206" y="6074949"/>
                <a:ext cx="421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8E9A66A-365B-476B-7AFE-DA8F02A21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206" y="6074949"/>
                <a:ext cx="421947" cy="338554"/>
              </a:xfrm>
              <a:prstGeom prst="rect">
                <a:avLst/>
              </a:prstGeom>
              <a:blipFill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7A63BD-DD5A-B778-4E33-4C39875328EB}"/>
              </a:ext>
            </a:extLst>
          </p:cNvPr>
          <p:cNvSpPr/>
          <p:nvPr/>
        </p:nvSpPr>
        <p:spPr>
          <a:xfrm>
            <a:off x="532119" y="739408"/>
            <a:ext cx="1836392" cy="1453679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Dynamical system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Iterated map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coupled ODEs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Poincare map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Stroboscopic map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Projected system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extendable…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BDBB66-112E-C141-AAC1-8AB5131926A9}"/>
              </a:ext>
            </a:extLst>
          </p:cNvPr>
          <p:cNvSpPr/>
          <p:nvPr/>
        </p:nvSpPr>
        <p:spPr>
          <a:xfrm>
            <a:off x="2573997" y="739408"/>
            <a:ext cx="2245773" cy="1077529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How to map initial conditions to attractors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accent2"/>
                </a:solidFill>
              </a:rPr>
              <a:t>Recurrences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Proximity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 err="1">
                <a:solidFill>
                  <a:schemeClr val="accent4"/>
                </a:solidFill>
              </a:rPr>
              <a:t>Featurizing</a:t>
            </a:r>
            <a:r>
              <a:rPr lang="en-GB" sz="1200" dirty="0">
                <a:solidFill>
                  <a:schemeClr val="accent4"/>
                </a:solidFill>
              </a:rPr>
              <a:t> &amp; grouping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465636-87A0-9D6B-7B9A-8D4329F73737}"/>
              </a:ext>
            </a:extLst>
          </p:cNvPr>
          <p:cNvSpPr/>
          <p:nvPr/>
        </p:nvSpPr>
        <p:spPr>
          <a:xfrm>
            <a:off x="532118" y="2322823"/>
            <a:ext cx="1836391" cy="1213185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How to group </a:t>
            </a: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b="1" dirty="0">
                <a:solidFill>
                  <a:schemeClr val="tx1"/>
                </a:solidFill>
              </a:rPr>
              <a:t>features together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Clustering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Histogram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Nearest feature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extendable…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B41E65C-56F7-AA31-884A-3AC66DD247C3}"/>
              </a:ext>
            </a:extLst>
          </p:cNvPr>
          <p:cNvSpPr/>
          <p:nvPr/>
        </p:nvSpPr>
        <p:spPr>
          <a:xfrm>
            <a:off x="5021760" y="1695228"/>
            <a:ext cx="2436761" cy="1301819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Continuation of attractors &amp; basins fractions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 err="1">
                <a:solidFill>
                  <a:schemeClr val="accent4"/>
                </a:solidFill>
              </a:rPr>
              <a:t>Featurizing</a:t>
            </a:r>
            <a:r>
              <a:rPr lang="en-GB" sz="1200" dirty="0">
                <a:solidFill>
                  <a:schemeClr val="accent4"/>
                </a:solidFill>
              </a:rPr>
              <a:t> &amp; grouping across parameter range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accent2"/>
                </a:solidFill>
              </a:rPr>
              <a:t>Recurrences: seeding and matching slice-by-slice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E1DC88F-F0FF-3AC4-E279-C9034B519B3C}"/>
              </a:ext>
            </a:extLst>
          </p:cNvPr>
          <p:cNvSpPr/>
          <p:nvPr/>
        </p:nvSpPr>
        <p:spPr>
          <a:xfrm>
            <a:off x="5021760" y="739407"/>
            <a:ext cx="2387742" cy="642287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attractors, basins, finite state sensitivity, boundary fractal dimension, …</a:t>
            </a:r>
            <a:endParaRPr lang="en-GB" sz="1200" dirty="0">
              <a:solidFill>
                <a:schemeClr val="accent4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55DC024-CE7F-073B-8C9C-89D187AF253E}"/>
              </a:ext>
            </a:extLst>
          </p:cNvPr>
          <p:cNvSpPr/>
          <p:nvPr/>
        </p:nvSpPr>
        <p:spPr>
          <a:xfrm>
            <a:off x="2570496" y="1936675"/>
            <a:ext cx="2245772" cy="1228429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How to match found attractors at different parameters 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Centroid distance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 err="1">
                <a:solidFill>
                  <a:schemeClr val="tx1"/>
                </a:solidFill>
              </a:rPr>
              <a:t>Hausdorff</a:t>
            </a:r>
            <a:r>
              <a:rPr lang="en-GB" sz="1200" dirty="0">
                <a:solidFill>
                  <a:schemeClr val="tx1"/>
                </a:solidFill>
              </a:rPr>
              <a:t> distance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Custom distance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1FC6A5D-A1B9-CCF9-3BA4-3D86F1AEDD12}"/>
              </a:ext>
            </a:extLst>
          </p:cNvPr>
          <p:cNvSpPr/>
          <p:nvPr/>
        </p:nvSpPr>
        <p:spPr>
          <a:xfrm>
            <a:off x="7907197" y="4411916"/>
            <a:ext cx="272414" cy="1009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52D50A2-7C51-6956-836B-3891F10AC7AE}"/>
              </a:ext>
            </a:extLst>
          </p:cNvPr>
          <p:cNvSpPr/>
          <p:nvPr/>
        </p:nvSpPr>
        <p:spPr>
          <a:xfrm>
            <a:off x="7907197" y="5421117"/>
            <a:ext cx="272414" cy="700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501706F-431B-6907-5297-B8EF1758595F}"/>
              </a:ext>
            </a:extLst>
          </p:cNvPr>
          <p:cNvSpPr/>
          <p:nvPr/>
        </p:nvSpPr>
        <p:spPr>
          <a:xfrm>
            <a:off x="8268798" y="4411916"/>
            <a:ext cx="272414" cy="761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59EBF94-8A13-2D1C-DB7B-57930A9C5897}"/>
              </a:ext>
            </a:extLst>
          </p:cNvPr>
          <p:cNvSpPr/>
          <p:nvPr/>
        </p:nvSpPr>
        <p:spPr>
          <a:xfrm>
            <a:off x="8268798" y="5671614"/>
            <a:ext cx="272414" cy="449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90FF13-BD71-385E-6AAB-BE6E3F5401B3}"/>
              </a:ext>
            </a:extLst>
          </p:cNvPr>
          <p:cNvSpPr/>
          <p:nvPr/>
        </p:nvSpPr>
        <p:spPr>
          <a:xfrm>
            <a:off x="8268798" y="5171238"/>
            <a:ext cx="272414" cy="500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67957F3-5254-906F-3F8B-59FEF3B2F4A5}"/>
              </a:ext>
            </a:extLst>
          </p:cNvPr>
          <p:cNvSpPr/>
          <p:nvPr/>
        </p:nvSpPr>
        <p:spPr>
          <a:xfrm>
            <a:off x="8641079" y="4411917"/>
            <a:ext cx="272414" cy="3568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FB5968-922C-AFDE-F4B7-D6ECC4AD334D}"/>
              </a:ext>
            </a:extLst>
          </p:cNvPr>
          <p:cNvSpPr/>
          <p:nvPr/>
        </p:nvSpPr>
        <p:spPr>
          <a:xfrm>
            <a:off x="8641079" y="5910316"/>
            <a:ext cx="272414" cy="2112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63F34C4-5D2B-17D6-46A4-92D6EBBC82A3}"/>
              </a:ext>
            </a:extLst>
          </p:cNvPr>
          <p:cNvSpPr/>
          <p:nvPr/>
        </p:nvSpPr>
        <p:spPr>
          <a:xfrm>
            <a:off x="8641079" y="4768760"/>
            <a:ext cx="272414" cy="1141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B7C96B9-8DCE-4307-EC39-225E3EC1D3E0}"/>
              </a:ext>
            </a:extLst>
          </p:cNvPr>
          <p:cNvSpPr/>
          <p:nvPr/>
        </p:nvSpPr>
        <p:spPr>
          <a:xfrm>
            <a:off x="7348427" y="3748313"/>
            <a:ext cx="2029177" cy="2864636"/>
          </a:xfrm>
          <a:prstGeom prst="roundRect">
            <a:avLst>
              <a:gd name="adj" fmla="val 5964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5804A2E-D97D-A1C8-D6D1-1EE8CC80C5EE}"/>
              </a:ext>
            </a:extLst>
          </p:cNvPr>
          <p:cNvSpPr/>
          <p:nvPr/>
        </p:nvSpPr>
        <p:spPr>
          <a:xfrm>
            <a:off x="7660511" y="2664821"/>
            <a:ext cx="1717094" cy="600971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Aggregated basins fractions</a:t>
            </a:r>
            <a:endParaRPr lang="en-GB" sz="1200" dirty="0">
              <a:solidFill>
                <a:schemeClr val="accent4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C96AE0EB-394E-ACBF-D2C8-C8F2308F5A9E}"/>
              </a:ext>
            </a:extLst>
          </p:cNvPr>
          <p:cNvSpPr/>
          <p:nvPr/>
        </p:nvSpPr>
        <p:spPr>
          <a:xfrm>
            <a:off x="7660511" y="1603711"/>
            <a:ext cx="1717094" cy="858776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attractors &amp; basins fractions versus parameter</a:t>
            </a:r>
            <a:endParaRPr lang="en-GB" sz="1200" dirty="0">
              <a:solidFill>
                <a:schemeClr val="accent4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0278195-AE58-5034-6C36-486684D9D647}"/>
              </a:ext>
            </a:extLst>
          </p:cNvPr>
          <p:cNvCxnSpPr/>
          <p:nvPr/>
        </p:nvCxnSpPr>
        <p:spPr>
          <a:xfrm>
            <a:off x="4816268" y="2617743"/>
            <a:ext cx="337734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DBE4E5C-B478-8655-66F9-C645A1661729}"/>
              </a:ext>
            </a:extLst>
          </p:cNvPr>
          <p:cNvCxnSpPr>
            <a:cxnSpLocks/>
          </p:cNvCxnSpPr>
          <p:nvPr/>
        </p:nvCxnSpPr>
        <p:spPr>
          <a:xfrm>
            <a:off x="4816268" y="910387"/>
            <a:ext cx="205492" cy="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9D8B85A-D1D0-DA18-6998-55152F06C74E}"/>
              </a:ext>
            </a:extLst>
          </p:cNvPr>
          <p:cNvGrpSpPr/>
          <p:nvPr/>
        </p:nvGrpSpPr>
        <p:grpSpPr>
          <a:xfrm>
            <a:off x="4816268" y="1502073"/>
            <a:ext cx="1445229" cy="215380"/>
            <a:chOff x="4816268" y="1152525"/>
            <a:chExt cx="1379745" cy="269875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0D78108-5A8C-6E22-423D-476ECA7060C0}"/>
                </a:ext>
              </a:extLst>
            </p:cNvPr>
            <p:cNvCxnSpPr>
              <a:cxnSpLocks/>
            </p:cNvCxnSpPr>
            <p:nvPr/>
          </p:nvCxnSpPr>
          <p:spPr>
            <a:xfrm>
              <a:off x="4816268" y="1161434"/>
              <a:ext cx="1379745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B357AD8-4CA6-F7A0-723B-A68395CA2CB7}"/>
                </a:ext>
              </a:extLst>
            </p:cNvPr>
            <p:cNvCxnSpPr>
              <a:cxnSpLocks/>
            </p:cNvCxnSpPr>
            <p:nvPr/>
          </p:nvCxnSpPr>
          <p:spPr>
            <a:xfrm>
              <a:off x="6184450" y="1152525"/>
              <a:ext cx="0" cy="2698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1DBD1DF-B93D-9947-B5AC-03DA5EDF424B}"/>
              </a:ext>
            </a:extLst>
          </p:cNvPr>
          <p:cNvCxnSpPr>
            <a:cxnSpLocks/>
          </p:cNvCxnSpPr>
          <p:nvPr/>
        </p:nvCxnSpPr>
        <p:spPr>
          <a:xfrm>
            <a:off x="2373931" y="910387"/>
            <a:ext cx="20549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C2BD1E01-F5BC-546C-E295-6EF715A1756B}"/>
              </a:ext>
            </a:extLst>
          </p:cNvPr>
          <p:cNvSpPr/>
          <p:nvPr/>
        </p:nvSpPr>
        <p:spPr>
          <a:xfrm>
            <a:off x="7660511" y="737499"/>
            <a:ext cx="1717094" cy="670342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basins fractions versus parameter</a:t>
            </a:r>
            <a:endParaRPr lang="en-GB" sz="1200" dirty="0">
              <a:solidFill>
                <a:schemeClr val="accent4"/>
              </a:solidFill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6086EFA-A4B2-C5C3-89B8-2697FC5D2B10}"/>
              </a:ext>
            </a:extLst>
          </p:cNvPr>
          <p:cNvCxnSpPr/>
          <p:nvPr/>
        </p:nvCxnSpPr>
        <p:spPr>
          <a:xfrm>
            <a:off x="8541213" y="2462487"/>
            <a:ext cx="0" cy="217858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6FF28B97-06F6-05E6-3A32-309812754153}"/>
              </a:ext>
            </a:extLst>
          </p:cNvPr>
          <p:cNvSpPr/>
          <p:nvPr/>
        </p:nvSpPr>
        <p:spPr>
          <a:xfrm>
            <a:off x="2365004" y="1643006"/>
            <a:ext cx="338509" cy="996950"/>
          </a:xfrm>
          <a:custGeom>
            <a:avLst/>
            <a:gdLst>
              <a:gd name="connsiteX0" fmla="*/ 0 w 328613"/>
              <a:gd name="connsiteY0" fmla="*/ 996950 h 996950"/>
              <a:gd name="connsiteX1" fmla="*/ 106363 w 328613"/>
              <a:gd name="connsiteY1" fmla="*/ 996950 h 996950"/>
              <a:gd name="connsiteX2" fmla="*/ 106363 w 328613"/>
              <a:gd name="connsiteY2" fmla="*/ 0 h 996950"/>
              <a:gd name="connsiteX3" fmla="*/ 328613 w 328613"/>
              <a:gd name="connsiteY3" fmla="*/ 0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13" h="996950">
                <a:moveTo>
                  <a:pt x="0" y="996950"/>
                </a:moveTo>
                <a:lnTo>
                  <a:pt x="106363" y="996950"/>
                </a:lnTo>
                <a:lnTo>
                  <a:pt x="106363" y="0"/>
                </a:lnTo>
                <a:lnTo>
                  <a:pt x="328613" y="0"/>
                </a:lnTo>
              </a:path>
            </a:pathLst>
          </a:custGeom>
          <a:noFill/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9E81140D-88B6-8F66-74A9-2491BAA8B6FD}"/>
              </a:ext>
            </a:extLst>
          </p:cNvPr>
          <p:cNvSpPr/>
          <p:nvPr/>
        </p:nvSpPr>
        <p:spPr>
          <a:xfrm>
            <a:off x="7147560" y="1148493"/>
            <a:ext cx="509449" cy="1139190"/>
          </a:xfrm>
          <a:custGeom>
            <a:avLst/>
            <a:gdLst>
              <a:gd name="connsiteX0" fmla="*/ 0 w 601980"/>
              <a:gd name="connsiteY0" fmla="*/ 1139190 h 1139190"/>
              <a:gd name="connsiteX1" fmla="*/ 449580 w 601980"/>
              <a:gd name="connsiteY1" fmla="*/ 1139190 h 1139190"/>
              <a:gd name="connsiteX2" fmla="*/ 449580 w 601980"/>
              <a:gd name="connsiteY2" fmla="*/ 0 h 1139190"/>
              <a:gd name="connsiteX3" fmla="*/ 601980 w 601980"/>
              <a:gd name="connsiteY3" fmla="*/ 0 h 113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" h="1139190">
                <a:moveTo>
                  <a:pt x="0" y="1139190"/>
                </a:moveTo>
                <a:lnTo>
                  <a:pt x="449580" y="1139190"/>
                </a:lnTo>
                <a:lnTo>
                  <a:pt x="449580" y="0"/>
                </a:lnTo>
                <a:lnTo>
                  <a:pt x="601980" y="0"/>
                </a:lnTo>
              </a:path>
            </a:pathLst>
          </a:custGeom>
          <a:noFill/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E4121A3B-5ABA-0FCA-5F87-7064E5A96836}"/>
              </a:ext>
            </a:extLst>
          </p:cNvPr>
          <p:cNvSpPr/>
          <p:nvPr/>
        </p:nvSpPr>
        <p:spPr>
          <a:xfrm>
            <a:off x="7169150" y="2346103"/>
            <a:ext cx="501650" cy="406400"/>
          </a:xfrm>
          <a:custGeom>
            <a:avLst/>
            <a:gdLst>
              <a:gd name="connsiteX0" fmla="*/ 0 w 501650"/>
              <a:gd name="connsiteY0" fmla="*/ 406400 h 406400"/>
              <a:gd name="connsiteX1" fmla="*/ 381000 w 501650"/>
              <a:gd name="connsiteY1" fmla="*/ 406400 h 406400"/>
              <a:gd name="connsiteX2" fmla="*/ 381000 w 501650"/>
              <a:gd name="connsiteY2" fmla="*/ 0 h 406400"/>
              <a:gd name="connsiteX3" fmla="*/ 501650 w 501650"/>
              <a:gd name="connsiteY3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650" h="406400">
                <a:moveTo>
                  <a:pt x="0" y="406400"/>
                </a:moveTo>
                <a:lnTo>
                  <a:pt x="381000" y="406400"/>
                </a:lnTo>
                <a:lnTo>
                  <a:pt x="381000" y="0"/>
                </a:lnTo>
                <a:lnTo>
                  <a:pt x="501650" y="0"/>
                </a:lnTo>
              </a:path>
            </a:pathLst>
          </a:custGeom>
          <a:noFill/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F53C48BB-F473-2586-F7AF-F86F731DF628}"/>
              </a:ext>
            </a:extLst>
          </p:cNvPr>
          <p:cNvSpPr/>
          <p:nvPr/>
        </p:nvSpPr>
        <p:spPr>
          <a:xfrm>
            <a:off x="2375941" y="3257055"/>
            <a:ext cx="5501390" cy="155706"/>
          </a:xfrm>
          <a:custGeom>
            <a:avLst/>
            <a:gdLst>
              <a:gd name="connsiteX0" fmla="*/ 0 w 5501390"/>
              <a:gd name="connsiteY0" fmla="*/ 202367 h 202367"/>
              <a:gd name="connsiteX1" fmla="*/ 5501390 w 5501390"/>
              <a:gd name="connsiteY1" fmla="*/ 202367 h 202367"/>
              <a:gd name="connsiteX2" fmla="*/ 5501390 w 5501390"/>
              <a:gd name="connsiteY2" fmla="*/ 0 h 2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1390" h="202367">
                <a:moveTo>
                  <a:pt x="0" y="202367"/>
                </a:moveTo>
                <a:lnTo>
                  <a:pt x="5501390" y="202367"/>
                </a:lnTo>
                <a:lnTo>
                  <a:pt x="5501390" y="0"/>
                </a:lnTo>
              </a:path>
            </a:pathLst>
          </a:custGeom>
          <a:noFill/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F84BAE4-9599-BAF1-F2A3-56D62DEA332B}"/>
              </a:ext>
            </a:extLst>
          </p:cNvPr>
          <p:cNvSpPr txBox="1"/>
          <p:nvPr/>
        </p:nvSpPr>
        <p:spPr>
          <a:xfrm>
            <a:off x="165009" y="3651611"/>
            <a:ext cx="9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9747803-5A34-979C-3149-AEC66291F630}"/>
              </a:ext>
            </a:extLst>
          </p:cNvPr>
          <p:cNvSpPr txBox="1"/>
          <p:nvPr/>
        </p:nvSpPr>
        <p:spPr>
          <a:xfrm>
            <a:off x="90418" y="735300"/>
            <a:ext cx="9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157F217-5CE8-AF01-EF4F-6B8063A55C72}"/>
              </a:ext>
            </a:extLst>
          </p:cNvPr>
          <p:cNvCxnSpPr>
            <a:cxnSpLocks/>
          </p:cNvCxnSpPr>
          <p:nvPr/>
        </p:nvCxnSpPr>
        <p:spPr>
          <a:xfrm>
            <a:off x="242086" y="3622186"/>
            <a:ext cx="913551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8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519322F0-BBD6-4251-8769-DE98B28686B3}"/>
              </a:ext>
            </a:extLst>
          </p:cNvPr>
          <p:cNvSpPr/>
          <p:nvPr/>
        </p:nvSpPr>
        <p:spPr>
          <a:xfrm rot="20778686">
            <a:off x="746288" y="3931470"/>
            <a:ext cx="1414280" cy="1238279"/>
          </a:xfrm>
          <a:prstGeom prst="parallelogram">
            <a:avLst>
              <a:gd name="adj" fmla="val 27042"/>
            </a:avLst>
          </a:prstGeom>
          <a:gradFill>
            <a:gsLst>
              <a:gs pos="0">
                <a:schemeClr val="accent1">
                  <a:alpha val="75000"/>
                </a:schemeClr>
              </a:gs>
              <a:gs pos="60000">
                <a:schemeClr val="accent2">
                  <a:alpha val="75000"/>
                </a:schemeClr>
              </a:gs>
              <a:gs pos="59000">
                <a:schemeClr val="accent1">
                  <a:alpha val="75000"/>
                </a:schemeClr>
              </a:gs>
              <a:gs pos="100000">
                <a:schemeClr val="accent2">
                  <a:lumMod val="100000"/>
                  <a:alpha val="75000"/>
                </a:schemeClr>
              </a:gs>
            </a:gsLst>
            <a:lin ang="7200000" scaled="0"/>
          </a:gra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EFD9EF-C2E0-4699-AF27-A0A525B01140}"/>
              </a:ext>
            </a:extLst>
          </p:cNvPr>
          <p:cNvSpPr/>
          <p:nvPr/>
        </p:nvSpPr>
        <p:spPr>
          <a:xfrm rot="161181">
            <a:off x="1113685" y="4040590"/>
            <a:ext cx="576131" cy="243966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5C62D5-4C83-4208-B1B1-8700316950CE}"/>
              </a:ext>
            </a:extLst>
          </p:cNvPr>
          <p:cNvSpPr/>
          <p:nvPr/>
        </p:nvSpPr>
        <p:spPr>
          <a:xfrm>
            <a:off x="1207248" y="4819041"/>
            <a:ext cx="91524" cy="7225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F160E7-9A33-43EB-825E-D88AB36B3D23}"/>
              </a:ext>
            </a:extLst>
          </p:cNvPr>
          <p:cNvCxnSpPr>
            <a:cxnSpLocks/>
          </p:cNvCxnSpPr>
          <p:nvPr/>
        </p:nvCxnSpPr>
        <p:spPr>
          <a:xfrm>
            <a:off x="645038" y="5480082"/>
            <a:ext cx="6476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579E1E-9935-497A-BDA3-1B48E0497F7D}"/>
              </a:ext>
            </a:extLst>
          </p:cNvPr>
          <p:cNvSpPr txBox="1"/>
          <p:nvPr/>
        </p:nvSpPr>
        <p:spPr>
          <a:xfrm>
            <a:off x="695372" y="5453216"/>
            <a:ext cx="12067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0</a:t>
            </a:r>
            <a:br>
              <a:rPr lang="en-US" sz="1100" dirty="0">
                <a:solidFill>
                  <a:schemeClr val="tx2"/>
                </a:solidFill>
              </a:rPr>
            </a:br>
            <a:r>
              <a:rPr lang="en-US" sz="1100" b="1" dirty="0">
                <a:solidFill>
                  <a:schemeClr val="tx2"/>
                </a:solidFill>
              </a:rPr>
              <a:t>starting point</a:t>
            </a:r>
            <a:endParaRPr lang="en-US" sz="1100" dirty="0">
              <a:solidFill>
                <a:schemeClr val="tx2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653383-E832-4E88-B1DB-664933D9DE34}"/>
              </a:ext>
            </a:extLst>
          </p:cNvPr>
          <p:cNvCxnSpPr>
            <a:cxnSpLocks/>
          </p:cNvCxnSpPr>
          <p:nvPr/>
        </p:nvCxnSpPr>
        <p:spPr>
          <a:xfrm flipV="1">
            <a:off x="827537" y="3944753"/>
            <a:ext cx="28965" cy="1464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8E1A0F2-B62F-4804-BE11-E67550D642BC}"/>
              </a:ext>
            </a:extLst>
          </p:cNvPr>
          <p:cNvSpPr txBox="1"/>
          <p:nvPr/>
        </p:nvSpPr>
        <p:spPr>
          <a:xfrm rot="16200000">
            <a:off x="34973" y="4649901"/>
            <a:ext cx="1402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state space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265DA5-3314-4722-94D0-A02CDA927A30}"/>
              </a:ext>
            </a:extLst>
          </p:cNvPr>
          <p:cNvSpPr txBox="1"/>
          <p:nvPr/>
        </p:nvSpPr>
        <p:spPr>
          <a:xfrm>
            <a:off x="242086" y="5433182"/>
            <a:ext cx="80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step: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BA67BA-5C78-4D89-912D-6D0134AA17CB}"/>
              </a:ext>
            </a:extLst>
          </p:cNvPr>
          <p:cNvSpPr txBox="1"/>
          <p:nvPr/>
        </p:nvSpPr>
        <p:spPr>
          <a:xfrm rot="16200000">
            <a:off x="7026923" y="4595078"/>
            <a:ext cx="1141158" cy="30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fractions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AB4B49-54CB-4C1E-B8A2-70623F1B68F7}"/>
              </a:ext>
            </a:extLst>
          </p:cNvPr>
          <p:cNvCxnSpPr>
            <a:cxnSpLocks/>
          </p:cNvCxnSpPr>
          <p:nvPr/>
        </p:nvCxnSpPr>
        <p:spPr>
          <a:xfrm>
            <a:off x="7661868" y="5474013"/>
            <a:ext cx="160913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8836BFD-84A6-4D0A-B04D-A9332F0691D1}"/>
                  </a:ext>
                </a:extLst>
              </p:cNvPr>
              <p:cNvSpPr txBox="1"/>
              <p:nvPr/>
            </p:nvSpPr>
            <p:spPr>
              <a:xfrm>
                <a:off x="7876112" y="5427112"/>
                <a:ext cx="4219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8836BFD-84A6-4D0A-B04D-A9332F06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112" y="5427112"/>
                <a:ext cx="421947" cy="307777"/>
              </a:xfrm>
              <a:prstGeom prst="rect">
                <a:avLst/>
              </a:prstGeom>
              <a:blipFill>
                <a:blip r:embed="rId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5F4430-061E-41BA-B833-28BE80262B13}"/>
                  </a:ext>
                </a:extLst>
              </p:cNvPr>
              <p:cNvSpPr txBox="1"/>
              <p:nvPr/>
            </p:nvSpPr>
            <p:spPr>
              <a:xfrm>
                <a:off x="8221034" y="5427112"/>
                <a:ext cx="4219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5F4430-061E-41BA-B833-28BE80262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34" y="5427112"/>
                <a:ext cx="421947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2192C0-FDB4-44B1-803D-34D117C6637D}"/>
              </a:ext>
            </a:extLst>
          </p:cNvPr>
          <p:cNvCxnSpPr>
            <a:cxnSpLocks/>
          </p:cNvCxnSpPr>
          <p:nvPr/>
        </p:nvCxnSpPr>
        <p:spPr>
          <a:xfrm flipV="1">
            <a:off x="7739722" y="3804075"/>
            <a:ext cx="0" cy="1669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0B4A9D8-81EB-4230-AD04-5E32F6A82FEA}"/>
              </a:ext>
            </a:extLst>
          </p:cNvPr>
          <p:cNvSpPr txBox="1"/>
          <p:nvPr/>
        </p:nvSpPr>
        <p:spPr>
          <a:xfrm>
            <a:off x="7592075" y="3800892"/>
            <a:ext cx="1531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output</a:t>
            </a:r>
            <a:endParaRPr lang="en-US" sz="12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7E3EA-EBE7-2D4A-85C4-9373A04AD3CC}"/>
                  </a:ext>
                </a:extLst>
              </p:cNvPr>
              <p:cNvSpPr txBox="1"/>
              <p:nvPr/>
            </p:nvSpPr>
            <p:spPr>
              <a:xfrm>
                <a:off x="7538300" y="5328088"/>
                <a:ext cx="164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7E3EA-EBE7-2D4A-85C4-9373A04A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00" y="5328088"/>
                <a:ext cx="164463" cy="307777"/>
              </a:xfrm>
              <a:prstGeom prst="rect">
                <a:avLst/>
              </a:prstGeom>
              <a:blipFill>
                <a:blip r:embed="rId4"/>
                <a:stretch>
                  <a:fillRect l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62C4CA-E366-6F5C-9D9B-9C20C5A78EAB}"/>
              </a:ext>
            </a:extLst>
          </p:cNvPr>
          <p:cNvCxnSpPr>
            <a:cxnSpLocks/>
          </p:cNvCxnSpPr>
          <p:nvPr/>
        </p:nvCxnSpPr>
        <p:spPr>
          <a:xfrm>
            <a:off x="7661868" y="4114526"/>
            <a:ext cx="7785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00D527-A61F-33D7-6590-4B09B77F91C6}"/>
                  </a:ext>
                </a:extLst>
              </p:cNvPr>
              <p:cNvSpPr txBox="1"/>
              <p:nvPr/>
            </p:nvSpPr>
            <p:spPr>
              <a:xfrm>
                <a:off x="7538300" y="3960626"/>
                <a:ext cx="164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00D527-A61F-33D7-6590-4B09B77F9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00" y="3960626"/>
                <a:ext cx="164463" cy="307777"/>
              </a:xfrm>
              <a:prstGeom prst="rect">
                <a:avLst/>
              </a:prstGeom>
              <a:blipFill>
                <a:blip r:embed="rId5"/>
                <a:stretch>
                  <a:fillRect l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51BDD4-B737-45C2-B613-9092B0D5852A}"/>
                  </a:ext>
                </a:extLst>
              </p:cNvPr>
              <p:cNvSpPr txBox="1"/>
              <p:nvPr/>
            </p:nvSpPr>
            <p:spPr>
              <a:xfrm rot="20843907">
                <a:off x="889160" y="3611022"/>
                <a:ext cx="11450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51BDD4-B737-45C2-B613-9092B0D58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889160" y="3611022"/>
                <a:ext cx="114509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arallelogram 5">
            <a:extLst>
              <a:ext uri="{FF2B5EF4-FFF2-40B4-BE49-F238E27FC236}">
                <a16:creationId xmlns:a16="http://schemas.microsoft.com/office/drawing/2014/main" id="{B8A67FF5-8A82-4771-B5D9-B8793C4F6DC0}"/>
              </a:ext>
            </a:extLst>
          </p:cNvPr>
          <p:cNvSpPr/>
          <p:nvPr/>
        </p:nvSpPr>
        <p:spPr>
          <a:xfrm rot="20778686">
            <a:off x="2000937" y="3931470"/>
            <a:ext cx="1414280" cy="1238279"/>
          </a:xfrm>
          <a:prstGeom prst="parallelogram">
            <a:avLst>
              <a:gd name="adj" fmla="val 27042"/>
            </a:avLst>
          </a:pr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16146E-34CB-4468-9F43-15E180E86544}"/>
              </a:ext>
            </a:extLst>
          </p:cNvPr>
          <p:cNvSpPr txBox="1"/>
          <p:nvPr/>
        </p:nvSpPr>
        <p:spPr>
          <a:xfrm>
            <a:off x="2030679" y="5453216"/>
            <a:ext cx="133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1</a:t>
            </a:r>
            <a:br>
              <a:rPr lang="en-US" sz="1100" dirty="0">
                <a:solidFill>
                  <a:schemeClr val="tx2"/>
                </a:solidFill>
              </a:rPr>
            </a:br>
            <a:r>
              <a:rPr lang="en-US" sz="1100" b="1" dirty="0">
                <a:solidFill>
                  <a:schemeClr val="tx2"/>
                </a:solidFill>
              </a:rPr>
              <a:t>seed initial conditions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C19627-2E37-445A-82CD-741B75D9A55B}"/>
              </a:ext>
            </a:extLst>
          </p:cNvPr>
          <p:cNvSpPr/>
          <p:nvPr/>
        </p:nvSpPr>
        <p:spPr>
          <a:xfrm rot="21212975" flipV="1">
            <a:off x="1688980" y="4119683"/>
            <a:ext cx="822881" cy="54368"/>
          </a:xfrm>
          <a:custGeom>
            <a:avLst/>
            <a:gdLst>
              <a:gd name="connsiteX0" fmla="*/ 0 w 1485900"/>
              <a:gd name="connsiteY0" fmla="*/ 362707 h 362707"/>
              <a:gd name="connsiteX1" fmla="*/ 679450 w 1485900"/>
              <a:gd name="connsiteY1" fmla="*/ 757 h 362707"/>
              <a:gd name="connsiteX2" fmla="*/ 1485900 w 1485900"/>
              <a:gd name="connsiteY2" fmla="*/ 286507 h 3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362707">
                <a:moveTo>
                  <a:pt x="0" y="362707"/>
                </a:moveTo>
                <a:cubicBezTo>
                  <a:pt x="215900" y="188082"/>
                  <a:pt x="431800" y="13457"/>
                  <a:pt x="679450" y="757"/>
                </a:cubicBezTo>
                <a:cubicBezTo>
                  <a:pt x="927100" y="-11943"/>
                  <a:pt x="1206500" y="137282"/>
                  <a:pt x="1485900" y="286507"/>
                </a:cubicBezTo>
              </a:path>
            </a:pathLst>
          </a:custGeom>
          <a:noFill/>
          <a:ln w="25400">
            <a:solidFill>
              <a:schemeClr val="accent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0E7F1F-227A-429E-8395-B02F409C7C2D}"/>
              </a:ext>
            </a:extLst>
          </p:cNvPr>
          <p:cNvSpPr/>
          <p:nvPr/>
        </p:nvSpPr>
        <p:spPr>
          <a:xfrm>
            <a:off x="2503222" y="4040781"/>
            <a:ext cx="67605" cy="5337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1497E-340B-4CA6-9B39-82FE50438BD4}"/>
              </a:ext>
            </a:extLst>
          </p:cNvPr>
          <p:cNvSpPr/>
          <p:nvPr/>
        </p:nvSpPr>
        <p:spPr>
          <a:xfrm flipV="1">
            <a:off x="1298772" y="4873266"/>
            <a:ext cx="1145095" cy="63261"/>
          </a:xfrm>
          <a:custGeom>
            <a:avLst/>
            <a:gdLst>
              <a:gd name="connsiteX0" fmla="*/ 0 w 1485900"/>
              <a:gd name="connsiteY0" fmla="*/ 362707 h 362707"/>
              <a:gd name="connsiteX1" fmla="*/ 679450 w 1485900"/>
              <a:gd name="connsiteY1" fmla="*/ 757 h 362707"/>
              <a:gd name="connsiteX2" fmla="*/ 1485900 w 1485900"/>
              <a:gd name="connsiteY2" fmla="*/ 286507 h 3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362707">
                <a:moveTo>
                  <a:pt x="0" y="362707"/>
                </a:moveTo>
                <a:cubicBezTo>
                  <a:pt x="215900" y="188082"/>
                  <a:pt x="431800" y="13457"/>
                  <a:pt x="679450" y="757"/>
                </a:cubicBezTo>
                <a:cubicBezTo>
                  <a:pt x="927100" y="-11943"/>
                  <a:pt x="1206500" y="137282"/>
                  <a:pt x="1485900" y="286507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F55071-506D-4492-B07B-E7DB376110F0}"/>
              </a:ext>
            </a:extLst>
          </p:cNvPr>
          <p:cNvSpPr/>
          <p:nvPr/>
        </p:nvSpPr>
        <p:spPr>
          <a:xfrm>
            <a:off x="2447040" y="4848867"/>
            <a:ext cx="67605" cy="53371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04F4F8-5759-4D99-83C6-6F92482C3CB6}"/>
                  </a:ext>
                </a:extLst>
              </p:cNvPr>
              <p:cNvSpPr txBox="1"/>
              <p:nvPr/>
            </p:nvSpPr>
            <p:spPr>
              <a:xfrm rot="20843907">
                <a:off x="2106766" y="3611022"/>
                <a:ext cx="11450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04F4F8-5759-4D99-83C6-6F92482C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2106766" y="3611022"/>
                <a:ext cx="114509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0846BC3-4382-4099-AB0B-F6724497D169}"/>
              </a:ext>
            </a:extLst>
          </p:cNvPr>
          <p:cNvSpPr txBox="1"/>
          <p:nvPr/>
        </p:nvSpPr>
        <p:spPr>
          <a:xfrm>
            <a:off x="3250021" y="5453216"/>
            <a:ext cx="133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2</a:t>
            </a:r>
            <a:br>
              <a:rPr lang="en-US" sz="1100" dirty="0">
                <a:solidFill>
                  <a:schemeClr val="tx2"/>
                </a:solidFill>
              </a:rPr>
            </a:br>
            <a:r>
              <a:rPr lang="en-US" sz="1100" b="1" dirty="0">
                <a:solidFill>
                  <a:schemeClr val="tx2"/>
                </a:solidFill>
              </a:rPr>
              <a:t>find new attractors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A9EE5D1A-779E-4512-BCDC-AB3E6D67C39D}"/>
              </a:ext>
            </a:extLst>
          </p:cNvPr>
          <p:cNvSpPr/>
          <p:nvPr/>
        </p:nvSpPr>
        <p:spPr>
          <a:xfrm rot="20778686">
            <a:off x="4461510" y="3931470"/>
            <a:ext cx="1414280" cy="1238279"/>
          </a:xfrm>
          <a:prstGeom prst="parallelogram">
            <a:avLst>
              <a:gd name="adj" fmla="val 27042"/>
            </a:avLst>
          </a:pr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6E723D-D828-4C45-A65B-931D2B54ABC8}"/>
              </a:ext>
            </a:extLst>
          </p:cNvPr>
          <p:cNvSpPr/>
          <p:nvPr/>
        </p:nvSpPr>
        <p:spPr>
          <a:xfrm rot="19436296">
            <a:off x="4826402" y="4739834"/>
            <a:ext cx="231228" cy="374988"/>
          </a:xfrm>
          <a:prstGeom prst="ellips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109D6F9-9246-4AE2-80BA-3E91FCAE721C}"/>
              </a:ext>
            </a:extLst>
          </p:cNvPr>
          <p:cNvSpPr/>
          <p:nvPr/>
        </p:nvSpPr>
        <p:spPr>
          <a:xfrm rot="19436296">
            <a:off x="5112918" y="4104982"/>
            <a:ext cx="461282" cy="275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290386-4667-4457-A1E9-ED89E356C82F}"/>
              </a:ext>
            </a:extLst>
          </p:cNvPr>
          <p:cNvSpPr txBox="1"/>
          <p:nvPr/>
        </p:nvSpPr>
        <p:spPr>
          <a:xfrm>
            <a:off x="4484175" y="5453216"/>
            <a:ext cx="133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3</a:t>
            </a:r>
            <a:br>
              <a:rPr lang="en-US" sz="1100" dirty="0">
                <a:solidFill>
                  <a:schemeClr val="tx2"/>
                </a:solidFill>
              </a:rPr>
            </a:br>
            <a:r>
              <a:rPr lang="en-US" sz="1100" b="1" dirty="0">
                <a:solidFill>
                  <a:schemeClr val="tx2"/>
                </a:solidFill>
              </a:rPr>
              <a:t>match attractors</a:t>
            </a:r>
            <a:endParaRPr lang="en-US" sz="11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7CC830-6638-43FA-A09C-BA45B8949A2D}"/>
                  </a:ext>
                </a:extLst>
              </p:cNvPr>
              <p:cNvSpPr txBox="1"/>
              <p:nvPr/>
            </p:nvSpPr>
            <p:spPr>
              <a:xfrm rot="20843907">
                <a:off x="4573495" y="3611023"/>
                <a:ext cx="11450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7CC830-6638-43FA-A09C-BA45B894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4573495" y="3611023"/>
                <a:ext cx="114509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Parallelogram 59">
            <a:extLst>
              <a:ext uri="{FF2B5EF4-FFF2-40B4-BE49-F238E27FC236}">
                <a16:creationId xmlns:a16="http://schemas.microsoft.com/office/drawing/2014/main" id="{3954AF6D-9746-48F5-84D4-A795CAFF43EE}"/>
              </a:ext>
            </a:extLst>
          </p:cNvPr>
          <p:cNvSpPr/>
          <p:nvPr/>
        </p:nvSpPr>
        <p:spPr>
          <a:xfrm rot="20778686">
            <a:off x="5760152" y="3931470"/>
            <a:ext cx="1414280" cy="1238279"/>
          </a:xfrm>
          <a:prstGeom prst="parallelogram">
            <a:avLst>
              <a:gd name="adj" fmla="val 27042"/>
            </a:avLst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65000">
                <a:schemeClr val="accent4">
                  <a:alpha val="75000"/>
                </a:schemeClr>
              </a:gs>
              <a:gs pos="64000">
                <a:schemeClr val="accent6">
                  <a:alpha val="75000"/>
                </a:schemeClr>
              </a:gs>
              <a:gs pos="47000">
                <a:schemeClr val="accent6">
                  <a:alpha val="75000"/>
                </a:schemeClr>
              </a:gs>
              <a:gs pos="46000">
                <a:schemeClr val="accent1">
                  <a:alpha val="75000"/>
                </a:schemeClr>
              </a:gs>
              <a:gs pos="100000">
                <a:schemeClr val="accent4">
                  <a:alpha val="75000"/>
                </a:schemeClr>
              </a:gs>
            </a:gsLst>
            <a:lin ang="7200000" scaled="0"/>
            <a:tileRect/>
          </a:gra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2739F3-B3CA-4670-BD3C-626B9E3C10AA}"/>
              </a:ext>
            </a:extLst>
          </p:cNvPr>
          <p:cNvSpPr/>
          <p:nvPr/>
        </p:nvSpPr>
        <p:spPr>
          <a:xfrm rot="19436296">
            <a:off x="6125044" y="4739834"/>
            <a:ext cx="231228" cy="374988"/>
          </a:xfrm>
          <a:prstGeom prst="ellips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E99BA6-BA93-4BCC-B3C9-A16D1115F95F}"/>
              </a:ext>
            </a:extLst>
          </p:cNvPr>
          <p:cNvSpPr/>
          <p:nvPr/>
        </p:nvSpPr>
        <p:spPr>
          <a:xfrm rot="19436296">
            <a:off x="6411559" y="4104982"/>
            <a:ext cx="461282" cy="275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50FE7B-59DD-4D43-A53D-45933362E06E}"/>
              </a:ext>
            </a:extLst>
          </p:cNvPr>
          <p:cNvSpPr txBox="1"/>
          <p:nvPr/>
        </p:nvSpPr>
        <p:spPr>
          <a:xfrm>
            <a:off x="5782816" y="5453216"/>
            <a:ext cx="133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4</a:t>
            </a:r>
            <a:br>
              <a:rPr lang="en-US" sz="1100" dirty="0">
                <a:solidFill>
                  <a:schemeClr val="tx2"/>
                </a:solidFill>
              </a:rPr>
            </a:br>
            <a:r>
              <a:rPr lang="en-US" sz="1100" b="1" dirty="0">
                <a:solidFill>
                  <a:schemeClr val="tx2"/>
                </a:solidFill>
              </a:rPr>
              <a:t>compute basins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D0C5040-65A4-45AE-B95A-C6AE09050753}"/>
              </a:ext>
            </a:extLst>
          </p:cNvPr>
          <p:cNvSpPr/>
          <p:nvPr/>
        </p:nvSpPr>
        <p:spPr>
          <a:xfrm>
            <a:off x="6423746" y="4577189"/>
            <a:ext cx="91524" cy="7225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054D96-4E3A-48D1-B8CE-61160FA4F588}"/>
                  </a:ext>
                </a:extLst>
              </p:cNvPr>
              <p:cNvSpPr txBox="1"/>
              <p:nvPr/>
            </p:nvSpPr>
            <p:spPr>
              <a:xfrm rot="20843907">
                <a:off x="5873263" y="3611023"/>
                <a:ext cx="11450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054D96-4E3A-48D1-B8CE-61160FA4F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5873263" y="3611023"/>
                <a:ext cx="114509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2B01E9-84D5-BC79-9B6B-B6A83A89A098}"/>
              </a:ext>
            </a:extLst>
          </p:cNvPr>
          <p:cNvGrpSpPr/>
          <p:nvPr/>
        </p:nvGrpSpPr>
        <p:grpSpPr>
          <a:xfrm>
            <a:off x="3235335" y="3611026"/>
            <a:ext cx="1414280" cy="1669515"/>
            <a:chOff x="3538441" y="1643223"/>
            <a:chExt cx="1709102" cy="2328702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B263772D-C0DC-41C4-B9AE-5E9206C2D046}"/>
                </a:ext>
              </a:extLst>
            </p:cNvPr>
            <p:cNvSpPr/>
            <p:nvPr/>
          </p:nvSpPr>
          <p:spPr>
            <a:xfrm rot="20778686">
              <a:off x="3538441" y="2090200"/>
              <a:ext cx="1709102" cy="1727200"/>
            </a:xfrm>
            <a:prstGeom prst="parallelogram">
              <a:avLst>
                <a:gd name="adj" fmla="val 27042"/>
              </a:avLst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9978721-E174-468E-AC20-08060BA4E464}"/>
                    </a:ext>
                  </a:extLst>
                </p:cNvPr>
                <p:cNvSpPr txBox="1"/>
                <p:nvPr/>
              </p:nvSpPr>
              <p:spPr>
                <a:xfrm rot="20843907">
                  <a:off x="3749767" y="1643223"/>
                  <a:ext cx="1260927" cy="4292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9978721-E174-468E-AC20-08060BA4E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3907">
                  <a:off x="3749767" y="1643223"/>
                  <a:ext cx="1260927" cy="4292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43AC598-D8A9-7F48-36E6-E7B1BC4A1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570" y="2187097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CFEA7C-B190-C6B1-EE02-83F0BD5C3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5782" y="214991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8B99DF-1230-CC82-82F8-17339893C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4139" y="212599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50098-C64F-10DB-7B04-3331CC8D9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496" y="209063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2718875-E362-506D-5F5A-5F94FA0B4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853" y="205528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983301-7684-D4AC-52ED-F22C5E675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9210" y="202754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7E0799-89F4-A7AD-5F50-F1A7F2FB0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7567" y="200362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34CFC0-B831-8DF0-C298-D1E4124359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5924" y="197969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9E2185-306C-5204-521C-EDB174546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4281" y="195577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324552-4173-D101-D8E4-08A38523D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1861" y="356136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201249-BC44-9594-769A-CA3D1045F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291" y="343563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7FDBB9-0154-3743-DA5D-C876D9B97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021" y="331498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7BB5100-4FAB-847D-7F34-63A1E3D9D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318417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4A90FF3-A1DE-E3E4-1121-3900140B52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305844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FDAA91-D860-49CD-53C5-2AF86D461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293271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4DE41E0-4BE4-6D71-DC04-4ADBFB6DAD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280698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C29CBDF-A5E9-6B14-475C-9E324654C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268125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DD3AE97-629B-F2A3-F7B1-37BFE8773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4721" y="255552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CF5AF9A-A2AD-C839-3296-55CB71A31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4721" y="242979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C85947-018D-B060-F512-4531446DF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2341" y="230406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EEA46E5-F0C4-6DFE-A824-BC0B711C0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961" y="217833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9EA8E3-3663-874A-61CE-F304934B6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3771" y="205260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4E4D8F5-BD66-76E3-8DBD-DB278C7C04C9}"/>
              </a:ext>
            </a:extLst>
          </p:cNvPr>
          <p:cNvGrpSpPr/>
          <p:nvPr/>
        </p:nvGrpSpPr>
        <p:grpSpPr>
          <a:xfrm>
            <a:off x="3600227" y="4739834"/>
            <a:ext cx="259059" cy="374988"/>
            <a:chOff x="4016124" y="3217738"/>
            <a:chExt cx="285264" cy="52304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45D90FD-F522-4FA1-8488-4B25CA5C7E39}"/>
                </a:ext>
              </a:extLst>
            </p:cNvPr>
            <p:cNvSpPr/>
            <p:nvPr/>
          </p:nvSpPr>
          <p:spPr>
            <a:xfrm>
              <a:off x="4105549" y="3369821"/>
              <a:ext cx="74444" cy="744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931778-7D44-4EC7-8E24-8C343E599DFF}"/>
                </a:ext>
              </a:extLst>
            </p:cNvPr>
            <p:cNvSpPr/>
            <p:nvPr/>
          </p:nvSpPr>
          <p:spPr>
            <a:xfrm rot="19436296">
              <a:off x="4016124" y="3217738"/>
              <a:ext cx="254618" cy="523048"/>
            </a:xfrm>
            <a:prstGeom prst="ellips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1ED28F-6779-415F-9863-7BDA2D2322D7}"/>
                </a:ext>
              </a:extLst>
            </p:cNvPr>
            <p:cNvSpPr/>
            <p:nvPr/>
          </p:nvSpPr>
          <p:spPr>
            <a:xfrm>
              <a:off x="4129740" y="3403600"/>
              <a:ext cx="171648" cy="175049"/>
            </a:xfrm>
            <a:custGeom>
              <a:avLst/>
              <a:gdLst>
                <a:gd name="connsiteX0" fmla="*/ 12048 w 171648"/>
                <a:gd name="connsiteY0" fmla="*/ 0 h 175049"/>
                <a:gd name="connsiteX1" fmla="*/ 7285 w 171648"/>
                <a:gd name="connsiteY1" fmla="*/ 77788 h 175049"/>
                <a:gd name="connsiteX2" fmla="*/ 97773 w 171648"/>
                <a:gd name="connsiteY2" fmla="*/ 173038 h 175049"/>
                <a:gd name="connsiteX3" fmla="*/ 170798 w 171648"/>
                <a:gd name="connsiteY3" fmla="*/ 131763 h 175049"/>
                <a:gd name="connsiteX4" fmla="*/ 131110 w 171648"/>
                <a:gd name="connsiteY4" fmla="*/ 6350 h 17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48" h="175049">
                  <a:moveTo>
                    <a:pt x="12048" y="0"/>
                  </a:moveTo>
                  <a:cubicBezTo>
                    <a:pt x="2523" y="24474"/>
                    <a:pt x="-7002" y="48948"/>
                    <a:pt x="7285" y="77788"/>
                  </a:cubicBezTo>
                  <a:cubicBezTo>
                    <a:pt x="21572" y="106628"/>
                    <a:pt x="70521" y="164042"/>
                    <a:pt x="97773" y="173038"/>
                  </a:cubicBezTo>
                  <a:cubicBezTo>
                    <a:pt x="125025" y="182034"/>
                    <a:pt x="165242" y="159544"/>
                    <a:pt x="170798" y="131763"/>
                  </a:cubicBezTo>
                  <a:cubicBezTo>
                    <a:pt x="176354" y="103982"/>
                    <a:pt x="153732" y="55166"/>
                    <a:pt x="131110" y="6350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BF3F2A45-6DE8-5882-22B2-1003E3BCA1B4}"/>
              </a:ext>
            </a:extLst>
          </p:cNvPr>
          <p:cNvSpPr/>
          <p:nvPr/>
        </p:nvSpPr>
        <p:spPr>
          <a:xfrm rot="20758930">
            <a:off x="4025266" y="4343966"/>
            <a:ext cx="144139" cy="86517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2B62FE8D-2E1C-C8A8-71FE-5992A1B1BE53}"/>
              </a:ext>
            </a:extLst>
          </p:cNvPr>
          <p:cNvSpPr/>
          <p:nvPr/>
        </p:nvSpPr>
        <p:spPr>
          <a:xfrm rot="20758930">
            <a:off x="4133444" y="4324372"/>
            <a:ext cx="144139" cy="86517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2296130F-F17D-2936-CD24-4AE9F48077E8}"/>
              </a:ext>
            </a:extLst>
          </p:cNvPr>
          <p:cNvSpPr/>
          <p:nvPr/>
        </p:nvSpPr>
        <p:spPr>
          <a:xfrm rot="20758930">
            <a:off x="4241854" y="4211636"/>
            <a:ext cx="144139" cy="86517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DF8B611D-3C85-D13B-7521-B02FB1D4F6BB}"/>
              </a:ext>
            </a:extLst>
          </p:cNvPr>
          <p:cNvSpPr/>
          <p:nvPr/>
        </p:nvSpPr>
        <p:spPr>
          <a:xfrm rot="20758930">
            <a:off x="4249805" y="4120400"/>
            <a:ext cx="144139" cy="86517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7999612D-841B-B159-D832-485F1E3C668C}"/>
              </a:ext>
            </a:extLst>
          </p:cNvPr>
          <p:cNvSpPr/>
          <p:nvPr/>
        </p:nvSpPr>
        <p:spPr>
          <a:xfrm rot="20758930">
            <a:off x="4242324" y="4304305"/>
            <a:ext cx="144139" cy="86517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4" name="Parallelogram 93">
            <a:extLst>
              <a:ext uri="{FF2B5EF4-FFF2-40B4-BE49-F238E27FC236}">
                <a16:creationId xmlns:a16="http://schemas.microsoft.com/office/drawing/2014/main" id="{9CFB3923-C5E6-FD9C-B5B4-7B157F9F6C43}"/>
              </a:ext>
            </a:extLst>
          </p:cNvPr>
          <p:cNvSpPr/>
          <p:nvPr/>
        </p:nvSpPr>
        <p:spPr>
          <a:xfrm rot="20758930">
            <a:off x="4247909" y="4031603"/>
            <a:ext cx="144139" cy="86517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5" name="Parallelogram 94">
            <a:extLst>
              <a:ext uri="{FF2B5EF4-FFF2-40B4-BE49-F238E27FC236}">
                <a16:creationId xmlns:a16="http://schemas.microsoft.com/office/drawing/2014/main" id="{E61571DF-C9A5-D02A-9213-6C99279BA595}"/>
              </a:ext>
            </a:extLst>
          </p:cNvPr>
          <p:cNvSpPr/>
          <p:nvPr/>
        </p:nvSpPr>
        <p:spPr>
          <a:xfrm rot="20758930">
            <a:off x="4138029" y="4054852"/>
            <a:ext cx="144139" cy="86517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6" name="Parallelogram 95">
            <a:extLst>
              <a:ext uri="{FF2B5EF4-FFF2-40B4-BE49-F238E27FC236}">
                <a16:creationId xmlns:a16="http://schemas.microsoft.com/office/drawing/2014/main" id="{FE51FF03-185D-B3EE-13D8-0AF824E7F030}"/>
              </a:ext>
            </a:extLst>
          </p:cNvPr>
          <p:cNvSpPr/>
          <p:nvPr/>
        </p:nvSpPr>
        <p:spPr>
          <a:xfrm rot="20758930">
            <a:off x="4029392" y="4074921"/>
            <a:ext cx="144139" cy="86517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81E833F3-6C72-B6ED-F61C-02F5835D3E69}"/>
              </a:ext>
            </a:extLst>
          </p:cNvPr>
          <p:cNvSpPr/>
          <p:nvPr/>
        </p:nvSpPr>
        <p:spPr>
          <a:xfrm rot="20758930">
            <a:off x="3929207" y="4089828"/>
            <a:ext cx="144139" cy="86517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8" name="Parallelogram 97">
            <a:extLst>
              <a:ext uri="{FF2B5EF4-FFF2-40B4-BE49-F238E27FC236}">
                <a16:creationId xmlns:a16="http://schemas.microsoft.com/office/drawing/2014/main" id="{A632BF4D-B23A-7AA9-8DCE-674A125D2D1B}"/>
              </a:ext>
            </a:extLst>
          </p:cNvPr>
          <p:cNvSpPr/>
          <p:nvPr/>
        </p:nvSpPr>
        <p:spPr>
          <a:xfrm rot="20758930">
            <a:off x="3816319" y="4203238"/>
            <a:ext cx="144139" cy="86517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9" name="Parallelogram 98">
            <a:extLst>
              <a:ext uri="{FF2B5EF4-FFF2-40B4-BE49-F238E27FC236}">
                <a16:creationId xmlns:a16="http://schemas.microsoft.com/office/drawing/2014/main" id="{7DCF3E4D-7B22-E76F-0595-7194419C0037}"/>
              </a:ext>
            </a:extLst>
          </p:cNvPr>
          <p:cNvSpPr/>
          <p:nvPr/>
        </p:nvSpPr>
        <p:spPr>
          <a:xfrm rot="20758930">
            <a:off x="3920215" y="4360056"/>
            <a:ext cx="144139" cy="86517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AEBD6EA-D8CA-74CD-B5F0-76BE2861785C}"/>
              </a:ext>
            </a:extLst>
          </p:cNvPr>
          <p:cNvSpPr/>
          <p:nvPr/>
        </p:nvSpPr>
        <p:spPr>
          <a:xfrm rot="20758930">
            <a:off x="3812981" y="4296930"/>
            <a:ext cx="144139" cy="86517"/>
          </a:xfrm>
          <a:prstGeom prst="parallelogram">
            <a:avLst>
              <a:gd name="adj" fmla="val 258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2" name="Parallelogram 101">
            <a:extLst>
              <a:ext uri="{FF2B5EF4-FFF2-40B4-BE49-F238E27FC236}">
                <a16:creationId xmlns:a16="http://schemas.microsoft.com/office/drawing/2014/main" id="{C48BB7D6-404B-227D-7CD6-C34683E4D74D}"/>
              </a:ext>
            </a:extLst>
          </p:cNvPr>
          <p:cNvSpPr/>
          <p:nvPr/>
        </p:nvSpPr>
        <p:spPr>
          <a:xfrm rot="20758930">
            <a:off x="3713083" y="4224111"/>
            <a:ext cx="144139" cy="86517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99DAC1C1-769F-B12A-3FDE-B3A768471A3C}"/>
              </a:ext>
            </a:extLst>
          </p:cNvPr>
          <p:cNvSpPr/>
          <p:nvPr/>
        </p:nvSpPr>
        <p:spPr>
          <a:xfrm rot="20758930">
            <a:off x="3713293" y="4137931"/>
            <a:ext cx="144139" cy="86517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0D3FDFBD-06F5-2E48-BF97-2AB842322E7E}"/>
              </a:ext>
            </a:extLst>
          </p:cNvPr>
          <p:cNvSpPr/>
          <p:nvPr/>
        </p:nvSpPr>
        <p:spPr>
          <a:xfrm rot="20758930">
            <a:off x="3602301" y="4155152"/>
            <a:ext cx="144139" cy="86517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5" name="Parallelogram 104">
            <a:extLst>
              <a:ext uri="{FF2B5EF4-FFF2-40B4-BE49-F238E27FC236}">
                <a16:creationId xmlns:a16="http://schemas.microsoft.com/office/drawing/2014/main" id="{F92A2BE8-42D8-001A-02A3-BD7C0F4FBE34}"/>
              </a:ext>
            </a:extLst>
          </p:cNvPr>
          <p:cNvSpPr/>
          <p:nvPr/>
        </p:nvSpPr>
        <p:spPr>
          <a:xfrm rot="20758930">
            <a:off x="3605837" y="4063393"/>
            <a:ext cx="144139" cy="86517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FFC3784F-17DF-0DCE-CA2F-8463DE540536}"/>
              </a:ext>
            </a:extLst>
          </p:cNvPr>
          <p:cNvSpPr/>
          <p:nvPr/>
        </p:nvSpPr>
        <p:spPr>
          <a:xfrm rot="20758930">
            <a:off x="3608526" y="3974348"/>
            <a:ext cx="144139" cy="86517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21D19D-4942-D493-DB73-138D372AA10B}"/>
              </a:ext>
            </a:extLst>
          </p:cNvPr>
          <p:cNvGrpSpPr/>
          <p:nvPr/>
        </p:nvGrpSpPr>
        <p:grpSpPr>
          <a:xfrm>
            <a:off x="3673229" y="3649626"/>
            <a:ext cx="707015" cy="742548"/>
            <a:chOff x="4096510" y="1697072"/>
            <a:chExt cx="778534" cy="103573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05CAF8-4807-4F6B-BB24-CE6EE6211A68}"/>
                </a:ext>
              </a:extLst>
            </p:cNvPr>
            <p:cNvSpPr/>
            <p:nvPr/>
          </p:nvSpPr>
          <p:spPr>
            <a:xfrm>
              <a:off x="4096510" y="2213453"/>
              <a:ext cx="74444" cy="74444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7D7EC2-6E00-4E29-82D9-3870607E7F5F}"/>
                </a:ext>
              </a:extLst>
            </p:cNvPr>
            <p:cNvSpPr/>
            <p:nvPr/>
          </p:nvSpPr>
          <p:spPr>
            <a:xfrm rot="19436296">
              <a:off x="4331622" y="2332221"/>
              <a:ext cx="507943" cy="384629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40508710-4229-4D1B-A942-24048486803B}"/>
                </a:ext>
              </a:extLst>
            </p:cNvPr>
            <p:cNvSpPr/>
            <p:nvPr/>
          </p:nvSpPr>
          <p:spPr>
            <a:xfrm rot="5124339" flipV="1">
              <a:off x="3981634" y="1839398"/>
              <a:ext cx="1035736" cy="751084"/>
            </a:xfrm>
            <a:prstGeom prst="arc">
              <a:avLst>
                <a:gd name="adj1" fmla="val 16385573"/>
                <a:gd name="adj2" fmla="val 545357"/>
              </a:avLst>
            </a:prstGeom>
            <a:ln w="127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390816A-841F-BA46-7347-76B726AD5F53}"/>
              </a:ext>
            </a:extLst>
          </p:cNvPr>
          <p:cNvCxnSpPr>
            <a:cxnSpLocks/>
          </p:cNvCxnSpPr>
          <p:nvPr/>
        </p:nvCxnSpPr>
        <p:spPr>
          <a:xfrm flipV="1">
            <a:off x="830505" y="5111728"/>
            <a:ext cx="1196991" cy="297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53CB8A7-5DD7-D323-D784-7E20F3EF978A}"/>
              </a:ext>
            </a:extLst>
          </p:cNvPr>
          <p:cNvSpPr txBox="1"/>
          <p:nvPr/>
        </p:nvSpPr>
        <p:spPr>
          <a:xfrm rot="20769498">
            <a:off x="904140" y="5175192"/>
            <a:ext cx="123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state space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98F2D92-B595-309F-EB49-2223B9A60C73}"/>
              </a:ext>
            </a:extLst>
          </p:cNvPr>
          <p:cNvGrpSpPr/>
          <p:nvPr/>
        </p:nvGrpSpPr>
        <p:grpSpPr>
          <a:xfrm>
            <a:off x="4757103" y="4040456"/>
            <a:ext cx="732566" cy="727124"/>
            <a:chOff x="4665075" y="4040456"/>
            <a:chExt cx="916621" cy="727124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B4CA6CC-18CF-0A39-D421-E1189FB5FEFF}"/>
                </a:ext>
              </a:extLst>
            </p:cNvPr>
            <p:cNvCxnSpPr>
              <a:cxnSpLocks/>
            </p:cNvCxnSpPr>
            <p:nvPr/>
          </p:nvCxnSpPr>
          <p:spPr>
            <a:xfrm>
              <a:off x="4813378" y="4098620"/>
              <a:ext cx="2077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002A4-3A21-571A-8BC7-EC90B4CC528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424" y="4672548"/>
              <a:ext cx="2077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D42B677-CFA9-F1B2-C1C0-BF82B9BBDC55}"/>
                </a:ext>
              </a:extLst>
            </p:cNvPr>
            <p:cNvSpPr/>
            <p:nvPr/>
          </p:nvSpPr>
          <p:spPr>
            <a:xfrm>
              <a:off x="4665075" y="4040456"/>
              <a:ext cx="147929" cy="11678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0482E0F-824E-25D5-1741-130B8996F659}"/>
                </a:ext>
              </a:extLst>
            </p:cNvPr>
            <p:cNvSpPr/>
            <p:nvPr/>
          </p:nvSpPr>
          <p:spPr>
            <a:xfrm>
              <a:off x="5017686" y="4040456"/>
              <a:ext cx="147929" cy="1167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968A151-F749-68C1-2FDB-70D4F69475BE}"/>
                </a:ext>
              </a:extLst>
            </p:cNvPr>
            <p:cNvSpPr/>
            <p:nvPr/>
          </p:nvSpPr>
          <p:spPr>
            <a:xfrm>
              <a:off x="5077801" y="4614811"/>
              <a:ext cx="147929" cy="1167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5A5FAFF-E46D-2036-8805-0DB8E99E3870}"/>
                </a:ext>
              </a:extLst>
            </p:cNvPr>
            <p:cNvSpPr/>
            <p:nvPr/>
          </p:nvSpPr>
          <p:spPr>
            <a:xfrm>
              <a:off x="5433767" y="4614811"/>
              <a:ext cx="147929" cy="1167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6E82A08B-B8AA-7604-B1DC-0F2FDD5B2CB2}"/>
                </a:ext>
              </a:extLst>
            </p:cNvPr>
            <p:cNvSpPr/>
            <p:nvPr/>
          </p:nvSpPr>
          <p:spPr>
            <a:xfrm>
              <a:off x="5213296" y="4577515"/>
              <a:ext cx="240756" cy="190065"/>
            </a:xfrm>
            <a:prstGeom prst="noSmoking">
              <a:avLst>
                <a:gd name="adj" fmla="val 10334"/>
              </a:avLst>
            </a:prstGeom>
            <a:solidFill>
              <a:srgbClr val="FF0000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8E9A66A-365B-476B-7AFE-DA8F02A21C19}"/>
                  </a:ext>
                </a:extLst>
              </p:cNvPr>
              <p:cNvSpPr txBox="1"/>
              <p:nvPr/>
            </p:nvSpPr>
            <p:spPr>
              <a:xfrm>
                <a:off x="8581206" y="5427112"/>
                <a:ext cx="4219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8E9A66A-365B-476B-7AFE-DA8F02A21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206" y="5427112"/>
                <a:ext cx="421947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>
            <a:extLst>
              <a:ext uri="{FF2B5EF4-FFF2-40B4-BE49-F238E27FC236}">
                <a16:creationId xmlns:a16="http://schemas.microsoft.com/office/drawing/2014/main" id="{A1FC6A5D-A1B9-CCF9-3BA4-3D86F1AEDD12}"/>
              </a:ext>
            </a:extLst>
          </p:cNvPr>
          <p:cNvSpPr/>
          <p:nvPr/>
        </p:nvSpPr>
        <p:spPr>
          <a:xfrm>
            <a:off x="7907197" y="4114231"/>
            <a:ext cx="272414" cy="79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52D50A2-7C51-6956-836B-3891F10AC7AE}"/>
              </a:ext>
            </a:extLst>
          </p:cNvPr>
          <p:cNvSpPr/>
          <p:nvPr/>
        </p:nvSpPr>
        <p:spPr>
          <a:xfrm>
            <a:off x="7907197" y="4910945"/>
            <a:ext cx="272414" cy="552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501706F-431B-6907-5297-B8EF1758595F}"/>
              </a:ext>
            </a:extLst>
          </p:cNvPr>
          <p:cNvSpPr/>
          <p:nvPr/>
        </p:nvSpPr>
        <p:spPr>
          <a:xfrm>
            <a:off x="8268798" y="4114231"/>
            <a:ext cx="272414" cy="600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59EBF94-8A13-2D1C-DB7B-57930A9C5897}"/>
              </a:ext>
            </a:extLst>
          </p:cNvPr>
          <p:cNvSpPr/>
          <p:nvPr/>
        </p:nvSpPr>
        <p:spPr>
          <a:xfrm>
            <a:off x="8268798" y="5108699"/>
            <a:ext cx="272414" cy="355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90FF13-BD71-385E-6AAB-BE6E3F5401B3}"/>
              </a:ext>
            </a:extLst>
          </p:cNvPr>
          <p:cNvSpPr/>
          <p:nvPr/>
        </p:nvSpPr>
        <p:spPr>
          <a:xfrm>
            <a:off x="8268798" y="4713678"/>
            <a:ext cx="272414" cy="3950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67957F3-5254-906F-3F8B-59FEF3B2F4A5}"/>
              </a:ext>
            </a:extLst>
          </p:cNvPr>
          <p:cNvSpPr/>
          <p:nvPr/>
        </p:nvSpPr>
        <p:spPr>
          <a:xfrm>
            <a:off x="8641079" y="4114232"/>
            <a:ext cx="272414" cy="2817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FB5968-922C-AFDE-F4B7-D6ECC4AD334D}"/>
              </a:ext>
            </a:extLst>
          </p:cNvPr>
          <p:cNvSpPr/>
          <p:nvPr/>
        </p:nvSpPr>
        <p:spPr>
          <a:xfrm>
            <a:off x="8641079" y="5297142"/>
            <a:ext cx="272414" cy="1667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63F34C4-5D2B-17D6-46A4-92D6EBBC82A3}"/>
              </a:ext>
            </a:extLst>
          </p:cNvPr>
          <p:cNvSpPr/>
          <p:nvPr/>
        </p:nvSpPr>
        <p:spPr>
          <a:xfrm>
            <a:off x="8641079" y="4395942"/>
            <a:ext cx="272414" cy="9012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B7C96B9-8DCE-4307-EC39-225E3EC1D3E0}"/>
              </a:ext>
            </a:extLst>
          </p:cNvPr>
          <p:cNvSpPr/>
          <p:nvPr/>
        </p:nvSpPr>
        <p:spPr>
          <a:xfrm>
            <a:off x="7348427" y="3590350"/>
            <a:ext cx="2029177" cy="2261486"/>
          </a:xfrm>
          <a:prstGeom prst="roundRect">
            <a:avLst>
              <a:gd name="adj" fmla="val 5964"/>
            </a:avLst>
          </a:prstGeom>
          <a:noFill/>
          <a:ln w="254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7A63BD-DD5A-B778-4E33-4C39875328EB}"/>
              </a:ext>
            </a:extLst>
          </p:cNvPr>
          <p:cNvSpPr/>
          <p:nvPr/>
        </p:nvSpPr>
        <p:spPr>
          <a:xfrm>
            <a:off x="532119" y="739319"/>
            <a:ext cx="1836392" cy="1384883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tx1"/>
                </a:solidFill>
              </a:rPr>
              <a:t>Dynamical system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Iterated map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coupled ODEs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Poincare map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Stroboscopic map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Projected system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extendable…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BDBB66-112E-C141-AAC1-8AB5131926A9}"/>
              </a:ext>
            </a:extLst>
          </p:cNvPr>
          <p:cNvSpPr/>
          <p:nvPr/>
        </p:nvSpPr>
        <p:spPr>
          <a:xfrm>
            <a:off x="2707009" y="739319"/>
            <a:ext cx="1979750" cy="931361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tx1"/>
                </a:solidFill>
              </a:rPr>
              <a:t>How to map initial conditions to attractors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accent2"/>
                </a:solidFill>
              </a:rPr>
              <a:t>Recurrences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Proximity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 err="1">
                <a:solidFill>
                  <a:schemeClr val="accent4"/>
                </a:solidFill>
              </a:rPr>
              <a:t>Featurizing+grouping</a:t>
            </a:r>
            <a:endParaRPr lang="en-GB" sz="1100" dirty="0">
              <a:solidFill>
                <a:schemeClr val="accent4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465636-87A0-9D6B-7B9A-8D4329F73737}"/>
              </a:ext>
            </a:extLst>
          </p:cNvPr>
          <p:cNvSpPr/>
          <p:nvPr/>
        </p:nvSpPr>
        <p:spPr>
          <a:xfrm>
            <a:off x="532118" y="2247798"/>
            <a:ext cx="1836391" cy="1155770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tx1"/>
                </a:solidFill>
              </a:rPr>
              <a:t>How to group </a:t>
            </a:r>
            <a:br>
              <a:rPr lang="en-GB" sz="1100" b="1" dirty="0">
                <a:solidFill>
                  <a:schemeClr val="tx1"/>
                </a:solidFill>
              </a:rPr>
            </a:br>
            <a:r>
              <a:rPr lang="en-GB" sz="1100" b="1" dirty="0">
                <a:solidFill>
                  <a:schemeClr val="tx1"/>
                </a:solidFill>
              </a:rPr>
              <a:t>features together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Clustering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Histogram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Nearest feature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extendable…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B41E65C-56F7-AA31-884A-3AC66DD247C3}"/>
              </a:ext>
            </a:extLst>
          </p:cNvPr>
          <p:cNvSpPr/>
          <p:nvPr/>
        </p:nvSpPr>
        <p:spPr>
          <a:xfrm>
            <a:off x="5112467" y="1649904"/>
            <a:ext cx="2255348" cy="1240210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tx1"/>
                </a:solidFill>
              </a:rPr>
              <a:t>Continuation of attractors &amp; basins fractions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 err="1">
                <a:solidFill>
                  <a:schemeClr val="accent4"/>
                </a:solidFill>
              </a:rPr>
              <a:t>Featurizing</a:t>
            </a:r>
            <a:r>
              <a:rPr lang="en-GB" sz="1100" dirty="0">
                <a:solidFill>
                  <a:schemeClr val="accent4"/>
                </a:solidFill>
              </a:rPr>
              <a:t> &amp; grouping across parameter range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accent2"/>
                </a:solidFill>
              </a:rPr>
              <a:t>Recurrences: seeding and matching slice-by-slice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E1DC88F-F0FF-3AC4-E279-C9034B519B3C}"/>
              </a:ext>
            </a:extLst>
          </p:cNvPr>
          <p:cNvSpPr/>
          <p:nvPr/>
        </p:nvSpPr>
        <p:spPr>
          <a:xfrm>
            <a:off x="5110642" y="739318"/>
            <a:ext cx="2209978" cy="611890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tx1"/>
                </a:solidFill>
              </a:rPr>
              <a:t>attractors, basins, finite state sensitivity, boundary fractal dimension, …</a:t>
            </a:r>
            <a:endParaRPr lang="en-GB" sz="1100" dirty="0">
              <a:solidFill>
                <a:schemeClr val="accent4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55DC024-CE7F-073B-8C9C-89D187AF253E}"/>
              </a:ext>
            </a:extLst>
          </p:cNvPr>
          <p:cNvSpPr/>
          <p:nvPr/>
        </p:nvSpPr>
        <p:spPr>
          <a:xfrm>
            <a:off x="2721689" y="1806024"/>
            <a:ext cx="1943386" cy="1297533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tx1"/>
                </a:solidFill>
              </a:rPr>
              <a:t>How to match found attractors at different parameters 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Centroid distance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 err="1">
                <a:solidFill>
                  <a:schemeClr val="tx1"/>
                </a:solidFill>
              </a:rPr>
              <a:t>Hausdorff</a:t>
            </a:r>
            <a:r>
              <a:rPr lang="en-GB" sz="1100" dirty="0">
                <a:solidFill>
                  <a:schemeClr val="tx1"/>
                </a:solidFill>
              </a:rPr>
              <a:t> distance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Custom distance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</a:rPr>
              <a:t>with/out threshold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5804A2E-D97D-A1C8-D6D1-1EE8CC80C5EE}"/>
              </a:ext>
            </a:extLst>
          </p:cNvPr>
          <p:cNvSpPr/>
          <p:nvPr/>
        </p:nvSpPr>
        <p:spPr>
          <a:xfrm>
            <a:off x="7763891" y="2573610"/>
            <a:ext cx="1613714" cy="572530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tx1"/>
                </a:solidFill>
              </a:rPr>
              <a:t>Aggregated basins fractions</a:t>
            </a:r>
            <a:endParaRPr lang="en-GB" sz="1100" dirty="0">
              <a:solidFill>
                <a:schemeClr val="accent4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C96AE0EB-394E-ACBF-D2C8-C8F2308F5A9E}"/>
              </a:ext>
            </a:extLst>
          </p:cNvPr>
          <p:cNvSpPr/>
          <p:nvPr/>
        </p:nvSpPr>
        <p:spPr>
          <a:xfrm>
            <a:off x="7763891" y="1562718"/>
            <a:ext cx="1613714" cy="818134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tx1"/>
                </a:solidFill>
              </a:rPr>
              <a:t>attractors &amp; basins fractions versus parameter</a:t>
            </a:r>
            <a:endParaRPr lang="en-GB" sz="1100" dirty="0">
              <a:solidFill>
                <a:schemeClr val="accent4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0278195-AE58-5034-6C36-486684D9D647}"/>
              </a:ext>
            </a:extLst>
          </p:cNvPr>
          <p:cNvCxnSpPr>
            <a:cxnSpLocks/>
          </p:cNvCxnSpPr>
          <p:nvPr/>
        </p:nvCxnSpPr>
        <p:spPr>
          <a:xfrm>
            <a:off x="4665075" y="2521140"/>
            <a:ext cx="58891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DBE4E5C-B478-8655-66F9-C645A1661729}"/>
              </a:ext>
            </a:extLst>
          </p:cNvPr>
          <p:cNvCxnSpPr>
            <a:cxnSpLocks/>
          </p:cNvCxnSpPr>
          <p:nvPr/>
        </p:nvCxnSpPr>
        <p:spPr>
          <a:xfrm>
            <a:off x="4686759" y="902206"/>
            <a:ext cx="42388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1DBD1DF-B93D-9947-B5AC-03DA5EDF424B}"/>
              </a:ext>
            </a:extLst>
          </p:cNvPr>
          <p:cNvCxnSpPr>
            <a:cxnSpLocks/>
          </p:cNvCxnSpPr>
          <p:nvPr/>
        </p:nvCxnSpPr>
        <p:spPr>
          <a:xfrm>
            <a:off x="2373931" y="902206"/>
            <a:ext cx="33307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C2BD1E01-F5BC-546C-E295-6EF715A1756B}"/>
              </a:ext>
            </a:extLst>
          </p:cNvPr>
          <p:cNvSpPr/>
          <p:nvPr/>
        </p:nvSpPr>
        <p:spPr>
          <a:xfrm>
            <a:off x="7763891" y="737500"/>
            <a:ext cx="1613714" cy="638618"/>
          </a:xfrm>
          <a:prstGeom prst="roundRect">
            <a:avLst>
              <a:gd name="adj" fmla="val 7498"/>
            </a:avLst>
          </a:prstGeom>
          <a:noFill/>
          <a:ln w="254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tx1"/>
                </a:solidFill>
              </a:rPr>
              <a:t>basins fractions versus parameter</a:t>
            </a:r>
            <a:endParaRPr lang="en-GB" sz="1100" dirty="0">
              <a:solidFill>
                <a:schemeClr val="accent4"/>
              </a:solidFill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6086EFA-A4B2-C5C3-89B8-2697FC5D2B10}"/>
              </a:ext>
            </a:extLst>
          </p:cNvPr>
          <p:cNvCxnSpPr/>
          <p:nvPr/>
        </p:nvCxnSpPr>
        <p:spPr>
          <a:xfrm>
            <a:off x="8541213" y="2380852"/>
            <a:ext cx="0" cy="207548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6FF28B97-06F6-05E6-3A32-309812754153}"/>
              </a:ext>
            </a:extLst>
          </p:cNvPr>
          <p:cNvSpPr/>
          <p:nvPr/>
        </p:nvSpPr>
        <p:spPr>
          <a:xfrm>
            <a:off x="2365004" y="1530971"/>
            <a:ext cx="487734" cy="1018951"/>
          </a:xfrm>
          <a:custGeom>
            <a:avLst/>
            <a:gdLst>
              <a:gd name="connsiteX0" fmla="*/ 0 w 328613"/>
              <a:gd name="connsiteY0" fmla="*/ 996950 h 996950"/>
              <a:gd name="connsiteX1" fmla="*/ 106363 w 328613"/>
              <a:gd name="connsiteY1" fmla="*/ 996950 h 996950"/>
              <a:gd name="connsiteX2" fmla="*/ 106363 w 328613"/>
              <a:gd name="connsiteY2" fmla="*/ 0 h 996950"/>
              <a:gd name="connsiteX3" fmla="*/ 328613 w 328613"/>
              <a:gd name="connsiteY3" fmla="*/ 0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13" h="996950">
                <a:moveTo>
                  <a:pt x="0" y="996950"/>
                </a:moveTo>
                <a:lnTo>
                  <a:pt x="106363" y="996950"/>
                </a:lnTo>
                <a:lnTo>
                  <a:pt x="106363" y="0"/>
                </a:lnTo>
                <a:lnTo>
                  <a:pt x="328613" y="0"/>
                </a:lnTo>
              </a:path>
            </a:pathLst>
          </a:custGeom>
          <a:noFill/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9E81140D-88B6-8F66-74A9-2491BAA8B6FD}"/>
              </a:ext>
            </a:extLst>
          </p:cNvPr>
          <p:cNvSpPr/>
          <p:nvPr/>
        </p:nvSpPr>
        <p:spPr>
          <a:xfrm>
            <a:off x="7072313" y="1044895"/>
            <a:ext cx="700087" cy="1169425"/>
          </a:xfrm>
          <a:custGeom>
            <a:avLst/>
            <a:gdLst>
              <a:gd name="connsiteX0" fmla="*/ 0 w 601980"/>
              <a:gd name="connsiteY0" fmla="*/ 1139190 h 1139190"/>
              <a:gd name="connsiteX1" fmla="*/ 449580 w 601980"/>
              <a:gd name="connsiteY1" fmla="*/ 1139190 h 1139190"/>
              <a:gd name="connsiteX2" fmla="*/ 449580 w 601980"/>
              <a:gd name="connsiteY2" fmla="*/ 0 h 1139190"/>
              <a:gd name="connsiteX3" fmla="*/ 601980 w 601980"/>
              <a:gd name="connsiteY3" fmla="*/ 0 h 113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" h="1139190">
                <a:moveTo>
                  <a:pt x="0" y="1139190"/>
                </a:moveTo>
                <a:lnTo>
                  <a:pt x="449580" y="1139190"/>
                </a:lnTo>
                <a:lnTo>
                  <a:pt x="449580" y="0"/>
                </a:lnTo>
                <a:lnTo>
                  <a:pt x="601980" y="0"/>
                </a:lnTo>
              </a:path>
            </a:pathLst>
          </a:custGeom>
          <a:noFill/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E4121A3B-5ABA-0FCA-5F87-7064E5A96836}"/>
              </a:ext>
            </a:extLst>
          </p:cNvPr>
          <p:cNvSpPr/>
          <p:nvPr/>
        </p:nvSpPr>
        <p:spPr>
          <a:xfrm>
            <a:off x="7169150" y="2269976"/>
            <a:ext cx="588914" cy="387167"/>
          </a:xfrm>
          <a:custGeom>
            <a:avLst/>
            <a:gdLst>
              <a:gd name="connsiteX0" fmla="*/ 0 w 501650"/>
              <a:gd name="connsiteY0" fmla="*/ 406400 h 406400"/>
              <a:gd name="connsiteX1" fmla="*/ 381000 w 501650"/>
              <a:gd name="connsiteY1" fmla="*/ 406400 h 406400"/>
              <a:gd name="connsiteX2" fmla="*/ 381000 w 501650"/>
              <a:gd name="connsiteY2" fmla="*/ 0 h 406400"/>
              <a:gd name="connsiteX3" fmla="*/ 501650 w 501650"/>
              <a:gd name="connsiteY3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650" h="406400">
                <a:moveTo>
                  <a:pt x="0" y="406400"/>
                </a:moveTo>
                <a:lnTo>
                  <a:pt x="381000" y="406400"/>
                </a:lnTo>
                <a:lnTo>
                  <a:pt x="381000" y="0"/>
                </a:lnTo>
                <a:lnTo>
                  <a:pt x="501650" y="0"/>
                </a:lnTo>
              </a:path>
            </a:pathLst>
          </a:custGeom>
          <a:noFill/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F53C48BB-F473-2586-F7AF-F86F731DF628}"/>
              </a:ext>
            </a:extLst>
          </p:cNvPr>
          <p:cNvSpPr/>
          <p:nvPr/>
        </p:nvSpPr>
        <p:spPr>
          <a:xfrm>
            <a:off x="2375941" y="3137817"/>
            <a:ext cx="5501390" cy="148337"/>
          </a:xfrm>
          <a:custGeom>
            <a:avLst/>
            <a:gdLst>
              <a:gd name="connsiteX0" fmla="*/ 0 w 5501390"/>
              <a:gd name="connsiteY0" fmla="*/ 202367 h 202367"/>
              <a:gd name="connsiteX1" fmla="*/ 5501390 w 5501390"/>
              <a:gd name="connsiteY1" fmla="*/ 202367 h 202367"/>
              <a:gd name="connsiteX2" fmla="*/ 5501390 w 5501390"/>
              <a:gd name="connsiteY2" fmla="*/ 0 h 2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1390" h="202367">
                <a:moveTo>
                  <a:pt x="0" y="202367"/>
                </a:moveTo>
                <a:lnTo>
                  <a:pt x="5501390" y="202367"/>
                </a:lnTo>
                <a:lnTo>
                  <a:pt x="5501390" y="0"/>
                </a:lnTo>
              </a:path>
            </a:pathLst>
          </a:custGeom>
          <a:noFill/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F84BAE4-9599-BAF1-F2A3-56D62DEA332B}"/>
              </a:ext>
            </a:extLst>
          </p:cNvPr>
          <p:cNvSpPr txBox="1"/>
          <p:nvPr/>
        </p:nvSpPr>
        <p:spPr>
          <a:xfrm>
            <a:off x="262074" y="3493645"/>
            <a:ext cx="91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9747803-5A34-979C-3149-AEC66291F630}"/>
              </a:ext>
            </a:extLst>
          </p:cNvPr>
          <p:cNvSpPr txBox="1"/>
          <p:nvPr/>
        </p:nvSpPr>
        <p:spPr>
          <a:xfrm>
            <a:off x="187483" y="735300"/>
            <a:ext cx="91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157F217-5CE8-AF01-EF4F-6B8063A55C72}"/>
              </a:ext>
            </a:extLst>
          </p:cNvPr>
          <p:cNvCxnSpPr>
            <a:cxnSpLocks/>
          </p:cNvCxnSpPr>
          <p:nvPr/>
        </p:nvCxnSpPr>
        <p:spPr>
          <a:xfrm>
            <a:off x="336550" y="3502264"/>
            <a:ext cx="90410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FFFF093F-E7D7-2B02-C1CE-CA901F43ADC1}"/>
              </a:ext>
            </a:extLst>
          </p:cNvPr>
          <p:cNvSpPr/>
          <p:nvPr/>
        </p:nvSpPr>
        <p:spPr>
          <a:xfrm>
            <a:off x="4691063" y="1500188"/>
            <a:ext cx="1404937" cy="161925"/>
          </a:xfrm>
          <a:custGeom>
            <a:avLst/>
            <a:gdLst>
              <a:gd name="connsiteX0" fmla="*/ 0 w 1404937"/>
              <a:gd name="connsiteY0" fmla="*/ 0 h 161925"/>
              <a:gd name="connsiteX1" fmla="*/ 1404937 w 1404937"/>
              <a:gd name="connsiteY1" fmla="*/ 0 h 161925"/>
              <a:gd name="connsiteX2" fmla="*/ 1404937 w 1404937"/>
              <a:gd name="connsiteY2" fmla="*/ 1619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4937" h="161925">
                <a:moveTo>
                  <a:pt x="0" y="0"/>
                </a:moveTo>
                <a:lnTo>
                  <a:pt x="1404937" y="0"/>
                </a:lnTo>
                <a:lnTo>
                  <a:pt x="1404937" y="161925"/>
                </a:ln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7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uliaDynamics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7143E0"/>
      </a:accent1>
      <a:accent2>
        <a:srgbClr val="0A9A84"/>
      </a:accent2>
      <a:accent3>
        <a:srgbClr val="191E44"/>
      </a:accent3>
      <a:accent4>
        <a:srgbClr val="A08524"/>
      </a:accent4>
      <a:accent5>
        <a:srgbClr val="701B80"/>
      </a:accent5>
      <a:accent6>
        <a:srgbClr val="2E6137"/>
      </a:accent6>
      <a:hlink>
        <a:srgbClr val="0070C0"/>
      </a:hlink>
      <a:folHlink>
        <a:srgbClr val="002060"/>
      </a:folHlink>
    </a:clrScheme>
    <a:fontScheme name="ChaosThroughBilliards">
      <a:majorFont>
        <a:latin typeface="Goudy Old Style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615</Words>
  <Application>Microsoft Office PowerPoint</Application>
  <PresentationFormat>Widescreen</PresentationFormat>
  <Paragraphs>175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Goudy Old Style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Datseris</dc:creator>
  <cp:lastModifiedBy>Datseris, George</cp:lastModifiedBy>
  <cp:revision>22</cp:revision>
  <dcterms:created xsi:type="dcterms:W3CDTF">2022-10-05T13:24:29Z</dcterms:created>
  <dcterms:modified xsi:type="dcterms:W3CDTF">2023-03-09T11:50:37Z</dcterms:modified>
</cp:coreProperties>
</file>