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3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5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6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4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40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4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1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6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5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9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2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9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6A0B18-D587-4685-8F66-721A3C9BDFB4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9319-F01C-4EC5-B40C-2D3C746464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1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242042" cy="68580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DEV 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de-DE" b="1" dirty="0" smtClean="0"/>
              <a:t> Feinstaubmessung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21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242042" cy="68580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Quellcode</a:t>
            </a:r>
          </a:p>
          <a:p>
            <a:r>
              <a:rPr lang="de-DE" dirty="0" smtClean="0"/>
              <a:t>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99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242042" cy="68580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Zur Verfügung gestellt bekommen haben wir gesammelte Sensordaten welche wir uns für eine Zeitraum von einem Jahr vollautomatisch als CSV Dateien abspeichern sollen.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Mit Hilfe dieser CSV </a:t>
            </a:r>
            <a:r>
              <a:rPr lang="de-DE" dirty="0" err="1" smtClean="0">
                <a:solidFill>
                  <a:schemeClr val="tx2"/>
                </a:solidFill>
              </a:rPr>
              <a:t>Dateinen</a:t>
            </a:r>
            <a:r>
              <a:rPr lang="de-DE" dirty="0" smtClean="0">
                <a:solidFill>
                  <a:schemeClr val="tx2"/>
                </a:solidFill>
              </a:rPr>
              <a:t> erstellen wir eine Datenbank.</a:t>
            </a:r>
          </a:p>
          <a:p>
            <a:r>
              <a:rPr lang="de-DE" dirty="0">
                <a:solidFill>
                  <a:schemeClr val="tx2"/>
                </a:solidFill>
              </a:rPr>
              <a:t>Am Ende diese Projektes soll ein </a:t>
            </a:r>
            <a:r>
              <a:rPr lang="de-DE" dirty="0" err="1">
                <a:solidFill>
                  <a:schemeClr val="tx2"/>
                </a:solidFill>
              </a:rPr>
              <a:t>Phytonprgramm</a:t>
            </a:r>
            <a:r>
              <a:rPr lang="de-DE" dirty="0">
                <a:solidFill>
                  <a:schemeClr val="tx2"/>
                </a:solidFill>
              </a:rPr>
              <a:t> stehen, Welches uns Daten aus einer von uns erstellen Datenbank auslesen kann.</a:t>
            </a:r>
          </a:p>
          <a:p>
            <a:endParaRPr lang="de-D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1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65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DEV 5</vt:lpstr>
      <vt:lpstr>Inhalt</vt:lpstr>
      <vt:lpstr>Aufgabe</vt:lpstr>
    </vt:vector>
  </TitlesOfParts>
  <Company>Hochschule für Gesundheit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5</dc:title>
  <dc:creator>David Paetzold</dc:creator>
  <cp:lastModifiedBy>David Paetzold</cp:lastModifiedBy>
  <cp:revision>7</cp:revision>
  <dcterms:created xsi:type="dcterms:W3CDTF">2022-03-10T14:01:15Z</dcterms:created>
  <dcterms:modified xsi:type="dcterms:W3CDTF">2022-03-11T10:26:30Z</dcterms:modified>
</cp:coreProperties>
</file>