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0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E8FC-8F00-414A-A62B-4FB7248AF55B}">
          <p14:sldIdLst>
            <p14:sldId id="259"/>
            <p14:sldId id="256"/>
            <p14:sldId id="257"/>
            <p14:sldId id="258"/>
            <p14:sldId id="260"/>
            <p14:sldId id="261"/>
            <p14:sldId id="262"/>
          </p14:sldIdLst>
        </p14:section>
        <p14:section name="Untitled Section" id="{87675C67-EB7A-46F1-AFB8-3D1BE2D3569D}">
          <p14:sldIdLst>
            <p14:sldId id="268"/>
            <p14:sldId id="263"/>
            <p14:sldId id="264"/>
            <p14:sldId id="265"/>
            <p14:sldId id="266"/>
            <p14:sldId id="267"/>
            <p14:sldId id="269"/>
            <p14:sldId id="271"/>
            <p14:sldId id="272"/>
            <p14:sldId id="270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477" y="414971"/>
            <a:ext cx="8610600" cy="49036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submitted to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cap="none" dirty="0" err="1" smtClean="0"/>
              <a:t>s.</a:t>
            </a:r>
            <a:r>
              <a:rPr lang="en-US" cap="none" dirty="0" smtClean="0"/>
              <a:t> </a:t>
            </a:r>
            <a:r>
              <a:rPr lang="en-US" dirty="0" err="1" smtClean="0"/>
              <a:t>Neeshu</a:t>
            </a:r>
            <a:r>
              <a:rPr lang="en-US" dirty="0" smtClean="0"/>
              <a:t> </a:t>
            </a:r>
            <a:r>
              <a:rPr lang="en-US" dirty="0"/>
              <a:t>Chaudhary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11203"/>
              </p:ext>
            </p:extLst>
          </p:nvPr>
        </p:nvGraphicFramePr>
        <p:xfrm>
          <a:off x="3061981" y="3890703"/>
          <a:ext cx="6425968" cy="23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984"/>
                <a:gridCol w="3212984"/>
              </a:tblGrid>
              <a:tr h="461752">
                <a:tc>
                  <a:txBody>
                    <a:bodyPr/>
                    <a:lstStyle/>
                    <a:p>
                      <a:pPr marL="56515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Enrolment</a:t>
                      </a:r>
                      <a:r>
                        <a:rPr lang="en-US" sz="2400" b="1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1752"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Datt Bhatt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23BT04D166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1752">
                <a:tc>
                  <a:txBody>
                    <a:bodyPr/>
                    <a:lstStyle/>
                    <a:p>
                      <a:pPr marL="56515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 Bhavsar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23BT04D167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1752">
                <a:tc>
                  <a:txBody>
                    <a:bodyPr/>
                    <a:lstStyle/>
                    <a:p>
                      <a:pPr marL="56515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Hiral Chhatrapati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23BT04D168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1752">
                <a:tc>
                  <a:txBody>
                    <a:bodyPr/>
                    <a:lstStyle/>
                    <a:p>
                      <a:pPr marL="56515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Pranita Bhatt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23BT04D190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215" y="428814"/>
            <a:ext cx="8610600" cy="854702"/>
          </a:xfrm>
        </p:spPr>
        <p:txBody>
          <a:bodyPr/>
          <a:lstStyle/>
          <a:p>
            <a:r>
              <a:rPr lang="en-US" dirty="0" smtClean="0"/>
              <a:t>Output for search()FUNCTION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" y="1524187"/>
            <a:ext cx="10704351" cy="5036004"/>
          </a:xfrm>
        </p:spPr>
      </p:pic>
    </p:spTree>
    <p:extLst>
      <p:ext uri="{BB962C8B-B14F-4D97-AF65-F5344CB8AC3E}">
        <p14:creationId xmlns:p14="http://schemas.microsoft.com/office/powerpoint/2010/main" val="26323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509" y="48753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Creation()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861" y="2130725"/>
            <a:ext cx="11067690" cy="22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creation() function uses </a:t>
            </a:r>
            <a:r>
              <a:rPr lang="en-US" sz="2400" dirty="0" err="1" smtClean="0"/>
              <a:t>os</a:t>
            </a:r>
            <a:r>
              <a:rPr lang="en-US" sz="2400" dirty="0" smtClean="0"/>
              <a:t> and </a:t>
            </a:r>
            <a:r>
              <a:rPr lang="en-US" sz="2400" dirty="0" err="1" smtClean="0"/>
              <a:t>subprocess</a:t>
            </a:r>
            <a:r>
              <a:rPr lang="en-US" sz="2400" dirty="0" smtClean="0"/>
              <a:t> library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creation() </a:t>
            </a:r>
            <a:r>
              <a:rPr lang="en-US" sz="2400" dirty="0" smtClean="0"/>
              <a:t>function </a:t>
            </a:r>
            <a:r>
              <a:rPr lang="en-US" sz="2400" dirty="0"/>
              <a:t>has an initial directory and user defined directory in which it </a:t>
            </a:r>
            <a:r>
              <a:rPr lang="en-US" sz="2400" dirty="0" smtClean="0"/>
              <a:t>opens existing file and if not exist it creates and run the file with </a:t>
            </a:r>
            <a:r>
              <a:rPr lang="en-US" sz="2400" dirty="0" err="1" smtClean="0"/>
              <a:t>subprocess</a:t>
            </a:r>
            <a:r>
              <a:rPr lang="en-US" sz="2400" dirty="0" smtClean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9347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 CREATION()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2807"/>
            <a:ext cx="10820400" cy="31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806" y="62112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DELETE()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321" y="2337759"/>
            <a:ext cx="1072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elete() function us </a:t>
            </a:r>
            <a:r>
              <a:rPr lang="en-US" sz="2400" dirty="0" err="1" smtClean="0"/>
              <a:t>os</a:t>
            </a:r>
            <a:r>
              <a:rPr lang="en-US" sz="2400" dirty="0" smtClean="0"/>
              <a:t> library </a:t>
            </a:r>
          </a:p>
          <a:p>
            <a:r>
              <a:rPr lang="en-US" sz="2400" dirty="0" smtClean="0"/>
              <a:t>It deletes the file with the path given, if exist or if direct name given it find file in directory the code is running only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86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 delete()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30572"/>
            <a:ext cx="10820400" cy="3401779"/>
          </a:xfrm>
        </p:spPr>
      </p:pic>
    </p:spTree>
    <p:extLst>
      <p:ext uri="{BB962C8B-B14F-4D97-AF65-F5344CB8AC3E}">
        <p14:creationId xmlns:p14="http://schemas.microsoft.com/office/powerpoint/2010/main" val="36515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The code can be displayed with GUI module</a:t>
            </a:r>
          </a:p>
          <a:p>
            <a:pPr marL="457200" indent="-457200">
              <a:buAutoNum type="arabicPeriod"/>
            </a:pPr>
            <a:r>
              <a:rPr lang="en-US" dirty="0" smtClean="0"/>
              <a:t>There can be more search type </a:t>
            </a:r>
          </a:p>
          <a:p>
            <a:pPr marL="457200" indent="-457200">
              <a:buAutoNum type="arabicPeriod"/>
            </a:pPr>
            <a:r>
              <a:rPr lang="en-US" dirty="0" smtClean="0"/>
              <a:t>There can be other file types can be opened or created (like .docx,.pdf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deletion can be done with file name only for all the directory and subdirectory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5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015296"/>
          </a:xfrm>
        </p:spPr>
        <p:txBody>
          <a:bodyPr/>
          <a:lstStyle/>
          <a:p>
            <a:r>
              <a:rPr lang="en-US" dirty="0" smtClean="0"/>
              <a:t>Basic File manager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1630" y="3229761"/>
            <a:ext cx="93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475" y="1863330"/>
            <a:ext cx="8610600" cy="367340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manager, also known as a file management system or file explorer, is a software application or utility that provides a graphical user interface (GUI) for users to perform various file and folder-related tasks on a computer.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typically include organizing, viewing, creating, copying, moving, deleting, and searching for files and folders. File managers are an integral part of modern operating systems and serve as a user-friendly way to interact with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1592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created a basic file manger without GUI </a:t>
            </a:r>
          </a:p>
          <a:p>
            <a:pPr marL="0" indent="0">
              <a:buNone/>
            </a:pPr>
            <a:r>
              <a:rPr lang="en-US" dirty="0" smtClean="0"/>
              <a:t>It has three operation </a:t>
            </a:r>
          </a:p>
          <a:p>
            <a:pPr marL="457200" indent="-457200">
              <a:buAutoNum type="arabicPeriod"/>
            </a:pPr>
            <a:r>
              <a:rPr lang="en-US" dirty="0" smtClean="0"/>
              <a:t>Find File in a directory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File in a directory</a:t>
            </a:r>
          </a:p>
          <a:p>
            <a:pPr marL="457200" indent="-457200">
              <a:buAutoNum type="arabicPeriod"/>
            </a:pPr>
            <a:r>
              <a:rPr lang="en-US" dirty="0" smtClean="0"/>
              <a:t>Delete File of a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code is written in python language 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 err="1" smtClean="0"/>
              <a:t>haved</a:t>
            </a:r>
            <a:r>
              <a:rPr lang="en-US" dirty="0" smtClean="0"/>
              <a:t> used libraries like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os</a:t>
            </a:r>
            <a:r>
              <a:rPr lang="en-US" dirty="0" smtClean="0"/>
              <a:t>: </a:t>
            </a:r>
            <a:r>
              <a:rPr lang="en-US" dirty="0"/>
              <a:t>It provides functions and methods to interact with the file system, </a:t>
            </a:r>
            <a:r>
              <a:rPr lang="en-US" dirty="0" smtClean="0"/>
              <a:t>manage 	directories </a:t>
            </a:r>
            <a:r>
              <a:rPr lang="en-US" dirty="0"/>
              <a:t>and paths, and perform various system-related tasks.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datetime</a:t>
            </a:r>
            <a:r>
              <a:rPr lang="en-US" dirty="0" smtClean="0"/>
              <a:t>: It provides </a:t>
            </a:r>
            <a:r>
              <a:rPr lang="en-US" dirty="0"/>
              <a:t>classes for working with dates and times.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subprocess</a:t>
            </a:r>
            <a:r>
              <a:rPr lang="en-US" dirty="0" smtClean="0"/>
              <a:t>: It is used to interact </a:t>
            </a:r>
            <a:r>
              <a:rPr lang="en-US" dirty="0"/>
              <a:t>with the operating system's command-line </a:t>
            </a:r>
            <a:r>
              <a:rPr lang="en-US" dirty="0" smtClean="0"/>
              <a:t>			  interface </a:t>
            </a:r>
            <a:r>
              <a:rPr lang="en-US" dirty="0"/>
              <a:t>and execute external processes or commands.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748" y="764373"/>
            <a:ext cx="4761451" cy="1293028"/>
          </a:xfrm>
        </p:spPr>
        <p:txBody>
          <a:bodyPr/>
          <a:lstStyle/>
          <a:p>
            <a:r>
              <a:rPr lang="en-US" dirty="0" smtClean="0"/>
              <a:t>Code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code there are total 3 function on which are used to </a:t>
            </a:r>
            <a:r>
              <a:rPr lang="en-US" dirty="0" err="1" smtClean="0"/>
              <a:t>search,create</a:t>
            </a:r>
            <a:r>
              <a:rPr lang="en-US" dirty="0" smtClean="0"/>
              <a:t> and delete</a:t>
            </a:r>
          </a:p>
          <a:p>
            <a:pPr marL="0" indent="0">
              <a:buNone/>
            </a:pPr>
            <a:r>
              <a:rPr lang="en-US" dirty="0" smtClean="0"/>
              <a:t>The are as follows:</a:t>
            </a:r>
          </a:p>
          <a:p>
            <a:pPr marL="457200" indent="-457200">
              <a:buAutoNum type="arabicPeriod"/>
            </a:pPr>
            <a:r>
              <a:rPr lang="en-US" dirty="0" smtClean="0"/>
              <a:t>search</a:t>
            </a:r>
            <a:r>
              <a:rPr lang="en-US" dirty="0"/>
              <a:t>() Function: Prompts the user to select a search option (name, extension, </a:t>
            </a:r>
            <a:r>
              <a:rPr lang="en-US" dirty="0" smtClean="0"/>
              <a:t>date</a:t>
            </a:r>
            <a:r>
              <a:rPr lang="en-US" dirty="0"/>
              <a:t>, or size) and then calls the corresponding search function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creation() Function: It allows </a:t>
            </a:r>
            <a:r>
              <a:rPr lang="en-US" dirty="0"/>
              <a:t>users to create a new file with a specified name and extension, providing an option to open it in Notepad for editing, and handles file existence and creation errors.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delete() Function: It allows user to delete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459" y="2278451"/>
            <a:ext cx="9685789" cy="1916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Code </a:t>
            </a:r>
            <a:r>
              <a:rPr lang="en-US" sz="4800" dirty="0"/>
              <a:t>with its </a:t>
            </a:r>
            <a:r>
              <a:rPr lang="en-US" sz="4800" dirty="0" smtClean="0"/>
              <a:t>specific operation function with output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5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948" y="495925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Search() function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838" y="2139192"/>
            <a:ext cx="112999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earch() function uses </a:t>
            </a:r>
            <a:r>
              <a:rPr lang="en-US" dirty="0" err="1" smtClean="0"/>
              <a:t>os</a:t>
            </a:r>
            <a:r>
              <a:rPr lang="en-US" dirty="0" smtClean="0"/>
              <a:t> library</a:t>
            </a:r>
          </a:p>
          <a:p>
            <a:pPr>
              <a:lnSpc>
                <a:spcPct val="150000"/>
              </a:lnSpc>
            </a:pPr>
            <a:r>
              <a:rPr lang="en-US" dirty="0"/>
              <a:t>search() function </a:t>
            </a:r>
            <a:r>
              <a:rPr lang="en-US" dirty="0" smtClean="0"/>
              <a:t>has an initial directory and user defined directory in which it searches the file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has 4 function which are used to search a file with different categories.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are as follows: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 err="1" smtClean="0"/>
              <a:t>search_by_name</a:t>
            </a:r>
            <a:r>
              <a:rPr lang="en-US" dirty="0" smtClean="0"/>
              <a:t>(): it searches a file with </a:t>
            </a:r>
            <a:r>
              <a:rPr lang="en-US" dirty="0"/>
              <a:t>name to search (e.g., 'dash' or 'cat</a:t>
            </a:r>
            <a:r>
              <a:rPr lang="en-US" dirty="0" smtClean="0"/>
              <a:t>').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 err="1" smtClean="0"/>
              <a:t>search_by_extension</a:t>
            </a:r>
            <a:r>
              <a:rPr lang="en-US" dirty="0" smtClean="0"/>
              <a:t>():</a:t>
            </a:r>
            <a:r>
              <a:rPr lang="en-US" dirty="0"/>
              <a:t> it searches a file with </a:t>
            </a:r>
            <a:r>
              <a:rPr lang="fr-FR" dirty="0" smtClean="0"/>
              <a:t>file </a:t>
            </a:r>
            <a:r>
              <a:rPr lang="fr-FR" dirty="0"/>
              <a:t>extension (</a:t>
            </a:r>
            <a:r>
              <a:rPr lang="fr-FR" dirty="0" err="1"/>
              <a:t>e.g</a:t>
            </a:r>
            <a:r>
              <a:rPr lang="fr-FR" dirty="0"/>
              <a:t>., .</a:t>
            </a:r>
            <a:r>
              <a:rPr lang="fr-FR" dirty="0" err="1"/>
              <a:t>pdf</a:t>
            </a:r>
            <a:r>
              <a:rPr lang="fr-FR" dirty="0"/>
              <a:t>, .</a:t>
            </a:r>
            <a:r>
              <a:rPr lang="fr-FR" dirty="0" err="1"/>
              <a:t>docx</a:t>
            </a:r>
            <a:r>
              <a:rPr lang="fr-FR" dirty="0" smtClean="0"/>
              <a:t>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 err="1" smtClean="0"/>
              <a:t>search_by_date</a:t>
            </a:r>
            <a:r>
              <a:rPr lang="en-US" dirty="0" smtClean="0"/>
              <a:t>():</a:t>
            </a:r>
            <a:r>
              <a:rPr lang="en-US" dirty="0"/>
              <a:t> </a:t>
            </a:r>
            <a:r>
              <a:rPr lang="en-US" dirty="0" smtClean="0"/>
              <a:t>it has two option to search the file by date as follows: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dirty="0"/>
              <a:t>on the </a:t>
            </a:r>
            <a:r>
              <a:rPr lang="en-US" dirty="0" smtClean="0"/>
              <a:t>date:</a:t>
            </a:r>
            <a:r>
              <a:rPr lang="en-US" dirty="0"/>
              <a:t>  </a:t>
            </a:r>
            <a:r>
              <a:rPr lang="en-US" dirty="0" smtClean="0"/>
              <a:t>the date on the file is created (e.g</a:t>
            </a:r>
            <a:r>
              <a:rPr lang="en-US" dirty="0"/>
              <a:t>., </a:t>
            </a:r>
            <a:r>
              <a:rPr lang="en-US" dirty="0" smtClean="0"/>
              <a:t>'YYYY-MM-DD‘)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dirty="0"/>
              <a:t>between </a:t>
            </a:r>
            <a:r>
              <a:rPr lang="en-US" dirty="0" smtClean="0"/>
              <a:t>dates: the date </a:t>
            </a:r>
            <a:r>
              <a:rPr lang="en-US" dirty="0" err="1" smtClean="0"/>
              <a:t>beteween</a:t>
            </a:r>
            <a:r>
              <a:rPr lang="en-US" dirty="0" smtClean="0"/>
              <a:t> start </a:t>
            </a:r>
            <a:r>
              <a:rPr lang="en-US" dirty="0"/>
              <a:t>date (e.g., </a:t>
            </a:r>
            <a:r>
              <a:rPr lang="en-US" dirty="0" smtClean="0"/>
              <a:t>'YYYY-MM-DD‘) to end date </a:t>
            </a:r>
            <a:r>
              <a:rPr lang="en-US" dirty="0"/>
              <a:t>(e.g., 'YYYY-MM-DD</a:t>
            </a:r>
            <a:r>
              <a:rPr lang="en-US" dirty="0" smtClean="0"/>
              <a:t>‘).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 smtClean="0"/>
              <a:t>search_by_size</a:t>
            </a:r>
            <a:r>
              <a:rPr lang="en-US" dirty="0" smtClean="0"/>
              <a:t>(): it searches a file with </a:t>
            </a:r>
            <a:r>
              <a:rPr lang="en-US" dirty="0"/>
              <a:t>file size (e.g., '1000kb' or '1mb</a:t>
            </a:r>
            <a:r>
              <a:rPr lang="en-US" dirty="0" smtClean="0"/>
              <a:t>').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164</TotalTime>
  <Words>520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Times New Roman</vt:lpstr>
      <vt:lpstr>Vapor Trail</vt:lpstr>
      <vt:lpstr> submitted to  ms. Neeshu Chaudhary  by   </vt:lpstr>
      <vt:lpstr>Basic File manager </vt:lpstr>
      <vt:lpstr>File manager</vt:lpstr>
      <vt:lpstr>Project information </vt:lpstr>
      <vt:lpstr>Code information</vt:lpstr>
      <vt:lpstr>Code explained</vt:lpstr>
      <vt:lpstr>PowerPoint Presentation</vt:lpstr>
      <vt:lpstr>Search() function </vt:lpstr>
      <vt:lpstr>PowerPoint Presentation</vt:lpstr>
      <vt:lpstr>PowerPoint Presentation</vt:lpstr>
      <vt:lpstr>PowerPoint Presentation</vt:lpstr>
      <vt:lpstr>Output for search()FUNCTION</vt:lpstr>
      <vt:lpstr>Creation() function</vt:lpstr>
      <vt:lpstr>PowerPoint Presentation</vt:lpstr>
      <vt:lpstr>OUTPUT FOR CREATION()</vt:lpstr>
      <vt:lpstr>DELETE() function</vt:lpstr>
      <vt:lpstr>PowerPoint Presentation</vt:lpstr>
      <vt:lpstr>OUTPUT FOR delete()</vt:lpstr>
      <vt:lpstr>Improvements possible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File manager</dc:title>
  <dc:creator>Microsoft account</dc:creator>
  <cp:lastModifiedBy>Microsoft account</cp:lastModifiedBy>
  <cp:revision>21</cp:revision>
  <dcterms:created xsi:type="dcterms:W3CDTF">2023-11-05T13:13:35Z</dcterms:created>
  <dcterms:modified xsi:type="dcterms:W3CDTF">2023-11-07T04:48:15Z</dcterms:modified>
</cp:coreProperties>
</file>