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71" r:id="rId4"/>
    <p:sldId id="292" r:id="rId5"/>
    <p:sldId id="291" r:id="rId6"/>
    <p:sldId id="298" r:id="rId7"/>
    <p:sldId id="400" r:id="rId8"/>
    <p:sldId id="401" r:id="rId9"/>
    <p:sldId id="299" r:id="rId10"/>
    <p:sldId id="402" r:id="rId11"/>
    <p:sldId id="301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35" r:id="rId25"/>
    <p:sldId id="276" r:id="rId26"/>
    <p:sldId id="277" r:id="rId27"/>
    <p:sldId id="261" r:id="rId28"/>
    <p:sldId id="262" r:id="rId29"/>
    <p:sldId id="263" r:id="rId30"/>
    <p:sldId id="284" r:id="rId31"/>
    <p:sldId id="275" r:id="rId32"/>
    <p:sldId id="356" r:id="rId33"/>
    <p:sldId id="358" r:id="rId34"/>
    <p:sldId id="367" r:id="rId35"/>
    <p:sldId id="285" r:id="rId36"/>
    <p:sldId id="399" r:id="rId37"/>
    <p:sldId id="366" r:id="rId38"/>
    <p:sldId id="396" r:id="rId39"/>
    <p:sldId id="397" r:id="rId40"/>
    <p:sldId id="391" r:id="rId41"/>
    <p:sldId id="392" r:id="rId42"/>
    <p:sldId id="404" r:id="rId43"/>
    <p:sldId id="3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3T12:39:5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23029 2222 260 0,'0'0'198'15,"0"0"8"-15,0 0-49 0,0 0-1 16,0-6-17-16,0 6-5 0,0 0-28 0,0 0 5 15,-1-9-10-15,1 9-6 0,0 0-11 0,-3-5-14 16,3 5-8-16,0 0-7 0,0 0-12 0,-2-5 0 16,2 5-10-16,0 0-7 0,-4-7-3 0,4 7-6 15,0 0-2-15,0 0-6 0,0 0 5 0,-5-5-12 16,5 5 6-16,0 0-14 0,0 0-1 0,0 0-2 16,0 0-2-16,0 0-3 0,0 0 1 0,0 0 6 15,0 0-8-15,0 0 10 0,0 0-5 0,-5 10 3 16,6-5 2-16,-1 3-23 0,1 4 33 15,1 4-2-15,-1 4-5 0,0 3 14 16,3 5-8-16,2 4 6 0,-2 2-11 0,4 6 6 16,-2 4-1-16,2-1-3 0,1 2 6 0,0 3-3 15,0 1-18-15,2 1 22 0,1 10-19 0,-1 3 28 16,2 0-32-16,-1 3 32 0,0 0-28 0,1 2 29 16,-4 2-30-16,4 1 37 0,-3 3-35 0,-1 1 4 15,1 0 9-15,2 2 0 0,-3 0 1 0,2 0 17 16,-3 0-21-16,1 0 0 0,1 2 3 0,-2-2 7 15,1-1-7-15,-3-4-44 0,4-3 58 0,-2 3-46 16,1-3 47-16,0-4-43 0,-3-1 48 16,2-10-4-16,-2-1-1 0,1-1 1 0,0 0-9 15,0-2 2-15,-1-2-46 0,-1 0 48 0,2-2-45 16,-1-3 47-16,-1 2-43 0,-1-10 47 16,0 0-44-16,0-3 4 0,-2 1 5 0,3-3-2 15,-1-3 10-15,-3-3-8 0,3 0-12 0,-1-5-19 16,-2 0-9-16,0-3 1 0,1-2-26 0,-1 0-4 15,0-5-9-15,-1 2-53 0,-1-6-59 0,1-5-192 16,0 0 149-16</inkml:trace>
  <inkml:trace contextRef="#ctx0" brushRef="#br0" timeOffset="1500.87">22987 2044 87 0,'0'0'286'16,"0"0"-51"-16,0 0-14 0,0 0-44 0,0 0 13 16,0 0-58-16,0 0 10 0,0 0-49 0,0 0 20 15,0 0-37-15,0 0 8 0,0 0-28 0,0 0 13 16,0 0-47-16,0-8 17 0,0 8-30 0,0 0 18 15,0 0-30-15,6-7 18 0,-2 3-24 0,5-3 23 16,0-1-19-16,5-3 17 0,4-1-25 0,5-2 22 16,1-1-20-16,2-1 18 0,1 1-24 15,6-3 25-15,0-1-19 0,3 2 24 0,0-1-31 16,1 3 23-16,0-3-24 0,1 0 28 16,3-1-25-16,-1 1 26 0,3 1-25 0,-2-2 29 15,6 0-27-15,6-3 21 0,-7 4-27 0,9-5 23 16,-3 1-35-16,2-1 32 0,-2-1-36 0,-7 5 26 15,9-2-22-15,-2-2 23 0,-7 4-14 0,1-1-1 16,-3 1-7-16,8-4 0 0,-7 2 7 0,-1 3 5 16,-1-3 2-16,1 0 0 0,0 1 54 0,-2 1-61 15,0-1 50-15,0 1-53 0,-3 0 54 16,-1 1-48-16,2 1 48 0,-4-1-51 16,2 3 43-16,-2-1-45 0,-6 2 51 0,2 0-55 0,-2 2 52 15,-1 0-53-15,2 0 57 0,-6 1-54 16,6 0 46-16,-6 3-43 0,-1-1 49 0,0 0-52 15,-1 4 52-15,-1-3-51 0,0 1 52 0,-5 1-58 16,2 3 53-16,-1-2-51 0,-1 0 59 0,-3 1-61 16,5 1 53-16,-6 0-54 0,0 2 56 0,1 0-54 15,0 0 55-15,0 1-52 0,-2 1 49 0,2 0-52 16,-3 3 50-16,3-1-57 0,1 2 53 16,-1 2-53-16,1 2 60 0,0 2-56 0,1 3 51 15,-1 3-44-15,3 3 57 0,0 3-58 0,0 6 56 16,0 2-51-16,5 2 2 0,-3 2 7 0,0 3-7 15,2 2 21-15,4 8-20 0,-1-1 26 16,-2 4 2-16,5 2-2 0,-3 2 2 0,4 0-1 0,-2 3 2 16,2 2-18-16,-2 3 23 0,2 0-20 15,1 4 6-15,1 4 1 0,-1 1 26 0,-1 2-29 16,0-1 29-16,0 0-29 0,0 1 7 0,-1 1-3 16,-4-1 6-16,2 0-18 0,-1-2 32 0,0 2-25 15,-2-1 24-15,-2 1-19 0,1-1 26 16,-1-4-3-16,-1 0 4 0,0 1-29 0,-2-3 30 15,2 1-20-15,0-1 32 0,-2-1-33 0,1 0 4 16,0-3 4-16,0 1-1 0,-3-2 31 0,2-1-42 16,-1-1 47-16,0 2-31 0,-1-4 34 0,0-1-43 15,-2-1 3-15,1-9 0 0,-2 0-3 0,0-2 1 16,0 1-36-16,-2-1 62 0,3-1-45 16,-3-1 49-16,-1-3-60 0,1 0 58 0,-1-2 1 15,0-4-20-15,0-4 0 0,-1 1-6 0,-2-3-2 16,-1-3-5-16,-1-2-1 0,4-1 0 0,-4-1-9 15,-2-4-3-15,2 0-46 0,0-2-68 0,-4 1-66 16,0-4-67-16,-3-2-300 0,-2 1-61 16</inkml:trace>
  <inkml:trace contextRef="#ctx0" brushRef="#br0" timeOffset="2184.88">23658 5553 119 0,'8'-4'148'15,"3"-3"-30"-15,1 2-23 0,4-2-9 0,2-4-13 16,9 1-4-16,1-6-2 0,7 0-10 0,3-2 5 15,4-1-7-15,8-3-2 0,5-4-10 0,1 1-6 16,4 0 0-16,0 1-4 0,4-3-5 0,3 2 6 16,-1-4-10-16,4 2-6 0,1 0 2 0,0-2-1 15,3 1 12-15,3 0-19 0,1-1 16 0,0 2-19 16,-3-3 6-16,3 4-7 0,-2-4 0 0,-2 2-1 16,1 0-1-16,1 0-1 0,-2 1 1 15,1 0 0-15,-2-1 1 0,-1 1 8 16,-1 2 7-16,-2-2 1 0,-1 1-15 0,-4 3 12 15,0-3-12-15,-4 2 9 0,-1 0-6 0,-2 3-1 16,-3-2-8-16,-9 4 4 0,-2 2 28 0,-1-1-37 16,-2 4 24-16,-1-3-29 0,0 0 24 0,-5 3-26 15,-3 4 20-15,-3-4-25 0,0 3 13 0,-5 2-29 16,-2 0-1-16,0-1-43 0,-2 3-18 0,-1-3-38 16,-2 4-51-16,-2 0-160 0,0-2 201 0</inkml:trace>
  <inkml:trace contextRef="#ctx0" brushRef="#br0" timeOffset="3518.45">23332 2311 271 0,'0'0'349'0,"0"0"-69"0,0 0-24 15,0 0-24-15,0 0-23 0,0 0-30 0,0 0-36 16,0 0-27-16,0 0-31 0,0 0-13 16,0 0-15-16,0 0-9 0,0 0-6 0,0 0-11 15,9-1-12-15,-9 1-7 0,0 0-5 0,5-8-5 16,3 3 1-16,2-1-2 0,0-3-3 0,8-3-4 15,0 1-14-15,4-3-34 0,1 0-62 0,-1 2-43 16,-2 0-79-16,2 3-39 0,-3-3-208 0,1 2 29 16</inkml:trace>
  <inkml:trace contextRef="#ctx0" brushRef="#br0" timeOffset="3730.13">23838 2047 297 0,'0'0'408'16,"0"0"-102"-16,0 0-5 0,0 0-73 0,0 0-25 15,0 0-56-15,0 0-19 0,0 0-50 0,0 0-37 16,9 2-110-16,-9-2-66 0,0 0-82 0,0 0-73 15,10-4-160-15,-10 4 75 0</inkml:trace>
  <inkml:trace contextRef="#ctx0" brushRef="#br0" timeOffset="3933.64">24298 1862 471 0,'12'-1'491'0,"-12"1"-82"16,0 0-74-16,9-3-32 0,-9 3-61 0,0 0-47 16,6-8-48-16,-6 8-36 0,5-4-51 15,-5 4-74-15,9-6-78 0,-1-1-39 0,-2 0-39 16,7-3-44-16,1 1-51 0,1-1-52 0,3-2-173 16,0 0 20-16</inkml:trace>
  <inkml:trace contextRef="#ctx0" brushRef="#br0" timeOffset="4113.7">24955 1543 234 0,'0'0'446'0,"0"0"-81"0,10-4-79 0,-10 4-89 15,8-5-13-15,-8 5-23 0,5-8-58 16,-5 8-29-16,9-7-104 0,0 1-76 0,-4 2-97 15,0-1-101-15,3-1-140 0,-3 2 82 16</inkml:trace>
  <inkml:trace contextRef="#ctx0" brushRef="#br0" timeOffset="4432.85">23768 2576 15 0,'0'0'290'15,"-5"7"7"-15,5-7-67 0,-5 5-10 0,5-5-66 16,-3 5-9-16,3-5-56 0,0 0 7 16,0 0-43-16,0 0 13 0,0 0-31 0,0 0 14 15,0 0-29-15,0 0 13 0,13-4-32 0,-7 1 14 16,3-2-85-16,3-1-51 0,-1 0-112 16,6-1-205-16,-2-3 93 0</inkml:trace>
  <inkml:trace contextRef="#ctx0" brushRef="#br0" timeOffset="4631.85">24266 2411 197 0,'0'0'327'0,"8"-6"-172"0,-3 1-128 0,4-3-42 16,0-1-66-16,1 0-112 0,7-3 57 0</inkml:trace>
  <inkml:trace contextRef="#ctx0" brushRef="#br0" timeOffset="4813.42">24893 2085 421 0,'0'0'559'0,"0"0"-144"15,-4 5-91-15,4-5-72 0,0 0-45 0,0 0-54 16,0 0-42-16,0 0-98 0,0 0-100 0,0 0-112 16,6-5-124-16,2-1-254 0,-1 0-91 0</inkml:trace>
  <inkml:trace contextRef="#ctx0" brushRef="#br0" timeOffset="5047.14">25032 2171 43 0,'0'0'546'16,"-4"5"-176"-16,4-5-81 0,0 0-71 0,0 0-55 16,0 0-66-16,0 0-56 0,0 0-21 0,4-8-89 15,2 3-38-15,2-2-86 0,2-1-255 0,2-1 79 16</inkml:trace>
  <inkml:trace contextRef="#ctx0" brushRef="#br0" timeOffset="5412.94">23805 3205 219 0,'0'0'329'15,"-5"8"-48"-15,5-8-16 0,-4 5-63 0,4-5-8 16,0 0-61-16,0 0-2 0,-4 4-57 0,4-4 10 16,0 0-43-16,0 0-7 0,0 0-95 0,0 0-58 15,0 0-67-15,0 0-84 0,8-4-157 0,-8 4 104 16</inkml:trace>
  <inkml:trace contextRef="#ctx0" brushRef="#br0" timeOffset="5597.85">24273 2966 176 0,'0'0'466'0,"10"-2"-106"0,-10 2-101 16,0 0-34-16,13-1-79 0,-13 1-4 0,0 0-124 15,11-3-107-15,-11 3-116 0,12-5-266 0,-5 0 45 16</inkml:trace>
  <inkml:trace contextRef="#ctx0" brushRef="#br0" timeOffset="5763.56">24926 2712 41 0,'0'0'650'0,"11"-3"-158"0,-11 3-76 16,9 0-30-16,-9 0-37 0,9-3-64 0,-9 3-57 15,0 0-52-15,10-1-62 0,-10 1-114 16,9-4-77-16,-9 4-140 0,8-7-121 16,-3 2-80-16,5-1-241 0,2-3-168 0</inkml:trace>
  <inkml:trace contextRef="#ctx0" brushRef="#br0" timeOffset="6112.73">23965 3715 187 0,'0'0'302'0,"-3"6"-13"0,3-6-59 0,0 0 9 0,0 0-70 15,0 0-25-15,0 0-33 0,0 0-25 16,0 0-21-16,0 0 5 0,9-2-80 0,1-4-67 15,-1-1-116-15,4-3-312 0,6-2-1 0</inkml:trace>
  <inkml:trace contextRef="#ctx0" brushRef="#br0" timeOffset="6298.03">25149 3110 327 0,'0'0'602'0,"13"-2"-136"0,-13 2-137 15,9-2-51-15,-9 2-77 0,10-4-51 0,-10 4-117 16,8-2-95-16,-8 2-195 0,9-4-395 0,-4-1-162 16</inkml:trace>
  <inkml:trace contextRef="#ctx0" brushRef="#br0" timeOffset="6495.73">25680 2917 340 0,'0'0'758'0,"0"0"-176"0,4 5-131 0,-4-5-89 15,0 0-91-15,0 0-39 0,0 0-59 0,6 5-32 16,-6-5-83-16,0 0-82 0,0 0-115 0,0 0-75 15,0 0-125-15,0 0-79 0,9 4-291 16,-9-4-215-16</inkml:trace>
  <inkml:trace contextRef="#ctx0" brushRef="#br0" timeOffset="6829.67">24409 3829 252 0,'0'0'339'0,"0"0"-76"16,-6 6-19-16,6-6-6 0,0 0-10 0,0 0-25 15,0 0-36-15,0 0-34 0,0 0-30 0,0 0-22 16,0 0-9-16,0 0-16 0,0 0-11 0,0 0-3 16,13-1-35-16,-8-6-106 0,1 3-18 15,3-1-89-15,0-1-90 0,3 0-252 0,2-2-58 16</inkml:trace>
  <inkml:trace contextRef="#ctx0" brushRef="#br0" timeOffset="7213.52">24443 3445 13 0,'0'0'199'0,"0"0"-38"0,0 0-32 0,0 0-33 15,0 0-37-15,0 0-72 0,6-4-87 0,-6 4-71 16,8-6 46-16</inkml:trace>
  <inkml:trace contextRef="#ctx0" brushRef="#br0" timeOffset="7412.78">24812 3339 348 0,'8'6'341'0,"-8"-6"-78"0,0 0-68 16,0 0-49-16,0 0-68 0,0 0-92 0,11 2-112 15,-11-2-266-15,0 0 154 0</inkml:trace>
  <inkml:trace contextRef="#ctx0" brushRef="#br0" timeOffset="9028.83">23525 2025 117 0,'0'0'158'0,"0"0"-40"0,0 0-31 16,0 0-14-16,0 0-11 15,0 0-5-15,-4-6 7 0,4 6-6 0,0 0-11 16,0 0-9-16,0 0-10 0,-6-4-6 0,6 4-6 15,0 0-4-15,-9-5-5 0,9 5 6 0,0 0-4 16,-9-3-6-16,9 3 4 0,-8-3-7 0,8 3 0 16,-10-3 3-16,10 3-4 0,-9-1 8 0,9 1-6 15,-9-2-2-15,9 2 1 0,-14-2 3 0,14 2-3 16,-9 0-1-16,9 0 1 0,0 0 1 0,-18 0 10 16,18 0-10-16,0 0-1 0,-16 0-1 0,16 0 3 15,-11 2-6-15,11-2 2 16,-12 2-2-16,12-2 1 0,-11 3 9 0,11-3-9 15,-12 5 0-15,12-5 1 0,-12 5 1 0,6-1 1 16,-1 0-1-16,0 0-8 0,0 1 9 0,1 0 6 16,-2 1-9-16,3 2 2 0,-4-2 3 0,5 1 0 15,-1 1-21-15,0-1 24 0,0 1-21 0,-1 1 24 16,1 1-16-16,1-3 17 0,0 4-21 0,0-4 25 16,1 3-23-16,-2-1 19 0,5 2-18 0,-2-2 18 15,-1 2-18-15,2-4 24 0,2 4-28 0,-1-3 22 16,0 3-18-16,3-3 17 0,-2 3-20 15,0-2 20-15,4 1-21 0,-2-2 21 16,2 3-16-16,-1-2 16 0,1 0-17 0,4-1 21 16,-3 3-23-16,2-4 18 0,0 1-19 0,2 0 22 15,-2-1-24-15,1 1 31 0,1-4-27 0,-1 1 23 16,-3 1-20-16,6-1 41 0,-2-3-47 0,-1 2 20 16,-9-4-16-16,19 3 30 0,-19-3-30 0,18 0 18 15,-18 0-21-15,19-3 24 0,-9 2-23 0,0-2 19 16,1 1-19-16,-1-3 21 0,0-1-20 0,-1 1 18 15,0 1-21-15,0-5 20 0,1 3-21 0,-2-1 7 16,0-1-4-16,-2 1 25 0,3 0-21 0,-4-1 18 16,0-1-22-16,2 1 22 0,-5-1-22 0,6 1 24 15,-6-1-24-15,2 0 22 0,-1 0-18 0,-1-1 15 16,1 2-16-16,-3-1 24 0,1 1-22 16,0 0 21-16,-1 0-3 0,0-1-3 0,-1 1 0 15,0 0 10-15,-2-1-1 0,3 0-4 0,-2 1-2 16,-2-1 2-16,1 1-2 0,-1 0-3 0,-2 1-4 15,2 0-3-15,-2 0-2 0,1-1-7 16,-3 2-4-16,-1 2-10 0,0 1-8 0,0-3-4 16,-1 2-5-16,0 3-24 0,-2-2-1 0,12 3-21 15,-23 0-21-15,23 0-112 0,-24 3 68 0</inkml:trace>
  <inkml:trace contextRef="#ctx0" brushRef="#br0" timeOffset="17108.68">23370 2245 21 0,'0'0'64'0,"0"0"-18"16,0 0 32-16,0 0-24 0,0 0 28 0,0 0-34 15,0 0 13-15,0 0-15 0,0 0 11 0,0 0-19 16,0 0 19-16,0 0-27 0,0 0 18 0,0 0-21 15,0 0 14-15,0 0-19 0,0 0 23 16,0 0-14-16,0 0 28 0,0 0-13 0,0 0 16 16,0 0-36-16,0 0 22 0,0 0-37 15,-5-5 18-15,5 5-20 0,0 0 10 0,-1-7-26 16,1 7 23-16,-3-6-24 0,3 6 20 0,-6-8-16 16,6 8 15-16,-4-7-23 0,4 7 19 0,-6-10-22 15,1 6 23-15,1-5-23 0,-4 2 22 0,3 1-20 16,-1-2 30-16,-2 2-9 0,0 0-1 0,-2-2-6 15,1 1 0-15,3 0 3 0,-4 2-5 0,-2-1 2 16,4 0 12-16,-3 1-11 0,2 0 1 0,0 2-5 16,-1-2-1-16,-2 1 0 0,2 2-2 15,1-1 5-15,-2 1-2 0,11 2 4 16,-17-1-6-16,17 1-3 0,-18-2-18 0,18 2 25 16,-13 2-20-16,3 1 21 0,10-3-17 0,-13 4 23 15,7 1-16-15,-3 0 15 0,3 1-19 0,-1 0 21 16,2 0-18-16,-1 1 21 0,-2 0-20 0,6 2 21 15,-5-1-23-15,5 2 29 0,-2-2-28 0,1 2 2 16,-1-1 5-16,2 1 18 0,-2 2-24 0,0-4 23 16,4 2-24-16,-1-1 21 0,0 0-7 0,-1-1 8 15,2-1-26-15,-1 3 21 0,1-10-18 0,0 10 21 16,0-10-24-16,0 13 23 0,0-13-24 16,0 9 27-16,0-9-22 0,-1 7 18 0,1-7-25 15,0 0 24-15,0 10-39 0,0-10 10 16,0 0-38-16,0 7 1 0,0-7-57 0,0 0-157 15,0 0 82-15</inkml:trace>
  <inkml:trace contextRef="#ctx0" brushRef="#br0" timeOffset="18426.49">22754 2380 120 0,'0'0'140'16,"0"0"3"-16,-5-6-45 0,5 6 19 0,0 0-29 16,0 0 15-16,0 0-27 0,0 0 10 15,0 0-35-15,0 0 13 0,0 0-31 0,0-6 8 16,0 6-30-16,0 0 13 0,0 0-25 0,0 0 21 15,0 0-30-15,0 0 21 0,0 0-23 0,0 0 23 16,12 1-26-16,-12-1 24 0,8 5-23 0,-1-2 25 16,-2 1-21-16,4 1 20 0,-1 0-23 0,2 2 23 15,-1 0-20-15,3-3 10 0,-1 4-73 0,-1 0-24 16,-2-2-64-16,2 0-109 0,-2 0 82 16</inkml:trace>
  <inkml:trace contextRef="#ctx0" brushRef="#br0" timeOffset="18643.93">22848 2322 80 0,'0'0'95'0,"-7"9"-40"0,5-1 9 0,-2 1-31 16,-1 6 9-16,1 1-28 0,0 4 11 0,-1 1-30 16,0 5-23-16,0 3-98 0,-3 2 41 0</inkml:trace>
  <inkml:trace contextRef="#ctx0" brushRef="#br0" timeOffset="53716.2">15623 8941 246 0,'0'0'406'0,"-5"-9"-61"0,5 9-107 15,-4-8 28-15,4 8-61 0,-2-7 42 0,2 7-82 0,-4-8 25 16,4 8-100-16,-4-5 25 0,4 5-71 15,0 0 30-15,0 0-69 0,-9-3 52 0,9 3-65 16,0 0 48-16,-1 4-56 0,1 5 52 0,0 1-53 16,0 5 1-16,1 4 6 0,2 3 3 15,-1 6 10-15,1-2-2 0,-1 7-6 0,2-2 6 16,0 1-7-16,0 2-2 0,0 0 39 0,1-3-94 16,-4 1 14-16,5-8-80 0,-3 4-7 0,-2-7-48 15,3-2-39-15,-1-2-32 0,-2-3-18 0,0-3-169 16,-1-1 85-16</inkml:trace>
  <inkml:trace contextRef="#ctx0" brushRef="#br0" timeOffset="54050.34">15503 8915 285 0,'0'-12'222'0,"4"3"-51"0,-3-2-38 16,3 0-19-16,0 2-22 0,1-3-18 0,0 2-13 16,4-1-14-16,1 4-7 0,-1-4-17 0,0 6-10 15,5-2-3-15,-5 2-2 0,6 3-3 0,-3 2-3 16,1 2 1-16,2 2 2 0,-1 2-1 16,3 1 4-16,-4 2-3 0,2 2-2 0,-5 1 1 15,3-2 0-15,-4 2 3 0,0 1-1 0,-3-3 2 16,2 4 11-16,-6 0 5 0,2-3 9 0,-4 2-17 15,0 1-3-15,-4 0 3 0,2 0-2 0,-6 0-4 16,3 2 3-16,-3-2 1 0,1-3-2 0,-2 3-3 16,1-2-3-16,-1-2-1 0,4 0-3 0,-4-4-29 15,4 0-68-15,-3 0-82 0,8-6-224 16,-9 4 139-16</inkml:trace>
  <inkml:trace contextRef="#ctx0" brushRef="#br0" timeOffset="54337.86">15989 8654 308 0,'0'0'288'0,"-8"2"-82"0,8-2-3 0,-10 5-46 16,2 1 0-16,2 3-61 0,-3-2 22 15,1 5-58-15,-3 5 22 0,2 3-44 16,1 2 47-16,-2 5-34 0,2 1 53 0,2 4-59 0,2-1 12 16,0 4-6-16,-1 1 4 0,5 1-19 15,0 1-3-15,4-1-6 0,-2-1 2 0,2 6-8 16,5-3-9-16,-2-6-7 0,1 1-8 0,1-4 2 16,2-2-3-16,1-2-5 0,0-1-47 0,-2-6-44 15,0-4-4-15,3-1-47 0,1-3-72 0,-1-5-67 16,-3-5-148-16,4 1 94 0</inkml:trace>
  <inkml:trace contextRef="#ctx0" brushRef="#br0" timeOffset="54653.3">16243 8897 89 0,'0'0'330'16,"-5"-4"-88"-16,5 4-20 0,0 0-64 0,-8-4-10 15,8 4-55-15,0 0 1 0,-2 5-36 0,2-5 8 16,-2 11-33-16,4-1 16 0,-1-1-28 0,0 5-5 16,2 1-2-16,1 2 0 0,-2 1-8 0,6 5 1 15,-3-4 4-15,0 3-3 0,0 0 0 16,2 0-4-16,-1-1 1 0,0 2-3 0,-2-8 11 15,1 0-12-15,-1 1 24 0,-1-3-30 16,-1-4 21-16,1 2-27 0,-2-3-3 0,4 1-45 16,-5-9-59-16,1 6-52 0,-1-6-44 0,0 0 0 15,0 0-83-15,-6-4 247 0</inkml:trace>
  <inkml:trace contextRef="#ctx0" brushRef="#br0" timeOffset="55098.57">16221 8990 52 0,'-4'-13'264'0,"1"-1"-37"0,0 4 1 15,1-2-36-15,-1 3 23 0,2-2-59 16,-2 0 14-16,3 2-74 0,-1-2 24 0,1 4-63 16,-3-1 34-16,6-1-66 0,-3 1 34 0,1 0-53 15,-1 2 34-15,4-3-46 0,-1 3 32 0,-1 1-43 16,6-1 36-16,-8 6-40 0,10-6 43 16,-10 6-49-16,10-3 38 0,-10 3-40 0,14 3 36 15,-6 1-31-15,-2 3 34 0,1-3-33 0,0 4 31 16,-3 2-33-16,1-3 39 0,-1 4-39 0,0-2 35 15,-1 2-37-15,-1-4 37 0,-2 4-30 0,3-3 2 16,-1 1 4-16,-1-3 3 0,1 4-15 0,-2-10 9 16,2 10-22-16,-2-4 8 0,0-6-19 0,7 8 8 15,-7-8 2-15,10 6 9 0,-10-6 1 16,14 3 9-16,-5-1-3 0,1-1 7 0,4-1 2 16,-1 2 5-16,1-1-3 0,0 0 6 0,3 2-3 15,-3-1 3-15,2 2-3 0,-3 1 8 0,0 1-1 16,2-2 5-16,-2 2-4 0,-3 3 3 0,2-4 3 15,-6 4 3-15,4-2 23 0,-6 3 23 0,1-2 26 16,-2 1 10-16,-3 0 6 0,-1 0-29 16,-2 3 18-16,-2 0-2 0,-4-2-5 0,0 3-2 15,0-1-2-15,-5 0-8 0,4 0 1 0,-4-2-10 16,0 0-8-16,2-2-9 0,-2 1-15 0,4-3 2 16,0 0-1-16,-2 1-17 0,6-4-68 15,-2-2-53-15,8-1-41 0,-14 3-37 0,14-3-62 16,-10-4-64-16,10 4-151 0,-8-10 50 0</inkml:trace>
  <inkml:trace contextRef="#ctx0" brushRef="#br0" timeOffset="55781.2">16589 8918 246 0,'0'0'198'0,"-2"11"-42"0,-2-4-34 16,4 0-23-16,-1 2-24 0,2-1-8 16,-1 2-17-16,4-1-8 0,-2 2-5 0,1-3-7 15,1 2-8-15,1-3-2 0,-1 0 1 0,1 1 7 16,1-3-10-16,-1 0 3 0,3 2-5 0,-8-7 3 16,13 4-2-16,-13-4 1 0,15 1 0 0,-15-1-3 15,14-2-14-15,-4-1 16 0,-2-3-10 0,1 1 3 16,-1 1-2-16,-1-5 2 0,1 4-5 0,0-2 5 15,-2-3-7-15,0 4 6 0,-2-4 4 0,1 4 25 16,-1 1-2-16,0-2 37 0,-1 1-33 16,-1 1 45-16,-2 5-45 0,3-10 40 0,-3 10-50 15,5-7 38-15,-5 7-55 0,0 0 37 0,2-10-53 16,-2 10 35-16,4-5-47 0,-4 5 40 16,0 0-64-16,0 0 21 0,4-6-36 0,-4 6 28 15,0 0-22-15,0 0 12 0,8-4-19 0,-8 4 17 16,6-4-8-16,-6 4 12 0,10-3-6 0,-10 3 5 15,9-3-4-15,-9 3 10 0,13-3 1 0,-13 3 7 16,10-4 2-16,-10 4 4 0,12-3 3 0,-12 3 1 16,0 0 0-16,14-1 4 0,-14 1-4 0,0 0 9 15,13 3 1-15,-13-3 5 0,6 4-1 0,-6-4 6 16,5 5-5-16,-5-5 2 0,4 13-2 0,1-9-1 16,-4 3 1-16,2 2-5 15,-2-3 3-15,3 3 1 0,-3-1-3 0,3 0 7 16,0 0-1-16,0-2 3 0,0 2 22 0,2-3 2 15,-2 0 1-15,2 0-1 0,-6-5-6 0,12 7 2 16,-12-7 22-16,14 2 17 0,-14-2 7 0,15 0 7 16,-15 0 1-16,14-2 2 0,-5 1 4 0,0-3 2 15,-1-2 4-15,-2 2-2 0,-1 1 0 0,2-4-9 16,-5 0 40-16,2 1-73 0,2-3 44 0,-4 1-62 16,-2 0 37-16,0 1-58 0,0 0 50 0,-2-2-54 15,-4 1 54-15,2 1-66 0,2-1 51 0,-5 2-64 16,-2-3 48-16,2 4-61 0,-1 0 54 0,-1-2-58 15,0 4-7-15,0-2 36 0,0 4-81 16,3-2-30-16,6 3-27 0,-14-5-30 16,14 5 4-16,-12-3-50 0,12 3-34 0,-9-2-5 15,9 2-36-15,0 0-143 0,0 0 94 0</inkml:trace>
  <inkml:trace contextRef="#ctx0" brushRef="#br0" timeOffset="56233.9">17049 8701 126 0,'0'0'431'0,"4"-6"-132"0,-4 6 8 16,0 0-104-16,5-3-33 0,-5 3-44 0,0 0-30 15,0 0-15-15,0 0-14 0,7 3-10 16,-7-3-14-16,4 10 45 0,-2-3-68 0,2 3 45 16,1 1-64-16,-1 5 59 0,0-2-73 15,1 1 4-15,-1 2 1 0,1 0 4 0,0 0 4 16,0 0-2-16,0 0 1 0,-1 0 0 0,1-1 3 15,-1-3-2-15,0-3 0 0,-3 3 4 0,4-4-6 16,-2 0-1-16,-1-1 8 0,1-3 5 0,-3-5 12 16,5 11 28-16,-5-11-13 0,4 5-12 0,-4-5-7 15,0 0-14-15,6-7-14 0,-6-2-10 0,4 1-12 16,0-3 48-16,-2 1-66 0,1-5 60 0,-2 2-52 16,2 0 56-16,-1-1-58 0,1-1 68 15,-2 3-55-15,2 1 60 0,-2-1-53 0,0 3 65 16,1-2-56-16,-1 5 56 0,0-2-59 0,-1 8 58 15,3-12-63-15,-2 6 53 0,-1 6-62 0,0 0 54 16,0-8-53-16,0 8 60 0,0 0-53 16,0 0 58-16,0 0-67 0,0 13 59 0,0-6-54 15,0 1 58-15,0 2-56 0,4 3 52 0,-3-5-51 16,0 5 3-16,-1-4 9 0,4 3-2 0,0-4-2 16,0 3 7-16,0-3 0 0,1 3 8 0,2-5-1 15,-3 3 3-15,5-5-6 0,-1 1-10 0,2 0-32 16,-1 0-44-16,-9-5-42 0,17 1-50 0,-6-4-77 15,-2-2-195-15,0 0 68 0</inkml:trace>
  <inkml:trace contextRef="#ctx0" brushRef="#br0" timeOffset="56547.96">17392 8676 237 0,'0'0'287'16,"-5"-6"-24"-16,5 6-86 0,-9-4 2 0,9 4-60 15,0 0-5-15,-10-2-47 0,10 2 9 16,-7 3-38-16,7-3 19 0,-5 6-37 0,5-6 26 0,-5 7-38 16,5-7 24-16,-4 11-31 0,4-5 24 0,0-6-31 15,4 15 25-15,2-10-28 0,-2 4 29 0,1-2-31 16,-1 0 36-16,3 3-34 0,-1-3 24 0,3 2-30 16,-1-1 30-16,1 1-28 0,1 0 27 15,-1 0-27-15,-3-1 30 0,3 1-30 16,-1-1 31-16,-2-2-29 0,-1 3 32 0,2-3-31 15,-2 2 57-15,0 0-24 0,-3-1 49 0,-2 3-43 16,0-3 2-16,0 3 4 0,0-2-7 0,-6 4 0 16,2-5-11-16,2 4-6 0,-5-3 2 0,3 2-5 15,-1-2-4-15,0 0-23 0,-1-2-50 0,-2-1-57 16,8-5-74-16,-9 8-341 0,9-8-49 0</inkml:trace>
  <inkml:trace contextRef="#ctx0" brushRef="#br0" timeOffset="56899.68">17507 8368 326 0,'0'-11'440'0,"0"11"-103"0,-1-6-45 0,1 6-27 16,-3-6-46-16,3 6-43 0,0 0-36 0,0 0-32 16,0 0-20-16,0 0 12 0,4 15 19 0,1 2 6 15,0 4 2-15,3 9 5 0,0 0 37 0,3 11-68 16,-1 3 54-16,3 1-56 0,4 10-7 0,-2 1-19 16,3 2-12-16,-2 0-29 0,1 2 17 0,2 0-28 15,-1-3 15-15,0-1-12 0,0 2 3 16,0-5-10-16,-5-7-4 0,6 8-6 0,-4-9-5 15,-1 1-9-15,1-4-30 0,-2 0-57 0,3-1-47 16,-2-5-47-16,-3 1-56 0,3-8-40 0,-2-1-27 16,-3-2-57-16,1-6-363 0,-4-2-235 0</inkml:trace>
  <inkml:trace contextRef="#ctx0" brushRef="#br0" timeOffset="60316.37">17931 8828 201 0,'-1'-12'228'15,"1"12"-15"-15,0-9-12 0,0 9-45 0,-4-14 26 16,4 14-43-16,0-12 31 0,-1 5-41 0,1 7-3 16,-3-13 3-16,3 7-11 0,0 6-22 0,-2-11-18 15,2 11-13-15,-3-9-13 0,3 9-15 0,0-6-15 16,0 6-8-16,0 0-12 0,-4-8-11 0,4 8-9 15,0 0-7-15,0 0 2 0,0 0 7 16,4 5 4-16,-1 1 3 0,-1 1 1 0,2 5 0 16,3 3-2-16,0 0-2 0,1 3-28 0,-2 3-29 15,2 0-35-15,1-2-19 0,-3 0-19 0,2-4-21 16,-2-2-16-16,1 2-32 0,-1-1-163 0,-2-5 172 16</inkml:trace>
  <inkml:trace contextRef="#ctx0" brushRef="#br0" timeOffset="60495.37">17888 8788 301 0,'-5'-10'236'16,"5"10"-38"-16,-4-6-61 0,4 6-20 0,-4-4-29 15,4 4-13-15,0 0-21 0,4-11-4 0,0 6-16 16,1 2-2-16,1-6-13 0,6 1 3 15,-1 1-19-15,3-3-33 0,3 0-42 0,1 0-88 16,0-4-188-16,1 3 193 0</inkml:trace>
  <inkml:trace contextRef="#ctx0" brushRef="#br0" timeOffset="61284.37">18097 8446 71 0,'0'0'241'0,"-7"4"-63"16,7-4-40-16,-5 7-34 0,2 0-24 16,-1 1-8-16,4 5-19 0,-1-1-3 0,1 2-16 15,1 5-1-15,2 0-10 0,-2 6-3 0,4 1-4 16,-1-3-1-16,2 2 1 0,-2-2-7 0,3 0 2 16,-2-5-8-16,0 2 7 0,0-5-7 0,0-2 3 15,0-1-9-15,-1 1 9 0,0-3-6 16,0 1 5-16,0-5-3 0,-2 0 4 0,-2-6 6 0,6 8 1 15,-6-8 0-15,0 0-6 0,11 1-4 16,-11-1 3-16,6-6-9 0,-2-1 6 0,1 0-9 16,0 0-4-16,-2-1 1 0,-1 2 4 0,3-2-1 15,-2 2 0-15,-3 6 0 0,5-9 5 0,-2 3-10 16,-3 6 7-16,5-6-5 0,-5 6 0 16,7-2 3-16,-7 2 1 0,0 0 4 0,9 1 3 15,-9-1 2-15,9 5-4 0,-9-5 0 0,13 12 2 16,-8-7 0-16,0 1 0 0,2 1-2 0,-1-2 6 15,0 0-6-15,1 3 7 0,-1-4-5 0,1 1 3 16,-1-2-7-16,0 2 7 0,-6-5-6 0,12 4 12 16,-12-4-5-16,10 2 4 0,-10-2-3 0,0 0 4 15,18-2-1-15,-18 2 1 0,10-4-3 16,-6-2 0-16,-4 6-5 0,10-8 0 0,-6 1 1 16,-1 0-4-16,-1 3 0 0,2-3 6 0,-1 1 2 15,-3 6-2-15,5-9 8 0,-5 9 7 0,6-9 10 16,-6 9-4-16,1-6 12 0,-1 6-20 15,0 0 9-15,4-7-17 0,-4 7 15 0,0 0-21 16,0 0 8-16,4-6-13 0,-4 6 8 0,0 0-11 16,0 0 15-16,0 0-15 0,0 0 7 0,0 0-10 15,0 0 13-15,0 0-11 0,0 0 11 0,9 2-12 16,-9-2 10-16,0 0-10 0,0 0 16 16,0 0-19-16,5 4 13 0,-5-4-15 0,0 0 17 0,0 0-12 15,0 0 12-15,0 0-12 0,0 0 12 16,0 0-9-16,9-3 30 0,-9 3-36 0,0 0 13 15,4-4-15-15,-4 4 15 0,0 0-12 0,1-8 12 16,-1 8-13-16,0-9 11 0,0 9-14 0,0-8 18 16,0 8-15-16,0-11 13 0,0 11-6 15,0-6 16-15,0 6-13 0,0 0 18 0,-4-8-16 16,4 8 20-16,0 0-19 0,0-9 26 0,0 9-35 16,0 0 18-16,0 0-23 0,0 0 19 0,0 0-21 15,0 0 21-15,0 0-21 0,0 0 21 0,0 0-18 16,0 13 21-16,0-13-24 0,8 9 21 0,-7-1-20 15,3-4 21-15,1 2-21 0,-1 2 45 0,4-2-52 16,-2-1 21-16,-1-1-18 0,2 2 21 16,-1-2-32-16,3-1 13 0,0-2-23 0,-9-1-26 15,19 2-57-15,-19-2-63 0,22-2-220 0,-7 1 144 16</inkml:trace>
  <inkml:trace contextRef="#ctx0" brushRef="#br0" timeOffset="61505.37">18730 8639 10 0,'1'7'330'0,"-1"-7"-101"16,0 0-30-16,-2 10-48 0,2-10-7 0,-3 10-33 16,3-2-8-16,-1-1-34 0,0 7 2 0,1-3-31 15,-2 3 12-15,1 1-28 0,1 5 19 16,0-3-37-16,0 3 20 0,0 0-24 0,0-3 1 15,0 3-2-15,1-3-2 0,-1 0-29 0,2-2-51 16,-2-3-50-16,0 0-69 0,1 1-171 0,0-7 172 16</inkml:trace>
  <inkml:trace contextRef="#ctx0" brushRef="#br0" timeOffset="62138.37">18918 8525 462 0,'1'-8'340'0,"-1"8"-48"0,0 0-39 0,0-8-18 16,0 8-36-16,3-6-40 0,-3 6-32 0,0 0-30 15,0 0-22-15,0 0-18 0,0 0-14 0,0 0-19 16,0 0-9-16,0-7-3 0,0 7-1 16,0 0-12-16,0 0 6 0,0 0-10 0,0 0 7 15,0 7-1-15,0-7-2 0,1 6-1 0,-1-6 5 16,5 8-7-16,-5-8 0 0,1 6 30 16,-1-6-47-16,0 0-28 0,4 7-12 0,-4-7-10 15,0 0-10-15,4 7 24 0,-4-7-20 0,0 0 27 16,0 0-16-16,0 0 29 0,0 0-21 0,5 3 37 15,-5-3-11-15,0 0 25 0,0 0-13 0,0 0 30 16,0 0-10-16,0 0 36 0,0 0-17 0,0 0 3 16,0 0 5-16,0 0 19 0,0 0 22 0,0 0-7 15,0 0-10-15,-5-3-11 0,5 3-11 16,0 0-9-16,-10 1-6 0,10-1 1 0,-10 5-10 16,10-5-2-16,-12 5-1 0,12-5-2 0,-14 6-1 15,14-6 0-15,-9 8-2 0,9-8-1 0,-6 7 1 16,6-7 6-16,-7 11-8 0,7-11-3 15,0 8 79-15,0-8-95 0,3 12 49 0,1-6-47 16,1 2 50-16,1-4-57 0,3 3 54 0,-1 0-50 16,1-1 58-16,1 1-60 0,0 2 56 0,3-4-58 15,0 2 53-15,-3 1-50 0,2-2 52 0,-1 3-50 16,-1-3 52-16,-2 2-52 0,1 0 51 0,-3-4-54 16,2 3 52-16,-3 1-45 0,-1-1 45 0,-3 0-30 15,3 1 30-15,-4 1-53 0,-1 1 51 16,-3 1-52-16,0-2 50 0,-1 1-53 0,-3 1 47 15,-2 1-66-15,4-4 12 0,-2 1-58 0,0-4-12 16,-2 1-44-16,4 2-66 0,-1-5-52 0,7-3-141 16,-13 3 126-16</inkml:trace>
  <inkml:trace contextRef="#ctx0" brushRef="#br0" timeOffset="62365.37">19103 8562 102 0,'-1'-8'382'0,"1"8"-77"0,0 0-97 0,0 0-9 15,0 0-60-15,0 0-22 0,0 0-43 0,0 0 14 16,0 0-46-16,5 9 33 0,-1-2-54 16,-2 5 26-16,2-3-39 0,1 3 27 0,2 3-36 15,-2-1 30-15,4 4-40 0,-3 1 32 0,2-1-62 16,-3-4-11-16,0 2-49 0,3-1-36 0,-6 0-29 15,3-2-25-15,-2-1-187 0,-2-1 165 0</inkml:trace>
  <inkml:trace contextRef="#ctx0" brushRef="#br0" timeOffset="63887.38">19133 8769 141 0,'0'-11'212'0,"0"11"-54"0,2-8-27 0,-2 8-25 15,4-12-26-15,-4 12-5 0,6-9-23 0,-2 2-3 16,1 2-19-16,2 0-5 0,-2 2-6 0,2-5 4 16,0 4-12-16,-1 2 4 0,1-4-8 0,-1 1 3 15,2 2-9-15,-8 3 8 0,10-4-13 0,-10 4-2 16,10-4 0-16,-10 4 7 0,9-3-10 0,-9 3 11 16,8-3-7-16,-8 3 10 0,0 0-8 0,9 3 1 15,-9-3 0-15,0 0-7 0,9 7 9 16,-9-7 5-16,6 7-7 0,-6-7 9 0,6 11-3 15,-2-8-6-15,0 2 8 0,-4-5-7 0,5 9 7 16,-5-9-8-16,10 8-1 0,-10-8 3 16,7 6 3-16,-7-6-4 0,6 4 6 0,-6-4-5 15,9 3 6-15,-9-3-8 0,0 0 5 0,14 0-8 16,-14 0 1-16,8-3 2 0,-8 3 6 0,8-4-11 16,-8 4 7-16,6-9-5 0,-6 9 6 0,6-5-12 15,-6 5 9-15,7-6-11 0,-7 6 7 16,2-7-2-16,-2 7 9 0,4-4-12 0,-4 4 6 0,0 0-8 15,7-6 8-15,-7 6-9 0,0 0 16 16,0 0-13-16,0 0 8 0,0 0-6 0,0 0 15 16,12 0-11-16,-12 0 10 0,0 0-3 0,9 3 4 15,-9-3-11-15,0 0 13 0,9 3-11 0,-9-3 5 16,0 0-1-16,0 0 8 0,13 0-9 16,-13 0 9-16,0 0-6 0,0 0 12 0,0 0-10 15,10-1 9-15,-10 1-5 0,0 0-1 0,5-6-2 16,-5 6 7-16,4-8-14 0,-4 8 5 0,3-7-19 15,-3 7 7-15,3-11-11 0,-3 11 13 0,3-10-10 16,-3 10 9-16,1-10-12 0,-1 10 18 0,4-8-13 16,-4 8 14-16,3-8-13 0,-3 8 12 0,2-6-17 15,-2 6 12-15,0 0-11 0,0 0 15 16,7-5-11-16,-7 5 17 0,0 0-12 0,0 0 15 16,9 3-9-16,-9-3 12 0,7 4-13 0,-7-4 13 15,8 5-11-15,-8-5 8 0,9 5-11 16,-9-5 13-16,11 6-12 0,-11-6 11 0,9 4-12 15,-9-4 12-15,11 3-11 0,-11-3 13 0,10 4-11 16,-10-4 13-16,10 1-12 0,-10-1 9 0,0 0-5 16,13 2 7-16,-13-2 0 0,0 0 11 0,0 0-4 15,16 0 18-15,-16 0 7 0,0 0 9 0,8-3 10 16,-8 3-11-16,0 0 11 0,0 0-25 0,5-4 18 16,-5 4-23-16,0 0 21 0,0 0-27 0,0 0 13 15,0 0-29-15,0 0 27 0,4-6-35 16,-4 6 20-16,0 0-27 0,0 0 25 0,0 0-25 15,0 0 20-15,0 0-29 0,0-7 23 0,0 7-22 16,0 0 22-16,0 0-29 0,4-6 21 16,-4 6-22-16,2-6 23 0,-2 6-19 0,3-5 18 15,-3 5-17-15,1-9 20 0,-1 9-16 0,4-6 16 16,-4 6-18-16,3-12 20 0,-3 12-19 0,1-8 24 16,-1 8-17-16,1-11 3 0,-1 11 3 0,0-8 9 15,0 8-3-15,0-10 0 0,0 10 0 16,0-8 3-16,0 8-6 0,-1-10 10 0,1 10 6 15,-1-7 2-15,1 7-4 0,-2-6-4 0,2 6-2 0,0 0-5 16,0-9-1-16,0 9-5 0,0 0-8 16,0 0 0-16,-2-5 4 0,2 5-3 0,0 0-3 15,0 0-6-15,0 0 13 0,0 0 2 0,0 0 1 16,4 5 0-16,-4-5 1 0,2 8 21 16,-2-8-25-16,5 7 22 0,-5-7-27 0,4 7 24 15,-4-7-24-15,9 8 27 0,-9-8-31 0,5 8 33 16,-5-8-34-16,8 6 26 0,-8-6-25 0,6 7 25 15,-6-7-27-15,4 4 26 0,-4-4-24 0,0 0 27 16,10 3-28-16,-10-3 37 0,0 0-35 16,0 0 31-16,8 5-25 0,-8-5 31 0,0 0-32 15,0 0 33-15,5-6-30 0,-5 6 10 0,0 0 8 16,0 0 3-16,5-6 3 0,-5 6-12 0,0 0 11 16,2-7 5-16,-2 7-1 0,0 0 1 0,0 0-4 15,2-6-8-15,-2 6-4 0,0 0-6 16,0 0 3-16,0 0-10 0,0 0-7 0,0 0 5 15,0 0 0-15,0 0 0 0,0 0 1 0,0 0 3 16,0 0 0-16,0 0 1 0,10 0 2 0,-10 0-2 16,0 0-3-16,0 0 48 0,8 5-51 0,-8-5 1 15,0 0-1-15,0 0-1 0,0 0-1 16,10 1 1-16,-10-1-7 0,0 0-1 0,13-3-7 0,-13 3-11 16,8-4 38-16,-8 4-47 0,7-4 21 0,-7 4-20 15,8-10 4-15,-8 10 3 0,6-8 4 16,-2 3 3-16,-4 5 10 0,5-10 1 0,-5 10 9 15,7-8 2-15,-7 8-1 0,5-9 3 0,-5 9 2 16,4-6 2-16,-4 6 0 0,5-6 1 16,-5 6 0-16,0 0-5 0,5-8 1 0,-5 8 5 15,0 0-2-15,4-6 0 0,-4 6 1 0,0 0 1 16,6-3 0-16,-6 3 0 0,0 0 0 0,5-7 11 16,-5 7 2-16,8-4 7 0,-8 4 7 0,5-8-3 15,-5 8-2-15,4-10-5 0,-3 3-7 0,-1 7 0 16,3-14 3-16,-2 7-7 0,-1-3 35 15,0 3-42-15,-1-4 35 0,1 1-42 0,-2 0 36 16,1 0-36-16,0-2 42 0,-2 3-41 0,2-1 49 16,0 0-38-16,-2 1 55 0,2 3-48 0,-3-1 55 15,4 7-67-15,0-11 53 0,0 11-63 0,-4-10 43 16,4 10-60-16,0-5 59 0,0 5-63 16,0 0 53-16,0 0-40 0,0 0 46 0,8 4-54 15,-3 1 56-15,-1 4-37 0,2 2-13 0,1 3 6 16,3 3 4-16,-4 3 2 0,3-1 6 0,-1 3-7 15,2-1-4-15,-2 1 0 0,1-2 18 0,-3-1-86 16,3-1-14-16,-4-3-49 0,0-1-53 0,-1 0-35 16,-1-2-218-16,-1-4 75 0</inkml:trace>
  <inkml:trace contextRef="#ctx0" brushRef="#br0" timeOffset="64053.37">19832 8471 230 0,'-2'-4'295'0,"1"-5"-58"0,1 2-31 0,1 1-22 16,1-2-34-16,0 2-34 0,1-5-22 0,1 5-18 16,1-2-23-16,1-1 27 0,2 3-51 0,-2-5 13 15,6 5-70-15,-1-2-48 0,-2 1-61 0,4 2-92 16,-2 2-190-16,0-2 117 0</inkml:trace>
  <inkml:trace contextRef="#ctx0" brushRef="#br0" timeOffset="64248.38">20097 8497 259 0,'0'0'360'0,"2"6"-96"0,-2-6-52 15,2 6-38-15,-2-6-32 0,3 12-25 0,-1-3-26 16,0 2 26-16,0 2-63 0,-2 3 22 0,3 5-63 15,-3 3-88-15,0 1-150 0,0 1-270 0,-3 2 12 16</inkml:trace>
  <inkml:trace contextRef="#ctx0" brushRef="#br0" timeOffset="65050.37">20559 8506 97 0,'0'0'440'16,"0"0"-127"-16,0 0-68 0,0-7-48 0,0 7-46 15,0 0-32-15,-8 4-26 0,8-4-13 0,-4 10-23 16,3-3-13-16,0 0-6 0,-2 3-12 0,3-2-7 16,3 1-11-16,-1 0 25 0,1 2-67 0,1-3-9 15,1-2-31-15,-3 2 16 0,6-4-15 0,-3 0 29 16,-5-4-43-16,15 4-2 0,-15-4 19 0,16-2 2 15,-7 0 24-15,0-2 2 0,-3 1 19 16,-1-5 17-16,2 2 28 0,-2 0 25 0,1-3 11 16,-5 3 7-16,3-2-1 0,-1-2 1 0,-3 3-11 15,0-3-8-15,-3 3-5 0,2-4-1 16,-3 4 1-16,-1-3 10 0,1 3-7 0,-1-1-8 16,1 0-7-16,-1 2-6 0,1 0-4 0,4 6-9 15,-7-9 0-15,7 9-9 0,-5-9-22 0,5 9-11 16,-4-8-4-16,4 8-9 0,-3-8-4 0,3 8 13 15,3-8 4-15,-3 8 7 0,5-9 3 0,-5 9 3 16,9-12 7-16,-4 8-3 0,1-4 22 0,1 3-16 16,-1-1 17-16,0 1-15 0,3-1 18 15,-2 2-16-15,-7 4 16 0,12-6-18 0,-12 6 19 16,11-5-24-16,-11 5 22 0,13-2-16 0,-13 2 0 16,12 7 9-16,-3-3 0 0,-1 2 4 0,1 7-2 15,0 0-1-15,0 3-1 0,0 2-8 16,2 2 29-16,1 7-11 0,-2-3 7 0,1 5-30 15,-3-1 25-15,1 1-23 0,1-2 23 0,-1 1-23 16,-4-4 28-16,2-3-30 0,-2-3 23 0,0-1-27 16,-1 0 28-16,-2-5-40 0,1 1-30 0,-2-3-41 15,-1-3-77-15,0-7-35 0,-2 7-164 16,2-7 171-16</inkml:trace>
  <inkml:trace contextRef="#ctx0" brushRef="#br0" timeOffset="65235.38">20724 8469 227 0,'-3'-15'232'0,"-1"3"-34"0,4 1-29 0,0 0-9 16,0 0-39-16,0 1-11 0,3 2-39 0,-2-1-3 15,2 1-29-15,-1 2 11 0,2-2-36 0,1 4 14 16,-1 0-19-16,-4 4 7 0,14-6-16 0,-14 6 11 16,14 2-12-16,-4 2-1 0,-3 0 1 0,-1 0-6 15,2 5 8-15,-3-1-10 0,1 3-11 0,-2-1-23 16,-1 1-22-16,-1 0-44 0,-2 2-33 0,0-1-58 15,0-2-89-15,0 3 254 0</inkml:trace>
  <inkml:trace contextRef="#ctx0" brushRef="#br0" timeOffset="65894.37">20964 8451 127 0,'0'0'117'0,"0"0"-23"0,0 0-26 16,8 3-15-16,-8-3-16 0,0 0 0 0,0 0-8 15,11 0-2-15,-11 0-12 0,10-3-11 16,-10 3-4-16,9-4-11 0,-9 4-15 0,9-10-6 16,-2 6 1-16,-1 0 7 0,-2 0 8 15,0-4 9-15,-4 8 29 0,7-9 21 0,-7 9 35 16,4-9 15-16,-4 9 12 0,8-5-7 0,-8 5-4 15,4-6-16-15,-4 6-8 0,0 0-18 0,5-7-8 16,-5 7-15-16,0 0-3 0,0 0-5 0,0 0-3 16,11-1-11-16,-11 1 8 0,0 0-5 15,8 3-7-15,-8-3 4 0,9 5-2 0,-9-5 2 16,8 3-2-16,-8-3 29 0,10 4-33 0,-10-4 0 0,10 4 2 16,-10-4-1-16,10 3-2 0,-10-3 6 0,0 0-6 15,18-2 2-15,-18 2 4 0,10-2-1 16,-10 2-1-16,11-4 0 0,-11 4-2 0,7-6 2 15,-7 6 0-15,9-8-20 0,-4 4 25 16,-5 4-2-16,4-7 4 0,-4 7 1 0,7-7 0 16,-7 7-4-16,5-6 3 0,-5 6-2 0,5-4 1 15,-5 4-5-15,0 0-4 0,5-7-1 0,-5 7 0 16,0 0 2-16,0 0-1 0,0 0-1 0,6-3 0 16,-6 3 2-16,0 0 0 0,0 0-1 0,12 1-7 15,-12-1 6-15,0 0-3 0,10 2 4 0,-10-2-2 16,8 3-13-16,-8-3-14 0,0 0-21 0,14 2-18 15,-14-2-14-15,0 0-22 0,15 0-19 16,-15 0 18-16,9-4-11 0,-9 4 22 0,8-3 2 16,-8 3 21-16,7-5-10 0,-7 5 33 0,9-5-7 15,-9 5 28-15,7-8-5 0,-7 8 31 16,6-6 0-16,-6 6 17 0,6-5-3 0,-6 5 25 16,4-6-14-16,-4 6 13 0,7-5-23 0,-7 5-2 15,0 0-7-15,7-4 20 0,-7 4-22 0,0 0 0 16,0 0-2-16,14 0 15 0,-14 0-18 0,9 3 14 15,-9-3-16-15,8 3 11 0,-8-3-40 0,13 4-8 16,-13-4-59-16,9 3-42 0,-9-3 40 0</inkml:trace>
  <inkml:trace contextRef="#ctx0" brushRef="#br0" timeOffset="66535.37">22045 8314 456 0,'0'0'493'0,"0"0"-111"0,-8-6-76 0,8 6-34 16,0 0-30-16,0 0-38 0,0 0-47 15,-11-3-34-15,11 3-28 0,0 0-14 0,-5 7-23 16,2-2-13-16,1 4-34 0,-1 1-61 0,-1 0-55 16,2 3-26-16,-2 2-65 0,0-1-56 0,3 1-83 15,-2 1-245-15,1-1-95 0</inkml:trace>
  <inkml:trace contextRef="#ctx0" brushRef="#br0" timeOffset="66773.37">22141 8062 464 0,'0'0'526'0,"1"-10"-77"0,-1 10-158 15,4-10-5-15,-4 10-115 0,3-7 12 0,-3 7-95 16,0 0 27-16,4-3-74 0,-4 3 45 0,0 0-69 15,11 6 45-15,-6 1-58 0,0 3 41 0,4 2-73 16,1 0 0-16,-1 5-101 0,0 1-11 16,1 0-69-16,-2 3-80 0,0-3-56 0,0 1-174 15,-3-4-21-15</inkml:trace>
  <inkml:trace contextRef="#ctx0" brushRef="#br0" timeOffset="68030.37">22177 8231 364 0,'0'0'320'0,"4"-8"-104"15,-4 8-10-15,10-10-69 0,-5 3-8 16,3 1-51-16,-1-2 11 0,5 1-44 0,-1-3 22 16,1 0-47-16,2-2 12 0,0 1-35 0,1-2-30 15,-2-1-20-15,1 1-19 0,-4-1-15 0,1 0-14 16,-3 2-9-16,-1-1-23 0,-2-1 2 15,-1-2 14-15,-2 1 25 0,-2 4 42 0,-1-3 38 16,0 3 26-16,-2 2 25 0,1-3 22 0,-1 5 8 16,-1-3 14-16,2 3-2 0,-3 1-12 0,2-1-13 15,-1 2-10-15,4 5-12 0,-5-5-9 16,5 5-3-16,0 0-5 0,-6 4-3 0,6-4 7 0,-3 9-12 16,3 2 4-16,3 1 2 0,-1 3-3 0,1 1-3 15,1 1-1-15,2 2 1 0,0-3-1 16,1 3 2-16,-2-2 7 0,1-2-12 0,1 0 24 15,0-3-13-15,0 1 14 0,-2-4-16 0,1 1 21 16,-2-2-23-16,4 1 22 0,-6-2-17 16,2-3 44-16,3 2-33 0,-7-6 43 0,7 5-46 15,-7-5 34-15,0 0-51 0,14 0 36 0,-14 0-49 16,9-1 39-16,-9 1-47 0,9-6 48 0,-9 6-55 16,9-8 44-16,-9 8-45 0,8-7 40 0,-8 7-44 15,6-7 42-15,-6 7-40 0,8-3 36 0,-8 3-39 16,0 0 51-16,11-4-50 0,-11 4 41 15,0 0-38-15,0 0 39 0,13 2-41 0,-13-2 43 16,0 0-41-16,12 5 41 0,-12-5-37 0,7 3 49 16,-7-3-51-16,9 4 43 0,-9-4-39 0,9 2 42 15,-9-2-41-15,0 0 42 0,14 0-42 0,-14 0 43 16,12 0-43-16,-12 0 52 0,10-4-60 16,-10 4 49-16,13-8-46 0,-7 4 43 0,-1-1-44 15,2 0 42-15,-1-2-39 0,0 0 46 0,-2 1-43 16,3 1 64-16,-2-1-66 0,-1 2 45 0,1-2-50 15,-5 6 53-15,7-8-51 0,-7 8 47 0,8-6-51 16,-8 6 49-16,8-8-47 0,-8 8 45 0,9-3-44 16,-9 3 47-16,0 0-59 0,11-1 50 0,-11 1-44 15,9 1 48-15,-9-1-48 0,13 5 47 16,-13-5-44-16,10 7 44 0,-10-7-14 0,9 5 11 16,-9-5-50-16,10 6 53 0,-10-6-42 0,8 3 45 15,-8-3-44-15,5 5 51 0,-5-5-47 0,0 0 51 16,9 3-26-16,-9-3 75 0,0 0-77 15,0 0 67-15,0 0-82 0,10-5 59 0,-10 5-65 16,3-9 54-16,-3 9-63 0,2-9 55 0,0 1-67 16,-2 8 48-16,2-12-66 0,1 6 50 0,-2-1-77 15,2 1 38-15,-2-3-37 0,-1 9 33 0,4-9-18 16,-4 9 25-16,2-11-19 0,-2 11 13 0,4-8-15 16,-4 8 10-16,4-6-1 0,-4 6 5 0,0 0 10 15,4-6-6-15,-4 6-1 0,0 0 1 16,0 0 45-16,0 0-36 0,9-4 5 0,-9 4-5 15,0 0 5-15,0 0 5 0,9-2 7 0,-9 2 6 16,0 0 1-16,7-5 4 0,-7 5 4 0,8-4 1 16,-8 4 3-16,8-5 2 0,-8 5 4 15,9-6 4-15,-3 1 4 0,-1 1-1 0,-5 4 1 16,10-9-1-16,-3 4 5 0,-1-1-5 0,-1 3 5 16,3-2-10-16,-3 1 5 0,-5 4-8 0,10-8 9 15,-10 8-13-15,10-5 7 0,-10 5-9 0,8-4 5 16,-8 4-3-16,0 0 4 0,15 0-5 0,-15 0-1 15,9 4 4-15,-9-4 1 0,9 6 3 0,-9-6-5 16,8 8 1-16,-3 0-3 0,-1-5 1 16,-4-3 7-16,5 10-3 0,-5-10-8 0,5 7 2 15,-5-7 6-15,5 6 4 0,-5-6 11 0,4 8 22 16,-4-8 0-16,0 0 32 0,0 0-54 16,0 0 39-16,0 0-50 0,0 0 35 0,8-7-46 15,-8 7 34-15,0 0-45 0,1-9 39 0,-1 9-44 16,1-12 39-16,-1 12-34 0,0-14 39 0,3 7-48 15,-2 0 37-15,2-3-38 0,-2 3 37 0,2-2-35 16,-1 0 36-16,1 0-37 0,-1 1 34 16,2-1-31-16,-1 0 42 0,0 4-45 0,0-1 35 0,-3 6-38 15,4-11 31-15,-4 11-37 0,2-10 25 16,-2 10-32-16,3-7 22 0,-3 7-21 0,0 0 32 16,0 0-25-16,0 0 21 0,0 0-13 0,0 0 25 15,0 0-23-15,0 0 24 0,-1 8-20 0,1-8 25 16,0 12-24-16,1-4 30 0,-1 0-33 15,1-2 29-15,2 3-30 0,-1-2 28 0,4 2 4 16,1-1-4-16,1-1-5 0,1-2-5 0,5 2-25 16,-3-6-37-16,2 2-47 0,2-2-50 0,0-1-65 15,4-2-155-15,0-1 166 0</inkml:trace>
  <inkml:trace contextRef="#ctx0" brushRef="#br0" timeOffset="68461.37">23333 7467 530 0,'0'0'503'0,"-6"-7"-165"16,6 7-31-16,0 0-96 0,-4-7 27 0,4 7-89 15,0 0 19-15,0 0-79 0,0 0 39 0,0 0-66 16,14 2 54-16,-5 5-65 0,3 2 56 0,3 6-52 16,2 4 12-16,-1 2 5 0,6 11-7 0,-3 2 41 15,-1 4-68-15,-4 4 40 0,1 2-62 16,-6 3 49-16,-1 1-58 0,-3 2 36 16,-5-2-76-16,-4 1 28 0,-1-2-98 0,-4 3-68 15,-1-6-65-15,-8 3-35 0,-2 3-102 0,-6-2-394 16,-2-5-282-16</inkml:trace>
  <inkml:trace contextRef="#ctx0" brushRef="#br0" timeOffset="92757.49">23149 855 365 0,'7'-6'427'16,"-7"6"-95"-16,0 0-55 0,0 0-18 0,0 0-6 15,0 0-18-15,0 0-33 0,0 0-51 16,0 0-24-16,0-7-21 0,0 7-24 0,0 0-17 15,-7-4-14-15,7 4-11 0,0 0-10 0,-10-3-13 16,10 3-6-16,0 0-2 0,-13 0-4 0,13 0-2 16,-16 3-3-16,4 0-3 0,2 3 0 0,-4 3-1 15,-3 1-1-15,1 3-1 0,-2 7 0 0,-3-2 3 16,2 4 0-16,0 6 1 0,1-2 1 0,4-2-3 16,0 4 3-16,1 0-3 0,3 1 4 15,4 0-11-15,2 0 8 0,1-2-5 0,2-1 0 16,5 0-14-16,0-2-26 0,2-1-24 15,4-3-22-15,2-1-18 0,3-1-30 0,-1-3-14 16,8-4-4-16,-3-1-54 0,7-5-9 0,-2-1-57 16,3-3-177-16,1-2 66 0</inkml:trace>
  <inkml:trace contextRef="#ctx0" brushRef="#br0" timeOffset="93291.49">23406 1045 349 0,'-4'-4'359'0,"-1"-1"-89"16,5 5-28-16,-5-6-48 0,5 6-51 0,-9-5-32 16,9 5-27-16,0 0-11 0,-15 2-16 0,15-2-7 15,-13 6-7-15,9-2-7 0,-1 4-3 16,0-2-19-16,1 5 3 0,0-2 2 0,2 2-6 16,-2 0-3-16,3 2-2 0,-2-2-2 0,3 0 14 15,0 2-38-15,3-2 19 0,-3-1-6 0,1 2 0 16,3-6 0-16,-3 4 1 0,0-5 0 0,3 2 1 15,-4-7 9-15,5 10-36 0,-5-10 36 16,4 8-3-16,-4-8 0 0,4 5 0 0,-4-5 8 16,0 0 0-16,0 0 4 0,0 0 1 0,9-5-2 15,-5 1-5-15,-2-3-8 0,1-1 8 0,-1-2-6 16,2 1 0-16,0-2-4 0,1 2-1 0,-1-3 5 16,5-1-11-16,-1 3 1 0,-1-1-1 0,1 1-1 15,1 1-9-15,0 0 3 0,1 1 2 16,0 3-7-16,-1 0-6 0,4 3-26 0,-3-1-20 15,3 1-25-15,0 4 63 0,-2 1-44 0,1 0 61 16,-1 2-45-16,2 2 3 0,-1 0 10 16,-2 2 8-16,-4-2 8 0,3 1 3 0,-1-2 9 15,-4 1 3-15,1-1 12 0,-3 0 9 0,0 0 7 16,-2-6 32-16,2 9 25 0,-2-9 28 0,-1 8 2 16,1-8-7-16,0 0-6 0,0 0-18 0,-8-3-3 15,8 3 9-15,-2-8-7 0,-1 2-9 16,-2-3-8-16,1 0-21 0,4-1-9 0,-2-1-5 0,0-4-4 15,1 4 2-15,0-4-14 0,1 1-16 16,0 0-33-16,1-1-27 0,2-4-18 0,-1 4-21 16,1-1-17-16,2 0 34 0,0 0-82 0,0 3 24 15,0-2-79-15,2 2 33 0,-1 1-90 16,3-2 246-16</inkml:trace>
  <inkml:trace contextRef="#ctx0" brushRef="#br0" timeOffset="93474.49">23786 730 93 0,'0'0'182'0,"0"0"-97"0,7 3 34 0,-7-3-72 16,7 11 51-16,-2-3-67 0,0 4 44 0,0 3-60 15,5 2 50-15,-1 3-56 0,-1 2 43 16,3 4-57-16,0 1 48 0,-1 2-55 16,1 2 53-16,0-1-53 0,-1 0 49 0,0 0-55 15,-1-3 10-15,0 1-4 0,-4-6 5 0,4 0 4 16,-4-2-5-16,-1-3-31 0,-1-2-82 0,-2-2-115 15,0-2 76-15</inkml:trace>
  <inkml:trace contextRef="#ctx0" brushRef="#br0" timeOffset="93808.49">23742 761 141 0,'-5'-9'466'0,"4"1"-94"16,-2 1-17-16,3 7-75 0,-2-10-31 0,2 10-60 16,-3-12-33-16,6 6-35 0,-1-4-34 0,2 1-22 15,1 0-23-15,2 1-16 0,-1-1-23 0,4 0-14 16,2 2-8-16,-2 1-7 0,3 1-24 0,0 1-10 16,-1 4-16-16,1-1-25 0,0 2-3 0,1 2 66 15,0 1-35-15,1 2 3 0,-3 2 19 16,1-2 7-16,-4 4 7 0,-2-1 5 15,0 1 9-15,-1 0 7 0,-5 1-4 0,2 2 17 16,-3-3-7-16,-3 2 5 0,3-2 2 0,-2 1 6 16,-3-2 3-16,2 0-4 0,-1 0 7 0,2-2-4 15,-2 0 0-15,0-3-7 0,0 2-68 0,4-6 59 16,-10 7-92-16,10-7 5 0,0 0-71 0,0 0 12 16,0 0-191-16,-9-2 197 0</inkml:trace>
  <inkml:trace contextRef="#ctx0" brushRef="#br0" timeOffset="94354.49">24016 714 285 0,'0'0'94'0,"4"5"53"16,-4-5-75-16,5 9 46 0,-3-1-72 0,1 0 46 16,-2 1-67-16,4 0 48 0,-1 1-52 0,0 0 47 15,0-1-70-15,1 1 53 0,-1-1-61 0,0 0 51 16,-2-1-60-16,4-1 54 0,-2 0-50 0,1-3 46 15,-1 1-64-15,0 1 47 0,-4-6-59 16,8 5 50-16,-8-5-60 0,9 3 47 0,-9-3-59 16,9-3 56-16,-9 3-64 0,6-5 61 0,-2-1-49 15,0 0 42-15,1 1-43 0,-3-1 66 0,1 0-38 16,-3 6 67-16,5-10-49 0,-1 4 64 0,-4 6-55 16,4-6 59-16,-4 6-65 0,4-6 53 0,-4 6-60 15,0 0 54-15,5-6-38 0,-5 6 88 16,0 0-53-16,0 0 47 0,12 5-66 0,-12-5 48 15,7 3-60-15,-7-3 52 0,8 4-53 0,-8-4 44 16,8 6-61-16,-8-6 58 0,8 6-56 16,-8-6 49-16,0 0-58 0,10 4 62 0,-10-4-57 15,0 0 58-15,0 0-63 0,13 0 57 0,-13 0-54 16,5-6 54-16,0 1-62 0,-1 0 60 0,0-4-56 16,1 2 51-16,-1-1-62 0,1-2 9 0,0 1 56 15,-1 0-58-15,1 0 57 0,0-3-61 16,-1 3 61-16,4-2-58 0,-2 1 61 0,-1 1-66 0,2 1 58 15,-1 1-57-15,3 1 55 0,-1 1-59 16,-1-1 60-16,1 3-55 0,2 0 63 0,-10 3-64 16,17-1 62-16,-17 1-59 0,20 2 62 15,-8 2-59-15,-2 0 8 0,-1 1 2 0,0-1 3 16,0 1 9-16,-3-1-6 0,2 2 54 0,-3-2-57 16,-1 0 59-16,-4-4-60 0,4 10 56 0,-4-10-54 15,0 10 56-15,-3-3-47 0,3-7 57 0,-4 8-63 16,4-8 36-16,-7 7-94 0,7-7-7 0,-8 4-213 15,8-4 251-15</inkml:trace>
  <inkml:trace contextRef="#ctx0" brushRef="#br0" timeOffset="106641.49">23526 2640 267 0,'0'0'212'0,"0"0"-18"0,0 0-70 0,0 0-5 15,0 0-49-15,0 0 3 0,0 0-34 0,0 0 9 16,-6-4-26-16,6 4 6 0,0 0-27 0,0 0 19 15,0 0-20-15,0 0 18 0,-1 10-23 16,1-10 21-16,0 11-21 0,0-11 25 0,1 13-28 16,-1-5 3-16,1 1 0 0,-1-2 5 15,3 2-2-15,-2 0 1 0,2 0 0 0,-1 0-3 16,-2 0 10-16,5-2-5 0,-3 1-4 0,0-2 1 16,2-2-1-16,-4-4-4 0,6 10-5 0,-6-10 4 15,8 7-2-15,-8-7 24 0,8 2-34 0,-8-2 1 16,0 0 2-16,14-2 5 0,-14 2-1 0,7-7 3 15,-7 7 2-15,9-9 4 0,-5 5 5 0,0-2 0 16,1 0 4-16,-5 6 2 0,5-6 13 0,-1 0 2 16,-4 6 8-16,5-8-3 0,-5 8-2 0,4-4-6 15,-4 4-1-15,4-7-13 16,-4 7-5-16,0 0-1 0,0 0-4 0,0 0 2 16,9-3 2-16,-9 3 1 0,0 0 0 0,0 0 6 15,11 5-5-15,-11-5-1 0,9 5 3 0,-9-5 0 16,12 5-3-16,-12-5 0 0,11 5-1 0,-11-5 1 15,13 4 6-15,-4 0-5 0,-9-4 1 0,13 1 4 16,-13-1 3-16,11 0 0 0,-11 0 18 0,12 0 22 16,-12 0 27-16,9-4 32 0,-9 4 0 0,6-6 14 15,-6 6-41-15,8-9 37 0,-8 9 2 0,2-10-4 16,-2 10-22-16,0-12-19 0,0 4-10 16,-1 1 0-16,-2-1-12 0,0 0-8 15,-1 2-4-15,-1-1 10 0,1 0-4 0,-1 1-16 16,-2 0-10-16,7 6-7 0,-10-8-12 0,10 8-14 15,-9-7-30-15,9 7-36 0,-9-7-49 0,9 7-59 16,0 0-35-16,-11-3-14 0,11 3-36 0,0 0-11 16,-7 6-159-16,7-6 85 0</inkml:trace>
  <inkml:trace contextRef="#ctx0" brushRef="#br0" timeOffset="106927.49">23937 2726 465 0,'0'0'469'16,"0"0"-78"-16,-7-4-41 0,7 4-15 0,0 0-32 15,0 0-85-15,-4-5-32 0,4 5-55 0,0 0-18 16,0 0-48-16,0 0 1 0,0 0-32 0,0 0 3 15,0 0 1-15,0 0-29 0,-5 5 8 16,5-5-21-16,4 13 22 0,-1-4-14 0,-1 4 14 16,1 1-20-16,1 0 13 0,-2 1-35 0,3 1-19 15,0 0-55-15,-1-1-45 0,0-1-36 16,0 0-64-16,0 0-34 0,0 0-74 0,-2-2-249 16,2-3-113-16</inkml:trace>
  <inkml:trace contextRef="#ctx0" brushRef="#br0" timeOffset="108038.5">24257 2537 178 0,'0'0'410'0,"-5"-5"-73"0,5 5-23 16,-5-6-43-16,5 6-34 0,0 0-50 0,-2-6-40 15,2 6-34-15,0 0-24 0,0 0-27 0,0 0-16 16,0 0-8-16,0 0-7 0,0 0-6 0,-7 5-4 16,7-5-8-16,0 12-2 0,0-12-2 0,0 12 2 15,3-6-7-15,-2 2-4 0,2-1-2 0,-1 0 1 16,1 0-7-16,-1 1 0 0,2-3-3 0,-4-5-22 15,6 11-26-15,-6-11 5 0,8 7 7 16,-8-7 7-16,9 3-5 0,-9-3 2 0,13 1-1 16,-13-1 7-16,13-4-1 0,-13 4-11 15,12-4 9-15,-5-2-3 0,-1 1 7 0,-6 5 7 16,9-7 5-16,-9 7 4 0,10-7 14 0,-10 7-5 16,8-6 7-16,-8 6 0 0,5-4-1 0,-5 4-6 15,7-2-6-15,-7 2-3 0,0 0 2 0,8-4 11 16,-8 4-4-16,0 0 5 0,0 0 1 0,13 4 0 15,-13-4 0-15,11 3 4 0,-11-3-1 0,11 4 0 16,-11-4 9-16,10 2 11 0,-10-2-22 0,13 3 3 16,-13-3 1-16,13 1 3 0,-13-1 0 15,10-1 0-15,-10 1 8 0,11-4 21 0,-11 4 15 16,9-6 12-16,-5 1 6 0,-1 0-22 16,1-3 41-16,-3-1-26 0,2 1 39 0,-3-1 4 15,1-2-14-15,-2 1-20 0,-1-1-12 0,0-1-27 16,-2 1 19-16,0 1-20 0,0-2 10 0,-1 3-24 15,-1 0 17-15,-1 1-29 0,2-1 17 0,-1 2-26 16,1 2 16-16,-2-1-35 0,2 1-9 0,1-1-55 16,4 6-32-16,-7-5-47 0,7 5-29 0,-7-3-14 15,7 3-24-15,0 0-6 0,-4 8-199 0,4-8 85 16</inkml:trace>
  <inkml:trace contextRef="#ctx0" brushRef="#br0" timeOffset="108289.49">24657 2439 407 0,'0'0'449'0,"0"0"-91"15,0 0-71-15,0 0-36 0,0 0-40 0,0 0-38 16,0 0-43-16,8-3-62 0,-8 3-11 15,4-6-71-15,-4 6 18 0,6-10-45 16,-2 3 4-16,4 2-53 0,-2-3 8 0,-1 0-45 16,0 2-38-16,1 0-20 0,-1-1-9 0,1 2-1 15,-2-1-7-15,0 1-133 0,-4 5 208 0</inkml:trace>
  <inkml:trace contextRef="#ctx0" brushRef="#br0" timeOffset="108549.49">24720 2352 42 0,'-6'5'154'0,"6"-5"4"16,-9 7-17-16,5-2-12 0,4-5-22 0,-9 7-17 15,5-2-13-15,4-5-11 0,-9 7-9 0,9-7-10 16,-5 7-8-16,5-7-8 0,-5 7-7 16,5-7-3-16,-4 6-1 0,4-6-6 0,0 0 1 15,0 11 3-15,0-11-7 0,1 7-5 16,-1-7 9-16,4 10-4 0,-4-10-1 0,9 7 1 16,-1-2 29-16,-2 1-42 0,-1 0 26 0,3-1-30 15,-3 1 24-15,5 0-21 0,-3 1 13 0,0 0-19 16,0 0 26-16,0-2-24 0,-3 2 25 0,3 0-18 15,-2-3 18-15,-1 5-13 0,-2-2 33 0,-2 1-22 16,0-1 0-16,0 3 4 0,-2-1 2 0,-2 1 0 16,-3 2 3-16,0-2-12 0,-5-1-4 15,3 2-3-15,0-2 1 0,-1-2-20 0,1-1-45 16,1-1-65-16,1 0-89 0,-2 0-177 0,9-5 154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55:35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17903 2873 19 0,'0'0'148'0,"0"0"-33"0,0 0 9 16,0 0-17-16,0 0-8 0,0 0-25 0,0 0 0 16,0 0-23-16,0 0 11 0,0 0-22 0,0 0 18 15,0 0-27-15,0-7 17 0,0 7-25 0,0 0 20 16,0 0-32-16,0 0 19 0,0 0-24 0,0 0 20 15,0 0-23-15,0 0 19 0,0 0-21 16,0 0 23-16,0 0-16 0,0 0 13 0,0 0-19 16,0 0 15-16,0 0-12 0,0 0 13 0,0 0-20 15,0 0 19-15,0 0-22 0,0 0 28 16,0 0-23-16,0 0 32 0,0 0-20 0,0 0 23 16,0 0-19-16,0 0 23 0,0 0-24 0,0 0 29 15,0 0-22-15,0 0 12 0,0 0-23 0,0 0 26 16,0 0-31-16,0 0 23 0,0 0-23 0,0 0 16 15,0 0-26-15,0 0 27 0,0 0-32 0,0 0 31 16,0 0-33-16,0-8 25 0,0 8-23 0,0 0 23 16,0 0-22-16,0 0 24 0,0 0-25 15,0 0 26-15,0 0-20 0,0-6 23 0,0 6-26 16,0 0 24-16,0 0-25 0,0 0 25 0,0 0-28 16,0 0 27-16,0 0-22 0,0 0 20 15,0 0-27-15,0 0 28 0,-1-7-29 0,1 7 33 16,0 0-12-16,0 0 6 0,0 0-4 0,0 0 6 15,0 0-3-15,0-7 2 0,0 7-2 0,0 0 13 16,0 0-2-16,0 0-6 0,0 0-1 0,0 0-1 16,-1-9 2-16,1 9-8 0,0 0 6 0,0 0-4 15,0-8 8-15,0 8 3 0,0 0 7 0,0-6-3 16,0 6-3-16,0 0 2 0,0 0 4 0,0-8 5 16,0 8-6-16,0 0 7 0,0 0-14 15,0 0-11-15,0 0-3 0,-2-7-4 0,2 7-2 16,0 0-5-16,0 0-3 0,0 0 1 15,0 0 5-15,0 0 2 0,0 10 3 0,2-4-3 16,-2 1 3-16,2 4 0 0,1 2 0 0,-2 1-26 16,4 2 34-16,-1 1-27 0,0-1 29 0,-2 1-29 15,5-1 35-15,-2-2-15 0,2-1-9 0,-3 1 5 16,4-2-1-16,-3-1 0 0,3-3 2 0,-2 1 0 16,-1-4 3-16,3 1 5 0,-8-6-2 0,10 5-23 15,-10-5 25-15,14-1-23 0,-14 1 26 16,16-6-25-16,-10 0 25 0,0 0-25 0,2-2 24 15,-3 1-2-15,-1-3-6 0,1 1 4 0,0-1-9 16,-1 0 3-16,0 0-5 0,-2 1 4 0,1-1-2 16,-2 3 0-16,3-3-1 0,-1 3 0 15,-2 0 0-15,-1 7 0 0,4-10-5 0,-3 3-7 16,-1 7-4-16,5-6 0 0,-5 6 8 0,0 0 5 16,0 0 3-16,14 3 1 0,-14-3 2 0,12 10-3 15,-5-3 5-15,2 4-37 0,-1-4 26 0,-3 3-27 16,5-3 30-16,-1 0-27 0,0-1 29 0,0 0-29 15,-1-1 38-15,-2 2-29 0,1-5 32 0,-7-2-29 16,12 6 42-16,-12-6-35 0,13 0 32 0,-13 0-31 16,12-6 37-16,-7 3-3 0,0-4-2 15,0 1 14-15,-1-2-12 0,-3-2-12 0,3-1 0 16,-3-1-4-16,-1 0-4 0,0-2 17 0,0 1-20 16,-2-3 13-16,-2 1-16 0,1-1 12 15,-2 1-14-15,1-2 12 0,0 2-16 0,-2 1-5 16,2 1 7-16,-1 1 16 0,1-2-18 0,-1 5 17 15,4-2-22-15,-3 3-6 0,-1 1-52 0,4 0-33 16,-2 1-78-16,3 6-13 0,-2-7 9 0,2 7 11 16,0 0-26-16,0 0-209 0,0 0 130 0</inkml:trace>
  <inkml:trace contextRef="#ctx0" brushRef="#br0" timeOffset="1049.74">18523 2944 209 0,'-4'-9'315'0,"4"9"-60"16,-1-9-12-16,1 9 8 0,-4-9-32 0,4 9-5 15,-4-7-12-15,4 7-29 0,-2-6-32 0,2 6-28 16,0 0-31-16,-4-7-18 0,4 7-17 0,0 0-7 15,0 0-12-15,0 0-5 0,0 0-4 0,-4 4-3 16,4 5-2-16,0 0-20 0,1 5 23 0,-1 3-23 16,0 2 20-16,4 0 3 0,-3 0-7 0,2 4-7 15,-2 0-4-15,3-2-1 0,0-2-14 0,-3 0-52 16,3-3-34-16,1 0-51 0,-4-2-43 0,3 0-27 16,0-2-31-16,-3 0-278 0,3-4-37 15</inkml:trace>
  <inkml:trace contextRef="#ctx0" brushRef="#br0" timeOffset="2416.5">18885 2732 43 0,'0'0'232'15,"2"-6"-29"-15,-2 6-36 0,0 0 5 0,0-9-39 16,0 9 8-16,0 0-42 0,4-6 7 0,-4 6-36 16,0 0-4-16,0 0-38 0,0 0 6 0,0 0-21 15,0 0 21-15,0 0-26 0,0 0 19 0,0 0-25 16,0 14 25-16,0-6-30 0,4 3 31 0,-4 2-32 16,1 1 24-16,0 1-21 0,2 0-3 0,-2 2 1 15,3-2 2-15,-1-1 7 0,-1-1-5 16,2 0-2-16,0-2 1 0,0-2 3 0,1-1-5 15,-3 0 4-15,5-1 3 0,-2-1-1 0,-5-6 4 16,10 6 4-16,-10-6-2 0,17-1-7 16,-17 1-2-16,15-6-1 0,-6 0 22 0,-1 0-8 15,-1-2-2-15,1-3-23 0,1 2 23 0,-3 0-27 16,2-3 30-16,-3 3-28 0,3 0 23 0,-3 1-27 16,-1 0 29-16,1 0-27 0,-1 2 23 0,0-2-19 15,-4 8 11-15,7-9-24 0,-7 9 22 0,5-6-17 16,-5 6 22-16,0 0-19 0,12-3 27 15,-12 3-25-15,9 5 27 0,-9-5-23 0,11 9 24 0,-4-4-22 16,-1 2 23-16,-1 1-25 0,3-4 25 16,-2 1-20-16,-1 0 16 0,3-1-4 15,-3 2-20-15,4-3 33 0,-9-3-30 0,10 5 27 16,-10-5-18-16,13 3 53 0,-13-3-21 0,15-3 14 16,-15 3 27-16,13-7 13 0,-4 2-4 0,-4-1-4 15,3-2 10-15,-3 2 2 0,0-5-25 0,-1 2 2 16,0-4-24-16,-2 3 6 0,-2-4-7 0,0 2 0 15,0-2-17-15,0 2 4 0,-1-4-10 0,-2 1 2 16,0 1-15-16,-1-2 8 0,0 2-15 0,0 1 9 16,0 3-17-16,-1 0 2 0,1 1-40 15,-2-1-18-15,2 5-64 0,0-1-31 0,4 6-54 16,-10-4-10-16,10 4-33 0,-9 5-249 16,3 1-4-16</inkml:trace>
  <inkml:trace contextRef="#ctx0" brushRef="#br0" timeOffset="2789.08">19415 2812 366 0,'0'0'339'0,"10"2"-109"0,-10-2-21 0,0 0-72 16,7-5-7-16,-7 5-51 0,6-4 13 0,-6 4-48 16,8-4 11-16,-8 4-34 0,10-1 15 0,-10 1-33 15,10-3 13-15,-10 3-15 0,15 0 15 0,-15 0-20 16,12 4 28-16,-12-4-25 0,10 6 26 0,-10-6-26 16,10 11 23-16,-6-6-16 0,-4-5 13 0,4 15-3 15,-3-6 9-15,-1 0-4 0,-1 2 4 0,0 0-22 16,-2 0 32-16,3-3-30 0,-2 1 28 0,0-1-29 15,1-1 30-15,1-7-29 16,-1 12 23-16,1-12-38 0,-4 11 18 0,4-11-21 16,4 8 24-16,-4-8-22 0,5 6 30 0,-5-6-22 15,9 3 20-15,-9-3-31 0,19-4 18 0,-7 0-47 16,2 1-20-16,2-3 9 0,7-3-9 0,-1 0-105 16,5-3-64-16,-3-1-236 0,2 1 54 0</inkml:trace>
  <inkml:trace contextRef="#ctx0" brushRef="#br0" timeOffset="3349.42">19952 2489 363 0,'0'-7'296'0,"0"7"8"16,0-13-37-16,0 13-13 0,1-9-28 0,-1 9 2 16,0-12-32-16,0 12-22 0,0-7-50 15,0 7-24-15,0-8-22 0,0 8-17 0,0 0-23 16,-1-8 0-16,1 8-16 0,0 0 0 16,0 0-9-16,2 9 8 0,0-1-13 0,-1 0 6 15,0 2-8-15,2 1 9 0,-1 0-12 0,1 1 6 16,-2-1-9-16,3 1 4 0,0-3-11 0,-2 2 11 15,2-3-11-15,1 1 4 0,-1-3-5 0,1 2 8 16,-1-2-7-16,2 0 8 0,-6-6-7 0,9 6 11 16,-9-6-12-16,12 2 13 0,-12-2-11 0,13-1 1 15,-13 1-17-15,11-5 2 0,-6 0-10 0,2 2 10 16,-1-3-19-16,-1 0 0 0,-1 1 13 0,1 0 19 16,-5 5-17-16,8-7 14 0,-8 7-13 15,7-8 17-15,-7 8-14 0,7-2 9 0,-7 2-11 16,0 0 17-16,10 2-19 0,-10-2 23 15,9 3-20-15,-3 2 9 0,-6-5 0 0,11 10 14 16,-6-6-12-16,1 3 12 0,-1-3-16 0,3 1 18 16,-8-5-20-16,9 7 18 0,-9-7-15 0,10 6 20 15,-10-6-13-15,10 5 18 0,-10-5-12 0,0 0 11 16,13-4-20-16,-13 4 18 0,9-8-16 0,-3 2 13 16,-2-1-12-16,0-2 15 0,0-1-16 0,-3 1 15 15,3-1-16-15,-3-1 11 0,2-1-30 0,-2 1-10 16,-1 0-17-16,3-2-24 0,-2 4-19 15,-1 0-68-15,0 0-29 0,4 1-93 16,-4 1-199-16,0 7 27 0</inkml:trace>
  <inkml:trace contextRef="#ctx0" brushRef="#br0" timeOffset="3716.15">20375 2566 163 0,'0'0'189'0,"9"-6"-24"0,-9 6-25 0,11-5-13 16,-11 5-44-16,10-6 8 0,-10 6-44 0,12-4 8 16,-12 4-31-16,10-4 12 0,-10 4-29 15,0 0 27-15,14 1-26 0,-14-1 17 0,8 7-21 16,-8-7 18-16,5 8-21 0,-5-8 22 0,1 13-23 15,-2-6 24-15,-3 3-18 0,3-1 13 0,-2 0-21 16,1 0 21-16,-1-2-23 0,2-1 20 0,0 1-22 16,-1-1 18-16,2-6-20 0,-1 10 31 15,1-10-32-15,0 11 24 0,0-11-16 0,3 8 16 16,-3-8-21-16,6 5 23 0,-6-5-13 0,12 4 18 16,-12-4-16-16,20 2 13 0,-8-2-25 0,-12 0 21 15,25-2-21-15,-11 1 17 0,-1-2-22 0,1 0 11 16,4-1-50-16,-2 0-12 0,0 0-49 15,-1-3-49-15,-1 4-28 0,3-3-80 0,-4-1 81 16</inkml:trace>
  <inkml:trace contextRef="#ctx0" brushRef="#br0" timeOffset="4715.62">20469 2594 399 0,'-11'3'363'0,"11"-3"-33"0,0 0-62 0,0 0-5 0,0 0-32 16,-10-1-13-16,10 1-27 0,0 0-32 15,0 0-35-15,0 0-24 0,0 0-26 0,0 0-13 16,0 0-22-16,-7-3-4 0,7 3-14 16,0 0-3-16,9-4 0 0,-9 4-6 0,12-2-11 15,-12 2 4-15,15 0-13 0,-15 0-3 0,14 0-22 16,-14 0 11-16,18 1-13 0,-18-1 12 0,14 4-10 15,-14-4 5-15,17 1-19 0,-17-1 19 0,11 4-17 16,-11-4 17-16,10 3-15 0,-10-3 3 0,8 4 13 16,-8-4 16-16,4 5-12 0,-4-5 25 0,0 0-18 15,1 6 20-15,-1-6-19 0,0 0 16 0,3 7-14 16,-3-7 14-16,0 0-21 0,0 0 13 16,0 9-20-16,0-9 23 0,0 0-20 0,4 5 22 15,-4-5-23-15,2 7 25 0,-2-7-20 0,10 6 17 16,-10-6-18-16,9 10 23 0,-1-5-26 15,-3 0 28-15,4 0-21 0,-1-1 26 0,-2 1-28 16,-1 1 29-16,3-1-19 0,-2 1 33 0,-1 0-35 16,-1-3 23-16,0 3-22 0,0-1 21 0,0 0-24 15,-4-5 27-15,5 9-21 0,-5-9 26 0,1 10-20 16,-1-10 12-16,-1 10-3 0,-4-4 6 0,2-2-8 16,-3 3 3-16,1-3-11 0,-2 2 8 0,1 0-5 15,-2-1 5-15,8-5-5 0,-10 8-1 0,10-8-47 16,-9 7-58-16,9-7-38 0,-6 5-77 0,6-5-37 15,0 0-226-15,0 0 29 16</inkml:trace>
  <inkml:trace contextRef="#ctx0" brushRef="#br0" timeOffset="5652.41">21037 2583 89 0,'-13'-3'430'0,"2"0"-74"15,3 1-74-15,0 1-24 0,8 1-58 0,-14-6-10 16,14 6-36-16,-5-6-25 0,5 6-40 0,3-11-6 16,2 3-33-16,6 2 4 0,3-7-27 15,7 3 9-15,4-4-20 0,14 0 8 16,0-1-15-16,6 2 9 0,2 0-18 0,2-1 12 15,1 3-18-15,-2-1 17 0,3-1-18 0,-3 4 18 16,-1-4-26-16,-4 2-26 0,1 1-3 0,-3 0-32 16,-2-3-19-16,-5 4-24 0,-4 3-20 0,1-3-5 15,-7 3-42-15,0 0 8 0,-4 0-25 0,-4 1-30 16,-3-1-94-16,2 3 213 0</inkml:trace>
  <inkml:trace contextRef="#ctx0" brushRef="#br0" timeOffset="9999.7">22361 2291 304 0,'0'0'444'0,"0"0"-89"0,-3 6-72 15,3-6-41-15,0 0-34 0,0 0-41 0,0 0-32 16,9-6-28-16,-1 3-23 0,-2-2-18 0,8-1-15 16,3-1-10-16,2-1-12 0,4 0-6 0,5-4-10 15,4 3 12-15,0-1-18 0,3 1 12 0,-3 0-21 16,0 1 11-16,1-1-15 0,-4 1 13 0,-1 2-25 15,-5 0-26-15,3 1-57 0,-6-1-16 0,-2 2-61 16,1 1 0-16,-3-1-59 0,-2 0-17 0,-3 3-214 16,-2-1 53-16</inkml:trace>
  <inkml:trace contextRef="#ctx0" brushRef="#br0" timeOffset="10280.5">23397 2056 656 0,'5'4'523'0,"-5"-4"-108"16,0 0-65-16,4 6-54 0,-4-6-30 15,0 0-36-15,0 0-49 0,13-3-37 0,-13 3-32 16,17-7-22-16,-7 4-20 0,5-3-17 0,1 1-13 16,5-1-11-16,1 0-11 0,2-2-29 0,2 3-78 15,2-2-65-15,3 0-56 0,-1 0-86 0,1 0-53 16,-4 1-89-16,2-1-167 0,-3 3-115 0</inkml:trace>
  <inkml:trace contextRef="#ctx0" brushRef="#br0" timeOffset="11413.35">22871 2537 308 0,'0'0'453'0,"7"-9"-71"0,-7 9-79 0,4-5-41 16,-4 5-37-16,0 0-24 0,7-4-26 0,-7 4-43 15,0 0-29-15,0 0-22 0,0 0-17 16,0 0-13-16,0 0-12 0,-7 9-7 0,1 0-7 16,-1 0-5-16,-3 3-7 0,1-1-17 15,0 1-38-15,2 0-38 0,-1 0-41 0,0-2-42 16,-1 1-10-16,3-3-66 0,-2 1-2 0,2-2-47 16,-2 0-190-16,3-1 39 0</inkml:trace>
  <inkml:trace contextRef="#ctx0" brushRef="#br0" timeOffset="11597.42">22662 2566 89 0,'0'0'203'0,"0"0"-30"16,7-4-48-16,-7 4 16 0,10-2-42 16,-10 2 3-16,19 5-38 0,-6-4 8 0,2 3-25 15,2 2 3-15,2 1-29 0,4 3 13 0,4 0-20 16,0 1 14-16,0 0-25 0,1 0 19 0,1-1-30 15,-1 1-63-15,0-1-116 0,-2-3-134 0,-2-1 222 16</inkml:trace>
  <inkml:trace contextRef="#ctx0" brushRef="#br0" timeOffset="11864.35">23590 2462 209 0,'0'0'210'0,"0"0"-27"0,7 5-51 16,-7-5 25-16,-2 8-38 0,1-2 1 0,-3-1-46 16,2 5 4-16,-5-1-35 0,2 5 12 0,-5-2-25 15,1 3 11-15,-1 1-29 0,-2-1 16 16,2 1-28-16,1-4 16 0,-1 1-45 0,2 0-7 15,-1-2-43-15,-1-1 0 0,1 0-44 0,0-2-21 16,1 0-34-16,1 0-86 0,-1-3 83 0</inkml:trace>
  <inkml:trace contextRef="#ctx0" brushRef="#br0" timeOffset="12013.24">23393 2559 21 0,'12'-4'110'0,"-12"4"-40"16,13 0 7-16,-3 2-39 0,-1 0 18 0,1 4-34 16,0-2 14-16,3 2-24 0,2 1-1 0,-2 0-156 15,1 1 39-15</inkml:trace>
  <inkml:trace contextRef="#ctx0" brushRef="#br0" timeOffset="12279.92">24114 2364 122 0,'0'0'123'0,"0"10"2"16,-1-2-49-16,-2 1 4 0,-2 4-31 0,3-3 9 15,-6 5-30-15,2-1 14 0,-1 1-33 0,-2-1 4 16,2 0-67-16,-2 0-23 0,2-3-111 0,-2-1 54 16</inkml:trace>
  <inkml:trace contextRef="#ctx0" brushRef="#br0" timeOffset="12446.76">24054 2531 37 0,'12'10'-14'0,"2"4"6"0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56:28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16928 3679 205 0,'0'0'391'0,"0"-11"-114"0,0 11-12 15,0-11-60-15,0 11 33 0,0-9-17 0,0 9 15 16,0-9-51-16,0 9-22 0,0-7-41 0,0 7 1 15,0-7-29-15,0 7-3 0,0 0-32 0,-1-9-1 16,1 9-31-16,0 0 7 0,0 0-27 0,0 0 9 16,0-5-20-16,0 5 9 0,0 0-15 0,0 0 17 15,0 8-14-15,0 1 9 0,1 0-10 0,0 8 16 16,2 4-17-16,-2 6 7 0,3 3 17 0,0 4-18 16,-3 0 17-16,4 4-17 0,-1 4 15 15,0-6-15-15,-2 0 8 0,2 0-21 16,0-4 10-16,-1-5-34 0,-1-2-8 0,1-2-48 15,-1-4-6-15,0-3-38 0,0-1-22 0,1-4-53 16,-2-4-105-16,-1-7-272 0,6 6-106 0</inkml:trace>
  <inkml:trace contextRef="#ctx0" brushRef="#br0" timeOffset="598.94">16837 3511 145 0,'-10'-6'390'0,"5"3"-102"15,5 3-49-15,-10-5-15 0,10 5-23 0,-8-7-25 16,8 7-30-16,-9-7-27 0,9 7-24 16,0 0-19-16,-2-7-16 0,2 7-16 0,2-10-9 15,4 5-6-15,2-3-5 0,4 0-2 0,2-1-10 16,4-1 3-16,3-2-13 0,2 1 4 0,7-2-3 15,-2 1 0-15,-1 1-1 0,1-2-2 0,0 6 1 16,0-6 3-16,-4 6-5 0,-1-1 2 16,-1 2-5-16,0 0-1 0,-3 1 0 0,-2 1-4 15,-1 2-3-15,0 1 3 0,-4 1-2 0,1 1 7 16,1 1-6-16,-4 2 1 0,2 4 6 16,-1 1-2-16,1 3 3 0,-2 4 1 0,0 2 1 0,-1 2 4 15,3 5-4-15,-1 4 7 0,-2-2-30 16,0 4 31-16,1 0-27 0,2 6 34 0,-2 0-26 15,0 1 27-15,-1-1-27 0,2 1 31 0,-1-1-34 16,-3-6 39-16,1 3-38 0,-3-5 29 0,4 1-30 16,-4-3 31-16,3-1-31 0,-3-6 32 0,0 0-27 15,-1-3 28-15,0-2-30 0,-2-1 34 0,2-2-36 16,-4-1 35-16,4-2-16 0,-3 0 53 16,-1-1-17-16,3-2 16 0,-6 3-32 0,3-9 15 15,-5 10-29-15,1-6 17 0,-2 1-27 0,0-2 21 16,-3 1-27-16,-2 0 23 0,-4 0-24 0,2 1 21 15,-6-4-25-15,2 4 26 0,-7 0-21 16,1-2 19-16,0 1-9 0,-2 1 28 0,0-1-17 16,2 0 14-16,-1 0-8 0,0-1 2 0,3 1-18 15,2-2 16-15,0 0-20 0,4 3 16 0,-2-4-20 16,4 2 15-16,3-2-8 0,-1 0 7 0,0 1-27 16,11-2 11-16,-16 2-45 0,16-2-14 0,-13 1-70 15,13-1-9-15,0 0-75 0,-13 0-20 16,13 0-20-16,0 0-51 0,0 0-158 0,4-7 53 15</inkml:trace>
  <inkml:trace contextRef="#ctx0" brushRef="#br0" timeOffset="1346.51">17809 3651 115 0,'-12'-2'309'15,"-2"1"-45"-15,5-2-29 0,1 0-15 0,8 3-20 16,-16-3-12-16,16 3-53 0,-13-2 15 0,13 2-55 15,-12-3 21-15,12 3-47 0,0 0 5 0,-15-2-40 16,15 2 20-16,0 0-43 0,0 0 23 0,-6-4-34 16,6 4 27-16,0 0-24 0,11-1 23 15,1-1-26-15,2 0 21 0,5 1-7 0,4-1-1 16,5-1 1-16,7 0-3 0,2 0 0 0,1-3 1 16,-1 3-5-16,10-4-1 0,-3 3 10 0,-6-1-8 15,2 1-8-15,-2-1 2 0,-2 2-2 0,0 1 0 16,-2-5-1-16,1 4 3 0,-3-2 0 0,-3 2-2 15,-1 2-3-15,0-6 4 0,-1 4-17 16,-1-1-15-16,-2-1-15 0,-2 2-11 0,-2-1-19 16,-2 1-4-16,-1 0-24 0,-3 1-1 0,-3-1 1 15,-2 1-60-15,1-2-3 0,-2 1-27 0,-8 3 17 16,5-8-2-16,-5 8 48 0,3-8 5 0,-3 8 43 16,-5-6 1-16,5 6 50 0,-11-8-3 15,11 8 67-15,-7-7-50 0,7 7 23 0,-9-7-12 16,9 7 32-16,-9-6-8 0,9 6 38 0,-8-8 0 15,8 8 28-15,-9-6-13 0,9 6 32 0,-9-7-12 16,9 7 19-16,-5-5-12 0,5 5 17 0,-6-6-29 16,6 6 26-16,-8-3-24 0,8 3-1 15,-2-6 0-15,2 6-5 0,0 0-9 0,-7-4-6 16,7 4-17-16,0 0-5 0,0 0-18 0,0-7-9 16,0 7-3-16,0 0-2 0,0 0-6 0,7-3 1 15,-7 3-3-15,0 0-9 0,15 1-2 0,-15-1-9 16,14 4-4-16,-4 1 2 0,-1-1-2 15,0 2 1-15,0 0-5 0,1 2 19 0,-1 1-14 16,0 0-1-16,1 2-2 0,-2 0 4 0,-3-1 3 16,2 1 1-16,-5-1 3 0,4-1 2 0,-3 1 6 15,-2 0 5-15,-1-1-3 0,-1 1-1 16,-2-1-21-16,-3 1 30 0,4-1-24 0,-5 2 27 0,-2 0-23 16,-1-1 27-16,0 0-19 0,-2 2 18 0,1-1-28 15,-1-5 28-15,3 2-27 0,-1-2 19 16,1 0-62-16,4 0-31 0,-3-1-68 0,4-1-61 15,4-4-219-15,-8 5 94 0</inkml:trace>
  <inkml:trace contextRef="#ctx0" brushRef="#br0" timeOffset="1697.21">18869 3315 150 0,'0'0'271'0,"-4"-9"-22"0,4 9-52 16,-6-9 14-16,6 9-49 0,-1-7-35 0,1 7-18 15,-3-6-22-15,3 6-25 0,0 0-21 0,-5-6-12 16,5 6 21-16,0 0-34 0,0 7 19 0,0 0-25 15,0 3 8-15,0 3-12 0,0 4 6 0,3 4-3 16,1 2-1-16,-2 9 1 0,4 2-1 0,-2 0 2 16,1-1-22-16,-1 1 26 0,3 3-23 0,-5-2 33 15,6 0-33-15,-4-1 24 16,-2-3-25-16,3-4 25 0,-2-3-28 0,1-2 27 16,-2-2-23-16,1-2 26 0,-2-4-27 0,-1 1-4 15,4-6-58-15,-4 1-71 0,4-4-99 0,-4-6-213 16,0 0 69-16</inkml:trace>
  <inkml:trace contextRef="#ctx0" brushRef="#br0" timeOffset="2229.87">18850 3308 141 0,'-4'-9'402'15,"2"2"-96"-15,-1 0-43 0,3 7-24 0,-4-9-28 16,4 9-18-16,-1-12-34 0,1 12-28 0,1-12-34 16,2 5-19-16,1 0-20 0,2-2-11 0,6 1-11 15,0-1-9-15,5-1-7 0,1-1-1 0,2 2-8 16,1 0 5-16,2-1-5 0,0 2-6 0,1 0 0 16,-2 0-2-16,2 0 7 0,0 3-10 0,-2 0 1 15,0-1-1-15,-3 3-2 0,0 0-5 16,-2 1 5-16,-1 2-3 0,0 2 0 0,0 2 0 15,-3 2 1-15,5 3 3 0,-4 5-1 0,3 2 1 16,-3 5 5-16,0 4-5 0,-3 3 8 16,1 1 0-16,-1 7-5 0,-2 1 0 0,3 3 0 15,-3 0-26-15,-2 0 36 0,1 2-22 0,-3-4 1 16,3-4 13-16,-2 1-9 0,-1-2 7 0,-1 0-2 16,0 1 22-16,0-5-30 0,-3-1 29 0,2-5-29 15,0 2 25-15,-3-5-25 0,2 0 25 0,-2-2-16 16,-2-3 15-16,2-1-26 0,-3 3 35 0,0-7-33 15,-1 3 29-15,-1 1-30 0,0-5 31 0,-3 2-22 16,-3-2 26-16,1 1-22 0,-2-3 21 16,-2-1-15-16,0 0 31 0,-4-1-32 15,-1-2 15-15,2 1-22 0,-3-3 23 0,1 3-8 16,-2-4 19-16,1 0-9 0,1 0 17 0,-2 0-25 16,7 0 13-16,-4 0-26 0,3 0 14 0,2 0-25 15,0 0 22-15,13 0-32 0,-23-1-18 0,23 1-77 16,-17-3-29-16,17 3-78 0,-12-2-81 0,12 2-72 15,-4-8-178-15,8 4-59 0</inkml:trace>
  <inkml:trace contextRef="#ctx0" brushRef="#br0" timeOffset="2595.86">19710 3504 292 0,'0'0'298'0,"0"0"-38"0,0 0-52 0,0 0 1 16,0 0-9-16,0 0-4 0,0 0-20 0,0 0 1 15,0 0-27-15,0 0-33 0,4-6-27 0,-4 6-17 16,14-5-11-16,-4 3-17 0,3-2-14 15,6-1 0-15,2 2-9 0,-1-2-4 16,6-1 0-16,1 0-9 0,3 1-1 0,1-3-1 16,1 3 7-16,-3 0-5 0,3-3-7 0,0 3 0 15,-1 0-1-15,1-2-1 0,-3 2 0 0,-1 1 0 16,0-1-10-16,-1 0-7 0,0 0-10 0,-1 0-2 16,-1 2-16-16,-2-3-7 0,3 1-14 0,-2 2-23 15,-5 0-21-15,0-1-8 0,-2 0-48 0,1 1 6 16,-4 0-30-16,0 0 9 0,-4 2-58 0,2-4-151 15,-5 2 155-15</inkml:trace>
  <inkml:trace contextRef="#ctx0" brushRef="#br0" timeOffset="2882.87">20491 3196 91 0,'0'-7'148'0,"0"7"8"15,0 0-40-15,0-9 18 0,0 9-32 0,0 0 24 16,3-7-22-16,-3 7 23 0,0 0-17 0,1-8-25 16,-1 8-13-16,0 0-17 0,0 0-10 15,0 0-14-15,0 0-9 0,0-7-7 16,0 7-8-16,0 0 21 0,0 0-27 0,0 0 23 16,0 0-28-16,6 7 23 0,-6-7-30 0,3 11 24 15,-1-1-23-15,2 0 19 0,-1 2-17 0,-2 5 27 16,3 0-31-16,0 4 29 0,1 1-25 0,-1 4 18 15,-2-1-6-15,2 3-32 0,-1-1-7 0,-1-1-7 16,2 1 2-16,-3-2-13 0,2-1-17 0,-2-3-16 16,2-2-21-16,-2-4-41 0,-1 1-175 0,4-3 219 15</inkml:trace>
  <inkml:trace contextRef="#ctx0" brushRef="#br0" timeOffset="3729.87">20326 3215 97 0,'0'0'345'16,"0"0"-74"-16,-9-3-35 0,9 3-5 0,0 0-29 15,0 0-10-15,-7-5-23 0,7 5-8 0,0 0-35 16,0 0-28-16,0 0-18 0,0 0-20 0,0 0-10 15,0 0-13-15,0 0-9 0,0 0-5 0,14 0-3 16,-14 0-3-16,19 5-2 0,-9-2-5 16,4 1 1-16,0 2-4 0,3 1-4 0,-1-3 2 15,0 2 0-15,0 1-1 0,0-1-1 0,0 0-20 16,-3-2 25-16,1 2-2 0,-1 1 2 0,1-3 3 16,-5 2-8-16,1-2 1 0,-1 0-2 0,-1-1 0 15,-2 0 2-15,-6-3 1 0,12 6-3 0,-12-6-1 16,10 6-2-16,-10-6 6 0,6 5-4 15,-6-5-1-15,4 8 1 0,-4-8 2 0,0 12-3 16,-1-4 4-16,-2-1 0 0,2 4 1 0,-3-1-2 16,-1 2 2-16,-1 1 3 0,-1 1-6 15,1 0 1-15,-2 1 0 0,-2 3 0 0,4-2 0 16,-2 3 1-16,-1-4-24 0,-1 2 29 0,2-3-26 16,2-1 33-16,-1 0-33 0,1-1 25 0,1 0-27 15,0-2 2-15,1-1-73 0,1-1-16 0,1 0-63 16,-1-3 0-16,3-5-23 0,-1 9-25 0,1-9-51 15,4 7-155-15,-4-7 114 0</inkml:trace>
  <inkml:trace contextRef="#ctx0" brushRef="#br0" timeOffset="4028.86">20662 3151 200 0,'-2'-6'260'0,"2"6"-36"15,-3-7-27-15,-1 0-24 0,4 7-31 0,-1-6-34 16,1 6-26-16,0 0-6 0,-5-7-23 0,5 7-15 16,0 0-5-16,0 8-2 0,0 0-5 0,4 3 16 15,-3 3-25-15,0 6 18 0,3 3-26 16,-1 2 26-16,1 5-29 0,-2 3 28 0,3-1-45 15,-1 0 15-15,-1 2 1 0,0 0-10 0,0-8 15 16,-2 0-9-16,2-1-9 0,-2 0 18 0,-1-7-26 16,4 0 22-16,-3-1-33 0,-1-3-9 0,0-5-40 15,3 2-51-15,-3-11-75 0,0 9-225 0,0-9 106 16</inkml:trace>
  <inkml:trace contextRef="#ctx0" brushRef="#br0" timeOffset="4530.85">20657 3181 106 0,'-1'-9'414'0,"-2"-1"-78"15,1 1-42-15,-2 3-33 0,4-2-10 16,-1 0-18-16,1 2-14 0,-3 0-26 0,3-1-41 16,3 1-53-16,-3-2-6 0,1 1-38 0,5 0-3 15,-2 0-19-15,4-2 6 0,-2 3-9 16,6-4-5-16,-2 3-12 0,2-3-3 0,0 2-5 15,2 0-4-15,0 2-4 0,-1 0-6 0,1-2 11 16,2 3-10-16,-5-1 6 0,4 1-1 16,-2 0 1-16,-1-1-1 0,-2 4 0 0,-1-2-3 0,0 1-5 15,-9 3 4-15,13-5-7 0,-13 5-1 0,11-2-2 16,-11 2 2-16,0 0 1 0,15 0 5 16,-15 0 1-16,7 7 4 0,-3 0-20 0,-2 2 22 15,2 2 7-15,-1 6-2 0,0 2 6 0,1 2-6 16,-1 5-1-16,2 2-2 0,0 4-8 0,0-1-17 15,3 1-2-15,-2-1-1 0,3 1 2 0,0-1-9 16,1-2 11-16,-1 0-7 0,0-1 1 16,0 1-21-16,0-3 36 0,-4-3-28 15,4 0 37-15,-1 0-21 0,-3-1 33 0,-1-5-23 16,0 1 28-16,-2-2-29 0,1-2 32 0,-3-1-21 0,-3-1 26 16,3-1-25-16,-4 2 35 0,-1-1-24 0,-1-3 34 15,-4 1-24-15,1 0 29 0,-3-2-23 0,-2-1 19 16,1 0-17-16,-2 0 33 0,-2-2-24 15,2-1 9-15,1 2-27 0,-4-4 18 0,5 0-29 0,-1 0 19 16,0-1-19-16,0-1 15 0,14 0-33 16,-24 0-25-16,11-1-75 0,4 0-30 0,-2-2-79 15,11 3-61-15,-18-2-80 0,11-2-147 0,0 1-8 16</inkml:trace>
  <inkml:trace contextRef="#ctx0" brushRef="#br0" timeOffset="5045.85">21096 3330 382 0,'-11'2'383'0,"11"-2"-83"0,0 0-55 15,0 0-54-15,0 0-37 0,0 0-21 0,0 0-14 16,9-5-18-16,0 0-16 0,8 1-17 0,6-3-9 15,5 2-16-15,8-3-12 0,7 0-9 0,4-1-14 16,-2 1-22-16,5-1-15 0,-4 2-1 16,1 1-13-16,-2-3 8 0,0 3-5 0,-3-2-4 15,-5 2-10-15,-2 0-20 0,-2 0-24 0,-1 1-25 16,-5-1-19-16,-3 3-32 0,-4-3-10 0,-2 1-211 16,-1-1 151-16</inkml:trace>
  <inkml:trace contextRef="#ctx0" brushRef="#br0" timeOffset="5328.86">21806 3034 89 0,'0'0'134'0,"0"0"-5"16,0 0-22-16,0 0-3 0,5-5-19 0,-5 5-14 15,8 3-8-15,-8-3-9 0,15 4-7 0,-7 0-5 16,2 2-5-16,0 0-14 0,2 4-1 0,-1-3 16 15,1 3-23-15,-2 1 12 0,0 0-23 0,2 1 21 16,-4 1-24-16,0 0 41 0,-1-1-41 0,-2 1 35 16,-4-1-24-16,2 1 28 0,-6-1-19 15,2 2 14-15,-4-2-23 0,-2 0 16 16,-1 1-23-16,0-2 16 0,-4 2-17 0,2-4 13 16,1 1-25-16,3-3 23 0,-1 1-29 0,-3-2-9 15,5 0-62-15,0 0-36 0,5-6-86 0,-8 8-90 16,8-8 247-16</inkml:trace>
  <inkml:trace contextRef="#ctx0" brushRef="#br0" timeOffset="5614.87">22081 2932 119 0,'0'0'353'0,"-1"-11"-97"0,1 11-60 16,-2-7-42-16,2 7-14 0,0 0-45 16,0-9 5-16,0 9-59 0,0 0-5 0,0 0-6 15,2 9-3-15,-1-4-2 0,0 8-1 0,3 5-21 16,0 2 30-16,1 6-17 0,1 5-1 0,-2 4-3 16,3-1-1-16,-2 0-2 0,0 1-1 0,-4-1 1 15,5-1-1-15,-3-3-2 0,-2-2 2 0,3-4 4 16,-3-4-1-16,1-1-8 0,-1-2 12 15,-1-2-24-15,0-3-31 0,0-1-58 0,-1-5-81 16,1-6-278-16,-3 8 66 0</inkml:trace>
  <inkml:trace contextRef="#ctx0" brushRef="#br0" timeOffset="6079.87">22012 2858 197 0,'-5'-9'409'0,"0"1"-52"0,1 1-69 0,1 1-32 16,3 6-21-16,-5-10-15 0,5 10-37 15,-2-11-25-15,2 11-46 0,2-10-20 0,2 5-28 16,4-2-5-16,3 2-26 0,3-3-9 0,4 1-24 16,4 0 0-16,1 0-24 0,1 0 10 0,8 1-9 15,-4-2 14-15,4 3-12 0,-5 0 20 16,0-2-19-16,-2 3 17 0,0 1-13 0,0-2 17 15,-2 3-13-15,0 0 15 0,-2-1-23 0,-1 1 13 16,-1 2-29-16,-3-1 8 0,0 2-22 0,-2-1 32 16,3 3-26-16,-3 1 33 0,1 2-22 0,-2-2 6 15,1 7 2-15,-1 1 8 0,0 2 13 0,-2 4-10 16,-2 3 11-16,3 6-32 0,-1-1 37 16,-2 4-25-16,-1 0 24 0,2 0-23 15,-4 2 29-15,1-3 0 0,-1 4 4 0,-2-2-4 16,4 0 3-16,-3-2-7 0,-1-3-1 0,1-2 1 15,-1-1-1-15,-2-2 1 0,2-3-2 0,0-1 7 0,-2 0-15 16,-2-2 18-16,3-1-4 0,-2-4 4 16,-1 0 6-16,3 1 5 0,-6-2 5 0,3-1 7 15,-1 1-6-15,-2-3-3 0,-3 1 1 0,0 0-4 16,-2-2-4-16,-2 1-3 0,-3 0-7 0,-4-3 3 16,-6 2-6-16,0-2-7 0,-6 1-9 0,-7 1-22 15,-2-4-27-15,-1 1-17 0,-3-2-35 0,3 3-43 16,-1-1-74-16</inkml:trace>
  <inkml:trace contextRef="#ctx0" brushRef="#br0" timeOffset="6994.87">17318 4279 94 0,'0'0'367'0,"0"-10"-90"0,0 10-13 0,1-9-31 0,-1 9-42 15,0-8-51-15,0 8-3 0,0 0-58 16,0-8 8-16,0 8-42 0,0 0 7 0,0 0-33 15,0 0 19-15,0 0-30 0,8 8 23 0,-6 2-32 16,2 3 26-16,0 3-28 0,1 6 24 0,0 1-20 16,4 5-2-16,-4 4 5 0,2 0-2 0,-1 1 2 15,-1 1 22-15,3 1-32 0,-3-3 30 0,-1 1-34 16,0-1 29-16,-2-6-24 0,1-2 36 16,-1 1-41-16,0-7 18 0,0 0-25 0,-2-5 26 15,3 1-30-15,-3-2 26 0,1-2-48 16,-2-3-2-16,1-7-57 0,-3 11-2 0,3-11-31 15,0 0 12-15,-9 1-8 0,9-1-6 0,-5-9-12 16,1 0-11-16,-1-3-15 0,0-4-96 0,0-1 84 16</inkml:trace>
  <inkml:trace contextRef="#ctx0" brushRef="#br0" timeOffset="7397.87">17347 4616 260 0,'-2'-20'7'0,"-1"-2"23"0,-1-1 14 16,2 3 0-16,-1-3 14 0,-1 0 2 0,3 4 26 16,0-2 5-16,-1 1 0 0,1 3 6 0,-1-2-5 15,-1 1-2-15,3 1-16 0,-2 0-4 0,0 3-5 16,1-1 2-16,0 3-3 0,-2 1-3 15,3-1-3-15,-1 3-1 0,-2-2-9 0,2 5-3 16,0-2-16-16,-2 2-4 0,3 6-8 16,-6-7-6-16,6 7-1 0,0 0-2 0,-17 4-6 15,11 0 7-15,-1 4 4 0,-3 1-9 0,1 2 7 16,4 1-27-16,-3 1 25 0,0-2-22 0,1 1 25 16,3-2-24-16,-1 0 24 0,1-3-9 0,-2 0 13 15,5 0-26-15,1-7 32 0,-5 12-9 0,5-12 48 16,-7 8-3-16,7-8 51 0,0 0-32 0,0 8 12 15,0-8-34-15,0 0 22 0,0 0-29 0,7-7 8 16,-7 7-31-16,10-11 22 0,-5 1-38 16,1 1 19-16,2-3-27 0,0-2 23 0,-1 4-30 15,2-5 22-15,0 3-29 0,0 0 23 16,0-3-24-16,-1 4 28 0,1 0-32 0,2-3 25 0,-2 4-27 16,0-1 25-16,1 1-23 0,2 0 20 0,-2 4-24 15,0-1 25-15,2 3-24 0,-2 2 26 16,4 2-23-16,-2 0 24 0,0 1-23 0,5 5 24 15,-2 3-21-15,3-2 28 0,1 6-27 0,-2-1 26 16,7 2-35-16,-2 1-6 0,-3-1-51 0,-1-1-13 16,1 0-58-16,-2 0-19 0,1-1-50 0,-3-1-44 15,2 0-205-15,-3-3 53 0</inkml:trace>
  <inkml:trace contextRef="#ctx0" brushRef="#br0" timeOffset="8414.87">17617 4806 218 0,'1'-8'442'16,"-1"8"-124"-16,0-7-65 0,0 7-56 0,3-8-47 15,-3 8-27-15,5-7-28 0,-5 7-19 0,6-11-20 16,-2 6-9-16,1 1-14 0,0-1-6 0,-5 5-7 16,12-3 0-16,-12 3-12 0,0 0-4 15,19 2-1-15,-11 3 0 0,-2 0 1 16,0 3-1-16,-2 1-4 0,-1 3 3 0,-1 1 1 16,-2 0 29-16,0 4-35 0,-2-3-1 0,-1 2 3 15,-1 0 1-15,2-2 3 0,-3 0 1 0,1-1 0 16,0-2 2-16,0-1 6 0,2-2 17 0,-2-1-16 15,1 1 18-15,1-2 5 0,2-6-7 0,-4 8-11 16,4-8-29-16,0 0-19 0,0 0-8 0,0 0 20 16,2-11-37-16,2 0 4 0,0 1-27 0,0-4 4 15,2 0-9-15,-2-1 27 0,5 2-6 16,-4-4 28-16,3 5-5 0,-3-3 38 0,0 4 7 16,1 0 20-16,-2 3 19 0,0-1 11 0,-1 0-4 15,-1 3-4-15,-2 6-6 0,4-11-16 16,-4 11-7-16,3-8 2 0,-3 8 1 0,0 0-12 15,0 0 4-15,2 7-5 0,0 1-3 0,0 0 1 16,1 3-1-16,2 2-2 0,1 1 23 0,2-2-37 16,1 1 34-16,1 0-57 0,4-1-2 0,1-3-59 15,1-1-16-15,0-2-62 0,2-3-79 0,3-3-205 16,0-3 65-16</inkml:trace>
  <inkml:trace contextRef="#ctx0" brushRef="#br0" timeOffset="9509.86">16161 4161 150 0,'0'0'315'0,"0"0"-85"15,0 0-47-15,0 0-30 0,0 0-28 16,0 0-14-16,0 0-8 0,0 0 2 0,7-9-16 16,2 3 30-16,3 1-38 0,6 0 30 0,4-2-38 15,2-1 23-15,11 1-44 0,-1-1 19 16,2 2-43-16,9-1 22 0,-3 0-36 0,-4 2 22 15,-2 2-35-15,5-5 23 0,-5 4-43 0,1-2 1 16,-1-2-52-16,-2 2-19 0,-2 1-60 0,-1-4-36 16,-6 3-50-16,-2 0-254 0,-1-2 24 0</inkml:trace>
  <inkml:trace contextRef="#ctx0" brushRef="#br0" timeOffset="9776.86">16735 3837 161 0,'-1'-6'190'0,"1"6"-36"0,0 0-15 0,1-10-7 15,-1 10-26-15,0 0 0 0,4-9-25 16,-4 9 12-16,5-4-32 0,-5 4 6 0,6-4-26 16,-6 4 12-16,11-1-20 0,-11 1 11 0,12 1-26 15,-3 3 22-15,0-1-33 0,-1 3 21 0,2 3-25 16,2 0 18-16,-3 2-22 0,2 3 18 15,-2 0-20-15,0 4 14 0,0 1-14 0,-3-5 20 16,-3 2-3-16,-2 1-42 0,2 0-16 0,-6 0-56 16,2 1-46-16,-3-1-60 0,-1 2-143 15,-4-3 193-15</inkml:trace>
  <inkml:trace contextRef="#ctx0" brushRef="#br0" timeOffset="11211.87">17079 3348 127 0,'0'0'260'15,"0"0"-32"-15,0 0-45 0,0 0 16 0,0 0-33 16,0 0 0-16,0 0-28 0,0 0-9 0,0 0-6 16,0 0-3-16,0 0-7 0,0 0 2 0,0 0 8 15,0 0 11-15,0 0-1 0,0 0-24 16,0 0-17-16,0 0-19 0,0 0-17 0,2-9-12 15,-2 9-7-15,0-12-12 0,0 3-26 0,0-2 11 16,0-3-10-16,3 1-23 0,-3-4-10 16,-3-2-2-16,3 0-15 0,0-1-37 0,0-4 17 15,-1 1-28-15,0-2 23 0,-3 0-5 0,0 1 11 16,4 2-1-16,-5-2 15 0,4 1 33 0,-3 3-17 16,1 2 28-16,1 1-10 0,-2 0 32 0,1 2-34 15,1 3 25-15,-2 0-21 0,0 2 28 0,3 0-27 16,-3 1 22-16,3 0-18 0,-2 2 22 0,2 0-23 15,1 7 29-15,-4-11-29 0,4 11 20 0,-1-11-22 16,1 11 21-16,-3-9-8 0,3 9 11 0,-1-6-21 16,1 6 20-16,0 0-23 0,-3-8 17 15,3 8-34-15,0 0 11 0,0 0-28 16,-3-7 12-16,3 7-32 0,0 0 19 0,0 0-36 16,0 0 18-16,0 0-20 0,0 0 21 0,0 0-14 15,0 0 21-15,0 0-28 0,0 0 9 0,0 0-32 16,0 0 5-16,-12 0-40 0,12 0-76 0,0 0 71 15</inkml:trace>
  <inkml:trace contextRef="#ctx0" brushRef="#br0" timeOffset="12810.87">16974 2772 113 0,'-8'11'128'0,"1"1"4"15,-1 0-43-15,-1 1 8 0,4-3-29 0,-3 2-13 16,1 1 4-16,0-2 21 0,2-2-1 0,0 0-2 16,0 1-9-16,1-1-11 0,-1-2-7 0,0 0-6 15,2 0-13-15,-2 0-5 0,5-7-9 0,-4 8 4 16,4-8-4-16,-5 7 0 0,5-7 6 0,-4 6 4 15,4-6 20-15,0 0 6 0,-1 8 30 0,1-8-25 16,0 0 12-16,0 0-39 0,0 0 15 16,0 0-11-16,4-10-9 0,-3 4-4 0,3 0 0 15,0-1-11-15,0-5 1 0,0 3-7 16,1 0 0-16,0-3 13 0,0 0-21 0,0 1 21 16,0-1-26-16,2-1 25 0,-2 4-28 0,1-2 30 15,-1 2-31-15,0 0 24 0,-1 1-28 0,1-1 28 16,3 3-28-16,-2-2 25 0,-1 1-22 0,2 2 19 15,-1 0-22-15,3 2 24 0,0 0-30 0,-9 3 33 16,17-1-26-16,-17 1 24 0,23 3-23 0,-11 1 31 16,1 1-34-16,4 0 38 0,-3 2-31 0,2 1 21 15,0-1-23-15,-1 1 19 0,-1-2-42 16,3 2 7-16,-4-1-35 0,-2 0-17 0,3-1-49 16,-2 3-12-16,-1-5-62 0,-3 1-189 15,1 0 153-15</inkml:trace>
  <inkml:trace contextRef="#ctx0" brushRef="#br0" timeOffset="15093.01">16837 2402 52 0,'0'0'311'0,"-1"-8"-91"0,1 8 9 16,-3-6-39-16,3 6 24 0,-1-6-44 0,1 6-26 15,0 0-6-15,-5-8-28 0,5 8-22 16,0 0-16-16,-1-6-18 0,1 6-14 16,0 0-8-16,0 0-3 0,-1-6-15 0,1 6-1 15,0 0-9-15,0 0-1 0,0 0 1 0,0 0-1 16,10 6 2-16,-10-6-2 0,10 6 7 0,-2 0-10 15,2 0 7-15,1-1-10 0,1 2 4 0,3 0 0 16,1-4 5-16,-1 1-1 0,0 0-2 0,3-1 6 16,-1-2-4-16,-1-1 6 0,-3-1-7 0,6-2-2 15,-1-2-1-15,-4-1-2 0,4-1 4 0,-5-1-1 16,0-2 0-16,-2 0 6 0,2 0 0 0,-3-2-4 16,-2-2-2-16,-2 2-1 0,-2 0 3 0,1-2-1 15,-2 1 6-15,-2 3 25 0,-1-1-16 16,0 0 9-16,0 2-13 0,0 2 14 0,0-1-14 15,0 8-1-15,0-11-10 0,0 11 11 0,0-11-20 16,0 11 14-16,0 0-16 0,0 0 16 0,0 0-11 16,-6 8 0-16,3-1-2 0,2 4 12 15,-2 3-9-15,1 3 0 0,-1 7 0 0,2 1 7 16,-3-1 11-16,1 3-20 0,0 1 16 0,0-4-25 16,1 3-32-16,-1-4-25 0,-1 1-3 0,3-5-59 15,-2 0-12-15,1-2-65 0,-2 0-21 0,0-1-248 16,-5-3 38-16</inkml:trace>
  <inkml:trace contextRef="#ctx0" brushRef="#br0" timeOffset="15578.02">17043 1953 182 0,'0'0'190'0,"0"0"-53"0,0 0-21 16,-4-6-35-16,4 6-12 0,-5 6-17 16,1-3-6-16,-1 2-10 0,1 1-2 0,0 2-6 15,-2 0-3-15,1 0 6 0,0 0-9 16,0 1 6-16,-2-2-2 0,5 0 32 0,-6 0-23 15,6 0 19-15,-2-2-27 0,0 1 17 0,0-1-21 16,4-5 11-16,-5 7-29 0,2 0 27 0,3-7-12 16,-6 4 37-16,6-4-7 0,-1 6 44 0,1-6-15 15,0 0 43-15,0 0-13 0,-4 5 3 0,4-5-31 16,0 0 0-16,0 0-41 0,4-10 10 0,-4 10-29 16,6-11 12-16,-2 4-25 0,-3-1 16 0,6-1-20 15,-5 1 9-15,3-2-13 0,-1 2 19 16,0-2-22-16,2 1 18 0,-2 2-13 15,0 0 11-15,-1 2-11 0,-1-2 10 0,-2 7-14 16,7-9 6-16,-7 9-12 0,2-9 12 0,-2 9-18 16,8-3 15-16,-8 3-11 0,0 0 15 0,11 3-15 15,-11-3 17-15,12 9-12 0,-5-1 10 0,2 1-12 16,2 1 21-16,0 3-23 0,3-1 18 0,-1 1-17 16,2-1 14-16,1 0-45 0,0-1-35 0,1 0-94 15,-3-4-39-15,0 1-109 0,0-2-201 0,0-1-16 16</inkml:trace>
  <inkml:trace contextRef="#ctx0" brushRef="#br0" timeOffset="16679.02">17154 2282 45 0,'0'0'253'0,"0"0"-31"0,0 0-63 15,0 0-11-15,4-6-49 0,-4 6 5 0,0 0-47 16,0 0 10-16,0 0-39 0,0 0 13 0,0 0-25 15,0 0 14-15,3 6-23 0,-3-6 16 16,0 15-12-16,0-4 13 0,-3 3-22 0,3 4 25 16,0 2-24-16,-4 1 18 0,4 3-22 0,-2-1 20 15,-2 1-21-15,1-1 25 0,-1 0-28 0,1-6 24 16,-1 1-21-16,0 0 27 0,0-3-13 16,0 1 28-16,2-2-22 0,-2-1 23 0,0-1-19 15,-1-2 18-15,1-1-13 0,2 0 34 0,-2 1-3 16,0-3 11-16,0-2-11 0,-1 1-4 0,0-2-11 15,-3 1 0-15,8-5-13 0,-11 3-1 16,11-3-8-16,-13 0-4 0,13 0-7 0,-17-2-5 16,17 2 1-16,-11-4-5 0,2 1-2 0,1 0 1 15,8 3-11-15,-14-7-21 0,5 4 7 0,9 3-47 16,-11-6-7-16,11 6-49 0,-11-7-17 0,11 7-63 16,-11-4-43-16,11 4-136 0,-8-1 159 15</inkml:trace>
  <inkml:trace contextRef="#ctx0" brushRef="#br0" timeOffset="24255.54">18992 2983 54 0,'4'14'128'16,"-2"-2"-16"-16,1-2-12 0,-2 1-10 0,4 0-7 15,-2-1-10-15,-2-1-21 0,3-1-8 16,-4-1-4-16,5 0-2 0,-4-2 9 0,-1-5 11 16,4 9 2-16,-4-9 46 0,3 10-36 0,-3-10 7 15,4 6-16-15,-4-6-16 0,0 0-20 16,0 0-9-16,0 0-9 0,2-8-11 0,-2 8-5 16,0-12-2-16,0 4 1 0,0 1-17 0,-1-2-13 15,0-1-12-15,-1-1-10 0,1 2 8 0,0-2-15 16,-2 0-4-16,3 1 13 0,-4-1-8 0,4 0 26 15,-2 1-13-15,-2 0 24 0,3 1-18 0,-2-1 17 16,2 1-18-16,-2 4 13 0,2-2-31 16,-3-1 0-16,4 8-68 0,-1-10 40 0</inkml:trace>
  <inkml:trace contextRef="#ctx0" brushRef="#br0" timeOffset="24655.44">18918 2795 64 0,'0'0'269'0,"-3"-13"-43"15,3 13-40-15,-2-10 12 0,2 10-39 16,-3-8-11-16,3 8-62 0,-2-6-1 0,2 6-40 16,-2-6 8-16,2 6-40 0,0 0 19 0,0 0-28 15,0 0 24-15,0 0-30 0,0 0 21 0,2 9-25 16,0-1 28-16,1 4-25 0,2 0 0 16,-1 4 3-16,3 4 8 0,0 1-20 0,-1 2 28 15,3 3-28-15,0 1 20 0,0 0-1 0,1 0 1 16,-1-5-4-16,-1 0-3 0,-2-1 2 0,2-4 7 15,1 2-6-15,-4-7-2 0,0 2 3 0,-1-5-9 16,0 0 18-16,-2-1 3 0,1-2 4 0,-2 0-6 16,-1-6-41-16,4 6-75 0,-4-6-39 0,0 0-23 15,0 0-24-15,-1-7-167 0,1 7 188 16</inkml:trace>
  <inkml:trace contextRef="#ctx0" brushRef="#br0" timeOffset="25057.07">18965 2735 45 0,'0'0'131'0,"0"0"-42"0,0 0 6 0,0 0-43 15,-5 9 10-15,2-5-19 0,0 3 9 16,0 1-24-16,1 1 13 0,-1 1-22 0,-1 1 23 15,0 0-19-15,-1-1 6 0,1-1 17 0,2 1 11 16,-3-2 13-16,2 1 4 0,-1-3-1 0,2 1 2 16,2-7 20-16,-5 12-11 0,5-12-4 0,-4 8 0 15,4-8-10-15,-5 4-9 0,5-4-10 0,0 0-10 16,0 0-1-16,-12 2-16 0,12-2-2 0,-5-6-9 16,5 6-2-16,-1-8-8 0,-2 2 0 15,2-2 0-15,1 2-3 0,-1-2 15 0,-1 1-18 0,2-1 23 16,0 0-27-16,0 2 28 0,0-2-33 15,0 8 25-15,2-11-30 0,-1 4 28 16,-1 7-31-16,1-11 26 0,3 7-16 0,-4 4 15 16,9-8-18-16,-9 8 21 0,14-4-23 0,-14 4 26 15,18 0-24-15,-5 0 27 0,0 1-25 0,2-1 26 16,2 3-24-16,0-3 27 0,4 3-42 0,-2-3-22 16,0 2-80-16,-1-2-40 0,4 3-82 0,-2-3-148 15,-2 0 149-15</inkml:trace>
  <inkml:trace contextRef="#ctx0" brushRef="#br0" timeOffset="26254.83">20822 2881 43 0,'0'0'202'0,"0"8"-19"0,0-8-26 16,0 0-7-16,-1 6-5 0,1-6-10 0,0 0 2 15,0 0 3-15,-3 8 4 0,3-8 4 0,0 0-19 16,0 0 38-16,0 0-15 0,0 0 28 0,0 0-20 16,0 0 15-16,0 0-19 0,0 0-12 0,0 0-44 15,0 0-15-15,0 0-22 0,-4-9-15 0,3 4-10 16,-3-4-17-16,2 1-15 0,-2-3-16 0,0 1-18 16,2-1-19-16,-2-2-9 0,0-2-15 15,1 0-13-15,-2-1 2 0,1-1 26 0,3-1-5 16,-4 1 16-16,1 0-4 0,3 0 25 0,-3 0-9 15,0 2 22-15,3 1-13 0,-2-1 20 0,1 3-18 16,-1 1 8-16,2-2 8 0,-2 3 0 16,2 2 19-16,0-1-19 0,-3 3 2 0,4-2 15 15,-1 2-11-15,1 6 10 0,-3-11-20 0,3 11 17 16,-1-9-9-16,1 9-7 0,-1-10-3 0,1 10 6 16,-2-4 3-16,2 4-18 0,0 0 18 0,-1-8-5 15,1 8 1-15,0 0 14 0,-4-6-13 0,4 6-7 16,0 0 3-16,0 0 4 0,-1 8 21 15,0 0-22-15,-2-3 20 0,2 6-41 0,-2-1 35 16,1 2-5-16,-3 1 5 0,2 1-8 0,-1 2 3 16,-1-2 1-16,1-1 0 0,2-1-2 0,-1-2 2 15,-1 1 1-15,2-2-1 0,-2 0 0 0,3 0 2 16,-2-4-4-16,3-5 3 0,-2 13-1 16,2-13 1-16,-3 8 9 0,3-8 8 0,-4 7-3 15,4-7-7-15,0 0-4 0,0 0-2 0,0 0 0 16,-2-7-8-16,2 7-4 0,0-10-4 0,1 2-6 15,-1 0-12-15,1-4-15 0,-1 1-2 0,3-3-6 16,-1 0 23-16,1-1-27 0,-2-1 34 16,3 0-18-16,0 2 30 0,-3 1-22 0,0 0 30 15,3 1-11-15,-4 0-5 0,4 4 3 0,-3-3 24 16,-1 4-30-16,3-1 33 0,-2 1-29 0,-1 0 27 16,0 7-26-16,4-10 22 0,-4 10-23 0,3-9 21 15,-3 9-24-15,5-4 30 0,-5 4-28 16,0 0 31-16,15 0-26 0,-15 0 28 0,13 6-30 15,-3-2 36-15,-1 1-33 0,1 3 23 0,4-3-48 16,-1 2-8-16,1 0-75 0,0 0-19 0,0-1-72 16,0 0-257-16,-1-1 49 0</inkml:trace>
  <inkml:trace contextRef="#ctx0" brushRef="#br0" timeOffset="27354.5">22349 2718 79 0,'0'0'345'0,"0"0"-63"15,3 7 9-15,-3-7 23 0,0 0-17 0,0 0-14 16,0 0-29-16,0 0-53 0,0 0-52 0,0 0-30 15,6-5-24-15,-6 5-22 0,0-11-11 0,0 11-12 16,0-14-12-16,0 6-10 0,-1-1-5 0,1-2-4 16,0-1-9-16,-3 1-5 0,2-2-2 0,-3-4-6 15,3 0-5-15,-2 0-9 0,0-1-1 0,-2-4-12 16,1 1-2-16,0 0 8 0,0-2 0 0,0 2 0 16,0 0 4-16,-1 2 2 0,3 2 0 0,-2 0 3 15,0 0 4-15,0 2 1 0,2 1 1 0,-2 2 3 16,1 1-2-16,1 1 1 0,0 0 0 15,0 2 0-15,-2 1-3 0,3 0-6 0,-2 0-8 16,3 7-14-16,-2-8-15 0,2 8 1 0,-3-9 6 16,3 9 11-16,0 0 6 0,0 0 6 15,0 0-22-15,-5 6 38 0,4 0 2 0,-1 0 0 16,1 6 4-16,-3 0-4 0,3 2 7 0,-2 2-2 16,-3 1 3-16,4 1-8 0,-5-1-1 0,3 0 3 15,2-1 0-15,-5-1 3 0,5-1 3 0,-3 0-4 16,0-1 8-16,1-2-8 0,0 0 9 0,1-3-10 15,-2 2 0-15,4-3 4 0,-2 1 0 0,1-2 5 16,2-6-1-16,-5 11 9 0,2-6 13 16,3-5 2-16,-4 6-1 0,4-6-9 0,-5 5-4 15,5-5-4-15,0 0-2 0,0 0 2 0,-9-4-10 16,9 4 0-16,-1-7-10 0,0-2 0 0,-1 2-6 16,2-3-1-16,0-1-8 0,2-3-6 15,-1-2-8-15,0 0 4 0,2 1 7 0,-1-2-3 16,2 1 4-16,1-2-5 0,-1 1 5 0,0 1 5 15,2 2 5-15,1 0 3 0,-2 1 2 0,1 1-2 16,-2 0 2-16,4 3-1 0,-3-1 2 0,0 3-1 16,-1-1 2-16,1 1 2 0,0 1 7 0,-5 6-8 15,13-6 0-15,-13 6 4 0,13 0 2 0,-13 0-3 16,15 7 13-16,-7-1-8 0,2 3 1 0,0 0-1 16,0 2 2-16,1 3-1 0,1-3-2 15,1 4 7-15,1-1-7 0,-2 0-18 0,2-2-48 16,1 2-23-16,-2-2-70 0,1-3-31 0,-4 3-88 15,4-5-129-15,-2 1 133 0</inkml:trace>
  <inkml:trace contextRef="#ctx0" brushRef="#br0" timeOffset="28482.49">19230 4376 115 0,'-4'-4'298'16,"4"4"-85"-16,0 0-11 0,-4-9-32 0,4 9 21 15,-1-8-40-15,1 8 6 0,1-10-40 0,2 5 4 16,-3 5-43-16,5-13 9 0,-4 6-39 0,5 0 16 16,1 1-41-16,-3-2 23 0,1 2-40 0,0 0 31 15,-5 6-33-15,11-6 22 0,-11 6-39 0,9-4 31 16,-9 4-35-16,13 2 36 0,-13-2-30 15,10 8 3-15,-5-2 2 0,-2 3 8 0,-2 1-5 16,3 2 1-16,-3-3 2 0,-2 3 1 0,1 2 2 16,-1-2 0-16,-2-1 3 0,3 0-37 0,-2 1 52 15,0-1-33-15,0-2 50 0,-1-1-45 0,3 0 55 16,-1-1-52-16,1-7 58 0,-3 11-58 16,3-11 72-16,0 0-77 0,-1 7 52 0,1-7-19 15,0 0-21-15,4-9-14 0,-3 4 3 0,3-3-14 16,0 0-8-16,0-3-5 0,0 2 4 0,-2-4-1 15,2 3 3-15,1-1 3 0,-1 2 35 0,-3 0-33 16,4 0 39-16,-3 2-35 0,0 1 34 16,1 1-3-16,-1-2-22 0,-2 7 24 0,3-7-29 15,-3 7 25-15,1-10-35 0,-1 10 40 0,0 0-36 16,0 0 30-16,0 0-23 0,6 6 2 0,-3 0 4 16,-2-1 2-16,3 7 4 0,0-4 6 0,0 4-6 15,2-1 2-15,3 1-38 0,-4 1 31 0,4-1-47 16,0-1 2-16,4 0-32 0,-3-1-17 15,2-2-31-15,-1-1-41 0,2-2-43 0,1-1-169 16,-14-4 159-16</inkml:trace>
  <inkml:trace contextRef="#ctx0" brushRef="#br0" timeOffset="28920.68">19621 4342 412 0,'2'-9'319'0,"-2"9"-47"16,0 0-86-16,0 0-20 0,3-6-59 0,-3 6-2 16,0 0-46-16,0 0 10 0,0 0-30 0,0 0 12 15,0 0-37-15,9 4 28 0,-9-4-29 0,2 11 24 16,1-5-25-16,-2 2 2 0,2 0 4 0,-2 3 1 16,-1-2 10-16,0 1 4 0,0 1-11 15,0 2-40-15,-1-4 45 0,1 2-42 16,0-2 47-16,0-1-47 0,0-1 41 0,0 1-40 15,0-8 46-15,0 11-51 0,0-11 51 0,2 11-51 16,-2-11 52-16,8 6-48 0,-8-6 41 0,14 0-50 16,-4-2 52-16,3-2-12 0,4-3-22 0,-2 0-35 15,4-1 5-15,4-3 26 0,3 0-50 0,-2-1-64 16,4-3-90-16,-1 1-80 0,1 0-138 0,-2 1 99 16</inkml:trace>
  <inkml:trace contextRef="#ctx0" brushRef="#br0" timeOffset="29521.51">20707 3952 87 0,'14'-3'106'0,"-14"3"-3"0,14 0-21 0,-1-2-7 16,-13 2-15-16,19 2-1 0,-9-2-16 0,2 2 3 16,-2 2-10-16,0-1 9 0,-1 2 9 15,0 3 4-15,0-1 45 0,-1 1-56 0,-3 3 22 16,0-1-15-16,-2 2 21 0,-2-1-29 0,-1 2 16 16,0-1-24-16,-1 0 17 0,-2 0-8 0,-1-2 26 15,3 2-22-15,-3-3 28 0,0 0-15 16,2 2 21-16,-1-5-25 0,-2 2 29 0,4-2-25 15,-2 0 32-15,3-6-33 0,-2 10 23 0,2-10-39 16,-3 7 4-16,3-7-47 0,0 0 17 0,8-9-40 16,-3 3 8-16,0-2-32 0,3-3-1 0,-1-1-36 15,1-1 28-15,2 0-12 0,-2-2 35 0,0 2-9 16,0 1 29-16,0-2-20 0,0 4 39 0,-3 0-22 16,0 2 38-16,1-1-18 0,-2 4 33 15,0-3-32-15,-4 8 31 0,5-9-34 0,-5 9 17 16,5-10-35-16,-5 10 28 0,0 0-27 0,0 0 30 15,8 3-32-15,-8-3 27 0,6 10-22 16,-3-3 28-16,-2 2-39 0,3-1 7 0,0 1-67 16,0 1-17-16,0 1-54 0,1-1-34 0,1-1-37 15,-1 2-216-15,0-3 95 0</inkml:trace>
  <inkml:trace contextRef="#ctx0" brushRef="#br0" timeOffset="29921.78">21139 4044 272 0,'0'0'416'0,"0"0"-114"0,4-6-62 15,-4 6-65-15,0 0-36 0,0 0-31 16,0 0-25-16,0 0-16 0,0 0 6 0,2-6-20 16,-2 6 2-16,0 0-43 0,0 0 22 0,8 5-42 15,-8-5 19-15,5 6-54 0,-5-6 25 0,7 7-25 16,-7-7 22-16,5 10-20 0,-5-10 17 0,5 9-20 15,-5-9 22-15,2 11-15 0,-2-11 23 16,0 12-20-16,0-12 28 0,3 12-17 0,-3-4 23 16,0-8-14-16,1 10 17 0,-1-10-20 0,0 13 23 15,0-13-20-15,4 9 16 0,-1-3-16 0,-3-6 20 16,5 11-19-16,0-6 29 0,0 1 1 16,1-1-11-16,2-1-24 0,0 2 24 0,-2-1-20 15,4 0 20-15,-1-1-22 0,-1 2 20 0,1 0-22 16,-3-3 28-16,1 2-28 0,-1 0 21 0,-1-1-15 15,-1 1 22-15,0 2-19 0,-4-7 29 0,2 10-17 16,-2-2 22-16,0-1-15 0,-2-1 17 0,-3 2-27 16,0-2 21-16,-2 3-26 0,2-1 20 15,-3-2-32-15,-2 2-28 0,5-1-30 0,-3-2-64 16,2 1-67-16,-3-2-180 0,5 0 159 0</inkml:trace>
  <inkml:trace contextRef="#ctx0" brushRef="#br0" timeOffset="30571.52">22164 3850 394 0,'0'0'304'0,"0"0"-77"0,0 0-40 0,0 0-42 16,8-2-36-16,-8 2-22 0,0 0-16 0,11-2-18 15,-11 2-9-15,13 2-9 0,-13-2-5 0,13 6-4 16,-13-6-6-16,12 5-12 0,-8 0 0 0,3 3 20 16,-7-8-29-16,6 11 26 0,-6-3-27 15,3-2 23-15,-6 3-24 0,3 0 32 0,-4 1-29 16,0-2 44-16,-1 0-24 0,3 1 39 0,-3-2-23 15,2 2 3-15,-1-6-3 0,2 3 1 0,2-6 5 16,-4 10 10-16,4-10 1 0,-4 6 5 0,4-6-19 16,0 0-25-16,0 0-29 0,0 0-7 15,0 0-17-15,4-11-8 0,0 5-9 0,1-2-2 16,0-3-20-16,1-1-13 0,1-1 7 0,-1-1 8 16,1 1 13-16,0 1 11 0,-2-2 29 0,2 1-4 15,-2 3 35-15,0-1 5 0,-1 2 31 0,1 0-22 16,-3 1 20-16,1 2-34 0,-3 6 14 15,5-11-26-15,-5 11 20 0,4-8-23 0,-4 8 14 16,0 0-2-16,0 0 3 0,0 0 2 0,5 6-3 16,-5-6-3-16,4 10 4 0,-3-1-3 0,2-1-5 15,-1 2 3-15,3 0 30 0,-1 0-44 0,0 1-1 16,0-1-41-16,1-2 13 0,0 2-25 16,3-3 15-16,-1 1-14 0,1-4-23 0,1 0-59 15,0 0-34-15,0-1-197 0,-9-3 166 0</inkml:trace>
  <inkml:trace contextRef="#ctx0" brushRef="#br0" timeOffset="30987.13">22487 3817 126 0,'0'0'175'0,"0"0"-39"16,7-6-19-16,-7 6-12 0,0 0-4 0,0 0-38 16,0 0-10-16,11-1-1 0,-11 1 5 0,0 0 5 15,8 7 19-15,-8-7-5 0,1 6 22 0,-1-6-3 16,0 11 5-16,0-11-26 0,-4 11 0 0,2-2-7 16,-1-2-9-16,-1 1-9 0,2 1 12 15,-2-3-34-15,0 4 19 0,2-4-28 0,0 1 14 16,0-2-37-16,-1 1 16 0,3-6-42 15,0 11 16-15,0-11-42 0,3 8 6 0,-3-8-27 16,6 4-10-16,-6-4-27 0,0 0 4 0,19-1-3 16,-19 1 33-16,16-5-4 0,-6 3 20 0,-1-1 9 15,0 2 13-15,0-3 8 0,-9 4 28 0,11-5 5 16,-11 5 20-16,12-3 4 0,-12 3 35 0,11-2-1 16,-11 2 31-16,9 3-17 0,-9-3 25 0,9 11-32 15,-9-11 19-15,8 10-44 0,-6 0 18 0,2-2-32 16,0 3 11-16,-3-1-45 0,6 3-15 15,-3 2-64-15,-2-1-74 0,4-1-276 0,-2 1 88 16</inkml:trace>
  <inkml:trace contextRef="#ctx0" brushRef="#br0" timeOffset="31804.28">20997 3769 135 0,'0'0'421'0,"0"0"-129"0,0 0-46 16,5-6-6-16,-5 6-35 0,0 0-6 0,0 0-22 15,3-4-25-15,-3 4-26 0,0 0-25 16,0 0-28-16,0 0-15 0,0 0-21 0,1-8-10 16,-1 8-12-16,0 0-4 0,0 0 1 15,0 10-5-15,0-10 6 0,3 13-5 0,-3-3-1 16,1 4 5-16,0-2-2 0,1 4-2 0,-1 1 21 15,-1 1-36-15,1 1 30 0,-1-1-28 0,0-1 24 16,0 0-26-16,3 0 26 0,-3-4-31 0,0 0 23 16,2 0-49-16,-2-4 6 0,0 1-46 0,1-3 11 15,-1-7-60-15,0 10-42 0,0-10-39 0,0 0 1 16,0 0-14-16,0 0 5 0,0 0-24 0,0 0-93 16,-3-10 208-16</inkml:trace>
  <inkml:trace contextRef="#ctx0" brushRef="#br0" timeOffset="32087.12">21001 3845 1 0,'0'0'237'16,"-4"-8"-40"-16,4 8-59 0,0 0-16 0,0-8-20 15,0 8 27-15,0 0-36 0,0 0 8 0,0 0-33 16,-11 5 17-16,11-5-30 0,-7 5 12 0,7-5-30 16,-7 9 15-16,0-2-26 0,3-2 23 0,-2-1-26 15,2 1 37-15,0 0-17 0,4-5 28 0,-6 7-28 16,6-7 23-16,-8 7-36 0,8-7 32 15,-4 4-13-15,4-4 14 0,0 0-33 0,0 0-24 16,0 0-10-16,0 0-1 0,-3-8-4 16,3 8 2-16,6-7-6 0,-2 3 8 0,0-3 4 15,-2 2-6-15,3 0 3 0,-5 5-2 0,8-8 0 16,1 3 1-16,-9 5 0 0,10-6 0 0,-1 4-2 16,-9 2 6-16,18-1 9 0,-18 1-15 0,20 1-20 15,-8-1-46-15,-2 2-44 0,4-1-52 0,-1 0-40 16,1 0-240-16,-1-2 78 0</inkml:trace>
  <inkml:trace contextRef="#ctx0" brushRef="#br0" timeOffset="39401.74">16648 2237 175 0,'-5'-4'209'0,"4"-2"-67"0,1 6 2 0,-5-11-36 16,2 3 21-16,-1 0-25 0,3 1 22 0,-3-1-26 15,0-1 6-15,4 1-27 0,-2 1 17 0,-1-1-34 16,-2 2 12-16,5 0-30 0,-2-1 18 16,2 7-26-16,-4-12 21 0,4 12-31 15,-3-10 17-15,3 10-35 0,-4-8 31 0,4 8-37 16,-1-10 23-16,1 10-26 0,-1-9 26 0,1 9-27 16,-3-7 24-16,3 7-21 0,-4-7 15 0,4 7-26 15,0 0 21-15,0-5-20 0,0 5 18 0,0 0-21 16,-2-10 25-16,2 10-31 0,0 0 24 0,0 0-29 15,0 0 21-15,-4-5-28 0,4 5 20 0,0 0-18 16,0 0 26-16,5 5-19 0,-5-5 23 0,5 13-16 16,3-3 26-16,0 5-24 0,0 4 5 0,4 5-1 15,1 10 7-15,1 2 1 0,0 4 28 16,1 4-28-16,1-4 23 0,0 3-26 16,-2 0 3-16,4 0-1 0,-4-4 4 0,0-1 0 15,0-6-2-15,-2-4 1 0,-2-3 2 0,-1-3 4 16,1-3-6-16,-2-2 3 0,-2-5 0 0,-2 2-2 15,1-3 2-15,-1-2 2 0,2 0 6 0,-2 0-1 16,-1-4 9-16,-3-5-2 0,5 9-17 0,-5-9-24 16,0 0-39-16,0 0-30 0,0 0-32 0,0 0-9 15,-1-10-50-15,-3 6-21 0,0-6-194 0,-1 2 144 16</inkml:trace>
  <inkml:trace contextRef="#ctx0" brushRef="#br0" timeOffset="40070.01">16598 2192 142 0,'-6'-10'251'0,"6"10"-24"15,-9-7-43-15,9 7 14 0,-4-8-47 0,4 8-6 16,-2-6-55-16,2 6 9 0,0-11-49 0,1 3 10 15,3 0-31-15,3-1 14 0,1-1-29 0,2-1 20 16,4-3-19-16,2-2 27 0,0 2-35 0,5-2 19 16,2 0-3-16,2-2-26 0,-2-1 28 15,8 1-24-15,-2 0 20 0,-2 1-1 0,-1 2-10 16,-1-1 7-16,1 4-10 0,-2-4-5 0,-2 6 3 16,-4 1 0-16,1-3 0 0,-2 4-4 0,-2 1-16 15,-2 1 32-15,-1 0-18 0,-3 1-1 16,-1 0-3-16,1 1-1 0,-9 4 3 0,13-5-2 15,-13 5 3-15,0 0 1 0,18 3 6 0,-11 2-3 16,-3 1-1-16,5 5 1 0,-4 3-26 0,4 5 36 16,-4 0-22-16,4 8 26 0,0 1-17 0,1 2 23 15,1 2-29-15,0 2 6 0,3 3 3 0,0 0 1 16,0-4 0-16,2 4 0 0,-1-3 25 0,0 0-18 16,-1-1 19-16,2 0-31 0,-4-5 22 15,0-2-29-15,-2-1 26 0,2-4-27 0,-5 0 26 16,1-3-29-16,-3 0 31 0,4-2-26 0,-5-1 36 15,1-2-39-15,-2-2 35 0,-1 1-22 16,-2-3 27-16,0 2-17 0,0-1 7 0,0-1 7 16,-2 1 13-16,-2 1 6 0,-3-5 8 0,1 4-9 15,-3-3-10-15,-1 3-4 0,-4-3-8 0,1 1 5 16,-6 1 12-16,1-1 6 0,-4 1 4 0,-1-3 1 16,3 2 7-16,-3-1 2 0,-3 0-14 0,3-1-4 15,1 0 0-15,1-1 1 0,2 0-4 0,-1 0-5 16,4-1-9-16,-1-2-4 0,-1 1-3 0,7 1-5 15,-2 0-2-15,0-2-2 0,3 2-3 16,10-4-2-16,-18 2-1 0,18-2 6 0,-15 3-5 16,15-3-5-16,-13 3-5 0,13-3 0 0,-10 3-17 15,10-3-14-15,-12 0-7 0,12 0-14 16,0 0-17-16,-10 3-12 0,10-3-25 0,0 0-24 16,-10-1-13-16,10 1-17 0,0 0 5 0,-8-3-40 15,8 3-13-15,0 0-38 0,-4-8-182 0,4 8 95 16</inkml:trace>
  <inkml:trace contextRef="#ctx0" brushRef="#br0" timeOffset="42603.55">17488 2085 148 0,'-17'2'254'0,"17"-2"-37"16,-9 1-19-16,9-1-33 0,-10 2 3 0,10-2-44 15,0 0-10-15,0 0-43 0,-13 0-10 0,13 0-17 16,0 0 15-16,0 0-30 0,9-3 20 16,0 1-30-16,3-1 26 0,4 0-38 0,6-3 25 15,5 1-33-15,2-3 22 0,6 1-22 0,7-2 20 16,-1-1-27-16,3-2 23 0,-1 2 11 16,3-1-1-16,0 0-2 0,0 0-5 0,0 1-5 15,-3-1-1-15,2 1-2 0,-4 1-3 0,-5 0-8 16,-3 2 8-16,-1 0-4 0,-3 1 3 0,-1 0-13 15,-5 0-26-15,0 1-17 0,-5 0-16 0,0 1-9 16,-4 1 3-16,0 0 18 0,-2 0-8 0,-3-1-6 16,-2 0-5-16,-7 4-5 0,12-5 0 15,-12 5 10-15,5-8 11 0,-5 8 13 0,0 0 13 16,-4-9-1-16,4 9 10 0,-5-5 5 0,0 0 3 16,5 5 50-16,-10-8-47 0,5 4 9 0,-2 2 14 15,2-3 30-15,5 5 0 0,-10-7 9 0,10 7 16 16,-10-7 4-16,10 7 5 0,-11-8 0 15,11 8 3-15,-6-6 1 0,6 6-12 0,-9-4-5 0,9 4-20 16,-4-6-9-16,4 6-11 0,-4-5-5 16,4 5-7-16,0 0-8 0,0 0 0 0,0 0 1 15,0 0 1-15,0 0-6 0,0 0 1 16,0 0-3-16,3 11 3 0,-2-7-3 0,3 3 2 16,2 2 1-16,-2 2-2 0,-1-2 5 0,1 3-7 15,-2-1 0-15,1 2-9 0,-1-2-6 0,1 2-16 16,-2-1-16-16,-1-1-17 0,0 1-31 0,-1 0-26 15,0-1-33-15,-2 0-38 0,-1-2-155 0,2 1 191 16</inkml:trace>
  <inkml:trace contextRef="#ctx0" brushRef="#br0" timeOffset="42950.77">18390 1675 193 0,'0'0'312'0,"-4"-11"-65"15,4 11-38-15,0-9-26 0,0 9-32 0,-2-8-35 16,2 8-27-16,-2-7-25 0,2 7-14 16,0 0-8-16,0 0-15 0,0 0-3 15,4 4 1-15,0 4-4 0,0 3-5 0,1 4 2 16,4 6 3-16,1 7-7 0,3 6 4 0,1 7-24 15,-1 2 30-15,2 2-28 0,3 10 6 0,-1 3 5 16,-2-1 3-16,4 2-1 0,-2 1-3 0,-2-4 2 16,-1-11-5-16,-1 1 4 0,-3-4-2 0,4-5 0 15,-5-9 2-15,0-1 0 0,1-5-3 0,-2-1 9 16,-3-4-16-16,3 0 16 0,-2-5-7 0,-2-3 1 16,1 1-26-16,-2-4-64 0,-3-6-55 0,6 3-63 15,-6-3-27-15,4-7-184 0,-3 2 124 16</inkml:trace>
  <inkml:trace contextRef="#ctx0" brushRef="#br0" timeOffset="43500.51">18408 1644 138 0,'-3'-6'274'0,"-3"0"-68"0,6 6-40 16,-4-8-24-16,4 8-18 0,0-9-27 15,0 9-20-15,0-10-15 0,4 4-9 0,2-1-12 16,1 1-28-16,2-5 20 0,1 4-24 0,4 0 15 16,-1-2-27-16,5 1 19 0,1-1-22 0,0 1 28 15,0 1-29-15,2 2 22 0,-1-1-5 0,3 2-1 16,-5 0-3-16,1 1 0 0,3 2-24 0,-3 1 24 15,3 0-14-15,-2 0 16 0,-2 4-22 0,5 1 20 16,1 2 0-16,-2 2 1 0,0 4-5 16,-2 3 4-16,2 2 2 0,-3 2-3 0,2 9 1 15,-1 1 4-15,-3 4-4 0,-1 3 4 0,2 0-4 16,-1 4 3-16,-3-1-1 0,1 2-20 16,-2-2 29-16,1 0-27 0,-1-1 30 0,0-1-26 15,-1-3 0-15,-1-2 26 0,-1-5-25 0,-1 1 20 16,-3-4-26-16,3-1 38 0,-4-3-29 0,3 1 34 15,-4-5-29-15,-2-1 24 0,2-1-17 0,-4 0 42 16,3-2-15-16,-3 0 37 0,-3-2-14 0,3 2-6 16,-4-3 18-16,-1 0-16 0,-1 2 8 0,-4-2-15 15,-1 1 1-15,0-4 4 0,-6 3-5 16,-2-3-6-16,1 2-20 0,-5-1 9 0,0-1-5 16,1 0-1-16,-3-1-4 0,1-1-3 0,-2 1-2 15,2-1-31-15,2-2 31 0,-1 1-3 16,4 0-2-16,1-1-4 0,0 0-4 0,5-1-2 0,1 2-32 15,1-4-48-15,11 0-50 0,-19 1-58 16,19-1-44-16,-14 0-68 0,14 0-229 0,-9-1-33 16</inkml:trace>
  <inkml:trace contextRef="#ctx0" brushRef="#br0" timeOffset="43902.84">19186 1867 47 0,'-9'-6'332'0,"9"6"-80"0,-10-7-42 16,10 7-6-16,-6-4-4 0,6 4-19 0,-8-5-8 16,8 5-32-16,0 0-1 0,-8-5-29 0,8 5-20 15,0 0-14-15,-5-7-26 0,5 7-10 0,0 0-6 16,3-6-6-16,-3 6-10 0,6-4 0 16,2 2-16-16,1-3 8 0,2 0-17 0,2 0 22 15,5-2-23-15,-1 2 19 0,3-1-19 0,3-1 18 16,0-2-19-16,1 3 20 0,3-5-22 0,1 2 17 15,2-1-16-15,-1 1 9 0,-1-1-32 16,3 2 3-16,-3-3-52 0,0 2 16 0,-5 1-10 16,0-1-25-16,0 2-10 0,-1 0-34 0,-3-2-14 15,-4 3-16-15,2 1-10 0,-2-1-20 0,-3 0-117 16,-2 0 221-16</inkml:trace>
  <inkml:trace contextRef="#ctx0" brushRef="#br0" timeOffset="44301.36">19740 1515 39 0,'0'0'137'0,"0"0"-1"0,0 0-12 0,0 0-11 16,0 0 4-16,-3-6-12 0,3 6-15 0,0 0 13 15,0 0-25-15,0 0-8 0,0 0-12 0,0 0-11 16,-4-8-5-16,4 8-8 0,0 0-10 0,0 0-8 16,0 0-2-16,0 0-5 15,0 0-4-15,0 0-5 0,0 0-1 0,0 0 4 16,0 0 0-16,0 0-3 0,0 0-6 0,0 0 4 16,8 5 4-16,-8-5-4 0,8 9 0 0,-6-2 0 15,6 0 10-15,-2 3-12 0,2-2 8 0,-2 3-5 16,3 0 3-16,-4 0-2 0,4 1 3 0,-2-1-3 15,-2-2 0-15,1 0 5 0,-2 2-5 0,0-1 3 16,-2 0-5-16,1-1 3 0,-3 2 1 0,-1-2-3 16,-2 0 3-16,-1 1 1 0,0 0 2 0,-6 1-8 15,4-1 0-15,-3-2-13 0,-4 3-12 16,3-3-22-16,-3 1-17 0,-1-3-20 0,1 1-22 16,-1-3-31-16,1 0-137 0,3 0 274 15</inkml:trace>
  <inkml:trace contextRef="#ctx0" brushRef="#br0" timeOffset="44933.18">19944 1316 172 0,'0'0'228'0,"-5"-9"-2"0,5 9-96 0,-4-5 17 16,4 5-82-16,0 0 29 0,-2-7-52 15,2 7 32-15,0 0-47 0,2 11 52 0,1-1-45 16,3 3 0-16,-1 4-3 0,3 5 6 0,1 6-8 15,2 1 3-15,1 9-9 0,-2 3-5 0,5 1-1 16,-3 3-3-16,1 1 1 0,-2-1-1 16,-2 1-3-16,5 1-21 0,-5 0 29 0,3-2-27 15,-2-3 28-15,-1-4-37 0,-3-8 8 0,3-2-47 16,-4-5-6-16,0-4-47 0,-1 0 11 0,0-7-14 16,-1 0-24-16,-2-3-182 0,-1-9 222 0</inkml:trace>
  <inkml:trace contextRef="#ctx0" brushRef="#br0" timeOffset="45432.93">19986 1383 64 0,'-1'-15'305'16,"-3"1"-135"-16,4 1 25 0,0 0-84 0,0-3 48 15,4 0-60-15,1 1 43 0,2-4-66 0,3 2 33 16,0-2-55-16,0 1 36 0,4 1-62 0,4 0 41 16,-1 0-65-16,1 3 39 0,-2 0-50 15,6 3 51-15,-4 0-59 0,4 1 52 16,-2 1-50-16,2 1 44 0,-2 1-54 0,3 2 50 16,-2 3-48-16,-1-1 50 0,2 3-56 0,-3 3 51 15,5 2-52-15,-1 1 54 0,0 4-52 0,-1 3 54 16,4 3-49-16,-1 7 48 0,1 3-42 0,-3 3 2 15,0 3 1-15,-3 5 6 0,2 2 8 0,-3 1-20 16,-1 2 25-16,0 2 5 0,-3-2-6 0,2 0 5 16,-3-1-4-16,-4-2 1 0,4-1-4 0,-4-2 3 15,-2-5 9-15,0-1 1 0,-6-5-24 0,3-1 35 16,-2-1-21-16,-2-1 29 0,-1-3-27 16,-1 1 33-16,-2-2-29 0,-2-1 33 15,1 0-23-15,-6-1 33 0,1 1-24 0,0-1 24 16,-3-2-38-16,-4 0 21 0,1-3-26 0,-2 0 14 15,-3-1-23-15,-2-2 20 0,-1-1-27 0,-1-1 23 16,-3-1-23-16,0-1 18 0,0 0-22 0,-1-3 27 16,5 2-27-16,0-3 22 0,3 1-21 0,0-1 22 15,4 0-28-15,2 0 15 0,-3-1-42 0,7-1-5 16,-3 2-78-16,13 0-12 0,-18-2-65 0,18 2-52 16,-10-4-243-16,10 4 18 0</inkml:trace>
  <inkml:trace contextRef="#ctx0" brushRef="#br0" timeOffset="45783.23">20724 1575 275 0,'-11'0'270'0,"11"0"-68"15,0 0-46-15,0 0-25 0,0 0-9 0,0 0 1 16,0 0-16-16,9-6-1 0,0 2-42 16,3 2 8-16,3-3-36 0,4 0 15 0,3-1-34 15,6 2 21-15,4-4-24 0,3 0 15 0,0 0-29 16,0 2 23-16,1-1-30 0,-2-1 20 0,1 4-22 15,-2-3 29-15,0 0-12 0,-1 1-6 0,0-1-4 16,-1 0-17-16,-3 2-25 0,-4-1-12 16,3 2-8-16,-3-3-11 0,-2 3-24 0,2-2-1 15,-2-1-69-15,-8 3 7 0,4-1-176 0,-5 0 204 16</inkml:trace>
  <inkml:trace contextRef="#ctx0" brushRef="#br0" timeOffset="46151.5">21392 1202 27 0,'-1'-6'118'0,"1"6"-59"16,0 0 42-16,0 0-79 0,0 0 52 15,0 0-80-15,0 0 63 0,2-5-63 0,-2 5 50 16,0 0-66-16,0 0 61 0,9-3-62 0,-9 3 59 16,0 0-66-16,0 0 60 0,13 3-65 0,-13-3 61 15,8 5-64-15,-3 0 65 0,-1 2-56 16,1 1 55-16,-1 1-56 0,2 3 60 0,0 3-57 16,-2 1 65-16,1 1-61 0,-1 3-3 0,3 1 21 15,-5 1 0-15,3-1 0 0,0 2 1 0,-2-4 2 16,-2-1 0-16,-1 1 8 0,0-4-5 0,0 2 4 15,-1-3 1-15,-2 1 51 0,1-2-61 0,-6-1 5 16,4 0-6-16,-2 0 2 0,-2-2 4 0,-2 0-8 16,0-3-8-16,-2 0 21 0,1 0-85 15,-1-1-55-15,1-2 41 0</inkml:trace>
  <inkml:trace contextRef="#ctx0" brushRef="#br0" timeOffset="46586.93">21498 1061 85 0,'-4'-7'338'0,"-1"2"1"0,5 5-67 0,-5-9 5 16,5 9-56-16,-6-6-18 0,6 6-50 0,-4-6-21 15,4 6-44-15,-4-5-5 0,4 5-40 16,0 0-5-16,0 0-10 0,0 0 2 0,0 7-17 15,3 3 14-15,-1 1-19 0,3 6 16 16,3 3-18-16,0 8 1 0,-1 1-2 0,1 3-1 16,1 7 7-16,0 2-14 0,-1-2 18 0,0 2-22 15,0-2 15-15,-3 0-21 0,2-5 13 0,-1-2-16 16,0-1 2-16,-2-4-30 0,0-5 14 0,0 2-43 16,-3-6 6-16,3-3-28 0,-1-1-15 0,-1 0-21 15,-2-4-14-15,3 0-52 0,-3-1-37 0,0-9-172 16,0 9 134-16</inkml:trace>
  <inkml:trace contextRef="#ctx0" brushRef="#br0" timeOffset="47182.81">21484 1129 244 0,'-4'-12'297'0,"3"1"-97"0,0-2 29 0,-2 2-65 16,3-1 30-16,0 0-73 0,4-1 18 0,1-1-41 16,-1-1 26-16,2 1-27 0,2-2-5 15,0 0-33-15,4-1 10 0,-1 1-32 0,3-1 14 16,-3 1-22-16,6 0-4 0,-2 1-5 16,2-1-1-16,2 0 4 0,1-1-7 0,1 1-2 15,-1 1-2-15,2-1-2 0,-3 4-5 0,-1 0 0 16,1 0-1-16,2 2-4 0,-3-1 2 0,1 3 4 15,-4 0-7-15,3 0 0 0,-4 2-3 0,1 0 1 16,1 1 2-16,0 2 1 0,-3-1-4 0,1 3 1 16,-1 0 2-16,-13 1 0 0,24 1-2 0,-8 4-3 15,-4 0 1-15,1 3 5 0,2 4-4 0,-2 5 1 16,0 5 2-16,1 3 2 0,-4 6-3 0,3 7 15 16,-4 4-11-16,1 4 2 0,-2 4 0 15,2 2 3-15,-2-1 2 0,2 9-16 0,0-10 22 16,-1 2-17-16,3-3 15 0,-1-2-15 15,2-1 16-15,0-4-20 0,-2 1 19 0,1-2-19 0,-1-3 19 16,1-3-18-16,-3-6 17 0,1-1-17 16,-2-2 18-16,-1-5-12 0,0 0 9 0,-1-5-16 15,-1-1 16-15,0 0-17 0,-2-5 17 0,1 1-14 16,0-1 15-16,-3-1-8 0,0-1 12 0,2-1-9 16,-3-7 17-16,2 12-32 0,-2-12 33 0,-5 10-20 15,1-6 10-15,4-4-11 0,-14 7 16 0,5-4-11 16,-2 0 16-16,-1-1-6 0,-3-1 11 0,-2 0-18 15,-3 0 11-15,-2 1-15 0,0-2 10 16,-3 0 6-16,-3 2 14 0,1-2-6 0,3 0 2 16,2-2-4-16,-1 2-2 0,1 0-13 0,2 0 6 15,2 0-13-15,0-2 1 0,4 2-29 16,0-1-12-16,1 1-53 0,1 0-27 0,12 0-83 16,-17-1-32-16,17 1-76 0,-17-1-317 0,17 1-130 15</inkml:trace>
  <inkml:trace contextRef="#ctx0" brushRef="#br0" timeOffset="47615.97">22138 1887 376 0,'0'-8'327'0,"0"8"-104"15,0 0-24-15,2-7-72 0,-2 7-8 0,0 0-53 0,0 0 13 16,0 0-21-16,0 0 40 0,0 0-14 16,2 10 20-16,2 0-25 0,-1 0 5 0,1 5-23 15,-2 2 8-15,3 2-28 0,-1 1-8 0,-3 3-3 16,4 3-3-16,-2-1-3 0,1 1-29 0,-3 2 36 16,0-2-12-16,2-2 3 0,-2 1-8 15,-1-2-14-15,3-5 12 0,-2 0-2 0,-1-6 0 16,0 2-1-16,0-2 1 0,-1-5-21 0,-2-1-73 15,3-6-88-15,-5 5-62 0,5-5-25 0,-10 0-7 16,5-4-180-16,-3-1 79 0</inkml:trace>
  <inkml:trace contextRef="#ctx0" brushRef="#br0" timeOffset="48017.82">22101 1922 150 0,'0'0'222'16,"3"-7"-38"-16,-3 7-26 0,0 0-37 0,0-11-25 16,0 11-26-16,0 0-17 0,0 0-9 0,0 0-10 15,0 0-5-15,-10 2-4 0,6 2-6 0,-1 3-1 16,-2 0-24-16,1 3 27 0,-3 0-20 0,3 2 12 16,-3-2-17-16,1 3 23 0,-1-2-25 15,0-1 23-15,4 0-16 0,0-3 42 0,0 1-1 16,-3-1 45-16,4 0 1 0,-1-2 53 0,5-5-11 15,-4 8 18-15,4-8-7 0,-5 4-12 0,5-4-39 16,0 0-19-16,0 0-25 0,0 0 0 0,0-9-21 16,4 3 6-16,0-1-22 0,0-2 7 0,2-1-21 15,2-2 2-15,-2-1-21 0,3 0 8 0,-1 0-21 16,2 0 29-16,-1 0-19 0,0-1 24 0,1 2-20 16,-1 0 23-16,0 1-18 0,0 1 19 0,1 2-15 15,-2 1 11-15,0 3-15 0,0-4 15 0,1 4-13 16,-1 2 22-16,-8 2-20 0,18 1 19 15,-8 2-21-15,-1 1 27 0,5 4-23 0,-5-1 6 16,6 2-47-16,-3-2-2 0,0 4-42 0,0-2 3 16,0 1-44-16,-2-1 6 0,4 1-29 0,-5-2-33 15,0 3-55-15,1-3-113 0,-5 0 179 0</inkml:trace>
  <inkml:trace contextRef="#ctx0" brushRef="#br0" timeOffset="49266.88">20572 2059 212 0,'0'0'196'0,"0"0"-42"0,0 0-9 16,2-6-24-16,-2 6-11 0,0 0-17 0,0 0-7 15,0 0-11-15,0 0-15 0,0 0-31 0,0 0 21 16,0 0-25-16,0 0 15 0,0 0-22 0,0 0 23 16,0 0-19-16,0 0 25 0,0 0-29 0,0 0 28 15,0 0-28-15,0 0 25 0,0 0-29 0,3-6 23 16,-3 6-36-16,0 0 24 0,0 0-28 0,0 0 23 16,0 0-26-16,0 0 20 0,0 0-16 0,0 0 14 15,0 0-21-15,0 0 21 0,0 0-25 0,0 0 22 16,0 0-22-16,0 0 18 15,0 0-31-15,0 0 20 0,0 0-35 0,0 0 17 16,0 0-29-16,0 0 25 0,0 0-24 0,0 0 18 16,0 0-14-16,0 0 28 0,0 0 9 0,0 0-3 15,0 0 6-15,0 0-1 0,0 0 1 0,0 0 5 16,0 0 1-16,0 0 0 0,0 0 2 0,0 0 8 16,0 0-5-16,0 0 3 0,0 0 0 0,0 0 0 15,0 0 2-15,0 0 3 0,0 0 0 0,0 0-24 16,0 0 30-16,0 0-11 0,0 0-3 0,0 0-20 15,0 0 22-15,5 5-4 0,-5-5 33 16,4 8-16-16,-1 0 41 0,1 1-10 0,1 4 20 16,-1 3-27-16,4 5 5 0,-3 3-3 15,4 5-6-15,-1 3-5 0,1 4-2 0,-3 4 13 16,4 1-20-16,-2-2 16 0,0 1-27 0,-2-1-7 16,0-4 1-16,1 0-2 0,-2-3 1 0,0-1 0 15,-1 0-6-15,0-8 16 0,1-2-5 0,-3-1-2 16,2-4-9-16,-1-1 4 0,-2-3 0 0,0 0 3 15,2-2 4-15,-2-1-3 0,-1-9-53 0,3 11-61 16,-3-11-53-16,0 0-17 0,0 0-36 0,0 0-17 16,0 0-145-16,-9-8 167 0</inkml:trace>
  <inkml:trace contextRef="#ctx0" brushRef="#br0" timeOffset="49765.17">20638 2168 69 0,'0'0'221'16,"-4"-7"-53"-16,4 7 8 0,0 0-42 0,-2-10-2 15,2 10-43-15,0 0 6 0,-4-4-47 0,4 4 11 16,0 0-32-16,0 0 14 0,0 0-31 0,-13 1 18 15,13-1-26-15,-9 6 24 0,5 1-22 16,0-3 18-16,-2 3-24 0,0 1 22 0,-2 2-21 16,0 0-2-16,-1 3 3 0,-1-2 23 0,4 0-23 15,-2-1 30-15,0 2-24 0,1-4 41 0,2 1-20 16,-2-3 12-16,3 1 29 0,-1-3-24 16,5-4 7-16,-7 10 9 0,7-10 25 0,-5 9 4 15,5-9 10-15,-4 4-13 0,4-4-6 0,0 0-20 16,0 0-18-16,0 0-11 0,-7-3-6 0,7 3-6 15,0-10-4-15,0 10-4 0,3-10-2 0,-2-1-3 16,3 4-7-16,-1-4-3 0,-1 0-5 0,4 0-2 16,-2 1 3-16,3-1 19 0,-5-1-21 15,5 3 17-15,-2-3-20 0,0 5 20 0,0-2-21 16,0 1 20-16,-1 0-18 0,0 1 19 0,0 1-21 16,-2 1 18-16,-2 5-21 0,9-9 20 0,-9 9-22 15,9-5 23-15,-9 5-21 0,9-3 23 0,-9 3-9 16,13 0-9-16,-6 3 25 0,1 0-26 0,1 2 2 15,1-1 3-15,-1 3 3 0,3 0-13 0,2 1-28 16,-1-1-29-16,-1 0-34 0,4 2-39 0,-2-3-25 16,0 1-69-16,1-1-221 0,-1 1 54 0</inkml:trace>
  <inkml:trace contextRef="#ctx0" brushRef="#br0" timeOffset="50616.42">18853 2640 176 0,'0'0'155'15,"0"-8"6"-15,0 8-22 0,0-9 10 0,0 9-37 16,1-8 20-16,-1 8-31 0,0-7 9 15,0 7-46-15,0 0 11 0,1-10-32 0,-1 10 12 16,0 0-27-16,0-6 11 0,0 6-31 0,0 0 16 16,0 0-28-16,0-9 16 0,0 9-27 0,0 0 25 15,0 0-22-15,0 0 29 0,4 9-28 0,-1-4 27 16,0 3-22-16,1 2 23 0,0 4-28 0,0 0 27 16,1 3-20-16,0 1 22 0,3 4-18 0,-2 3-6 15,1-3 3-15,-1 2 0 0,-2-2 9 16,1 1-23-16,4-1 18 0,-4-4-22 0,0 1 4 15,-1-4-27-15,0-1-8 0,-3-2-28 0,5-1-23 16,-3-2-21-16,-2 1-29 0,-1-3-159 0,3 0 227 16</inkml:trace>
  <inkml:trace contextRef="#ctx0" brushRef="#br0" timeOffset="51066.11">18846 2754 126 0,'-2'11'127'15,"2"-11"41"-15,-3 9-40 0,3-9-4 0,0 0-48 16,0 0-1-16,0 0-28 0,0 0 4 0,0 0-32 16,0 0 17-16,0-11-24 0,-1 5 14 0,1 6-28 15,-3-13 12-15,3 4-36 0,0 0 13 0,-2-2-44 16,-1 1 20-16,1-3-9 0,-1 4 22 15,2-3-16-15,-2 1 27 0,1 0-13 0,-1 1 24 16,2 2-10-16,-2-2 18 0,1 1-17 0,-1 3 25 16,3 6-28-16,-1-12 11 0,1 12-16 15,-1-10 23-15,1 10-20 0,0 0 26 0,2-5-22 16,-2 5 17-16,0 0-6 0,18 1 12 0,-8 1-23 16,2 0 21-16,3 2-34 0,-1 0-32 0,7-3-139 15,-3 2 59-15</inkml:trace>
  <inkml:trace contextRef="#ctx0" brushRef="#br0" timeOffset="52282.05">16275 1143 197 0,'-1'-8'160'0,"-2"1"27"0,1 2-54 0,-1-1 46 16,-1-1-64-16,3 1 44 0,1 6-71 0,-5-11 28 16,2 5-64-16,-1-1 47 0,4 7-45 15,-6-9 41-15,6 9-57 0,-4-9 37 0,4 9-48 16,-2-7 33-16,2 7-64 0,-4-6 45 0,4 6-53 16,-4-4 39-16,4 4-52 0,0 0 48 0,0 0-43 15,-3 4 48-15,3-4-52 0,0 13 52 16,2-4-50-16,-1 3 44 0,0 1-39 0,2 1 47 15,-2 3-45-15,4-1 0 0,-1 0 8 0,0 2-3 16,1-1 5-16,-1 1 1 0,0-2 2 0,-2 1-2 16,3-4-22-16,-1 3-28 0,0-5-38 0,0-1-39 15,-2 1-26-15,1-3-30 0,-2 1-15 0,3-1-110 16,-4-8 227-16</inkml:trace>
  <inkml:trace contextRef="#ctx0" brushRef="#br0" timeOffset="52665.61">16179 1049 154 0,'-2'-10'249'15,"-2"-1"22"-15,0 2-88 0,1 1 41 0,-2-1-72 16,4 0 15-16,-2 1-57 0,2-3 21 0,-4 2-60 16,5 0 7-16,0 0-41 0,0 1 27 0,0-1-51 15,5-2 34-15,-1 2-47 0,1-1 40 0,0 0-50 16,2-1 41-16,3 1-45 0,-1-2 38 15,1 3-34-15,1 0-6 0,0 0 1 16,0 1 4-16,2-1 3 0,-3 1-3 0,2 3-4 16,-1 1 33-16,1-3-49 0,-3 4 31 0,2 0-49 15,-2 1 53-15,-9 2-57 0,19-2 53 0,-19 2-50 16,18 3 53-16,-8 1-45 0,-1 1 57 0,0 3-51 16,1 0 53-16,-2 3-47 0,0 2 54 0,-2 1-52 15,4 3 56-15,-1 2-51 0,-2 1 50 0,-1 1-53 16,4 2 51-16,-3 0-66 0,-1 3 39 15,3 0-70-15,1 1 40 0,-1 1-60 0,0-1 26 0,0 0-60 16,1 1 39-16,-2-1-31 16,6 0 47-16,-4-1-68 0,1-1 6 0,-1-5 9 0,-1 1 17 15,0-4 17-15,-3 1 20 0,4-2 1 16,-3-2 42-16,-2-1-25 0,0-1-21 0,-1-2 25 16</inkml:trace>
  <inkml:trace contextRef="#ctx0" brushRef="#br0" timeOffset="52781.04">16653 1438 122 0,'3'8'31'15,"-3"-1"21"-15,0-7 10 0,-5 10 22 0,5-10 5 16,-8 7-5-16,8-7 0 0,-10 6 3 0,10-6-14 15,-14 4-5-15,14-4-10 0,-18 1-11 0,18-1-8 16,-19 0-12-16,7-1-3 0,2-1-4 0,10 2 3 16,-22-1-12-16,12 0-4 0,-1 0-14 0,11 1-36 15,-21-1-37-15,21 1-21 0,-18-2-169 16,18 2 82-16</inkml:trace>
  <inkml:trace contextRef="#ctx0" brushRef="#br0" timeOffset="53234.75">18059 538 132 0,'-4'-11'217'0,"4"11"-75"0,-2-6-27 16,2 6-30-16,-3-7-24 0,3 7-17 15,0 0-9-15,0 0-4 0,0 0-5 0,0 0-5 16,-4 8-2-16,4 1-46 0,3 3 57 0,-2 3-51 16,3 2 55-16,1 5-46 0,1 0 42 0,-2 1-49 15,5 5 49-15,-1-2-50 0,2 0 51 0,-2-4-28 16,-2-1 12-16,3 0-85 0,1-2 8 0,-3 0-211 15,-2-4 84-15</inkml:trace>
  <inkml:trace contextRef="#ctx0" brushRef="#br0" timeOffset="53714.51">18005 629 38 0,'-6'-10'454'16,"1"2"-158"-16,0-1 11 0,1 1-73 16,0 1-6-16,0-3-61 0,3 2-21 0,1-2-48 15,1-1-5-15,2 1-40 0,2-3 9 0,4 0-26 16,2-3 7-16,2 2-33 0,5 0 11 0,-1-1-26 16,2 2 7-16,-1 0-30 0,2 1 27 0,-1 2-41 15,-1 0 41-15,0 2-51 0,-4 0 42 0,0 3-4 16,-1 0-18-16,0 2 4 0,-3 0 8 15,-10 3 6-15,17-1-3 0,-17 1 10 0,16 6-2 16,-9-2 3-16,-5 3-46 0,6 1 61 0,-3 1-47 16,-4 2 55-16,4 2-56 0,-1 2 56 0,0-1-45 15,-1 2 49-15,-1 1-42 0,2 0 46 16,5 1-47-16,-4 3 47 0,3-3-51 0,-2 3 9 16,4 0 47-16,-1-1-62 0,2-1 39 0,0 2-63 15,-1-1 54-15,-1 0-49 0,4-2 49 0,-3 1-51 16,-1-1 53-16,1-1-48 0,-1-3 60 0,-2 0-54 15,-1-1 60-15,2 0-57 0,-3-1 54 0,-3 0-46 16,1-1 60-16,-2 0-56 0,-1 0 56 0,-1-2-52 16,-2 2 54-16,-2 0-50 0,1 1 59 0,-4-2-43 15,-3 3 52-15,2-3-46 0,-3 1 49 16,-4 0-57-16,0 0 49 0,0-1-54 16,1-2 47-16,1 0-55 0,-1-1 49 0,2-2-54 15,0 1 42-15,5-1-71 0,-1-2-28 0,9-3-137 16,-15 5-35-16,15-5-141 0,-5-3 153 0</inkml:trace>
  <inkml:trace contextRef="#ctx0" brushRef="#br0" timeOffset="54130.22">19503 499 263 0,'0'0'202'15,"0"0"-46"-15,4-6-49 0,-4 6-11 0,0 0-13 16,0 0-6-16,0 0-10 0,14 5-7 0,-10 0-56 16,0 0 60-16,1 4-61 0,0 3 58 0,1 2-66 15,1 3 51-15,-2 3-54 0,1 2 48 0,1 1-55 16,0 0 55-16,0 0-53 0,-2-1 45 0,1-2-53 15,-2-2 50-15,1-1-59 0,-1-4 38 16,0 1-68-16,-2-2 41 0,1-3-75 0,-2 0 3 16,-2-1-250-16,1-8 201 0</inkml:trace>
  <inkml:trace contextRef="#ctx0" brushRef="#br0" timeOffset="54614.47">19425 515 233 0,'-1'-12'238'16,"1"0"-44"-16,0 2-28 0,1-1-17 0,3-1-20 15,0 1-13-15,1-1-24 0,0-2-19 0,4 2-11 16,-1-1-13-16,1 1-8 0,0 0-5 16,2 1-9-16,-2-1-7 0,6 0-3 0,-4 2 0 15,0 1-5-15,2-1-2 0,-3 2-1 0,-1-2 3 16,4 3 5-16,-4 0 3 0,-3 0 1 0,4 1 9 15,-3 2 3-15,-1-1-2 0,-6 5 2 0,9-8 3 16,-9 8-2-16,10-8-13 0,-10 8-11 0,8-4 2 16,-8 4-1-16,0 0-12 0,8-5 1 15,-8 5 0-15,0 0 0 0,0 0 1 0,10 5 0 16,-10-5-7-16,6 9 10 0,-2-1 1 0,1 3-5 16,-1 0 3-16,3 4 0 0,0-2-45 0,-2 3 52 15,4 2-48-15,0 0 27 0,4 0-14 0,-3 0 49 16,-1 0-55-16,4 1 52 0,-3-1-52 15,-1-1 51-15,1 2-56 0,-1-1 52 0,0-2-46 16,3 1 58-16,-5-2-53 0,0-1 50 0,-1-1-50 16,2 1 45-16,-3 0-43 0,0 0 47 0,-1-3-45 15,-3 1 44-15,3 0-41 0,-1-1 48 0,-3 0-48 16,1 1 53-16,-2-1-49 0,-2 1 50 16,-1 0-41-16,2-1 36 0,-2 3-31 0,-3-3 46 15,0 1-47-15,0 2 39 0,0-4-42 0,-1 0 37 16,-1-1-40-16,0 0 35 0,4-1-42 0,-3 0 41 15,3-1-53-15,-2-1-1 0,0 1-108 0,3-3 1 16,-1 1-120-16,5-5-230 0,-6 6 28 16</inkml:trace>
  <inkml:trace contextRef="#ctx0" brushRef="#br0" timeOffset="55247.21">21248 276 372 0,'0'0'335'0,"1"-9"-61"0,-1 9-20 0,1-7-57 16,-1 7 5-16,0 0-35 0,0-9-16 15,0 9-51-15,0 0-3 0,0 0-39 0,0-6-5 16,0 6-31-16,0 0 15 0,0 0-25 16,4 7 15-16,-3 3-23 0,2 1 17 0,-2 4-20 15,-1 4 15-15,4 3-10 0,0 2 4 0,-2 0-38 16,2 0 1-16,0-1-59 0,0-1 14 0,1-2-63 15,-1-3 38-15,0 0-85 0,1-4 12 0,-3-1-84 16,1-1 22-16,-2-1-126 0,3-4 184 0</inkml:trace>
  <inkml:trace contextRef="#ctx0" brushRef="#br0" timeOffset="55780.7">21253 266 95 0,'-4'-8'395'0,"1"-1"-96"0,1 2-39 0,-1 0-24 16,3 7-64-16,-2-12 11 0,0 6-63 0,2 6 4 15,0-14-43-15,0 7 1 0,3-1-43 0,1-2 11 16,0 1-35-16,3-1 11 0,1-1-24 0,2 0 27 16,3 0-48-16,0 1 28 0,1-1-45 15,2 0 38-15,-3 0-49 0,5 2 54 0,-4 0-52 16,0 1 40-16,2 0-66 0,-2 2 44 15,1 0-14-15,-2 0 4 0,-2 3-3 0,1 0-1 16,-1 1-1-16,-11 2 3 0,21 3 9 0,-12 0-11 16,1 3 16-16,-4 0 9 0,5 4-2 0,-3-1 6 15,1 2 6-15,-2 1 1 0,-1 0-4 0,2 1 11 16,-2-1-6-16,-1 2 4 0,-1-1-4 0,0 1 7 16,0-1 0-16,-3 2-5 0,3-1 3 0,-2 2 10 15,1-1-6-15,-2 0-4 0,-1-1-7 16,3 1 7-16,-3-1 5 0,1 1 2 0,-1-2-4 15,1 2 4-15,-1-1 2 0,0 0-57 0,0 0 59 16,0 0-52-16,-1-2 61 0,1 2-53 0,-1-2 53 16,1 0-51-16,0-1 65 0,-3 0-57 15,3-1 60-15,0-1-49 0,-1-2 64 0,1 2-49 16,-1-3 54-16,-1-1-48 0,2-5 48 0,-2 12-48 16,2-12 41-16,-1 10-43 0,1-10 51 0,-3 8-42 15,3-8 39-15,-4 7-41 0,4-7 23 0,-5 6-30 16,5-6 27-16,-5 3-43 0,5-3 38 15,-8 4-42-15,8-4 42 0,0 0-49 0,-14 1 36 16,14-1-42-16,-10 1 35 0,10-1-79 0,-14 2 33 16,14-2-82-16,-13 1 22 0,13-1-78 0,-11 2 21 15,11-2-26-15,-17 4-42 0,8-2-99 0,9-2 218 16</inkml:trace>
  <inkml:trace contextRef="#ctx0" brushRef="#br0" timeOffset="56730.22">16652 1452 82 0,'0'0'108'0,"0"0"-20"16,0 0-17-16,0 0-17 0,0 0-10 0,0 0-6 15,1 11 10-15,3-4 1 0,0 3-5 16,1 2-7-16,0 2-4 0,4 5-11 0,0-1 5 16,-1 0-10-16,1 2 0 0,1 0 0 0,-1 0-8 15,0-3 0-15,1 1-2 0,-4-2-1 16,1-2 0-16,-1-1 5 0,-2 0-7 0,2-3-4 16,-2 1 6-16,0-2-4 0,-1-1 0 0,-1 0 3 15,-2-2-2-15,0-6 4 0,0 11-17 0,0-11-15 16,0 9-22-16,0-9-12 0,0 0-24 0,0 0-13 15,-13 0-79-15,13 0 49 0</inkml:trace>
  <inkml:trace contextRef="#ctx0" brushRef="#br0" timeOffset="57149.27">16661 1588 108 0,'0'0'174'0,"-5"-8"-30"0,5 8-17 16,-5-8-19-16,5 8-16 0,-4-6-26 0,4 6-14 15,-8-3-12-15,8 3-9 0,0 0-7 0,-9 2-6 16,9-2-1-16,-9 9-2 0,5-3 3 0,-2 2-7 16,1 2 0-16,1-1-7 0,-1 4 5 0,0-1-2 15,1-1-1-15,-1 0-3 0,1-1 1 16,2-2 5-16,-1 1-9 0,-1-1 4 0,4-8 0 16,-2 14 6-16,2-14 12 0,-3 9 17 0,3-9 28 15,-4 9 21-15,4-9 18 0,0 6-2 0,0-6-19 16,0 0-24-16,0 0-10 0,0 0-12 0,0 0-8 15,0-11-6-15,3 5-4 0,-2-3-10 16,2 0-1-16,-1-2-20 0,1 0 19 0,-1-5-26 16,2 0 25-16,0-1-23 0,1 1 20 0,0 0-22 15,0-1 26-15,-1 3 8 0,1-1-8 0,-1 1-12 16,2 0 3-16,-2 4-3 0,0-1-3 16,-1 1 2-16,-1 2-3 0,2-1 2 0,0 4 1 15,0 0-3-15,-4 5-1 0,9-8 5 0,-9 8 3 16,10-1-2-16,-10 1 4 0,13 1-4 0,-3 2 11 15,-1 2-22-15,1-2 24 0,4 3-18 0,0 0 21 16,0 0-26-16,-1 0 31 0,5 1-31 0,-3-1 28 16,2-1-21-16,0 1 5 0,0-2-55 15,0-1-17-15,2 1-59 0,-2-1-65 0,1 0-242 16,-3-2 89-16</inkml:trace>
  <inkml:trace contextRef="#ctx0" brushRef="#br0" timeOffset="57978.93">18574 1129 182 0,'0'0'112'0,"-8"-4"46"15,8 4-69-15,-7-5 56 0,7 5-63 0,-8-4 50 16,8 4-61-16,-9-6 53 0,9 6-50 0,-5-6 56 16,5 6-51-16,-5-7 41 0,5 7-39 0,-5-7 36 15,5 7-37-15,-8-3 30 0,8 3-42 0,-4-7-2 16,4 7-14-16,0 0-14 0,-5-4-8 0,5 4-4 16,0 0-28-16,0 0 6 15,0 0-2-15,0 0-1 0,0 0 2 0,-2 11-1 16,4-4 2-16,2 5 10 0,0 4-6 0,0 5-16 15,2 2 9-15,-1 5-24 0,3 1 40 0,0-1-32 16,0-1 19-16,-1-2-23 0,-1-4 31 0,2 1-38 16,-3-2 26-16,1-3-22 0,-2-2 27 0,3-1-26 15,-5-1 24-15,2-4-31 0,-1 2 32 0,-1-3-27 16,1-1 31-16,-2-1-73 0,-1-6 2 0,4 6-31 16,-4-6 26-16,0 0-29 0,0 0 27 0,0 0-23 15,1-9 14-15,-1 9 0 0,-1-13-15 0,-3 5-20 16,4-2-18-16,0-3 41 15,-1 1-66-15,1-2 54 0,-3-3-111 0,3 0 67 16</inkml:trace>
  <inkml:trace contextRef="#ctx0" brushRef="#br0" timeOffset="58362.79">18598 1191 275 0,'-2'-14'36'0,"-1"2"61"0,3 1-44 0,-1 2 58 16,-2-2-55-16,2 1 57 0,-4 2-54 0,5 0 44 16,-1 2-47-16,-2 0 45 0,3 6-68 0,-5-12 42 15,5 12-69-15,-4-8 49 0,4 8-63 0,0 0 45 16,-10-1-47-16,10 1 50 0,-11 7-55 0,4-1 50 15,1 2-50-15,-2 2 50 0,-2 1-47 16,2 1 47-16,-1 2-45 0,3-1 45 16,-3-3-50-16,4 1 49 0,-2-1-49 0,2-2 61 15,0-1-27-15,0 0 66 0,1 0-40 0,2-1 22 16,-2-2 17-16,4-4 6 0,-4 8 11 0,4-8 1 16,-4 6-3-16,4-6-21 0,0 0-16 0,0 0-17 15,-1-6-6-15,1 6-14 0,1-12-7 0,2 4-1 16,-1-1-1-16,1-2-8 0,-2-1-7 0,3 0-6 15,0-2-7-15,-3-1-3 0,5 1-1 0,-3-1 3 16,-2 0 0-16,4 5 2 0,-2-4 11 0,-2 3-5 16,3 0-1-16,-1 2 0 0,-1 0-4 15,2 1 2-15,0-1-7 0,0 4 16 0,-2-1-11 16,3 1 2-16,-5 5-1 0,9-6 2 0,-9 6 3 16,14-4 4-16,-14 4-14 0,16 0 16 0,-5 3 6 15,1-2-4-15,-2 1-3 0,4 2 1 16,0-1-4-16,1 1-14 0,1 1 12 0,0-1-61 15,1-1 13-15,1 1-91 0,0 0-10 0,0-3-108 16,-1 2-9-16,0 0-140 0,2-3 129 0</inkml:trace>
  <inkml:trace contextRef="#ctx0" brushRef="#br0" timeOffset="59079.86">19885 853 106 0,'0'0'323'0,"0"-11"-121"0,0 11 37 0,-1-8-72 0,1 8 36 16,1-7-80-16,-1 7 16 0,-1-6-76 15,1 6 26-15,0 0-66 0,0-8 36 0,0 8-55 16,0 0 38-16,0 0-49 0,6 9 51 0,-3-4-51 16,1 4 46-16,0 2-56 0,1 4 48 0,0 1-49 15,0 5 52-15,0-1-51 0,0 0 47 0,2 0-80 16,-2-3 82-16,1 0-61 0,-2-3 44 16,0 1-83-16,-2-4 30 0,2 1-67 0,-4-3 29 15,4-1-60-15,-4 1 10 0,0-9-103 0,0 12-113 16,0-12 201-16</inkml:trace>
  <inkml:trace contextRef="#ctx0" brushRef="#br0" timeOffset="59562.96">19893 874 185 0,'0'0'135'0,"0"0"12"0,0 0-83 15,-4-4 48-15,4 4-77 0,0 0 48 0,-4 8-55 16,2-2 46-16,-2 1-57 0,0 3 51 0,0 1-63 16,-1 2 50-16,3 1-61 0,-1 0 53 0,-1 0-60 15,0-2 50-15,2-1-33 0,-2 1 29 0,3-2-49 16,-2 0 63-16,1-2-42 0,-1-1 51 16,2 1-58-16,-2-2 58 0,3-6-51 15,-1 11 74-15,1-11-29 0,-3 8 75 0,3-8-45 16,0 0 26-16,0 0-60 0,-2 6 23 0,2-6-64 15,0 0 42-15,0-10-61 0,0 10 31 0,1-12-61 16,0 2 36-16,1-1-55 0,0 0 58 0,-2-1-58 16,3-2 55-16,-1-1-49 0,1-1 53 0,-2 1-44 15,3-2 44-15,0 1-37 0,-2 0 68 0,1 0-54 16,-2 4 65-16,2-1-43 0,-2 0 60 0,0 1-50 16,2 1 58-16,-2 2-38 0,-1-1 6 0,3 3 0 15,-2-1-12-15,0 1-5 16,-1 7-4-16,2-12-6 0,-2 12-8 0,1-10 1 0,-1 10 3 15,4-6-1-15,-4 6 5 0,0 0-7 0,7-3 45 16,-7 3-52-16,0 0 47 0,13 1-52 16,-5 2 46-16,-1 2-45 0,2-2 48 0,0 2-61 15,3 1 58-15,1-2-51 0,-2 4 48 0,3-4-48 16,0 3 41-16,3 0-85 0,-3-2-7 0,1-2-102 16,3 2-9-16,-1-2-271 0,-2-2 70 0</inkml:trace>
  <inkml:trace contextRef="#ctx0" brushRef="#br0" timeOffset="60262.3">21728 539 160 0,'0'0'318'0,"0"0"-144"0,-10-5 19 0,10 5-90 16,0 0 40-16,-8-5-72 0,8 5 33 0,0 0-79 15,0 0 38-15,-9-3-61 0,9 3 50 0,-5 5-63 16,5-5 58-16,-2 12-53 0,-1-3 47 0,3 3-51 15,0 4 46-15,0 1-53 0,0-1 53 16,3 4-57-16,-3-3 40 0,2 3-75 0,1-2 33 16,-2-1-62-16,0-2 39 0,2 0-77 0,-2-2 12 15,-1-2-228-15</inkml:trace>
  <inkml:trace contextRef="#ctx0" brushRef="#br0" timeOffset="60661.91">21649 597 89 0,'0'0'111'0,"-1"-8"27"0,1 8-91 16,0 0 42-16,0 0-66 0,0 0 48 0,0 0-72 15,-4 8 61-15,4-8-62 0,-3 10 55 0,2-4-67 16,0 2 55-16,-2 3-51 0,-2-2 47 15,3 0-56-15,-1 0 51 0,-1 1-55 0,3-3 58 0,-2-1-57 16,3-6 56-16,-2 13-49 0,2-13 75 16,-3 10-28-16,3-10 79 0,-1 7-55 15,1-7 50-15,0 0-75 0,0 0 32 0,0 0-68 16,0 0 47-16,5-6-55 0,-5 6 52 0,5-11-57 16,-1 4 56-16,0-2-49 0,0 0 39 0,2-1-58 15,-1 0 55-15,-1 1-51 0,1 0 53 0,0 0-57 16,3-1 55-16,-3 1-56 0,1 2 57 0,1-1-56 15,-1 0 53-15,2 3-53 0,-2-1 52 0,3 3-56 16,0 0 57-16,-9 3-52 0,17-1 47 16,-7 2-41-16,3-1 46 0,-2 5-80 0,2-1 16 15,4 3-93-15,-2-3 26 0,4 4-181 16,5-2 257-16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9:01:21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12861 1208 10 0,'0'0'302'0,"-2"-8"-8"0,2 8-108 16,0-9 26-16,0 9-83 0,-4-6 20 0,4 6-76 15,0-6 33-15,0 6-73 0,0 0 32 16,0 0-58-16,0 0 43 0,0 0-54 0,0 0 48 15,0 0-49-15,6 9 42 0,-3-1-45 0,1 4 50 16,-2 3-61-16,2 5 19 0,0 4 9 0,1 0 5 16,-1 9-17-16,2 2 27 0,-2 7 2 0,1 3-12 15,-1 0-6-15,1-1 5 0,-1-1-2 0,-1-6-2 16,-1 0 2-16,3-6-3 0,-1 1 2 0,-1-8-3 16,-1 1-32-16,-2-5-65 0,4-5-68 0,-4 2-52 15,3-6-227-15,-2 2 94 0</inkml:trace>
  <inkml:trace contextRef="#ctx0" brushRef="#br0" timeOffset="649.45">12790 1170 15 0,'-5'-11'292'0,"1"2"9"0,0 0-99 16,0 1 38-16,0-1-38 0,3 1-6 0,1 8-50 16,-5-14-1-16,5 14-56 0,0-13 2 15,0 6-44-15,5-2 21 0,-1 1-45 0,1 0 27 16,4-2-42-16,0 0 25 0,5 1-33 0,-1 1 25 16,5-2-36-16,2 0 34 0,1 0-25 0,2 1 12 15,-2 0-24-15,5 1 23 0,-3 1-7 0,1 1 15 16,-1-2-30-16,1 4 27 0,-2-2-31 15,-1 2 32-15,-2 0-35 0,-1 1 13 0,-2 0-10 16,2 2 40-16,-4 0-40 0,-1 0 35 0,2 1-41 16,-3 1 35-16,-2 0-29 0,3 1 35 0,-3 2-35 15,-1 1 29-15,1 0-26 0,-1 4 32 0,0 3-32 16,1 1 37-16,-2 4-37 0,0 1 32 16,-2 4-35-16,4 4 14 0,-3 3-3 0,-1 5 6 15,3-3 2-15,1 8 2 0,-1 2-18 0,0 2 28 16,1-3-20-16,1 0 18 0,-1 0-26 0,1-3 22 15,-2 0-21-15,2-7 26 0,-1 0-31 0,-4-1 29 16,3-2-26-16,-4 1 24 0,4-7-22 0,-4 1 25 16,0-1-24-16,-1-4 25 0,0-1-24 0,-4-2 26 15,4-2-17-15,-3 0 39 0,2-1 7 0,-3 1 44 16,0-4-6-16,-3 4 9 0,1-6-7 0,-5 3 11 16,2-2-7-16,-1 0 6 0,-6 1 6 0,3-5-8 15,-1 2 1-15,-4-1-4 0,-3-1-5 0,2 1-13 16,-2-3-16-16,-2 1-10 0,0-2-5 0,1 0-9 15,-5 0-2-15,4 0-9 0,-3 0-5 16,2-2-9-16,-2 2-3 0,3-1 1 16,-3 1 0-16,3 0-3 0,1 0-1 0,-2 0-1 15,3 1-2-15,-2-1-7 0,1 2 7 0,5-1-4 16,-1-1-6-16,0 1-13 0,1 0-26 0,3 0-13 16,-1 2-22-16,0-3-15 0,1 2-18 0,1 0-16 15,9-2-15-15,-13 4-57 0,13-4 8 0,-12 3-24 16,12-3-12-16,-8 3-14 0,8-3 15 0,-8 3-240 15,8-3 38-15</inkml:trace>
  <inkml:trace contextRef="#ctx0" brushRef="#br0" timeOffset="1999">12267 1609 248 0,'0'0'295'0,"0"0"-20"15,-11 0-25-15,11 0-16 0,0 0-14 0,-12 0-22 16,12 0-15-16,0 0-8 0,0 0-23 0,0 0-22 16,0 0-20-16,-14 0-16 0,14 0-16 15,0 0-14-15,0 0-14 0,0 0-19 0,0 0-10 16,0 0-8-16,0 0 5 0,8-3-8 0,2 1 4 16,0-1-9-16,7 0 7 0,2 0-10 15,4-1 9-15,1-2-12 0,4 1 5 0,4-3-5 16,-1 2 7-16,1 1-6 0,0-1 6 0,-3 0-9 15,-2 1 8-15,-4 1-10 0,0 0 4 0,-4 0-13 16,-1 1 4-16,0 0-17 0,-5 0 10 0,1 0-9 16,-4 2 9-16,-1-1-24 0,-9 2 5 0,17-2-22 15,-17 2-23-15,10-6-71 0,-10 6 0 0,5-5-15 16,-5 5-3-16,3-7 7 0,-3 7-10 0,-3-5-13 16,3 5-18-16,-4-8-15 0,4 8-91 0,-5-7 231 15</inkml:trace>
  <inkml:trace contextRef="#ctx0" brushRef="#br0" timeOffset="2249.11">12677 1392 119 0,'0'0'208'15,"-1"-6"-68"-15,1 6 53 0,0 0-62 0,-5-9 10 16,5 9-2-16,0 0-1 0,-1-8-13 0,1 8-14 16,0 0-10-16,-3-5-15 0,3 5-7 0,0 0-32 15,0 0-2-15,4-7-17 0,-4 7-5 0,0 0-9 16,0 0-5-16,9-5-7 0,-9 5 1 15,0 0 1-15,13 2-3 0,-13-2 4 0,10 8-4 16,-1-4 3-16,-3 4-3 0,1 0 5 16,-1 2-24-16,3 1 31 0,-4 1-18 0,0 2 17 0,-1-1-21 15,0 3 22-15,-3-3-2 0,-1 0 0 16,0 4 0-16,-2-3-5 0,-1 3-7 0,-2-2-39 16,-3 1-51-16,-2 1-46 0,1 0-49 0,0-2-78 15,-2 0-128-15,2-1 155 0</inkml:trace>
  <inkml:trace contextRef="#ctx0" brushRef="#br0" timeOffset="3215.22">11618 1609 376 0,'0'0'328'0,"-4"-6"-18"16,4 6-51-16,0 0-18 0,-1-11-48 0,1 11-14 15,0 0-72-15,-3-5 8 0,3 5-40 0,0 0-11 16,0 0-28-16,-1-6 2 0,1 6-13 0,0 0 7 16,1 8-22-16,-1-8 12 0,0 12-3 15,3-4-7-15,-2 4 3 0,2-1-1 0,-2-1-11 16,0 2 2-16,3-2 6 0,0 1-2 0,-2-2-5 15,1 1-1-15,1 0-1 0,-3-2 2 0,4-1 0 16,-2 1-1-16,-2-2-6 0,-1-6 2 0,8 9 9 16,-8-9-10-16,6 8 1 0,-6-8 11 15,0 0-1-15,10 2-1 0,-10-2-18 0,9-6 19 16,-9 6-14-16,8-8 9 0,-3 3 1 0,-1-1 2 16,1-2-17-16,-1 3 13 0,0 0-12 0,-2-3 14 15,2 4-13-15,-4 4 10 0,6-8-14 0,-6 8 7 16,4-8-1-16,-4 8 4 0,7-6-17 15,-7 6 19-15,0 0-14 0,10-3 11 0,-10 3-10 16,9 3 18-16,-9-3-17 0,9 5 16 0,-9-5-12 16,10 4 20-16,-2 1-21 0,-8-5 15 0,11 4-15 15,-11-4 14-15,14 4-13 0,-14-4 16 0,14 3-11 16,-14-3 9-16,12 1-7 0,-12-1 13 0,10-1 3 16,-10 1-17-16,14-5 14 0,-14 5-14 15,9-8 12-15,-4 2-15 0,-1-2 18 0,1 1-16 16,-4-1 17-16,2-2-9 0,-2 0 8 0,-1 1-16 15,-1-2 14-15,-2 0-16 0,3-1 13 0,-2 2-15 16,-3-1 12-16,2 1-13 0,-2 1 11 0,1 0-22 16,2 2-11-16,-2 0-51 0,-3 0-29 15,7 7-70-15,-10-10 9 0,10 10-43 0,-9-3-37 16,9 3-218-16,-10 3 48 0</inkml:trace>
  <inkml:trace contextRef="#ctx0" brushRef="#br0" timeOffset="6481.22">13425 1376 186 0,'0'0'255'0,"0"0"-25"15,0 0-21-15,0 0-8 0,0 0-16 0,0 0-16 16,0 0-16-16,0 0-16 0,0 0-23 0,0 0-10 15,0 0-16-15,0 0-2 0,-9-2-12 0,9 2-2 16,0 0-21-16,0 0 5 0,0 0-2 0,0 0-5 16,0 0-4-16,0 0-5 0,0 0-6 0,0 0-2 15,0 0-4-15,0 0-9 0,0 0-5 0,0 0-8 16,0 0 1-16,10-5-2 0,-3 2 0 0,2 0 1 16,2-1-3-16,3-1-6 0,5-1 3 0,4 0 2 15,-2 1-1-15,2-3-2 0,0 2-2 16,0 0 0-16,-1-2 1 0,-1 2 0 0,1-1-3 15,-3 2 4-15,0 0-4 0,-2 0-2 16,-2-1-2-16,3 2 0 0,-5 1-11 0,-3-1-6 16,3 0-13-16,-4 1-14 0,0 3-19 0,1-4-25 15,-10 4 22-15,13-5-78 0,-13 5 28 0,10-2-75 16,-10 2 30-16,9-4-74 0,-9 4 20 0,0 0-147 16,8-3 171-16</inkml:trace>
  <inkml:trace contextRef="#ctx0" brushRef="#br0" timeOffset="6930.51">13802 1173 49 0,'0'0'121'0,"-6"-5"68"0,6 5-89 15,-7-6 43-15,7 6-66 0,-4-5 47 16,4 5-61-16,-6-5 42 0,6 5-61 0,0 0 53 15,-9-7-57-15,9 7 52 0,0 0-46 0,-5-4 55 16,5 4-54-16,0 0 50 0,-5-5-54 0,5 5 42 16,0 0-65-16,0 0 48 0,0 0-49 15,-7-5 41-15,7 5-49 0,0 0 42 0,0 0-50 16,0 0 38-16,0 0-41 0,0 0 36 0,0 0-42 16,0 0 34-16,0 0-44 0,0 0 46 0,0 0-43 15,0 0 34-15,0 0-44 0,-6-4 47 0,6 4-50 16,0 0 45-16,0 0-49 0,0 0 40 0,0 0-36 15,0 0 47-15,0 0-44 0,10 1 45 0,-10-1-45 16,9 6 41-16,-9-6-40 0,9 6 45 0,-9-6-64 16,12 5 70-16,-7 1-48 0,1-3 38 15,-2 2-38-15,4-1 43 0,-2 3-41 0,-1-3 34 16,-1 1-40-16,1 1 50 0,-1 0-49 0,0-2 43 16,-4-4-45-16,6 10 47 0,-6-10-46 15,5 9 42-15,-2-3-40 0,-3-6 47 0,1 10-46 16,-1-3 44-16,0-7-45 0,0 11 5 0,0-11 1 15,-4 12 1-15,3-4 5 0,1-8-14 0,-4 12-26 16,4-12-37-16,-6 11-1 0,3-6-103 0,1 2-8 16,-1-1-208-16,2 1 139 0</inkml:trace>
  <inkml:trace contextRef="#ctx0" brushRef="#br0" timeOffset="21542.8">17576 1316 117 0,'0'0'207'0,"0"0"2"0,-1-8-72 15,1 8 34-15,-2-5-59 0,2 5 46 0,0 0-67 16,-1-9 33-16,1 9-72 0,0-9 38 0,0 9-66 15,-1-8 43-15,1 8-59 0,-4-8 46 0,4 8-55 16,0 0 44-16,0-9-52 0,0 9 50 0,0 0-50 16,0-7 48-16,0 7-52 0,0 0 49 0,-1-7-56 15,1 7 47-15,0 0-48 0,0 0 52 0,0 0-58 16,0 0 53-16,-3-7-50 0,3 7 47 0,0 0-51 16,0 0 57-16,0 0-54 0,0 0 52 15,0 0-55-15,0 0 54 0,0 0-48 16,0 0 39-16,0-8-43 0,0 8 53 0,0 0-54 15,0 0 53-15,0 0-55 0,0 0 54 0,0 0-52 16,0 0 53-16,0 0-58 0,0 0 53 0,0 0-49 16,0 0 39-16,0 0-31 0,0 0 39 0,0 9-48 15,0-1 53-15,0 4-53 0,3 5 10 0,-3 2 8 16,0 6 5-16,1 5-12 0,-1 5 30 0,4 2-5 16,-3 2 5-16,2 7-2 0,-1-1-7 0,1 1 4 15,1-1 3-15,-2 0-5 0,3-2 8 0,-2-6-27 16,1-2 32-16,1-2-32 0,-3-3 3 15,2-5-28-15,0-2-23 0,-1-7-54 0,-1 0 5 16,-2-4-100-16,3-4-156 0,-3-8 179 0</inkml:trace>
  <inkml:trace contextRef="#ctx0" brushRef="#br0" timeOffset="22225.96">17516 1364 351 0,'-3'-10'247'16,"1"3"7"-16,-2 0-89 0,4 0 33 0,-1-1-74 16,1 0 22-16,0 0-55 0,0-1 30 15,1 0-75-15,-1-1 32 0,5 0-44 0,-1-1 33 16,0 1-55-16,1-3 33 0,1 1-49 0,1 0 45 15,0 0-47-15,1 2 34 0,1-2-42 0,1 2 34 16,-1-2-35-16,1 1 36 0,-2 2-37 0,6 0 40 16,-4-1-41-16,3 2 43 0,-3-1-43 0,3 1 38 15,0-1-40-15,-2 2 34 0,2 1-37 0,-1-2 11 16,-1 4 0-16,-1-1 36 0,2 0-46 16,-3 1 40-16,2 1-46 0,-2 1 52 0,0-1-46 15,-9 3 42-15,21-1-45 0,-21 1 45 0,19 3-46 16,-10-1 47-16,1 2-45 0,0 2 44 0,-1 2-42 15,0 3 44-15,0 1-46 0,4 7 46 16,-3-1-39-16,3 6 34 0,-3 3-30 0,2 3 2 16,0 3 12-16,0 3-34 0,-2 1 40 0,0 2-26 15,2-1 26-15,-2 0-5 0,0 1 3 0,-1 2-3 16,0-3-3-16,1-2 1 0,-1 4 10 0,-1-8-7 16,-3-1-8-16,4 1 5 0,-3-1 1 0,-2-2-12 15,0-2 16-15,0-3-27 0,0-1 29 0,-3-2-26 16,3-2 33-16,-3-1-33 0,0-2 31 15,-1 0-26-15,0-5 27 0,0 2-23 0,-1-2 28 16,1-1-26-16,-5 1 29 0,4-2-21 0,-2 2 36 16,1-5-25-16,-2 0 31 0,0 2-23 0,0-2 29 15,-1 0-20-15,-1-1 21 0,-1 0-22 0,-2-1 18 16,3 0-23-16,-4-1 14 0,1 1-17 0,-3-2 15 16,-2 0-20-16,3 0 12 0,-2 1-16 15,-5-2 18-15,0 1-7 0,0 0 16 0,0-1-8 16,0 2 6-16,-1-3-5 0,0 0 15 0,1 2-6 15,-1-1 1-15,2 1-14 0,-2-2 5 16,5 0-16-16,-4 1-3 0,7 1-3 0,-3-2 0 16,2 1-19-16,12-1 13 0,-20 0-26 0,20 0-20 15,-16 1-50-15,16-1-32 0,-15 0-84 0,15 0-43 16,-10 1-75-16,10-1-252 0,0 0-91 0</inkml:trace>
  <inkml:trace contextRef="#ctx0" brushRef="#br0" timeOffset="23992.44">18225 1486 2 0,'0'0'370'0,"-11"-3"-96"0,11 3-54 0,-8-3-36 16,8 3-16-16,0 0-11 0,-13-3-24 0,13 3 25 16,0 0-40-16,-10-2 8 15,10 2-43-15,0 0 0 0,0 0-37 0,-9-3 7 16,9 3-25-16,0 0 9 0,0 0-21 0,0 0 11 15,0 0-27-15,0 0 20 0,-9-1-23 0,9 1 15 16,0 0-17-16,0 0 15 0,0 0-15 0,0 0 22 16,0 0-23-16,0 0 23 0,0 0-18 0,0 0 17 15,0 0-23-15,0 0 18 0,0 0-18 0,0 0 19 16,0 0-15-16,-11-1 14 0,11 1-13 0,0 0 17 16,0 0-23-16,0 0 16 0,0 0-13 0,0 0 19 15,0 0-25-15,0 0 18 0,0 0-20 0,0 0 18 16,0 0-24-16,0 0 18 0,0 0-30 15,0 0 27-15,0 0-37 0,0 0 23 0,0 0-27 16,0 0 26-16,0 0-23 0,0 0 34 0,0 0-26 16,0 0 35-16,0 0-25 0,-8 2 30 15,8-2-10-15,0 0 13 0,0 0-27 0,0 0 24 16,0 0-20-16,-4 5 22 0,4-5-22 0,0 0 30 16,0 0-27-16,-5 4 24 0,5-4-19 0,0 0 23 15,0 0-23-15,0 0 22 0,-5 5-27 0,5-5 27 16,0 0-25-16,0 0 25 0,0 0-21 0,0 0 22 15,-5 5-14-15,5-5 16 0,0 0-24 0,0 0 37 16,0 0-29-16,0 0 28 0,0 0-21 0,0 0 23 16,-9 3-18-16,9-3 21 0,0 0-21 15,0 0 21-15,0 0-15 0,0 0 18 0,0 0-12 16,0 0 15-16,-8 3-17 0,8-3 7 0,0 0-7 16,0 0 12-16,0 0-12 0,0 0 15 0,0 0-8 15,0 0 13-15,0 0-8 0,0 0 7 16,0 0-11-16,0 0 2 0,0 0-8 0,0 0-2 15,0 0-4-15,0 0-1 0,0 0-11 0,0 0 6 16,0 0-8-16,0 0 4 0,0 0-7 0,18-2 2 16,-18 2-7-16,19-3 6 0,-5 2-1 0,4-2-2 15,5-1-4-15,3 1 9 0,2-1-9 0,4-1 8 16,4 0-3-16,-2 1 1 0,6-1-9 0,-2 0 12 16,0 1-12-16,-2 0 8 0,3 0-8 15,-5 0 6-15,3 1 0 0,-8 1-1 0,-3-1 0 16,2 0 2-16,-1 2-4 0,-5-1-2 0,-2 0-3 15,-3 0 7-15,-1 1-1 0,-3 0 1 0,0-1-1 16,0 2-1-16,-3-1 4 0,-10 1-2 16,18 0-3-16,-18 0-9 0,14-2 10 0,-14 2-2 15,14-1-6-15,-14 1-12 0,0 0-22 0,14-1-15 16,-14 1-19-16,0 0-13 0,13 0-26 0,-13 0-20 16,0 0-28-16,0 0-33 0,11-3-40 0,-11 3-1 15,0 0-276-15,8-4-11 0</inkml:trace>
  <inkml:trace contextRef="#ctx0" brushRef="#br0" timeOffset="24958.47">18993 936 165 0,'0'0'158'0,"0"0"-69"0,3-7 48 15,-3 7-64-15,0 0 46 0,0-7-68 0,0 7 39 16,0 0-59-16,0 0 42 0,1-7-60 0,-1 7 48 16,0 0-55-16,0 0 43 0,0 0-58 15,0 0 49-15,0 0-52 0,1-8 48 0,-1 8-58 0,0 0 56 16,0 0-57-16,0 0 47 15,0 0-48-15,0 0 52 0,0 0-54 0,0 0 47 16,0 0-60-16,0 0 42 0,0 0-65 0,0 0 41 16,0-7-65-16,0 7 41 0,0 0-93 0,0 0 16 15,0 0-92-15,0 0 67 0</inkml:trace>
  <inkml:trace contextRef="#ctx0" brushRef="#br0" timeOffset="26476.46">18997 957 186 0,'0'0'167'0,"0"0"-3"0,-1-6-86 16,1 6 27-16,0 0-65 0,0 0 28 0,0 0-62 16,0 0 46-16,0 0-36 0,-3 12 46 0,2-3-46 15,1 4 52-15,-1 4-54 0,-1 8 51 16,4 2-50-16,-4 7 49 0,1 5-61 0,-1 7 2 15,2 1 9-15,-3 2 1 0,3 2-6 0,0-2 2 16,-1 0-2-16,0 0-2 0,1-1 8 16,-2 0 1-16,2-8-10 0,0-3-2 0,-1-1 0 15,1-2 2-15,0-6-4 0,0-2-1 0,1-6-13 16,-1-2-25-16,2 1-13 0,-2-7-18 0,0 1-42 16,-2-4-216-16,4-2 217 0</inkml:trace>
  <inkml:trace contextRef="#ctx0" brushRef="#br0" timeOffset="27124.46">18901 1020 219 0,'-2'-10'290'16,"-2"2"-11"-16,0 0-109 0,3 0 29 0,1 8-85 16,0-13 21-16,1 4-69 0,4 0 32 0,0-1-66 15,4-1 43-15,3-1-64 0,4-2 44 16,6 0-56-16,0-1 37 0,5 2-42 0,1-1 43 16,1 1-53-16,3-4 50 0,4 3-54 0,-5 2 53 15,-2 2-54-15,2 0 7 0,-3 0 0 16,1-1 9-16,-5 4 42 0,-1 0-54 0,2-1 50 15,-2 2-54-15,-3-1 50 0,2 1-54 0,-7 2 51 16,2 0-47-16,-2 0 49 0,-1 1-53 0,-2 2 49 16,-2-1-56-16,1 1 55 0,-11 1-52 0,17-2 51 15,-9 5-51-15,-1 0 46 0,1 3-41 0,-3 2 55 16,2 2-57-16,-5 4 55 0,4 3-55 16,-2 6 55-16,-1 5-51 0,-2 5 30 0,0 5-17 15,1 8 47-15,-2 6-52 0,1 2 47 0,-1 1-55 16,0 2 16-16,0 0-15 0,0-1 34 15,1-1-8-15,2-3 4 0,-2-1-4 0,3-4 4 16,0-1-6-16,-3-9 2 0,4-26-2 0,-2 44 0 16,-1-28-1-16,-2-2 4 0,4-2 1 0,-4-2-5 15,1-3 1-15,-2-1 7 0,0 0-2 0,-2-2 2 16,2-1 6-16,-3 0-19 0,-1-1 29 0,0-2-27 16,-3 0 35-16,-1 1-27 0,2-3 37 0,-5-1-32 15,2 1 30-15,-3-1-25 0,-1-2 30 16,-4 1-24-16,4-3 32 0,-2 1-16 0,-1-1 17 15,-2 0-15-15,1-1 9 0,-1 0-20 0,-2-2 12 16,2 1-13-16,-3-1 14 0,2 1-14 0,-1-1 2 16,0 0-10-16,-1-1 9 0,3 1-14 15,-2 1 2-15,2-1-10 0,1-1 8 0,-1 0-18 16,5 1 4-16,0 1-19 0,0-2-13 0,1 0-51 16,2 1-19-16,0-2-76 0,11 1-47 0,-19-2-65 15,19 2-283-15,-11-5-87 0</inkml:trace>
  <inkml:trace contextRef="#ctx0" brushRef="#br0" timeOffset="29924.46">19678 1412 163 0,'-6'-7'297'16,"6"7"-112"-16,-5-5-17 0,5 5 3 0,-8-4 19 16,8 4-1-16,-6-6 7 0,6 6-8 0,-5-6-16 15,5 6-7-15,-7-4-18 0,7 4-14 16,-4-5-11-16,4 5-6 0,0 0-36 0,-7-6 38 16,7 6-8-16,0 0-8 0,-5-6 1 0,5 6-1 15,0 0-5-15,0 0-6 0,-4-6-9 0,4 6-18 16,0 0-7-16,0 0-16 0,0 0-8 0,-3-6-18 15,3 6-2-15,0 0-5 0,9-4-6 16,-9 4 1-16,21-4 0 0,-4 2-8 0,3 1 0 16,4-2-3-16,0 3-8 0,7 0-8 0,-2-2-6 15,3 1 0-15,0 0 1 0,0-1 3 16,-1 2 2-16,-2 0 2 0,-1-2-2 0,0 1-3 0,-3-1-7 16,-2 1-9-16,-3 0-10 0,1 0-10 0,-2-1-2 15,-3 1 1-15,-3 1-2 0,1 0-14 16,-2-1-6-16,-2-1-2 0,-10 2-33 0,15-3-47 15,-15 3-26-15,12-5 19 0,-12 5-82 0,4-4 58 16,-4 4-34-16,0 0 50 0,-3-8-37 0,3 8 83 16,-5-3-152-16</inkml:trace>
  <inkml:trace contextRef="#ctx0" brushRef="#br0" timeOffset="30209.46">20146 1247 219 0,'0'0'23'0,"-6"-7"90"0,6 7-65 15,-7-7 75-15,7 7-37 0,-2-8 61 0,2 8-42 16,-4-8 70-16,4 8-52 0,-8-8 54 0,8 8-44 15,-1-7 31-15,1 7-19 0,-4-6-7 0,4 6-14 16,0 0-6-16,-1-6-30 0,1 6-8 16,0 0-31-16,-3-7-6 0,3 7-21 0,0 0 3 15,0 0-15-15,0 0 4 0,0 0-12 0,0 0-2 16,9 2 5-16,-9-2-3 0,10 9 0 0,-6-2 1 16,4 1 2-16,0 2-5 0,-2 2 3 15,0 0-5-15,2 2 6 0,-3-2-2 0,0 3-14 16,-1-3 17-16,0 1-17 0,0-1 18 0,-3 2-16 15,0-2 23-15,-3 0-21 0,-2 1 22 0,0 1-20 16,-2-2 16-16,-2 2-13 0,-1-1 10 0,-2-1-19 16,-1 0 11-16,2-2-38 0,-3-2-7 15,3 2-72-15,-3-1-28 0,4-3-62 0,0 0-66 16,1 0-251-16,1-2-27 0</inkml:trace>
  <inkml:trace contextRef="#ctx0" brushRef="#br0" timeOffset="31007.46">19609 1016 196 0,'0'0'337'0,"0"0"-100"16,0 0 39-16,0 0-55 0,0 0-1 0,0 0-43 15,0 0-10-15,0 0-34 0,0 0-13 16,0 0-32-16,0 0-2 0,0 0-26 15,0 0 2-15,5-5-13 0,-5 5 10 0,13-3-26 16,-13 3 11-16,23-3-17 0,-8 1 3 0,2 1-19 16,5-1 15-16,-3 0-23 0,9 0 13 0,-1 0-14 15,1 1 6-15,-1 1-10 0,0-3 6 0,-2 2-7 16,-3 0-3-16,2-1-5 0,-1 1-21 0,-2 1-28 16,-2-1-3-16,0-1-73 0,-2 2 14 0,-2-1-84 15,-2 1 26-15,-2-2-63 0,2 2 30 16,-13 0-234-16,18-1 80 0</inkml:trace>
  <inkml:trace contextRef="#ctx0" brushRef="#br0" timeOffset="31690.56">19575 1784 94 0,'0'0'341'16,"0"0"-63"-16,0 0-25 0,0 0 4 0,15 0-60 15,-15 0 10-15,14-3-41 0,-14 3-11 0,17-1-20 16,-7-1-27-16,5 1-21 0,-2 0-20 0,6 0-13 16,0-1-10-16,-1 1-9 0,4 0-5 0,0 0-8 15,-2 0-8-15,3-1 1 0,0 2 3 0,-1-1-7 16,1-1-6-16,-1 2-1 0,-1-3-20 0,-3 2 5 15,3 1-44-15,-6-1-3 0,2 2-52 16,-3-2-17-16,0 1-29 0,-4-1-29 0,-10 1-19 16,19 0-28-16,-19 0-223 0,14-2 68 15</inkml:trace>
  <inkml:trace contextRef="#ctx0" brushRef="#br0" timeOffset="32106.56">20050 1624 83 0,'0'0'323'0,"0"0"-56"0,-4-6-30 0,4 6-8 15,0 0-41-15,0 0 9 0,-5-6-42 0,5 6-4 16,0 0-41-16,0 0-11 0,0 0-39 0,0 0 3 16,0 0-38-16,0 0 19 0,0 0-35 0,0 0 19 15,0 0-23-15,0 0 17 0,12 3-25 0,-7 2 23 16,2-1-29-16,0 4 25 0,-1-2-19 0,2 2 16 16,0 1-11-16,2 1 16 0,-4 0-26 0,3 1 21 15,1 0-23-15,-2-3 20 0,-3 3-17 16,2 0 19-16,-5-2-18 0,3 1 14 15,-1-1-4-15,-3 2 12 0,-1-1-23 0,0-1 22 16,-2 3-13-16,-2-3 17 0,-1 1-12 0,-3 1 15 16,-1-2-35-16,-1 1 32 0,-3-1-14 0,4 1 13 15,-5-2-15-15,3 0 11 0,-2-1-21 0,3 0 11 16,-2-2-58-16,2-1-36 0,1-1-108 0,0 0-61 16,9-3-329-16,-18 0-104 0</inkml:trace>
  <inkml:trace contextRef="#ctx0" brushRef="#br0" timeOffset="32756.7">19990 847 282 0,'-4'-5'226'0,"4"5"35"0,0 0-79 16,-2-7 31-16,2 7-79 0,0 0 20 0,-4-7-67 16,4 7 40-16,0 0-57 0,-5-4 24 0,5 4-43 15,0 0 28-15,-4-5-5 0,4 5 9 0,0 0-12 16,0 0 3-16,-4-4-23 0,4 4 12 0,0 0-17 16,0 0 11-16,-4-5-18 0,4 5 5 15,0 0-4-15,0 0 14 0,-5-5-4 0,5 5 8 16,0 0-13-16,-5-6 4 0,5 6-14 0,0 0 10 15,0 0-12-15,-5-6-3 0,5 6-9 16,0 0-11-16,0 0 8 0,-4-4-7 0,4 4 0 16,0 0-3-16,0 0 0 0,0 0-4 0,0 0 0 15,0 0-4-15,0 0-9 0,0 0 5 0,0 0-8 16,0 0 2-16,0 0 12 0,0 0-12 0,0 0 20 16,0 0-20-16,8 4 10 0,-2 2-3 0,2 0 8 15,3-1-11-15,1 4 8 0,-2-1-4 0,5 3 8 16,1-2-10-16,0 1 13 0,0 3-14 15,-1-2 11-15,-1-2-9 0,0 1 8 0,-1 0-17 16,-2-1 10-16,1 0-5 0,-3-1 11 0,0-1-16 16,-3 0 12-16,1-2-13 0,-2 1 8 15,-1 0-7-15,-4-6 12 0,2 9-5 0,-2-9 7 16,0 10-6-16,-4-3 10 0,-1-2-13 0,-1-1 10 16,-2 2-28-16,-1-1-30 0,-1 1-61 0,0-1-25 15,-2 2-130-15,1 1-52 0,-3-2-329 0,2 2-163 16</inkml:trace>
  <inkml:trace contextRef="#ctx0" brushRef="#br0" timeOffset="37405.05">20523 698 323 0,'0'0'346'0,"4"-5"-149"0,-4 5 10 0,0 0-94 16,0 0 19-16,0 0-74 0,0 0 37 0,0 0-66 15,0 0 41-15,1 12-63 0,-1-5 49 0,0 4-59 16,-1 1 50-16,1 2-55 16,0-1 51-16,0 2-59 0,-4-1 46 0,4 0-58 15,0-1 35-15,0 0-80 0,0-2 20 0,0 2-80 16,0-4 13-16,0 0-72 0,0-1 40 0,-1 1-21 15,1-9-82-15,-3 9 80 0</inkml:trace>
  <inkml:trace contextRef="#ctx0" brushRef="#br0" timeOffset="37838.05">20478 750 198 0,'-1'-8'233'0,"1"1"29"0,0-1-94 0,0 0 42 16,0-1-83-16,1 3 23 0,1-2-75 15,0 1 29-15,1-1-60 0,1 2 28 0,1-2-65 16,1 1 48-16,0 1-62 0,1 0 49 0,-1 1-50 16,4 2 41-16,-2-1-58 0,1 1 46 0,-1 2-58 15,-8 1 53-15,16 0-66 0,-16 0 51 0,16 1-60 16,-9 1 53-16,1 1-49 0,-8-3 57 0,10 8-55 16,-6-4 55-16,1 2-48 0,-5-6 60 0,4 11-53 15,-4-11 57-15,0 12-45 0,0-12 56 16,-3 13-61-16,3-13 53 0,-6 10-51 0,6-10 55 15,-4 10-57-15,4-10 53 0,-5 10-45 0,5-10 46 16,-1 9-51-16,1-9 56 0,0 10-53 16,1-3 49-16,-1-7-55 0,5 10 55 0,-1-3-38 15,5 0 38-15,-1 0-53 0,-2 2 60 0,3 1-60 16,1-3 56-16,-1 4-57 0,-1-3 58 0,2 2-52 16,-2-2 50-16,-2 0-56 0,2-1 59 0,-1 2-50 15,-3-2 55-15,1 1-41 0,-1-1 77 0,-1-1-33 16,-2 0 82-16,-1-6-26 0,0 13 34 15,-4-7-39-15,2 0 9 0,-5 2-27 0,0-2-3 16,-1 0-25-16,-5 0 9 0,-1-1-25 0,3 0 10 16,-6 1-25-16,2-2 11 0,-2-1-23 0,3 1-1 15,0-1-90-15,1 0-25 0,3-2-129 0,-3 2-35 16,4-1-227-16,3 1-5 0</inkml:trace>
  <inkml:trace contextRef="#ctx0" brushRef="#br0" timeOffset="40787">17723 1555 111 0,'0'0'428'0,"-1"-7"-79"0,1 7-87 0,0 0-23 15,-3-8-49-15,3 8-1 0,0 0-34 0,-1-6-9 16,1 6-43-16,0 0-13 0,0 0-28 0,0 0-7 16,-3-7-36-16,3 7 11 0,0 0-20 15,0 0 14-15,2 12-18 0,-2-12 11 0,0 13-17 16,0-4 13-16,1 4-12 0,-1-1 14 0,1 1-15 15,-1 0 9-15,3-1-13 0,-3 1 18 0,1-3-20 16,1-1 17-16,0 1-16 0,-2-3 18 0,1 1-15 16,0 0 17-16,-1-8-15 0,0 10 19 0,0-10-11 15,3 10 15-15,-3-10 7 0,0 0 4 0,1 6-17 16,-1-6 5-16,0 0-11 0,3-6 5 0,-3 6-13 16,1-12 10-16,0 4-15 0,-1 0 11 0,0-1-13 15,0-3 10-15,3 1-10 0,-3 0 10 16,1-1-9-16,-1 1 6 0,0 0-7 15,3-1 13-15,-3 2-17 0,1-1 12 0,0 3-10 16,1-1 11-16,-2 2-12 0,1 0 11 0,0 1-20 16,-1 6 13-16,3-12-15 0,-3 12 10 0,5-9-8 15,-5 9 18-15,6-5-13 0,-6 5 9 0,0 0-10 16,14 0 15-16,-14 0-14 0,14 3 15 0,-5-1-11 16,-1 4 14-16,2-2-14 0,-2-1 8 0,1 3-5 15,-3-2 13-15,4 1-11 0,-2-2 10 0,0 1-14 16,-8-4 15-16,12 6-11 0,-12-6 16 0,11 6-8 15,-11-6 16-15,0 0 14 0,11 3 5 0,-11-3-13 16,8-3-4-16,-8 3-12 0,2-9 8 16,1 2-11-16,-3 2 4 0,-3-4-9 0,3-1 2 15,-1-1-10-15,0-1 7 0,-3 1-5 16,0-3-6-16,0-1-9 0,-1 0-13 0,3-1-2 16,-2 4-4-16,0-4-8 0,0 6-7 0,-1-2-17 15,1 2-21-15,2 2-34 0,-1 1-42 0,2-2-6 16,-2 4-101-16,3 5 40 0,-2-8-45 0,2 8 54 15,0 0-116-15,-3 5 204 0</inkml:trace>
  <inkml:trace contextRef="#ctx0" brushRef="#br0" timeOffset="49136.85">20550 1286 111 0,'0'0'242'16,"0"0"-20"-16,0 0-90 0,0-8 37 16,0 8-66-16,0 0 47 0,0 0-62 0,1-6 31 15,-1 6-68-15,0 0 40 0,0 0-59 0,0 0 34 16,4-5-58-16,-4 5 43 0,0 0-53 0,0 0 49 15,0 0-43-15,0 0 59 0,5-5-44 0,-5 5 39 16,0 0-39-16,0 0-3 0,0 0 6 0,4-5 8 16,-4 5 0-16,0 0-3 0,0 0-3 0,4-6 2 15,-4 6-3-15,0 0 5 0,2-6-8 0,-2 6-2 16,0 0 10-16,4-5 5 0,-4 5 0 0,0 0 4 16,0 0 3-16,0-6 3 15,0 6-6-15,0 0-3 0,0 0 3 0,0 0-8 16,0 0-7-16,-1-6-4 0,1 6-3 0,0 0-7 15,0 0-2-15,0 0-2 0,-13 0-7 0,13 0 7 16,0 0 0-16,-13 2-7 0,13-2 4 0,-9 4-2 16,9-4-5-16,-9 5 6 0,9-5 0 0,-10 7-2 15,10-7-6-15,-5 7 6 0,5-7 4 0,-4 10-4 16,4-10-2-16,-1 9 7 0,1-9-5 0,1 10-1 16,2-4 1-16,-2 0 0 0,4 2-3 0,-1-3 5 15,5 2 2-15,-3 0-6 0,1 1-2 0,-1 0 4 16,3-3-16-16,-1 4 18 15,-2-5-14-15,2 4 19 0,-1-2-16 0,-3 1 16 16,3-1-11-16,-2 0 9 0,0 0-17 0,-5-6 19 16,5 11-16-16,0-6 17 0,-5-5-14 0,0 10 21 15,-2-4-15-15,-1 0 15 0,-1 0-11 0,-2 1 10 16,-2-2-20-16,-2 2 19 0,-3-1-16 0,0 0 17 16,-2 0-19-16,-2-1 17 0,1-2-15 0,-2 2 12 15,3-2-21-15,-3 0-21 0,5 0-91 0,0-3-63 16,-1 4-90-16,5-4-297 0,-2 1-89 0</inkml:trace>
  <inkml:trace contextRef="#ctx0" brushRef="#br0" timeOffset="51433.93">20541 1835 297 0,'0'-8'407'0,"0"8"-112"0,0 0-27 0,0 0-65 16,0 0-12-16,-1-6-42 0,1 6-8 0,0 0-36 16,0 0-10-16,0 0-42 0,0 0 3 0,0 0-23 15,0 0 6-15,-4 8-22 0,1-1 12 16,3 2-18-16,-2 0 5 0,-1 2-9 0,2 2 15 15,-3-1-21-15,3 2-23 0,-2-2-95 0,1-1-56 16,-1 2-88-16,3 0-42 0,-4-5-187 0,4 3 22 16</inkml:trace>
  <inkml:trace contextRef="#ctx0" brushRef="#br0" timeOffset="51636.48">20497 1821 256 0,'0'0'356'16,"2"-9"-92"-16,-2 9-56 0,2-8-43 0,1 3-34 15,-3 5-21-15,5-9-18 0,0 4-21 0,-1 1-5 16,-4 4-24-16,14-8-8 0,-6 4-11 0,-1-1-34 16,1 1-40-16,2 0-53 0,-1 3-39 15,0-2-31-15,-9 3-53 0,17-2-123 0,-17 2 193 16</inkml:trace>
  <inkml:trace contextRef="#ctx0" brushRef="#br0" timeOffset="52006.02">20598 1961 58 0,'-11'6'116'0,"5"-1"6"15,-1-1-5-15,2 1-4 0,-3 1-2 0,2-2-7 16,0 3-4-16,-1-2-6 0,3 2-15 0,-1-4 6 15,5-3-22-15,-6 9 27 0,6-9-26 0,-5 8 33 16,5-8-20-16,0 8 33 0,0-8-23 0,7 4 31 16,-7-4-37-16,16 3 1 0,-6-4-34 15,5-1 9-15,1-1-34 0,3 0 15 0,1-1-36 16,6-3 17-16,-4 0-60 0,2 0 0 0,0 0-49 16,2-1-3-16,-6 2-46 0,3-3-24 0,0 1-32 15,-1 1-30-15,-3 2 10 0,-4-1-82 16,1-1 242-16</inkml:trace>
  <inkml:trace contextRef="#ctx0" brushRef="#br0" timeOffset="53384.58">19641 1844 127 0,'0'0'155'0,"0"0"-42"0,0 0-28 16,0 0-16-16,0 0-6 0,0 0-6 0,0 0 6 16,7 6-17-16,-7-6 6 0,2 12-8 0,1-3-2 15,-2 2-8-15,0 2-4 0,2 2-5 0,-2 2-2 16,2 0-2-16,-2 4-23 0,1-2 30 16,0 7-31-16,-2-3 29 0,1 1-11 0,-1 4 18 15,0-3 13-15,0-1-27 0,0 1 17 0,0-5-28 16,0-1 24-16,1-1-23 0,-1-4 13 0,0-2-15 15,0 2 34-15,0-4-10 0,0 0 27 0,0-2-26 16,0 1 26-16,0-2-31 0,0 1 35 0,0-8-29 16,0 10 12-16,0-10-2 0,3 11 9 15,-3-11-10-15,0 8 0 0,0-8-5 0,0 0-7 16,1 11-5-16,-1-11-6 0,0 0-6 0,-1 6 7 16,1-6-11-16,0 0 0 0,0 0-9 0,4 6 0 15,-4-6 1-15,0 0 1 0,0 0-3 0,13 0 2 16,-13 0-2-16,16-3 4 0,-6 0-5 15,4 0 3-15,-1 0-6 0,6 0 0 0,3-2 3 16,4 1 2-16,-1-1 0 0,3 3-1 0,2-1 6 16,2-3-7-16,-3 4 5 0,-1 0-3 0,3 0 0 15,-2-1-1-15,-1 2 0 0,-1-1-3 0,-4-1-5 16,0 3-16-16,0-1-14 0,-5-1-26 16,1 1-24-16,-6 1-18 0,2-1-10 0,-3 1-10 15,-12 0-2-15,20 0 15 0,-20 0-33 0,17 0 3 16,-17 0-148-16,14 0 253 0</inkml:trace>
  <inkml:trace contextRef="#ctx0" brushRef="#br0" timeOffset="53967.1">20165 2254 174 0,'0'0'249'0,"-4"-9"-90"0,4 9-7 0,-2-5-45 16,2 5 5-16,-4-5-37 0,4 5 4 0,-4-7-38 15,4 7 9-15,0 0-31 0,0-9 23 16,0 9-35-16,0 0 14 0,5-7-24 0,-5 7 20 15,0 0-24-15,5-7 22 0,-5 7-25 0,0 0 19 16,7-5-21-16,-7 5 27 0,0 0-27 0,9-2 27 16,-9 2-27-16,0 0 24 0,12 1-24 0,-12-1 23 15,9 3-23-15,-9-3 3 0,11 5 1 0,-11-5 8 16,12 9-5-16,-5-3 1 0,-1-1 2 0,1 1 3 16,-1 1-5-16,0 0 3 0,1 0-1 0,-1 1-3 15,-1 0 2-15,-1 2 27 0,0-3-29 16,1 3 24-16,-4-2-30 0,2-1 24 0,-3 0-24 15,0 3 22-15,0-4-19 0,-3 2 20 0,1 1-21 16,-3-1 29-16,1 0-31 0,-1 0 24 16,0-1-25-16,-2 1 23 0,2-1-31 0,-4 0 5 15,5-1-47-15,-2 0-14 0,-2 2-61 0,3-3-27 16,-4 2-100-16,4-2 82 0</inkml:trace>
  <inkml:trace contextRef="#ctx0" brushRef="#br0" timeOffset="54749.34">20601 2420 342 0,'0'0'359'0,"-3"-8"-65"0,3 8-32 16,0 0-39-16,-2-6-19 0,2 6-13 0,0 0-28 15,0 0-32-15,-3-4-36 0,3 4-16 0,0 0-28 16,0 0-9-16,0 0-8 0,-1 6-7 16,1 2-5-16,0 1-4 0,0 3-1 0,0 1-3 15,0 1-9-15,0 3 5 0,1 1 2 0,-1 2-16 16,0-2-21-16,0 2-16 0,0-2-33 0,0 0-47 16,0 0-47-16,0-2-27 0,0 0-50 0,-1-4-10 15,1 2-207-15,-1-5 58 0</inkml:trace>
  <inkml:trace contextRef="#ctx0" brushRef="#br0" timeOffset="55016.34">20522 2416 241 0,'6'-11'237'0,"-1"0"-25"0,4 0-52 0,-1 1-8 16,2 0 5-16,0 0-19 0,1 0-7 0,0 2-16 15,-1 2-13-15,-1 1-21 0,3-1-12 0,-2 2-17 16,0 2-6-16,0 1-8 0,-10 1-5 16,21 1-2-16,-11 1-9 0,0 3 0 0,-2 1 1 15,0 0-1-15,-2 2 2 0,-1 1 4 0,-2 0-5 16,-2 2 5-16,-1 0-8 0,-3 0-1 0,-2 4-5 16,0-3 2-16,-9 2-9 0,1 0-7 0,-2-1-25 15,-3 0-38-15,-5 1-40 0,-1-1-7 16,-3-4-77-16,4 3-45 0,1-7-253 0,-1 4 28 0</inkml:trace>
  <inkml:trace contextRef="#ctx0" brushRef="#br0" timeOffset="70562.11">23304 1799 378 0,'0'0'283'0,"0"0"-89"0,0 0-22 16,0 0-55-16,-4 11 3 0,3-5-53 0,-3 4 10 15,4 1-35-15,0 2 16 0,-1 4-37 0,2 1 26 16,-1 3-35-16,0 0 24 0,4 2-32 0,-2 0 22 15,1-5-29-15,-2 2-3 0,3-3-3 16,-1-1-39-16,-2-4-51 0,0 0-36 0,2-2-69 16,-2 0-160-16,-1-10 179 0</inkml:trace>
  <inkml:trace contextRef="#ctx0" brushRef="#br0" timeOffset="70945.46">23289 1860 413 0,'-4'-12'417'16,"1"4"-82"-16,1 1-38 0,0-2-69 0,1 1-18 16,0 1-44-16,1-3-20 0,0 4-37 0,0-3-15 15,2-2-36-15,1 2-2 0,1-2-26 16,2 0 7-16,4 2-25 0,-1-2 12 16,2 4-21-16,1-3 6 0,0 5-15 0,2-1 10 15,1 2-26-15,1 3 13 0,-1-1-18 0,-1 2 15 16,3 3-19-16,-2 2 18 0,0 1-12 0,-2 3 16 15,4 2-14-15,-3 3 24 0,0 1-19 0,-3 1 22 16,1 2-19-16,-2 0 21 0,-2-2-16 0,-2 2 20 16,3-1-19-16,-4-1 8 0,-1-1-3 15,0 1 0-15,0-1 4 0,-3-2-2 0,0 1 0 16,2-1 2-16,-3-2 0 0,0 0-2 0,0 2 6 16,-3-4 0-16,2 2-1 0,-2-2 5 0,-2 1-1 15,1-1-4-15,-2 0 0 0,-3-1-1 0,3-3 1 16,-2 3-3-16,-1-3 4 0,0 0 0 15,0-1-1-15,0-1-2 0,0 2 6 0,2-2-13 16,-1-1-21-16,8-2-41 0,-15 3-57 0,15-3-37 16,-12 3-77-16,12-3-56 0,-10 1-195 0,10-1 22 15</inkml:trace>
  <inkml:trace contextRef="#ctx0" brushRef="#br0" timeOffset="71228.41">24063 1716 113 0,'0'0'414'0,"9"-7"-98"0,-9 7-94 15,6-5-28-15,-6 5-73 0,0 0-9 0,7-5-43 16,-7 5 12-16,0 0-34 0,6 10 28 0,-4-4-34 15,0 6 28-15,1 0-48 0,0 5 26 0,1 7-31 16,-1 0 22-16,-1 1-29 0,2 0 26 0,-1 6-22 16,1-4-5-16,-2 0-2 15,2-1-6-15,0-2 1 0,-2-2-10 0,0-3-9 0,0-2-43 16,-2-1-16-16,0-3-81 0,3-1-59 16,-6-2-263-16,3-3 33 0</inkml:trace>
  <inkml:trace contextRef="#ctx0" brushRef="#br0" timeOffset="71595.38">24031 1758 390 0,'-4'-9'397'0,"2"1"-41"0,-1 0-88 16,2 2-23-16,-2-3-41 0,3 9-17 0,-2-14-64 15,2 8-8-15,0-2-39 0,2 1 0 16,1 0-38-16,2-1 4 0,0 0-28 0,5 0-6 15,1 0-33-15,0 2 4 0,3 0-32 0,-1 0 21 16,2 1-39-16,2 2 16 0,-2 1-33 0,3 1 43 16,-1 1-37-16,-2 1 34 0,3 3-13 0,-4-1 26 15,4 3-20-15,-4 0 27 0,0 1-13 0,-2 3 26 16,-1-1-16-16,-1 2 29 0,-2 1-21 0,1 2 33 16,-4-1-30-16,0 3 35 0,-2-2-22 15,-1 1 27-15,-2 0-16 0,0 2 31 0,-1-1-21 16,-2 1 31-16,1-5-5 0,-1 5 22 15,1-5-27-15,-2 4 19 0,-1-5-30 0,2 0 21 16,-1-1-31-16,-1 1 23 0,3-2-31 0,-2 1 20 16,0-2-26-16,-2 0 26 0,2 0-33 0,0 0-1 15,0-3 14-15,0 0-72 0,0 0-25 0,4-5-75 16,-10 7-33-16,10-7-77 0,-9 5-168 0,9-5 83 16</inkml:trace>
  <inkml:trace contextRef="#ctx0" brushRef="#br0" timeOffset="71894.39">24661 1684 19 0,'0'0'419'0,"0"0"-153"0,8-4-38 0,-8 4-69 16,0 0-8-16,0 0-60 0,5 7 3 0,-5 0-40 15,1 2 15-15,-1 0-40 0,0 3 23 0,2 2-25 16,-1 4 9-16,-1 2-27 0,1 1 24 0,-1 3-34 16,3-1 17-16,-2 0-51 0,1-5-2 0,0 2-48 15,-1-3 13-15,-1-3-48 0,1 0 1 16,-1-3-29-16,0 0-7 0,0-4-151 0,0-7 233 15</inkml:trace>
  <inkml:trace contextRef="#ctx0" brushRef="#br0" timeOffset="72228.23">24656 1678 80 0,'-1'-12'408'0,"1"1"-130"0,0 0-29 16,1 2-58-16,0-2-28 0,3 2-56 0,0-2 5 15,1-1-52-15,2 1 13 0,1 0-41 16,3 1 22-16,-1-1-48 0,3 3 28 16,1 1-35-16,1 0 17 0,-1 5-45 0,4-1 18 15,-4 3-30-15,5 1 20 0,-3 2-26 0,0 3 23 16,1 1-14-16,2 2 17 0,-5 4-17 0,0-4 29 16,-2 6-23-16,0-1 30 0,-4 0-23 0,-3 0 28 15,2 1-19-15,-5 1 27 0,2-1-27 0,-4 1 31 16,1-1-28-16,-2-1 24 0,0 2-20 0,-2-1 23 15,2 0-23-15,-3-2 25 0,0 2-12 0,2-3 14 16,-5 0-21-16,5-1 23 0,-6 2-23 0,4-3 24 16,-2 2-27-16,-1-2 23 0,2 0-24 15,-2-2 26-15,0 0-31 0,1-1 25 16,-1-2-58-16,2 2-26 0,-2-3-77 0,0-1-56 16,7-3-158-16,-11 4 181 0</inkml:trace>
  <inkml:trace contextRef="#ctx0" brushRef="#br0" timeOffset="72844.94">25235 1574 276 0,'0'0'422'0,"9"-6"-97"16,-9 6-46-16,5-7-31 0,-5 7-8 0,3-7 5 16,-3 7-21-16,2-6-32 0,-2 6-43 0,4-7-27 15,-4 7-33-15,4-7-24 0,-4 7-35 0,6-8-8 16,-1 4-16-16,3-1-17 0,-3-1 5 0,4 1-14 16,1 0 8-16,-2-1-16 0,1 0 10 15,1 0-19-15,0 1 4 0,-1 1-8 0,3-1 25 16,-2-1-20-16,-1 2 23 0,2-1-13 0,0 0 15 15,-1 2-20-15,1-2 14 0,0 2-24 16,-2 0 15-16,2 0-19 0,-1 2 25 0,1-1-16 16,-11 2 24-16,19-1-22 0,-19 1 27 0,20 4-19 15,-10 0 24-15,1 1-16 0,1 3 0 0,-1 2 3 16,-1 2 29-16,1 3-26 0,0 0 24 0,-1 3-26 16,0-1 29-16,-1 1-25 0,-1-1 24 0,1 1-19 15,-2-1 19-15,2 1-22 0,-4-2 23 0,2-1-24 16,-1 2 24-16,-2-2-21 0,1 1 23 0,-2-2-23 15,-2 1 21-15,0-1-18 0,2-1 17 16,-3 0-15-16,0 0 15 0,0 1-21 0,-3-2 22 16,3 0-21-16,-1-2 19 0,-2 2-20 15,2-2 19-15,-3 0-23 0,4 0 26 0,-4-1-17 0,4 0 12 16,-2-2-19-16,-2 0 19 0,3 1-18 16,-2-2 18-16,3-6-16 0,-4 10 16 0,4-10-14 15,-5 10 15-15,5-10-12 0,-5 9 11 0,5-9-22 16,-8 5 6-16,8-5 0 0,-11 4 8 0,11-4-6 15,-13 2 2-15,13-2-1 0,-16 0 6 0,16 0 17 16,-17-2-16-16,4 1-5 0,4-1-2 0,0 1 2 16,-1-1 0-16,0-1 14 0,1-2-38 15,1 2-43-15,1 0-49 0,-1-2-97 0,1-1-40 16,1 2-290-16,1-2-54 0</inkml:trace>
  <inkml:trace contextRef="#ctx0" brushRef="#br0" timeOffset="73328.69">25326 1489 164 0,'0'0'208'0,"0"0"-43"0,0 0-48 16,-8-2 27-16,8 2-8 0,-4 8 17 0,3-2-38 16,0 2 5-16,-1 2-45 0,1 3 12 0,1 1-44 15,0 3 25-15,0 1-37 0,1 1 16 0,1 1-31 16,-1-2 28-16,0 2-25 0,2-1 39 0,-1-1-15 16,2 4 20-16,0-5-20 0,-1-1 13 15,-1-2-33-15,2-2 31 0,-3 0-30 0,3-1 17 16,-1-1-28-16,-2-1 18 0,0 0-24 0,2-3 32 15,-2 1-33-15,-1-7 33 0,4 10-5 0,-4-10 20 16,1 11-11-16,-1-11 17 0,3 8-13 16,-3-8 10-16,1 9-11 0,-1-9 2 0,0 0-7 15,4 6 3-15,-4-6-10 0,0 0-3 0,0 0-12 16,2 9 4-16,-2-9-12 0,0 0 4 0,0 0-7 16,0 6 2-16,0-6-11 0,0 0 8 0,0 0-8 15,0 0 3-15,4 6-9 0,-4-6 10 0,0 0-8 16,4 5 13-16,-4-5-5 0,0 0 5 15,9 5-11-15,-9-5 5 0,13 1 2 0,-13-1 2 16,16 0-27-16,-16 0-19 0,23-1-47 0,-11-4-18 16,1 4-82-16,-2-2-50 0,-2-1-84 0,5 1-290 15,-5-1-122-15</inkml:trace>
  <inkml:trace contextRef="#ctx0" brushRef="#br0" timeOffset="74327.99">23657 2039 46 0,'-12'-6'385'16,"12"6"-95"-16,-9-4-3 0,9 4-35 15,-6-4-1-15,6 4-24 0,0 0 2 0,-8-4-30 16,8 4-21-16,0 0-42 0,0 0-14 0,-6-5-26 16,6 5-14-16,0 0-18 0,0 0-11 0,4-6-29 15,-4 6 11-15,11-7-2 0,-1 2-13 0,6 0 3 16,0 1-7-16,5-4-6 0,2 2-5 0,2 0-5 15,2-1 7-15,5 1-1 0,-5 1-8 0,0-1-11 16,-3 1-35-16,3 0-26 0,-4 1-54 16,0 0-20-16,-5 0-65 0,0 0-15 0,-4 1-33 15,0-1-30-15,-4 2-232 0,-1-2-23 0</inkml:trace>
  <inkml:trace contextRef="#ctx0" brushRef="#br0" timeOffset="74561.32">24013 1850 108 0,'-10'-5'201'0,"10"5"-7"0,-8-4-22 0,8 4-10 16,-5-4 6-16,5 4-20 0,0 0 18 0,-6-5-46 16,6 5 5-16,0 0-49 0,-4-6 6 15,4 6-30-15,0 0 16 0,0 0-48 0,1-8 24 16,-1 8-31-16,0 0 22 0,5-5-24 0,-5 5 27 16,0 0-35-16,11 3 28 0,-11-3-23 0,6 6 16 15,2-1-26-15,-6 3 27 0,5 0-29 0,-5-1 26 16,3 4-26-16,-2-1 26 0,-2 3-25 0,3-2 28 15,-3 0-36-15,2 1 26 0,-3 0-30 16,0-1 21-16,0 1-49 0,0-4-13 0,-3 3-80 16,3-2-22-16,0-1-79 0,-1-1-239 0,1 0 38 15</inkml:trace>
  <inkml:trace contextRef="#ctx0" brushRef="#br0" timeOffset="74910.61">24453 1810 176 0,'0'0'431'0,"5"-8"-120"16,-5 8-20-16,0 0-63 0,1-5-5 15,-1 5-13-15,0 0 7 0,0 0-24 0,0 0-30 16,-1-8-32-16,1 8-20 0,0 0-22 0,0 0-14 15,3-5-18-15,-3 5-16 0,0 0-10 0,0 0-3 16,5-7-9-16,-5 7-4 0,7-5-3 0,-7 5 0 16,12-5-8-16,-12 5 6 0,16-3-5 0,-7-1-4 15,0 2 0-15,3-1-4 0,-2 1-5 0,0-1 1 16,2 2-13-16,-2 0-3 0,0-1-25 0,2-1-3 16,-12 3-34-16,16-2 0 0,-16 2-29 0,16-2 17 15,-16 2-45-15,11-1 4 0,-11 1-44 16,9-3 5-16,-9 3-20 0,0 0-34 15,0 0-8-15,10-2-155 0,-10 2 151 0</inkml:trace>
  <inkml:trace contextRef="#ctx0" brushRef="#br0" timeOffset="75128.7">24606 1710 113 0,'0'0'147'0,"0"0"-5"0,-9-5-5 0,9 5-19 16,0 0 17-16,0 0-31 0,-7-2 11 0,7 2-41 15,0 0 3-15,0 0-31 0,0 0 5 0,0 0-33 16,0 0 19-16,0 0-23 0,0 0 18 0,0 0-28 15,0 0 18-15,7 6-22 0,-7-6 29 16,8 8-35-16,-4-3 29 0,0 2-27 16,-2 0 26-16,2 0-27 0,2 2 23 0,-2-1-22 15,-1 1 20-15,-1-1-16 0,1 0 15 0,-3 2-21 16,0-1 22-16,0-1-23 0,-1 1 22 0,-2 0-25 16,-1 1 24-16,3-2-30 0,-3-1 7 0,-1 2-70 15,1-3-30-15,2 2-86 0,-2-5-153 0,4-3 193 16</inkml:trace>
  <inkml:trace contextRef="#ctx0" brushRef="#br0" timeOffset="75444.12">24997 1746 376 0,'0'0'367'0,"0"0"-86"0,0 0-12 0,0 0-58 0,0 0 2 16,0 0-43-16,0 0-7 0,0 0-62 15,0 0 14-15,0 0-33 0,13 0-11 0,-13 0-31 16,9-4 11-16,-9 4-26 0,13-4 5 0,-13 4-25 15,15-3-3-15,-15 3-38 0,14-3-9 0,-5 0-50 16,-9 3-9-16,17-2-63 0,-17 2-7 0,11-6-25 16,-11 6-14-16,11-3-12 0,-11 3-191 0,8-3 119 15</inkml:trace>
  <inkml:trace contextRef="#ctx0" brushRef="#br0" timeOffset="75726.99">25117 1663 304 0,'0'0'360'0,"0"0"-26"0,0 0-70 0,0 0-28 15,0 0-51-15,3-7-13 0,-3 7-45 0,0 0-11 16,0 0-37-16,9-2-7 0,-9 2-31 0,9-2 6 16,-9 2-27-16,14 0 13 0,-14 0-24 0,15 0 13 15,-6 3-19-15,3-2 13 0,-2 2-18 16,1 2 10-16,1 1-19 0,-2-3 16 0,2 2-21 15,-3 1 7-15,0 0-31 0,-2 2 30 0,1-2-22 16,-3 1 22-16,-1 1-17 0,-3 0 28 16,-1-1-29-16,0 1 25 0,-4 0-25 0,0 1 14 15,-2-1-42-15,-4 1-12 0,0-1-48 0,-1 1 5 16,-1 0-41-16,0-2 9 0,-2 0-35 0,5-2-69 16,0 1-118-16,-1-4 178 0</inkml:trace>
  <inkml:trace contextRef="#ctx0" brushRef="#br0" timeOffset="77144.25">25505 1458 286 0,'0'0'388'0,"0"0"-69"0,0 0-27 15,0 0-42-15,0 0-25 0,-5-5-16 0,5 5-30 16,-2-5-26-16,2 5-40 0,-1-12-11 0,1 12-25 15,-3-15-4-15,2 6-20 0,0-2-3 0,-2-2-22 16,3-1 4-16,-1-2-11 0,-3-2 0 16,3-2-2-16,-3-3-4 0,3 0-5 0,-3-1-3 15,0-1-1-15,0 0-5 0,-1-2-3 0,0-3 4 16,-1 1-4-16,-1-1 7 0,1 1-8 0,1 1-1 16,0 3-1-16,0 0 3 0,0 3 2 15,1-1-1-15,0 2-7 0,0 3 0 0,1 1 9 16,-2 0-8-16,4 0 12 0,-2 2-11 0,0 3 13 15,0-2-4-15,3 3 0 0,-1 0-1 0,0 1-3 16,-1 0 6-16,1 1-2 0,0 3 0 0,1-2-2 16,-3 2 0-16,3 0 1 0,0 6 0 15,-1-11 1-15,1 11-5 0,-1-8-4 0,1 8 4 16,-2-7 1-16,2 7 1 0,-1-8-2 0,1 8-1 16,0 0 0-16,0-9-3 0,0 9 4 0,0 0-13 15,0 0 10-15,-1-6-1 0,1 6 2 0,0 0-4 16,0 0-4-16,-3-6-6 0,3 6 1 0,0 0 3 15,0 0 5-15,-4 4-5 0,4-4-4 16,-6 9 15-16,2-1-1 0,2 1 1 0,-5 4 3 16,2 1-2-16,-1 0-3 0,-4 4 6 0,-1 1-2 15,2 0-4-15,-1-2 5 0,1 0 1 0,0 0-3 16,0-4 4-16,3 0-1 0,-2 1 0 0,2-2-4 16,1-4 1-16,-3 1 2 0,4-3-3 15,0 2 8-15,2-2 3 0,-2 0 4 0,4-6 7 16,-5 9 31-16,5-9 11 0,-4 5-9 0,4-5-11 15,0 0-10-15,0 0-10 0,4-6-2 0,-2-1-9 16,2 0 2-16,1-1-2 0,-1-3-2 0,0-1-2 16,5 0-2-16,-3-2-1 0,1 0-2 15,-1-1-4-15,-1 1-2 0,4 0 4 0,-2-3-4 16,0 1-2-16,1-2 10 0,-2 2-1 0,2 2 0 16,0-1 1-16,-2-1-2 0,2 4-3 0,-2-2 3 15,-1 1-1-15,-1 3 3 0,1 3 1 0,-1-4-1 16,0 3 2-16,1 0 5 0,-4 1-8 15,-1 7-3-15,7-10-7 0,-7 10 2 0,2-11-11 16,-2 11 8-16,5-5 1 0,-5 5 6 0,0 0-4 16,0 0 6-16,13 4-3 0,-13-4-5 0,8 9 5 15,-2-3 10-15,-1 2-3 0,2 0 2 0,0 3-4 16,2-1 5-16,0 1-7 0,3 3 5 0,-1-1-5 16,1 0-32-16,2 1-39 0,-1-1-23 15,2 1-45-15,-4-3-63 0,3 1-50 0,-3-1-22 16,-1-1-362-16,0 0-146 0</inkml:trace>
  <inkml:trace contextRef="#ctx0" brushRef="#br0" timeOffset="80610.09">25802 482 196 0,'0'0'449'15,"0"0"-71"-15,-7-4-65 0,7 4-21 0,0 0-31 16,-8-3-5-16,8 3-28 0,0 0-35 0,0 0-28 15,0 0-25-15,0 0-43 0,0 0-12 0,0 0-15 16,4-6-12-16,-4 6-11 0,17-4-7 0,-7 2-10 16,6-3-5-16,0 3-10 0,2-1 0 0,1-1-6 15,-1 2 1-15,2-2-15 0,-3 1-20 0,1-1-33 16,-3 0-18-16,-1 2-31 0,-2-1 4 0,-1 2-40 16,-11 1 14-16,17-5-75 0,-17 5 19 0,9-4-95 15,-9 4 47-15,0 0 17 0,0 0 34 16,-4-8 26-16,4 8 27 0,-12-4 24 15,12 4 22-15,-16-7 20 0,8 4 12 0,0 0 15 16,-1-2 16-16,-1 1 12 0,5 0 20 0,-1 0 38 16,-1 1 12-16,2-1 16 0,5 4 17 0,-11-8 18 15,11 8-53-15,-8-7 68 0,8 7-44 0,-8-7 64 16,8 7-33-16,-6-5 25 0,6 5-22 0,-5-6-3 16,5 6-2-16,-5-5 7 0,5 5-27 0,0 0-17 15,-5-5-20-15,5 5-1 0,0 0-19 0,0 0-18 16,-7-5-2-16,7 5 4 0,0 0-11 15,0 0 8-15,-1 12-13 0,2-5 9 16,-1 1-9-16,1 5 2 0,1 2-4 0,-1 2 10 16,0 3-12-16,1 0-11 0,-1 0-25 0,0 0-19 15,-1-1-17-15,4 0-15 0,-3 1-28 0,1-2-23 16,-2-2-30-16,1 1-31 0,0 0 10 0,-1-3-107 16,0-1-146-16,0-2 88 0</inkml:trace>
  <inkml:trace contextRef="#ctx0" brushRef="#br0" timeOffset="81142.12">26371 229 49 0,'0'0'365'15,"4"-5"-11"-15,-4 5-114 0,0 0 11 0,1-6-97 16,-1 6 3-16,0 0-73 0,0 0 26 15,0 0-55-15,-5 5 40 0,3 1-40 0,-2 6 21 16,-3 2-36-16,0 6 14 0,-2 2-27 0,-3 6-2 16,-3 7-5-16,1 1-3 0,-3 2-2 0,3 1 7 15,-2 1-36-15,-1 2 29 0,-1-4-5 0,5 1-1 16,-1-4-4-16,3-9-4 0,2 1-26 0,1-5-19 16,-1-3-33-16,4-1-37 0,0-4 6 0,0-2-96 15,1 0 18-15,1-2-77 0,0-2-141 16,3-8 139-16</inkml:trace>
  <inkml:trace contextRef="#ctx0" brushRef="#br0" timeOffset="81375.03">26389 508 256 0,'0'0'413'0,"0"0"-123"16,0 0-15-16,4-5-86 0,-4 5-10 0,4-5-55 15,-4 5 1-15,11-6-58 0,-1 3 8 0,2 0-33 16,3-2 16-16,1-1-43 0,0 1-1 0,2 1-88 16,5-2 20-16,-4 0-98 0,-1 0 3 0,0 1-43 15,-4 0-45-15,4 1-164 0,-4-1 139 16</inkml:trace>
  <inkml:trace contextRef="#ctx0" brushRef="#br0" timeOffset="99325.6">28923 1242 334 0,'0'-13'282'0,"0"1"7"15,2 3-68-15,-2-2 4 0,0 4-28 16,1-3-15-16,-1 3-19 0,0-1-15 0,1 0-23 16,-1 8-13-16,0-12-37 0,0 12-5 15,0-9-30-15,0 9 0 0,0-8-29 0,0 8 11 16,0 0-11-16,0 0 3 0,0 0-11 0,9 12 11 16,-6 0-13-16,-1 5 4 0,2 5 0 0,0 4 0 15,0 7-2-15,0 2-5 0,-2 0 18 0,3 2-17 16,-1-1 13-16,0 0-4 0,-2-1-2 0,2 2 2 15,0-2 2-15,-1-1-10 0,1-3-20 0,-2-3-37 16,2-3-47-16,1-4-74 0,-4-3-65 0,3-2-25 16,-1-4 16-16,-1-2-230 0,1-3 33 15</inkml:trace>
  <inkml:trace contextRef="#ctx0" brushRef="#br0" timeOffset="99986.25">28917 993 80 0,'-3'-15'396'0,"2"2"-124"16,0 3 12-16,-2-3-66 0,3 3 0 0,0-2-34 15,0 2-20-15,-1 1-22 0,2 1-21 0,-1-2-39 16,0 0-18-16,4 1-11 0,0 0-17 0,1-2-8 15,3 1-7-15,2 0-10 0,3 1 3 16,3-1-1-16,4-2-5 0,1 2-25 0,9-1 24 16,-2 3-4-16,1-2-5 0,2 4-1 0,-1-2-7 15,-3 3 0-15,1 0 5 0,-2 2-3 0,1-1-6 16,0 3-10-16,-2-1 8 0,-2 2 1 0,-1 0-7 16,0 3 3-16,-2-2 4 0,-1 2-6 15,-1 0 33-15,1 2-37 0,-3 1 40 0,0 1-40 16,-2 0 40-16,2 2-42 0,-5 2 32 0,3 2-19 15,-1 2 30-15,-1 0-38 0,-2 3 40 0,-1 2-36 16,-2 0 38-16,0 3-38 0,0 0 24 0,0 6-14 16,-2 1 26-16,0 1-33 0,0 1 3 15,-1 0 1-15,1 0-4 0,-1 3 0 0,0-4-4 16,0 3 9-16,-2-2-21 0,3 0 25 0,-1 3-32 16,0-2 37-16,1 1-19 0,-4-1 24 0,4-2 5 15,-2 1-10-15,-2-5 6 0,2 2 1 16,-2-4-4-16,0-1-2 0,-1 1 0 0,0-4 2 15,0-4-5-15,-1 3 6 0,1-2 4 0,-2-1-5 16,0-1 10-16,-2-1 11 0,2-1 13 0,-2 0-2 16,-2 0 29-16,1-3 8 0,-2 0 4 0,1-1 9 15,-2-1 3-15,-2 0-5 0,1 1-11 0,-3-3 1 16,-2 0-10-16,0-1 4 0,-2 0-7 16,-1 0-4-16,-5-2-5 0,-2 1-4 0,0-1 5 15,-2 0-5-15,2-1-4 0,-4-2 11 0,1 4 3 16,0-5-3-16,3 3-6 0,3-2-13 0,0 0-4 15,2 0-11-15,1 1 0 0,2-2-5 16,2 1-5-16,2 1 1 0,0-2-7 0,2 1-6 16,10-1-26-16,-19 0-24 0,19 0-30 0,-16 0-22 15,16 0-21-15,-11 2-28 0,11-2-35 0,0 0-45 16,-13 0-38-16,13 0-57 0,0 0 14 0,0 0-208 16,-9 2-24-16</inkml:trace>
  <inkml:trace contextRef="#ctx0" brushRef="#br0" timeOffset="100686.4">28935 873 13 0,'0'0'158'0,"0"-7"50"0,0 7-79 0,-3-7 37 15,3 7-79-15,0 0 48 0,0-10-67 0,0 10 41 16,0 0-70-16,0 0 41 0,-2-7-74 16,2 7 43-16,0 0-62 0,0 0 48 0,0 0-53 15,0 0 49-15,0 7-45 0,0 1 42 0,0 6-48 16,0 5 46-16,0 3-44 0,1 8 52 0,-1 6-50 15,0 11 51-15,4 1-72 0,-3 4 13 0,2 0-84 16,0 2-27-16,3 0-34 0,-4-2-101 0,5 0 82 16</inkml:trace>
  <inkml:trace contextRef="#ctx0" brushRef="#br0" timeOffset="102402.96">28240 1448 12 0,'0'0'299'15,"-16"1"-44"-15,16-1-18 0,-11 1-1 0,11-1-2 16,0 0-49-16,-14 2 5 0,14-2-43 0,0 0-1 16,0 0-39-16,-13 0-7 0,13 0-34 0,0 0 0 15,0 0-20-15,0 0 0 0,0 0-21 0,13-4 7 16,-3 2-4-16,3 1-4 0,3-3-6 0,3 1-4 15,1 0-6-15,4 0 1 0,1 0 5 16,2-1-9-16,-1 0 0 0,2 0-1 0,-1 1-1 16,0-3 1-16,-2 1-4 0,2 2 2 0,-3-1-13 15,-3-2-9-15,-2 4-10 0,0-2-24 0,-5 1-1 16,3-1-11-16,-6 1-18 0,-3-2-4 0,2 2-21 16,0-1-3-16,-1 0 47 0,-2-2-42 15,0 5 52-15,-3-5-44 0,3 2 48 0,-7 4-56 16,6-10 56-16,-6 10-38 0,5-8 62 0,-5 8-40 15,4-9 44-15,-4 9-40 0,4-8 57 0,-4 8-45 16,2-9 59-16,-2 9-42 0,0-6 51 0,0 6-40 16,2-6 65-16,-2 6-35 0,0 0 61 15,0-11-42-15,0 11 72 0,0 0-45 0,0-7 49 16,0 7-38-16,0 0 40 0,-2-9-42 0,2 9 39 16,0 0-27-16,-1-6 4 0,1 6-1 0,0 0-7 15,0 0-9-15,0-7-13 0,0 7-7 16,0 0-4-16,0 0-16 0,0 0-4 0,0 0-10 15,1-8-9-15,-1 8 5 0,0 0-1 0,0 0 0 16,0 0-2-16,13 2 2 0,-13-2 3 0,9 4-9 16,-9-4 5-16,14 8 0 0,-6-2 1 0,-2-1 0 15,1 1-2-15,0 0 1 0,-2 4-4 0,-1-3 0 16,1 1 2-16,-1 1-12 0,-2 2-11 0,-1-4 24 16,-2 4-26-16,-2-1 24 0,-1 1-38 15,-2 2 1-15,-2-1-56 0,-5 2-6 0,-1-1-40 16,-2 0-42-16,-5 1-50 0,-6 1-213 0,2-4 79 15</inkml:trace>
  <inkml:trace contextRef="#ctx0" brushRef="#br0" timeOffset="103751.57">26734 1525 52 0,'0'0'363'0,"0"0"-86"0,0-8-2 16,0 8-37-16,0 0-7 0,-1-9-44 0,1 9 2 15,0 0-33-15,0-7-13 0,0 7-36 16,0 0-12-16,-3-9-36 0,3 9-3 15,0 0-25-15,0 0-2 0,0 0-25 0,0 0 13 16,0 0-14-16,0 0 15 0,0 9-19 0,0-9 16 16,0 14-17-16,0-4 14 0,3 0-9 0,-1 2 7 15,0-1-15-15,-1 0 13 0,2 0-27 0,-1-2 28 16,3 1-11-16,-2 0 4 0,-1-3-8 0,2-2 8 16,-1 1-9-16,-1 1 12 0,2-3-14 0,-4-4 16 15,5 6-14-15,-5-6 11 0,0 0-9 0,14 2 13 16,-14-2-13-16,8-5 12 0,-8 5-7 15,6-9 4-15,-2 4-10 0,0-1 13 0,-4 6-13 16,6-9 12-16,-6 9-14 0,7-9 18 16,-7 9-19-16,4-8 14 0,-4 8-15 0,2-6 6 15,-2 6-17-15,0 0 19 0,8-4-15 0,-8 4 20 16,0 0-17-16,11 1 18 0,-11-1-24 0,13 3 24 16,-13-3-8-16,15 6 10 0,-7-2-15 0,0-2 14 15,1 1-11-15,1-1 13 0,-10-2-13 0,14 3 15 16,-14-3-11-16,15 0 13 0,-15 0-10 0,14 0 10 15,-6-3-11-15,-8 3 15 0,13-5-7 0,-7 2 18 16,-2-3-9-16,0 2 17 0,0-2-7 0,-4 6 14 16,5-11-15-16,-4 4-1 0,-1 1-14 15,0-3 5-15,-1 3-18 0,-2-2 8 0,1 2-20 16,-1-1 2-16,1 0-34 0,-1 1-18 16,-1 2-66-16,4 4-41 0,-6-10-72 0,6 10-37 15,-7-3-33-15,7 3-153 0,0 0 53 0</inkml:trace>
  <inkml:trace contextRef="#ctx0" brushRef="#br0" timeOffset="103968.66">27097 1520 213 0,'0'0'326'0,"0"0"-115"16,0 0-28-16,4 6-50 0,-4-6 3 0,1 6-39 15,-1-6 11-15,0 14-37 0,0-6 7 0,0 4-34 16,0 2 16-16,0-2-15 0,0 3-2 0,0-1-11 16,3 0-5-16,-2 0-30 0,0 0 15 0,1-2-37 15,-1 0-46-15,0 0-53 0,2-2-58 0,-2 0-69 16,-1-1-118-16,0-9 176 0</inkml:trace>
  <inkml:trace contextRef="#ctx0" brushRef="#br0" timeOffset="104469.17">27169 1446 10 0,'0'0'425'15,"1"-8"-99"-15,-1 8-72 0,1-6-52 0,-1 6-51 16,0 0-31-16,0 0-53 0,0 0 9 15,0 0-39-15,0 0 19 0,0 0-34 0,0 0 19 16,3 9-28-16,-3-9 27 0,1 12-26 16,2-6 14-16,-1-1-32 0,-2-5 17 0,4 13-21 0,-3-7 24 15,4-1-29-15,-5-5 9 0,7 9-25 16,-7-9 10-16,6 8-16 0,-6-8 23 0,10 4-24 16,-10-4 19-16,0 0-13 0,13 0 24 0,-13 0-21 15,9-3 36-15,-9 3-30 0,10-5 31 0,-10 5-25 16,7-6 27-16,-7 6 1 0,5-7 6 0,-5 7-2 15,5-7 8-15,-5 7-18 0,4-6 11 16,-4 6-31-16,0 0 17 0,7-5 0 0,-7 5-22 16,0 0 17-16,0 0-11 0,12-1 22 0,-12 1-14 15,0 0 16-15,13 3-24 0,-13-3 24 0,11 3-22 16,-11-3 22-16,9 3-23 0,-9-3 29 16,12 2-24-16,-12-2 38 0,11 1-2 0,-11-1 69 15,0 0-24-15,12-3 14 0,-12 3-19 0,6-4 18 16,-6 4-10-16,8-8 7 0,-8 8-9 0,2-9-7 15,-2 9-23-15,0-11-5 0,0 5 1 0,0 6-8 16,-2-14-7-16,-3 8-11 0,2-2-2 0,1 3-9 16,-1-2-16-16,-1 3-32 0,0-3-36 15,4 7-64-15,-4-8-78 0,4 8-40 0,-5-6-96 16,5 6-160-16,0 0-16 0</inkml:trace>
  <inkml:trace contextRef="#ctx0" brushRef="#br0" timeOffset="104754.1">27401 1434 346 0,'0'0'354'0,"0"0"-52"0,9-2-63 15,-9 2-27-15,8-4-46 0,-8 4-5 16,0 0-55-16,11-3 0 0,-11 3-50 0,0 0 12 16,13 0-31-16,-13 0 11 0,0 0-29 0,13 1 7 15,-13-1-19-15,10 5 15 0,-10-5-19 0,8 6 21 16,-8-6-27-16,8 11 22 0,-6-6-21 0,3 2 20 15,-4 2-20-15,1 2 17 0,-2-2-20 0,0 0 14 16,0 2-15-16,0 0 25 0,0-1-29 0,-2 0 22 16,2-1-20-16,2 0 17 0,-2-2-17 0,0 2 15 15,1-2-14-15,0 0 15 0,2 0-15 16,-1-2 19-16,2 0-37 0,-4-5-20 0,9 5-67 16,-9-5-65-16,15 2-49 0,-15-2-37 15,17-3-216-15,-7-1 35 0</inkml:trace>
  <inkml:trace contextRef="#ctx0" brushRef="#br0" timeOffset="105185.05">27654 1352 208 0,'0'0'420'0,"0"-7"-126"0,0 7-46 16,0-8-54-16,0 8-46 0,0 0-43 15,-1-8-21-15,1 8-17 0,0 0-13 16,0 0 0-16,0 0-16 0,0 0-9 0,-1 9-4 15,-1-2-5-15,2-7-2 0,-1 12-2 0,1-5 0 16,0-7-27-16,0 13 29 0,0-13-31 0,0 12 25 16,1-4-26-16,-1-8 28 0,2 10-27 0,-2-10 19 15,2 8-23-15,-2-8 20 0,3 8-23 0,-3-8 25 16,0 0-33-16,6 5 21 0,-6-5-19 0,0 0 5 16,0 0-4-16,12-3 6 0,-12 3 21 0,6-6-20 15,-6 6 0-15,5-4 4 0,-5 4 3 0,8-7 4 16,-8 7-1-16,5-5-2 0,-5 5 5 15,6-5 2-15,-6 5-7 0,0 0 0 0,7-2 5 16,-7 2 0-16,0 0 1 0,0 0 4 16,11 1 3-16,-11-1-7 0,8 1 9 0,-8-1-5 15,0 0 3-15,11 5-1 0,-11-5-1 0,7 4-3 16,-7-4 8-16,0 0 6 0,10 3 1 0,-10-3 16 16,0 0 5-16,9 2 11 0,-9-2 3 0,0 0-34 15,0 0 17-15,8-4-7 0,-8 4-5 0,0 0-6 16,2-7-2-16,-2 7-37 0,3-5-26 0,-3 5-28 15,0-8-40-15,0 8 14 0,0-8-78 0,0 8 30 16,0-8-75-16,0 8 51 0,0-7-114 16,0 7 251-16</inkml:trace>
  <inkml:trace contextRef="#ctx0" brushRef="#br0" timeOffset="105536.55">27801 1337 42 0,'0'0'262'15,"8"-3"-71"-15,-8 3 48 0,0 0-60 0,0 0 6 16,0 0 7-16,0 0-14 0,8-3-11 0,-8 3-20 15,0 0-22-15,0 0-19 0,11-2-8 0,-11 2-14 16,0 0-18-16,12-1-16 0,-12 1-10 0,0 0-8 16,14 0-10-16,-14 0-6 0,10 3-5 15,-10-3 3-15,9 3 0 0,-9-3-9 0,10 3-2 16,-10-3 0-16,9 8 0 0,-9-8 0 16,8 7-19-16,-8-7 20 0,5 11-18 0,-4-5 9 15,0 1-5-15,1-1 17 0,-2 1-23 0,1 1 20 16,-1-2-21-16,1 1 16 0,-1 1-29 0,0-1 11 15,3 0-19-15,-1 1 12 0,1 1-34 0,-2-1 9 16,2-2-4-16,0 3 28 0,0 0-25 0,1-1 35 16,0 0-15-16,0 0 28 0,-2-1-30 0,2 1 25 15,2-1-24-15,-2 1 30 0,0-2-29 0,0 1 29 16,-3 0-2-16,3-1 4 0,-3 2 3 16,1-2-8-16,-1 2 1 0,-1 0 1 0,-1 0-2 15,-2-1 3-15,0 2 3 0,-2-1-3 0,0 1-3 16,-1 2 17-16,-4 0-35 0,1-1-41 15,-3 1-45-15,-1-2-56 0,2 2-35 0,-2-2-211 16,3-1 129-16</inkml:trace>
  <inkml:trace contextRef="#ctx0" brushRef="#br0" timeOffset="106251.52">29737 1331 346 0,'0'0'434'0,"0"0"-70"0,0 0-50 16,0 0-34-16,0 0-25 0,-10 3-29 0,10-3-39 15,0 0-38-15,0 0-22 0,0 0-26 0,12-3-17 16,-12 3-15-16,18-3-22 0,-6 0-3 0,5 1-8 15,3-1-7-15,2 0-3 0,1-1-12 0,4 2 0 16,0-2-4-16,0 2 0 0,-1-1-1 16,0-3-4-16,-3 4-10 0,3-1-15 0,-5-2-20 0,0 4-10 15,-5-2-40-15,1 1-1 16,-3-1-22-16,-2 1 7 0,0-1-88 0,-3 0-14 16,0 2-86-16,-1-3 57 0,-8 4-50 0,9-7 98 15,-9 7-45-15,4-5-87 0,-4 5 221 0</inkml:trace>
  <inkml:trace contextRef="#ctx0" brushRef="#br0" timeOffset="106567.21">30157 1196 100 0,'0'0'97'16,"-4"-5"17"-16,4 5 12 0,-4-8-31 0,4 8 77 15,-3-7-55-15,3 7 82 0,-5-6-45 0,5 6 42 16,-1-7-31-16,1 7 18 0,-3-6-18 16,3 6 4-16,0 0-20 0,-3-6 3 15,3 6-31-15,0 0 0 0,0 0-22 0,-4-6-1 16,4 6-30-16,0 0 3 0,0 0-29 0,0 0 0 15,-3-6-26-15,3 6 12 0,0 0-29 0,0 0 12 16,0 0-14-16,0 0 13 0,0 0-13 0,0 0 8 16,12 1-9-16,-7 2 15 0,-5-3-16 0,15 8 8 15,-5-3-20-15,1-1-1 0,0 2-16 0,3 2 0 16,-2-3-19-16,-1 1-3 0,1 1-35 0,-3 1 29 16,1-3 10-16,-3 1-13 0,0 0 2 0,-1 0 1 15,-2 0 5-15,0 0 7 0,-4-6 7 16,-1 13 3-16,-2-4 0 0,-2-3 3 0,-3 2 8 15,1-1 5-15,-5 1 8 0,2 0-10 16,-2 0-26-16,-2-2-32 0,3 0-43 0,-3 1-7 16,1 1-98-16,-1 0-1 0,1-3-165 0,2 1 145 15</inkml:trace>
  <inkml:trace contextRef="#ctx0" brushRef="#br0" timeOffset="115232.82">30721 1057 337 0,'0'0'373'16,"0"0"-130"-16,-6-6 15 0,6 6-78 0,-8-2 13 15,8 2-42-15,-10 0 1 0,10 0-36 0,-14 0 0 16,14 0-38-16,-13 2-4 0,13-2-32 15,-12 4 4-15,12-4-24 0,-11 6-3 0,11-6-5 16,-7 7 13-16,3-2-25 0,1 2 27 0,3 0-24 16,0-1 7-16,3 1-17 0,-1 1 5 0,1 1-16 15,2-1 13-15,0 1-24 0,2 0 13 16,0-1-9-16,1 1 14 0,-2 0-11 0,1-1 23 16,0 0-19-16,0 1 21 0,-2-2-19 0,0 0 18 15,-1 1-15-15,1-2 6 0,-1 0-7 0,-2 0 3 16,1-1 2-16,-3-5 4 0,2 11 2 0,-2-11 10 15,0 10 13-15,0-10 0 0,-5 11-4 0,5-11 5 16,-7 11 2-16,0-5-7 0,0 0-2 0,-1 0-5 16,-1-1 1-16,0 1-1 0,1-1-1 15,-1-1-5-15,1 0-10 0,0 0-9 0,1-1-49 16,7-3-91-16,-12 6-87 0,12-6-30 0,-9 3-278 16,9-3-61-16</inkml:trace>
  <inkml:trace contextRef="#ctx0" brushRef="#br0" timeOffset="116764.61">30894 1362 474 0,'0'0'448'0,"0"0"-68"0,-1-10-34 16,1 10-27-16,0 0-33 0,-3-7 5 0,3 7-28 15,0 0-28-15,0-8-44 0,0 8-39 0,0 0-38 16,0 0-29-16,0 0-28 0,0-6-14 0,0 6-15 16,0 0-6-16,0 0-10 0,0 0 2 0,0 7-2 15,3 1-6-15,-2-2-16 0,0 5-32 16,1 0-32-16,-1 1-18 0,0-1-26 16,-1 0 4-16,4 0-9 0,-3 1-21 0,2-3-16 15,-3 0-51-15,1-1-44 0,-1-1-49 0,1 1-7 16,-2 0-258-16,1-8-81 0</inkml:trace>
  <inkml:trace contextRef="#ctx0" brushRef="#br0" timeOffset="117264.93">31341 1000 116 0,'0'0'361'0,"5"-5"-11"0,-5 5-61 0,3-5-14 0,-3 5-42 16,0 0 0-16,1-6-32 0,-1 6-19 0,0 0-53 15,-4-8-23-15,4 8-29 0,0 0-7 0,-7-5-25 16,7 5 3-16,0 0-23 0,-16 0 6 16,16 0-17-16,-14 2 7 0,8 2-17 0,0 0 7 15,-2 0-10-15,3 4 10 0,-2-3-10 0,1 2 10 16,2 1-12-16,0 1 13 0,-1-1-9 0,5 2 7 16,-1 1-16-16,1 0 17 0,0-2-14 0,1 2 11 15,2 0-13-15,-1 0 13 0,1-1-12 0,1 0 15 16,2 1-20-16,-2-1 19 0,1-1-17 15,-1-1 14-15,0 1-12 0,1-1 12 0,-1 1-17 16,1-2 16-16,-3 0-16 0,1-1 10 0,-1 0-12 16,1 0 12-16,-3-6-14 0,3 13 17 0,-3-13-11 15,0 12 13-15,-2-6-13 0,0 0 14 16,-2 0-12-16,0 0 25 0,-2 2-25 0,-1-1-1 16,0 0-1-16,-1-2 2 0,-1 2 0 0,1-3-8 15,1 1-57-15,-1 0-5 0,8-5-55 0,-13 6-18 16,13-6-113-16,-9 6-28 0,9-6-284 0,-9 2-88 15</inkml:trace>
  <inkml:trace contextRef="#ctx0" brushRef="#br0" timeOffset="118565.96">31472 1328 370 0,'0'0'396'0,"0"0"-50"0,0 0-67 0,0 0-24 15,-4-7-28-15,4 7 0 0,0 0-35 0,0 0-30 16,0 0-44-16,1-7-15 0,-1 7-64 0,5-6 24 16,-5 6-15-16,7-5 0 0,-7 5-21 0,7-7 4 15,0 5-20-15,-7 2 5 0,7-5-18 0,-7 5 7 16,8-3-19-16,-8 3 6 0,8-2-9 0,-8 2 15 16,0 0-14-16,0 0 11 0,11-2-9 0,-11 2 6 15,0 0-11-15,4 7 13 0,-4-7-1 16,-1 10 7-16,1-10-9 0,-4 12 13 0,0-4-8 15,-1-2-1-15,1 3 8 0,0-1-2 16,-1 1-3-16,1-3 3 0,0 2 1 0,1-2-1 16,-1 2-1-16,4-8 3 0,-8 10-1 0,8-10-3 15,-4 9 3-15,4-9 0 0,-2 9-4 0,2-9 4 16,-3 8 0-16,3-8 3 0,-1 8-1 0,1-8 0 16,0 0 5-16,1 9-2 0,-1-9 2 0,4 4-1 15,-4-4-3-15,0 0 9 0,10 4-1 0,-10-4-1 16,14 2-2-16,-14-2 0 0,16-1-36 0,-16 1 37 15,19-3 2-15,-19 3-5 0,20-2-5 16,-11 0 5-16,3 0-2 0,-1 1 0 0,-11 1 2 16,18-5 9-16,-9 4-12 0,-9 1 12 15,15-5-11-15,-15 5 14 0,12-2-15 0,-12 2 22 16,11-3-16-16,-11 3 18 0,9-1-3 0,-9 1 8 16,0 0-6-16,11-3-5 0,-11 3 8 0,0 0-2 15,0 0-7-15,11-3-3 0,-11 3-12 0,0 0 4 16,0 0-2-16,0 0-2 0,8-1-4 0,-8 1 1 15,0 0-4-15,0 0 2 0,0 0-2 0,0 0-2 16,0 0 0-16,9-2-3 0,-9 2 6 0,0 0 2 16,0 0 0-16,0 0-21 0,0 0 22 15,0 0 1-15,0 0-2 0,0 0-2 0,0 0-1 16,0 0 4-16,0 0-1 0,0 0-2 16,0 0 1-16,9-2-1 0,-9 2-2 0,0 0 1 0,0 0 0 15,0 0-3-15,0 0 1 0,0 0 3 16,0 0 0-16,0 0 0 0,0 0 0 0,0 0 0 15,0 0-1-15,0 0-3 0,0 0 5 0,0 0-6 16,0 0 6-16,0 0-2 0,0 0 1 0,0 0-1 16,0 0 0-16,0 0 0 0,0 0-3 0,0 0 3 15,0 0 0-15,0 0-2 0,0 0 3 0,0 0 0 16,0 0-1-16,0 0-1 0,0 0 0 0,0 0 0 16,0 0 2-16,0 0-3 0,0 0 0 15,0 0-1-15,0 0 4 0,0 0-2 16,0 0 1-16,0 0 0 0,0 0-4 0,0 0-2 15,0 0-18-15,0 0-23 0,0 0-31 0,0 0-40 16,0 0-65-16,0 0-32 0,0 0-108 0,0 0-33 16,0 0-280-16,0 0-148 0</inkml:trace>
  <inkml:trace contextRef="#ctx0" brushRef="#br0" timeOffset="119081.66">31961 930 301 0,'0'0'363'0,"3"-8"-57"0,-3 8-41 15,0 0-40-15,1-9-6 0,-1 9-17 0,0 0-25 16,0-8-30-16,0 8-23 0,0 0-39 16,-4-6-7-16,4 6-26 0,-5-5-47 0,5 5 24 15,-9-3-16-15,9 3 14 0,0 0-6 0,-18 2-8 16,18-2 5-16,-14 3-15 0,8 1 11 0,-1 0-14 15,1 2 8-15,0 0-13 0,1 0 13 16,1 2-9-16,0 1 6 0,1 0-10 0,3-1 6 16,0 4-11-16,0-2 9 0,5 1-18 0,-1 2 5 15,3-1-21-15,0 2 8 0,1-1 5 0,0 0 11 16,2-1-14-16,-3-1 18 0,2 1-9 0,-1-1 16 16,2-1-12-16,-2 0 8 0,-2-2-5 0,0 0 11 15,-1-1-12-15,1 0 13 0,-2-1-12 0,-4-6 15 16,6 10-16-16,-6-10 18 0,0 11-11 15,0-11 2-15,-1 11-2 0,-4-5 5 0,0 0-7 16,-3 0 19-16,0-1-21 0,-1 1 15 0,-2-1-21 16,2-1-2-16,-1 1-74 0,1-1-12 15,0 0-128-15,1-1-27 0,2 1-298 0,6-4-69 16</inkml:trace>
  <inkml:trace contextRef="#ctx0" brushRef="#br0" timeOffset="119514.36">32125 1135 222 0,'0'0'309'0,"0"0"-74"0,6-4-51 16,-6 4-28-16,0 0-23 0,0 0-36 0,9-3-20 15,-9 3-19-15,0 0-14 0,0 0-8 0,0 0-11 16,0 0-1-16,0 0-5 0,10 5-3 0,-10-5-7 15,0 0 0-15,5 4-4 0,-5-4-1 0,0 0 0 16,6 8-6-16,-6-8 5 0,0 0 1 0,2 9-23 16,-2-9 23-16,1 8 0 0,-1-8-4 0,0 11-2 15,0-11-5-15,0 10-16 0,2-3 2 16,-2-7-7-16,1 11 2 0,1-4-4 0,0 1 2 16,0-2 2-16,1 1-3 0,-1 1 9 15,2 0 0-15,0-1 6 0,0-2-44 0,0 3 57 16,0-2-47-16,1 0 56 0,-2 1-43 0,1-3 58 15,-1 2-46-15,-3-6 53 0,5 8-34 0,-5-8 69 16,4 7-39-16,-4-7 75 0,1 8-31 0,-1-8 61 16,0 7-6-16,0-7 22 0,-1 7-33 0,-3-1 25 15,0-2-25-15,-2 1-16 0,-2 0-20 0,-2-1-5 16,1 1-26-16,-3 1 1 0,0 0-20 0,0 1 2 16,-2-2-26-16,4 0-14 0,0 0-52 15,-2-1-38-15,3 1-115 0,3-1-36 0,6-4-130 16,-14 4-149-16,14-4-36 0</inkml:trace>
  <inkml:trace contextRef="#ctx0" brushRef="#br0" timeOffset="119930.79">32589 890 438 0,'2'-7'394'0,"1"2"-57"0,-3 5-57 0,2-8-43 16,-2 8-42-16,-2-9-39 0,2 9-22 0,-8-5-33 15,8 5-8-15,-14-4-34 0,14 4 0 16,-19 0-24-16,7 3-2 0,0-2-11 0,1 0-2 16,-1 4-8-16,1-1-1 0,2 1-2 0,0 0 5 15,1 1-11-15,1 2 7 0,1-2-10 0,2 3 8 16,0 1-6-16,4-1-4 0,0 1-1 15,1-1 1-15,4 3-6 0,2 0-9 0,1-2-3 16,2 2 2-16,0-1-1 0,0 0 2 0,3 0-7 16,-3 0 13-16,-1-2-2 0,4 0 5 0,-5 1-3 15,-1-3 3-15,0 1 0 0,0 3-4 0,0-4 3 16,-5 0-8-16,2-1 12 0,-1 1 3 0,-3-7 4 16,-2 14 4-16,-3-7 3 0,3 1-4 15,-6-1 17-15,-1 0-8 0,-1 1 6 0,-2 0-16 16,0-1 11-16,0 3-12 0,-2-4 8 0,1 2-28 15,4-3-19-15,-2 2-98 0,2-3-17 0,1 1-74 16,-1-1-65-16,3 0-237 0,6-4-31 16</inkml:trace>
  <inkml:trace contextRef="#ctx0" brushRef="#br0" timeOffset="120314.23">32730 1114 186 0,'0'0'352'0,"0"0"-98"16,0 0-12-16,0 0-5 16,7 3-30-16,-7-3-29 0,-3 6-24 0,3-6-26 15,-4 8-17-15,1-2-36 0,1 2-13 0,-3 0-15 16,3 1-15-16,-2 0-14 0,1 0 14 0,1 2-24 16,-1-2 17-16,2-3-20 0,0 2 12 0,1 0-12 15,-2-2 15-15,2 1-23 0,2-2 14 0,-2-5-5 16,2 12 7-16,3-7-14 0,-5-5 16 0,9 7-18 15,-9-7 15-15,13 5-30 0,-13-5 34 0,14 0-21 16,-14 0 16-16,17-1-9 0,-8-2 9 0,0 0-6 16,2-2-3-16,-2-1 6 0,1 1 2 0,-1 1 4 15,0-1 15-15,-2 2 15 16,-7 3 17-16,12-5-1 0,-12 5 3 0,9-4-15 16,-9 4-15-16,8-5-11 0,-8 5-8 0,0 0-1 15,9 3-14-15,-9-3 26 0,5 10-14 0,-4-3 15 16,2 5 4-16,-2 4 20 0,-1 2-21 0,1 5 8 15,-1 5-11-15,-1 4 5 0,-3 4-20 0,3-1 6 16,0 0-52-16,-4-1-40 0,1 0-57 0,0-2-28 16,0-1-133-16,-1 0-56 0,-3-2-327 0,3-5-183 15</inkml:trace>
  <inkml:trace contextRef="#ctx0" brushRef="#br0" timeOffset="128529.75">18200 12171 104 0,'0'0'526'0,"-2"-12"-96"15,2 12-71-15,0-8-73 0,0 8-48 0,-1-10-23 16,1 10-10-16,-1-6 27 0,1 6-74 0,-3-6 25 16,3 6-80-16,0 0 30 0,0-8-76 0,0 8 33 15,0 0-68-15,0 0 38 0,0-7-61 16,0 7 47-16,0 0-54 0,0 0 3 0,4 9 6 15,-1-2 4-15,-1 3 0 0,1 1 5 0,-1 2-1 16,1 4-1-16,-2 0 47 0,2 2-56 0,-2 2 46 16,4 4-58-16,-4-7 50 0,2 2-55 0,-2-2 52 15,-1-1-55-15,3-2 54 0,-2 0-57 0,0-3 59 16,-1-2-56-16,0 2 52 0,0-5-52 0,3 3 57 16,-3-10-47-16,1 13 53 0,-1-13-35 15,0 8 47-15,0-8-58 0,0 0 46 0,0 0-56 16,0 0 49-16,0-7-51 0,0 7 49 15,0-14-57-15,-1 2 1 0,1 0 5 0,-3 0 0 16,3-5 2-16,0 0 5 0,-1 0 4 0,1-1 4 16,-1 0-1-16,-2 0-5 0,3 1 5 0,0 0 44 15,-1 0-52-15,1 3 48 0,-3-3-54 0,3 0 51 16,0 0-33-16,-1 5 33 0,1-1-57 0,0-1 54 16,-1 4-53-16,1-1 53 0,0-1-49 0,-4 5 52 15,4-2-52-15,0 2 52 0,0-1-55 0,0 8 52 16,0-11-56-16,0 11 52 0,0-10-56 0,0 10 53 15,0-8-56-15,0 8 49 0,4-6-50 0,-4 6 56 16,0 0-51-16,0 0 53 0,0 0-48 0,11 3 44 16,-4 1-47-16,-2 3 53 0,2-2-49 0,0 4 4 15,2 1 6-15,-3-1 0 0,4 1 4 16,-2-1 6-16,0 2 0 0,-2-4 0 0,4 4-2 16,-2-5 2-16,-3 4 1 0,4-5 8 15,-1 2-4-15,-2 0-3 0,2-2 1 0,-2-2 1 16,-6-3 1-16,13 9 7 0,-13-9 7 0,10 5 17 15,-10-5-3-15,12-2 1 0,-12 2-12 0,11-7 2 16,-4 2-3-16,-2 0-3 0,1-2 0 0,-2-1 3 16,2-1-3-16,-2-2-4 0,0-3-3 0,0 3-1 15,1-3-3-15,-2 1 47 0,-1 2-56 0,1 0 54 16,0 0-44-16,0 1 50 0,-2-3-49 16,3 5 10-16,-3-2 4 0,1 4 7 0,0-2 4 15,-2 2 5-15,3 1-2 0,-3 5 2 0,1-12-5 16,-1 12-3-16,3-9 2 0,-3 9-3 0,1-7-22 15,-1 7 3-15,1-7-11 0,-1 7 3 0,0 0 0 16,0 0 8-16,8 3 12 0,-4 3 18 0,-2 2 5 16,2 1 1-16,0 2-26 0,-3 3 29 0,4 2-17 15,-1 2 15-15,0 3-31 0,2 3 29 0,-2-2 0 16,1 9 15-16,3-3-30 0,-4-2 13 0,3 1-31 16,-3 0 20-16,3-3-31 0,-2-1 25 0,-1-1-59 15,1 1-16-15,1-4-58 0,-2-2-68 16,0 0-70-16,0-1-37 0,-2 1-129 15,2-4-41-15,-1-3-60 0,-1 2-360 0,-2-4-425 16</inkml:trace>
  <inkml:trace contextRef="#ctx0" brushRef="#br0" timeOffset="136276.1">26927 2170 109 0,'0'0'176'0,"0"0"-18"15,0 0-18-15,0 0-14 0,0 0-16 0,0 0-6 16,0 0-3-16,0 0-9 0,0 0-3 0,-9-2-10 16,9 2-5-16,0 0-7 0,0 0-11 0,0 0-23 15,0 0 19-15,0 0-22 0,0 0 10 0,0 0-21 16,0 0 14-16,0 0-20 0,0 0 18 16,0 0-21-16,0 0 18 0,0 0-28 15,0 0 24-15,0 0-28 0,-9-1 26 0,9 1-24 16,0 0 19-16,0 0-22 0,0 0 22 0,0 0-22 15,0 0 18-15,-9-3-15 0,9 3 18 0,0 0-19 16,0 0 20-16,0 0-19 0,0 0 22 0,0 0-21 16,-9-2 19-16,9 2-15 0,0 0 23 0,0 0-15 15,0 0 25-15,0 0-16 0,0 0 21 0,0 0-20 16,0 0 29-16,-7-3-24 0,7 3 17 0,0 0-19 16,0 0 12-16,0 0-20 0,0 0 4 0,0 0-8 15,0 0 17-15,0 0-22 0,0 0 16 16,0 0-19-16,0 0 10 0,6-8-15 0,-6 8 13 15,15-7-17-15,-3 0 10 0,4 0-11 16,5-1 20-16,8-4-22 0,7-2 15 0,6 3-3 16,6-4-1-16,0 1 2 0,3 2-3 0,11-4-1 15,0 1-1-15,2 2 3 0,-1 0 3 0,-11 2-4 16,3 0 0-16,-1 1 2 0,-4-1-5 0,-2 3 4 16,1-1-6-16,-6 3-1 0,-6 0 3 0,-1 1 0 15,-3 0-6-15,-6 1 9 0,1 1-1 0,-1 0-1 16,-3 0-1-16,-3 0 3 0,-2 1 2 0,0 0-1 15,-2 1-5-15,-2 1-2 0,-1-2 10 16,-1-1-5-16,-3 3 0 0,3-1-1 0,-13 1 6 16,18-3-6-16,-18 3 0 0,16-2 2 0,-16 2 0 15,12-1 2-15,-12 1-1 0,10-1-4 16,-10 1-3-16,0 0 3 0,14-1-1 0,-14 1 0 16,0 0-3-16,0 0-2 0,9-1-9 0,-9 1-9 15,0 0-16-15,0 0-22 0,0 0 15 0,0 0-73 16,0 0 15-16,0 0-81 0,0 0 4 0,0 0-88 15,0 0-158-15,0 0 104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05T09:28:08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2820 6203 126 0,'0'0'177'0,"0"0"-38"0,0 0-3 0,0 0-23 0,0 0-2 16,0 0-33-16,0 0 9 0,0 0-25 15,0 0 9-15,0 0-19 0,0 0 16 0,0 0-26 16,-6-4 15-16,6 4-20 0,0 0 16 0,0 0-27 16,0 0 16-16,0 0-22 0,0 0 24 0,0 0-22 15,0 0 31-15,0 0-35 0,-8-4 21 0,8 4-30 16,0 0 26-16,-6-4-34 0,6 4 21 0,-8-2-28 16,8 2 23-16,-9-4-25 0,9 4 20 0,-13-6-24 15,13 6 25-15,-15-4-26 0,15 4 25 0,-14-4-27 16,5 1 27-16,-4 1-26 0,4-1 25 0,0 1-20 15,-2 0 27-15,-1-1-34 0,2 2 27 16,-4 0-30-16,4 0 27 0,-3 0-22 0,0 1 24 16,3 0-25-16,-4 0 23 0,1 0-22 15,-1 0 23-15,3 1-23 0,-6 0 23 0,4 0-22 16,2 0 25-16,-3 2-27 0,-2-1 23 0,1 1-24 16,1 1 24-16,-4-1-23 0,4 0 26 0,-4 2-26 15,5 1 24-15,-3-1-11 0,0-2 4 0,1 4-17 16,-2 1 23-16,2-3-21 0,0 2 20 0,-2 0-3 15,3 2-1-15,0-1 3 0,0 0-3 0,-1 1-3 16,-1-2 1-16,5 2 0 0,-2-1-1 0,0 0 0 16,2 1-2-16,-1 0-1 0,-2 1 3 0,4-2 0 15,0 3-1-15,-3-1 1 0,3 0-3 16,-2 2 5-16,1 0-2 0,-1-1 0 0,-2 1-4 0,3 1 4 16,-1 1-2-16,-2 0 3 0,1-2 0 15,3-1 18-15,0 4-23 0,-2-2-1 0,1-1 1 16,1 3 3-16,-2-3 0 0,3 0-2 0,0 3 1 15,0-2-2-15,-1-1 2 0,4 0 0 0,-2 3 0 16,0-3 1-16,3 2-21 0,-2 1 26 0,0-3-21 16,2 3 23-16,1 0-25 0,-1 0 26 0,0 1-17 15,4 0 20-15,-2-2-22 0,3 3 24 0,0 0-23 16,0 1 21-16,0 0-16 0,4 2 15 0,1 4-17 16,-1-1 21-16,1 0-22 0,0-3 21 0,2 2-21 15,0 1 23-15,1-3-3 0,-2 3-3 16,3-1 0-16,0-2 2 0,0-1-23 0,3 2 21 15,-1-2-21-15,-2 0 23 0,3-1-22 0,0 0 24 16,0 0-24-16,-2 0 25 0,4 0-23 0,-1-1 24 16,2-1-24-16,-2-2 18 0,2 2-16 0,1-1 20 15,0 2-20-15,1 0 23 0,1-3-28 0,1 2 30 16,0-1-27-16,4 1 4 0,-1 0 2 0,0-2-1 16,1-2 7-16,1 1-1 0,0-1 0 0,2-1 5 15,2 1 0-15,-1-3-6 0,2 1 2 0,-1 0-6 16,-1-1 4-16,4-2 3 0,-2 2-17 0,-2-4 20 15,-4 1-2-15,5 1-17 0,-1-2 13 0,0-1 6 16,-2 3-17-16,2-4 22 0,1 0-21 0,-1-2 22 16,1 0-22-16,-1 0 23 0,1-1-22 15,3 0 29-15,-3-1-32 0,3 0 32 0,-2-1-32 16,6-1 26-16,-1-3-28 0,-2 0 28 0,5 3-19 16,-4-5 17-16,3 0-21 0,1 1 21 0,3-4-4 15,2 0-2-15,-1 0 0 0,1-3-1 0,-1 3-4 16,0-3 1-16,-3-2-3 0,2 1-2 0,-3-1 0 15,-3-1-3-15,1-1 5 0,-2 3 2 0,-1-5-11 16,-4 1 2-16,3-2 1 0,-7 5 2 0,-1-2 0 16,-1-5-1-16,-2 4 3 0,2-2 1 0,-4 0-4 15,0-2 1-15,-3 2-12 0,2-6 16 16,-6 4-11-16,3-1 17 0,-1-2-18 0,-4 1 6 16,1 1 25-16,-1-4-21 0,-1 5 38 0,-2 0-45 15,-1-2 31-15,-1-1 5 0,0 2 9 16,-3-1 5-16,3-2 4 0,-4 3 4 0,3-4 9 15,-6 2 2-15,3-2 4 0,0 1-4 0,0 0-1 16,-4-5-8-16,-1 1-10 0,1 1 18 0,-3-3-40 16,-1 1-6-16,-1 1-1 0,-5-3-5 0,1-1-1 15,-1 3-54-15,-4 1 56 0,2 2-53 0,-5 1 59 16,1 0-60-16,2 8 66 0,-4 0-62 0,-1 1 65 16,-2 1-60-16,-1 0 53 0,-1 4-9 0,-2 1-3 15,-1 3-2-15,-2-1 0 0,2 2 1 16,-2 2-3-16,0-2-45 0,-4 5 57 0,4-1-48 15,-2 3 80-15,-2-2-31 0,4 3-4 0,-4-1 4 16,-1 2-12-16,-4 0 10 0,4 0-11 0,-1 0 7 16,-3 2-7-16,0-1 9 0,0 2-7 0,-9 0-2 15,4 0-5-15,-1 2-1 0,-2 0 1 0,2 4-7 16,1-2 6-16,-4 1 1 0,4 3-1 0,-2 1 1 16,3 0 32-16,-1 1-38 0,1 3 30 0,-1-1-36 15,5-1 22-15,-1 3-41 0,1 2 27 0,-1 1-31 16,1-1 20-16,3 3-15 0,1 1-19 0,-2-2-22 15,5 3-12-15,-2-1-17 0,4 4 0 16,-1-2-4-16,2 2-10 0,3 0-7 0,0 2-15 16,4 1-8-16,-2 1-15 0,2-1-98 0,2 1 83 15</inkml:trace>
  <inkml:trace contextRef="#ctx0" brushRef="#br0" timeOffset="52197.5">15545 7592 54 0,'0'0'98'0,"0"0"6"0,0 0-26 0,0 0 0 16,0 0-25-16,0 0 12 0,0 0-24 0,0 0 19 16,0 0-22-16,0 0 10 0,0 0-17 0,0 0 6 15,0 0-13-15,0 0 12 0,0 0-8 0,0 0-13 16,0 0 10-16,0 0-12 0,0 0 5 0,0 0-7 16,0 0-3-16,0 0-5 0,-10 4-3 15,10-4 5-15,-4 7 0 0,-1-1-4 16,1 0-11-16,0 0 9 0,-1 4-11 0,-1-2 12 0,-2 4-13 15,2-1 15-15,-2 1-13 0,2 0 8 16,-2 1-11-16,2-1-1 0,-1 1 3 0,1-4 0 16,1 3 1-16,0-4 3 0,0 2 1 0,1-4 2 15,0 2 3-15,1-2-4 0,3-6-1 0,-5 10-2 16,5-10 2-16,-5 9 2 0,5-9-2 0,-5 6 2 16,5-6 2-16,0 0 1 0,-1 9-1 0,1-9 0 15,0 0 1-15,0 0 1 0,0 0 12 0,0 0-16 16,0 0 0-16,0 0 3 0,0 0-3 0,0 0 3 15,9-5-2-15,-9 5-1 16,2-6 15-16,-2 6-18 0,7-7 17 0,-7 7-18 16,5-11 11-16,-5 11-12 0,5-10 13 0,-1 1-10 15,1 3 8-15,-3-3-14 0,2 2 17 0,1-2-14 16,-1 0 15-16,0 2-15 0,0-3 11 0,0 2-1 16,1-2 9-16,-3 2-2 0,2-1-13 0,0 2 1 15,0-2 16-15,-3 1-11 0,3 2 12 0,0-1-14 16,-3 1-2-16,4 1 5 0,-5 5 20 0,4-10-22 15,-4 10 4-15,4-9 0 0,-4 9 8 0,5-8-12 16,-5 8 10-16,1-6-15 0,-1 6 8 0,4-5-9 16,-4 5 17-16,0 0-16 0,4-9 13 0,-4 9-8 15,0 0 2-15,4-4-9 16,-4 4 16-16,0 0-16 0,0 0 16 0,0 0-16 16,5-4 8-16,-5 4-8 0,0 0 15 0,0 0-16 15,0 0 13-15,0 0-12 0,0 0 19 0,0 0-18 16,0 0 16-16,10 4-16 0,-10-4 8 0,4 3 6 15,-4-3 1-15,5 7 1 0,-5-7-2 0,5 9-14 16,-1-5 15-16,2 2-17 0,1 2 17 0,-2-2-15 16,1 2 14-16,-2-2-16 0,5 3 17 0,-1-1-15 15,-2 1 1-15,2 0 8 0,1-2-7 0,-2 4 0 16,0-4 1-16,-1 2-2 0,3-2 3 0,-4 1-5 16,0 0 4-16,3-3 4 0,-3 3-1 0,3-2-1 15,-8-6 3-15,6 8 0 16,-6-8-1-16,9 10 1 0,-9-10-1 0,5 6 5 0,-5-6-4 15,8 7-3-15,-8-7 7 0,5 6-1 16,-5-6 5-16,0 0 6 0,4 5 6 0,-4-5-5 16,0 0-3-16,0 0 0 0,0 0-4 0,-3 8-1 15,3-8-2-15,0 0 5 0,0 0 0 0,-10 4 1 16,10-4 0-16,0 0-2 0,-9 2 3 0,9-2-5 16,-9 4-2-16,9-4 1 0,-14 3 6 0,14-3 1 15,-10 4-4-15,2 1 1 0,8-5-1 0,-14 3 2 16,14-3 0-16,-14 4 4 0,6-2 6 0,-2 1 4 15,4 0-3-15,6-3 3 0,-16 3-5 16,16-3-5-16,-19 0 0 0,19 0 0 16,-16 2 0-16,16-2-1 0,-17 0 5 0,17 0 0 15,-18-2 9-15,18 2-1 0,-14 0 7 0,14 0-19 16,-18-1 5-16,18 1-11 0,-14-2 9 0,14 2-10 16,-14-2 10-16,14 2-11 0,-10-1 10 0,10 1-13 15,0 0 12-15,-14 0-20 0,14 0 12 0,0 0-20 16,-14-1 27-16,14 1-22 0,0 0 9 0,0 0-8 15,-12 0 10-15,12 0-12 0,0 0 10 0,0 0-15 16,0 0 11-16,-14-2 4 0,14 2-8 0,0 0 7 16,0 0-8-16,0 0 8 0,0 0-13 0,0 0 12 15,0 0-9-15,0 0 8 0,0 0-15 16,0 0 12-16,0 0-21 0,0 0-13 16,0 0-9-16,0 0-15 0,0 0-7 0,0 0-10 15,0 0-13-15,0 0-12 0,8-3-11 0,-8 3-16 16,0 0 6-16,0 0-75 0,11-3 59 0</inkml:trace>
  <inkml:trace contextRef="#ctx0" brushRef="#br0" timeOffset="52867.38">15465 7893 6 0,'0'0'14'16,"-12"4"3"-16,12-4 0 0,-11 1-6 0,11-1-7 15,0 0 5-15,-13 3 0 0,13-3-3 16,0 0-1-16,-12 1-3 0,12-1-9 0,0 0 4 0,0 0 8 15,-12-1-2-15,12 1-8 16,0 0-6-16,0 0 5 0,-8-4-1 0,8 4-4 16,0 0 2-16,0 0-1 0,-8-2-3 0</inkml:trace>
  <inkml:trace contextRef="#ctx0" brushRef="#br0" timeOffset="52896.92">15389 7895 23 0,'-5'-3'-8'0,"5"3"2"16</inkml:trace>
  <inkml:trace contextRef="#ctx0" brushRef="#br0" timeOffset="64803">13601 7381 63 0,'0'0'48'0,"0"0"19"16,0 0-14-16,0 0 13 0,0 0-26 0,0 0 8 16,0 0-24-16,0 0 13 0,4-5-16 15,-4 5 15-15,0 0-19 0,0 0 18 0,0 0-24 16,0 0 18-16,0 0-24 0,0 0 21 15,0 0-20-15,0 0 17 0,0 0-18 0,0 0 10 16,0 0-10-16,0 0 19 0,0 0-15 0,0 0 17 16,0 0-15-16,0 0 16 0,0 0-17 0,0 0 9 15,0 0-10-15,0 0 19 0,0 0-22 0,0 0 18 16,0 0-21-16,0 0 12 0,0 0-16 0,0 0 12 16,0 0-15-16,0 0 14 0,0 0-17 0,0 0 8 15,0 0-6-15,0 0 14 0,0 0-21 0,0 0 22 16,0 0-14-16,0 0 11 0,0 0-14 0,0 0 15 15,0 0-17-15,0 0 20 0,0 0-20 16,0 0 9-16,0 0-8 0,0 0 17 0,12 0-16 16,-12 0 14-16,0 0-12 0,0 0 8 15,0 0-10-15,0 0 17 0,0 0-15 0,0 0 13 16,0 0-15-16,0 0 17 0,0 0-18 0,9 2 21 16,-9-2-19-16,0 0 1 0,0 0 17 0,0 0-15 15,0 0 11-15,0 0-5 0,0 0 16 0,0 0-10 16,0 0 16-16,0 0-14 0,0 0 13 0,0 0-13 15,0 0 7-15,0 0-2 0,0 0 9 0,0 0-7 16,0 0 8-16,0 0-9 0,0 0 5 0,0 0-9 16,0 0 5-16,0 0-10 0,0 0 4 15,0 0-9-15,0 0 6 0,10 3-5 0,-10-3 3 0,0 0-10 16,0 0 8-16,0 0-7 0,0 0 6 16,0 0-4-16,0 0 4 0,0 0-6 0,0 0 7 15,0 0-7-15,0 0 5 0,0 0-2 0,0 0-6 16,0 0 4-16,0 0 1 0,0 0 7 0,0 0-6 15,0 0 4-15,0 0-4 0,0 0 2 16,0 0-5-16,0 0 6 0,10 1-6 0,-10-1 0 16,0 0 1-16,0 0 3 0,0 0-3 0,0 0 4 15,9 4-3-15,-9-4 3 0,0 0-4 0,0 0 4 16,9 2-3-16,-9-2 9 0,0 0-10 0,9 3 0 16,-9-3 5-16,0 0-1 0,9 5-5 0,-9-5 7 15,10 7-2-15,-10-7 3 0,9 4-5 16,-4 0 4-16,4-1-2 0,0 1 6 0,-1 5-3 15,2-5-1-15,1 1 7 0,2 5-3 0,0-4-6 16,2 2 4-16,1-1 0 0,0 0-2 0,6 3-1 16,-3-4 1-16,4 4-3 0,0-4 4 0,-1 1-3 15,4 1-1-15,-2-3-5 0,0 1 6 0,0 1-1 16,1-2-2-16,-1 0 1 0,0 2 0 0,-1-4 1 16,0 1 29-16,0 2-34 0,3-1 0 15,-7-1 3-15,4-2-3 0,0 1 2 0,1 4-3 16,-1-4 5-16,-1 1-2 0,-3 0-5 0,0-1 5 15,2 2-1-15,-2 0 3 0,0-2 0 16,-1 1 2-16,0 1-3 0,0 1 2 0,1-3-2 16,-1 3-1-16,-3 0 1 0,3-1-1 0,-4 1 4 15,3-1-8-15,-2 1 9 0,-1-1-7 0,-1-1 4 16,-3 1-1-16,3 0 5 0,-3-3-6 0,2 1 6 16,-2 0-6-16,0 2 0 0,-1-2-1 0,1-1 5 15,-10-2-6-15,13 2 5 0,-13-2-4 0,15 4 9 16,-15-4-9-16,9 2 4 0,-9-2-1 0,11 1 4 15,-11-1-6-15,10 4 1 0,-10-4 0 0,0 0 2 16,10 3-4-16,-10-3 5 0,0 0-9 0,0 0 7 16,9 2-6-16,-9-2 5 0,0 0-1 0,0 0 3 15,0 0-4-15,11 3 4 16,-11-3-3-16,0 0 26 0,0 0-31 0,0 0 9 16,9 1-15-16,-9-1 9 0,0 0-3 0,0 0 11 15,8 2-7-15,-8-2 2 0,0 0-1 0,0 0 2 16,9 2-3-16,-9-2 3 0,0 0-1 0,0 0 5 15,0 0-12-15,10 3 6 0,-10-3 1 0,0 0 0 16,0 0 4-16,0 0-6 0,0 0 5 0,9 1-3 16,-9-1 2-16,0 0-3 0,0 0 2 0,0 0-6 15,0 0 13-15,0 0-12 0,0 0 4 0,0 0-1 16,0 0 0-16,0 0-13 0,0 0 14 0,0 0-5 16,0 0-16-16,13 2-23 0,-13-2-57 0,0 0-56 15,0 0-182-15,0 0 201 0</inkml:trace>
  <inkml:trace contextRef="#ctx0" brushRef="#br0" timeOffset="65404">14786 7634 41 0,'0'0'198'16,"0"0"-17"-16,0 0-24 0,0 0-15 0,0 0-16 0,-5-3-16 16,5 3-14-16,0 0-17 0,0 0-11 15,0 0-14-15,-4-6-7 0,4 6-8 0,0 0 6 16,0 0 2-16,0 0-3 0,0 0-5 16,0 0-7-16,0 0-3 0,0 0-3 0,0 0-1 15,0 0-4-15,0 0 1 0,0 0-7 0,0 0 0 16,0 0-5-16,0 0-6 0,0 0 3 0,0 0-3 15,0 0 2-15,0 0-3 0,0 0 0 0,0 0 0 16,0 0 0-16,0 0-1 0,0 0 1 0,0 0-2 16,0 0 0-16,0 0 1 0,0 0 0 0,0 0-5 15,0 0 4-15,13 3 2 0,-13-3-1 16,9 5 2-16,-9-5-2 0,11 6 1 0,-4-1-3 16,-1 2 0-16,4-2 0 0,-2 2 1 0,0 1 4 15,2-1-15-15,0 3 40 0,-1-2-40 0,4 2 34 16,-3-2-34-16,-1 2 29 0,0-3-28 0,5 4 43 15,-5-5-50-15,-1 2 30 0,-1-1-30 0,1-3 38 16,-3 3-40-16,2-2 33 0,-7-5-36 0,10 7 37 16,-10-7-31-16,6 8 32 0,-6-8-31 15,8 7 30-15,-8-7-27 0,0 0 30 0,5 5-32 16,-5-5 38-16,0 0-41 0,0 0 34 0,0 0-36 16,4 5 35-16,-4-5-32 0,0 0 32 15,0 0-32-15,0 0 27 0,0 0-28 0,0 0 30 16,-12 2-31-16,12-2 30 0,-9 4-31 0,9-4 40 15,-12 3-39-15,4-1 29 0,-1 2-32 0,-4 0 32 16,4 2-30-16,-4-2 30 0,2 1-32 0,-2 4 31 16,3-5-34-16,-3 3 1 0,0 0-48 0,3-2-33 15,1 0-50-15,-1 3-31 0,1-2-221 0,0-1 138 16</inkml:trace>
  <inkml:trace contextRef="#ctx0" brushRef="#br0" timeOffset="72555">3349 12151 26 0,'-10'-4'163'0,"10"4"-25"0,0 0-36 0,-9-3-16 16,9 3-4-16,0 0-29 0,-5-4-16 0,5 4-7 15,0 0-6-15,-8-3-9 0,8 3-3 0,0 0 0 16,-5-2-1-16,5 2-2 0,0 0 15 0,-10-6-21 16,10 6 5-16,0 0-7 15,-9-4-2-15,9 4 1 0,0 0 0 0,-8-5 1 16,8 5 0-16,-7-4 3 0,7 4 0 0,0 0 1 0,0 0-1 16,-9-2-1-16,9 2-1 0,0 0 1 15,-8-3 0-15,8 3 2 0,0 0 1 0,0 0 2 16,-9-3 0-16,9 3 0 0,0 0-1 0,0 0-1 15,0 0-2-15,-5-5-2 0,5 5 2 0,0 0-2 16,0 0-2-16,0 0-1 0,0 0-4 0,0 0 5 16,0 0-2-16,0 0 2 0,0 0-2 0,0 0 0 15,0 0 5-15,0 0-6 0,0 0 3 0,6-5-3 16,-6 5 2-16,0 0 2 0,17 0 2 0,-17 0-1 16,15 0-3-16,-15 0 0 0,22-1 1 15,-9 0 0-15,1 1 3 0,1 0-3 0,3-2 0 16,1 1 1-16,3 1 0 0,0-1 0 0,2-1-4 15,3-1 3-15,-3 1 3 0,3 0 0 0,-4-1-3 16,4 2 3-16,-3 0 4 0,2-1-3 0,-1-1-2 16,3 1-2-16,-3-3 3 0,0 1-3 0,2 2 1 15,1-2 0-15,-2 1 1 0,-1-1 1 0,2-1-2 16,-1 2 1-16,1-2 0 0,-2 1-2 0,1-3 0 16,-2 5-1-16,-2-4 0 0,-2 4 3 0,-1-1-1 15,2-2 0-15,-2 3 3 0,-1 1-3 16,-3 0-3-16,-1-1 2 0,0 0 0 0,-1 1 0 15,1 0-3-15,-2 1 3 0,-12 0 2 16,19 0-2-16,-19 0-2 0,15 0 1 0,-15 0 0 16,17 0-1-16,-17 0 2 0,11 0-1 0,-11 0 19 15,13 1-24-15,-13-1 3 0,0 0 1 0,13 0 3 16,-13 0-2-16,0 0-1 0,0 0 2 0,0 0 3 16,15 0-2-16,-15 0-1 0,0 0-19 0,0 0-39 15,0 0-47-15,0 0-140 0,0 0 78 0</inkml:trace>
  <inkml:trace contextRef="#ctx0" brushRef="#br0" timeOffset="73196">3408 12246 52 0,'0'0'74'0,"0"0"-17"0,0 0-6 16,0 0-13-16,0 0-3 0,0 0-8 0,0 0-8 15,0 0-6-15,0 0-3 0,0 0 1 0,9-2 3 16,-9 2 0-16,0 0 7 0,19 0 8 0,-10-1 23 15,4 1-6-15,1-2-7 0,3 1-7 16,3 0-2-16,-1-1-6 0,8-2-5 0,0 1 8 16,4 2-11-16,3-2 10 0,3 0-16 0,-1-1 13 15,2 0-18-15,1 0 7 0,0 2-1 16,1-2 0-16,-2 0-14 0,2 0 15 0,-2 0-17 16,-1 3 14-16,0-2-18 0,-2 0 16 0,-6 0-16 15,-1 2 18-15,2-3-18 0,-5 3 16 0,-2-1-17 16,-2 1 8-16,-1 0-4 0,2 1 16 0,-4 0-15 15,-2-1 11-15,-3 1-13 0,4 0 14 0,-3 0-12 16,0 0 8-16,-14 0-8 0,22-1 16 0,-22 1-18 16,20 0 14-16,-20 0-15 0,14 1 17 15,-14-1-16-15,17 1 16 0,-17-1-16 0,11 0 16 0,-11 0-16 16,0 0 9-16,17-1-6 0,-17 1 18 16,0 0-15-16,0 0 17 0,14 0-16 0,-14 0 17 15,0 0-16-15,0 0 5 0,0 0-25 0,11-1-37 16,-11 1-76-16,0 0-90 0,0 0 71 0</inkml:trace>
  <inkml:trace contextRef="#ctx0" brushRef="#br0" timeOffset="74845">3155 9880 19 0,'0'0'59'16,"0"0"-11"-16,0 0-2 0,-10-1-3 0,10 1 2 15,0 0-4-15,0 0 4 0,0 0 2 0,0 0-5 16,0 0 6-16,0 0-1 0,0 0 0 0,0 0 1 16,0 0 0-16,0 0-5 0,0 0-1 0,0 0-4 15,0 0-2-15,0 0-4 0,0 0-5 16,0 0-7-16,0 0-3 0,0 0-2 0,0 0-1 15,0 0-2-15,0 0 8 0,0 0-14 16,0 0-5-16,0 0 0 0,0 0-2 0,0 0 1 16,0 0-1-16,0 0 1 0,0 0 1 0,0 0-1 15,0 0 1-15,10-3-1 0,-10 3 0 0,9-3 0 16,-9 3-1-16,9-2 1 0,-9 2 1 0,10-4 0 16,-10 4-1-16,18-4 4 0,-9 2-3 0,1-2-2 15,2 0 2-15,-1 0-2 0,3 0 1 0,2 1 0 16,0-2-1-16,0 0 2 0,0 1-1 0,2 1 8 15,0-4-11-15,1 2 15 0,2 2-17 0,0-4 10 16,0 0-10-16,-1 1 11 0,3 0-12 16,-1 0 12-16,1-1-3 0,-1 1 4 0,1-3-12 15,-2 3 9-15,4-2-9 0,-2 1 10 0,0 1-10 16,1-2 10-16,-2 1-10 0,2 0 11 0,-1-1-9 16,-3 2 8-16,2-2-10 0,1 1 16 0,0-1-17 15,0-1 11-15,-1 4-10 0,1-2 9 0,-3-2-8 16,2 3 2-16,1-3 1 0,-1 5 1 0,-2-4-2 15,2 1 0-15,0 1 9 0,-2-2-9 0,2 2 8 16,-2 1-10-16,3-2 10 0,-1 1-11 0,0 1 11 16,-2-1-11-16,3-1 14 0,-5 2-14 15,1 2 7-15,-1-3-10 0,0 1 12 0,-4 2-10 0,4-1 8 16,-4-2-2-16,3 1 6 16,-6 2-11-16,3 1 9 0,-1 0-9 0,0-2 10 15,-3 1-10-15,-1-1 9 0,4 2-10 0,-4-1 12 16,0 2-10-16,-9 1 11 0,16-4-13 0,-16 4 20 15,13-6-16-15,-13 6 7 0,14-4-8 0,-14 4 11 16,10-3-13-16,-10 3 13 0,12-3-9 0,-12 3 10 16,9-2-15-16,-9 2 12 0,0 0-9 15,10-4 8-15,-10 4-8 0,0 0 11 0,9-3-10 0,-9 3 8 16,0 0-6-16,0 0 8 0,9-3-9 0,-9 3 11 16,0 0-14-16,0 0 6 0,0 0-8 15,0 0 10-15,0 0-11 0,9-2 8 0,-9 2-3 16,0 0 5-16,0 0-11 0,0 0 6 0,0 0-31 15,0 0-27-15,0 0-41 0,0 0-44 0,0 0-88 16,0 0 75-16</inkml:trace>
  <inkml:trace contextRef="#ctx0" brushRef="#br0" timeOffset="75798.98">3574 9975 41 0,'-15'1'105'0,"15"-1"-10"0,-10 2-10 16,10-2-16-16,0 0-10 0,-16 0-8 0,16 0-6 15,-10 3 1-15,10-3 1 0,0 0 0 0,-13 2-7 16,13-2 1-16,0 0-2 0,-9 3-8 0,9-3-6 15,0 0 5-15,-10 2-8 0,10-2 2 16,0 0 3-16,0 0-3 0,-10 1 0 0,10-1-2 16,0 0-1-16,0 0 2 0,0 0-9 0,0 0-3 15,0 0-4-15,0 0-3 0,0 0-2 0,0 0 2 16,0 0-3-16,0 0 0 0,0 0 0 0,0 0 3 16,0 0-2-16,0 0 1 0,0 0 3 0,4-7 1 15,-4 7-4-15,15-4-1 0,-7 2 2 0,2-3-2 16,4-1 2-16,0 1 7 0,4 1-8 0,0-6 1 15,2 4-4-15,6-3-1 0,-1 0 2 16,5-2-1-16,-1 3 0 0,2-3 0 0,1 2-1 16,-3-1-4-16,3 1-1 0,-1 0 2 0,-3 1-8 15,5-2 3-15,-2 1-3 0,-3 2-1 0,0-1 4 16,0 1 5-16,3-3-2 0,-3 1 8 0,-1 0-3 16,1 2 0-16,0-4-3 0,0 2 1 15,-5 1 12-15,4-2-12 0,1-1 11 0,-1 3-14 16,-3 1 13-16,-1-3-7 0,-1 5 6 0,1-5-13 15,1 6 17-15,-2-3-17 0,-3 0 10 16,3 3-10-16,-4-3 11 0,0 1-9 0,-2 1 9 0,1 2-7 16,1-2 11-16,-3 0-16 0,-1 1 2 15,2 1 2-15,-4 0-2 0,0 0 4 0,-2-2 1 16,3 4-1-16,-4-3 0 0,0 2 3 0,-9 2 0 16,15-3 1-16,-15 3 1 0,12-2 3 0,-12 2-2 15,11-4 0-15,-11 4 3 0,8-3 10 0,-8 3 1 16,0 0 2-16,10-4-1 0,-10 4-7 0,0 0 0 15,0 0-1-15,13-2-7 0,-13 2 0 0,0 0 0 16,0 0-1-16,0 0-3 0,9-1 2 0,-9 1-4 16,0 0 3-16,0 0-4 0,0 0 0 0,0 0-2 15,6-4-2-15,-6 4-1 0,0 0-12 0,0 0-7 16,0 0-8-16,0 0-9 0,0 0-12 0,0 0-10 16,0 0-10-16,0 0-18 0,0 0-22 15,0 0-100-15,0 0 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6T03:53:04.26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23482 3459 276 0,'6'-16'242'0,"-1"3"-29"0,0-1-3 15,0-4-5-15,-1 2-14 0,5 0-18 0,-4-1-19 16,-1 2-17-16,1 0 22 0,-1 3-15 0,-1 0-33 16,-1 2-24-16,2 0-28 0,0 4-23 0,-3-1-31 15,-1 7-13-15,5-9-3 0,-5 9 6 16,0 0-1-16,5 6 6 0,-2 2-16 0,-2 5 14 15,-1 2 10-15,3 4-6 0,-6 6-1 0,3 3-1 16,-1 3-41-16,-2 5 30 0,1-3-17 0,-2 0 18 16,1-1-23-16,-1-5 0 0,1-2-1 0,0-2-1 15,1-5 9-15,0-1 13 0,0-2 9 0,-1-4 15 16,2-2-3-16,-2-2-32 0,3-7-14 16,-6 5 16-16,6-5-32 0,-8-5 19 0,3-2-22 15,4-7 22-15,-3 0 4 0,0-5 10 0,3-4-6 16,-2-2 5-16,2-4 2 0,1 1 2 0,1-8 2 15,1 2 3-15,0 0 15 0,1-1 12 16,1 5 10-16,-2-2 0 0,3 7 14 0,-1 0-23 0,0 4 29 16,-3 3-26-16,3 2 26 0,-1 3-38 0,-2 0 17 15,0 1-34-15,2 4 26 0,-2 1-35 16,2 0 32-16,-3 7-31 0,0 0 26 0,10-2 0 16,-10 2 1-16,9 13-3 0,-3-1-1 0,2 2 7 15,1 4-9-15,0 2 7 0,0 0-14 16,2 0-2-16,-1 0-12 0,2-1 4 0,-1-2-1 15,2-1 5-15,0-1 3 0,1-2 10 0,-4-5-10 16,2 1 11-16,-1-4-2 0,1-2-12 0,2-3 2 16,-3-3-2-16,3 0 17 0,2-6-28 0,0-1-3 15,0-7-3-15,0-1 3 0,1-2-7 0,-1-3 2 16,-1-1-5-16,0 0 10 0,-2 0 32 16,1-1-31-16,-3 1 1 0,1 5 27 0,-2 0 11 15,-2 3 14-15,-1 1 3 0,-3 3-9 0,4 3-6 16,-3 1-12-16,-1 0-9 0,-2 2 1 0,-2 6 8 15,7-4-19-15,-7 4 38 0,2 10 1 16,-2-1 8-16,3 7-2 0,-6 2-4 0,3 7 0 16,0 1-7-16,0 3 7 0,0 5-11 0,0 0 4 15,0 2-5-15,0 2-1 0,4-3-24 0,-4 2 18 16,6-3-57-16,-2 1-9 0,0-3-36 0,1-2-19 16,-1-3-47-16,1-4-31 0,0-3-226 0,0-3 119 15</inkml:trace>
  <inkml:trace contextRef="#ctx0" brushRef="#br0" timeOffset="218.6">24491 3296 178 0,'0'0'216'0,"0"0"-53"0,7 7-17 16,-7-7-20-16,2 16-22 0,-2-4-20 0,-2 2-15 15,-1 3-12-15,1 5-9 0,-2 0 0 0,0 2-22 16,0-1-5-16,-1 1-17 0,1-1-19 0,-1-3-31 16,1-2-13-16,2-1-20 0,-2-1-7 0,-1-2-21 15,-2-3 23-15,5-1-171 0,-5-2 79 16</inkml:trace>
  <inkml:trace contextRef="#ctx0" brushRef="#br0" timeOffset="425.45">24274 3288 190 0,'-5'-11'379'0,"0"3"-48"0,1-1-34 0,0 2-31 15,-1-1-28-15,1 2-29 0,3 1-28 0,1 5-29 16,-4-9-34-16,4 9-27 0,4-13-15 16,5 7-15-16,4-4-23 0,7 2 7 15,8-5-23-15,9 0 12 0,3 0-24 0,1-1 15 16,5 1-30-16,-3 1 4 0,6 0-47 0,-3 0-11 15,0 1-74-15,-3 0-27 0,2 0-66 0,-4 2-51 16,-7 2-303-16,1-2-93 0</inkml:trace>
  <inkml:trace contextRef="#ctx0" brushRef="#br1" timeOffset="10276.33">5725 13880 38 0,'-24'-7'55'15,"-3"3"-5"-15,5-2 37 0,-1 2-8 0,0 0-16 16,3 1-17-16,2-1 1 0,0 0 11 0,1 3 5 15,5-3-11-15,-1 1-11 0,0 0-5 16,4 0-10-16,0 0-11 0,9 3-5 0,-14-5 1 16,14 5-4-16,-5-7 2 0,5 7 0 0,5-11-2 15,0 4-1-15,7-3-1 0,-1 3 4 0,11-4 1 16,2 3-4-16,8-5 3 0,8 4 2 0,3-1 5 16,7 1-7-16,6 1 1 0,12 1-2 0,6 3 1 15,4-1 0-15,5 5 1 0,5 2 0 0,3 1 8 16,5 0-5-16,6 2 8 0,7-1-4 0,21 2-2 15,-1 0 2-15,3-1 4 0,1-3 3 0,1 1-4 16,-1-1 1-16,-19-2-6 0,19-2 0 0,-25 0 2 16,1 1-6-16,-6-1 4 0,-2 2-7 15,-5 0-5-15,-5 0 4 0,-7 2-8 16,-6-1 1-16,-16 3 0 0,-5-3-10 0,-3 1-7 16,-13-1-8-16,-3 1-3 0,-10-1-3 0,0 2 2 15,-5-2 11-15,-4-1-8 0,-3 0-7 0,-5 0-58 16,-11 0-46-16,17 4-109 0,-17-4 79 0</inkml:trace>
  <inkml:trace contextRef="#ctx0" brushRef="#br1" timeOffset="10825.46">7031 14237 10 0,'10'-1'31'0,"3"-7"-1"16,4 0-7-16,2 2-6 0,9-6 9 0,3 3 0 15,7-4 7-15,8 2 2 0,3-1 1 0,16-2-6 16,4 0-5-16,4 1 1 0,7 1-9 0,2 1-1 15,4 0-4-15,3 0 1 0,2 3-4 0,-2-4 0 16,6 7-2-16,-3-3-2 0,-1 2-18 0,-3 1-17 16,-4 0-28-16,-6 3-57 0,-1-3 40 15</inkml:trace>
  <inkml:trace contextRef="#ctx0" brushRef="#br1" timeOffset="113101.21">25137 16983 35 0,'0'0'129'0,"0"0"15"0,0 0-43 15,0 0 20-15,-7-4-20 0,7 4 16 16,0 0-38-16,0 0 22 0,0 0-31 0,0 0 23 16,0 0-41-16,0 0 19 0,0 0-36 0,0 0 19 15,0 0-32-15,0 0 24 0,0 0-36 0,-1-6 27 16,1 6-33-16,0 0 22 0,0 0-28 0,0 0 32 15,0 0-36-15,0 0 29 0,0 0-39 0,0 0 31 16,0 0-30-16,0 0 26 0,0 0-24 0,6 2 26 16,-6-2-26-16,7 6 25 0,-7-6-24 0,11 6 27 15,-3-2-27-15,0-1 28 0,3 2-27 0,3 0 29 16,1 2-19-16,2-1 28 0,5-1-38 0,1 2 31 16,0-1-27-16,8 0 29 0,-1 2-31 0,2-1 26 15,6 0-28-15,-2-1 30 0,9 1-32 16,1-1 29-16,0-1-28 0,1 1 25 0,1 0-28 15,0-1 27-15,1 0-22 0,-1-2 26 0,3 2-24 16,-1-2 19-16,-1 1-23 0,-2 0 29 0,3-1-32 16,-5 1 23-16,2 1-23 0,-9-2 25 0,3 2-31 15,-1-1 26-15,-3 0-28 0,1 2 18 16,-1-3-29-16,0 2 29 0,-5-2-27 0,4 3 26 16,-4-3-19-16,-5 3 25 0,-2-3-29 0,1 1 26 15,-2 0-21-15,-3-1 30 0,-2 0-31 0,-4 0 32 16,3 0-22-16,-4-1 22 0,-2 0-23 0,2 0 25 15,-4 0-24-15,1-2 26 0,-11 0-23 0,16 4 26 16,-16-4-25-16,14 2 32 0,-14-2-27 0,11 1 19 16,-11-1-31-16,9 3 25 0,-9-3-48 15,0 0 6-15,0 0-25 0,12-2-34 0,-12 2-52 16,0 0-157-16,0 0 238 0</inkml:trace>
  <inkml:trace contextRef="#ctx0" brushRef="#br1" timeOffset="116085.79">15513 16845 2 0,'0'0'26'0,"0"0"-23"0,0 0 18 0,0-7-21 0,0 7 17 15,0 0-19-15,0 0 15 0,0 0-22 16,13-1 27-16,-13 1-7 0,13 4-5 0,-13-4 5 16,14 3-5-16,-4 0 3 0,0-1 4 0,3 1 2 15,4 1 3-15,-2 0 11 0,4-1 1 0,3 3-6 16,1-3 0-16,1 2 3 0,3-1-4 0,0 1 6 15,0-1 1-15,1 1-3 0,4 0-1 0,-5 0-2 16,5-1-3-16,1 1 11 0,0-1 9 0,0 0 6 16,2-1-9-16,-1-1 7 0,1 1-2 0,2-1-2 15,-1 1-9-15,2-1-7 0,-1-1 3 0,0 2 14 16,4-1-20-16,0 0-4 0,0 0-3 0,-3-1-1 16,4 0-7-16,-1 1 7 0,0-1-5 15,0 1 1-15,-1-1-19 0,-2 0 24 0,3 2 12 16,-3-2-10-16,-1 1-6 0,3 1 4 0,-3-2-2 15,5 1 0-15,-2 2-2 0,6-1-1 0,-5 1 0 16,6 0 13-16,0-1-16 0,3-1-2 16,-1 3 3-16,-1-4-2 0,6 2 1 0,-2-1 1 15,2 1-2-15,-2-1 9 0,6 0-4 0,-4 1-4 16,3 0 4-16,-1 0-5 0,2 1 2 0,-2-1-1 16,-1 2 0-16,1-1-3 0,-1 2 1 0,3-2 4 15,-5 3-2-15,1-3 0 0,1 2 0 0,-1-1 1 16,-1 0 0-16,0 0-5 0,-1-1 10 0,4 1-9 15,-1-1 0-15,-1 0 6 0,4-2-2 0,-2 0-3 16,0-1 3-16,0-1-2 0,2 0-1 16,-6 0 1-16,4-1-2 0,-3 0 3 0,-2 0 11 15,-4-1-24-15,2-1 31 0,-7 1-18 0,-4 0 27 16,4 0-25-16,-1 0 20 0,-1-1-6 0,1 2 7 16,-2 0-37-16,1 0 24 0,1 0-3 0,0-2-3 15,0 3-3-15,0 0-2 0,1 0-2 0,-1 3 0 16,-3-2-2-16,4 0-22 0,-5 1 28 0,2 1-29 15,-5-2 34-15,3 1-23 0,-10 1 15 0,5-1-18 16,-4 1 25-16,0-2-30 0,-1 1 25 0,0 0-24 16,-2 0 17-16,-2-1-22 0,-2 0 26 0,2 0-2 15,-3 0 0-15,2-1 0 16,0 0-2-16,-2 0-2 0,4 0 2 0,-2-1 3 16,4-1-1-16,-1 1-4 0,1-2 0 0,-1 2-2 15,0-1-2-15,0-2 2 0,2 3-6 0,-3 0 3 16,3-2-2-16,-1 1-3 0,-4 2-1 0,3-1 3 15,-1-1 0-15,2 1 4 0,-2 0 0 0,-1 0 0 16,3 0-13-16,-2 1 26 0,-1-1-30 0,0-2 26 16,5 2-21-16,-2 0 23 0,-1 0-14 0,1-1 16 15,1 1-23-15,-3-1 28 0,4 0-29 0,-1 1 27 16,1 1-11-16,0 0-3 0,0-2-1 0,0 2 0 16,-1 0-1-16,1 0 9 0,3 0-5 0,-3 2-8 15,-1-2 5-15,1 0 7 0,0 0-7 16,-1 1 4-16,1 1 1 0,0-2-2 0,0 1 1 15,-1-1-1-15,4 1 1 0,-2-1 1 0,1 0 0 16,0 1 2-16,2-1-24 0,0 2 27 0,0-2-25 16,0 0 16-16,8 0-24 0,-8 0 27 0,0-2-30 15,0 2 24-15,-2-1-3 0,0 0 3 0,-2 0-3 16,0-1 4-16,0 1 0 0,-4-2 2 16,2 0 2-16,0 1 4 0,-1 0-3 0,1-3 0 15,-5 3 8-15,-1 1-4 0,1-1-6 0,1 0-22 16,-3 1 28-16,3-3-26 0,-2 4 23 0,-2-1-24 15,1 0 24-15,-3-1-29 0,-1 0 24 0,-1 2-3 16,0-1-12-16,-2 1-6 0,-12 0-14 16,21 0-15-16,-21 0-16 0,17-1-15 0,-17 1-31 15,15 0-110-15,-15 0 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05:2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11190 10762 200 0,'-4'-5'272'0,"4"5"-65"16,-4-9-49-16,4 9-26 0,-5-7-19 15,5 7 14-15,-4-10-46 0,4 10 17 0,-4-7-40 16,4 7 0-16,-2-10-7 0,2 10-5 0,-4-7 1 16,4 7-8-16,-1-10-5 0,1 10-5 0,-3-7-3 15,3 7-10-15,0 0 3 0,-2-10-3 0,2 10 4 16,-3-7 5-16,3 7-3 0,0 0-1 0,0-5-1 15,0 5 3-15,0 0-5 0,-4-8-5 0,4 8 1 16,0 0 10-16,0 0-23 0,0 0 3 0,0 0-4 16,0 0-5-16,0-7 4 0,0 7-2 0,0 0 7 15,0 0-1-15,0 0 2 0,9 3 12 0,-9-3-26 16,10 9 18-16,-6-4-11 0,4 1 2 16,0 2 1-16,2 1 0 0,-1 4-6 0,1 0 5 15,3 1 0-15,-2 4-1 0,2-1 0 0,1 3-1 16,-1 0 42-16,2 0-51 0,-1 2 46 0,0-6-48 15,-2 2 45-15,-2-2-52 0,4 1 67 0,-5 0-73 16,5-2 66-16,-5-3-67 0,-1 0 51 0,-2 1-56 16,4-4 56-16,-3 1-54 0,-2-3 55 0,0 1-49 15,0-2 50-15,0-3-47 0,-1 2 49 0,0 2-45 16,0-2 62-16,-4-5-55 0,5 3 53 0,-5-3-61 16,0 0 55-16,0 0-57 0,5-4 51 0,-5 4-53 15,0-14 4-15,0 8 4 0,-1-5 8 0,-2 3 1 16,2-6 0-16,-2 4-2 0,2-3-7 15,-2-2 8-15,-2-1-3 0,4 1 9 16,-2 0 1-16,1-2-2 0,-3 1 6 0,2-1 4 16,1 0-12-16,-1 2 9 0,-1 0-10 0,3 1 12 15,-3 0-15-15,3-1 3 0,-2 4 0 0,3 0 15 16,-1-2-14-16,1 5 2 0,0-5-12 0,0 7 7 16,0-4-6-16,1 4 3 0,-1-2 4 0,3 2 1 15,-2 0 0-15,-1 6 2 0,5-11 1 0,2 7 4 16,-7 4-3-16,11-4 2 0,-11 4-2 0,14 0 2 15,-6 2 12-15,3 1-12 0,1 3 9 0,1 2-11 16,-2-2 12-16,3 3-11 0,0-1 6 0,2 4-8 16,-1-2-1-16,-1 3-3 0,1-3-4 15,-2 1 4-15,2 0-3 0,-3-3 4 0,-2 3 1 16,0-5 3-16,1 3 0 0,-4-3 0 0,1-1 1 16,-2-1-3-16,2 3 6 0,-8-7 1 0,9 7 13 15,-9-7 8-15,10 4 0 0,-10-4-5 0,0 0 5 16,8-2-16-16,-8 2 5 0,1-7-9 0,-1 7 4 15,0-12-9-15,-1 5 14 0,-2-3-9 0,1 0 6 16,-2-2 17-16,-1-1-17 0,0 1 9 0,-2-2-7 16,-2-3-7-16,2 0 5 0,-1 0 2 0,-1-1 1 15,0 0 0-15,0 2-14 0,0-1 13 16,0 0-3-16,-1 0 2 0,4 3-4 0,-1-1-4 16,-2 3-2-16,4 1-2 0,-1-3 2 0,1 7-2 15,-2-4-1-15,5 4-2 0,-2 0-1 0,0-2-8 16,-1 4 1-16,5 5-27 0,-4-10-45 0,4 10 11 15,-5-9-58-15,5 9 3 0,0 0-21 0,0 0-29 16,0-7-14-16,0 7-49 0,0 0-173 16,5 5 129-16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06:5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19043 5046 64 0,'0'0'158'0,"0"0"1"16,0 0-33-16,0-6 1 0,0 6-8 0,0 0-6 16,0 0-25-16,0-8-3 0,0 8-24 0,0 0 11 15,0-7-32-15,0 7 13 0,0 0-25 0,-2-7 15 16,2 7-22-16,0 0 13 0,-3-9-22 0,3 9 12 16,0 0-23-16,-5-6 20 0,5 6-21 0,-4-6 13 15,4 6-17-15,-5-6 15 0,5 6 15 16,-9-5-21-16,9 5-16 0,-6-7 20 0,6 7-12 15,-9-8 13-15,9 8-17 0,-12-6 20 0,5 1-12 16,-1 0 17-16,0-1-20 0,0 2 21 16,0-1-20-16,0-1 20 0,-1 0-11 0,-1 3 16 15,1-5-18-15,0 4 26 0,0 0-23 0,-1-3 30 16,-1 2-24-16,2 0 22 0,-1 1-25 0,0-2 25 16,0 1-26-16,0-1 28 0,-1 3-29 0,1-3 23 15,0 1-28-15,0 1 24 0,-1 0-31 0,1-2 24 16,0 3-26-16,0-3 9 0,-2 4-5 0,2-4-1 15,0 3-1-15,-3-1 2 0,0 0-3 16,3 0 1-16,-3-1 0 0,3 3 23 0,-4-1-10 16,1-1 9-16,-1 2-34 0,1 1 32 0,-3-3-31 15,2 3 23-15,-3-1-24 0,2 0 30 16,-3 0-33-16,1 2 30 0,3-1-20 0,-4 1 19 0,3 0-20 16,-2-2 26-16,2 2-22 0,-3 0 21 15,0 0-26-15,-1 2 31 0,1-2-30 0,2 1 17 16,-4 0-9-16,4 0 16 0,-1 1-24 0,-1 0 21 15,-1-1-26-15,5 3 28 0,-4-3-30 0,3 2 29 16,-3 1-29-16,1 0 32 0,2-1-34 0,-2 3 33 16,2-2-31-16,-2 2 24 0,2 1-26 15,1 0 29-15,-4-1-29 0,4 4 28 0,-1-2-23 16,-1 0 33-16,1 3-36 0,0-2 30 0,-2 2-28 16,4 0 27-16,2-1-30 0,-3 2 28 15,0-1-27-15,2 2 26 0,1-1-16 0,-3 3-9 16,1-4 2-16,0 4 4 0,0-2 4 0,3 2 0 15,-1 1-1-15,-1-3 7 0,3 2-6 0,-2 1 0 16,2 1 8-16,1-2-6 0,-1-1 10 0,4 1-41 16,-3-1 37-16,3 3-32 0,-1 1 43 0,-2 1-42 15,6-1 40-15,-2 0-33 0,0 1 43 0,3 1-42 16,-2 0 34-16,3-1-4 0,0 2 0 0,0 2-3 16,3 1 0-16,-2 2-1 0,3-3-3 15,0 2 0-15,1 0 8 0,1 0-3 0,-1 2-6 16,4 0-9-16,0-1 11 0,1 1-2 0,-1-3-1 15,3 1-32-15,-1 1 37 0,1-4-32 16,0 0 44-16,1-1-41 0,-1 0 34 0,-1-3-31 0,2 5 35 16,2-5-35-16,1 0 33 0,-1-1-33 15,-1 3 36-15,4-5-38 0,-4-1 7 0,5 3 5 16,-1-1-4-16,1-4 9 0,0 1 1 0,3 2 0 16,-1-5 0-16,-1 1 2 0,2-1-3 0,1-3 3 15,0 3 1-15,1-3 0 0,-1-2-4 0,5-1-1 16,-1-1 4-16,1 2 1 0,0-4 1 15,2 1 0-15,0-4-1 0,1 1 2 0,5-4-1 16,0 4 0-16,1-5-1 0,0 1-5 0,0-1 5 16,-1-2 34-16,5-1-41 0,-1-2 33 0,1 2-36 15,-1-2 29-15,-3-1-37 0,1-1 47 16,-1 1-48-16,-1-4 36 0,-1 2-35 0,-2 0 32 16,-1-1-1-16,-4-1-4 0,0 1 0 0,-1-1-4 15,-3-1 1-15,2 1 2 0,-6-3-6 0,3-1 0 16,0-1-1-16,-1-4 3 0,-3 0-3 0,3-5-34 15,-4 0 39-15,-2 0-33 0,-3 1 33 0,-3 2-34 16,-1-5 28-16,0 3-39 0,-2-2 32 0,-1-1-30 16,-5 1 21-16,-1 2-2 0,0 2 3 15,-1-8 1-15,-5 2 2 0,-1 0 28 0,-2 4-26 16,-2-8 35-16,-3 2-16 0,-2 1 28 0,-3 2-20 16,0 3 25-16,1-3-29 0,-5 4 18 0,0-2-22 15,1 5 10-15,-3-3-32 0,-2 3 18 16,0 1-44-16,-2-1 6 0,-2 3-51 0,-1 4-7 15,0 0-49-15,-2 2-46 0,-5 4-251 0,7 1 90 16</inkml:trace>
  <inkml:trace contextRef="#ctx0" brushRef="#br0" timeOffset="24375">3371 5625 245 0,'-1'-7'359'0,"-2"-1"-98"0,-2 2 24 16,4-4-87-16,-2 5 15 0,1-1-54 0,-1-2-8 15,-1 2 11-15,4-2 4 0,-4 2-1 0,3 0-34 16,1 6-19-16,-5-9-16 0,5 9-20 0,-5-9-14 15,5 9-20-15,-4-8-2 0,4 8-12 0,-1-8-9 16,1 8 7-16,0 0-28 0,-3-5 9 0,3 5-18 16,0 0 21-16,0 0-22 0,0 0 18 0,4 9-17 15,0 0 16-15,1 4-13 0,4 1 16 0,-1 3-18 16,1 4 18-16,2 2-17 0,-2 3 7 16,4-2-20-16,-2 1 11 0,-2 1-27 0,0-4 10 15,3-4-45-15,-3 2-30 0,0-3-29 0,-3-1-4 16,0-4-67-16,1 0-60 0,-2-1-43 0,-1-3-213 15,-4-8-21-15</inkml:trace>
  <inkml:trace contextRef="#ctx0" brushRef="#br0" timeOffset="25192.23">3012 5588 271 0,'0'0'390'0,"0"0"-79"0,-10-5-94 16,10 5-26-16,-4-7-66 0,4 7-2 0,1-9-49 15,4 1 11-15,3-3-43 0,-2-2 17 0,7-3-37 16,5-2 25-16,2-2-36 0,1-1 1 0,3-2-5 16,2-2 2-16,-1 0 29 0,3 2-34 0,-6 1 3 15,1 4-6-15,-1-2 23 0,-4 2-32 0,1 0 21 16,-4 2-26-16,-1 2 26 0,-5 5-30 0,4-3 34 15,-4 2-25-15,0 0 24 0,-4 5-30 16,4-3 24-16,-4 1-32 0,0 4 27 0,-5 3-33 0,9-10 39 16,-9 10-26-16,0 0 29 0,14 2-31 15,-6 6 35-15,-3-2-30 0,4 6 27 0,-3 3-28 16,3 2 7-16,4 7 0 0,-3 1 30 0,3 3-30 16,-3-2 27-16,3 5-30 0,-4-5 28 0,1 2-27 15,2-2 26-15,-3 0-31 0,-3-6 31 16,4-1-23-16,-3-3 26 0,-2-3-34 0,0 2 31 15,-1-7-26-15,2 2 30 0,-1-3-28 0,-2 0 29 16,-1 1-26-16,-2-8 27 0,7 3-44 0,-7-3 12 16,6-4-42-16,-3-6 26 0,2 1-19 0,-3-3 29 15,2 2-18-15,1-4 29 0,-2 2-17 16,1 3 28-16,-3-3-29 0,4 3 1 0,-1-1 17 16,-3 4-20-16,3-2 25 0,-3 3-27 0,-1 5 30 15,9-6-22-15,-9 6 29 0,12 0-28 0,-12 0 14 16,14 5-2-16,-5 0 26 0,0 4-29 0,2-1 28 15,1 4-28-15,-1-3 27 0,3 4-20 0,-1 0 20 16,4-1-33-16,-1-2 27 0,-3-1-27 0,1 1 31 16,0-4-32-16,0-1 29 0,0-1-30 0,-1-2 21 15,0-2-26-15,-2-3 21 0,2-4-36 0,1 0 20 16,0-3-30-16,0-1-2 0,-1-5-3 0,-4 2-12 16,1-3-8-16,-2-2-8 0,-3 4 4 0,0 0 5 15,0-2 23-15,-2 0 2 0,-2 0 19 0,-1 3-3 16,0 0 21-16,-1 2 2 0,-2 0 27 15,3 2-8-15,-5 0 19 0,4 2-10 0,-3-1 18 16,3 1-21-16,1 8 13 0,-7-9-21 16,7 9 20-16,-6-6-14 0,6 6 31 0,0 0-23 15,0 0 11-15,-14 3-22 0,14-3 0 0,-5 12-4 16,2-7 0-16,3 4 3 0,3 0-2 0,-2 3 20 16,3-2-29-16,0 2 23 0,3-1-16 0,1 2 7 15,0 1-22-15,1-5 20 0,2 2-22 0,1 0-1 16,-1-3 28-16,3 0-10 0,-1-1 13 0,4-4-29 15,-3 0 18-15,1-2-22 0,-1-1 26 16,4-2-32-16,0-1 29 0,-3-4-26 0,2 2 1 0,-2-1-6 16,3-5-12-16,-5 3-19 0,1-2-18 15,-4 1-8-15,2-1-15 0,-2 2-35 0,-1-4-21 16,-4 4-45-16,0-1-107 0,-1-1 240 0</inkml:trace>
  <inkml:trace contextRef="#ctx0" brushRef="#br0" timeOffset="26507.97">4636 5034 395 0,'-11'-5'308'0,"11"5"-39"0,-13-1-85 0,13 1-14 16,-15 4-61-16,6-22 9 0,-2 49-39 0,1-22 17 16,1 1-42-16,0 4 18 0,2-2-32 0,-1 1 19 15,4 2-44-15,0 2-5 0,2-2 4 0,-1-3-5 16,3 3 0-16,3 0-5 0,-1-5-6 0,2 1-6 15,0-1-10-15,1-1-10 0,5-3-14 16,-2 0-15-16,1-3-24 0,-9-3-7 0,19-2 6 16,-10-2-18-16,0-2 7 0,1-2-12 0,-1-2 11 15,-1 0-6-15,-2-2 6 0,-1 0 16 0,-1 1 16 16,0-3 16-16,-3 2 37 0,2 2 19 0,-3-2 32 16,1 3 19-16,-1 0 28 0,0 0 7 0,-1 3-7 15,1 6-16-15,1-11-12 0,-1 11-19 0,-1-11-9 16,1 11 0-16,0 0-8 0,0 0-5 0,0 0-1 15,0 0-1-15,5 11-20 0,0-6 17 0,0 5 8 16,-1-2-11-16,1 2-18 0,3 1 20 16,-2 1-23-16,3-2 23 0,-1 1-22 0,-2-2 18 15,3 0-20-15,0-3-1 0,-1 4 22 16,-2-8-25-16,-1 2 21 0,4 0-24 0,-9-4 5 16,13 0-28-16,-13 0 16 0,10-6-9 0,-6 3 18 15,1-5-10-15,-4-1 18 0,3 1-14 0,-4-1 17 16,3-2 1-16,-3 1 2 0,0 0 2 0,0 0 4 15,0-1 40-15,-3 2-22 0,3-3 9 0,-1 4 16 16,1 0-1-16,-3-1-4 0,3 1-24 0,-1 2 21 16,1-1-37-16,0 7 24 0,1-14-27 0,3 9 17 15,-1-1-23-15,-3 6 22 0,6-9-23 0,-6 9 22 16,12-5-27-16,-12 5 23 0,16 0-23 16,-16 0 23-16,18 3-21 0,-9 0 29 0,0 2-24 15,4 1 17-15,-3 1-21 0,-1-2 22 0,-1 4-29 16,-1-4 25-16,1 1-22 0,-3 2 23 0,3-3-18 15,-4 0 22-15,1 0-21 0,-3 1 28 0,-2-6-24 16,4 6 44-16,-4-6 2 0,0 0 42 0,-4 10-37 16,4-10 1-16,0 0-5 0,0 0 10 0,0 0-40 15,-16-4 29-15,16 4-38 0,-8-7 15 0,3 1-36 16,0-2 27-16,0-1-30 0,0-2 29 16,2 1-31-16,-1-3 28 0,2 1-36 0,-1 1 33 0,2-3-41 15,-2 0 10-15,3 2-41 0,0-2 2 16,0 2-29-16,0 0 7 0,3-1-33 15,-2 1-6-15,2 1-25 0,-1 2-19 0,1 0-33 16,1 0-113-16,-2 1 223 0</inkml:trace>
  <inkml:trace contextRef="#ctx0" brushRef="#br0" timeOffset="28657.59">4825 4940 305 0,'0'0'338'0,"0"0"-52"0,-1-6-81 0,1 6-23 15,0 0-60-15,0 0 5 0,-5-6-56 0,5 6 5 16,0 0-41-16,0 0 21 0,0 0-17 0,0 0 42 15,5 7-40-15,-5-7 24 0,5 11-36 16,0-5 17-16,-1 2-36 0,3 1 28 16,-2 1-36-16,2 1 31 0,1-1-35 0,0 1 26 15,-2-2-25-15,3-1-2 0,-1-2-1 0,-2 0 0 16,2 0 4-16,-1-1-3 0,1 0-2 0,-8-5 31 16,17 1-38-16,-17-1 25 0,16-6-42 0,-8 1 22 15,-3-1-33-15,4 0 27 0,-4-2-24 0,0 0 37 16,-1-2-35-16,0 2 21 0,-3-4-21 0,3 2 37 15,-4 1-27-15,5 0 36 0,-5 1-21 0,0 8 30 16,1-12-27-16,-1 12 22 0,0-10-29 16,0 10 19-16,0-9-30 0,0 9 30 0,0 0-24 15,0 0 32-15,0 0-30 0,8 6 37 0,-4-2-27 16,0 3 32-16,0 1-40 0,1 2 32 0,2 2-30 16,1-1 27-16,1 0-29 0,0-1 26 0,0-1-20 15,0 2 21-15,-3-5-26 0,3 0 31 0,0 0-28 16,0-2 30-16,-1-1-27 0,-8-3 25 0,16-3-31 15,-8 0 30-15,2-4-23 0,-2-2 18 0,-2-2-48 16,2-1 26-16,-3-2-39 0,0-1 18 0,-1-4-34 16,-3 2 5-16,-1-4-28 0,0-2 4 0,-4 0-7 15,2-4 24-15,-3 4 5 0,-3-1 22 16,4 1 0-16,-5-2 22 0,4 6 10 16,-5-3 58-16,2 2 22 0,3 1 34 0,-1 6-2 15,-2-2 22-15,2 3-39 0,2 2-16 0,-1 1-14 16,1-2-15-16,0 3-10 0,-1 2 17 0,1 0-43 15,4 6 21-15,-2-8-30 0,2 8 0 0,0 0 3 16,0 0 4-16,0 0 4 0,5 14 12 0,0-5 9 16,1 5-27-16,3-2 21 0,0 7-20 0,4 0 23 15,1 3-39-15,1 1 31 0,-2-1-28 0,2 1 28 16,1 0-34-16,-1-2 27 0,-5-4-22 0,3 0 26 16,-3-1-32-16,-1-4 14 0,-1-1-51 0,-3-1 16 15,4 2-33-15,-5-4 13 0,-3-1-38 0,-1-7-7 16,3 10-17-16,-3-10-15 0,-7 4 12 15,7-4 12-15,0 0 7 0,-14-4 12 0,14 4 11 16,-14-9 5-16,8 5 15 0,-4-3 16 0,2-2 8 16,-1 0 30-16,-1 0 20 0,2 0 22 0,-1-1 10 15,4 1 4-15,0 0 0 0,0-1 7 0,1 1-31 16,0-2-15-16,4 3 8 0,0-2-13 0,3-2 9 16,-1 2-9-16,6-4 7 0,-3 1-10 0,0 2 13 15,4-2-7-15,0 2 13 0,0 0-10 0,1-3 11 16,-1 2-12-16,1 1 8 0,-1-3-14 15,0 2 21-15,0 1-23 0,0-4 9 16,-1 4-10-16,-2-2 14 0,2-3-2 0,-3 3-1 16,-1-1 1-16,-3 2-3 0,-1-1 1 0,1 0 5 15,-2 1 35-15,1 1-35 0,-1 1 9 0,-2-1 4 16,-1 0 9-16,2 3-3 0,-2 2-12 0,0-3 4 16,-1 2-6-16,5 7-5 0,-4-10-9 0,-1 6 2 15,5 4-5-15,-4-5-6 0,4 5 3 0,0 0-2 16,-10 2 3-16,10-2 0 0,-4 10 2 0,7-1-15 15,-3 4 18-15,1-1-15 0,4 3 29 0,0 6-21 16,2 1 13-16,-1 3-20 0,3 1 25 0,1 2-22 16,-1 0 23-16,3 1-19 0,-1-5 39 0,-2 4-12 15,4-4 31-15,-4-3-16 0,0-3 28 0,-3 2-36 16,3-7 25-16,-1 2-36 0,-3-4 26 0,-1 0-9 16,1-2 21-16,-1-1-40 0,2 0 36 15,-5-2-22-15,3 0 45 0,0 1-32 0,-4-7 8 16,0 0-41-16,0 0 34 0,0 0-46 0,0 0 20 15,8-7-51-15,-8 7 21 0,1-10-32 0,-1 10 36 16,0-11-34-16,0 11 34 0,3-11-31 0,-3 11 29 16,1-12-29-16,-1 12 34 0,1-8-22 15,-1 8 23-15,5-10-31 0,-5 10 39 0,5-5-34 16,-5 5 30-16,0 0-27 0,13 0 33 0,-13 0-32 16,13 5 32-16,-13-5-27 0,13 7 31 0,-7-3-29 15,2 1 20-15,-1-1-20 0,1 0 31 16,0 0-31-16,-2-1 34 0,4 0-29 0,-10-3 13 15,13 4-41-15,-13-4 24 0,18 0-42 0,-18 0 13 16,14-7-28-16,-6 4 21 0,-1-3-20 0,0 1 28 16,-1-2-10-16,-2 0 28 0,1-3-13 0,0 3 26 15,-2-3-13-15,-1 3 26 0,1-1-16 0,-2 2 33 16,-1-2 12-16,0 8 22 0,0-11-27 0,0 11 21 16,0-10-25-16,0 10 26 0,0-8-35 0,0 8 17 15,0 0-27-15,0 0 21 0,-4-6-30 0,4 6 25 16,0 0-28-16,0 6 26 0,0-6-30 0,-1 8 34 15,1-8-35-15,1 11 31 0,-1-11-31 0,3 11 27 16,-3-11-20-16,1 11 23 0,-1-11-37 0,3 10 27 16,-3-10-28-16,2 7 34 0,-2-7-33 15,3 6 31-15,-3-6-23 0,0 0 28 0,0 0-26 16,0 0 24-16,10-4-27 0,-10 4 26 0,5-7-27 16,-2 1 29-16,-3 6-28 0,2-12 23 15,2 4-22-15,-4 1 31 0,4 0-25 0,-3 0-8 16,3 1 2-16,-1 0 2 0,-1 0 0 0,2 1 12 15,-4 5-12-15,6-8 1 0,-6 8 1 0,8-6 0 16,-8 6 1-16,8-3 2 0,-8 3 1 0,0 0 26 16,14 3-27-16,-14-3 23 0,9 5-19 0,-9-5 25 15,9 6-36-15,-9-6 45 0,6 4-47 0,-6-4 31 16,10 7-29-16,-10-7 28 0,0 0-22 0,9 4 27 16,-9-4-20-16,0 0 33 0,9 5-33 15,-9-5 24-15,0 0-29 0,9-6-5 0,-9 6 6 16,5-8 0-16,-5 8 19 0,4-11-13 0,0 2-2 15,0-22-9-15,-3 45 9 0,3-26-6 0,0 0-1 16,-3-1 2-16,5-2 25 0,-2 2-28 0,-1-4 25 16,-1 1-27-16,2-1 26 0,0 1-31 0,0 0 39 15,-3-1-31-15,4 1 36 0,-2 1-23 0,-2 0 34 16,0 1-16-16,3 3 43 0,-4-1-42 0,3 2 42 16,-2 1-42-16,-1 3 39 0,1-2-39 0,-1 8 22 15,0-12-49-15,0 12 23 0,3-11-38 16,-3 11 33-16,0 0-30 0,0 0 31 0,0 0-29 15,0 0 30-15,0 0-30 0,4 11 26 16,-2-5-28-16,1 1 33 0,-2 2-37 0,4-1 14 16,-1 2 0-16,0-2 3 0,1 3-4 0,0-4 1 15,0 4 4-15,5-2-7 0,-2 2 4 0,0-2 1 16,1 2 1-16,1-2 1 0,-4 1-2 0,3-1 1 16,0-2-4-16,-1 0 5 0,-2 0-1 0,2 0 5 15,-3 0-4-15,1-1 0 0,-2 0 0 0,0-1 2 16,0 1-2-16,-3 1 2 0,-1-7 5 0,0 12-1 15,0-12-4-15,-1 12-15 0,-3-5-30 0,0 2-20 16,-1-2 6-16,-4 2-55 0,4-3-21 16,-1 0-57-16,-1 2-38 0,1-5-257 0,-3 3 24 15</inkml:trace>
  <inkml:trace contextRef="#ctx0" brushRef="#br0" timeOffset="29256.86">6208 4450 361 0,'0'0'310'16,"0"0"-56"-16,0 0-75 0,-5 7 0 0,5-7-45 16,-1 12-1-16,1-12-53 0,0 12-14 15,0-5-12-15,1 1-12 0,3 0-10 0,-3 1-5 16,3-3-3-16,0 2-4 0,1-2-4 0,0 0-1 15,0 0-2-15,-1 0 4 0,-4-6-9 0,13 5-3 16,-13-5 5-16,10 3 2 0,-10-3-5 0,15-3-3 16,-15 3 4-16,9-6-2 0,-2 0-2 0,-2-2 28 15,0 4-32-15,-4-4 32 0,3 0-30 0,-4 8 36 16,1-12-11-16,-1 4 45 0,0 8-32 0,0-12 37 16,0 12-27-16,0-10 23 0,0 10-9 0,-1-11-18 15,1 11-32-15,0 0 15 0,-1-8-20 16,1 8 9-16,0 0-28 0,0 0 15 0,0-8-27 15,0 8 22-15,0 0-34 0,0 0 4 0,0 0-29 16,6 3 39-16,-6-3-30 0,0 0 43 0,14 0-26 16,-14 0 12-16,14-2 26 0,-5-2-17 0,-1 1 24 15,2-2-32-15,-1-1 29 0,0-3-21 0,4-1 38 16,-4 1-38-16,0-3 32 0,-3 1-26 0,3-4 41 16,-4 1-10-16,0-1-16 0,2 0-17 0,-5 1 32 15,1-3-22-15,-2 1 37 0,-1 1-7 16,0 3 45-16,0-2-7 0,-1 1 22 0,1 5-12 15,-3-5 10-15,3 7-28 0,0-3-9 0,0 9-26 16,0-13 2-16,0 13-29 0,0-9 15 16,0 9-18-16,0 0 18 0,8 3-18 0,-6 7 19 15,5-1-14-15,-1 5 22 0,3 7-20 0,1 3 21 16,3 3-20-16,1 0 6 0,3 4-10 0,-1 3 1 16,1-2-44-16,-2 0 64 0,-2-4-12 0,1-1 0 15,-2 0-5-15,-2-2-23 0,0-4-40 0,-5 0-42 16,4-3-56-16,-5-2-43 0,0 1-33 0,-3-5-66 15,-1-1-58-15,-2 2-209 0,-1-6-81 0</inkml:trace>
  <inkml:trace contextRef="#ctx0" brushRef="#br0" timeOffset="29425.92">6470 4675 589 0,'0'0'512'15,"0"0"-85"-15,-9-5-81 0,9 5-69 0,0 0-57 16,0-12-51-16,4 5-33 0,1-1-25 0,2-2-22 15,4-2-22-15,-2 0-14 0,4-2-13 0,2 0-7 16,-1-3-12-16,4-2-36 0,1 1-46 0,-1-2-105 16,1-2-40-16,-1-1-64 0,5-1-63 15,-5-1-309-15,-4-1-154 0</inkml:trace>
  <inkml:trace contextRef="#ctx0" brushRef="#br0" timeOffset="30291.63">6721 4050 10 0,'0'0'393'0,"0"0"-136"16,0 0-47-16,-7-4-63 0,7 4 10 0,0 0-21 15,0 10 13-15,0-10-28 0,4 16 23 0,-4-5-42 16,5 4 20-16,-1 0-37 0,2 7 21 0,2-2-50 16,1 4 14-16,0 3-43 0,1-3 22 0,-1 2-37 15,0-4-3-15,0-1-1 0,-1 0-2 0,-2 1-7 16,-1-8-20-16,-1-1-27 0,1 2 0 0,-1-5-4 15,-3 0-6-15,3 0 0 0,-4-3-16 0,0 0-14 16,0-7 13-16,-4 10-59 0,4-10 24 16,0 0 2-16,-10 4 27 0,10-4 6 0,-9-3 18 0,9 3 12 15,-10-6 34-15,2 1 20 16,3 1 47-16,5 4 20 0,-9-8 55 0,4 2-10 16,1 1 36-16,4 5-48 0,-5-9 17 0,0 3-55 15,5 6 16-15,0-10-53 0,0 3 23 0,5-1-41 16,-1 2 25-16,1-2-33 0,0 1 28 0,3-1-35 15,1-2 27-15,0 0-26 0,1 1 27 0,0-2-32 16,-1 0 25-16,0-1-28 0,0 0 28 0,4 1-31 16,-4-3 27-16,0 2-27 0,1 0 31 0,-4-4-35 15,1 1 29-15,-2 0-30 0,-4-1 24 0,4 2-25 16,-5-3 27-16,0 4-24 0,0 2 29 16,0-1-15-16,-1 1 25 0,1 2-33 0,-4 0 20 15,4 9-24-15,-4-13 21 0,4 13-25 0,-5-8 26 16,5 8-30-16,0 0 26 0,0 0-24 0,-6 8 32 15,3-2-24-15,3 5 30 0,0 0-29 0,0 3 26 16,4 3-25-16,-3 0 25 0,3 1-26 0,0-3 23 16,0 2-24-16,1-1 22 0,0 0-21 0,0-2 30 15,0 3-26-15,-1-5 18 0,1-1-26 0,-1 0 29 16,1-3-30-16,-1 1 6 0,0-1 2 0,0-2 26 16,-2 0-25-16,-2-6 24 15,7 6-28-15,-7-6 19 0,0 0-38 0,0 0 9 16,12 0-31-16,-12 0 21 0,7-9-30 0,-7 9 36 15,5-7-20-15,-5 7 32 0,4-6-26 0,-4 6 36 16,2-7-28-16,-2 7 30 0,0 0-32 0,4-6 29 16,-4 6-29-16,0 0 40 0,0 0-34 0,0 0 42 15,14 1-25-15,-14-1 27 0,8 6-25 0,-8-6 27 16,9 7-32-16,-3-3 31 0,-6-4-34 0,9 8 33 16,-9-8-32-16,13 9 32 0,-13-9-32 0,11 5 30 15,-11-5-30-15,9 3 31 0,-9-3-33 0,13 3 34 16,-13-3-35-16,13 0 34 0,-13 0-37 0,10-6 28 15,-2 2-34-15,-2 0 27 0,2-2-36 0,-2-2 22 16,-2 0-30-16,1 0 33 0,3 1-24 16,-6-2 34-16,2 1-29 0,1 2 37 0,-1 0-8 15,-1 0 31-15,-3 6-10 0,5-9 19 0,-5 9-26 16,4-10 29-16,-4 10-36 0,5-5 18 0,-5 5-35 16,0 0 41-16,6-4-1 0,-6 4 25 0,0 0-29 15,9 4 19-15,-9-4-26 0,13 5 27 16,-13-5-19-16,10 10 19 0,-2-7-30 0,-2 1 15 15,4 0-24-15,-2 0 14 0,1-1-21 0,4-1 20 16,-13-2-47-16,20 0-37 0,-7-2-76 0,-3-3-33 16,3 1-77-16,0-3-59 0,-3 0-299 0,3-3-115 15</inkml:trace>
  <inkml:trace contextRef="#ctx0" brushRef="#br0" timeOffset="31323.24">7573 4052 197 0,'0'0'446'0,"-1"-9"-96"0,1 9-96 16,0-10-50-16,0 10-79 0,0 0 5 0,0 0-53 15,0 0 2-15,0 0-34 0,5 10 14 0,-4-3-36 16,3 5 24-16,1 1-39 0,-1 2 29 0,2 1-35 16,1 4 26-16,-1-2-33 0,-1-1 36 0,-1 0-31 15,1-1 22-15,0-2-33 0,-1-1 38 0,1-2-35 16,-2-1 29-16,-2-1-30 0,3-2 34 0,-3 2-28 15,3-4 40-15,0 1-34 0,-4-6 27 0,2 7-42 16,-2-7 11-16,0 0-63 0,8-7 2 0,-4 1-41 16,0-1 25-16,2-5-7 0,2 2 0 15,-2-3-5-15,3 1 8 0,3 1 3 0,-2 0 11 16,0 2 6-16,3-1 0 0,-3 5 6 16,2-1 6-16,-1 2 3 0,-11 4 7 0,21 1 6 15,-9 2 15-15,-3 3-5 0,3 1 6 0,-2 1-2 16,-5 3 6-16,3 3 5 0,-4-3 3 0,-2 1 3 15,-2 1 15-15,0 0 26 0,-5 1 25 0,1 0 28 16,2-2-15-16,-5 0 34 0,1 1-20 0,-2-4 28 16,3 0-34-16,-1-3 32 0,-1 0-48 0,0 0 24 15,-1-3-65-15,8-3-15 0,-10 3-71 0,10-3-31 16,-9-5-46-16,4 0-45 0,2-3-46 16,3 0-186-16,3-4 125 0</inkml:trace>
  <inkml:trace contextRef="#ctx0" brushRef="#br0" timeOffset="31840.36">7969 4084 23 0,'0'0'289'0,"8"5"-66"16,-8-5-46-16,0 11-46 0,-1-5-11 0,1 5-19 16,0-4-17-16,0 4-12 0,1-2-13 0,0 3-12 15,-1-2-5-15,3 1-5 0,-2-1-6 0,3 0-5 16,0-1-5-16,1-2 4 0,0 3-10 15,-1-3 0-15,1-2-4 0,0 1 0 0,-5-6 0 16,10 5-4-16,-10-5-3 0,13 0 2 0,-13 0-3 16,10-5 0-16,-1-1 3 0,-4 1-4 0,-1-1 6 15,1-2-3-15,2 0-7 0,-5-2 3 0,2 3-8 16,2-3 2-16,-2 3 6 0,-1-3-2 0,-1 3 0 16,1 2 1-16,-2-2-3 0,3 1 0 0,-4 6-1 15,5-9 2-15,-5 9 6 0,9-6-2 0,-9 6-6 16,10-2 1-16,-10 2 0 0,12 2 1 0,-6 3 2 15,3-2 1-15,-4 1-1 0,4 1 0 0,0-1 6 16,-4 1-6-16,4 1 1 0,-2-4 0 16,0 2 1-16,-7-4 7 0,9 8 1 15,-9-8 0-15,9 5 1 0,-9-5 4 0,9 3 5 16,-9-3-6-16,0 0 6 0,18-1-23 0,-18 1 21 16,10-3-22-16,-6-1 19 0,2-2-22 0,-2 0 30 15,3 0-35-15,-5-2 25 0,2 0-24 0,0 2 29 16,-3-3-24-16,3 5 25 0,-4-6-21 0,4 4 25 15,-4 6-20-15,1-12 31 0,-1 12-29 0,-5-8 25 16,5 8-27-16,-4-9 26 0,4 9-39 0,-6-6 29 16,6 6-31-16,-12-4 27 0,12 4-25 0,-14-1 25 15,14 1-29-15,-11-3 30 0,11 3-32 0,-13-3 26 16,13 3-18-16,-13-1-17 0,13 1-24 16,-9-3-60-16,9 3-57 0,-11-4-48 0,11 4-209 15,-5-4 114-15</inkml:trace>
  <inkml:trace contextRef="#ctx0" brushRef="#br0" timeOffset="32289.66">8327 3898 208 0,'0'0'358'0,"5"-6"-57"15,-5 6-67-15,4-9-13 0,-4 9-72 0,4-5-3 16,-4 5-51-16,0 0 6 0,5-4-52 15,-5 4 22-15,9 3-47 0,-4 0 25 0,5 3-36 16,-1 3 29-16,0 2-36 0,5 3 31 0,-2 4-34 16,-1-1 27-16,2 6-31 0,-3 2 32 0,4-2-30 15,-2 1 21-15,-3-5-24 0,1 1 20 0,-1-3-28 16,-4-2 29-16,3-1-28 0,-2-4 45 0,-1 1 11 16,-1-4 63-16,0 2 3 0,-3-4-6 15,-1-5-46-15,0 0-12 0,0 0-44 0,0 0 5 16,9-4-41-16,-9-5 0 0,0 2-32 0,0-4 18 15,0 1-31-15,0-2 24 0,0 1-19 0,0-1 38 16,0 0-24-16,0 1 39 0,0-3-25 16,0 4 30-16,0 0-11 0,0 2 23 0,0 0-26 15,0 3 37-15,0-4-33 0,0 9 25 0,0-9-30 16,0 9 27-16,0-10-27 0,0 10 34 0,0 0-28 16,0 0 34-16,0 0-23 0,-1 10 40 0,2-5-24 15,-1 5 44-15,4 0-39 0,-3 4 41 0,2 2-37 16,2-1 32-16,0-1-33 0,0 0 28 0,4 2-38 15,5 1 29-15,0-1-35 0,4-2 33 0,4 0-32 16,2 0 24-16,2-4-32 0,-1-1-10 0,1-3-107 16,-1 1-94-16,2-3-86 0,-4 0-234 0,3-2-48 15</inkml:trace>
  <inkml:trace contextRef="#ctx0" brushRef="#br0" timeOffset="34472.21">9118 4169 408 0,'0'0'369'0,"-5"4"-57"0,5-4 5 16,0 0-60-16,-8 2-7 0,8-2-44 0,0 0-2 15,0 0-36-15,-7 4 11 0,7-4-19 16,0 0 17-16,0 0-13 0,0 0 7 0,-8 4-18 16,8-4-7-16,0 0-28 0,0 0-12 0,0 0-25 15,0 0-7-15,0 0-16 0,0 0-7 0,0 0-14 16,0 0-7-16,0 0-13 0,0 0-3 0,0 0-7 16,0 0 7-16,0 0-7 0,14-6 4 0,-5 3-13 15,4-4 7-15,7 0-8 0,3-1 2 0,5-3-6 16,11 0 5-16,-1-1-9 0,3-1-3 0,5 3-18 15,-4-2 8-15,3 2-11 0,-3-1 7 0,-1-1-1 16,1 3 15-16,-7-2-7 0,-5 5 17 0,2-3-12 16,-5 3 10-16,-3 0-7 0,-2-2 14 0,1 2-9 15,-1 1 5-15,-7-2-3 0,4 2 2 16,-3 1 0-16,0-2 4 0,-3 1 3 0,4-1-3 16,-6 4 2-16,3-4-4 0,-5 2 2 15,4 0 0-15,-3 1 1 0,-1 0-3 0,0-1 6 16,1 0-2-16,-1 1-2 0,-9 3 2 0,13-6-1 15,-13 6 1-15,10-1 1 0,-10 1 1 0,9-5-1 16,-9 5 1-16,9-3-5 0,-9 3-1 0,0 0 2 16,10-4-2-16,-10 4 0 0,0 0-2 0,0 0-1 15,9-4 1-15,-9 4-6 0,0 0-22 0,0 0-20 16,8-1-21-16,-8 1-18 0,0 0-19 0,0 0-10 16,0 0-49-16,8-3-45 0,-8 3-56 15,0 0-43-15,0 0-86 0,0 0-278 0,0 0-184 0</inkml:trace>
  <inkml:trace contextRef="#ctx0" brushRef="#br0" timeOffset="40837.1">9637 4493 131 0,'0'0'353'0,"0"0"-79"0,0 0-52 0,0 0-28 15,0 0-32-15,0 0-14 0,0 0-9 0,0 0 2 16,0 0-14-16,0 0 0 0,0 0-10 0,0 0-1 15,0 0-15-15,0 0-15 0,0 0-14 0,0 0-7 16,0 0 3-16,0 0-5 0,0 0 2 0,0 0 1 16,0 0 5-16,0 0 2 0,0 0 6 0,0 0-2 15,4-5-12-15,-4 5-20 0,0 0-8 16,-3-9-10-16,3 9-3 0,0-9-5 0,0 9 7 16,-2-14-36-16,-1 3 29 0,2 2-21 0,-2-5 15 15,3 2-19-15,-2-2 15 0,-2-1-15 0,0-1 12 16,2 1-18-16,-1 0 16 0,-1 0-18 0,3 1 20 15,-3-2-18-15,0 1 18 0,3 1-21 0,-2 3 22 16,1-3-19-16,-2 4 20 0,0-1-18 16,3 0 19-16,-3 2-21 0,3-1 18 0,-2 0-18 15,1 4 14-15,-1-2-14 0,2 2 13 0,-2-1-18 16,2 0 19-16,1 7-19 0,-4-9 17 0,4 9-23 16,-2-8 10-16,2 8-19 0,-3-6 15 0,3 6-18 15,-1-8 16-15,1 8-20 0,0 0 18 0,-4-5-15 16,4 5 26-16,0 0-15 0,-8 7 20 15,8-7-15-15,-5 12 21 0,1-5-22 0,-2 3 28 16,2 1-19-16,-1 0 23 0,1 1-20 0,-1 2 16 16,0-2-18-16,0 0 20 0,0-2-19 0,1-1 23 15,-1 1-18-15,2-2 15 0,-2 0-18 0,1 1 18 16,3-4-15-16,1-5 15 0,-4 10-17 0,-1-5 19 16,5-5-10-16,-4 9 17 0,4-9-23 0,-1 8 15 15,1-8-16-15,0 0 12 0,-4 6-14 0,4-6 10 16,0 0-19-16,0 0 19 0,0 0-20 0,0 0 13 15,0 0-13-15,0 0 17 0,0 0-18 16,-4-6 17-16,4 6-14 0,4-11 22 0,-4 11-13 16,3-12 7-16,-1 3-24 0,1 1 33 15,-2-3-19-15,4 4 14 0,-2-4-19 0,-1 2 21 16,2-2-24-16,1 2 25 0,-1-2-20 0,0 1 21 16,0 0-6-16,1 1 4 0,-3-1-22 0,2 2 25 15,0 1-23-15,0 1 21 0,-3-2-29 0,3 2 25 16,-1 2-14-16,-3 4 17 0,5-11-17 0,-5 11 14 15,6-6-21-15,-6 6 19 0,5-5-18 0,-5 5 20 16,0 0-16-16,16-2 20 0,-16 2-19 0,12 7 11 16,-3-6-15-16,0 3 22 0,1 0-25 0,1 1 10 15,-2-1-39-15,2 2 7 0,-1-1-42 0,-1-2 9 16,3 1-53-16,-3 1-3 0,0-2-59 16,1-1-24-16,-4 2-45 0,-6-4-265 0,17 3-22 15</inkml:trace>
  <inkml:trace contextRef="#ctx0" brushRef="#br0" timeOffset="43420.98">7969 4599 209 0,'0'0'274'0,"-11"6"-67"0,11-6 5 0,-9 4-62 16,9-4 20-16,-9 4-46 0,9-4 28 0,-8 3-33 16,8-3-2-16,0 0-12 0,-9 4 2 0,9-4-3 15,0 0-9-15,0 0-9 0,-9 5-1 0,9-5-8 16,0 0-14-16,0 0-5 0,0 0-16 0,0 0-6 15,0 0-9-15,0 0-6 0,0 0-2 0,0 0-4 16,4-6-5-16,-4 6 1 0,14-9-2 16,-1 4-4-16,1-4 3 0,5 0-2 0,3 0-7 0,6-2-5 15,0-3 7-15,8 0-1 0,2 0 0 16,1 0-1-16,0-1 21 0,2 2-25 0,0-1 19 16,1 1-26-16,-1-2 22 0,-1 1-30 0,-2 1 21 15,0 0-24-15,1 1 15 0,-7 2-31 0,-3-2 20 16,2 3-35-16,-3-2 17 0,-5 4-44 0,-1-2 14 15,-2 4-49-15,-6-1 17 0,3 2-18 16,-6 0 30-16,2 0 1 0,-4 2-10 0,-1-3-8 16,-8 5-46-16,11-5-51 0,-11 5-45 0,0 0-99 15,0 0 197-15</inkml:trace>
  <inkml:trace contextRef="#ctx0" brushRef="#br0" timeOffset="43804.98">7995 4816 211 0,'-9'6'227'0,"9"-6"-49"0,-10 5-27 16,10-5-31-16,-11 6-14 0,11-6-1 0,-6 3 1 16,6-3-15-16,0 0 32 0,-9 4-22 0,9-4 23 15,0 0-41-15,0 0 15 0,0 0-51 16,-5 4 27-16,5-4-38 0,0 0 16 0,0 0-33 16,0 0 27-16,10-5-37 0,-2 0 29 0,1 2-35 15,1-5 27-15,5 0-32 0,5-2 27 0,4-1-32 16,3-3 36-16,6-1-41 0,3-2 3 0,1 1 0 15,2 1 12-15,2-2-5 0,3 0-15 0,-1 0-18 16,2 4-28-16,-2-3-23 0,2 0-11 0,0 3 3 16,-3-2-32-16,-1 1-2 0,0 2-19 0,-4-2-11 15,-8 4-34-15,2 0-138 0,-3 1 210 0</inkml:trace>
  <inkml:trace contextRef="#ctx0" brushRef="#br0" timeOffset="48385.63">8574 4060 126 0,'0'0'220'0,"0"0"-24"0,0 0-31 16,0 0-7-16,0 0 0 0,0 0-4 16,0 0-12-16,0 0-33 0,0 0 19 15,0 0-38-15,0 0 23 0,0 0-43 0,0 0 32 16,0 0-41-16,0 0 31 0,0 0-32 0,0 0 32 16,0 0-43-16,0 0 22 0,0 0-33 0,0 0 19 15,0 0-35-15,0 0 15 0,0-9-34 0,0 9 21 16,1-8-34-16,-1 8 27 0,5-14-24 0,-4 9 19 15,3-5-21-15,-1 2 24 0,-2-3-34 0,4 2 26 16,-2-2-28-16,-2 3 29 0,4-4-31 16,-1 1 27-16,1 0-28 0,-1 2 5 0,-3-3 2 15,4 3 6-15,-2 0 1 0,1-1 2 0,-3 2 6 16,2 1 22-16,-1 0-29 0,-2 7 1 0,3-12-12 16,-3 12-8-16,5-10-12 0,-5 10 12 0,1-6-48 15,-1 6 15-15,1-8-17 0,-1 8 0 0,3-6-27 16,-3 6 13-16,0 0-22 0,1-8-1 0,-1 8-27 15,0 0-2-15,0 0-24 0,4-6-23 0,-4 6-103 16,0 0 246-16</inkml:trace>
  <inkml:trace contextRef="#ctx0" brushRef="#br0" timeOffset="52034.15">8397 3963 187 0,'0'0'219'16,"-6"-8"-54"-16,6 8 8 0,-4-5-26 0,4 5 16 16,-2-6-36-16,2 6 25 0,-4-6-53 0,4 6 22 15,-3-6-23-15,3 6 25 0,0 0-40 0,-5-7-9 16,5 7-12-16,0 0 3 0,-4-8-7 0,4 8-6 16,0 0 3-16,-1-5-3 0,1 5-9 0,0 0-6 15,-3-6-4-15,3 6-5 0,0 0-4 16,0 0-7-16,-2-7-3 0,2 7-3 0,0 0-4 15,0 0 1-15,0 0-9 0,0 0 1 16,0 0-5-16,0 0-6 0,0 0 2 0,0 0 2 16,0 0 1-16,5 5 0 0,0 3 4 0,0-4 25 0,4 6-31 15,1-1 29-15,2 5-29 0,-2 0 27 16,4 1-27-16,0 2 30 0,0 0-32 0,-1 0 24 16,1 1-28-16,-2-1 27 0,-1-1-26 0,2-1 26 15,-4-3-29-15,-3-1 31 0,3 1-26 0,0-1 28 16,-4-3-22-16,-1-1 12 0,1 0-16 0,-1 2 30 15,2-6-32-15,-2 2 27 0,-4-5-27 0,7 11 28 16,-7-11-31-16,5 6 29 0,-5-6-27 0,5 7 28 16,-5-7-29-16,4 7 26 0,-4-7-21 0,0 0 21 15,6 4-23-15,-6-4 25 0,0 0-32 0,4 6 28 16,-4-6-28-16,0 0 26 0,0 0-25 16,4 8 28-16,-4-8-26 0,0 0 27 15,2 4-24-15,-2-4 19 0,0 0-17 0,4 6 20 16,-4-6-20-16,0 0 23 0,3 8-30 0,-3-8 27 15,2 5-24-15,-2-5 27 0,3 6-27 0,-3-6 26 16,4 10-26-16,-4-10 32 0,2 6-32 0,-2-6 28 16,4 8-22-16,-4-8 19 0,4 10-20 0,-3-4 25 15,2 2-28-15,-3-8 23 0,5 10-26 0,-4-2 21 16,2-4-18-16,-1 3 4 0,1 0 2 0,-3-7 3 16,5 8 3-16,-5-8-3 0,2 9 8 15,-2-9 16-15,3 5-19 0,-3-5 3 0,1 7-2 16,-1-7 3-16,0 0-2 0,4 5 2 0,-4-5 0 0,0 0-1 15,4 6 0-15,-4-6-1 0,0 0-2 16,0 0-2-16,0 0-44 0,0 0-36 0,0 0-61 16,0 0-90-16,0 0-57 0,-4-6-288 0,4 6-88 15</inkml:trace>
  <inkml:trace contextRef="#ctx0" brushRef="#br0" timeOffset="52367.82">8574 4167 2 0,'0'0'147'0,"0"0"-14"15,-3-6-24-15,3 6-16 0,0 0-11 16,-2-5-6-16,2 5-20 0,-3-8-11 0,3 8-11 16,-1-10 0-16,1 10-13 0,0-11 0 0,0 11-6 15,0-13-1-15,1 4 2 0,2 2 4 0,-2-5 3 16,0 1-4-16,3-1-6 0,1-1-6 16,0 0-10-16,-1 0 11 0,1-1-15 0,2 2 4 15,-2 0-22-15,2 0-9 0,-3 4-20 0,1-3-11 16,-1 3-19-16,3-1-14 0,-5 3-97 0,3 0 58 15</inkml:trace>
  <inkml:trace contextRef="#ctx0" brushRef="#br0" timeOffset="52783.89">8598 4126 27 0,'0'0'181'0,"-5"5"-17"0,5-5-19 16,0 0-8-16,-5 4-12 0,5-4-1 0,0 0-4 16,0 0-22-16,0 0 7 0,0 0-35 0,0 0 17 15,-8 1-29-15,8-1 14 0,0 0-29 0,0 0 13 16,0 0-22-16,0 0 11 0,0 0-37 0,0 0 22 15,0 0-29-15,0 0 15 0,0 0-20 0,0 0 22 16,0 0-24-16,0 0 20 16,0 0-25-16,0 0 29 0,0 0-29 0,0 0 22 15,0 0-22-15,0 0 20 0,5 5-21 0,-5-5 22 16,9 4-21-16,-9-4 22 0,9 8-26 0,1-5 28 16,-2 2-24-16,1-2 31 0,1 5-28 0,-1-5 24 15,0 2-29-15,4 2 26 0,-3-2-24 0,-1-1 22 16,5 1-22-16,-4 0 24 0,1 0-25 0,0-3 21 15,-1 3-10-15,-1-4 18 0,4 3-26 0,-3-2 16 16,-10-2-35-16,19 4-2 0,-19-4-57 0,20-3-35 16,-20 3-55-16,19-3-252 0,-9-1 104 0</inkml:trace>
  <inkml:trace contextRef="#ctx0" brushRef="#br0" timeOffset="58816.64">9190 3732 122 0,'0'0'248'0,"0"0"-56"0,0-7-3 15,0 7-33-15,0 0 8 0,0 0-24 0,0-9-1 16,0 9-47-16,0 0 12 0,0 0-44 0,0 0 13 16,-3-6-37-16,3 6 12 0,0 0-38 0,0 0 19 15,0 0-28-15,0 0 23 0,0 0-10 0,3 7 26 16,-2-1-21-16,3 2-1 0,-2 3 3 0,1-1-6 15,1 4-1-15,1 2 1 0,0 0-4 0,0-2 21 16,4 1-32-16,-4 0 31 0,3-2-38 16,0-2 26-16,-1 1-38 0,2-2 13 15,-1-4-44-15,-2-1-20 0,4-3-72 0,1 0-54 16,-1-5-50-16,0 0-178 0,0-2 109 0</inkml:trace>
  <inkml:trace contextRef="#ctx0" brushRef="#br0" timeOffset="59032.64">9145 3564 159 0,'0'0'479'15,"-8"-5"-142"-15,8 5-41 0,-7-5-57 16,7 5-42-16,-8-6-29 0,8 6-40 0,-5-5-27 15,5 5-30-15,0 0-27 0,-8-4-60 0,8 4-71 16,0 0-73-16,0 0-64 0,-6-3-23 0,6 3-221 16,0 0 52-16</inkml:trace>
  <inkml:trace contextRef="#ctx0" brushRef="#br0" timeOffset="59533.64">9531 3543 170 0,'0'0'460'0,"4"-5"-106"16,-4 5-71-16,0 0-54 0,1-7-37 0,-1 7-29 16,0 0-34-16,0 0-34 0,-9-4-17 0,9 4-19 15,-6 4-10-15,6-4-9 0,-12 6-9 16,12-6-32-16,-10 9 26 0,5-1-26 0,0-3 19 16,0 1-15-16,-2 2 18 0,2-1-29 0,0 0 20 15,4 1-30-15,-2 0 29 0,1 0-26 16,-1-2 27-16,3 2-30 0,0-8 29 0,0 12-28 15,4-3 34-15,0-2-37 0,2-2 36 0,-1 4-32 16,4-5 32-16,0 2-30 0,4 2 31 0,0-4-30 16,2 3-1-16,-1 0 5 0,0-4 4 0,0 4 3 15,3-3 5-15,-3 2 1 0,0-1 4 16,0 0-11-16,-4 2-7 0,2-5 5 0,-3 2 6 0,-3 1 1 16,3-2 13-16,-1 4 13 0,-6-2 16 0,-2-5-7 15,3 13 2-15,-6-8 17 0,1 5-29 16,-7 1 11-16,-3 1-27 0,1 0 21 0,-10 3-29 15,1 2 2-15,-3-1-8 0,-3-1 18 0,1 0-58 16,-2-2-17-16,5-3-90 0,3 0-74 0,-3 0-112 16,3 0-251-16,5-3-99 0</inkml:trace>
  <inkml:trace contextRef="#ctx0" brushRef="#br0" timeOffset="68130.17">4874 5530 104 0,'0'0'311'0,"0"0"-69"15,-9 2-24-15,9-2-45 0,0 0 4 0,-9 4-28 16,9-4-5-16,0 0-38 0,-10 2 21 0,10-2-17 15,0 0-4-15,-8 3-3 0,8-3-1 0,0 0 0 16,0 0-14-16,-9 1-11 0,9-1-14 0,0 0-8 16,0 0-4-16,0 0-8 0,0 0-5 0,0 0-5 15,0 0-3-15,-6 5-4 0,6-5-4 0,0 0 16 16,0 0-26-16,0 0 2 0,0 0 20 0,0 0-29 16,0 0 0-16,0 0-4 0,0 0 19 15,0 0-28-15,0 0 2 0,0 0 0 0,0 0 0 16,0 0 1-16,5-9 3 0,-5 9 5 0,10-7 1 15,-2 3-2-15,3-7-4 0,2 5 2 0,2-8 0 16,7-1 1-16,4-2 1 0,3-5 1 0,8-1 5 16,4 1-9-16,5-9 0 0,5 3 15 0,3-3-19 15,-3 0 17-15,5 3-19 0,-1-3 20 0,1 3-21 16,-2-3 17-16,1 5-18 0,1-1 17 0,-2 2-16 16,-3-3 14-16,3 5-13 0,-11 3 17 0,1 1-15 15,-3 0 16-15,1 2-21 0,-4-2 18 16,2 4-16-16,-6 1 17 0,2-3-17 0,-8 5 18 15,0-2-18-15,-1 4 21 0,-5 0-21 0,-2 1 19 16,-2 0-19-16,-1 2 16 0,-6 1-10 16,6 0 16-16,-8 1 9 0,0 1 33 0,0 1-1 15,-2-1 27-15,1 1-13 0,-8 3 6 0,10-5-21 16,-10 5 3-16,9-5-24 0,-9 5 7 0,9-1-22 16,-9 1 9-16,5-5-21 0,-5 5 8 0,0 0-26 15,9-4-6-15,-9 4-59 0,0 0-13 0,0 0-64 16,10-4-23-16,-10 4-71 0,0 0-20 0,0 0-53 15,0 0-39-15,0 0-220 0,0 0-93 0</inkml:trace>
  <inkml:trace contextRef="#ctx0" brushRef="#br0" timeOffset="68914.6">4737 5837 32 0,'0'0'271'0,"0"0"-48"0,0 0-46 0,0 0-9 16,0 0-33-16,0 0 6 0,0 0-32 0,-14-1 8 16,14 1-35-16,0 0 23 0,0 0-30 0,0 0 23 15,0 0-33-15,0 0 24 0,0 0-26 16,0 0-1-16,0 0-16 0,0 0 3 0,0 0 3 16,-5-3-5-16,5 3-4 0,0 0-13 0,0 0-5 15,0 0 0-15,0 0-7 0,4-9-6 0,-4 9-4 16,6-8-3-16,-2 4 3 0,1-3-3 0,4-3 0 15,0-1 0-15,8-2 0 0,3-5-1 0,3-7 16 16,7-1 2-16,0-2-1 0,15-4-2 0,-3-5-5 16,9 4-5-16,-1-1-1 0,1 2 1 15,3 1 2-15,1-2-5 0,-3 3-1 0,3 1-4 16,-1 1-3-16,-3 0 5 0,0 5-1 0,0-5 0 16,-10 8-5-16,4 0 24 0,-4 1-26 0,1 0 22 15,-1 1-26-15,0 1 25 0,-3 0-27 0,2 0 24 16,-1 3-23-16,-3-1 24 0,1-1-24 0,-1 1 24 15,-5 5-26-15,-3-3 26 0,1 1-27 0,-2 2 27 16,-4 0-26-16,-4 1 23 0,4 0-18 0,-4 2 19 16,-1 1-20-16,-1-3 26 0,-3 4-29 0,0 1 22 15,-4-1-26-15,-1 0 35 0,1 2-35 16,-1 0 26-16,-1 0-24 0,-8 3 23 0,14-6-7 0,-14 6 8 16,9-3-27-16,-9 3 29 0,9-3-29 15,-9 3 27-15,0 0-25 0,11-6 25 0,-11 6-22 16,0 0 18-16,8-2-25 0,-8 2 21 0,0 0-54 15,8-5-3-15,-8 5-55 0,0 0 2 0,6-4-41 16,-6 4-2-16,0 0-19 0,0 0-27 0,0 0-35 16,9-3-206-16,-9 3 90 0</inkml:trace>
  <inkml:trace contextRef="#ctx0" brushRef="#br0" timeOffset="72512.89">5632 5352 131 0,'0'0'209'0,"0"0"-55"16,0 0-30-16,0 0-32 0,0 0-19 0,0-8-4 15,0 8-2-15,0 0 12 0,0 0 6 16,0 0 3-16,0 0 17 0,0 0-10 16,0 0 4-16,1-6-9 0,-1 6 0 0,0 0-10 15,0 0-16-15,0 0-11 0,0 0-7 0,0 0-10 16,0 0-7-16,0 0-7 0,-4-6-6 0,4 6-6 15,0 0-4-15,0 0-5 0,0 0-4 0,0 0-3 16,0 0 8-16,0 0 2 0,0 0-39 0,5 9 38 16,-5-9 5-16,8 9-3 0,-3 1-2 0,3 0 1 15,-2 4-2-15,7 4 1 0,-3 1 7 0,4 7-8 16,5 3 0-16,2 4 2 0,-1-2 3 0,3 1-3 16,-1 1 2-16,1 3-5 0,0-4 5 0,1 2 6 15,-2-1-5-15,4 3-7 0,-2-4-33 0,-1-1 49 16,0 1-46-16,-1-3 45 0,1-1-37 15,-3 3 42-15,-1-5-38 0,-1-2 41 0,0 0-38 16,0 0 50-16,0-3-46 0,-3 1 46 0,3-1-47 16,-4 0 48-16,4-1-49 0,-5-3 50 0,1-2-54 15,-3-1 68-15,2 2-26 0,1-4-49 0,-5 0 76 16,5 0-80-16,-5-3 52 0,0 2-51 0,4-3 52 16,-4 1-54-16,-3-3 53 0,2 0-56 0,1 2 58 15,-3-3-55-15,-1-2 55 0,3 2-48 0,-8-5 51 16,10 9-54-16,-10-9 57 0,12 4-51 0,-12-4 60 15,11 4-61-15,-11-4 61 0,10 1-56 16,-10-1 58-16,13 0-59 0,-13 0 65 0,18-2-70 16,-10-1 58-16,2 1-63 0,0 0 68 15,2-5-63-15,-1 2 50 0,3 0-58 0,3-2 60 16,-2 0-60-16,3-3 57 0,1 0-55 0,2-1 57 16,2-2-59-16,1-1 58 0,3 0-56 0,1 1 5 15,4-5 5-15,1-1-1 0,3 1 6 0,1-2 64 16,1 1-73-16,2-3 56 0,1 1-58 0,1 0 62 15,0-1-58-15,9-1 53 0,-2-3-65 0,2 2 58 16,-1-1-59-16,0 3 60 0,-2-4-3 0,2 2-7 16,-5 5-5-16,-3-1-3 0,4-1-2 0,4-2 0 15,-7 4-2-15,-2-2-1 0,3 1 0 0,-2-1-4 16,-1 2-52-16,1-1 64 0,-4 0-1 16,3 0-3-16,-1 0-54 0,-1 0 54 0,1 1-43 15,0 0 57-15,-1-1-59 0,-2 1 60 0,3-1-59 16,-2 3 62-16,-2-1-57 0,5 1 6 0,-3 0 56 15,2 0-58-15,-2 0 57 0,3 0-58 0,0 3 60 16,1-3-60-16,-1 1 60 0,3 0-4 0,-1 2-7 16,-1 2-3-16,-1-3-4 0,4 2-5 0,-4 1 4 15,1-1-8-15,0 0 6 0,-1 0-6 0,1 0-4 16,-1 0-1-16,-1 0-1 0,2 1 0 0,-4-1 0 16,-1-1 0-16,3 4 0 0,-8-2-4 0,0 2 0 15,-3-1 2-15,3 3 1 0,-4-5-11 16,2 4 9-16,-5 0 5 0,1 1-6 15,-5-1 4-15,1 2-5 0,-3-2 1 0,2 2 0 16,-6 2 2-16,0-3 1 0,-2 2 0 0,0 3 1 16,1-3 1-16,-5 1 1 0,1 1 0 0,-1-1 0 15,0 1-1-15,0-3 3 0,0 3-1 0,0 0 3 16,-1-2-3-16,-2 1 1 0,4 0-1 0,-5-2-3 16,3 3-3-16,2-1 4 0,-2 1-4 0,-2-2 8 15,2 0-8-15,-3 1 1 0,4 2 1 0,-4-3-1 16,3 1 2-16,-2-1-1 0,-6 6-1 0,13-8 7 15,-13 8 0-15,9-6-7 0,-4 2 4 0,-5 4 0 16,9-9-2-16,-9 9-3 0,10-5-1 16,-10 5 4-16,9-7-2 0,-4 2 1 0,-5 5 1 15,9-7-1-15,-9 7 1 0,5-5 6 0,-5 5-2 16,9-7-7-16,-9 7 1 0,7-6 17 0,-7 6-12 16,6-5-8-16,-6 5 0 0,6-3 2 0,-6 3 2 15,7-6-1-15,-7 6 2 0,0 0 1 0,6-6 3 16,-6 6-5-16,0 0 10 0,4-5 7 15,-4 5 3-15,0 0 4 0,4-6 1 0,-4 6 0 16,0 0-2-16,1-8-7 0,-1 8-4 0,0 0-1 16,0-7-3-16,0 7-1 0,0-8-3 0,0 8 2 15,0-9-2-15,0 9-3 0,-2-11 0 0,-1 4 2 16,3-3-7-16,-1 2 0 0,-2-2-56 16,2-1 65-16,0-1-57 0,-2-3 60 0,-1 1-2 15,3-2-3-15,-2-1-4 0,1-3 1 0,-3 2-1 16,2-4-2-16,-2-1 0 0,1 2 26 0,2-3-25 15,-1 1 18-15,-1 2-26 0,2-4 29 0,-1 3-32 16,-2 0 27-16,3 2-29 0,0 1 29 0,0 0-26 16,-1 1 25-16,2 1-26 0,-2 0 30 0,3 2-25 15,-2-1 21-15,-1 3-21 0,3 1 26 0,-1 3-14 16,-2-2 21-16,3 3-22 0,-1-1 28 0,0 2-18 16,-3 0 20-16,4 7-30 0,0-11 26 0,0 11-25 15,-1-10 21-15,1 10-28 16,-3-10 19-16,3 10-17 0,-1-6 14 0,1 6-17 15,0 0 16-15,-1-9-22 0,1 9 21 0,0 0-22 16,-3-6 24-16,3 6-23 0,0 0 23 0,0-8-26 16,0 8 22-16,0 0-24 0,0 0 15 0,0-6-13 15,0 6 19-15,0 0-24 0,0 0 27 0,-4-9-25 16,4 9 23-16,0 0-22 0,0 0 26 0,-1-7-28 16,1 7 29-16,0 0-23 0,-3-6 20 15,3 6-16-15,0 0 16 0,-2-8-21 0,2 8 21 0,-3-7-20 16,3 7 20-16,0 0-25 0,-4-6 27 0,4 6-25 15,0-7 28-15,0 7-26 0,0 0 24 0,-2-6-23 16,2 6 22-16,0 0-22 0,-4-4 29 0,4 4-28 16,0 0 20-16,0 0-24 0,-4-6 20 15,4 6-26-15,0 0 24 0,0 0-29 0,0 0 26 16,0 0-24-16,0 0 30 0,0 0-27 16,-6 6 25-16,6-6-20 0,-4 9 24 0,0-1-21 15,0-2 29-15,2 2-40 0,-2 0 33 0,-1 1-25 16,0 0 28-16,2-1-29 0,-1 3 31 0,-1-5-28 15,1 5 33-15,2-6-35 0,-3 3 30 0,2-2-31 16,1-1 31-16,2-5-25 0,-7 11 26 0,7-11-27 16,-4 8 24-16,4-8-33 0,-1 6 22 0,1-6-31 15,-1 7 29-15,1-7-30 0,0 0 33 16,-3 5-29-16,3-5 26 0,0 0-23 0,0 0 33 16,0 0-33-16,0 0 37 0,0 0-33 0,0 0 29 15,0 0-31-15,3-6 31 0,-3 6-28 0,1-9 31 16,-1 9-34-16,1-8 31 0,-1 1-29 0,0 7 30 15,3-12-24-15,-3 12 25 0,1-12-17 0,-1 12 22 16,0-11-40-16,0 11 34 0,3-12-31 0,-3 12 32 16,0-8-32-16,0 8 22 0,1-9-16 15,-1 9 29-15,0 0-31 0,0-9 36 16,0 9-38-16,4-7 32 0,-4 7-31 0,0 0 34 0,6-6-35 16,-6 6 29-16,0 0-29 0,8-1 35 0,-8 1-35 15,0 0 35-15,15 1-27 0,-15-1 26 16,14 1-34-16,-5 2 20 0,0-1-56 0,4 0-5 15,-3 1-59-15,2-1-19 0,2 2-43 0,-1-3-42 16,-1 2-267-16,1-2 22 0</inkml:trace>
  <inkml:trace contextRef="#ctx0" brushRef="#br0" timeOffset="73881.87">9149 3972 119 0,'-4'6'307'15,"4"-6"-76"-15,-4 7-16 0,4-7-54 0,0 0-8 16,-4 6-47-16,4-6 7 0,-2 7-11 0,2-7 31 16,-3 8-30-16,3-8 34 0,-5 4-44 15,5-4 36-15,0 0-21 0,-2 8 13 16,2-8-31-16,0 0 10 0,0 0-30 0,-3 6 16 16,3-6-19-16,0 0 3 0,0 0-28 0,0 0 13 15,0 0-24-15,0 0 17 0,0 0-2 0,14-6 33 16,-5-5-10-16,5-1-9 0,5-9-6 0,12-4-7 15,9-12-3-15,4-2 5 0,6-6-22 0,5 0 5 16,4-1-26-16,0-2 14 0,2 1-7 0,-5 5-13 16,2-2-5-16,-3 4 16 0,-3 0-18 0,-1 3 18 15,-5 1-19-15,-1 4 14 0,-12 8-10 0,2-3 13 16,-5 6-19-16,0 0 14 0,-7 4-18 16,-3 2-1-16,-1 2-44 0,-3 1-11 0,-2 4-53 15,-3-1-8-15,1 1-55 0,-1 2 12 16,-3 0-27-16,-3 1-26 0,4 1-29 0,-4-1-15 15,-5 5 3-15,9-3-218 0,-9 3 25 0</inkml:trace>
  <inkml:trace contextRef="#ctx0" brushRef="#br0" timeOffset="77828.87">10295 3717 71 0,'0'0'338'0,"0"0"-78"0,-5-8-20 0,5 8-49 16,-4-4 0-16,4 4-58 0,-5-6 8 0,5 6-46 15,0 0 6-15,-6-5-43 0,6 5 11 0,0 0-43 16,-14 0 21-16,14 0-33 0,-12 4 26 0,8 1-40 15,-3 0 22-15,-1 1-29 0,3 1-2 16,-3 0 3-16,4 2 3 0,-2 0 2 0,2 1 0 16,-1 0-6-16,4 2 16 0,-2-6 1 0,2 6-34 15,0-7 26-15,1 3-31 0,1 0 19 0,-1-8-28 16,1 9 26-16,-1-9-23 0,7 8 33 0,-7-8-33 16,0 0 18-16,12 0-17 0,-12 0 12 15,11-8-34-15,-5 3 26 0,-1 1-21 0,3-4 22 16,-3 2-8-16,0 0 21 0,0-2-12 0,-1 2 20 15,1 1-8-15,0-2 18 0,-5 7-23 0,5-31 20 16,-5 54-14-16,8-32 20 0,-8 9-20 0,5-5 19 16,-5 5-16-16,5-4 16 0,-5 4-15 0,0 0 24 15,14-1-20-15,-14 1 11 0,9 2-17 16,-9-2 21-16,12 3-16 0,-12-3 15 0,11 5-14 16,-11-5 15-16,12 5-16 0,-12-5 16 0,11 2-14 15,-11-2 12-15,12 0-16 0,-12 0 21 0,0 0-14 16,14-1 14-16,-14 1-19 0,9-6 37 0,-9 6-36 15,6-10 19-15,-1 6-17 0,-2-3 14 16,1 1-2-16,-2 0-3 0,1-1 0 0,2-1 0 16,-3 0 0-16,2 1-5 0,1 1 2 0,-1-2-1 15,0 0 6-15,1 4-7 0,-1-3-2 0,1 3 1 16,-5 4 1-16,10-6-4 0,-10 6 2 0,12-3-1 16,-12 3 1-16,14 0-3 0,-14 0 11 0,14 4-12 15,-9 0-2-15,5 1-4 0,-3 3-16 16,-1-3 5-16,-1-1-13 0,3 2 14 0,-3 1-7 15,-5-7 17-15,9 8-6 0,-9-8 22 0,6 9-12 16,-6-9 25-16,7 4-4 0,-7-4 28 0,0 0-30 16,0 0 16-16,0 0-22 0,0 0 13 0,0 0-17 15,10-4 17-15,-10 4-6 0,1-9-6 16,-1 9-4-16,4-12-2 0,-3 5-6 0,2-2 1 16,-2 1-6-16,4-1 3 0,-1 3-1 0,2-3 6 15,1 1-8-15,-2 0 3 0,0 2-4 0,3 1 2 16,-1-2-1-16,2 2 1 0,0 0 2 0,0 0 0 15,0 1 1-15,3 0 7 0,-1 1-5 16,-2 0 1-16,0-2 2 0,4 1 2 0,-4 0-1 16,0 1-1-16,0 0 2 0,-9 3 3 0,15-6 3 15,-15 6 6-15,10-5 0 0,-10 5-7 0,9-6 4 16,-9 6 4-16,5-6 1 0,-5 6 4 0,3-6 5 16,-3 6 9-16,-3-6 13 0,3 6-1 15,0 0-13-15,-6-4-2 0,6 4 1 0,-8-4-5 16,8 4-1-16,0 0-1 0,-14 3-2 0,14-3 3 15,-10 3-2-15,10-3 8 0,-9 9-13 16,9-9-1-16,-4 12-5 0,2-4 4 0,2 1-24 0,1 1 17 16,0 2-13-16,6 1 24 0,-1-3-24 0,4 2 30 15,-1-1-31-15,5 0 18 0,0-3-31 16,3 0 12-16,-2-3-51 0,4-2-25 0,-1-1-58 0,3-2-60 16,0-3-214-16,1-4 121 0</inkml:trace>
  <inkml:trace contextRef="#ctx0" brushRef="#br0" timeOffset="120963.58">1969 10333 104 0,'-5'-5'197'0,"1"1"-37"16,-2-4-25-16,2 4-9 0,-1-4 0 0,1 2-3 15,0-1 5-15,0 0-10 0,-1 0-23 0,0 0 8 16,1-1-46-16,3 2 15 0,-3 0-35 0,3-1 16 15,1 7-33-15,-4-9 14 0,4 9-28 0,-4-10 15 16,4 10-29-16,-4-5 15 0,4 5-30 16,0 0 30-16,0 0-19 0,0 0 24 0,9 11-15 15,-1 1 23-15,2 7-32 0,4 7 23 0,5 7-22 16,-1 3 26-16,5 2-28 0,4 11 21 16,1-4-11-16,0 6-1 0,-1-6 1 0,0 2 21 15,-4-10-26-15,-1-1 23 0,-2-6-23 0,-2 1 23 16,-4-8-22-16,-1-5 20 0,-3-1-20 0,-1-3 31 15,-1-3-22-15,-2 1 30 0,-2-3-23 0,1 0 36 16,0-5-40-16,-5-4 23 0,4 7-47 0,-4-7 16 16,0 0-27-16,-4-7 25 0,4 7-30 0,-9-10 12 15,7 0-21-15,-6 2 17 0,3-5-11 16,-4 3-2-16,3-3 7 0,-1-1 4 0,-2-1 6 16,3 0 4-16,-2 1 4 0,2-1 11 0,1-2-14 15,-2 3 16-15,2 0-18 0,0 2 23 0,4-1-16 16,-2 1 14-16,2 2-16 0,1 2 13 0,1-1 13 15,2 3-17-15,-2-2-14 0,7 3 19 0,-2 4-14 16,2-2 17-16,-8 3-14 0,20 0 7 0,-7 3 1 16,5-3 4-16,-4 4-2 0,5-2 0 0,-1 4 1 15,1-3-3-15,3-1 5 0,-3-1-1 0,3-1 1 16,-2 0 1-16,1 0-4 0,-1 0-18 0,-1-1-20 16,-1-2-26-16,4-1-36 0,-4-2-40 0,-3 2-170 15,4-4 226-15</inkml:trace>
  <inkml:trace contextRef="#ctx0" brushRef="#br0" timeOffset="121631.05">2253 9674 112 0,'-3'-7'342'0,"1"-3"-65"16,-1 6-71-16,3 4 7 0,-4-13-29 15,4 13-7-15,-4-7-42 0,4 7-6 0,-1-8-46 16,1 8 5-16,-5-6-48 0,5 6 11 0,0 0-36 16,0 0 23-16,0 0-31 0,0 10 27 0,4 0-36 15,-2 5 29-15,5 3-31 0,-2 6 0 0,4 5 0 16,1 0 3-16,0 8-38 0,7 1 50 0,-4 0 2 16,1 0 0-16,1-2-6 0,2 0-13 0,-2-3 7 15,-1-7-4-15,4-1-1 0,-4-5-5 16,0-1 4-16,0-6-16 0,0-1-42 0,-2-3-33 15,2-4-74-15,-3-3-77 0,-2-4-232 16,5-5 34-16</inkml:trace>
  <inkml:trace contextRef="#ctx0" brushRef="#br0" timeOffset="121913.31">2396 9410 215 0,'0'0'302'0,"-4"-3"-100"15,4 3-29-15,0 0-50 0,1 7 6 16,-1 3-28-16,4-3 20 0,-1 7-30 0,-1 1 20 0,5 2-38 16,-2 3 14-16,4 3-37 0,0 0 16 15,1 7-36-15,0-5-5 0,3 4-5 0,-3-2-3 16,4 1-4-16,-1-2-1 0,2-4-6 0,-2-1 9 15,0-3-4-15,0-1-9 0,-2-3-3 0,2-5 3 16,0 0-4-16,1-4-32 0,-3-2-55 16,2-3-62-16,1-3-43 0,-1-3-81 0,1-5-122 15,-1-1 144-15</inkml:trace>
  <inkml:trace contextRef="#ctx0" brushRef="#br0" timeOffset="122096.96">2373 9666 296 0,'0'0'201'0,"-4"5"-35"0,4-5-50 16,0 0-8-16,0 0-28 0,0 0 5 0,9-3-29 16,-4-3 4-16,5-2-22 0,2-3 3 0,2-1-68 15,-4-4-67-15,4-1-89 0,4-1-111 0,-1-2 246 16</inkml:trace>
  <inkml:trace contextRef="#ctx0" brushRef="#br0" timeOffset="122362.79">2462 9170 63 0,'0'0'294'0,"0"0"-88"0,0 0-41 16,0 0-36-16,8 3-23 0,0 0-3 0,2 2 29 16,0 0-14-16,9 7-18 0,2 4 8 0,6 6-41 15,2 3 22-15,4 7-40 0,8 9 6 0,-4 4-30 16,3 4 24-16,-7 5-39 0,0-2 25 16,-2 2-32-16,-7-2 0 0,-1 1-24 0,-10-6 27 15,0-3-5-15,-7 1-18 0,-3 2-38 0,-3-8-53 16,-7 4-57-16,1 2-89 0,-7-4-158 0,0-2 129 15</inkml:trace>
  <inkml:trace contextRef="#ctx0" brushRef="#br0" timeOffset="128396.11">3348 10010 423 0,'0'0'398'0,"0"0"-25"0,0 0-28 15,-13-1-127-15,13 1 13 0,0 0-94 0,0 0-17 16,-5-4 32-16,5 4-81 0,0-10-6 0,0 10-4 16,4-16 41-16,1 6-65 0,1-4 40 15,5-3-72-15,-1-3 51 0,5 0-13 0,-2-2-10 16,6-3-15-16,-5 2-48 0,4 0-23 0,-1 2-40 15,-2 2-10-15,-1 0-45 0,0 3-23 0,-5 2-20 16,0 3-42-16,1-2-22 0,-3 7-24 0,-5-1-166 16,-2 7 82-16</inkml:trace>
  <inkml:trace contextRef="#ctx0" brushRef="#br0" timeOffset="128611.32">3444 9905 4 0,'-5'13'215'0,"2"1"-29"16,-2-5-25-16,1 1 1 0,3-3-9 15,0 2 5-15,-2-2 0 0,2-2-51 0,1-5 19 16,-3 11-44-16,3-11 46 0,0 6-42 0,0-6 74 16,0 0-71-16,0 0 53 0,18-4-78 0,-9-5-11 15,3 0-9-15,3-7 40 0,3-1-73 0,1-2 54 16,5-6-16-16,2-3-11 0,-2 2-12 0,2-2-2 16,-2-3-45-16,0 2-42 0,2 1-32 0,-4 0-73 15,-1 1-36-15,-3 6-51 0,-1-1-27 0,-3 5-186 16,-1 0 50-16</inkml:trace>
  <inkml:trace contextRef="#ctx0" brushRef="#br0" timeOffset="130227.57">3933 8820 326 0,'-2'-13'342'0,"-3"3"-41"0,2 2-14 0,-2 0-38 15,1-2-28-15,-2 3-24 0,-1-2-18 0,1 4-32 16,2-4-31-16,-1 5-22 0,-1-1-13 0,-1 2-15 16,7 3-12-16,-10-8-17 0,10 8 0 0,0 0-10 15,-13 1-9-15,11 6 1 0,-2-1-5 0,1 8-4 16,6 1-3-16,-2 3-3 0,4 7 1 0,4 6 4 15,5 6-57-15,2 3 66 0,4 2-55 0,4 5 60 16,3 4-56-16,4 0 51 0,1-4-47 16,1 3 54-16,0-4-3 0,3 2-5 0,-3-5-3 15,3 1-4-15,0-2 1 0,-7-8-3 0,1-3-6 16,-2 0-50-16,-3-3 68 0,1-1-60 0,-7-6 59 16,0 0-56-16,-5-4 55 0,0-2-66 0,-2 0-15 15,-3-4-86-15,-3 1-24 0,-1-2-63 0,-2-1-88 16,-3-3-240-16,-4 1-78 0</inkml:trace>
  <inkml:trace contextRef="#ctx0" brushRef="#br0" timeOffset="130396.3">4106 9525 211 0,'-4'-9'290'15,"0"-2"-52"-15,4 3-32 0,0-4-36 0,0 0-35 16,0 0-34-16,4-4-45 0,0-1 11 0,2-3-32 15,2-2 4-15,2-5-45 0,-1 2-32 16,4-1-36-16,0-3-56 0,-2 2-51 0,2-4-172 16,0-4 188-16</inkml:trace>
  <inkml:trace contextRef="#ctx0" brushRef="#br0" timeOffset="130660.24">4199 8333 255 0,'0'0'288'0,"0"0"-60"0,0 0-32 15,-9 3-33-15,9 6 26 0,-2 6-48 0,2 11 39 16,0 7-63-16,2 13 64 0,2 4-74 0,5 15 61 16,1 1-63-16,6 5 34 0,0 2-69 0,6 1-10 15,0 0 44-15,3 0-72 0,6-4 41 0,-2-2-11 16,7-2-14-16,-3-4-9 0,7-6-61 0,-6-3 52 15,2-9-59-15,1-4 57 0,-6-8-90 16,1-7 30-16,-3-4-93 0,-2-7-35 0,1-3 31 16,-2-6-36-16,-6-5-63 0,7-5-89 0,-3-7-225 0,8-8-49 15</inkml:trace>
  <inkml:trace contextRef="#ctx0" brushRef="#br0" timeOffset="132093.5">4626 8650 32 0,'-5'-5'410'0,"5"5"-34"0,-8-7-94 0,8 7 15 15,-5-6-114-15,5 6 23 0,-9-5-102 0,9 5 33 16,0 0-91-16,-5-7 45 0,5 7-80 0,0 0 54 15,0 0-68-15,0 0 55 0,0 0-69 0,5 7 73 16,-1 1-74-16,6 3 61 0,2 3-66 16,2 3 58-16,1 3-44 0,3 1 44 0,0 2-58 15,1 2 51-15,0-3-57 0,-1-3 7 0,1 1 0 16,-2-1 7-16,-2-2 0 0,1-2 7 0,-4-4 3 16,0 1 0-16,-2-3 2 0,0 0 2 0,-2-2-1 15,-3 1 5-15,3-3 3 0,-2 0-2 0,-6-5 9 16,9 8-7-16,-9-8-4 0,0 0 1 0,9-4-1 15,-9 4-4-15,0-9 0 0,0-1 1 0,0 2 1 16,-4-3 64-16,4 2-71 0,-5-5 56 0,4 3-65 16,-2-2 53-16,-2-1-64 0,4 3 64 15,-3-1-69-15,0 0 70 0,3 4-70 0,-3-3 58 16,3 2-62-16,-2 1 59 0,2 1-64 16,1 7 58-16,-1-13-59 0,1 13 55 0,-3-8-51 15,3 8 52-15,5-9-52 0,-5 9 55 0,8-2-53 16,-8 2 57-16,11 2-53 0,0 1 56 0,-2 2-58 15,2-3 55-15,-2 2-51 0,4 1 53 0,-2-1-53 16,2 1 50-16,-4-2-55 0,5-1 58 0,-2 2-59 16,-2-1 58-16,0-1-49 0,-10-2 55 0,14 5-51 15,-14-5 60-15,14 1-56 0,-14-1 79 0,13 0-63 16,-13 0 59-16,9-4-67 0,-9 4 57 0,1-11-49 16,-1 5 55-16,0-4-65 0,-5 1 2 0,1-3 7 15,-1 0 51-15,-4-4-63 0,0-1 2 16,-5-6 0-16,1 0 15 0,-2-1 4 0,0 2-2 15,-2-3 1-15,-1-1-4 0,3 3 5 0,-3 0 8 16,4 1 13-16,-4-1 53 0,5 5-68 0,3 3 46 16,-4-2-63-16,5 3 54 0,0 1-63 0,-1 2 53 15,2 1-60-15,3 2 48 0,-3-1-74 0,2 2 17 16,2 2-91-16,2-2-4 0,-2 2-52 0,4 5-22 16,-4-7-12-16,4 7-16 0,0 0-32 0,0 0-148 15,0 0 131-15</inkml:trace>
  <inkml:trace contextRef="#ctx0" brushRef="#br0" timeOffset="136793.01">5154 8079 244 0,'0'0'282'0,"-4"-6"-38"0,4 6-32 16,-4-5-41-16,4 5-32 0,0 0-34 0,-1-7-27 16,1 7-18-16,0 0-16 0,0 0-10 0,0 0-6 15,0 0-3-15,0 0-3 0,5 8 2 0,0-1 16 16,5 5-18-16,2 4-3 0,-2-1-9 0,4 8-26 16,3 0 27-16,3 4-26 0,-1 3 4 0,3-4 7 15,-3 6-1-15,0-5 0 16,-2-3 4-16,1-2 26 0,-4-1-31 0,-1-4 26 15,-2-2-29-15,-2-2 29 0,0-1-28 0,-1-1 28 16,-2-3-26-16,1 0 52 0,-2 1-34 0,0-5 96 16,-3 2-75-16,2 1 53 0,-4-7-22 0,5 5-3 15,-5-5-12-15,0 0-4 0,0 0-12 0,0 0-7 16,7-1-16-16,-7 1-2 0,-3-11-2 0,3 11-6 16,-1-13 2-16,-2 4-3 0,3 1-3 0,-2 0 3 15,-1 0-4-15,3-3 1 0,0 5-3 0,-1-2-4 16,-2-1 6-16,3 2 0 0,0-2 3 0,3 2-2 15,-3-1 1-15,1 1-2 0,-1 0 0 0,3-2 56 16,-3 9-67-16,2-12 61 0,2 3-64 0,-4 9 56 16,4-11-59-16,0 4 54 0,-3 2-42 15,4 0 41-15,0-1-60 0,-1 1 57 0,1 2-67 16,2-1 59-16,-7 4-55 0,11-6 59 0,-11 6-63 16,14-4 60-16,-14 4-55 0,19 0 60 0,-19 0-58 15,20 3 6-15,-9-2 6 0,-1 3 7 0,2-2-1 16,-1 2-19-16,1-2-16 0,-2-1-5 0,0 2 10 15,3-1-14-15,-3 1-8 0,-1-1-4 0,-9-2-2 16,18 1-5-16,-18-1-4 0,18 0-5 0,-18 0-18 16,14-3-14-16,-14 3-39 0,14-4-21 0,-14 4-156 15,9-5 209-15</inkml:trace>
  <inkml:trace contextRef="#ctx0" brushRef="#br0" timeOffset="137208.85">5310 7534 119 0,'-5'-9'234'0,"5"9"-49"0,-4-10-25 0,4 10-29 15,-3-6-25-15,3 6-9 0,-5-4-36 0,5 4-15 16,0 0 1-16,0 0 22 0,0 0 7 0,0 0 7 16,-5 4-6-16,5-4-30 0,0 17 24 0,0-6-30 15,1 0 39-15,-1 6-51 0,4 1 42 0,-1 3-45 16,-1 1 34-16,5 4-47 0,-2-3 41 0,2 0-5 15,0 0-5-15,-1 0-5 0,3 0-16 0,4 0-2 16,-4-2 0-16,1-2-3 0,3-1-55 16,-3-1 55-16,5 2-6 0,-2-7-44 15,4 1 50-15,-3-1-49 0,1-5 51 0,-1 1-53 16,3-3 23-16,-2-4-73 0,-2 1-21 0,1-4-54 16,0 1-56-16,0-2-58 0,0-4-138 0,-5 2 129 15</inkml:trace>
  <inkml:trace contextRef="#ctx0" brushRef="#br0" timeOffset="137611.32">5422 7403 31 0,'0'0'110'0,"-2"9"-12"16,2-9-17-16,2 9 1 0,2 2-4 15,0-5-9-15,1 5-2 0,0-2-6 0,0 3-10 16,0 2 6-16,-1-1-22 0,4 1 9 0,-2 1-16 16,2 2 0-16,-2-5-8 0,3 5-1 0,0 0-3 15,-1-2-2-15,-2 1-4 0,3-4-2 0,1 0 2 16,-2 0 0-16,1-1-3 0,1-1 0 0,-1-3 0 16,3 3-1-16,-1-6-1 0,-2 1 1 0,0-3-4 15,4 2-13-15,-13-4-39 0,19-3-56 0,-9 1-175 16,-1-3 263-16</inkml:trace>
  <inkml:trace contextRef="#ctx0" brushRef="#br0" timeOffset="137842.73">5471 7654 275 0,'-9'1'250'15,"9"-1"-22"-15,0 0-53 0,0 0-16 16,0 0-44-16,0 0-4 0,0 0-42 0,-9-3 9 16,9 3-34-16,1-9 13 0,-1 9-33 0,7-6 17 15,-2-4-26-15,1 4 14 0,-1 1-21 0,0-5 8 16,2 4-32-16,-1-3-22 0,3 1-44 16,-1-3-50-16,-2 3-53 0,2-2-210 0,-1 2 150 15</inkml:trace>
  <inkml:trace contextRef="#ctx0" brushRef="#br0" timeOffset="138242.42">5629 7434 46 0,'0'0'484'0,"0"0"-37"0,0 0-128 15,0 0-19-15,0 7-113 0,0-7 7 16,0 0-77-16,0 0 27 0,0 0-88 0,8-4 39 16,-8 4-74-16,8-8 53 0,-1-1-78 0,-2 3 27 15,4-5-99-15,0 4 4 0,3-6-68 0,-3 5-36 16,0-3-33-16,1 1-41 0,-4-2-246 0,3 3 13 15</inkml:trace>
  <inkml:trace contextRef="#ctx0" brushRef="#br0" timeOffset="138491.57">5756 7118 175 0,'0'0'271'0,"0"0"-77"0,0 0-54 0,0 0-26 15,0 0-19-15,0 0-19 0,0 0-12 0,0 0-13 16,2 10-10-16,6-5-14 0,-4 1-2 0,2 3-4 16,2-3-4-16,1 4-3 0,0 0-3 0,2 1-4 15,-2-2-4-15,3 3-29 0,-1-4-31 16,-2 3-37-16,0-1-27 0,4 0-28 0,-4-1-132 15,0 1 264-15</inkml:trace>
  <inkml:trace contextRef="#ctx0" brushRef="#br0" timeOffset="138858.24">5799 7017 4 0,'0'0'342'16,"-2"-6"-105"-16,2 6-59 0,0 0-40 0,0 0-27 15,2-9-23-15,-2 9-21 0,0 0-6 0,14-3-14 16,-14 3-7-16,17 3-9 0,-6 0-6 0,2 3-2 15,4 2-4-15,1 1-2 0,1 4-3 0,4 3-1 16,-1 2 2-16,-1 0-4 0,1 1 12 0,-4 0 29 16,1 1 5-16,-2 0-3 0,-2 0 1 0,-5 0 5 15,3-1 2-15,-5 2 0 0,-2-1-49 0,-2 1 46 16,-3 1-56-16,-1-2 43 0,-1 3-50 16,-3-1 43-16,-1-1-52 0,-3 2 0 0,2 0-11 15,-3-3-40-15,1-2-38 0,-1 1-48 0,-1-4-45 16,5-1-277-16,-4-2 44 0</inkml:trace>
  <inkml:trace contextRef="#ctx0" brushRef="#br0" timeOffset="139274.9">6037 8050 49 0,'0'0'454'16,"0"0"-64"-16,0 0-80 0,0 0 31 0,-8-5-103 16,8 5 7-16,0 0-101 0,0 0 16 0,3-10-86 15,1 7 30-15,1-5-71 0,1 0 42 0,4-4-10 16,2 2-71-16,3-5 55 0,-1 1-73 0,4 2 45 15,-4-1-92-15,4-3 39 0,-4 4-86 0,3-1 7 16,-3-2-56-16,-4 5-26 0,4 1-28 0,-5-3-25 16,0 4-244-16,-3-4 18 0</inkml:trace>
  <inkml:trace contextRef="#ctx0" brushRef="#br0" timeOffset="139525.09">6057 7781 300 0,'0'0'266'16,"-7"-4"-24"-16,7 4-53 0,0 0 1 0,0 0-69 15,0 0 9-15,-8-4-52 0,8 4 20 0,0 0-46 16,0 0 89-16,0 0-57 0,13 4 69 0,-7 0-58 16,3 4 45-16,4 0-73 0,1 4 36 15,0 3-66-15,9 4 39 0,-4 0-16 0,8 3-58 16,-4 6 51-16,5-1-72 0,-2-2 56 0,-1 4-94 15,1-4 3-15,-2-1-83 0,-6-2-21 0,4-1-70 16,-3 0-92-16,-6-4-223 0,-2-4-54 0</inkml:trace>
  <inkml:trace contextRef="#ctx0" brushRef="#br0" timeOffset="144222.93">6143 7967 89 0,'0'0'105'0,"0"0"-12"0,0 0-14 16,0 0-5-16,0 0 10 0,-5-6-1 0,5 6-2 15,0 0-10-15,0 0-11 0,0 0-8 0,0 0 4 16,0 0-29-16,0 0-5 0,-8-2-6 0,8 2-7 16,0 0-2-16,0 0 1 0,0 0-4 0,0 0-1 15,0 0-3-15,0 0 0 0,0 0-3 0,0 0 6 16,0 0 1-16,0 0-1 0,13-3 3 0,-13 3-1 16,14-6 0-16,-6 0 0 0,3 0-1 0,2-4-2 15,1 0-2-15,3-3-2 0,-2 0 3 0,0 0-1 16,3-1 0-16,-4 1 3 0,4 1-2 0,-4-2-1 15,-2 3 6-15,-1 1-10 0,1 0 8 0,-2 3-6 16,-1-1 7-16,-3 0-5 0,2 3 11 0,-3 0-2 16,3-1 18-16,-3 3 11 0,-5 3-1 15,6-7 6-15,-2 0-25 0,-4 7 6 0,4-5-5 16,-4 5-4-16,0 0-3 0,4-6-7 0,-4 6-17 16,0 0-27-16,5-7-23 0,-5 7-59 0,0 0-40 15,0 0-131-15,2-7 253 0</inkml:trace>
  <inkml:trace contextRef="#ctx0" brushRef="#br0" timeOffset="144590.85">6353 7467 279 0,'0'0'310'15,"-7"-7"-81"-15,7 7-48 0,-5-5-42 0,5 5-29 16,-4-6-26-16,4 6-18 0,-1-8-12 0,1 8-15 16,0-7 18-16,0 7-32 0,0-10-7 0,0 10-4 15,1-7 1-15,-1 7-2 0,0-6-9 16,0 6 0-16,3-8-2 0,-3 8 0 0,0 0 1 15,1-6 1-15,-1 6 2 0,0 0-4 0,0 0-2 16,0 0 2-16,0-6-1 0,0 6 0 0,0 0-2 16,0 0 0-16,0 0-1 0,0 0-4 0,0 0 2 15,0 0-3-15,0 0 6 0,0 0-3 0,0 0-28 16,0 0-26-16,0 0-21 0,0 0-5 0,0 0-44 16,0 0-27-16,0 0-22 0,0 0-112 15,0 0 254-15</inkml:trace>
  <inkml:trace contextRef="#ctx0" brushRef="#br0" timeOffset="145373.26">6345 7386 97 0,'0'0'365'15,"-8"-6"-94"-15,8 6-61 0,-4-6-10 16,4 6-23-16,-6-6-19 0,6 6-13 0,-4-5-29 16,4 5-20-16,0 0-21 0,-5-5-57 0,5 5 49 15,0 0-24-15,0 0-10 0,0 0-13 0,0 0-9 16,0 0 6-16,0 0-50 0,0 0 48 0,9 7-41 16,1 2 50-16,-1-1-48 0,0 4 49 0,5 2-45 15,-1-2 44-15,2 3-44 0,-2 0 2 0,1 1 4 16,-1-4 7-16,0 2 0 0,-2-2 2 0,-2-3 2 15,0 3-1-15,0-5 5 0,-4 1 0 16,3-2 1-16,-3 0 2 0,0 0-5 0,0-1 9 16,-5-5 1-16,8 6 13 0,-8-6-4 0,0 0-5 15,0 0-1-15,0 0-7 0,5-5-1 0,-5 5 0 16,-4-11-7-16,3 4 54 0,-2-4-59 0,-2 2 49 16,0-2-60-16,1 0 76 0,-1-4-83 0,1 2 53 15,-1 3-55-15,1-2 63 0,2 4-63 0,-1-2 61 16,-2 3-62-16,4-2 49 0,-3 4-49 0,4 5 44 15,-1-12-50-15,1 12 46 0,-3-7-47 0,3 7 53 16,4-7-47-16,-4 7 50 0,0 0-51 16,13-3 52-16,-13 3-50 0,14 5 52 0,-4-2-49 15,0 0 50-15,3 1-50 0,2 3 50 0,-2-1-52 16,1-3 48-16,0 1-38 0,-1 3 49 0,1-3-57 16,0-1 49-16,-4 0-48 0,2 1 52 0,-2 0-56 15,0-1 57-15,-10-3-50 0,17 1 51 16,-17-1-49-16,14 0 51 0,-14 0-54 0,10-4 52 15,-10 4-51-15,4-10 50 0,-1 6-49 0,-3-5 48 16,-3 1-52-16,2-4 56 0,-3 2-54 0,-4-6 56 16,-2 1-60-16,1-4 58 0,-1 2-59 0,-3-2 49 15,-2-2-43-15,-2 0 50 0,2 1-55 0,-3 0 48 16,1 1-47-16,-2 0 51 0,6 2-53 16,-2 3 57-16,2 0-54 0,2 3 52 0,-1 2-51 15,3-1 46-15,-1 2-49 0,4 1 41 0,-1 1-58 16,2-1-22-16,1 3-49 0,4 4-33 0,-10-5-28 15,10 5-52-15,0 0-222 0,0 0 75 0</inkml:trace>
  <inkml:trace contextRef="#ctx0" brushRef="#br0" timeOffset="148172.35">5223 8677 256 0,'0'0'282'0,"-8"-7"-47"0,8 7-65 0,-5-6-13 16,5 6-31-16,-4-4 2 0,4 4-44 0,0 0 13 15,-5-5-46-15,5 5 14 0,0 0-41 0,0 0 20 16,-4-6-37-16,4 6 27 0,0 0-35 0,0 0 29 16,0 0-31-16,7 8 33 0,-5-2-40 0,2 4 31 15,1-3-32-15,-1 7 27 0,5-3-30 0,-3 0 32 16,2 3-29-16,0-3 28 0,-1 2-30 0,0-1 29 16,-1-3-26-16,-1 1 24 0,-1-3-27 0,4 1 30 15,-6-1-31-15,2-2 33 0,1 1-31 0,-2 0 31 16,-3-6-31-16,5 8 52 0,-5-8-20 15,5 6 69-15,-5-6-51 0,0 0 51 0,0 0-71 16,0 0 55-16,0 0-71 0,9-4 46 0,-9 4-63 16,0-8 59-16,0 8-49 0,0-12 36 0,0 12-60 15,0-11 60-15,0 11-58 0,1-11 55 0,-1 11-59 16,0-10 56-16,0 10-56 0,0-10 52 0,0 10-54 16,3-6 57-16,-3 6-56 0,2-8 64 0,-2 8-61 15,7-3 64-15,-7 3-67 0,0 0 60 0,14 0-52 16,-14 0 56-16,11 0-68 0,-11 0 68 0,17 2-64 15,-17-2 59-15,15 1-61 16,-15-1 58-16,18 2-56 0,-18-2 25 0,18-3-72 16,-9 1-3-16,1-2-49 0,2 3-34 0,-3-5-42 15,1 1-59-15,-1-1-154 0,-3 2 118 0</inkml:trace>
  <inkml:trace contextRef="#ctx0" brushRef="#br0" timeOffset="150954.51">6765 7296 135 0,'0'0'192'0,"0"0"-41"0,0 0-15 0,0 0-2 16,0 0-6-16,0 0-3 0,0 0-1 0,0 0-11 16,0 0-11-16,0 0-10 0,0 0-17 0,0 0-15 15,7-5 6-15,-7 5-24 0,0 0-11 0,0 0-12 16,2-5 26-16,-2 5-42 0,0 0-3 0,7-4 1 15,-7 4-3-15,0 0 5 0,0 0-5 16,15-1-1-16,-15 1-1 0,9 4-2 0,-4-1 3 16,3 1 1-16,-2 4-1 0,2-1 3 15,-2 3-3-15,2-2-3 0,-3 5 12 0,4-3-3 16,-4 1-23-16,0 4 22 0,-1-6-21 0,-1 4 27 16,-1-1-23-16,1-3 25 0,-1 2-17 0,-2-2 20 15,0 3-21-15,3-6 25 0,-3 3-24 0,0-3 20 16,0-6-17-16,0 14 28 0,0-14-16 0,0 8 36 15,0-8-34-15,-3 11 30 0,3-11-36 0,0 0 31 16,-5 5-39-16,5-5 39 0,0 0-53 0,0 0 43 16,0 0-46-16,-5-3 44 0,5 3-40 0,-4-8 34 15,4 8-35-15,-1-8 34 0,1 8-37 0,0-11 62 16,0 4-67-16,-3 2 38 0,3-3-34 0,0 2 36 16,0-4-34-16,0 2 32 0,0 1 0 15,0-3-6-15,0 3-1 0,0-3 5 0,-1 3 0 16,1-3-12-16,0 3 3 0,-1 1-2 0,1 6 0 15,-3-13 0-15,3 13-4 0,0-12 1 0,0 12-4 16,0-8-1-16,0 8-5 0,0-11-2 0,0 11-4 16,-1-6-2-16,1 6-2 0,0 0-1 0,0-9-5 15,0 9-11-15,0 0-13 0,1-8-22 0,-1 8-13 16,0 0-26-16,0 0-29 0,0-6-40 0,0 6-159 16,0 0 200-16</inkml:trace>
  <inkml:trace contextRef="#ctx0" brushRef="#br0" timeOffset="151457.57">6815 7247 182 0,'0'0'244'0,"0"0"-42"0,0 0-29 16,0 0-21-16,0 0-16 0,0 0-14 0,0 0-22 15,0 0-14-15,0 0-13 0,0 0-17 16,0 0-11-16,0 0-11 0,0 0-8 0,0 0-6 16,0 0-2-16,0 0-3 0,4 6-3 0,-4-6-2 15,10 4-1-15,-10-4-6 0,12 3 2 0,-12-3 19 16,16 5-17-16,-4-2-3 0,1 1 2 0,-2 1-7 15,3 0-1-15,3-2 0 0,-2 1 1 0,-1 3 6 16,2-3-5-16,-1-1-2 0,-1 1 1 0,0 0 1 16,-1 1 0-16,-3-2-1 0,4-2-1 0,-5 2 1 15,4-1 0-15,-4 1-14 0,1-2-34 0,-10-1-11 16,15 4-26-16,-15-4-19 0,13 0-29 0,-13 0-29 16,13-3-37-16,-13 3-94 0,9-4 246 0</inkml:trace>
  <inkml:trace contextRef="#ctx0" brushRef="#br0" timeOffset="152188.26">6819 7220 98 0,'0'0'106'0,"0"0"-17"16,0 0-12-16,0 0-9 0,0 0-5 0,-9 2-8 15,9-2-7-15,0 0-8 0,0 0-6 0,0 0 10 16,-13 3 16-16,13-3 1 0,0 0 4 0,0 0-2 15,-10 1-2-15,10-1 6 0,0 0-12 16,0 0 0-16,-6 4-5 0,6-4-6 0,0 0 1 16,0 0-3-16,0 0 5 0,-7 4-4 0,7-4-4 15,0 0-8-15,0 0-6 0,0 0-3 0,0 0 0 16,0 0-7-16,0 0-4 0,-5 6-4 0,5-6 1 16,0 0 0-16,5 5 4 0,-5-5-1 0,8 5 3 15,-8-5 1-15,10 7-3 0,-1-4-1 16,0 0-2-16,4 1-4 0,-3-2 2 0,2 6-2 15,3-4-1-15,-2 0-1 0,2 0 19 0,-1 3-20 16,0-4 2-16,0 1-7 0,-1 0 0 16,1 3-8-16,-2-4-7 0,-1 0-56 0,-2 0-38 15,-1 0-33-15,-2 1-40 0,4 0-45 0,-10-4-90 16,9 3 218-16</inkml:trace>
  <inkml:trace contextRef="#ctx0" brushRef="#br0" timeOffset="152537.42">6929 7156 187 0,'-8'-5'202'0,"8"5"-42"0,0 0-25 0,-6-3-34 16,6 3-20-16,0 0-13 0,-9-3-15 0,9 3-6 15,0 0-6-15,-9 3-7 0,9-3 0 16,0 0-9-16,-8 5-1 0,8-5-3 0,-5 7-2 16,0-1 1-16,4-1 4 0,1-5 8 0,-4 14 6 15,4-8 21-15,-1 5-6 0,-2-2-14 0,3 3-3 16,0 0-7-16,0 1-5 0,3 4-2 0,-2 0-7 16,-1 3 8-16,4-2-28 0,-3 2 17 15,2 2-17-15,-1-3 17 0,2-2-19 0,-3 3 2 16,3-2 1-16,0 0-2 0,-3-2 4 0,3 1-3 15,-4-5 3-15,4 1 4 0,-3 0-9 0,2-4-1 16,-2 1-14-16,3-2-19 0,-3 1-34 0,-1-9-41 16,0 9-43-16,0-9-223 0,0 0 162 0</inkml:trace>
  <inkml:trace contextRef="#ctx0" brushRef="#br0" timeOffset="154138.06">6865 6819 233 0,'0'0'219'15,"0"0"-43"-15,0 0-30 0,-8-2-11 0,8 2-4 16,0 0-1-16,0 0-25 0,-10-4 6 0,10 4-34 16,0 0 24-16,0 0-46 0,0 0 17 0,-5-6-43 15,5 6 21-15,3-7-40 0,-3 7 29 0,1-7-40 16,-1 7 62-16,5-10-45 0,0 6 4 0,-1-2-5 15,-4 6-4-15,6-8-16 0,1 4 7 0,-7 4-4 16,11-5-2-16,-11 5 0 0,12-1-1 0,-12 1 4 16,14 1-5-16,-8 4 5 0,3-1-26 0,-4 3 29 15,3 0-24-15,1 5 27 0,-3 0-22 0,-2 0 29 16,1 0-27-16,-1 0 33 0,1 0-34 0,-5-1 29 16,4 0-29-16,-4-1 32 0,4-2-33 15,-3 3 35-15,-1-5-31 0,0 2 31 0,0 0-28 16,0-8 33-16,0 10-34 0,0-10 33 15,0 10-36-15,0-10 33 0,0 0-36 0,-5 3 31 16,5-3-31-16,0 0 37 0,-4-8-41 0,3 2 29 16,1 6-42-16,-4-15 34 0,4 3-31 0,0 1 30 15,-1-1-1-15,-2-1 0 0,3-1 3 0,0 1-3 16,-1 0 2-16,0-1 0 0,-2 1 0 0,3 1 1 16,0 0-2-16,-1-1 3 0,-2 3 1 0,3-2 0 15,0 4 0-15,-1-1 10 0,-2 3-4 0,3-1-10 16,0 0 26-16,0 7-37 0,-1-9 3 15,1 9 0-15,-1-10-2 0,1 10-1 0,0 0 5 16,-4-7 2-16,4 7 2 0,0 0-2 0,0 0 4 16,0 0 0-16,4 9 2 0,-4-9 1 0,1 14 1 15,0-5-1-15,2 0 19 0,-2 2-45 0,3 0 38 16,0 3-34-16,-3-1 30 0,6-1-29 0,-1 1 32 16,3 1-27-16,-3-5 27 0,3 4-26 0,3-4 27 15,-2 1-27-15,0-2 26 0,4 1-27 0,-2-6 28 16,-2-1-26-16,5-1 8 0,-2-1-66 0,1-3-63 15,0 0-54-15,0-6-254 0,-1 1 85 0</inkml:trace>
  <inkml:trace contextRef="#ctx0" brushRef="#br0" timeOffset="154520.32">6915 6318 61 0,'4'11'184'0,"-3"-4"-30"0,3 0-22 0,0 2-25 16,1 3-13-16,1 1-29 0,3-2-3 16,-1 1-18-16,-2 1 2 0,6-2-17 0,-1 2 4 15,-2-1-15-15,4-2 7 0,-3 1-14 0,3-1 13 16,-2 0-19-16,2-3 8 0,0 0-10 0,0-2 11 15,-3 0-11-15,4-3 9 0,-4 0-14 16,-1-1-42-16,-9-1-56 0,21-1-70 0,-21 1-88 16,11-3 80-16</inkml:trace>
  <inkml:trace contextRef="#ctx0" brushRef="#br0" timeOffset="154736.91">6961 6491 168 0,'0'0'238'0,"0"0"-48"0,0 0-46 15,0 0 1-15,0 0-32 0,4-9-2 0,-4 9-24 16,6-10-10-16,2 3-34 0,-3 0 1 0,1 1-26 16,2-4 13-16,1 2-22 0,0-3-1 0,0 1-63 15,-3 0-46-15,4 0-71 0,-2 2-175 16,-3 1 197-16</inkml:trace>
  <inkml:trace contextRef="#ctx0" brushRef="#br0" timeOffset="155087.14">6815 6464 308 0,'0'0'230'0,"0"0"-32"0,0 0-59 15,0 0-15-15,-10-1-32 0,10 1 0 16,-8 5-30-16,8-5 11 0,-2 4-20 15,2-4 16-15,-8 10-28 0,8-3 17 0,-2-1-23 16,2 3-1-16,-3-1 17 0,6 4-16 0,-2-2-6 16,0 3-5-16,2-1-2 0,-1 2-7 0,3 0 3 15,2 1-8-15,-1-1-1 0,3-1-2 0,1 0 0 16,-1-2 24-16,3 0-34 0,2 0-1 0,0-5-29 16,1 0-59-16,2-3-67 0,-2 0-58 0,3-7-213 15,0-1 103-15</inkml:trace>
  <inkml:trace contextRef="#ctx0" brushRef="#br0" timeOffset="155403.51">7082 6224 2 0,'0'0'374'0,"0"0"-113"0,-2-6-62 0,2 6-41 15,0 0-33-15,-3-6-19 0,3 6-26 16,5-5-12-16,-5 5-15 0,8-6-11 0,-8 6-7 16,10-4-6-16,-10 4-5 0,17-2-5 0,-17 2-4 15,20 5 3-15,-7 1-7 0,2 0 0 0,1 7-5 16,0 0 25-16,2 7-28 0,0 2 23 0,-4 0-24 16,4 1 34-16,-4 3-38 0,0-2 25 15,-5 2-26-15,0-1 2 0,0 0 0 0,-4-4 1 16,-1 4 2-16,-3-3 1 0,-1-2-3 0,0 0 1 15,0-2 4-15,-1-1-6 0,0-2-41 0,1-1-49 16,-3-4-41-16,3 1-64 0,-1-3-216 0,-2-1 126 16</inkml:trace>
  <inkml:trace contextRef="#ctx0" brushRef="#br0" timeOffset="155819.97">7605 6709 208 0,'0'0'467'0,"-5"6"-21"16,5-6-128-16,-5 6-20 0,5-6-119 0,0 0 20 15,0 0-94-15,0 0 27 0,0 0-79 0,2-6 39 16,2-2-23-16,4 1-11 0,1-4-10 0,1 1-13 16,0-2-14-16,3-2-27 0,0 2-49 0,0-2-35 15,-1-1-49-15,0 2-21 0,-2 2-48 0,0-1-8 16,-1 2-30-16,-2-1-24 0,-2 3-153 0,1-1 109 16</inkml:trace>
  <inkml:trace contextRef="#ctx0" brushRef="#br0" timeOffset="156037.13">7657 6469 241 0,'0'0'208'0,"0"0"-54"0,0 0-16 16,0 0-32-16,0 0-7 0,0 0-31 0,0 0-7 16,0 0-19-16,0 0 3 0,0 0-17 0,-6 3 14 15,6-3-15-15,6 10 13 0,-2-1-17 16,4 0 17-16,0 5-28 0,3 2 13 0,-1 2-21 0,6 4-1 15,-1 0-1-15,3 1 0 0,-3-2 3 16,4-1-2-16,-2 1-26 0,-2-5-45 0,-2-3-42 16,1 2-47-16,-1-3-177 0,-3-4 209 0</inkml:trace>
  <inkml:trace contextRef="#ctx0" brushRef="#br0" timeOffset="156553.04">7972 6169 141 0,'4'5'160'0,"-2"2"-32"0,2 2-38 0,4 1-11 16,-1 2-20-16,1 2-9 0,-3 2-16 0,7-1 3 16,-2 2-17-16,-1 0 4 0,0-2-13 0,1 1 5 15,-2-4-8-15,-2 0 6 0,3 0-6 0,0-2 4 16,-4 0-10-16,0-2 10 0,-1-1 26 16,1 0 24-16,0-1 4 0,-1 0 32 0,-4-6-11 15,5 9 37-15,-5-9-32 0,5 6-3 0,-5-6-24 16,0 0-18-16,8 4-7 0,-8-4-10 0,0 0-4 15,10-5-8-15,-10 5-4 0,9-6-6 0,-9 6-1 16,12-6-3-16,-12 6-2 0,11-5 2 0,-11 5-3 16,12-3 2-16,-12 3-2 0,11 1 19 0,-2 2-16 15,-9-3 0-15,14 5-6 0,-9 1 2 0,4-1 2 16,-1 3 3-16,-2-4 9 0,-2 4 14 0,1-1 17 16,-2 0 12-16,-2 2 0 0,-1-2 0 15,0 0 4-15,-1 2-10 0,-2 0-4 0,-2 2-8 16,0-2 1-16,0-1-3 0,-3-1 4 15,-1 0-3-15,3-2-11 0,-2 2-4 0,2-4-7 16,-2 2-9-16,8-5-20 0,-13 3-48 0,13-3-56 16,-15-2-50-16,15 2-40 0,-10-3-53 0,10 3-41 15,-8-8-147-15,4 2 74 0</inkml:trace>
  <inkml:trace contextRef="#ctx0" brushRef="#br0" timeOffset="157255.57">7665 6676 212 0,'0'0'249'0,"0"0"-38"0,0 0-17 15,0 0 0-15,-8 2 5 0,8-2-26 0,0 0 13 16,0 0-68-16,0 0 50 0,0 0 7 0,0 0-8 16,0 0-13-16,0 0-3 0,0 0-4 0,0 0-8 15,0 0-9-15,0 0-19 0,0 0-15 0,-10-2-14 16,10 2-10-16,0 0-59 0,0 0 48 0,4-7-64 15,-4 7 52-15,10-9-5 0,-3 1-14 0,-1-2-1 16,7 0-10-16,-2-3-3 0,2-2 1 0,5 1-8 16,2-4-2-16,0 1-7 0,0 0 3 15,-1 0-4-15,2 1 3 0,-5 2-3 0,1 0-4 16,-2 2-8-16,1 1-12 0,-4 1-11 0,-3 1-15 16,3 1-15-16,-3 2-9 0,-3 0-6 0,-1 1-6 15,2 1-13-15,-7 4-21 0,6-8-38 0,-6 8-18 16,0 0-28-16,0 0-14 0,0 0-29 0,0 0-6 15,0 0-26-15,0 0-168 0,-9-2 77 0</inkml:trace>
  <inkml:trace contextRef="#ctx0" brushRef="#br0" timeOffset="158319.48">8442 6379 242 0,'0'0'263'0,"0"0"-64"16,0 0-31-16,0 0-8 0,0 0-14 0,0 0-20 15,0-5-27-15,0 5-22 0,0 0-11 0,0 0-16 16,0 0-9-16,0 0-8 0,-4 4-9 0,4-4-4 15,-2 9 3-15,2-9-5 0,-4 10-5 0,1-2-8 16,3-1-3-16,-1-1-2 0,1-6 0 16,-1 14 0-16,1-14-1 0,0 11 2 15,0-11-1-15,1 10-3 0,-1-10 2 0,1 10-3 16,-1-10 6-16,4 7-1 0,-4-7-2 0,8 3 8 16,-8-3-1-16,0 0-2 0,10-1-9 0,-10 1-2 15,8-4-10-15,-8 4 3 0,6-10-6 0,-2 5 4 16,-4 5 13-16,5-11-5 0,-5 11-1 0,3-11 2 15,-3 11-2-15,-3-11 2 0,3 11 3 0,-1-13 2 16,-2 7 0-16,1 1-3 0,2 5 9 0,-7-10 6 16,7 10-3-16,-6-8-8 0,-2 5-4 0,8 3-5 15,-9-7-3-15,9 7-44 0,-10-4-42 0,10 4-37 16,-10-3-62-16,10 3-167 0,0 0 178 0</inkml:trace>
  <inkml:trace contextRef="#ctx0" brushRef="#br0" timeOffset="158802.91">8133 5876 383 0,'0'0'376'0,"0"0"-60"0,-13-1-97 0,13 1-27 15,0 0-64-15,0 0-26 0,-11-2-19 0,11 2-12 16,0 0-11-16,0 0-5 0,0 0-7 0,7-3-3 15,-7 3-9-15,18 0-8 0,-1 1-3 0,1 3-1 16,6 1-6-16,5 4 0 0,7 3-2 0,5 6-1 16,0 5-49-16,6 5 71 0,2 4-61 0,-2 6 50 15,0 1 3-15,-2 5-6 0,0 1-2 16,-4-2-10-16,-7 1 2 0,-2-1-3 0,-5-7 2 16,-5 0 3-16,-2 0 1 0,-6-1 3 0,-5-4 8 15,0-2-52-15,-4 3 68 0,-5-4-60 0,0-1 65 16,-4 4-56-16,-1 0 3 0,-1-2 1 0,-4 2 4 15,-2-2 4-15,-3 4-4 0,1-7-2 0,-4 5 53 16,4-7-66-16,-3 0 51 0,2 0-89 0,-2-2-9 16,2-1-92-16,2-3-55 0,0-1-59 0,2-2-300 15,2-2-82-15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13:06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6374 4946 60 0,'-10'-3'255'16,"10"3"-29"-16,-11-5 8 0,11 5-29 0,-12-3-20 15,12 3-7-15,-9-2-23 0,9 2 22 0,-10-5-44 16,10 5 19-16,-9-1-20 0,9 1 6 0,-9-2-38 16,9 2-6-16,0 0-24 0,-10-4 1 0,10 4-20 15,0 0 17-15,-8-2-24 0,8 2 14 0,0 0-22 16,0 0 10-16,-9-3-29 0,9 3 19 0,0 0-27 16,0 0 12-16,0 0-20 0,0 0 10 0,0 0-18 15,0 0 15-15,-5-5-10 0,5 5 6 16,0 0-19-16,0 0 20 0,0 0-16 0,9-3 16 15,-9 3-6-15,10-5 6 0,-10 5-17 16,18-3 23-16,-9 2-21 0,6-2 16 0,-2 1-18 16,4-1 15-16,1 1-9 0,2-2 14 0,4 1-14 15,1 0 16-15,2-2-17 0,-2 2 16 0,6 0-20 16,2-2 18-16,0 0-17 0,3 2 19 0,2-1-18 16,1-2 17-16,4 1-21 0,3 1 26 0,0 1-21 15,3-3 13-15,-2 2-13 0,3 1 13 0,-2-2-10 16,1 2 13-16,5-3-15 0,-2 4 16 0,-1-4-12 15,4 3 15-15,0-1-15 0,4 1 9 0,-2-2-16 16,6-1 17-16,7 3-18 0,3-4 19 16,1 0-17-16,-1 2 19 0,5-4-18 0,-1 2-1 15,2-1 4-15,0-1 0 0,4-1 1 0,4 1 1 16,0 0-3-16,0-3 7 0,4 3-7 0,-2-2 2 16,3 0 1-16,0-2-47 0,4 2 57 0,1-2-2 15,0 1-2-15,2 0 2 0,-2 0-5 0,0 2 1 16,0-4 0-16,3 3 0 0,-2 0-2 0,1 1-4 15,-1 1 19-15,2-2-16 0,-1 2 10 16,4 0-20-16,-2 1 18 0,1-1-31 0,-1 1 10 16,1 2 20-16,4-2-22 0,-4 1 15 0,2 1-20 15,3-1 19-15,-2 1-19 0,2-2 22 0,17 0-22 16,-19 1 20-16,19-2-24 0,3 2 27 16,-23-1-22-16,1 0 24 0,0 3-22 0,19-4 20 15,-17 3-12-15,-2-1 16 0,4 0-16 0,17 1 21 16,-21-2-19-16,1 2 16 0,0 2-23 0,22-4 23 15,-21 1-21-15,1 3 23 0,21-2-25 0,-26 0 24 16,2 1-22-16,1 2 21 0,-1-3-16 0,2 2 0 16,-2-1-4-16,5 3 26 0,-4-4-26 0,0 1 25 15,0 0-24-15,-1 1 22 0,1 0-17 0,0-1 13 16,4 0-17-16,-4 2 22 0,0 1-24 16,3-2 25-16,-2 1-23 0,-2 0 23 0,2-1-24 15,-2 1 25-15,-1 1-20 0,-1-1 19 16,1-1-14-16,-3 3 21 0,1-2-35 0,-4 2 23 15,1 0-27-15,-2 0 32 0,0 0-27 0,1 1 27 16,-2-2-24-16,0 2 23 0,-1 0-29 0,-2 0 36 16,0 2-31-16,-1-2 26 0,2 0-27 0,-2 0 28 15,0 0-24-15,0 1 24 0,0-1-25 0,-2 0 24 16,1 0-10-16,1 1 7 0,-4-1-20 0,4 0 22 16,-2 1-23-16,-2-1 21 0,3 1-25 0,-2-1 26 15,2 2-23-15,0-1 24 0,-3 0-21 0,0 1 19 16,0 0-16-16,-1 0 20 0,-1-2-26 15,1 3 23-15,1-2-25 0,-1 0 25 16,-2 0-24-16,1 0 26 0,-2 2-25 0,-1-3 24 0,-1 3-22 16,-1-3 22-16,2 0-23 0,-4 0 24 15,4 0-25-15,0 2 25 0,-5-2-20 0,5 0 20 16,0 0-26-16,-5 0 17 0,4 0-11 0,-4 0 21 16,-1 0-20-16,-2-2 19 0,-7 2-26 0,7 0 20 15,2 0-19-15,-2 0 27 0,-8 0-30 0,8 0 31 16,-10 0-22-16,-1 0 18 0,0 0-17 0,1 0 17 15,-1-3-22-15,3 3 24 0,-2 0-28 0,-1 0 30 16,0 0-23-16,1 0 25 0,-4 0-25 0,-3 0 19 16,-1 0-18-16,1 0 25 0,-5 0-28 15,-2 0 23-15,-8 0-19 0,-1 0 19 16,-1 0-22-16,-3 0 22 0,-6 0-22 0,0 0 21 16,-3 0-21-16,-1 0 22 0,-3 0-19 0,-5 0 15 15,3 3-20-15,-4-3 21 0,-1 0-21 0,-4 0 24 16,-1 2-20-16,0-1 26 0,-13-1-11 0,19 1 21 15,-19-1-5-15,18 0 28 0,-18 0-7 0,13 3 29 16,-13-3-7-16,0 0 26 0,16 1-10 0,-16-1 16 16,0 0-18-16,12 0 6 0,-12 0-21 0,0 0 4 15,10 1-12-15,-10-1 9 0,0 0-15 0,0 0 9 16,0 0-15-16,13 0-6 0,-13 0-3 0,0 0-6 16,0 0-9-16,0 0-9 0,0 0-1 15,0 0-2-15,10 0-4 0,-10 0-3 16,0 0 0-16,0 0-4 0,0 0-2 0,0 0 1 15,0 0-2-15,0 0 8 0,0 0-11 0,0 0-1 16,0 0 0-16,0 0 1 0,0 0-3 0,0 0 1 16,0 0-1-16,0 0 3 0,0 0 4 0,0 0-1 15,0 0-5-15,13 0-2 0,-13 0 6 0,0 0-10 16,0 0 6-16,0 0-13 0,0 0 3 0,0 0-21 16,0 0 3-16,0 0-33 0,0 0-16 0,0 0-42 15,0 0-20-15,0 0-74 0,0 0-46 0,0 0-93 16,0 0-57-16,0 0-288 0,0 0-213 0</inkml:trace>
  <inkml:trace contextRef="#ctx0" brushRef="#br0" timeOffset="1597.42">23460 3840 178 0,'0'0'234'0,"0"0"-37"0,0 0-38 0,2-6 14 16,-2 6-42-16,0 0 20 0,0-9-41 0,0 9 3 16,0 0-33-16,0-8 17 0,0 8-32 0,0 0 19 15,-1-9-29-15,1 9 9 0,-4-7-32 0,4 7 15 16,-2-5-32-16,-2-2 23 0,4 7-31 0,-9-6 21 15,9 6-30-15,-10-8 19 0,2 3-18 0,8 5 18 16,-18-5-27-16,9 2 19 0,-1 2-25 16,0 0 30-16,-2 1-29 0,0-1 28 0,-1 2-25 15,-4 0 31-15,2 0-32 0,-3 3 33 0,0-1-32 16,-4 6 8-16,2-4 1 0,-1 4 2 16,0 0 27-16,-1 2-30 0,-1 2 31 0,1 0-26 15,-1 3 23-15,2-1-30 0,1-1 27 0,1 3-27 16,0 1 30-16,4 1-31 0,-2-1 33 0,3 5-32 15,-1-1 33-15,2 2-30 0,1-3 31 0,2 4-29 16,1-2 28-16,4 5-27 0,0-3 25 0,2 2-27 16,1-1 3-16,2 5 2 0,1-4 3 0,3 5 2 15,1 2-40-15,3-3 65 0,-2 0-59 0,12 5 79 16,-4 0-26-16,5-3-8 0,3-1 0 0,0-1-2 16,3 0 2-16,3-2 2 0,3-3-1 15,0 0 0-15,2-5 5 0,0 0 15 0,3-3-10 16,1-2 12-16,0-4-29 0,-4-3 3 15,-1-1 6-15,4-2 0 0,-3-5 3 0,-2-1 3 16,2 0-3-16,3-6 2 0,0 0 0 0,-2-2-4 16,3-4 5-16,0-1-4 0,-2 0 4 0,-2-4 6 15,2-3 0-15,-1 3-44 0,-5-3 65 0,0-1-10 16,-4-4 4-16,2 3 7 0,-3-2 3 0,-3 3-1 16,-3-1 7-16,-2-1-18 0,0-1 6 0,-4 0-6 15,1 3 12-15,-4-4-14 0,1 3 2 16,-2-1-6-16,-3 2 11 0,0 1-17 0,-2-2 5 15,-2 2-6-15,-2-1 0 0,0-4-13 0,-2 3 3 16,-2 0-12-16,0-1 1 0,-3 1-9 0,-1-2-6 16,-1-1 4-16,-2 4 0 0,0-5-1 15,-1 4-2-15,-4-1 4 0,3 2-6 0,-1-1 0 16,-2 1-2-16,-1 2 6 0,2-3-4 0,-2 4-2 16,-1 2-3-16,-1 0 3 0,0-1-1 0,-2 1 8 15,2 2-11-15,-3 1 9 0,4 1-10 0,-2 2 7 16,-2 1-6-16,0 0 5 0,1 2-11 15,-2 3 10-15,0-3-12 0,0 2 7 0,-2 3-14 0,4 1 5 16,1-1-26-16,-2 2-6 0,-3 2-23 16,3 1 0-16,-1 1-39 0,-2 4 1 0,3-4-37 15,1 3 7-15,-2 2-55 0,4 2-23 0,-6 1-13 16,6 1-46-16,-2 2-23 0,-1 0-35 0,6-2-142 16,1 0 37-16</inkml:trace>
  <inkml:trace contextRef="#ctx0" brushRef="#br0" timeOffset="2447.91">23543 4368 2 0,'0'0'298'16,"1"-10"-24"-16,-1 10-50 0,4-11 10 0,-4 11-46 0,1-9 11 15,-1 9-61-15,0-10 20 0,0 10-54 16,3-5 7-16,-3 5-47 0,1-8 13 0,-1 8-45 15,0 0 16-15,0-7-41 0,0 7 26 0,0 0-40 16,0 0 34-16,0 0-34 0,1 10 27 0,-1-2-32 16,2 4 8-16,-2 3 5 0,1 1 2 0,0 5-2 15,-1 5-31-15,3-1 52 0,-2 4 7 0,-1 2-7 16,4 1 4-16,-1 3-1 0,-1-3-11 16,1 2 2-16,0-2 0 0,0 2 1 15,-2-6-2-15,3 0 1 0,-1-4-7 0,-1 2 10 16,1-4-3-16,-2 3 1 0,2-7-7 0,-2 0-14 0,0-1 10 15,2-6-3-15,-2 3 0 0,-1-1 1 16,0-3-4-16,4 1 4 0,-4-3 0 0,0 1-21 16,1-3-43-16,-1-6-63 0,-1 12-71 0,1-12-48 15,-8 6-71-15,8-6-172 0,0 0 28 0</inkml:trace>
  <inkml:trace contextRef="#ctx0" brushRef="#br0" timeOffset="3050.21">23528 4313 85 0,'0'0'179'0,"0"0"-41"0,-4-5-29 0,4 5-14 16,0 0-4-16,-8 5-10 0,2 2 2 0,1 1-21 16,-2 6 10-16,-2-1-13 0,2 3 12 0,-2 3-17 15,0 1-4-15,0 0-6 0,0 0 2 0,0 1 15 16,0 0 3-16,-1-3-32 0,2 2 24 0,0-3-24 16,2-3 35-16,0 1-23 0,1-3 19 15,-1 0-29-15,1-2 25 0,4 0-34 0,-3-2 35 16,0 0-28-16,2-1 6 0,0-2 10 0,2-5 12 15,-6 10 21-15,6-10 11 0,-1 7-6 0,1-7-19 16,0 0-14-16,0 0-15 0,0 0-6 0,4-11-4 16,1 4-11-16,-3-3 0 0,5 1-66 15,-5-2 63-15,6 1-2 0,-3-4-3 0,3 2-7 16,-1-1-1-16,0-2-3 0,-1 1-2 0,2-1 23 16,1-2-24-16,-3 2 26 0,2-1-34 0,1-1 26 15,-2 0-23-15,1 2 23 0,-1-1-23 16,0 3 24-16,1-3-27 0,-2 2 7 0,1 0-2 15,-1 2 34-15,2-3-34 0,-3 3 25 0,1 3-35 16,-2-4 32-16,1 6-26 0,-1-2 28 0,1 1-24 16,-4 1 21-16,4 1-19 0,-2 0 18 0,-3 6-23 15,5-9 19-15,-5 9-30 0,4-8 25 0,-4 8-24 16,5-3 29-16,-5 3-27 0,0 0 29 0,15 0-26 16,-15 0 27-16,13 6-22 0,-4 1 29 15,0 0-28-15,0 1 24 0,4 3-26 0,-3-1 5 16,2 1 4-16,0 1 2 0,2 1-1 0,0-1 0 15,-2-1 7-15,-2-1-7 0,4 1 6 0,-2-1-7 16,-2 1-18-16,1-4-72 0,0 4-105 0,-5-5-124 16,4 0-292-16,-3 0-125 0</inkml:trace>
  <inkml:trace contextRef="#ctx0" brushRef="#br0" timeOffset="6897.38">6521 5350 126 0,'0'0'304'0,"0"0"-51"0,0 0-25 0,0 0-4 16,-11-2-61-16,11 2 34 0,0 0-45 15,-8-4 60-15,8 4-76 0,0 0 37 0,-6-3-76 16,6 3 35-16,0 0-78 0,-3-6 41 0,3 6-25 15,0 0-17-15,-1-9-11 0,1 9-11 0,1-5 5 16,3-2-23-16,-4 7-6 0,5-6-6 16,-5 6 1-16,9-4-8 0,-9 4-3 0,0 0 0 15,14-1 3-15,-14 1 1 0,13 4-53 0,-4 3 62 16,-4 3-53-16,0 1 60 0,0 4-3 0,-1 2 2 16,0 0-12-16,-3 1 0 0,2 0-1 0,-1 0 0 15,-2-1 2-15,0-4 4 0,0 1-3 0,0-1 3 16,-2 1 1-16,2-5 1 0,-3 1 8 0,3-2 7 15,0-2-7-15,0 2 2 0,0-8 4 0,0 9 2 16,0-9-7-16,0 0-9 0,0 0-7 0,0 0-3 16,0 0-2-16,9-11 0 0,-8 0-11 0,6-3 7 15,-5 1-57-15,5-4 62 0,-1 1-45 16,-1-1 59-16,3-2-48 0,-2 1 57 0,-2 2-6 16,1 0-3-16,-1 2 10 0,2-2-10 0,-2 2 0 15,0 2 6-15,0 1-5 0,-3 1 16 0,2 0 2 16,-2 2 3-16,2 1 0 0,-3 1-2 0,1-2-2 15,-1 8-6-15,0-9-3 0,0 9 1 0,-1-10-16 16,1 10 4-16,-3-7-6 0,3 7-5 0,0 0 0 16,0-8-1-16,0 8-4 0,0 0 4 15,0 0 0-15,0 0 1 0,0 8 0 0,0-8-47 16,3 12 57-16,-1-3-51 0,2 0 61 0,2 2-51 16,1 3 51-16,-1-4-55 0,2 1 51 0,2 2-7 15,-2-3-11-15,2 2-23 0,0-2-29 16,-1 1-39-16,3-3-41 0,-1 2-38 0,-1-3-45 15,3 2-33-15,-3-4-42 0,-1 0-167 16,3 0 54-16</inkml:trace>
  <inkml:trace contextRef="#ctx0" brushRef="#br0" timeOffset="7096.25">6929 5358 417 0,'0'0'349'16,"0"-9"-70"-16,0 9-38 0,0 0-66 0,-1-7-38 15,1 7-36-15,0 0-23 0,1-7-24 0,-1 7-9 16,0 0-10-16,0 0-8 0,8 4-34 0,-6 1 36 16,6 3-7-16,-2 1-4 0,2 5-3 15,0 0-17-15,2 4-22 0,-1 0-46 0,1 3-24 16,0-3-36-16,-1 0-17 0,0 1-18 0,4-2-66 16,-7-4-134-16,3-2 179 0</inkml:trace>
  <inkml:trace contextRef="#ctx0" brushRef="#br0" timeOffset="8529.51">7844 5158 189 0,'0'0'312'0,"0"0"-70"0,0 0-8 15,-13-1-28-15,13 1-1 0,0 0-48 0,0 0-3 16,-2-7-63-16,2 7 7 0,1-9-43 16,-1 9 15-16,5-6-42 0,-5 6 18 0,8-11-35 15,-8 11 22-15,11-7-21 0,-11 7 6 0,9-9-31 16,-9 9 28-16,14-3-28 0,-14 3 26 0,13 1-28 15,-13-1 27-15,14 7-26 0,-9 0 27 0,0 0-27 16,2 5 31-16,-5 2-26 0,2-1 1 0,0 2 1 16,-3 1 3-16,-1 0-34 0,3-2 45 0,-3 0-2 15,0-2 6-15,0 1-1 0,0-4-7 0,0 3 0 16,0-7 1-16,0 4 2 0,1-3 8 0,-1-6 8 16,0 11 11-16,0-11 11 0,1 9 16 15,-1-9-14-15,0 0-15 0,0 0-55 16,0 0 50-16,9-6-10 0,-5-5-17 0,0 4-14 0,0-7-7 15,-3 0-4-15,5-1 25 0,-3 0-36 16,-2-1 33-16,3-1-26 0,-4 1 29 0,4 0-26 16,-3 5 36-16,-1-3-33 0,0 2 29 0,0 2-29 15,0 0 39-15,0 2-19 0,0 0 24 0,0 1-35 16,0 1 27-16,0 6-35 0,0-13 23 0,0 13-30 16,0 0 34-16,0 0-26 0,0 0 34 0,0 0-30 15,4 9 28-15,-4-2-24 0,5 3 24 0,-2 1-21 16,3 3-14-16,-1-3-11 0,0 3-14 0,3 0-29 15,2-4-27-15,-1 2-34 0,0 2-34 16,0-3-38-16,4 0-212 0,-4-3 110 0</inkml:trace>
  <inkml:trace contextRef="#ctx0" brushRef="#br0" timeOffset="8828.32">8235 5214 395 0,'5'-7'389'15,"-5"7"-97"-15,5-5-60 0,-5 5-59 0,4-6-35 16,-4 6-26-16,5-4-26 0,-5 4-22 0,8-4-11 16,-8 4-10-16,5-5-14 0,-5 5 0 0,0 0-14 15,14-2-3-15,-14 2-4 0,9 7 0 16,-9-7-3-16,13 7-1 0,-8 0-2 0,0 1-2 16,-1 0-2-16,-3 4-33 0,3-2 49 0,-3 2-42 15,1 1 49-15,-2-3-48 0,1 2 43 0,-1 2-46 16,1-3 47-16,-1 1-2 0,0-2-2 0,3 0-4 15,-1 1-1-15,1-2-1 0,-1 2-3 0,1-3-3 16,1 0-3-16,1 0-3 0,1-3-19 0,2-1-42 16,1 0-36-16,1-1-16 0,5-3 23 0,1-3-34 15,3-1-56-15,4 0-247 0,0-2 99 16</inkml:trace>
  <inkml:trace contextRef="#ctx0" brushRef="#br0" timeOffset="9362.45">9485 5069 98 0,'0'0'155'0,"13"-3"-30"16,-13 3-31-16,15 0-11 0,-15 0-10 0,14 5-9 15,-4 0-11-15,-2-1-13 0,-3 1 8 0,3 4-7 16,-2-2 7-16,-1 3-15 0,-2 1 6 0,-2 0-16 15,3 0 8-15,-3 0-15 0,-1 1 0 0,0-2 1 16,0 1 7-16,0-4 1 0,0 0-1 0,0 1 2 16,0-8 15-16,0 10 18 0,0-10 18 0,0 10-7 15,0-10-18-15,0 0-20 0,0 0-13 0,0 0-7 16,0 0 9-16,4-11-35 0,0 2 15 16,-3-1-31-16,2 1 12 0,2-5-10 15,-3 0 17-15,2 2-11 0,0-3 17 0,1 2-10 16,-2-1 15-16,1 3 6 0,-2 1 2 0,1 0-5 15,-2 1-14-15,3 2 22 0,-2-1 0 0,-2 8-18 16,4-12 9-16,-4 12-1 0,3-8 1 0,-3 8 0 16,0 0-14-16,0 0 17 0,6 6-9 0,-6-6 10 15,7 12-14-15,-5-1 17 0,3-2-14 0,3 3 16 16,-3 1-15-16,0-2 11 0,4 1-28 0,0 1-31 16,-1-5-55-16,-2 4-64 0,2-5-182 0,2-1 188 15</inkml:trace>
  <inkml:trace contextRef="#ctx0" brushRef="#br0" timeOffset="9745.15">9905 5100 275 0,'0'0'294'0,"0"0"-28"0,4-5-97 0,-4 5-19 16,4-5-47-16,-4 5-13 0,8-5-49 0,-8 5-6 15,6-4-33-15,-6 4-1 0,10-1-24 0,-10 1 6 16,0 0-21-16,16 0 0 0,-16 0-16 16,6 4 9-16,-6-4-14 0,10 7 5 0,-7-1-6 15,-3-6 18-15,1 11-6 0,-1-11 13 0,0 12 4 16,0-5 10-16,0-7-1 0,0 14 10 0,0-14-2 16,0 13 24-16,3-9-22 0,-3 4 7 0,1 0-1 15,0-4 0-15,3 2-1 0,0 1-5 16,0-3-6-16,2 3 3 0,-1 0 4 0,4-1 4 15,-1 0 1-15,1 3-2 0,1-2 3 0,-1 1 3 16,1-1 2-16,2 1 1 0,-3 1-4 0,1-2 2 16,-4 4 0-16,2-5-1 0,-3 5 6 0,0-5 8 15,-1 5 3-15,1-3 13 0,-4 4 17 0,-1-3 15 16,-2 2 7-16,-2 0 7 0,0 0-5 16,2 1-10-16,-5-3-6 0,5 2-16 0,-5-3-9 15,5 2-14-15,-2-3-43 0,-1 0-67 0,2 1-90 16,3-8-111-16,-5 6 244 0</inkml:trace>
  <inkml:trace contextRef="#ctx0" brushRef="#br0" timeOffset="9961.42">10817 5167 205 0,'12'4'403'0,"-12"-4"-70"16,0 0-47-16,12 1-65 0,-12-1-46 0,0 0-42 15,10 2-67-15,-10-2-116 0,0 0-119 0,0 0-117 16,14-2-131-16,-14 2 118 0</inkml:trace>
  <inkml:trace contextRef="#ctx0" brushRef="#br0" timeOffset="10112.09">11342 5073 212 0,'15'0'394'0,"-2"0"-72"0,0 0-29 15,-13 0-94-15,20 0-37 16,-20 0-31-16,22 0-28 0,-22 0-30 0,24 0-31 16,-24 0-61-16,22 0-142 0,-9-1-105 0,-2 0-202 15,3-1 52-15</inkml:trace>
  <inkml:trace contextRef="#ctx0" brushRef="#br0" timeOffset="10262.68">12357 4920 638 0,'21'0'501'0,"0"-1"-133"0,-3 1-62 15,2 0-84-15,-2 0-34 0,1-2-47 0,3 2-84 16,-3-1-91-16,4-1-170 0,4 0-128 15,2-1-248-15,3-4-90 0</inkml:trace>
  <inkml:trace contextRef="#ctx0" brushRef="#br0" timeOffset="10428.18">13571 4809 318 0,'15'3'607'0,"0"0"-134"0,-3-2-124 15,1 3-63-15,3-1-68 0,-3 1-37 16,6 0-73-16,0-1-81 0,1-3-165 0,1 3-177 16,6-1-354-16,1-2-175 0</inkml:trace>
  <inkml:trace contextRef="#ctx0" brushRef="#br0" timeOffset="10578.49">14846 4788 152 0,'22'2'604'0,"-7"2"-170"16,6-3-100-16,-6 2-51 0,4 1-73 0,-1 0-49 15,-1-1-37-15,2 0-101 0,0 0-162 0,0-2-173 16,4-1-275-16,-2 2-99 0</inkml:trace>
  <inkml:trace contextRef="#ctx0" brushRef="#br0" timeOffset="10728.59">15920 4809 621 0,'10'6'949'0,"1"-5"-196"0,-3 2-300 16,-8-3-168-16,13 4-102 0,-13-4-139 0,14 4-192 16,-14-4-169-16,10 7-571 0,-10-7-446 15</inkml:trace>
  <inkml:trace contextRef="#ctx0" brushRef="#br0" timeOffset="12445.62">23064 5347 257 0,'0'0'349'0,"-3"-8"-31"16,3 8-97-16,-1-10 22 0,1 10-87 15,-3-8 47-15,3 8-80 0,-1-9 31 0,1 9-90 16,0-8 47-16,0 8-81 0,1-11 37 0,4 7-69 16,-1 1 56-16,3-4-67 0,-1 3 53 0,4-1-62 15,3 4 51-15,0 0-67 0,0 1 51 0,1 1-55 16,1 0 35-16,-1 4-48 0,3 1 41 0,-3 0-44 15,0 2 46-15,-3 1-41 0,-2 1 47 0,0 2-42 16,-4 1 45-16,-1-3-40 0,0 2 51 0,-4 0-35 16,0 0 41-16,-4 2-1 15,3-5 1-15,-4 2 6 0,1-1-29 0,-1-2 74 0,-3 1-55 16,4-1 72-16,-1-2-63 0,0-2 57 16,5-4-74-16,-8 9 56 0,8-9-74 0,0 0 41 15,0 0-70-15,-10-6 39 0,10-2-54 0,3-3 47 16,2 0-41-16,0-6 37 0,3 1-37 0,1-4 38 15,2 0 1-15,-1 2-4 0,1-3 1 0,0 3 8 16,-1-2 11-16,-1 3-7 0,1 1 6 0,-2 2-1 16,-3 3 2-16,3-3 2 0,-4 6 20 0,2-2 17 15,-2 5 6-15,-3-4-1 0,3 3 0 0,-4 6-7 16,3-11-2-16,-3 11-17 0,0 0-4 16,-2-8-2-16,2 8-8 0,0 0-1 0,-9 6 2 15,7 4 1-15,-3-3-50 0,1 4 65 0,0 4-60 16,0-1 70-16,4 2-64 0,0 2 59 15,0 0-57-15,4 1 56 0,1 2-58 0,0 0 59 16,4-3-58-16,-1 3 52 0,2-3-79 0,3-1 20 16,-2-2-72-16,3-1-7 0,-1-3-52 0,-1 0-48 15,2-5-58-15,-1 2-151 0,-1-5 105 0</inkml:trace>
  <inkml:trace contextRef="#ctx0" brushRef="#br0" timeOffset="12930.12">23534 5412 309 0,'0'0'239'0,"-1"-8"-46"16,1 8-41-16,1-7-13 0,-1 7-33 0,3-10-9 16,-3 10-36-16,5-6-3 0,-5 6-21 0,6-3 4 15,-6 3-21-15,0 0 12 0,14 3-14 16,-9 0 11-16,-1 3-18 0,4 3 14 0,-3-1-16 16,0 3 9-16,0 1 6 0,-1 1-9 0,0 0-7 0,1 2 0 15,-3-5 4-15,2 2-5 0,-1-2 4 16,-1 0-2-16,1-2 4 0,-2 2 10 0,-1-10 25 15,4 11-22-15,-4-11 60 0,3 10-38 0,-3-10 61 16,2 6-71-16,-2-6 45 0,0 0-71 0,9-5 51 16,-8 0-70-16,3-5 66 0,0 2-81 0,0-3 8 15,0 2-2-15,0-6 4 0,1 4 1 16,0 2 5-16,-3-4-1 0,5 5-1 0,-5-3 0 16,5 3-1-16,-5-2 3 0,2 3-3 0,2 1-9 15,-2 1 9-15,0 0-3 0,-4 5 3 16,10-3 1-16,-10 3 2 0,12 2 0 0,-6 1 47 15,1 2-53-15,-1 4 58 0,-1-3-69 0,4 5 54 16,-3-2-81-16,2 2-20 0,-1-1-70 0,0 2-70 16,-2 0-82-16,2-2-154 0,-1 1 79 0</inkml:trace>
  <inkml:trace contextRef="#ctx0" brushRef="#br0" timeOffset="13077.98">24053 5401 137 0,'0'0'45'0,"0"0"-108"0,0 0 22 16</inkml:trace>
  <inkml:trace contextRef="#ctx0" brushRef="#br0" timeOffset="27323.09">9296 4846 67 0,'0'0'151'0,"0"0"-20"15,0 0-19-15,-7-3-23 0,7 3 0 0,0 0-12 16,0 0 8-16,0 0-15 0,0 0-1 0,0 0-20 16,0 0 10-16,-6-4-25 0,6 4 9 0,0 0-21 15,0 0 7-15,0 0-13 0,0 0 3 16,0 0-17-16,0 0 6 0,0 0 16 0,0 0-28 15,0 0-13-15,0 0 19 0,0 0-15 0,-4 5 11 16,7 2-11-16,-2 2 15 0,4 2-7 0,-4 6 13 16,6 1-13-16,-2 3 10 0,3 6-6 0,2 2 15 15,-1 0-10-15,0 4 11 0,2 2-9 16,3 2 4-16,-2-3 6 0,-1 3 4 0,2-4 1 16,-4 2-3-16,4-4 2 0,-3-3-1 0,0 1-2 15,-1-1 14-15,-1-1-18 0,-2-3 16 0,3-3-22 16,-4-1 16-16,2 0-12 0,-5-6 8 0,2 1-15 15,1-1 15-15,-2-5-19 0,-2 3 21 0,5-5-6 16,-6 3 6-16,4-4 10 0,-4 0-1 0,0-6-3 16,4 11-12-16,-4-11-14 0,0 0-47 0,-1 6-41 15,1-6-27-15,0 0-30 0,-7-4-38 0,7 4-174 16,-6-11 187-16</inkml:trace>
  <inkml:trace contextRef="#ctx0" brushRef="#br0" timeOffset="29122.83">9251 4878 75 0,'0'0'178'0,"0"0"-43"0,-6-7-17 0,6 7-26 16,0 0 2-16,-7-6-17 0,7 6 6 0,0 0-10 15,0 0 10-15,-5-8-14 0,5 8 6 0,0 0-20 16,0 0 13-16,-1-4-32 0,1 4 9 0,0 0-22 15,-3-7 8-15,3 7-11 0,0 0 7 0,0 0-21 16,0 0 14-16,0 0-19 0,-1-6 12 0,1 6-16 16,0 0 19-16,0 0-22 0,0 0 15 0,1-7-15 15,-1 7 15-15,7-5-17 0,-7 5 18 0,6-5-19 16,-6 5 16-16,9-5-15 0,-1 2 14 16,-2-1-13-16,3-1 22 0,5-3-25 0,-1 4 13 15,1-5-13-15,1 1 18 0,7 1-14 0,-3-3 14 16,3 3-16-16,-2-3 14 0,2 1-15 15,4 2 14-15,-3 0-13 0,1-2 20 0,-2 1-20 16,2-1 13-16,0 3-17 0,-1 0 22 0,3-3-15 16,-2 1 14-16,-1 1-15 0,3 0 13 0,-5 1-20 15,1-1 23-15,1 2-17 0,0-2-2 0,-1 0 10 16,-3 1-6-16,3 1 2 0,-4-1 1 0,-2 0 1 16,3 1 1-16,-3 0-3 0,0 0 2 0,0 0 0 15,-1 0 1-15,-1 2-1 0,0-3 20 0,-2 3-19 16,-2-2 11-16,1 2-18 0,-2 0 18 15,2 0-17-15,-4 0 18 0,2 0-20 0,-9 3 17 16,13-5-16-16,-13 5 17 0,13-2-19 0,-13 2 20 16,9-5-16-16,-9 5 18 0,0 0-23 0,11-3 17 15,-11 3-15-15,0 0 15 0,10-2-17 16,-10 2 16-16,0 0-15 0,8-3 15 0,-8 3-13 16,0 0 12-16,0 0-17 0,8-4 20 0,-8 4-15 15,0 0 17-15,0 0-18 0,9-1 13 0,-9 1-14 16,0 0 15-16,0 0-15 0,0 0 20 0,11-1-24 15,-11 1 19-15,0 0-17 0,0 0 19 0,0 0-11 16,12 0 9-16,-12 0-19 0,0 0 17 16,9 3-15-16,-9-3 16 0,7 8-13 0,0-2 2 15,-1 0 8-15,-1 2 10 0,3 2-19 0,-2 5 19 16,3 2-12-16,3 2 11 0,-1 3-16 0,2 2 44 16,0 2-52-16,1 8 21 0,1 0-16 0,-1 0 21 15,3 2-22-15,-6-1 30 0,5 0-18 0,-2 0 10 16,-3 1-19-16,3-2 25 0,-5-3-18 0,0-2 5 15,4 1 2-15,-4-1 2 0,-1-1 5 16,-2 1-15-16,4-2 27 0,-2 1 2 0,-2-4 5 16,-2 0-11-16,5-2-2 0,-5 0-3 0,1 0-1 15,0-2-4-15,-1-3 1 0,0 0-3 0,1-2 0 16,-3 1-5-16,2-1 1 0,-1-3-2 0,-1-1 0 16,1-1 6-16,-2 1-10 0,2 0 2 15,-2-3-1-15,2 3 3 0,-2-6-5 0,-1-5 2 16,1 13-3-16,2-8 1 0,-3-5 1 0,1 10-1 15,-1-10 0-15,4 11 7 0,-4-11-1 0,2 6-8 16,-2-6 1-16,0 10 1 0,0-10-1 0,3 6-2 16,-3-6 3-16,0 0-2 0,1 9 1 0,-1-9 1 15,0 0-1-15,3 6 7 0,-3-6-8 0,0 0 1 16,0 0 2-16,1 7-1 0,-1-7-5 0,0 0 8 16,0 0-2-16,0 0 0 0,1 8 1 15,-1-8 0-15,0 0 0 0,0 0 21 0,0 0-18 16,0 0-2-16,0 0 6 0,-1 5 9 15,1-5 11-15,0 0 3 0,0 0 3 0,0 0-1 16,-4 5 4-16,4-5-8 0,0 0 10 0,-10 6-6 16,10-6-2-16,-10 3 4 0,10-3-2 0,-16 3-12 15,6 0 6-15,0-1-3 0,-3 2-3 0,-2 1 2 16,-3-3 1-16,3 3 0 0,-6-1-6 0,3 0 16 16,-5 2 8-16,3-1 1 0,-2-1 5 0,-1 3-5 15,0-3-7-15,-1 2-2 0,3-2-5 0,0 4-3 16,-1-4-6-16,0 1-3 0,2 3 2 0,1-5-4 15,-1 2-8-15,4 0 1 0,-2 1-2 0,0-3-1 16,0 2-1-16,0 1 0 0,2-1-6 0,-1-1 6 16,-1-1-1-16,0 3 1 0,0-2 1 15,2 0-2-15,-1-1-1 0,-1 0 1 0,3 3 1 16,-2-1-1-16,2-4-1 0,0 3 7 0,3-2-2 16,-2 1 1-16,1 2 0 0,3-2 1 15,-3-1 1-15,4-1 1 0,0 2 2 0,9-3 3 16,-16 4 0-16,16-4-4 0,-13 3 1 0,4 1-4 15,9-4-1-15,-10 2-4 0,10-2 2 0,-9 3 0 16,9-3 0-16,-8 1-1 0,8-1-5 0,0 0 1 16,-11 0-2-16,11 0 0 0,0 0 0 0,-8 3 0 15,8-3-1-15,0 0 1 0,0 0 0 16,-8 2 3-16,8-2-5 0,0 0 2 0,0 0-1 16,0 0 8-16,-10 3-9 0,10-3 2 0,0 0-1 15,0 0 6-15,0 0-3 0,0 0-4 0,0 0 0 16,0 0 0-16,0 0 3 0,0 0-3 0,0 0 1 15,0 0-1-15,0 0 1 0,0 0 0 0,-9 3 4 16,9-3-6-16,0 0 1 0,0 0-1 0,0 0 0 16,0 0 1-16,0 0-2 0,0 0 10 0,0 0-5 15,0 0-6-15,0 0 3 0,0 0 0 0,0 0 1 16,0 0 1-16,0 0-1 0,0 0 5 0,0 0-3 16,0 0-2-16,0 0 0 0,0 0 2 0,0 0-1 15,0 0 4-15,0 0-3 0,0 0 1 16,0 0-1-16,0 0 3 0,0 0 0 15,0 0-1-15,0 0 2 0,0 0 3 0,0 0-3 16,0 0 1-16,0 0 1 0,0 0-2 0,0 0 1 16,0 0-3-16,0 0 8 0,0 0 0 0,0 0 5 15,0 0-3-15,0 0 0 0,0 0 0 0,0 0-3 16,0 0 1-16,3-7-2 0,-3 7-2 0,0 0-1 16,0 0 2-16,0 0-2 0,0 0-7 0,-3-5-1 15,3 5 1-15,0 0-2 0,-4-9 0 0,4 9-4 16,-2-10 5-16,-1 6-5 0,2-6-7 0,-3 4-9 15,-1-6-9-15,1 3-3 0,-1-5-18 16,0-2-5-16,0 0-2 0,-2-3-3 0,-3-1-2 16,1-1 1-16,4 1 3 0,-4 0-1 0,2-2 7 15,-1 3-69-15,0-5 57 0,-2 4-33 0,5 2 53 16,-3 0-37-16,3 2 24 0,0 1-36 0,0 0 9 16,0 2-17-16,1 2-24 0,0-2-29 0,0 5-26 15,3-3-42-15,-3 2-179 0,4-1 139 16</inkml:trace>
  <inkml:trace contextRef="#ctx0" brushRef="#br0" timeOffset="45251.81">12607 4363 2 0,'0'0'146'0,"-1"-7"-30"0,1 7-27 15,0 0-29-15,0 0-15 0,0 0-1 0,-1 7-13 16,1-7 8-16,2 13 7 0,-2-5 9 0,5 4-2 15,-2 2 12-15,-1 4-1 0,5 6-4 0,-1 3-8 16,2 5-8-16,3 5 2 0,-2 3-13 0,0 3 4 16,4 1-14-16,-3 2 12 0,2-2-14 0,-1 2 5 15,1-3-13-15,-1 0 9 0,-2-2-14 0,3-2 0 16,-6-7 1-16,4-1-5 0,-3-2-3 16,-1-7 3-16,-1 0 3 0,-1-6-9 15,2 1-11-15,-2-3-21 0,0-2-29 0,-3-4-59 16,2 1-217-16,-3-9 205 0</inkml:trace>
  <inkml:trace contextRef="#ctx0" brushRef="#br0" timeOffset="46067.9">12621 4469 231 0,'0'0'235'0,"-4"-12"-56"0,4 12-15 0,-1-10-45 16,1 10-8-16,-4-11-33 0,4 11-3 0,0-9-28 16,0 9 11-16,0-9-19 0,0 9 4 0,5-11-20 15,-2 5 14-15,2-2-24 0,0 2 12 0,4-1-15 16,1-2 12-16,3 0-26 0,2-2 18 0,2 2-5 15,2-3-1-15,-1 5-3 0,5-6-4 0,-1 4-4 16,1 0 11-16,-3-1-10 0,2 2 2 16,1 2-2-16,-4-2 1 0,2 0-2 15,-2 4-1-15,-4 0 1 0,2-1 1 0,-2 1 4 16,0 1-3-16,-2 1 0 0,-1 1-4 0,-1-2 4 16,2 2-3-16,0 0-1 0,-13 1 1 0,19 1 3 15,-19-1-2-15,22 4 6 0,-22-4-6 0,20 3 1 16,-11-1 1-16,0 2 0 0,1 0 1 0,-1 1-2 15,0 0-1-15,0 0 3 0,1 3 6 0,-1 0-20 16,0 1 18-16,1 1-14 0,1 4 17 0,-2-2-18 16,2 3 20-16,-1 2-17 0,-1 2 20 0,5 5-18 15,-2 2 11-15,2-1-4 0,0 9-2 16,0 1 3-16,4-1 18 0,-2 3-22 0,0 3 17 16,0-2-16-16,1-1 14 0,1 1-4 15,-3-3 9-15,-1-1-26 0,-1-6 22 0,1 0-22 16,-2-1 19-16,-2-4-19 0,0-4 3 0,-2 1-1 15,-2-2 4-15,1-1 7 0,-2-3 14 0,0-3 8 16,-3 1 22-16,2-1 14 0,-4 1 10 0,3-2 7 16,-3 0-1-16,-3 1-48 0,-1-2 60 0,2 2-57 15,-3-2 74-15,-3 2-70 0,-1-2 67 0,0 2-64 16,-5-2 51-16,1 2-55 0,-2-2 56 0,-2 0-46 16,1 1 58-16,-2 0-49 0,-1 0 56 0,-2-3-50 15,2 1 53-15,-3 1-61 0,2-3 51 0,-1 0-52 16,1 1 55-16,1-3-52 0,2 0 42 0,-2 0-58 15,2 1 38-15,-2-2-45 16,5-2 46-16,-4 0-60 0,4 2 48 0,0-1-64 16,1-1 54-16,-2 1-60 0,5-1 46 0,-3-1-54 15,0 2 46-15,4 0-54 0,9-2 53 0,-19 0-59 16,19 0 54-16,-15 1-55 0,15-1 53 0,-17 0-55 16,17 0 56-16,-13 0-56 0,13 0 52 0,-15 0-54 15,15 0 53-15,-9 2-55 0,9-2 51 0,0 0-55 16,-14-2 45-16,14 2-58 0,0 0 36 0,0 0-64 15,-13 0 37-15,13 0-66 0,0 0 36 16,0 0-75-16,0 0 20 0,0 0-93 0,-9-1 18 0,9 1-54 16,0 0-20-16,0 0-33 0,0 0-19 15,0 0-234-15,7-5-74 0</inkml:trace>
  <inkml:trace contextRef="#ctx0" brushRef="#br0" timeOffset="61696.83">23466 2782 28 0,'7'-65'81'0,"-2"12"-11"16,2 0-1-16,-3 0-4 0,4 2-6 16,-3 2-17-16,0-1-6 0,3 4 11 0,-3 0-33 15,0 3 13-15,0-2-22 0,-1 2 21 0,0 3-21 16,0 3 37-16,1 2-24 0,-3 1 23 0,2 3-18 15,-1 4 41-15,-1 2-15 0,1 3 22 0,-2 4-33 16,-1 0 20-16,3 2-34 0,-2 3 19 0,0-1-34 16,-1 4 23-16,2 0-33 0,-2 1 14 0,0 1-55 15,1 0 0-15,-1 8-52 0,0-12-6 16,0 12-158-16,1-10 81 0</inkml:trace>
  <inkml:trace contextRef="#ctx0" brushRef="#br0" timeOffset="62463.26">23552 1809 5 0,'0'0'170'0,"0"0"-47"0,-8-4-9 0,8 4-42 15,0 0 10-15,-11 2-38 0,11-2 16 0,-12 6-33 16,7 2 19-16,-4-3-21 0,0 4 18 0,0 1-28 15,-2 3 24-15,-1-1-25 0,1 3 20 0,-3 1-23 16,1 1 28-16,-1 0-23 0,2 1 26 0,-3-2-27 16,5 1 3-16,-2 0 2 0,1-2-1 0,2-1 4 15,1-2-2-15,-1 0-5 0,3-2 5 16,1-3 1-16,1-1-1 0,-1 2-3 0,5-8-5 0,-7 9 24 16,7-9-29-16,-2 8 0 0,2-8 7 15,0 0 0-15,0 0-9 0,9-8 2 0,-4 2 16 16,1 1-25-16,2-7 19 0,1-1-26 0,0 2 18 15,0-6-26-15,2 1 19 0,1-2-24 0,-2 1 33 16,0-2-27-16,-1 1 20 0,3 0-6 0,-2-1 6 16,-1 2-20-16,0-1 33 0,1 4-31 0,-4-1 28 15,2 1-19-15,0 1 29 0,-2 3-13 0,-1 1 30 16,0 0-17-16,-1 2 28 0,1-2-23 0,-2 4 21 16,1-1-37-16,-4 6 19 0,6-9-31 0,-6 9 28 15,5-6-25-15,-5 6 32 0,8-3-27 16,-8 3 34-16,10 5-28 0,-2-1 24 0,-2 2-32 0,2 3 28 15,1 4-34-15,2 1 1 0,1 3 1 16,-2 1 12-16,8 5 0 0,-4-2-15 0,3 2-1 16,0-2 0-16,0 1-21 0,2 0-28 0,-2-2-27 15,2-1-25-15,-2 0-15 0,2 0-19 0,-4-5-21 16,-1 0-38-16,3-3-142 0,-6 0 205 0</inkml:trace>
  <inkml:trace contextRef="#ctx0" brushRef="#br0" timeOffset="68994.57">23341 1368 111 0,'3'-9'213'16,"-3"9"-14"-16,0 0 3 0,1-8-27 0,-1 8-23 16,1-8-50-16,-1 8 7 0,0 0-41 0,3-6 24 15,-3 6-29-15,0 0 22 0,0 0-25 0,1-9 8 16,-1 9-31-16,0 0 18 0,0 0-38 0,0 0 24 15,0 0-31-15,1-8 24 0,-1 8-40 16,0 0 33-16,0 0-38 0,0 0 30 0,0 0-44 16,0 0 31-16,0 0-25 0,0 0 30 0,0 11-27 15,0-5 32-15,0 4-24 0,-1 2 24 16,1 5-23-16,-1 1 1 0,-2 6 25 0,3 3-29 16,-1-1 28-16,0 1-34 0,1 7 38 0,-2 2-23 15,2 0 20-15,0 1-26 0,-1 0 25 0,0 1-27 16,1 1 6-16,-3-1-1 0,3-1 3 0,0 2 4 15,-1-1 5-15,-2-1-31 0,3 0 35 0,-1 0-30 16,-3 0 32-16,2-2-29 0,-1 0 30 16,1 1-32-16,-2 1 32 0,1-4-20 0,1 1 28 15,-1-2-7-15,-1 2-33 0,3-8 33 0,-2 3-5 16,1-4 0-16,-3 1-28 0,2 1 36 16,1-2-27-16,-1 3 38 0,-1-5-36 0,3 3 34 15,-2-3-37-15,-2 2 27 0,4-2-25 0,-2 2 31 16,-3 0-32-16,5-3 29 0,-2 2-24 0,1-2-8 15,-1 3 3-15,-1-4 5 0,3 4 5 0,0-2 1 16,-1 1 0-16,0-2 2 0,-1 2 7 0,3 1 3 16,-1 0 14-16,0 0-8 0,-2-1 3 0,2 2-2 15,0-2-3-15,-2 0 26 0,3-1-38 16,-1 1 28-16,0 0-35 0,-1 0 33 0,1-4-39 16,-3 2 4-16,4 0 15 0,-1-3-17 0,-2-1 3 15,2 1-2-15,-3-1 2 0,4-1 1 0,-2 2 8 16,-1-1 14-16,-2 0 8 0,1-1 9 0,2 0 5 15,-1 0-4-15,-1-2 9 0,-1 1-4 16,1-2-7-16,-1 1-2 0,-1 1-4 0,1-3 0 16,-2 1-4-16,2-1-4 0,-1 0-6 0,-2 0 0 15,-1-3-4-15,4 2-53 0,-3-1 59 0,-2 0-56 16,1 0 60-16,3-2-53 0,-4 2 57 0,1-5-54 16,1 3 55-16,0-1-58 0,-3-2 61 0,3 2-55 15,-1-4 62-15,-2 1-61 0,2 0 58 0,-3 2-51 16,2-4 57-16,1 2-58 0,-1-2 6 15,-3 3 55-15,4-3-58 0,-1 0 54 0,-3 0-55 16,2 0 47-16,-2-1-53 0,-1 3 53 0,0-3-58 16,-3 0 55-16,3 1-56 0,-4 1 56 15,3 0-56-15,-3 1 64 0,0-2-59 0,3-1 56 16,-3 2-57-16,1 2 61 0,-1-2-61 0,2-2 56 16,-2 2-54-16,-1 0 50 0,-1-1-66 0,-4 3 44 15,-1-3-49-15,-2 2 62 0,-6-2-42 0,-1 3 57 16,1-5-32-16,0 3 65 0,-2 0-50 0,3-3 65 15,-2 3-57-15,2-3 53 0,-4 0-68 0,-1 1 58 16,1 0-67-16,-1-1 46 0,5-1-71 0,-5 0 79 16,5 0-73-16,0 0 49 0,-6 0-56 15,4 0 66-15,2 0-65 0,1 1 62 0,-1 0-46 16,-4 1 54-16,4-1-53 0,0 0 53 16,2-1-54-16,-2 1 45 0,0 0-58 0,0 0 54 15,1 1-59-15,-1-2 56 0,1 0-58 0,1 3 59 16,0-3-56-16,0 3 54 0,-1-2-58 0,2 0 56 15,-2 1-52-15,0 0 53 0,2-2-57 0,-2 2 57 16,2-2-55-16,-2 3 57 0,-1-3-51 0,3 0 54 16,-3 1-9-16,1-1-1 0,-1 2-56 0,0-2 59 15,3 2-7-15,-3-2-1 0,1 0-7 0,-1 0-2 16,0 0-4-16,2 2-39 0,-5-2 52 0,3 0-58 16,0 0 58-16,0 1-54 0,0-1 59 0,-6-1-56 15,5 1 56-15,-4 0-53 16,0 0 53-16,-2-2-54 0,1 2 56 0,2-2-53 15,-1 2 53-15,1-2-55 0,-1 2 58 0,-1 0-53 16,6-1 62-16,-4 1-55 0,3 0 59 0,-4-2-57 16,1 1 58-16,-1-1-61 0,5 2 61 0,-6 0-64 15,-2-1 53-15,6 0-58 0,-5 1 51 0,1-2-48 16,4 2 52-16,-2-1-55 0,-1 1 53 0,-2-1-56 16,5-2 57-16,-6 3-52 0,6-3 48 0,-3 3-52 15,-2 0 61-15,0-2-63 0,2 1 61 0,-2 1-55 16,2-1 55-16,0 1-54 0,-2-1 54 0,0 1-53 15,2-1 54-15,0 1-54 0,-4 0 55 0,4 0-60 16,1 0 57-16,3 0-50 0,-4 0 59 16,0-1-59-16,4 1 60 0,-3-2-54 15,-1 1 59-15,5 1-41 0,0-1 44 0,0 1-60 16,0-1 60-16,-4-1-60 0,2 0 51 0,2 1-53 16,-1 0 51-16,2-1-41 0,-1 1 30 0,0-1-48 15,0 2 49-15,3 0-48 0,-2-1 44 0,-1 2-57 16,3-1 53-16,-2 1-47 0,-1 0 54 0,0-1-58 15,-2 3 56-15,-2-2-53 0,0 0 54 0,0 3-52 16,4-3 54-16,0-1-55 0,-2 1 59 0,1 0-62 16,2 1 58-16,-5 0-56 0,6-2 56 0,-2 1-57 15,1-1 53-15,-1 1-51 0,1-1 57 0,-1 1-50 16,-1 1 50-16,4-2-55 0,-3 0 60 16,-4 3-65-16,0-3 55 0,4 3-55 0,-4-1 59 15,4-2-60-15,-2 2 51 0,-2-1-49 16,3 0 57-16,1 1-53 0,0-1 42 0,0 1-45 15,0-2 55-15,-4 1-53 0,3-1 53 0,1 0-57 16,0 2 57-16,0 0-59 0,-1-2 56 0,2 2-2 16,-1-2-5-16,-2 1-7 0,6-1 3 0,-5 0-11 15,1 1 1-15,0-1-5 0,0 2 1 0,-4-1-2 16,0 1-1-16,2 0-2 0,-2 0 6 0,1 1-7 16,-3 0 5-16,5 1 3 0,-3-3-8 15,4 3 6-15,0-2 1 0,4 1 0 0,-1 0 1 0,-1-1 0 16,2 1-1-16,4-2 0 0,-3 2 2 15,0-1-5-15,2 0 6 0,2-1-2 0,2 0-3 16,-3 0 1-16,1 0-1 0,0-1 1 16,0 2-2-16,-3-2 2 0,3 0 0 0,0-2 3 15,-1 2-6-15,2 0 4 0,-1-1-5 0,-1 1 3 16,1 0-2-16,1-1-4 0,-2 1 7 0,1-1-2 16,-1 1 0-16,2-1 1 0,-2-1 1 0,-2 1-8 15,1 1 5-15,-1-1-6 0,4 0-6 0,-1-1 5 16,-1 1-17-16,1 1 15 0,-3-4-2 0,2 3 0 15,1 1-3-15,-1-2 3 0,1 4-4 0,-3-4 1 16,-2 1-1-16,5 1 0 0,-2 0-6 16,-2-1 3-16,-1 1-6 0,2 0 9 0,-1 1-14 15,-1-1 14-15,1 0-8 0,-1 0 13 0,0 0-14 16,3 1 18-16,-5-1-9 0,6 0 13 0,-2-1-11 16,2 1 16-16,1 0-13 0,-1 0 16 15,2-1-12-15,-1 1 10 0,0 0-17 0,0 0 16 16,1 0-12-16,-1 0 11 0,0 1-16 0,-1-1 16 15,5 0-18-15,-3 1 13 0,-1-1-9 0,4 2 18 16,-3-1-18-16,2-1 19 0,-1 0-16 0,1 0 14 16,-2 0-17-16,0 0 17 0,3-3-27 0,-1 3 4 15,-1-1 5-15,1-2-26 0,-2 2 16 16,2 0-19-16,-7-2 21 0,1 2-7 0,1 1 22 16,-1-3-17-16,1 1 20 0,-1 1-16 0,-1-1 21 15,3 1-13-15,-3-1 17 0,2 1-16 0,-1 0 11 16,4 2-11-16,-1-2 20 0,0 1-17 0,-1 0 10 15,2 0-17-15,-1 0 18 0,3 0-17 16,-2 0 16-16,0 1-11 0,1 0 11 0,0 1-28 16,-2-2 13-16,0 1-19 0,3 1 24 0,-1 1-24 15,-2-1 21-15,3-1-19 0,-2 0 20 0,-1 2-22 16,-4-1 26-16,7 2-17 0,-1-1 20 0,1 1-13 16,-2-4 21-16,3 3-17 0,-3 0 17 0,2 0-21 15,-1-1 25-15,2 1-31 0,0 0 32 0,0 0-16 16,-3-3 14-16,3 2-18 0,1 1 19 0,-2-2-24 15,0 2 15-15,1-1-18 0,-1 0 13 16,2-1-19-16,-4 2 25 0,3-2-17 0,0 0 16 16,-3-1-19-16,-1 1 12 0,4 1-24 0,-3-1 27 15,-1-1-32-15,-1 0 32 0,5 0-20 16,-4 2 27-16,1-2-24 0,0-2 30 0,3 2-26 16,-1 0 31-16,-1 0-31 0,2 0 36 0,-1 0-36 15,2-1 30-15,-4 1-28 0,5-2 28 0,-2 2-28 16,0-1 31-16,0 1-28 0,0 0 24 0,-3 0-20 15,4 0 21-15,-1 0-24 0,0 0 24 0,-3 0-27 16,-1 1 29-16,4-1-31 0,-4 2 29 16,-4-1-26-16,0-1 28 0,2 2-16 0,-2-1 12 15,0 2-20-15,1-3 29 0,2 2-31 0,-3-1 24 16,2 2-25-16,2-2 29 0,1 0-27 0,-2-1 27 16,1 0-29-16,-3 0 31 0,6 0-29 0,-6 0 31 15,3 0-33-15,0 0 29 0,1 2-25 16,-2-2 24-16,1 0-23 0,-1 0 26 0,1 0-27 15,-3-2 23-15,2 2-17 0,-3 0 14 0,-1 0-18 16,1 0 21-16,-1-1-24 0,0 0 24 0,2-2-26 16,-2 2 28-16,0-1-27 0,3-1 28 0,-2 0-25 15,1 3 20-15,-2-3-23 0,6 2 24 0,-2 0-25 16,4-3 25-16,-1 3-25 0,1-1 23 16,-2 0-26-16,3-1 28 0,-3 3-25 0,2-3 27 15,-2 2-32-15,0 0 34 0,3 0-34 0,-4 1 27 16,4-2-26-16,-4 2 27 0,1 0-27 0,0 0 26 15,-2 0-25-15,1 2 28 0,0-2-27 0,4 0 31 16,-4 0-28-16,1 1 22 0,2 0-23 0,-2 2 25 16,-1-2-32-16,4 1 31 0,-3-1-25 15,-1 2 22-15,3 2-21 0,-2-3 25 0,-1 2-2 16,1-2 2-16,-2 2-6 0,2 2-4 0,-1-2-2 16,2 1 1-16,-1 0 0 0,-4 2 3 0,3-5-2 15,0 5 0-15,4-2-1 0,-4 0 11 0,4-1-8 16,1 1-6-16,-4-1-2 0,3 2 2 0,1-4 0 15,-1 3 1-15,2-1 1 0,-3 2-1 16,-2-3 2-16,3 1 0 0,0-1 2 0,-3 2-1 16,3 0-8-16,-3-1 3 0,1 1 1 0,0 1 1 15,-2 0 1-15,5-2-1 0,0 0-1 0,-1 1 6 16,0-1-3-16,1 2 6 0,0-1-4 0,4-2-8 16,-2 1 6-16,0 1-2 0,2-2 1 15,0 1-2-15,-1 0 2 0,1 0 0 0,-3-2 1 16,4 3 0-16,-3-1-3 0,2 2 6 0,-3-4-6 15,2 3-1-15,-2 0 3 0,2 1-4 0,-3-1 1 16,1 0 5-16,1 0-2 0,-1 2 2 16,-1-4-1-16,0 2-4 0,0 3 6 0,2-5-7 15,-1 3 1-15,-3 2 4 0,2-3-3 0,-3 2 1 16,2 2-4-16,0-3 4 0,0 2-14 0,-3 0 18 16,4-1 2-16,-2 3-1 0,-2-4-2 0,4 0 4 15,0 2-6-15,3-4 0 0,-2 2 1 0,-1 0-3 16,3-1 3-16,-2-1-2 0,2 1-21 0,1 1 31 15,-1-4-26-15,-1 2 29 0,4 0-21 0,0 0 19 16,2-1-23-16,-3-1 26 0,4-1-26 0,-1 2 22 16,10-3-18-16,-18 2 28 0,18-2-31 15,-18 3 27-15,18-3-26 0,-13 3 27 0,13-3-27 16,-15 0 25-16,15 0-19 0,-13 0 18 16,13 0-23-16,-9 1 20 0,9-1-26 0,0 0 27 15,-14 0-26-15,14 0 27 0,0 0-26 0,-11 2 27 16,11-2-20-16,0 0 6 0,0 0-11 0,-12 0 27 15,12 0-28-15,0 0 29 0,0 0-27 0,-11 2 24 16,11-2-25-16,0 0 27 0,0 0-25 0,0 0 25 16,0 0-21-16,0 0 20 0,0 0-25 0,-12 0 26 15,12 0-29-15,0 0 26 0,0 0-25 0,0 0 25 16,0 0-24-16,0 0 26 0,0 0-25 0,-10-2 27 16,10 2-27-16,0 0 16 0,0 0-12 0,0 0 20 15,0 0-23-15,0 0 22 0,0 0-21 16,0 0 21-16,0 0-23 0,0 0 24 15,0 0-23-15,0 0 26 0,0 0-30 0,0 0 30 16,0 0-27-16,0 0 25 0,-9-3-28 0,9 3 28 16,0 0-28-16,0 0 23 0,0 0-29 0,0 0 23 15,0 0-31-15,0 0 7 0,0 0-30 0,0 0 14 16,0 0-17-16,0 0-6 0,0 0-16 0,0 0-17 16,0 0-21-16,0 0-17 0,0 0-18 0,0 0-15 15,0 0-40-15,0 0-137 0,0 0 200 0</inkml:trace>
  <inkml:trace contextRef="#ctx0" brushRef="#br0" timeOffset="71828.2">21838 3106 78 0,'-8'4'126'0,"2"2"-40"0,-3 2-5 0,4-2 1 15,-1 3-2-15,-1 2 2 16,1 1-1-16,-2 2-6 0,2 0-1 0,1 3 8 16,-2 1-1-16,1 1-4 0,-2 1-2 0,6 4-5 15,-2-4-13-15,1 3-1 0,1-1-20 0,0-1 17 16,2 0-15-16,0-2 7 0,2 3-18 0,0-1 16 16,1 1-23-16,1-4 16 0,-2 0-23 0,6-2 24 15,-3-1-28-15,1 1 7 0,2-1-6 0,1-1-1 16,1-3 3-16,-1-1 0 0,3 1-1 0,0-1-9 15,1-3 12-15,1 1-4 0,2-5 1 0,0 1 5 16,0-1-12-16,-1-1 3 0,0-2 1 0,4-2-3 16,-2 1 2-16,1-2-2 15,0 0 0-15,-3 0 2 0,4-3 8 0,-3 1 14 16,0 1 1-16,0-2 0 0,-1-1-5 0,-1-1 8 16,0 1 3-16,-1 0 27 0,0 0-19 0,1-2-6 15,-4 3 32-15,1-4-31 0,0 3 21 0,-2-1-18 16,-1-1 16-16,0 1-19 0,-3-1 14 0,-1 0-33 15,3-2 26-15,-5 3-26 0,1-4 16 0,-1 1-21 16,-2-1 20-16,-5-1-24 0,5-1 13 0,-4 0-11 16,-1-2 14-16,-1 1-19 0,-1-4 18 0,-3 1-17 15,1 1 22-15,-1-3-20 0,-3 2 30 0,3 0-26 16,-2 0 4-16,-3 0 0 0,5 1 3 16,-4 0-3-16,1 3 1 0,-1-3 4 15,1 2 2-15,0 1-1 0,-1 2 6 0,0-1 2 16,2 1-11-16,-4 0-3 0,5 3-4 0,-2 1 0 15,0-1-9-15,-1 2-3 0,0 1-3 0,-4 1 10 16,4 0-22-16,-4 4-15 0,-1 0-21 0,4 1-22 16,-6 1-9-16,3 1-56 0,-2 1-35 0,-2 3-14 15,3-3-48-15,-4 4-44 0,1 2-60 0,-1-3-201 16,3 3-47-16</inkml:trace>
  <inkml:trace contextRef="#ctx0" brushRef="#br0" timeOffset="72693.36">21083 3488 76 0,'0'0'273'16,"0"0"-53"-16,-13 0-18 0,13 0-28 0,0 0-41 16,0 0 9-16,-14 0-48 0,14 0 10 0,0 0-30 15,-13 3 15-15,13-3-46 0,-9 2 31 0,9-2-37 16,-6 4 20-16,6-4-39 0,-8 6 19 0,8-6-30 16,-9 8 21-16,4-2-21 0,4 1 28 0,-2-2-45 15,3 3 26-15,-2 0-24 0,2 1 25 0,0-1-28 16,2 2 31-16,-2-2-30 0,4 2 32 0,0-2-36 15,0 2 4-15,2-4 0 0,-1 2 1 0,2-2 2 16,-1 0 1-16,-1-1 0 16,4 1 2-16,-4-3 3 0,-5-3 3 0,14 3-6 15,-14-3 0-15,14 2 3 0,-14-2 1 0,12-3-4 16,-12 3 30-16,13-4-29 0,-7-1 24 0,-1 1-18 16,0-1 17-16,-1 0-28 0,-1-2 29 0,-1-1-27 15,-2 1 26-15,0-1-30 0,0 2 30 0,0-4-27 16,0 2 31-16,-2-1-24 0,-1 1 28 0,-2 0-30 15,0 2 27-15,0-2-34 0,-3 2 28 0,2 0-34 16,-2 1 21-16,0 2-45 0,-2-3 1 0,1 2-51 16,0 2-26-16,-1-1-40 0,0 2-41 0,10 1-252 15,-22 0 74-15</inkml:trace>
  <inkml:trace contextRef="#ctx0" brushRef="#br0" timeOffset="73797.14">21064 3271 201 0,'0'0'223'0,"0"0"-39"0,0 0-23 16,-2-7-21-16,2 7-9 0,0 0-9 0,0 0-8 15,0 0-28-15,0 0 19 0,0 0-25 16,0 0 14-16,0 0-39 0,0 0 21 0,0 0-38 16,-9 6 22-16,9-6-16 0,-7 8 11 0,3-2-26 15,-4 0 40-15,4 2-28 0,-3 2 35 0,-1 1-20 16,2 3 19-16,-1 1-24 0,-2 1 17 0,3 2-23 16,0 3 20-16,-1-2-31 0,1 3 18 0,-1-1-26 15,5 2 15-15,-2 0-24 0,0 0-4 0,4-3 3 16,0-1-7-16,0 0 2 0,4 0-4 0,1-1 0 15,0 1-52-15,0-2 61 0,2-3-1 0,-1 0-4 16,4 2 0-16,-1-2-1 0,2-4-4 0,0 1-51 16,-1-3 58-16,2 1-54 0,-1-4 61 15,1-1-56-15,-1-2 58 0,2 0-56 16,-1-2 58-16,0-2-54 0,1 0 48 0,1-3 3 16,0 0-7-16,-1-4-7 0,1 1-4 0,-1-2 0 15,1 0-3-15,0-4 15 0,-1-1-15 0,-2 1 20 16,1 0-22-16,-2-3 22 0,-2 2-22 0,-1 1 17 15,0-1-20-15,-2 1 23 0,-3 0-18 0,2-1 24 16,-1 4-13-16,-3-3 32 0,0 1-13 0,-3-1 22 16,2 2 2-16,-3-1 9 0,-2 1-8 0,-1-1 5 15,1 1-24-15,-2 0 10 0,-2 2-20 0,2 0 16 16,-1 1-23-16,-1-1 6 0,-4 1-22 0,4 3 15 16,-4-2-22-16,1 2 14 0,-1 1-19 15,0-1 11-15,0 2-19 0,-3 1 12 16,3 1-32-16,0 1-10 0,0-1-43 0,-4 2-8 15,5 2-49-15,-6-2-4 0,5 1-61 0,-4 4-16 16,3 0-51-16,0 2-53 0,-2-2-230 0,3 4-77 16</inkml:trace>
  <inkml:trace contextRef="#ctx0" brushRef="#br0" timeOffset="75161.53">19793 3441 56 0,'0'0'285'0,"0"0"-47"0,0 0-19 16,0 0-12-16,0 0-12 0,0 0-17 0,7-6-47 15,-7 6 16-15,0 0-48 0,0 0 25 0,0 0-43 16,0 0 26-16,0 0-35 0,0 0 27 0,0 0-42 15,0 0 17-15,0 0-35 0,0 0 16 0,0 0-29 16,0 0 17-16,0 0-30 0,5-4 26 0,-5 4-29 16,0 0 18-16,0 0-27 0,0 0 22 0,0 0-28 15,0 0 21-15,0 0-24 0,0 0 24 0,0 0-23 16,0 0 19-16,0 0-22 0,0 0 20 0,0 0-27 16,0 0 25-16,0 0-25 15,0 0 23-15,0 0-37 0,0 0 40 0,0 0-23 16,0 0 25-16,0 0-23 0,0 0 22 0,0 0-25 15,0 0 23-15,-7 3-19 0,7-3 24 0,0 0-23 16,0 0 26-16,0 0-18 0,0 0 17 0,0 0-27 16,0 0 36-16,0 0-31 0,0 0 24 0,0 0-24 15,0 0 21-15,0 0-20 0,0 0 26 0,0 0-27 16,0 0 22-16,0 0-19 0,0 0 24 0,0 0-29 16,0 0 23-16,0 0-26 0,-10 5 22 0,10-5-24 15,0 0 26-15,-9 3-25 0,9-3 19 0,-9 6-19 16,9-6 33-16,-9 11-30 0,3-7 16 0,0 6-22 15,-1-1 26-15,-2 2-23 16,4 1 26-16,-4 2-23 0,5 0 23 0,-2-2-20 16,2 2 18-16,-1 0-20 0,2-4-3 0,0 1 6 15,0 3-1-15,3-5 5 0,0 2 0 0,3-2 1 16,-1 2-2-16,2-2 2 0,0 0 5 0,2-4-6 16,1 1 8-16,3-3-7 0,-1 1 3 0,1-3-3 15,-10-1-1-15,23 0-1 0,-13-1-4 0,2-3 23 16,-2 1-24-16,0-2 22 0,2 1-10 0,-3 1 13 15,-2-5-28-15,1 4 27 0,-2-1-27 0,2-4 28 16,-3 3-23-16,-1 0 27 0,-1-1-12 16,-1-1 27-16,-2 8-15 0,3-13 26 0,-6 6-17 15,3-2 26-15,-1 3-15 0,-2-3 12 16,1 1-30-16,-3 2 22 0,-2-5-27 0,3 4 14 16,-2-1-22-16,-2 1 10 0,2 1-15 0,-2-1 4 15,-2 1-20-15,1 0 13 0,0 0-31 0,-2 1-7 16,-1 2-36-16,2-2-4 0,-3 2-66 0,2 0 4 15,-2 2-59-15,0 1-20 0,0 0-43 0,-1 1-29 16,0 1-247-16,0-1-41 0</inkml:trace>
  <inkml:trace contextRef="#ctx0" brushRef="#br0" timeOffset="76076.16">18712 3528 42 0,'0'0'256'0,"0"0"-30"15,-5-6-36-15,5 6-22 0,0 0-14 0,-4-5-10 16,4 5-41-16,0 0 12 0,-6-3-51 0,6 3 20 15,-5-5-39-15,5 5 12 0,0 0-35 0,-12-1 20 16,12 1-31-16,0 0 24 0,-18 1-27 0,18-1 30 16,-16 5-30-16,7-3 34 0,0 2 16 0,0 1 23 15,-1-2-42-15,-1 3 27 0,0 2-43 0,-2-2 27 16,4 3-40-16,-2-1 32 0,-1 3-22 0,3-1 13 16,-1 2-40-16,2 1-4 0,1 3 12 15,0-3-2-15,1 1 1 0,-2 1 1 0,3 1 12 16,4-3-13-16,-2-1 14 0,2 1-10 15,1-1-8-15,0-1 1 0,1 2 2 0,2-4-3 16,2 2 0-16,-1-4-1 0,3 1-1 0,0-2 6 16,-1-2-8-16,3 0-2 0,-9-4-40 0,18 0 46 15,-8-2-46-15,0 0 47 0,-1-2-8 0,-1 1 3 16,1-3 18-16,1-1-15 0,-3 2-1 0,-1-2 7 16,-1 1-4-16,-1 1 7 0,0-2 8 0,-2-1 12 15,-2 8 15-15,0-12 10 0,0 5-3 0,-2 1-4 16,-2-2-6-16,0 1 25 0,0-1-30 0,-1 1 24 15,-1 1-35-15,-1 0 15 0,-3-1-31 16,5 2 19-16,-4 0-27 0,1 0 19 16,-2 1-36-16,1 0 5 0,0 1-68 0,-1-2 0 15,1 3-73-15,0 0-22 0,9 2-40 0,-15-3-54 16,15 3-221-16,-14-1 14 0</inkml:trace>
  <inkml:trace contextRef="#ctx0" brushRef="#br0" timeOffset="76958.8">16702 3499 132 0,'0'0'206'0,"0"0"-41"16,0 0-6-16,0 0-18 0,0 0-11 0,0 0-6 16,0 0-10-16,0 0-12 0,0 0-15 0,0 0 1 15,0 0-36-15,0 0-11 0,-8 3-12 0,8-3-5 16,-4 5-7-16,4-5-1 16,-5 8-3-16,1-4-2 0,2 2 6 0,-3 2-9 15,1 0-1-15,1-1-1 0,-2 2-17 0,4 0 19 16,-2 2-19-16,1-2 18 0,-1 0-18 0,3-1 26 15,0 0-20-15,0 1 17 0,0-1-25 0,0-2 22 16,3 1-25-16,-3-7 16 0,5 10-19 0,-1-6 17 16,-4-4-19-16,6 7 24 0,-6-7-26 0,10 4 15 15,-10-4-15-15,12-4 20 0,-12 4-18 0,10-5 19 16,-5 1-14-16,-5 4 44 0,8-8-20 16,-4 0-5-16,-2 3 9 0,-2 5 8 0,4-12 6 0,-4 6 7 15,0 6 10-15,0-11 0 16,0 11 1-16,0-12-3 0,-4 6-2 0,4 6-7 15,-5-9-18-15,5 9 0 0,-5-10-6 0,5 10-27 16,-10-6 23-16,10 6-9 0,-12-3-4 0,12 3 0 16,0 0-28-16,-19 2-15 0,19-2-26 0,-11 1-26 15,11-1-29-15,-12 4-25 0,12-4-35 0,-10 9-172 16,10-9 178-16</inkml:trace>
  <inkml:trace contextRef="#ctx0" brushRef="#br0" timeOffset="77642.31">15627 3563 145 0,'0'0'298'16,"0"0"-51"-16,-9-3-37 0,9 3-23 0,0 0-23 16,-10 2-41-16,10-2-21 0,-10 2-19 0,10-2-16 15,-8 4-13-15,8-4-13 0,-8 8-4 16,8-8-6-16,-6 6-2 0,6-6-11 0,-4 10 0 16,4-10-26-16,-5 11 24 0,5-11-26 0,0 9 29 15,0-9-27-15,4 10 19 0,-4-10-26 0,2 9 31 16,-2-9-43-16,7 6 26 0,-7-6-35 0,6 5 24 15,-6-5-19-15,7 6 21 0,-7-6-6 0,0 0 2 16,0 0 21-16,12 0-21 0,-12 0 11 16,0 0-7-16,0 0 6 0,7-7 3 0,-7 7-7 0,1-7 9 15,-1 7 11-15,-1-6 18 0,1 6-10 16,-3-8 7-16,3 8-7 0,-4-8-2 0,4 8-3 16,-5-7-5-16,5 7-4 0,-9-5-4 15,9 5 6-15,-10-3-16 0,10 3-22 0,-10-2-30 16,10 2-35-16,-13 0-44 0,13 0-54 0,-13 5-231 15,13-5 110-15</inkml:trace>
  <inkml:trace contextRef="#ctx0" brushRef="#br0" timeOffset="78208.67">14919 3608 249 0,'0'0'317'15,"-4"-5"-48"-15,4 5-38 0,0 0-28 0,0 0-40 16,0 0-35-16,0 0-28 0,0 0-20 0,-10 2-14 15,10-2-10-15,-4 6-36 0,4-6 21 0,-5 8-39 16,5-8 35-16,-3 9-36 0,3-9 31 16,-2 8-35-16,2-8 23 0,-4 10-23 0,4-10 20 15,0 8-28-15,0-8 27 0,4 8-25 0,-4-8 14 16,4 6-34-16,-4-6 22 0,0 0-32 0,6 7 11 16,-6-7-15-16,0 0 21 0,9 2-21 15,-9-2 32-15,0 0-19 0,13-5 5 0,-13 5-2 16,6-5 10-16,-6 5 7 0,4-7 2 0,-4 7 3 15,3-9 5-15,-3 9 5 0,0-10 18 0,0 10-12 16,-3-8 5-16,3 8-6 0,-5-8-4 0,5 8-4 16,-9-6-3-16,9 6-4 0,-9-7-8 0,9 7-26 15,-8-1-40-15,8 1-37 0,-10-2-42 0,10 2-59 16,-14 2-140-16,14-2 187 0</inkml:trace>
  <inkml:trace contextRef="#ctx0" brushRef="#br0" timeOffset="78725.24">14146 3620 271 0,'0'0'240'0,"0"0"-61"0,0 0-45 16,0 0-25-16,-12 5-19 0,12-5-14 15,-5 6-11-15,5-6-18 0,-4 6-10 0,4-6-9 16,-2 8-2-16,2-8-7 0,-4 6-3 0,4-6-6 16,0 7-2-16,0-7 3 0,0 9-11 0,0-9-2 15,5 4-6-15,-5-4-5 0,4 6-8 0,-4-6-5 16,5 4-3-16,-5-4 3 0,0 0 0 0,5 4 5 15,-5-4-6-15,0 0 4 0,0 0 5 0,0 0 3 16,12 1 2-16,-12-1 2 0,0 0 6 0,0 0 1 16,0 0 6-16,2-7-4 0,-2 7 5 0,0 0 1 15,-5-8-5-15,5 8-5 0,0 0-4 16,-5-4-21-16,5 4-18 0,-8-5-24 0,8 5-46 16,-9-4-132-16,9 4 79 0</inkml:trace>
  <inkml:trace contextRef="#ctx0" brushRef="#br0" timeOffset="79109.25">13522 3640 409 0,'0'0'423'0,"0"0"-112"0,0 0-51 16,0 0-74-16,0 0-4 0,0 0-42 16,0 0 1-16,0 0-47 0,0 0 7 0,0 0-38 15,0 0 16-15,0 0-36 0,0 0 10 0,0 0-30 16,0 0 15-16,0 0-35 0,0 0 7 0,0 0-70 16,0 0-45-16,0 0-121 0,-13 1-93 0,13-1-259 15,0 0-92-15</inkml:trace>
  <inkml:trace contextRef="#ctx0" brushRef="#br0" timeOffset="79391.86">13173 3762 220 0,'-4'-6'418'0,"4"6"-112"0,0 0-24 0,0 0-80 16,-7-4 1-16,7 4-42 0,0 0-7 0,0 0-53 15,0 0 0-15,0 0-45 0,-5-4 4 16,5 4-78-16,0 0-59 0,0 0-124 0,0 0-100 15,0 0-221-15,0 0-22 0</inkml:trace>
  <inkml:trace contextRef="#ctx0" brushRef="#br0" timeOffset="79591.99">12863 3779 228 0,'0'0'338'0,"0"0"-72"0,-13 0-75 15,13 0-18-15,0 0-54 0,0 0-14 0,-13 0-51 16,13 0-18-16,0 0-68 0,-6-4-47 0,6 4-67 16,0 0-252-16,-9-4 144 0</inkml:trace>
  <inkml:trace contextRef="#ctx0" brushRef="#br0" timeOffset="79775.92">12617 3779 100 0,'-14'-5'382'16,"14"5"-129"-16,-14-5-43 0,14 5-62 0,-14-3-38 15,14 3-80-15,-10-5-68 0,10 5-84 0,-13-1-216 16,13 1 204-16</inkml:trace>
  <inkml:trace contextRef="#ctx0" brushRef="#br0" timeOffset="79975.07">12288 3743 263 0,'0'0'327'0,"-17"0"-104"0,17 0-51 16,-13 0-74-16,13 0-65 0,-9-1-87 0,9 1-83 16,0 0-152-16,-14 0 254 0</inkml:trace>
  <inkml:trace contextRef="#ctx0" brushRef="#br0" timeOffset="80176.53">12001 3779 248 0,'-12'1'429'0,"12"-1"-100"0,0 0-93 15,-12 0-63-15,12 0-96 0,0 0-54 0,0 0-83 16,-14 0-59-16,14 0-80 0,0 0-161 0,0 0 184 16</inkml:trace>
  <inkml:trace contextRef="#ctx0" brushRef="#br0" timeOffset="102734.53">10132 5778 63 0,'0'0'257'0,"-4"-6"-70"0,4 6-24 16,0 0-53-16,-3-8-10 0,3 8-34 0,-4-5-4 16,4 5-25-16,0 0 0 0,0 0-19 15,0 0 6-15,0 0-14 0,0 0 15 0,0 0-19 16,0 0 9-16,0 0-12 0,0 0 16 16,0 0-16-16,9 2 9 0,-9-2-12 0,8 10 15 15,0-5-15-15,-1 1 12 0,2 2-9 0,2 1-1 16,1 2-1-16,1 0-1 0,2 4 7 0,6 2-2 15,-1 1-1-15,3 1 4 0,4 5 0 0,0 4 5 16,6-2-2-16,-1 5 2 0,5 3-4 0,4 2 2 16,0 1-3-16,1 4 0 0,4-2 0 0,0 0 0 15,3 0 3-15,-1 0-4 0,2 1 6 0,3-1-7 16,-1 0 1-16,0-1-1 0,1 2-1 0,-1-3-4 16,3-1 7-16,-1-1-3 0,-2 0 0 0,3-1-1 15,3-3-4-15,-2 2 6 0,0-1 1 0,-2-3 1 16,2 3-1-16,-1-1 1 0,1-2 3 15,2 2 9-15,-2-4-10 0,3 4 20 16,1-2-26-16,0 1 25 0,1 0-18 0,1-4 32 16,0 5-22-16,2-6 2 0,-1 1 1 0,2 1 0 15,0-3-4-15,0 0 2 0,3-1-4 0,1-1 3 16,-1-1-7-16,3-3 3 0,-2 1 7 0,3 0 0 16,-1-2-4-16,1-1 23 0,0-2-15 0,2 0 17 15,-3 1-14-15,2-1 3 0,5 0-11 0,-1-2 6 16,-2 2-8-16,3-3 4 0,-1 1-5 0,-2 0-9 15,3-1 4-15,0 0-8 0,4-2 9 0,0 2-6 16,1-2 6-16,1 0-16 0,-1-1 5 0,-1 1-6 16,4-1 6-16,-2 1-8 0,0-3 11 15,3 0-2-15,0 2 3 0,1-5-15 0,-1-1 9 16,4 1-18-16,-2-2 46 0,2-1-39 0,0-1 8 16,1-2-2-16,1-1 2 0,-1-2-1 15,4-1-8-15,0 1 1 0,1-5 3 0,-1 2-12 16,1-3 9-16,1 2 7 0,-2-2 3 0,5-1-1 15,-1 4-12-15,1-5 13 0,15-1-10 0,-20 4 8 16,4-2 1-16,-6 0-3 0,3 1-6 0,-1-1 5 16,-1-2-3-16,-2 2 9 0,2 2-15 0,-2-5 4 15,0 1-2-15,1 1 5 0,-4-2 0 0,1 0 5 16,0-1-8-16,-2-1 7 0,1-2-1 16,-1 0-4-16,17-7-2 0,-16 4-2 0,12-4 2 15,0-5 1-15,-16 7 13 0,11-9-6 0,0-1 3 16,-2 0-9-16,-1-1 1 0,2-1 13 0,-4 2-11 15,-10 4 9-15,11-4-12 0,-16 2 1 16,2 3-1-16,-5-1 0 0,3-1 9 0,-2 0-10 16,-1 1-1-16,-2 0 4 0,0-1-3 0,-1 1 2 15,-3 0 3-15,-2-1 0 0,-2 1 5 0,0-3-8 16,1 2 3-16,-3 0 1 0,-1-2-1 0,-2-2 1 16,-2-1 16-16,2 1-10 0,-3-1 12 0,0-1-20 15,-2-1 1-15,4 1-2 0,-2-2 0 0,1 1 1 16,-2-1 49-16,-1-2-58 0,2 0 47 15,-2 2-56-15,-2-1 50 0,0 2-50 0,-3-1 3 16,1 4 2-16,-1-2 1 0,-2 2 11 0,-1 0-2 16,0 2-8-16,-4 1-3 0,2 5 15 0,-7-1-24 15,-3 5-1-15,2 0 0 0,-3-2 5 16,2 3 1-16,-6 2 7 0,2-1 44 0,-3 2-49 16,-5 2 39-16,-4 1-42 0,0 0 39 0,-1 3-39 15,-4 3 39-15,-2-3-36 0,-1 4 36 0,-2 0-37 16,0 1 47-16,0 0-49 0,-4 0 45 0,3 1-39 15,-3 0 34-15,0-1-38 0,1 3 32 0,-2-4-33 16,3 2 38-16,-2 0-37 0,-1 1 49 16,1 0-54-16,1-3 40 0,-1 5-43 0,0-6 34 15,-1 4-38-15,4-1 30 0,-3 0-31 0,1 0 32 16,1-1-1-16,-2 3 7 0,0-2-7 0,-1 2-1 16,1 0 2-16,0-1-1 0,-1 2-1 0,0 0 2 15,-4 5-1-15,9-9 2 0,-7 3 17 16,2 1-13-16,1 1-6 0,-5 4-30 0,8-10 37 15,-4 6-3-15,1 0 1 0,-1-2-3 0,-4 6 0 16,6-7 0-16,-6 7 9 0,6-5-1 0,-6 5-13 16,7-7-13-16,-7 7 31 0,4-5-23 0,-4 5 44 15,0 0-33-15,5-5 39 0,-5 5-43 16,0 0 49-16,0 0-72 0,0 0 9 0,0 0-46 16,0 0-55-16,0 0-61 0,0 0-84 0,0 0-152 15,0 0 123-15</inkml:trace>
  <inkml:trace contextRef="#ctx0" brushRef="#br0" timeOffset="103284.13">22149 4863 26 0,'0'0'229'16,"0"0"-53"-16,6-6-38 0,-6 6-21 0,0 0-10 15,10-4 13-15,-10 4-16 0,8-2-9 0,-8 2 2 16,10-2-19-16,-10 2-14 0,18-3-4 0,-8 1-13 15,3 1-11-15,0-2-4 0,3 2-7 0,1-4-4 16,2 3-7-16,2-3-5 0,2 1 2 0,1 0-3 16,0-1 6-16,2-1-26 0,-3 0 17 15,1-1-14-15,0 2 15 0,-1-1-16 0,-1-1 14 16,1 1-15-16,-1 0 15 0,-3 0-12 16,-1 0 18-16,-3-1-18 0,2 3 12 0,-2 0-11 15,-2-3 13-15,-3 4-15 0,4-3 15 0,-5 4-14 16,0-3 16-16,1 2-12 0,-10 3 22 0,13-4-17 15,-13 4 47-15,13-5-13 0,-13 5 53 0,10-1-38 16,-10 1-4-16,0 0-2 0,12 0-9 0,-12 0 2 16,5 5-2-16,-5-5-8 0,1 13 50 0,-1-5-69 15,3 3 51-15,-6 1-66 0,3 4 54 16,-2 2-63-16,-1 5 56 0,-1 1-59 0,0-1 67 0,-1 2-78 16,0 4 50-16,-4-1-58 0,5-2 32 15,-2 2-58-15,1-2 8 0,-2-3-4 0,2 0-10 16,0 2-8-16,1-4-13 0,-1-1-28 15,3-3-10-15,-2-1-38 0,0-1-39 0,1 0-176 16,1-5 163-16</inkml:trace>
  <inkml:trace contextRef="#ctx0" brushRef="#br0" timeOffset="105000.32">13314 5212 298 0,'-3'-5'264'0,"3"5"-65"15,-5-11-38-15,5 11-23 0,0-8-16 0,0 8-28 16,-2-9-24-16,2 9-13 0,-3-5-15 16,3 5-10-16,0 0-4 0,-1-8-5 0,1 8-12 15,0 0-3-15,0 0 3 0,0 0-6 16,0 0 3-16,9 3-3 0,-5 2 1 0,2 1 2 15,0 5 4-15,6-2-4 0,-2 5-18 0,4 3 19 16,0 5-12-16,7 0 18 0,0 7-20 0,6 2 19 16,-1 3-3-16,7 5-1 0,4 0 2 0,-1 3-6 15,2-3 1-15,3 2 3 0,5-2 4 0,0 1 2 16,4 0 0-16,1-2-25 0,0 1 26 0,0-1-24 16,4 0 3-16,1-3-3 0,-3 0 10 0,3-1-2 15,4 1 3-15,0-4-1 0,-1-1 20 16,2 3-27-16,-2-7 24 0,1 3-27 0,-2-4 44 15,-2 1-48-15,3-1 30 0,-3-2-36 16,0-5 34-16,-1 3-27 0,4-2 31 0,-2-2-4 16,-4-3 58-16,12-5-46 0,3 1 41 0,2-5-55 15,-7-2 40-15,12-1-50 0,6-4 47 0,0-1-55 16,1-1 18-16,5-3-4 0,4 0-1 0,-2-3-1 16,6-1-7-16,-2-2 5 0,3-1 6 0,0-1-8 15,18-5 1-15,-2-1 1 0,-2 0 0 0,-17 5-6 16,17-7 10-16,-15 6-13 0,-3-2 3 15,18-4 1-15,-2 1 3 0,-17 4-6 0,1-2-3 16,0 3 3-16,18-5 1 0,-18 3-1 0,19-3 1 16,-16 4 7-16,13-5 11 0,-13 4 4 15,15-4 5-15,1 0 5 0,-1 0 3 0,1 0 56 16,0-3-63-16,2 3 58 0,-3-2-66 0,-3-1-6 16,7 1 1-16,-3 1-5 0,-1-3 49 0,1 0-63 15,-1 1 0-15,-1-1 4 0,-2 2 0 0,0-4 6 16,-2 2-12-16,4-2 8 0,-4 3 2 0,-1-3-4 15,-14 6 0-15,15-2-3 0,-17 3 1 0,-3-3 1 16,1 3-1-16,1 0 53 0,-3-2-55 0,-1 0 41 16,-1 1-59-16,1 0 59 0,-4-2-13 15,-3 2-5-15,-2 0-55 0,-1 0 59 0,-7 2-58 0,3-3 59 16,-5 1-58-16,0 0 63 0,-1 3-52 16,-3-1 41-16,-1 2-48 0,-6-1 57 0,-7 3-70 15,-1 2 70-15,-3 1-43 0,0-1 40 16,-3 2-57-16,-7 3 59 0,-3-1-58 0,-1 1 57 15,-4 3-54-15,-2-3 58 0,0 3-58 0,-2 2 57 16,-3-1-61-16,-2 2 57 0,2-2-53 0,-2 1 57 16,-3 2-56-16,0 0 56 0,-1 0-51 0,-1-1 43 15,1 3-48-15,-2-2 62 0,0 0-65 0,-1 0 59 16,-8 3-55-16,15-3 54 0,-15 3-53 0,13-4 58 16,-13 4-60-16,10-2 56 0,-10 2-49 15,13-3 61-15,-13 3-72 0,9-2 58 0,-9 2-54 16,10-3 52-16,-10 3-53 0,8-1 62 0,-8 1-62 0,8-3 56 15,-8 3-54-15,0 0 56 0,10-4-58 16,-10 4 57-16,0 0-54 0,0 0 56 0,9-4-51 16,-9 4 52-16,0 0-56 0,0 0 55 15,0 0-54-15,0 0 54 0,9 0-51 0,-9 0 48 16,0 0-59-16,0 0 59 0,0 0-87 0,0 0 27 16,0 0-84-16,6-5 18 0,-6 5-53 0,0 0-9 15,0 0-35-15,0 0-43 0,0 0-26 0,0 0-203 16,8-6 50-16</inkml:trace>
  <inkml:trace contextRef="#ctx0" brushRef="#br0" timeOffset="105539.64">22407 4515 171 0,'0'0'273'0,"-12"-2"-53"15,12 2-45-15,-9-5-3 0,9 5-40 0,-9-3-2 16,9 3-52-16,-7-3 3 0,7 3-40 16,0 0 13-16,-9-4-27 0,9 4 12 0,0 0-27 15,0 0 14-15,-8-2-26 0,8 2 21 16,0 0-19-16,0 0 19 0,0 0-25 0,0 0 24 15,0 0-17-15,10-1 22 0,-10 1-24 0,12 2 25 16,-12-2-26-16,13 5 22 0,-13-5-29 0,16 6 30 16,-4-1-33-16,-2-3 27 0,1 2-25 0,2 1 0 15,0 1 4-15,0-3 0 0,0 3 2 0,-1-2-2 16,1 0 3-16,-1 2 1 0,0-3-8 0,-1 2 32 16,1 1-28-16,-1-3-1 0,-2 1-2 15,2 0 25-15,-2 0-26 0,0 0 27 0,-1-2-32 16,-1 2 27-16,-7-4-30 0,13 6 34 0,-13-6-26 15,12 4 24-15,-12-4-25 0,7 6 31 0,-7-6-28 16,8 8 33-16,-8-8-30 0,1 10 36 16,2-5-34-16,-6 2 46 0,3 0-36 0,-1 2 49 15,-2 2-46-15,-2-3 56 0,3 2-53 0,-6 4 61 16,4-1-56-16,-2-1 69 0,-2 4-50 0,2-3 50 16,-4 4-67-16,1 0 64 0,-2 0-71 0,1 0 63 15,0 0-77-15,0 0 45 0,1-2-59 0,1-4 56 16,0 2-65-16,2-2 48 0,0-1-98 0,1-2 5 15,-2-1-82-15,5 0-25 0,-1 1-48 16,-1-3-29-16,4-5-12 0,-4 8-199 0,4-8 58 0</inkml:trace>
  <inkml:trace contextRef="#ctx0" brushRef="#br0" timeOffset="142789.25">1004 7277 233 0,'-5'-13'403'0,"1"6"-102"15,3-3-16-15,0 3-39 0,-2-3-11 0,2 5-12 16,-2-6-12-16,2 5-16 0,0 0-16 0,-2-2-15 16,2 2-15-16,1 6-23 0,-3-11-21 0,3 11-19 15,-1-8-18-15,1 8-17 0,-4-7-12 0,4 7-15 16,0-6-11-16,0 6-12 0,0 0 2 0,0 0-2 16,0 0 1-16,3 15 4 0,-1 2 1 0,2 3-1 15,1 11 2-15,3-1-8 0,1 12-13 0,0 1 19 16,-3 1-13-16,3 4 19 0,1-2-20 0,-3 2 18 15,-1-3 0-15,1 0-1 0,0 0-1 0,-2-4-1 16,-1-5-2-16,1-4-5 0,-2-3 5 16,-2-1-16-16,3-8 2 0,-4-2 18 0,4-2 2 15,-3-1 2-15,3-2 3 0,-3-1 5 0,-1-3 9 16,1 2 6-16,2-5-5 0,-3-6-9 16,0 9-9-16,0-9-25 0,0 0 10 0,0 0 1 15,-4-5-10-15,4 5 1 0,-1-14-6 0,-3 4-3 16,3-1-1-16,-2-2-20 0,3-4 21 0,-1 1-21 15,1-3 20-15,0 0-20 0,1 0 18 0,2-1-19 16,2 1 26-16,-4-2-16 0,4 2 29 0,-1 0-23 16,1 4 22-16,3-2-23 0,-3 2 19 0,4 2-19 15,-3 2 15-15,2 0-17 0,5 2 28 0,-3 1-22 16,-1 4 25-16,5 1-16 0,-1 1 15 16,1 2-20-16,1 5 23 0,3-1-18 0,-1 4 21 15,2-3-23-15,-1 7 19 0,1-4-23 0,0 2 8 16,-1-1-37-16,0 3 2 0,-3-3-53 0,2 0 3 15,-3-3-59-15,0 4-5 0,0-4-78 0,-1-2-32 16,-2 2-36-16,-2-1-196 0,3-4 3 0</inkml:trace>
  <inkml:trace contextRef="#ctx0" brushRef="#br0" timeOffset="143255.26">1234 6629 95 0,'0'-6'335'0,"-1"-1"-12"0,1 7-52 16,1-10 0-16,-1 10-54 0,-1-7-17 0,1 7-23 15,-3-7-28-15,3 7-36 0,0 0-9 0,0 0-19 16,0 0-20-16,0 0-13 0,0 0-1 0,-2 12 4 15,2 2 1-15,1 1-5 0,0 5-7 0,3 5-23 16,3 3 21-16,0 4-19 0,2 5 8 0,3 1-25 16,-1-1 20-16,2 0-4 0,-3-4-8 0,4-6 2 15,-1 0-10-15,2-3-9 16,-2-3 16-16,1-3-23 0,0-2 27 0,-1-6-16 16,4 2 10-16,-3-5-41 0,1 1-24 0,-2-7-70 15,1-1-26-15,0 0-81 0,0-6-72 0,-1 1-55 16,1-2-173-16,-4-4-37 0</inkml:trace>
  <inkml:trace contextRef="#ctx0" brushRef="#br0" timeOffset="143571.76">1459 6569 342 0,'-2'-5'260'16,"-1"-1"-10"-16,3 6-65 0,-4-8 15 0,4 8-49 16,-5-6-43-16,5 6-20 0,-1-6-21 0,1 6-19 15,0 0-12-15,0 0-2 0,0 0-4 0,0 0-2 16,0 0 7-16,6 9 12 0,-2 0 3 0,4 5-7 16,-1 1 21-16,0 4-43 0,-1 3 45 15,7 2-32-15,-4 4 33 0,0-1-31 0,1 3-5 16,0-6-5-16,2 1 16 0,-1 1-30 0,-2-6 22 15,0-1-30-15,0 0 26 0,1-2-29 0,-2-6 24 16,0 3-24-16,2-2 26 0,-4-4-30 16,3 1 24-16,-2-4-61 0,-1-2-37 0,4 0-113 15,-10-3-68-15,12-2-103 0,-12 2-145 0,10-4-2 16</inkml:trace>
  <inkml:trace contextRef="#ctx0" brushRef="#br0" timeOffset="143755.97">1467 6827 406 0,'0'0'406'0,"-17"-3"-4"0,17 3-66 16,-10-3 3-16,10 3-58 0,-10-4-2 0,10 4-55 15,-8-2-29-15,8 2-52 0,-5-4-18 0,5 4-35 16,1-11-11-16,2 4-33 0,2-3 6 0,4 0-31 16,-3-2-5-16,6 1-79 0,-1-3-42 15,2 0-52-15,1 1-44 0,0-3-51 0,0 2-42 16,0 0-57-16,-1 1-284 0,1-1-146 0</inkml:trace>
  <inkml:trace contextRef="#ctx0" brushRef="#br0" timeOffset="143988.45">1597 6403 37 0,'0'0'502'0,"0"-8"-115"0,0 8-66 0,-4-6-67 15,4 6-49-15,0 0-49 0,0-7-36 0,0 7-17 16,0 0 0-16,0 0 10 0,12 4-9 15,-3 2-10-15,2 2-16 0,6 5-14 0,2 5-12 16,3 3-7-16,2 5-9 0,3 6-5 0,-3 4-26 16,3 1 21-16,-3 0-24 0,3 10 25 0,-9-7-24 15,1 2 15-15,-5-2-20 0,0 1 19 0,-5-2-20 16,0-1 13-16,-6-3-17 0,-2-1 12 0,-1-7-50 16,-1 6-16-16,-4-4-96 0,-2-3-61 0,2-3-98 15,-1 0-350-15,-3-4-176 0</inkml:trace>
  <inkml:trace contextRef="#ctx0" brushRef="#br0" timeOffset="145488.48">2162 7565 561 0,'0'0'551'0,"0"0"-102"0,0 0-84 16,0 0-76-16,0 0-58 0,0 0-49 0,0 0-22 16,0 0-28-16,0 0-22 0,0 0-22 0,0 0-15 15,8-7-17-15,-1-2-9 0,1 3-14 0,2-7-5 16,4 0-8-16,3 1-10 0,-2-4-30 0,3 3-53 16,0-1-53-16,0 1-68 0,0 0-49 0,-2 1-35 15,1 2-69-15,-2 1-318 0,1 1-173 0</inkml:trace>
  <inkml:trace contextRef="#ctx0" brushRef="#br0" timeOffset="145721.09">2322 7752 485 0,'-4'9'503'0,"3"-1"-134"0,-2-4-43 15,3-4-67-15,-1 11-26 0,1-11-37 0,-3 8 5 16,3-8-38-16,0 0-7 0,0 9-32 0,0-9-5 15,0 0-6-15,8-3-15 0,-3-2-16 0,5-1-22 16,-1-5-8-16,4 2-63 0,5-5 51 16,-3-1-58-16,7 1 52 0,-3-4-73 0,4 4 20 0,-1-3-44 15,-2 1-45-15,3 0-37 0,-5 2-54 16,3 3-66-16,-2-2-49 0,-1 1-55 0,-2 2-283 16,1-1-158-16</inkml:trace>
  <inkml:trace contextRef="#ctx0" brushRef="#br0" timeOffset="147804.19">3091 6885 238 0,'0'0'510'0,"5"-4"-166"0,-5 4-16 15,5-7-125-15,-5 7 13 0,3-6-39 0,-3 6-19 16,1-9-1-16,-1 9 12 0,4-10 4 0,-4 10 0 16,1-14-13-16,2 8-18 0,-3-2-17 0,0 0-17 15,0 0-13-15,0-1-29 0,0 3-8 0,-3-3-10 16,3 1-10-16,-1 1-10 0,1 7-1 0,-4-11-4 15,4 11-2-15,-4-11-4 0,4 11 0 0,-1-9-8 16,1 9-15-16,-4-8 1 0,4 8-5 0,0 0 1 16,0 0-1-16,-10 3 0 0,6 3 2 0,3 2 3 15,-3 4-1-15,3 4-46 0,1 3 61 16,1 6-7-16,0 6 7 0,7 3-3 0,0 7-2 16,2 1 3-16,0 2 1 0,7 4-2 0,-3-3 4 15,1 2-9-15,3 7-44 0,-3-11 57 0,2 0-51 16,2-1 62-16,-2 0-52 0,1-3 52 0,-3-2-50 15,0-4 50-15,1-1-56 0,-5-2 33 16,-2-8-78-16,0-1 0 0,0-3-111 0,-4-1 8 16,0-4-83-16,-1-3-37 0,-1 1-88 0,-3-5-321 15,0-6-214-15</inkml:trace>
  <inkml:trace contextRef="#ctx0" brushRef="#br0" timeOffset="147987.49">3085 7486 193 0,'-8'-9'608'0,"3"3"-93"16,1 2-86-16,-1-1-81 0,1-2-69 0,2 2-69 16,-1-1-42-16,3-3-33 0,0 2-21 0,3-6-17 15,-1 1-13-15,7 0-15 0,-1-5-13 0,2-2-13 16,5-1-5-16,1-4-13 0,3 1-9 0,0-3-49 16,7-2-73-16,-2 2-86 0,3-4-81 0,-2 5-74 15,-3 1-63-15,4-4-242 0,-2 2-161 0</inkml:trace>
  <inkml:trace contextRef="#ctx0" brushRef="#br0" timeOffset="148238.38">3542 6599 383 0,'0'0'404'0,"3"-7"-55"0,-3 7-102 15,0 0-54-15,0 0-24 0,0 0 26 0,-3 10 50 16,2-1-6-16,-3 7 8 0,0 7 8 0,2 3-50 15,-1 7 53-15,2 13-77 0,-3 0 41 0,8 6-88 16,0 2 29-16,2 13-87 0,2-2 23 0,2 0-46 16,4 0 29-16,0-6-63 0,4-1-5 0,1-3-4 15,-2-12-6-15,2-3-6 0,-1-4-11 16,1-2 32-16,0-5-80 0,3-5 52 0,-3-5-109 16,3-2-8-16,-7-5-146 0,4-4-36 0,-2-4-83 15,2-2-52-15,-5-4-36 0,4-1-233 0,-4-2-218 16</inkml:trace>
  <inkml:trace contextRef="#ctx0" brushRef="#br0" timeOffset="149470.93">3886 6882 267 0,'0'-9'420'0,"0"9"-47"0,-1-9-140 0,1 9-4 16,-3-11-105-16,3 11 24 0,0-6-86 0,0 6 42 16,0 0-77-16,0 0 45 0,0 0-57 15,7 9 50-15,-2-1-63 0,1 1 46 0,2 5-61 16,1 1 51-16,0 2-57 0,2 1 60 0,1 1-59 15,-1-1 51-15,2-3-53 0,-3 1 51 0,0-2-50 16,-2-5 56-16,1 2-59 0,1-2 61 0,-2-1-60 16,-3-2 64-16,0-2-64 0,3 0 71 0,-8-4-64 15,11-2 60-15,-11 2-67 0,9-11 57 16,-5 2-61-16,1 0 3 0,-2-2 5 0,-2-1 6 0,3-2 4 16,-4 0-3-16,1-3 6 0,-1 3-2 15,-1 1 58-15,1-2-70 0,0 4 61 0,0-2-65 16,0 2 55-16,0 2-62 0,0 0 57 0,0 2-63 15,0 0 49-15,0 7-50 0,1-11 56 0,-1 11-56 16,5-6 66-16,-5 6-61 0,0 0 61 0,16 2-60 16,-6 0 3-16,-4 2 7 0,6 0 4 0,-1 3 1 15,1-2 7-15,-2-1 2 0,4 1 75 0,-5 2-90 16,1-5 74-16,0 1-70 0,-2-2 14 0,1 2 22 16,-9-3 23-16,15 2 27 0,-15-2 23 0,12-2 59 15,-12 2-62-15,9-4 44 0,-4-1-61 0,-4-2 52 16,0 0-62-16,-1 1 43 0,-1-4-65 0,-4 0 45 15,1 0-68-15,-1-1 43 0,-4-2-63 16,3 1 49-16,-4 2-58 0,-1-2 48 0,2 0-58 16,2 3 44-16,-1 2-21 0,2 0-33 0,-1 1-51 15,2 0-45-15,-1 2-55 0,2-1-74 0,4 5-16 16,-8-6-1-16,8 6-16 0,0 0-15 0,0 0-226 16,0 0-35-16</inkml:trace>
  <inkml:trace contextRef="#ctx0" brushRef="#br0" timeOffset="149954.45">4415 6779 620 0,'0'0'390'0,"0"-6"-24"0,0 6-146 15,0 0 7-15,0 0-104 0,0 0 36 0,0 0-87 16,0 6 44-16,5 3-71 0,-1-1 4 0,-3 4-4 16,6-1-3-16,-1 4 36 0,-1 1-62 0,4 2 43 15,0-1-62-15,-1 0 62 0,-2-3-71 16,3 0 54-16,-4 1-62 0,2-3 53 0,-1-1-54 15,-2 1 59-15,1-6-59 0,0 3 65 0,-1-2-45 16,-3-2 68-16,4 1-38 0,-5-6 66 0,4 6-72 16,-4-6 42-16,0 0-67 0,0 0 50 0,7-8-63 15,-7 8 53-15,0-12-64 0,0 4 54 0,0 8-55 16,1-12 52-16,-1 3-50 0,0 9 50 16,0-13-53-16,1 6 50 0,-1 7-53 0,0-11 54 15,0 11-56-15,3-11 50 0,-3 11-53 16,2-6 5-16,-2 6 9 0,5-7 2 0,-5 7 5 15,0 0 55-15,13 0-57 0,-13 0 51 0,14 4-54 16,-5-1 55-16,-9-3-57 0,14 2 53 0,-4 1-57 16,-2-1 66-16,1 1-72 0,-9-3 56 0,15 2-79 15,-15-2 9-15,17 0-109 0,-17 0-51 0,15-2-41 16,-6-2-92-16,-1 0-290 0,-3-1-139 0</inkml:trace>
  <inkml:trace contextRef="#ctx0" brushRef="#br0" timeOffset="151870.14">4534 6267 228 0,'-4'-5'424'0,"0"-4"-87"0,4 9-106 0,-2-10 0 16,2 10-91-16,-4-9 45 0,4 9-75 15,-4-6 45-15,4 6-30 0,-5-8-33 0,5 8-27 16,0 0-17-16,0 0-4 0,0 0-4 0,0 0 1 16,6 9-4-16,-2 2-3 0,5 2 11 0,-1 5-18 15,3 6-9-15,2 3-1 0,1-1-3 0,3 5-2 16,-2 3-2-16,-2-7 1 0,0 2-2 0,-2-4-2 15,2-1-45-15,-3-3 56 0,-1-2-53 0,0-2 62 16,-1-3-46-16,-1-1 70 0,-3-4-37 0,0 1 75 16,1-2-49-16,-1 0 72 0,0-1-40 0,0-1 68 15,-4-6-63-15,6 5 31 0,-6-5-77 0,0 0 39 16,1-10-72-16,-1 3 42 0,0-2-22 16,0-1-15-16,0-3-12 0,0 1-1 0,0-1 0 15,0-2-1-15,0 2 0 0,-1-1-3 0,1 2-9 16,1 0-4-16,-1 0-5 0,3 0 1 0,-2 2 3 15,-1-1 1-15,3 2 3 0,-1 2 0 0,-2 7 5 16,7-10 14-16,-7 10-13 0,10-3 11 0,-10 3-7 16,14 1 5-16,-5 1 3 0,1 3 2 0,-1-1 3 15,3-2-2-15,0 2 8 0,0 1-2 0,-2 0 2 16,4-2-6-16,-2-2 0 0,-1 2 1 0,2-2-8 16,-3 0-25-16,4-2-54 0,-2 0-67 0,-1-2-84 15,3-1-53-15,-2-4-89 0,-1 1-251 16,-2-3-143-16</inkml:trace>
  <inkml:trace contextRef="#ctx0" brushRef="#br0" timeOffset="153285.93">4470 5841 367 0,'3'-8'337'0,"-2"-1"-30"15,-1 1-59-15,0 8-12 0,1-8-46 0,-1 8 13 16,0-9-3-16,0 9-42 0,0-6-16 0,0 6-52 16,0 0-2-16,0-9-36 0,0 9 6 0,0 0-31 15,-1 7 13-15,1-7-22 0,0 14-5 0,1-3 3 16,-1 6-3-16,4-1 2 0,1 5-3 16,0-1-1-16,3 2-49 0,-3 2 58 0,4 2-53 15,1-5 60-15,3 2-3 0,-3-3-1 0,3-1-3 16,1-3-6-16,0 0-1 0,0-1 1 0,4-4-2 15,-1-1-7-15,-1-6-92 0,2-1-24 0,-4-2-127 16,4-3-117-16,-4-3-326 0,3-2-188 0</inkml:trace>
  <inkml:trace contextRef="#ctx0" brushRef="#br0" timeOffset="153605.18">4594 5596 122 0,'0'0'312'15,"0"0"-67"-15,0-8-78 0,0 8-20 0,0 0-43 16,0 0 25-16,0 0-15 0,0 0 25 0,0 6-27 15,3 3 26-15,-1-1-38 0,1 6 18 16,2 2-44-16,-3-1-8 0,5 8-12 0,-1-2-14 0,1 1-3 16,0-1-8-16,2 1 5 0,-1-3-3 0,1 0-8 15,1-2-7-15,-1 0-2 0,-1-3 1 16,2 0-55-16,-1-4 62 0,0 2-58 0,0-5 36 16,1 0-96-16,-4-1-47 0,2-3-75 0,-8-3-76 15,14 2-200-15,-14-2 14 0</inkml:trace>
  <inkml:trace contextRef="#ctx0" brushRef="#br0" timeOffset="153803.39">4639 5816 250 0,'0'0'466'0,"0"0"-99"0,-13-2-53 0,13 2-51 15,0 0-7-15,0 0-44 0,-8-2-3 0,8 2-58 16,0 0-15-16,0 0-41 0,-1-7-3 0,1 7-39 15,5-10 6-15,-1 5-26 0,4-3-31 0,-1 2-86 16,1-5-69-16,1 1-54 0,1-1-83 0,-1 1-70 16,0-2-223-16,0 0-97 0</inkml:trace>
  <inkml:trace contextRef="#ctx0" brushRef="#br0" timeOffset="154019.07">4814 5610 43 0,'5'-5'264'0,"-5"5"-59"0,9-1-54 16,-9 1-21-16,9-10-43 0,-9 10-9 0,9-7-47 15,-3 0-58-15,2 2-83 0,-3-1-158 0,0-2 84 16</inkml:trace>
  <inkml:trace contextRef="#ctx0" brushRef="#br0" timeOffset="154285.79">4920 5387 180 0,'0'0'433'0,"0"0"-48"0,0 0-138 15,-4-6 0-15,4 6-110 0,0 0 21 0,0 0-87 16,0 0 37-16,0 0-70 0,0 0 43 16,0 0-67-16,1 8 53 0,2 0-5 0,2-1-18 15,3 5-6-15,-2 2-12 0,4 3 0 16,3 8-10-16,1-4-37 0,-1 2-46 0,-3 1-37 15,3-5-9-15,-3-1-32 0,-1 1-57 0,1-1-44 16,-1-4-220-16,-1 1 53 0</inkml:trace>
  <inkml:trace contextRef="#ctx0" brushRef="#br0" timeOffset="154586.1">4976 5313 216 0,'0'0'525'0,"-1"-9"-116"0,1 9-98 0,-4-7-69 16,4 7-51-16,-1-7-39 0,1 7-30 0,0 0-24 15,6-4-16-15,-6 4-9 0,0 0-7 0,18 1-9 16,-9 2-9-16,5 3 8 0,0 5-74 0,5 4 53 15,3 4-3-15,-3 1-4 0,4 6-6 16,-4 6-3-16,1 1-6 0,-4-3-1 0,-7 1 2 16,0-2-5-16,0 2-13 0,-8 1-10 0,2-6-22 15,-3 3-33-15,-3-4-44 0,-2 7-54 16,-4-4-63-16,0 3-60 0,-1-2-302 0,-1-1-106 16</inkml:trace>
  <inkml:trace contextRef="#ctx0" brushRef="#br0" timeOffset="155052.35">5385 6453 213 0,'0'0'689'0,"0"0"-189"16,-4-5-115-16,4 5-79 0,4-8-61 0,0 3-61 15,1-3-37-15,0 1-29 0,5 0-18 0,-2-3-15 16,1 0-16-16,4 2-16 0,-3-2-13 0,-1 1-10 15,5 1-53-15,-4-2 44 0,2 3-89 0,-1-2 2 16,-2 3-105-16,0 0 0 0,-1 1-31 16,-2-1-36-16,-6 6-26 0,12-7-30 0,-12 7-233 15,5-7-33-15</inkml:trace>
  <inkml:trace contextRef="#ctx0" brushRef="#br0" timeOffset="155251.94">5480 6254 329 0,'0'0'335'16,"-12"-5"-21"-16,12 5-62 0,-10-3 39 0,10 3-61 15,-8-6 51-15,8 6-67 0,-5-5 36 0,5 5-75 16,0 0 31-16,-6-4-90 0,6 4 26 0,0 0-79 16,-8-3 35-16,8 3-70 0,0 0 55 0,4 6-50 15,2-2 47-15,-2 3-64 16,4 0 53-16,2 4-68 0,0 1 53 0,3 4-60 16,2 1 44-16,2 4-62 0,-2 1 5 0,2 2-131 15,1 1-17-15,-3 1-115 0,-1 1-46 0,-1-3-71 16,2 2-341-16,-3-2-242 0</inkml:trace>
  <inkml:trace contextRef="#ctx0" brushRef="#br0" timeOffset="158368.59">5771 6177 23 0,'-1'-6'451'0,"0"-1"-90"0,-2 0-37 15,3 7-28-15,0-9-10 0,0 9-12 0,-4-10-29 16,4 10-46-16,0-7-40 0,0 7-33 0,-1-7-31 16,1 7-25-16,0 0-23 0,0 0-8 0,0 0 38 15,0 0-64-15,0 0 47 0,1 9-58 0,2-1 42 16,1 3-51-16,-2 5 52 0,6-2-58 0,-2 4 53 15,2 0-62-15,-2 0 56 0,3-4-56 0,-4 0 52 16,3 2-53-16,0-4 54 16,-2-2-8-16,0 0-4 0,-2 0 0 0,4-5-8 15,-4 4 0-15,1-4-4 0,1 0 3 0,-6-5-2 16,8 6 0-16,-8-6 2 0,0 0-1 0,14-3-49 16,-14 3 62-16,9-8-56 0,-5 3 53 0,-2-5-46 15,2 4 54-15,-1-3-59 0,-1 0 59 0,1-1-60 16,-2 3 45-16,-1 2-42 0,3-3 48 0,-3 8-50 15,2-10 49-15,-2 10-56 0,4-12 50 0,-4 12-49 16,5-4 53-16,-5 4-53 0,8-6 53 0,-8 6-50 16,0 0 54-16,15 2-52 0,-15-2 52 0,14 4-51 15,-5-4 54-15,0 4-52 0,1-1 52 0,-2-1-4 16,1 1-2-16,1 1-3 0,-10-4-2 0,14 1 0 16,-14-1 3-16,17 0-1 0,-17 0-51 15,11-3 57-15,-3 0-48 0,-8 3 52 0,10-9-29 16,-5 6 33-16,-1-6-47 0,0 2 61 0,-3-2-40 15,-1 1 58-15,0 1-48 0,-1-4 50 0,-3 0-54 16,0 0 46-16,-1-1-58 0,-5 3 48 0,2-5-54 16,-1 3 48-16,-2 1-57 0,1 0 45 0,-2 0-50 15,-2 3 52-15,5 0-63 0,-5 0 33 0,5 4-93 16,0-2 13-16,0 1-102 0,9 4 24 0,-15 0-58 16,15 0 14-16,-12 6-27 0,12-6-46 0,-6 11-24 15,6-2-255-15,0 1-72 0</inkml:trace>
  <inkml:trace contextRef="#ctx0" brushRef="#br0" timeOffset="158901.84">6226 6277 283 0,'0'0'312'0,"3"-8"-52"16,-3 8-34-16,2-5-31 0,-2 5-38 15,4-6-69-15,-4 6 22 0,6-6-58 0,-6 6 41 16,9-6-65-16,-9 6 23 0,12 0-40 0,-12 0 33 16,11 2-8-16,-3 2-5 0,-3 1-7 0,3 1-5 15,-2 0 0-15,2 5-5 0,-3 0-2 0,0 1-2 16,-1 3 6-16,-3-4-1 0,2 1-5 0,-2 1-1 15,-1-2 22-15,0 1 11 0,0-1 14 0,0-2 13 16,-1 1 12-16,-2-2 12 0,3 0 9 0,0-1 12 16,0-7 7-16,-1 10-5 0,1-10-16 0,-4 8-15 15,4-8-20-15,0 0-20 0,0 0-8 0,-6-5-9 16,6 5-9-16,-3-11-9 0,3 3-9 16,-1-2-6-16,1-1 2 0,0 0-3 0,0-3 5 15,0 2-11-15,0 1-48 0,0-3 62 16,0 2-44-16,0 2 54 0,-3-1-37 0,3 3 44 15,0-1-49-15,0 2 51 0,0-1-52 0,0 8 52 16,0-12-56-16,0 12 52 0,-1-10-58 0,1 10 55 16,-1-8-56-16,1 8 54 0,0 0-52 0,-3-4 56 15,3 4-56-15,0 0 60 0,0 0-2 0,-5 7-4 16,5-7-2-16,0 13-7 0,4-8-1 0,-3 4 0 16,3-1-7-16,0 2 5 0,1-2-6 0,-1 1-11 15,2 0-14-15,2-2-18 0,-2 2-18 16,3-4-25-16,0 2-32 0,1-1-37 0,-1-2-26 15,3-2-30-15,-1-1-27 0,-2 0-24 0,3-2-265 16,-1 0-35-16</inkml:trace>
  <inkml:trace contextRef="#ctx0" brushRef="#br0" timeOffset="159789.93">6305 6317 115 0,'0'0'316'0,"0"0"-52"0,0 0-39 0,0 0-21 15,0 0-29-15,4-6-28 0,-4 6-26 0,0 0-21 16,0 0-20-16,4-6-14 0,-4 6-14 0,4-5-8 16,-4 5-10-16,4-8-1 0,-4 8-8 0,6-9-10 15,-1 2-36-15,-1 0 36 0,1 1-39 0,-1-2 41 16,0-1-38-16,1 3 37 0,-1-3-36 0,1 4 37 16,-3-3-38-16,2 2 33 0,0 2-35 15,-4 4 31-15,5-10-37 0,-5 10 21 0,4-8-34 16,-4 8 11-16,1-8-29 0,-1 8-4 0,0 0-7 15,4-7-16-15,-4 7-16 0,0 0-17 0,0 0-28 16,0 0-41-16,0 0-131 0,0 0 222 0</inkml:trace>
  <inkml:trace contextRef="#ctx0" brushRef="#br0" timeOffset="161217.53">6447 6157 119 0,'-9'-3'323'0,"9"3"-81"0,0 0-19 0,-9-3-39 16,9 3 24-16,0 0-55 0,-5-8 46 0,5 8-65 15,-5-5-4-15,5 5-2 0,0 0-17 0,-4-5-8 16,4 5-18-16,-1-8-17 0,1 8-16 0,0 0-4 16,1-11-9-16,-1 11 42 0,0-7-66 0,0 7 43 15,4-10-62-15,-4 10 52 0,5-9-60 0,-1 4 47 16,-4 5-56-16,5-8 31 0,-5 8-32 0,9-6 47 15,-9 6-56-15,13-1 47 0,-13 1-56 16,11 1 4-16,-3 4-3 0,0-1-1 0,-1 3 7 16,1 2-1-16,0 0 57 0,-2 5-59 0,2-1 60 15,-3-1-58-15,-1 0 59 0,-2 2-58 0,2-5 65 16,0 2-60-16,-3-2 60 0,3 0-53 0,-4-3 63 16,4 0-46-16,-3 1 68 0,0-3-45 0,-1-4 79 15,4 9-37-15,-4-9 79 0,3 8-58 0,-3-8 29 16,0 0-71-16,0 0 37 0,0 0-68 0,1-10 48 15,-1 3-60-15,0-2 49 0,0-2-58 0,0 0 45 16,1-1-54-16,2-2 50 0,-3-1-57 16,1-1 55-16,-1 0-52 0,3 2 50 0,-3-2-54 15,1 1 55-15,-1 2-54 0,0 1 54 0,0-2-51 16,0 4 59-16,0 2-9 0,0 2-10 0,0-3-7 16,0 2-3-16,0 7-9 0,0-12-53 15,0 12 52-15,0-9-3 0,0 9 0 0,0 0-47 16,0 0 60-16,0 0-54 0,0 0 59 0,-8 7-51 15,8-7 56-15,-1 15-37 0,5-5-9 0,-3 1 55 16,3 1-56-16,0 0 54 0,2-1-52 0,-1 5 52 16,3-7-55-16,0 3 57 0,-2-1-62 0,7-1 44 15,-3-2-72-15,3 1 18 0,-3-7-102 0,3 3-17 16,-2-4-76-16,2-1-77 0,1-1-362 16,0-4-189-16</inkml:trace>
  <inkml:trace contextRef="#ctx0" brushRef="#br0" timeOffset="162133.39">6626 5718 275 0,'0'-13'398'16,"0"13"-61"-16,-1-6-74 0,1 6-36 0,0-11 3 15,0 11-24-15,1-5-19 0,-1 5-29 0,0 0-26 16,0-6-16-16,0 6-37 0,0 0-17 0,0 0-15 16,-1-7-12-16,1 7-10 0,0 0-6 0,0 0-6 15,0 0-5-15,0 0-2 0,0 0-6 0,0 0 2 16,0 0-1-16,0 0 3 0,0 0-4 0,0 0-1 15,0 0 3-15,4 4-2 0,-4-4-3 0,2 11 5 16,1-4 0-16,2 3 9 0,-3 4 16 16,1-2 5-16,1 4-1 0,0 1-8 0,1 1-48 0,-1 2 55 15,1 0-52-15,1 2 56 0,-1-3-54 16,0-2 53-16,-1-1-53 0,4-1 53 0,-2 0-51 16,-1-3 51-16,3-2-53 0,-3 1 57 0,0-4-55 15,5 1 49-15,-3-5-79 0,2 2-11 0,-9-5-119 16,16-3-45-16,-4 0-97 0,-3-4-383 15,1 0-209-15</inkml:trace>
  <inkml:trace contextRef="#ctx0" brushRef="#br0" timeOffset="162700.69">6796 5722 312 0,'0'0'407'0,"1"-5"-68"0,-1 5-35 0,0 0-21 16,0-10-14-16,0 10-14 0,0 0-28 0,0-7-22 15,0 7-38-15,0 0-32 0,0 0-31 0,0 0-22 16,0-8-23-16,0 8-18 0,0 0-17 0,0 0-4 16,0 0 0-16,4 7-3 0,-4-7 0 0,4 9-8 15,-3 1-1-15,3-2-2 0,0 5 0 0,0 2 0 16,-3-1 2-16,4 3 0 0,0-2-1 0,-1 1-53 15,1 1 61-15,-1-3-52 0,1-2 57 0,-1 0-50 16,2-1 53-16,-2-2-53 0,1 0 55 0,-1-1-60 16,3-2 16-16,0 2-113 0,-7-8-24 0,12 3-93 15,-12-3-57-15,11-2-94 0,-3-3-225 16,-2-1-137-16</inkml:trace>
  <inkml:trace contextRef="#ctx0" brushRef="#br0" timeOffset="162900.57">6806 5779 501 0,'0'0'415'0,"-10"-2"-47"0,10 2-44 15,0 0-20-15,-10-1-15 0,10 1-30 0,0 0-35 16,0 0-29-16,0 0-31 0,-8-4-35 0,8 4-34 16,0 0-13-16,0 0-17 0,4-10-10 0,-4 10-14 15,10-6-11-15,-2 1-44 0,-2-1-63 0,2 0-67 16,1 1-70-16,0-3-41 0,-3 2-51 15,6-2-38-15,-5 1-349 0,2 1-199 0</inkml:trace>
  <inkml:trace contextRef="#ctx0" brushRef="#br0" timeOffset="163149.82">6898 5562 459 0,'-5'-7'393'15,"5"7"-43"-15,-1-6-33 0,1 6-20 16,-4-7-8-16,4 7-18 0,0 0-36 0,-4-6-36 15,4 6-43-15,0 0-40 0,0 0-29 0,0 0-27 16,-2-6-13-16,2 6-7 0,0 0-10 0,7 5-5 16,-3 0-6-16,4 3-2 0,1 0-7 15,2 8 6-15,1 1-5 0,2 4-6 0,-1 2-1 16,-2 3-3-16,3-3-1 0,-5 0-1 0,4 6 1 16,-7-8-7-16,2 0-2 0,-4 1-1 0,1-1-63 15,-4-2 25-15,2-1-86 0,-3 1 26 0,0-3-90 16,-3 0-3-16,3 0-49 0,-1-6-66 0,0 2-62 15,-2-4-160-15,-1 1-44 0</inkml:trace>
  <inkml:trace contextRef="#ctx0" brushRef="#br0" timeOffset="163518.85">7265 6079 431 0,'-8'7'650'0,"8"-7"-157"16,-6 5-9-16,6-5-121 0,0 0-15 0,-5 4-87 16,5-4 41-16,0 0-82 0,0 0-29 0,0 0-32 15,0 0-38-15,0 0-28 0,0 0-17 0,0 0-12 16,0 0-16-16,5-3-11 0,5-3-11 0,-2 2-15 16,2-1-30-16,3-3 1 0,-3 1-99 0,4 2 13 15,-2-4-82-15,-1 1 21 0,2 4-83 0,-3-3 10 16,-1 1-68-16,1 1-26 0,-1-1-34 0,-2 0-358 15,-1 2-230-15</inkml:trace>
  <inkml:trace contextRef="#ctx0" brushRef="#br0" timeOffset="163750.01">7353 5933 200 0,'-6'-5'372'0,"6"5"-59"0,-9-5-7 0,9 5-30 16,-8-8-2-16,8 8 2 0,-5-5-14 0,5 5-26 15,-4-4-20-15,4 4-20 0,-2-6-63 16,2 6 1-16,0 0-32 0,-8-6-26 16,8 6-22-16,0 0-20 0,0 0-6 0,0 0-5 0,0 0-3 15,0 12-54-15,5-7 56 0,-1 6-55 0,0-2 59 16,2 5-52-16,1 4 49 0,-1 2-74 16,4 1 5-16,-2 1-102 0,2 5 7 0,0-2-89 15,-2-3 0-15,1-1-41 0,1 0-56 0,-5-1-324 16,3-5-162-16</inkml:trace>
  <inkml:trace contextRef="#ctx0" brushRef="#br0" timeOffset="164332.94">7587 5799 111 0,'0'0'501'0,"0"-13"-126"0,0 13-84 16,0-9-75-16,0 9-48 0,0-9-43 0,0 9-24 15,0 0-14-15,0 0 0 0,0 0 12 0,0 0 13 16,9 10-12-16,-5-2-17 0,0 4-13 16,1 3-15-16,0 0-9 0,0 2-61 0,4 4 58 15,-4 0-55-15,3-1 51 0,-2 0-60 0,3-2 6 16,-4 0 64-16,-1-2-66 0,1-3 56 0,-1 0-53 16,1 0 58-16,-1-5-52 0,0 2 61 0,-2-3-47 15,2 1 70-15,-1-2-42 0,-3-6 60 0,2 10-49 16,-2-10 39-16,4 7-65 0,-4-7 45 0,0 0-68 15,0 0-3-15,0 0 46 0,8-5-59 0,-8 5 42 16,4-8-59-16,-4 8 43 0,7-6-62 0,-3 1 52 16,-4 5-49-16,8-9 44 0,-8 9-58 0,9-4 60 15,-9 4-46-15,11-2 51 0,-11 2-53 0,13 0 63 16,-13 0-57-16,15 4 59 0,-6-3-54 0,-1 4 56 16,-3 1-50-16,4 0 3 0,-4-2 59 15,0 3-56-15,-1-1 59 0,1-3-53 0,-5-3 59 16,3 12-47-16,-3-12 56 0,0 11-42 0,-3-5 57 15,1 1-50-15,-2-3 61 0,-1 2-53 0,-2 0 49 16,-3-2-48-16,5-2 50 0,-3 0-59 0,8-2 46 16,-15 4-68-16,15-4 21 0,-14 0-93 0,14 0 14 15,-13-4-96-15,13 4-32 0,-14-3-3 0,14 3-67 16,-9-9-70-16,9 9-229 0,-4-8-82 16</inkml:trace>
  <inkml:trace contextRef="#ctx0" brushRef="#br0" timeOffset="164849.48">7981 6078 281 0,'0'0'329'0,"0"0"-19"16,0 0-77-16,-3-4 45 0,3 4-58 15,0 0 67-15,0 0-52 0,0 0 39 0,0 0-73 16,0 0 27-16,-1-7-70 0,1 7 30 0,0 0-89 16,0 0 23-16,0 0-74 0,0 0 37 0,-8 5-67 15,8-5 46-15,-1 7-64 0,1-7 46 16,-3 12-55-16,3-12 47 0,3 12-59 0,-2-3 42 0,3-4-67 16,0 3 40-16,1 0-64 0,0-3 51 15,4 0-57-15,-4 0 53 0,4-1-47 0,-1-4 56 16,-8 0-49-16,15 0 60 0,-15 0-50 0,14 0 60 15,-5-4-47-15,-1-2 54 0,-3 1-53 0,0 1 12 16,0-4 53-16,-2 0-52 0,-2 3 52 0,-1-4-51 16,0 1 46-16,-1 1-55 0,-2-2 57 0,1 4-66 15,-5-6 53-15,2 5-74 0,1 2 31 0,-6-4-97 16,5 3 2-16,-3 4-89 0,3-3-45 0,5 4-71 16,-14-4-302-16,14 4-145 0</inkml:trace>
  <inkml:trace contextRef="#ctx0" brushRef="#br0" timeOffset="165466.54">7835 5524 178 0,'-1'-8'513'15,"-2"4"-139"-15,3-4-94 0,0 8-61 0,0-9-44 16,0 9-34-16,4-10-27 0,-4 10-18 0,9-6-16 16,-9 6-5-16,14-1 24 0,-1 4 6 0,2 5-5 15,4 2-12-15,11 11-1 0,0 7-6 0,9 10-9 16,-1 3-9-16,7 10-6 0,-4 3-62 0,0 2 52 15,-2 7-50-15,-2 3 50 0,-1 2-58 16,-5 4 54-16,-6 4-55 0,-3-1 50 0,-5 0-56 16,-7 0 54-16,-5-3-53 0,-1-3 4 0,-9 1-2 15,-3-6 11-15,-2 1 2 0,-8-5-13 0,-1-2-48 16,-7-4-55-16,-6 0-56 0,-1-7-49 0,-8 1-90 16,-1-6-385-16,-3-3-205 0</inkml:trace>
  <inkml:trace contextRef="#ctx0" brushRef="#br0" timeOffset="166882.31">1827 8866 287 0,'-5'4'262'0,"1"2"-42"0,4-6-36 0,-9 5-30 16,9-5-24-16,0 0-30 0,-5 3-19 0,5-3-13 16,0 0 6-16,0 0 1 0,9-6 0 0,0-2 7 15,6-1-27-15,7-7 38 0,5-5-44 0,9-2 26 16,10-6-31-16,6-3 19 0,3-2-33 0,9-1-9 15,9-2-3-15,19-9-1 0,6 3-50 0,7 1 54 16,10-3-3-16,4 3 1 0,1 0-4 0,8-3-2 16,2 1-5-16,7-1 0 0,0 0 1 0,1-2 1 15,1 1-1-15,3-1-2 0,1 2 1 0,0-3 0 16,3 4-48-16,-3-4 64 0,8 1-42 0,0-3 7 16,2 1 10-16,3 0 59 0,0-3-66 15,0 0 3-15,2 3 62 0,-1-3-18 0,-1 1-7 16,-4 3-61-16,-2-3 64 0,-7 3-64 0,0 1 62 15,-5 4-63-15,-4-2 11 0,-6 5 1 0,-4 2 6 16,-4 2 6-16,-6 3 9 0,-3 5 3 0,-2-1 5 16,-22 8-2-16,0 2 55 0,-4 2-65 0,-4 3 50 15,-1 2-60-15,-8 1 6 0,-11 5-5 0,-3 2 13 16,-2-1-1-16,-7 2 0 0,-5 0-11 16,-6 2-8-16,-5 0-34 0,-6 1-24 15,-3 0-28-15,0 0-30 0,-3 0-32 0,-5 1-59 16,-1 0-329-16,-13-1-67 0</inkml:trace>
  <inkml:trace contextRef="#ctx0" brushRef="#br0" timeOffset="174947.41">1634 10017 371 0,'0'0'325'15,"0"0"-81"-15,0 0 3 0,0 0-54 0,4-5-2 16,-4 5 13-16,0 0-22 0,0 0 0 0,0 0-12 16,0 0-25-16,3-6-18 0,-3 6-18 0,0 0-16 15,0 0-14-15,0 0-11 0,0 0-10 16,0 0-8-16,0 0-4 0,0 0-3 0,2-6 2 15,-2 6-4-15,0 0-6 0,0 0-7 0,0 0-6 16,0 0-4-16,0 0-5 0,0 0-1 0,0 0-2 16,0 0-3-16,0 0 3 0,0 0-3 0,0 0 1 15,0 0-5-15,0 0 0 0,0 0 2 0,0 0-6 16,0 0 7-16,0 0 0 0,0 0 0 0,4-7 0 16,-4 7 2-16,0 0-1 0,0 0 0 0,0 0 0 15,0 0 4-15,0 0 15 0,0 0 3 0,0 0 2 16,0 0-7-16,0 0-6 0,0 0 4 0,0 0-5 15,0 0-3-15,0 0-7 0,0 0 0 0,0 0-4 16,0 0-2-16,0 0-2 0,0 0-4 16,0 0 1-16,0 0-3 0,0 0 1 0,0 0 2 15,-4 5-1-15,4-5 3 0,0 0 0 0,0 0 1 16,0 0 0-16,0 0 0 0,0 8 0 0,0-8 0 16,0 0 5-16,0 0-2 0,0 0-1 0,0 0-6 15,0 0 2-15,0 0-2 0,0 0 2 0,0 0 0 16,0 0 0-16,0 0-1 0,0 0 1 15,0 0 0-15,0 0-2 0,0 0-1 0,0 0 8 16,0 0-5-16,13-1 4 0,-13 1 0 0,0 0 0 16,5-8 2-16,-5 8 0 0,8-5 2 0,-8 5 1 15,6-9 1-15,-6 9 4 0,8-9 4 0,-8 9 12 16,5-7-2-16,-5 7 5 0,4-12-1 16,-4 12-3-16,1-11 1 0,-1 11 1 0,0-10-6 15,0 10-6-15,-4-11-5 0,0 6-6 0,-1 0-7 16,5 5-6-16,-14-7-3 0,14 7-1 0,-19 0-1 15,9 1 2-15,-3 4 0 0,-1-4 0 0,-4 8-2 16,-1 2-1-16,-3 3 28 0,3 2-17 0,-8 10 12 16,4-3-16-16,0 6 12 0,5 0-7 0,-1 1 9 15,6-4-16-15,2 4 14 0,2 1-14 0,1 1 15 16,4-3-14-16,2 4 13 0,3-2-13 0,0 1 10 16,6 0-9-16,-1 0 10 0,3-4-12 0,4 1 1 15,-3-6 2-15,4 2 0 0,0-7 2 16,0-4 1-16,0 1 1 0,4-2 2 0,-4-4 0 15,3 0 4-15,-3-4 0 0,1-2 1 0,-2 0-9 16,1-2 0-16,0 1-26 0,-2-4-35 0,0 1-52 16,-1-2-34-16,-1 2-48 0,1-2-47 0,-2-1-50 15,-1-1-49-15,2 1-70 0,-10 4-172 0,12-5-102 16</inkml:trace>
  <inkml:trace contextRef="#ctx0" brushRef="#br0" timeOffset="179079.59">2287 10107 322 0,'0'0'515'0,"0"0"-59"0,0 0-78 0,-10-2-43 16,10 2-40-16,0 0-55 0,0 0-22 0,-9-2-11 16,9 2-3-16,0 0-7 0,0 0-22 0,0 0-23 15,-9-3-28-15,9 3-28 0,0 0-25 16,0 0-16-16,0 0-14 0,3-10-62 0,-2 4 52 15,5 1-58-15,2-4 55 0,1 1-79 0,4-2 16 16,-2 1-81-16,6-4 25 0,-2 2-79 0,2 1 30 16,-6 1-31-16,5 0-49 0,-2 1-61 15,-4 0-22-15,3 5-40 0,-3-1-26 0,-2-1-193 16,-8 5-77-16</inkml:trace>
  <inkml:trace contextRef="#ctx0" brushRef="#br0" timeOffset="179263.58">2392 10107 318 0,'-6'10'307'0,"1"-2"-66"0,1-2 11 0,-3 2-58 16,6-1 23-16,-3-1-27 0,0-1-10 0,4-5 2 16,-6 9-9-16,6-9-17 0,-4 9-14 0,4-9-14 15,-2 6-21-15,2-6-15 0,0 0-18 0,-4 6-15 16,4-6-7-16,0 0-9 0,0 0-7 0,9 3-4 16,-9-3-6-16,15-3-3 0,-7-1-3 15,3-1 3-15,1-3-28 0,2 2-47 0,0-2-34 16,0 0-58-16,1-2-50 0,3-1-60 0,-1 2-52 15,-3 0-61-15,0 3-214 0,0-5-96 0</inkml:trace>
  <inkml:trace contextRef="#ctx0" brushRef="#br0" timeOffset="180778.68">2980 9856 200 0,'0'0'563'0,"-14"-1"-101"0,14 1-76 0,-8-6-73 15,8 6-63-15,0 0-55 0,-5-9-45 0,5 9-31 16,-4-11-19-16,4 11-19 0,0-14-10 0,0 4-14 15,3-1-4-15,1 0-15 0,-2-2-9 0,5 0-9 16,-1 1-6-16,0-1-6 0,2 2-5 0,1 1-2 16,1-1-2-16,-1 3-7 0,0 4 11 15,4 0-10-15,-3 0 3 0,-10 4-1 0,22 4-6 16,-12 1-3-16,2 0 6 0,-1 7 4 0,-1-1 1 16,-1 3 2-16,3 3-51 0,-6 0 60 0,2-2-48 15,-3-1 58-15,-1 0-52 0,1-1 7 0,-3-2 59 16,2 0-57-16,0-3 61 0,-4 2-54 0,4-4 66 15,-3 3-42-15,2-5 72 0,-3-4-35 16,1 9 52-16,-1-9-68 0,0 0 37 0,0 0-66 16,0 0 45-16,5-5-60 0,-5-1 50 0,0-5-60 15,3 0 47-15,-2-2-27 0,3-4-1 0,-2 0-1 16,1-1 1-16,-2 1 1 0,3 0 2 0,0 2-3 16,0-1 2-16,-2 1 0 0,2 0-1 0,1 3-2 15,-1-1-4-15,0 2 5 0,1 4-2 0,0-3-3 16,-1 3-2-16,1 3 2 0,-5 4-2 0,14-5 6 15,-14 5-7-15,13 4 9 0,-4 1 0 0,-3 0 2 16,3 5 4-16,0-3 0 0,0 4 1 0,-4-3-3 16,0 1 1-16,3-2 0 0,-4 0 2 15,2 2-1-15,-2-4 3 0,0 0 1 0,0 2 5 16,-4-7 2-16,6 7 15 0,-6-7 16 0,4 9 7 16,-4-9-5-16,0 0-2 0,0 0-11 0,0 0-9 15,0 0-12-15,0 0-9 0,1-9-30 0,-1 9 25 16,-5-12-1-16,5 2-10 0,0-1 0 0,-1 0-6 15,2-3 4-15,-1 1-2 0,0 0-2 0,0 0-3 16,3-3 3-16,-1 5 5 0,-2-3 1 0,4 1 3 16,0 4 3-16,-2-4 0 0,1 6-4 0,1-4 1 15,-3 5 2-15,4-3 1 0,-1 4 0 0,-4 5 2 16,13-5 2-16,-13 5 2 0,14 0 1 0,-14 0-1 16,15 5-1-16,-6 1 3 0,0 3-2 15,4-3 2-15,-4 7 0 0,0-5 2 16,2 4-3-16,-3-3 0 0,1 1-13 0,-3 0-40 15,3-1-66-15,-1-3-61 0,-3 3-75 0,0-1-64 16,0 1-337-16,3-2-171 0</inkml:trace>
  <inkml:trace contextRef="#ctx0" brushRef="#br0" timeOffset="181449.36">3685 9397 470 0,'-6'-9'415'15,"6"9"-66"-15,-1-6-77 0,1 6-55 0,-3-6-46 16,3 6-33-16,0 0-8 0,-9-5-11 0,9 5-10 16,0 0-15-16,-9 3-13 0,9-3-7 0,-5 11 4 15,0-5-15-15,4 5-18 0,-2-3-16 0,2 6-6 16,1-3-3-16,0 2-4 0,0 1-2 0,1-3-5 15,3 1-2-15,0 0 0 0,-3-4-2 0,4 3 1 16,-2-2-1-16,1-1 0 0,-2 0 1 16,2-3 2-16,1 2-2 0,-5-7-1 0,10 6-6 15,-10-6 0-15,9 1-8 0,-9-1-9 0,11-1-13 16,-11 1-4-16,10-6 1 0,-5-1 9 16,-1 3-13-16,-2-4-7 0,2 0-9 0,-1 2 6 15,-2-3 7-15,-1 2 10 0,1 0-1 0,-1-2 9 16,0 3 15-16,0-3-7 0,-1 1 11 0,1 3 3 15,0-4 8-15,-4 2 11 0,4 0 9 0,-4 0 8 16,3 1-8-16,-3-4 6 0,3 6 6 0,-2-1 7 16,1-3-17-16,-3 3 17 0,5 5-4 15,-5-10-7-15,1 4-4 0,4 6-6 0,-7-7 8 0,7 7-11 16,-5-11-4-16,5 11-4 0,-5-5-4 16,5 5 1-16,-6-8 4 0,6 8 9 0,-5-6 5 15,5 6 1-15,-7-5-10 0,7 5 2 0,-5-3-4 16,5 3-5-16,0 0-3 0,-9-4-4 0,9 4-1 15,0 0 2-15,-11 1 0 0,11-1 0 0,-9 5 0 16,2-2 4-16,7-3 5 0,-10 12 0 0,5-7 1 16,1 3 1-16,-1 1 4 0,1-1 11 0,0 5 2 15,3-5 2-15,-4 5-4 0,5 1 1 0,-1-1-3 16,1-1-2-16,1 2-6 0,-1 3-1 0,6-2-3 16,-2-3-2-16,0 3-1 0,1 0-2 15,4-1-2-15,0-3-1 0,0 2 2 0,0-2 1 0,1 0-3 16,3 1-2-16,-3-6-6 0,4 4 2 15,-1-3-50-15,0-2 62 0,-2 2-56 0,2-4 57 16,0 1-70-16,-3-3 33 0,3-1-33 0,-3 0-45 16,2 0-44-16,-12 0-57 0,20-4-59 0,-11 0-58 15,1-2-46-15,-2 2-353 0,-2-4-221 0</inkml:trace>
  <inkml:trace contextRef="#ctx0" brushRef="#br0" timeOffset="182194.43">3877 9371 230 0,'0'0'408'0,"0"0"-82"0,0 0-58 16,0-6-65-16,0 6-36 0,0 0-74 0,-1-8 63 15,1 8-25-15,-3-6-63 0,3 6 58 0,0-8-74 16,0 8 49-16,3-9-75 0,-3 9 45 0,1-8-71 15,-1 8 51-15,5-11-63 0,-5 11 58 0,4-11-71 16,-4 11 64-16,5-7-70 0,-5 7 62 0,9-5-61 16,-9 5 57-16,9-2-58 0,-9 2 59 0,13 1-58 15,-13-1 58-15,15 6-61 0,-10-2 62 0,4 4-61 16,0-2 61-16,-1 5-60 0,-2-3 60 16,2 1-6-16,-3 1-3 0,1-2-5 0,-2 1-3 15,1-1-1-15,2 0 5 0,-6-3-5 0,3 1-3 16,0 2 3-16,-4-8 1 0,6 7 11 0,-6-7 27 15,1 7-10-15,-1-7-2 0,4 7-3 0,-4-7-12 16,0 0 0-16,0 0-5 0,0 0-6 0,-6-4-6 16,6 4-6-16,-8-9-8 0,7 4 2 0,0-4-54 15,-2 3 63-15,-1-1-54 0,4-1 65 0,-4 0-58 16,3-3 64-16,1 5-61 0,0-2 60 0,0-1-60 16,0 3 52-16,0-4-47 0,0 5 58 0,0 5-57 15,5-13 54-15,-2 8-55 0,-3 5 55 16,6-6-64-16,-6 6 63 0,10-6-64 15,-10 6 67-15,0 0-67 0,16 5 62 0,-16-5-58 16,14 7 55-16,-8-5-53 0,-1 4 54 0,2 0-42 16,-2-1 54-16,1-1-57 0,-1 3 59 0,-1-2-59 15,-4-5 61-15,5 5-64 0,-5-5 66 0,9 10-58 16,-9-10 64-16,5 4-53 0,-5-4 76 0,5 3-52 16,-5-3 49-16,0 0-41 0,0 0 31 0,0 0-56 15,0 0 44-15,0-6-62 0,0 6 56 0,-1-11-50 16,1 6 50-16,0 5-67 0,-4-16 63 0,4 10-62 15,0-3 4-15,0 1 5 0,0 0 9 0,0 1 20 16,0 0-19-16,3-3 3 0,-3 4 2 16,1-3 4-16,0 4-1 0,-1 5-1 0,4-14 1 15,-1 8 1-15,-3 6-1 0,6-10 3 0,-6 10 0 16,8-6 2-16,-8 6 1 0,11-2 2 0,-11 2-9 16,13 0 8-16,-13 0 2 0,18 4 6 0,-10 0 47 15,-2 4-65-15,3-3 53 0,0 3-61 0,-3-1 56 16,2-1-55-16,-4 3 61 0,2-4-52 0,-1 5 37 15,-1-3-51-15,1 1 50 0,-1 0-58 0,-4-2 55 16,4 0-79-16,-3 1 37 0,-1-7-78 0,3 9-4 16,-3-9-64-16,1 10-69 0,-1-10-64 0,0 0-229 15,0 0-33-15</inkml:trace>
  <inkml:trace contextRef="#ctx0" brushRef="#br0" timeOffset="183094.81">4365 9047 290 0,'0'0'372'0,"0"0"-38"16,-2-7-119-16,2 7-5 0,0 0-91 0,0 0 30 15,-13 1-56-15,13-1 59 0,-5 6-71 0,5-6-9 16,-8 8-4-16,8-8-3 0,-4 13-9 15,4-4-6-15,-1 3-14 0,0 0-3 0,1-1-7 16,1 2 45-16,0-3-65 0,-1 2 50 0,4 2-59 16,0-5 55-16,-3 2-60 0,3-2 63 0,0 2-67 15,0-5 59-15,1 2-62 0,-4-2 57 0,3-2-55 16,0 3 57-16,-4-7-52 0,5 7 52 0,-5-7-51 16,8 3 47-16,-8-3-57 0,0 0 60 0,10-4-62 15,-10 4 50-15,2-9-53 0,-2 9 1 0,4-8 8 16,-4 1-1-16,0-2 3 0,3 2 5 0,-2-1-1 15,-1 0 6-15,0-1 6 0,3 1 58 0,-2 2-67 16,0-1 53-16,-1 2-62 0,3-1 49 0,-2-2-50 16,-1 8 45-16,5-8-64 0,-5 8 62 15,8-9-60-15,-8 9 59 0,0 0-57 0,11-3 59 16,-11 3-49-16,9 2 2 0,-9-2 0 0,14 8 3 16,-10-4 3-16,-4-4 5 0,12 6 2 0,-7-1 1 15,-5-5 1-15,7 7-4 0,-7-7 6 0,8 6 3 16,-8-6-1-16,5 7 9 0,-5-7 8 0,7 3 3 15,-7-3-3-15,0 0-12 0,0 0-13 0,6-6-4 16,-6 6-4-16,0-8-7 0,4 1-2 0,-4-3 52 16,1 5-69-16,-1-5 52 0,0 3-51 0,1-5 57 15,-2 5-55-15,2-4 58 0,-1 3-50 0,0-1 48 16,0 1-60-16,3 2 60 0,-2-2-55 16,-1 8 59-16,0-10-67 0,0 10 66 15,4-11-65-15,-4 11 59 0,4-5-57 0,-4 5 61 16,8-2-54-16,-8 2 59 0,0 0-60 0,15 1 62 15,-15-1-55-15,10 1 55 0,-10-1-56 0,14 5 57 16,-14-5-56-16,13 4 58 0,-13-4-54 0,10 5 58 16,-10-5-59-16,14 3 58 0,-14-3-58 0,13 3 9 15,-13-3 57-15,13 0-54 0,-13 0 51 0,11 0-57 16,-11 0 54-16,13-3-56 0,-3 2 59 0,-1-5-58 16,-1 2 60-16,1 0-64 0,0 0 57 0,-3-3-57 15,3 0 65-15,0 1-55 0,-1-2 60 16,-2 0-52-16,2-4 61 0,-2 4-64 0,3-4 58 15,-4 1-70-15,-1-2 72 0,-1 3-41 0,-1 1 68 16,1-4-41-16,-2 4 77 0,-1-1-32 0,4 3 59 16,-4-2-47-16,1 2 53 0,-1 7-62 0,0-12 43 15,0 12-83-15,0-9 33 0,0 9-71 0,0-9 39 16,0 9-59-16,0 0 54 0,0 0-57 0,0 0 54 16,5 9-55-16,-2 0 49 0,-2 3-53 0,4 4 54 15,-1 1-55-15,1 6 3 0,5 2 7 16,-1 5 2-16,-1-1-12 0,6 8 24 0,-1-1 0 0,-3 4-3 15,3 0 5-15,-3-1 49 0,3 0-55 0,-3 1 51 16,-1-3-60-16,1 1 48 0,-1-10-60 0,-1 4 50 16,-2-7-52-16,2 0 41 0,-3-5-82 15,-1-4 21-15,1-2-74 0,-1 0 25 0,0-2-86 16,-2-3 11-16,2 2-107 0,0-5 5 0,-2 0-76 16,-2-6-463-16,0 0-341 0</inkml:trace>
  <inkml:trace contextRef="#ctx0" brushRef="#br0" timeOffset="183627.23">5317 8565 223 0,'3'-6'461'0,"-3"6"-138"0,1-10-46 0,-1 10-60 0,0 0-43 15,-5-5-22-15,5 5-4 0,-9 2-3 0,9-2 52 16,-9 11-71-16,4-3 34 0,1 2-65 16,2 2 39-16,-1 4-70 0,3 2 41 15,0 1-66-15,3 4 42 0,-1 1-65 0,5 1 42 16,2 0-59-16,1 2 49 0,0-3-59 0,2-5 51 16,0-2-58-16,4 0 45 0,-1-3-89 0,-1-3 8 15,1-2-108-15,-2-4-48 0,0-2-44 0,2-5-70 16,-3 0-378-16,3-7-209 0</inkml:trace>
  <inkml:trace contextRef="#ctx0" brushRef="#br0" timeOffset="184427.81">5514 8579 153 0,'0'0'455'0,"0"-8"-103"15,0 8-68-15,0 0-73 0,4-9-38 0,-4 9-29 16,5-8-23-16,-1 3-15 0,2 0-6 0,1-2-11 15,-1-3-3-15,1 3-16 0,0-5-15 0,2 3-14 16,-1-2-6-16,-2-2-4 0,3 3-8 0,-4-1-14 16,2 2-7-16,-5-2-9 0,2 2-12 0,0 0-7 15,-3 1 0-15,-1-2 7 0,3 3 21 0,-3 7 14 16,-3-12 6-16,3 12-3 0,-1-10-12 0,1 10-4 16,-4-9 2-16,4 9-11 0,-5-4 6 0,5 4-6 15,0 0 4-15,-9 3 0 0,5 1 2 0,-1 6 9 16,4-1 4-16,-2 3 4 0,3 5 0 0,0 1 2 15,0 3-2-15,4 0-2 0,1 2 52 16,0 3-63-16,2-3 53 0,-1-1-66 0,2-3 51 16,2 1-42-16,-1-2-6 0,1-2 5 0,3-2 7 15,-3-4 7-15,3-1 13 0,0-3 17 0,-2-5 3 16,2 1 43-16,0-4-62 0,1 0 49 0,-3-5-67 16,2-3 6-16,4-4-7 0,-6 1 1 15,2-5 2-15,-4 0-6 0,0-3 1 0,0-3-1 16,-4 0-3-16,-1 0-2 0,-2-4-5 0,-2 1 49 15,0-1-59-15,-1 2 52 0,-3-8-57 16,0 5 54-16,-2-3-54 0,0 2 52 0,-2 3-41 16,0 4 72-16,3 2-33 0,-4 2 70 0,4 2-57 15,0 2 45-15,1 1-53 0,-1 4 44 0,1-2-71 16,-1 5 43-16,3-1-65 0,-2 3 51 0,4 5-55 16,0 0 46-16,0 0-48 0,-9 7 48 0,9 2-52 15,1 3 53-15,0 3-55 0,3 4 8 0,0 3 4 16,6 2 5-16,-2 1 1 0,1 3-9 0,1 2 16 15,3-4 2-15,-3 1 0 0,3-2-2 0,-2-3 1 16,0-2 1-16,0-3 1 0,-1-2 6 0,-1-2 4 16,4-3 0-16,-3 0-2 0,-1-6 1 0,1 0 2 15,-10-4 1-15,17-3-5 0,-7 0 0 16,-1-4-2-16,3-2 1 0,-1-2 2 0,-2 0 2 16,0-8-5-16,0 1 41 0,0 0-56 0,-4-2 47 15,-1-1-57-15,0-2 50 0,-3-1-57 0,-1 2 50 16,-1 0-55-16,-2-2 52 0,2 2-51 0,-3-3 54 15,0 3-51-15,-1 1 53 0,-1 1-48 0,2 4 59 16,-1 1-42-16,1 0 70 0,0 6-44 0,0-4 44 16,2 5-55-16,-2-2 43 0,0 2-64 0,0 3 55 15,3-2-69-15,1 7 58 0,0 0-64 0,0 0 55 16,-8 3-50-16,8 6 49 0,3 3-51 0,1 2 54 16,-2 5-54-16,7 2 56 0,0 5-54 0,0 0 5 15,4 2 5-15,1-4 2 0,0 3 3 16,8 2-17-16,-3-8 17 0,0-1-4 0,4 0-14 15,-1-3-25-15,1-3-23 0,-3-5-30 0,1 2-31 16,-1-5-48-16,-2-2-51 0,1 0-54 0,-1-4-50 16,1-2-94-16,0-4-253 0,-3 2-193 0</inkml:trace>
  <inkml:trace contextRef="#ctx0" brushRef="#br0" timeOffset="189192.65">1818 11424 26 0,'0'0'521'0,"0"0"-124"16,0 0-59-16,0 0-74 0,0 0-32 0,12-1-30 16,-12 1-15-16,0 0-7 0,0 0-2 0,0 0-3 15,0 0-7-15,0 0-11 0,0 0-10 0,0 0-23 16,10-3-21-16,-10 3-20 0,0 0-12 0,0 0-15 16,5-8-9-16,-5 8-14 0,4-8-4 0,-3 1-6 15,3-3-7-15,-1 1 16 0,-1 0-21 0,1-2 7 16,-1 0-11-16,-2 0 10 0,3 1-15 0,-6-1 13 15,3 3-16-15,0-3 11 0,-5 4-15 16,4-2 5-16,-3 2-11 0,0-1 9 0,0 1-15 16,-1 4 8-16,5 3-13 0,-10-4 20 0,10 4-20 15,-15 3 19-15,6 1-12 0,-4 6 11 0,3-2-14 16,-2 8 17-16,-2-3-12 0,5 4 0 0,-2 3-3 16,3 2-1-16,2 1 15 0,-1 6 2 15,3-2 1-15,3 2 9 0,5-2-15 0,-3 6 16 16,7-3-15-16,0 1 14 0,2-2-15 0,0-3 11 15,3-3-14-15,1-1 19 0,-1-5-19 0,2-2 16 16,-1-1-18-16,1-7-1 0,1 1-5 0,0-2-29 16,-3-2-56-16,4-1-22 0,-6-5-87 15,6 1-32-15,-4-4-112 0,1-1-78 0,1-4-251 16,-6 1-192-16</inkml:trace>
  <inkml:trace contextRef="#ctx0" brushRef="#br0" timeOffset="190059.65">1961 10938 330 0,'-1'-7'382'16,"-4"1"-40"-16,5-2-78 0,0 8-14 0,-4-9-47 16,4 9 15-16,0-9-41 0,0 9-12 0,-2-7-51 15,2 7-9-15,0 0-42 0,-3-8 1 0,3 8-28 16,0 0 35-16,0 0-7 0,5 10 17 16,-1-4-15-16,0 5 15 0,1-1-18 0,0 4 2 15,3 5-14-15,-2 0 6 0,4 0-21 0,-1 1 11 16,3 8-27-16,-1-5 13 0,2 0-22 0,1 0 14 15,-1 0-15-15,-3-6-2 0,4-2-8 16,-1-1-8-16,2-1-34 0,-2-6-42 0,2-2-44 16,1 1-106-16,-2-6-90 0,-3-4-84 0,6 0-315 15,-4-2-227-15</inkml:trace>
  <inkml:trace contextRef="#ctx0" brushRef="#br0" timeOffset="190341.65">1933 11139 106 0,'0'0'419'0,"0"0"-47"16,0 0-86-16,0 0-17 0,-14 0-60 0,14 0 6 15,0 0-45-15,0 0 7 0,0 0-49 0,0 0-10 16,-9 1-39-16,9-1 0 0,0 0-33 0,0 0 8 16,0 0-29-16,0 0 16 0,0 0-23 0,4-5 18 15,1-1-44-15,4 1 16 0,0-2-53 0,3-3-21 16,0 1-86-16,1-4-43 0,1 1-81 0,0 1-49 16,-1-3-232-16,1 1-73 0</inkml:trace>
  <inkml:trace contextRef="#ctx0" brushRef="#br0" timeOffset="190675.32">1873 10917 253 0,'0'0'310'0,"-5"-4"-20"0,5 4-67 16,0 0 9-16,-9-5-66 0,9 5 15 16,0 0-58-16,0 0 7 0,-9-3-47 15,9 3 22-15,-4 6-33 0,4-6 29 0,-1 9-26 16,1 1 21-16,0 0-25 0,1 4 23 0,2 3-28 16,1 1 10-16,1 4-32 0,1 1 12 0,3 5-31 15,0-2 13-15,0 3-25 0,4-5 15 0,-3 2-21 16,4-1 16-16,-2-2-21 0,-1-3 1 0,3-2-7 15,-2-2-25-15,2-2-30 0,-3-5-54 0,2 2-59 16,4-6-58-16,-3-1-41 0,1-4-87 0,2-3-188 16,-1-2-57-16</inkml:trace>
  <inkml:trace contextRef="#ctx0" brushRef="#br0" timeOffset="190942.17">2126 10787 506 0,'-10'-7'487'15,"10"7"-69"-15,-9-6-81 0,9 6-67 0,-6-6-58 16,6 6-52-16,-7-3-38 0,7 3-30 0,0 0-18 16,0 0-15-16,0 0-14 0,4-6-5 0,-4 6-6 15,18 3-5-15,-4 2 1 0,0 4-7 16,4-1-3-16,5 7-10 0,1 0 0 15,-2 4 0-15,1-2-2 0,-1 4-1 0,-2-1-8 16,-2 2 5-16,-3 0-1 0,1 0 1 0,-6 4-1 16,0-2-10-16,-2-2-45 0,-3 1-61 0,-1 3-58 15,-3-3-66-15,-1-1-80 0,-2-2-353 0,-1-1-178 16</inkml:trace>
  <inkml:trace contextRef="#ctx0" brushRef="#br0" timeOffset="191425.13">2875 11046 638 0,'0'0'745'0,"-2"8"-141"0,2-8-110 15,-3 6-122-15,3-6-86 0,0 0-67 16,0 0-53-16,0 0-32 0,5-6-27 0,-1 0-20 15,2 0-21-15,2-5-24 0,1 1-53 0,4 0-70 16,-3-3-91-16,0 4-117 0,4-3-116 0,-2 3-92 16,-2-4-296-16,4 6-318 0</inkml:trace>
  <inkml:trace contextRef="#ctx0" brushRef="#br0" timeOffset="191612.53">2965 11161 717 0,'-3'11'632'16,"2"-4"-91"-16,1-7-78 0,-3 10-143 16,3-10-34-16,-1 8-105 0,1-8 22 0,0 6-86 0,0-6 48 15,4 7-53-15,-4-7 40 0,0 0-72 16,15 2 40-16,-15-2-75 0,18-5 47 0,-4-1-78 16,0 0 27-16,0-2-165 0,4-1-44 0,0-3-110 15,-1 3-124-15,-1-4-91 0,1 4-392 0,-2-2-445 16</inkml:trace>
  <inkml:trace contextRef="#ctx0" brushRef="#br0" timeOffset="193459.54">3914 10453 468 0,'-4'-6'365'0,"4"6"16"0,-2-11-133 0,2 11 10 15,-3-9-116-15,3 9 25 0,-4-8-90 0,4 8 33 16,0 0-82-16,-1-8 52 0,1 8-72 0,5 8 76 16,-1 0-54-16,4 1 62 0,1 4-65 0,2 7-2 15,3 4-4-15,7 5 1 0,0 6-3 0,-1-1-3 16,1 0-3-16,2-1-3 0,-2 0 48 0,-1 1-61 16,-1-3 54-16,-1-2-50 0,0-5 64 0,-5 1-55 15,-2-6 54-15,1-4-56 0,-3-1 52 16,0-1-59-16,-3-3 63 0,-1-1-45 0,2-2 60 15,-3 1-33-15,-2-2 71 0,-2-6-65 0,9 5 35 16,-9-5-76-16,0 0 36 0,1-10-62 0,-1 1 33 16,-1 0-63-16,-3-3 38 0,2 1-62 0,-1-3 2 15,1-1 0-15,-1-2 4 0,2 1 11 0,-2 1 6 16,2 0 9-16,-2 1 6 0,2-1 5 0,1 4 4 16,0-1 2-16,0 0 4 0,1 4 0 0,2-2-1 15,-2 5 3-15,3-1 4 0,0-1 1 16,-4 7 4-16,11-6-2 0,-11 6 10 0,16 2 0 15,-5-1 4-15,-2 5-1 0,5 2 0 0,3-2-2 16,-2 4-5-16,4-3-3 0,-1 4 2 16,0-3 32-16,0 4-91 0,-1-6 0 0,-2 3-94 15,-1-3 3-15,0-5-53 0,0 4-28 0,-1-3-31 16,-3 1-299-16,-10-3-79 0</inkml:trace>
  <inkml:trace contextRef="#ctx0" brushRef="#br0" timeOffset="193924.99">4148 10007 327 0,'0'0'380'0,"0"-11"-53"16,0 11-59-16,-1-6-54 0,1 6-28 0,-3-7-17 15,3 7-5-15,0 0 4 0,0 0-14 0,0 0 8 16,-9 8 5-16,8-1 4 0,0 5-3 0,-2 2 35 16,3 2-73-16,0 5 31 0,3 2-77 0,-2 1 36 15,4 6-72-15,5-1 37 0,-2 1-61 0,2-2 45 16,0 0-58-16,3-2 39 0,0-1-60 15,2-3 27-15,1-6-76 0,-1 0 27 0,-1-3-99 16,5-4 0-16,-2-2-127 0,-2-6-32 0,3-2-87 16,-1-5-90-16,2-4-255 0,-5-2-227 0</inkml:trace>
  <inkml:trace contextRef="#ctx0" brushRef="#br0" timeOffset="194224.05">4378 9804 536 0,'-5'-9'396'0,"5"9"0"0,-4-5-142 0,4 5 6 16,-4-4-110-16,4 4 24 0,0 0-77 0,-5-4 41 15,5 4-77-15,0 0 41 0,0 0-50 0,0 0 71 16,-1 4-51-16,1-4 47 0,4 15-66 0,-2-5 41 15,2 4-67-15,1 1 0 0,3 5-7 0,1 0-6 16,-3 0 48-16,6 5-60 0,-1 0 47 0,1-1-58 16,-2-1 52-16,0-2-58 0,2-3 55 0,-1-1-52 15,-1 0 47-15,2-3-61 0,-2-3 38 0,0 1-94 16,-1-5 6-16,-1-2-121 0,2 0-24 16,-1-4-73-16,-9-1-91 0,13-1-275 0,-8-4-170 15</inkml:trace>
  <inkml:trace contextRef="#ctx0" brushRef="#br0" timeOffset="194424.56">4365 10040 157 0,'-14'3'611'0,"14"-3"-54"0,-9 2-148 0,9-2-12 16,0 0-126-16,-10 2-13 0,10-2-91 0,0 0 13 15,0 0-85-15,0 0 32 0,-10-3-70 16,10 3 37-16,4-10-67 0,2 4-7 0,-1-4-6 15,4-1-17-15,0 0-57 0,5-4-19 0,0 1-130 16,3-2-46-16,-3-1-29 0,4-1-47 0,-4 1-53 16,0 2-190-16,0-2-87 0</inkml:trace>
  <inkml:trace contextRef="#ctx0" brushRef="#br0" timeOffset="194693.15">4510 9723 20 0,'0'0'346'0,"-3"-7"-64"16,3 7-36-16,-2-7 5 0,2 7-17 0,-3-9-60 15,3 9 65-15,0-8-14 0,0 8-14 16,0-7-26-16,0 7-27 0,0-8-26 0,0 8-26 16,4-6-17-16,-4 6-10 0,9-3-11 0,-9 3 9 15,11 1-33-15,-3 2 65 0,6 4-61 0,-4 3 48 16,7 1-64-16,-3 6 41 0,4 1-62 0,-3 7 46 15,8 3-59-15,-5 6 3 0,0 1-4 0,0 3-23 16,-7 0 3-16,2 1-112 0,0-1-2 0,-7 1-111 16,2-7-10-16,-3 0-63 0,-1-1-91 0,-3-2-227 15,-1-1-149-15</inkml:trace>
  <inkml:trace contextRef="#ctx0" brushRef="#br0" timeOffset="212702.29">9765 4627 2 0,'0'0'139'0,"0"0"2"0,0 0-14 16,0 0-6-16,0 0 6 0,0 0-14 0,0 0-3 16,0 0-1-16,0 0-6 0,0 0 1 0,-3 6-10 15,3-6-9-15,0 0 0 0,0 0-15 0,0 0-4 16,0 0 16-16,0 0-25 0,0 0-2 15,0 0 0-15,0 0-4 0,0 0-1 0,0 0-3 16,0 0-5-16,0 0 5 0,0 0-57 16,0 0 47-16,0 0-57 0,0 0 55 0,0 0-55 15,0 0 52-15,0 0-57 0,0 0 54 0,0 0-52 16,0 0 51-16,0 0-50 0,0 0 55 0,0 0-50 16,0 0 46-16,0 0-48 0,0 0 58 0,0 0-57 15,0 0 60-15,0 0-55 0,0 0 60 0,0 0-60 16,0 0 62-16,0 0-62 0,0 0 67 0,0 0-1 15,0 0 3-15,0 0 10 0,0 0 2 0,0 0-4 16,0 0 4-16,0 0-9 0,0 0-11 0,0 0-12 16,0 0-62-16,0-12 51 0,0 12-55 0,0-12 59 15,-1 2-62-15,2 1 57 0,-1-4-5 16,0 0-5-16,0-1-4 0,0-4-1 16,0 0-3-16,0-1 10 0,0-2-16 0,0 2 13 15,0-3-19-15,-1 0 19 0,1 4-14 0,0-2 11 16,-1 1-16-16,1 0 14 0,-3 2-15 0,3 0 23 15,0 2-23-15,0-1 17 0,0 3-15 0,-1 2 17 16,1-2-18-16,-3 3 20 0,3 0-17 0,0-2 19 16,-1 5-19-16,0-3 15 0,1 1-13 0,-3 3 16 15,3-2-19-15,0 2 14 0,0 6-15 0,-2-14 16 16,-1 9-16-16,3 5 14 0,0-12-18 0,0 12 16 16,-1-7-14-16,1 7 15 0,-4-12-17 15,4 12 14-15,0-5-14 0,0 5 16 0,-1-11-17 16,1 11 16-16,-3-6-17 0,3 6 21 0,0 0-17 15,0-8 9-15,0 8-11 0,0 0 18 0,-1-8-15 16,1 8 15-16,0 0-21 0,-3-5 19 16,3 5-18-16,0 0 18 0,0 0-16 0,0-8 17 15,0 8-13-15,0 0 7 0,0 0-8 0,0 0 17 16,0 0-16-16,0 0 14 0,-1-8-19 0,1 8 18 16,0 0-19-16,0 0 20 0,0 0-18 0,0 0 20 15,-1-5-22-15,1 5 17 0,0 0-15 0,0 0 17 16,0 0-15-16,0-9 14 0,0 9-20 0,0 0 18 15,0 0-24-15,0-8 26 0,0 8-14 0,0 0 21 16,0 0-26-16,0-8 20 0,0 8-20 16,0 0 23-16,1-7-22 0,-1 7 19 0,0 0-17 15,0-6 17-15,0 6-10 0,0 0 8 0,0 0-13 16,0-10 16-16,0 10-18 0,0 0 16 0,0 0-14 16,1-7 13-16,-1 7-9 0,0 0-4 15,0 0 1-15,0 0 18 0,0-8-18 0,0 8 17 16,0 0-18-16,0 0 26 0,0 0-26 0,0 0 15 15,0 0-18-15,0 0 17 0,0 0-17 0,0 0 17 16,0 0-18-16,0 0 11 0,0 0-22 16,0 0 17-16,0 0-17 0,0 0 24 0,0 0-20 0,-6 7 18 15,3-2-13-15,3-5 21 0,-6 16-16 16,2-7 14-16,2 2-18 0,-2 4 23 0,0-6-16 16,-1 4 14-16,1-1-18 0,-1 2 21 0,-3-2-20 15,3 1 16-15,1-1-20 0,-1-2 29 0,1 2-21 16,2-4 15-16,-3 2-13 0,2-2 20 0,-1-2-20 15,2 1 23-15,-1 0-12 0,-1-3 18 0,4-4-17 16,-2 10 20-16,2-10-14 0,-3 7 22 16,3-7-12-16,-4 6 13 0,4-6-17 0,0 0 16 15,-2 9-22-15,2-9 14 0,0 0-11 0,0 0 7 16,-4 4-22-16,4-4 19 0,0 0-27 0,0 0 14 16,0 0-18-16,0 0 14 0,0 0-27 0,-1-5 25 15,1 5-17-15,0-11 18 0,0 11-17 16,1-11 18-16,-1 3-21 0,0 3 17 0,4-6-16 15,-2 2 19-15,-2-3-12 0,3 3-13 0,-2-5 13 16,2 4 18-16,-2-1-19 0,0-3 18 0,2 2-17 16,-2 0 17-16,3 0-15 0,-3 0 13 0,1 1-20 15,0 2 21-15,-2-1-15 0,3 0 14 0,-1 1-16 16,1 3 15-16,-3 6-18 0,1-12 16 0,-1 12-16 16,1-11 14-16,-1 11-14 0,3-9 12 0,-3 9-17 15,1-7 15-15,-1 7-13 0,3-7 15 16,-3 7-18-16,0 0 17 0,1-6-16 0,-1 6 18 15,0 0-15-15,5-5 19 0,-5 5-17 0,0 0 17 16,0 0-19-16,0 0 17 0,13-1-15 16,-13 1 19-16,0 0-19 0,10 6 19 0,-10-6-17 15,9 3 18-15,-4 0-17 0,4 4 20 0,-4-1-19 16,4 0 16-16,0 4-19 0,1-2 18 0,-1 1-17 16,3 0 19-16,-1 4-14 0,-2-6 14 0,4 4-21 15,-3-1 22-15,2 0-20 0,-2-2 19 0,0 2-14 16,-2-5 17-16,0 3-21 0,-1 0 12 0,1-4-11 15,-2 2 18-15,-2 1-17 0,-4-7 13 0,9 5-17 16,-9-5 11-16,10 8-22 0,-10-8 10 0,7 5-46 16,-7-5-29-16,0 0-89 0,0 0-49 0,0 0-77 15,0 0-76-15,0 0-220 16,0 0-108-16</inkml:trace>
  <inkml:trace contextRef="#ctx0" brushRef="#br0" timeOffset="-203115.23">11016 4844 526 0,'0'0'442'0,"0"0"-80"0,-5-7-85 16,5 7-56-16,-4-6-41 0,4 6-39 0,0-11-22 15,0 11-23-15,5-11-22 0,-2 6-14 0,-1-2-14 16,5 4-8-16,-2-3-9 0,1 2-2 0,-6 4-5 16,14-2-6-16,-14 2 0 0,18 2-7 15,-8 2-4-15,-1 2 3 0,0 2-4 0,3 2 1 16,-6 1-2-16,2 2 1 0,-3 1 0 0,-4-3 4 15,3 2 3-15,1 1 19 0,-4-3 9 0,-1 1 21 16,-1 0 22-16,0-1 0 0,-3-1 15 0,3-2 9 16,-2 2 20-16,2-3 4 0,-3-2 1 0,4-5-18 15,-4 9-66-15,4-9 38 0,0 0-69 0,-5 3 39 16,5-3-19-16,-4-7-11 0,3 0-12 16,-2-2-11-16,3-2-3 0,-1-3 1 0,1 2-4 15,0-5-6-15,0 2 4 0,1-2 0 0,1 1 1 16,-2 0 2-16,1 3-1 0,0-1 1 0,-1 1 3 15,3 2-50-15,-3 0 61 0,1 2-48 0,-1 0 49 16,0 3-52-16,3-2 52 0,-3 8-62 16,0-12 58-16,0 12-5 0,1-6-1 0,-1 6 2 15,0 0 0-15,1 6-1 0,-1 1 3 0,3 2 0 16,-2 1-5-16,2 2-5 0,-1 1 4 0,2 2-10 16,2-1-17-16,1 1-18 0,-1 0-34 0,1-3-29 15,-1 1-27-15,4 2-36 0,-1-4-51 16,0 0-58-16,1-2-33 0,-1-1-58 0,3 1-299 15,-1-1-175-15</inkml:trace>
  <inkml:trace contextRef="#ctx0" brushRef="#br0" timeOffset="-202731.29">11374 4840 157 0,'0'0'561'0,"1"-9"-62"0,-1 9-67 15,0-9-31-15,0 9-37 0,0-7-42 0,0 7-22 16,0 0-28-16,0-9-72 0,0 9 13 0,0 0-87 15,0 0 25-15,-5-4-88 0,5 4 34 0,-4 4-69 16,4-4 43-16,-4 12-64 0,-1-5 52 16,4 2-69-16,-2 2 43 0,3 1-66 0,-1 2 33 15,2-2-23-15,-1 1-25 0,4 0-5 0,-1-2-12 16,1 0 2-16,-2-2-4 0,6 2-5 0,-3-3 7 16,1-2 5-16,3-2 9 0,-1 0 11 0,-8-4 13 15,15 2-3-15,-15-2 8 0,17-3 6 0,-7-1 7 16,-2-1 4-16,-2-2 0 0,3 0 6 0,-1-2 5 15,-2 2 12-15,-1-1 17 0,-1-1 13 0,3 1 23 16,-5 0 25-16,3 2 18 0,-1 1-63 0,-4 5 55 16,5-10-69-16,-5 10 40 0,4-8-73 15,-4 8 40-15,4-5-66 0,-4 5 53 16,0 0-37-16,6 6 36 0,-3 4-49 0,2-1 51 0,-1 6-58 16,-2 2 57-16,6 4-63 0,-3 1 9 15,3 4-130-15,-1 3-25 0,2-2-125 0,0 1-4 16,0-7-57-16,-4 0-26 0,3-2-67 0,-3-2-221 15,0-2-187-15</inkml:trace>
  <inkml:trace contextRef="#ctx0" brushRef="#br0" timeOffset="-178406.11">2193 12758 127 0,'0'0'227'0,"0"0"-55"16,0 0-18-16,0 0-16 0,0 0-2 0,0 0-3 15,0 0 0-15,0 0-16 0,0 0-5 0,0 0-41 16,0 0 32-16,0 0-38 0,0 0 10 0,0 0-37 15,0 0 26-15,0 0-41 0,0 0 25 16,0 0-33-16,0 0 27 0,0 0-29 0,0 0 26 0,0 0-33 16,0 0 35-16,0 0-33 0,0 0 32 15,0 0-35-15,0 0 30 0,0 0-34 0,0 0 31 16,1 4-37-16,-1-4 37 0,0 0-39 0,0 0 37 16,0 0-37-16,0 0 36 0,0 0-31 0,0 0 25 15,0 0-35-15,0 0 36 0,0 0-25 0,0 0 35 16,0 0-31-16,0 0 34 0,0 0-25 0,0 0 33 15,0 0-25-15,0 0 27 0,0 0-21 0,0 0 22 16,0 0-33-16,0 0 35 0,0 0-22 0,0 0 18 16,0 0-19-16,0 0 19 0,0 0-21 0,0 0 20 15,0 0-20-15,0 0 18 0,0 0-17 0,0 0 12 16,0 0-21-16,0 0 17 0,0 0-22 16,0 0 15-16,0 0-24 0,0 0 15 0,0 0-20 15,0 0 17-15,0 0-21 0,0 0 11 16,0 0-12-16,0 0 18 0,0 0-20 0,0 0 16 15,0 0-17-15,0 0 21 0,5-3-14 0,-5 3 19 16,0 0-19-16,8-3 20 0,-8 3-20 0,0 0 30 16,6-9-18-16,-6 9 35 0,4-5-8 0,-4 5 19 15,4-3 4-15,-4 3 15 0,0 0-5 0,1-8 9 16,-1 8-16-16,4-5 6 0,-4 5-18 0,0 0 5 16,0-8-14-16,0 8-1 0,-4-6-14 0,4 6 2 15,0 0-13-15,-4-7-2 0,4 7-12 0,-5-4-3 16,5 4-12-16,-14 0 7 0,14 0-22 0,-14 4 18 15,5 1-19-15,-5 2 24 0,1 0-15 16,-1 3 21-16,3 0-16 0,-6 4 11 0,4 0-11 16,-1-2 14-16,0 4-14 0,1 2 17 0,-2 0-13 15,5 1 1-15,-3-1 3 0,4 2 2 0,0-1 12 16,3 2-16-16,-2-1 13 0,3 3-12 0,1-3 13 16,4-2-9-16,0-1 9 0,3 0-10 0,-2 0 2 15,4 0-4-15,0-2 12 0,4-1-13 0,-1-1 13 16,2-2-15-16,0 0 15 0,3-3-12 0,2 0 14 15,-2-1-13-15,1-2 13 0,3-3-13 0,-3-1 15 16,-1 0-16-16,1 1 9 0,0-2-28 16,-4-2-11-16,5 0-42 0,-3 0-12 0,-2 1-46 15,3-3-17-15,-4 0-74 0,0-2-34 0,1 4-68 16,-5-4-54-16,4 1-248 0,-4-2-145 0</inkml:trace>
  <inkml:trace contextRef="#ctx0" brushRef="#br0" timeOffset="-176223.92">1928 12671 19 0,'0'0'415'0,"0"0"-100"0,-10-1-37 0,10 1-29 15,0 0-58-15,-8-3 29 0,8 3-3 0,0 0-5 16,0 0-11-16,-9-2-25 0,9 2-43 16,0 0 4-16,0 0-40 0,-5-4 1 0,5 4-37 15,0 0 2-15,-1-11-32 0,1 11 9 0,0-9-18 16,1 1 4-16,-1 2-17 0,3 0 9 0,-1-4-17 15,1 3 11-15,1-4-16 0,-2 2 16 0,2 0-19 16,1 1 15-16,3-1-16 0,-3 3 12 0,0-2-19 16,0 2 18-16,4 1-19 0,0 0 18 15,0 1-15-15,0 1 16 0,5 0-16 0,-14 3 19 16,23 0-18-16,-6 3 18 0,-6 0-20 0,7-1 15 16,-4 3-15-16,0-2 16 0,-1-1-19 0,2 0 18 15,-3 1-20-15,-2 0 18 0,4 1-19 0,-2-3 15 16,-1 0-13-16,-11-1 19 0,22 0-11 0,-11-1 19 15,-2-2-35-15,0 0 37 0,1-1-20 0,1 1 22 16,-5 1-15-16,3-1 16 0,0-4-17 0,-4 1 17 16,4 3-17-16,-4-3 19 0,3-2-17 0,-3 4 15 15,-1-3-14-15,-2 1 22 0,2 2-17 0,0-3 19 16,-4 7-23-16,4-12 19 0,-4 12-21 16,1-10 18-16,-1 10-20 0,4-10 22 0,-4 10-26 15,0-10 12-15,0 10-37 0,0-8-5 0,0 8-63 16,0-6-27-16,0 6-92 0,0 0-57 0,1-8-77 15,-1 8-306-15,0 0-170 0</inkml:trace>
  <inkml:trace contextRef="#ctx0" brushRef="#br0" timeOffset="-174457.31">2723 12236 197 0,'0'-5'411'16,"0"5"-76"-16,-1-14-29 0,1 14-54 15,-4-9-29-15,4 9-28 0,-1-8-24 16,1 8-21-16,-3-4-31 0,3 4-19 0,0 0-10 16,0 0 7-16,-9 2-3 0,8 6-2 0,-3 1 4 15,0 2-11-15,-1 1-8 0,0 7-14 0,1 1 4 16,-1 5-27-16,1 0 12 0,3 6-26 0,-3 0 13 16,3 3-22-16,-3 1 8 0,4 0-14 0,0-2 10 15,0-4-18-15,4 0 15 0,-2-3-20 0,1-3 18 16,1 2-19-16,-2-4 13 0,5 0-21 0,-3-5-11 15,3-1-25-15,-2-4-30 0,3 2-26 0,-3-7-84 16,4 2-70-16,1-5-84 0,-10-3-436 0,18-3-293 16</inkml:trace>
  <inkml:trace contextRef="#ctx0" brushRef="#br0" timeOffset="-174156.38">2920 12214 78 0,'0'-13'570'0,"0"13"-127"15,-3-7-81-15,3 7-81 0,0-8-49 16,0 8-39-16,0 0-23 0,0 0-17 0,-5-5-23 0,5 5 13 16,-5 5-8-16,5-5-2 0,-5 11-11 15,1-2-15-15,-1 2-21 0,1 4-8 16,3 2-13-16,-2 0-11 0,1 6-12 0,-2-1 6 15,3 1-18-15,1 0 2 0,0-3-13 0,0 1 7 16,1-2-15-16,-1 1 9 0,5-3-18 0,-4-1 12 16,3-2-17-16,0 2 12 0,1-1-27 0,-1-2-27 15,1-5-67-15,3 4-46 0,-2-5-94 0,-1-1-47 16,3 0-71-16,-8-6-69 0,14 3-221 0,-14-3-171 16</inkml:trace>
  <inkml:trace contextRef="#ctx0" brushRef="#br0" timeOffset="-173957.43">2842 12454 200 0,'-8'-3'505'0,"8"3"-42"0,-14-7-85 0,14 7-32 16,-10-3-52-16,10 3-22 0,-8-3-47 0,8 3-8 16,0 0-47-16,-9-4-23 0,9 4-44 0,0 0-12 15,-5-8-28-15,5 8-16 0,5-5-6 0,2 0-9 16,-1-4-8-16,3 3-11 0,5-3-57 0,-1 2-62 15,2-4-59-15,1 0-62 0,0-1-51 0,1 1-31 16,-2 0-45-16,2-1-326 0,-2-1-187 0</inkml:trace>
  <inkml:trace contextRef="#ctx0" brushRef="#br0" timeOffset="-173740.75">3057 12075 309 0,'0'0'456'0,"-3"-7"-62"15,3 7-57-15,-4-6-45 0,4 6-32 0,0 0-29 16,-1-8-38-16,1 8-41 0,0 0-34 0,0 0-32 16,0 0-16-16,0 0 8 0,0 0 8 15,5 6 2-15,0 2-9 0,-1 6-11 0,6 4-51 0,-2 3 44 16,1 9-12-16,0 1-10 0,0 10-7 16,-3 0-6-16,-1 4-6 0,-1-2-5 0,0 1-9 15,-4-6-11-15,-4 0-63 0,0 5-55 0,-1-3-117 16,-4 0-109-16,-2-2-101 0,-2-1-291 0,-5-2-244 15</inkml:trace>
  <inkml:trace contextRef="#ctx0" brushRef="#br0" timeOffset="-172691.2">3913 12366 135 0,'0'0'633'0,"0"0"-131"0,0 0-65 15,0 0-56-15,0 0-72 0,0 0-57 0,-8 5-20 16,8-5 6-16,0 0-36 0,0 0 53 0,0 0-79 16,0 0 32-16,0 0-90 0,0 0 31 15,0 0-82-15,0 0 33 0,0 0-80 0,0 0 45 16,0 0-61-16,9-5 51 0,-9 5-63 0,12-5 47 15,-2-1-70-15,-1-1 22 0,1 3-99 0,4-4-5 16,-1-1-115-16,1 2-8 0,-4-1-117 0,4 1-44 16,0 0-53-16,-1 0-385 0,-3 2-373 0</inkml:trace>
  <inkml:trace contextRef="#ctx0" brushRef="#br0" timeOffset="-172424.2">3986 12477 478 0,'-4'4'638'0,"0"2"-100"0,4-6-48 0,-5 7-87 15,5-7-84-15,-5 6-49 0,5-6-21 0,-4 5-37 16,4-5 51-16,-4 6-78 0,4-6 26 0,0 0-62 16,0 0-4-16,-5 6-64 0,5-6 17 0,0 0-65 15,0 0 13-15,0 0-33 0,0 0 45 0,0 0-57 16,14-2 42-16,-9-2-52 0,7-2 42 0,2 0-59 15,-1 0 22-15,6-5-99 0,0 2 12 16,-1-1-79-16,2 2 27 0,-2-3-86 16,1 4 25-16,2-4-92 0,-3 5 18 0,-3-2-64 15,-1 1-22-15,1 2-50 0,-2 0-311 0,-4-1-232 16</inkml:trace>
  <inkml:trace contextRef="#ctx0" brushRef="#br0" timeOffset="-167470.88">310 13784 460 0,'0'0'406'16,"0"0"-29"-16,4-5-56 0,-4 5-26 0,0 0-23 15,0 0-23-15,0-8-26 0,0 8-20 16,0 0-19-16,0 0-15 0,0 0-15 16,0 0-23-16,-1-5-24 0,1 5-9 0,0 0-22 15,0 0-4-15,0 0-23 0,0 0 1 0,0 0-18 16,-3-6 5-16,3 6-25 0,0 0 11 0,0 0-12 15,0 0 1-15,0 0-9 0,0 0 7 0,0 0-14 16,0 0 14-16,3-10-15 0,-3 10 13 0,1-7-13 16,-1 7 15-16,0-7-4 0,0 7-1 0,4-7 1 15,-4 7-12-15,1-7 12 0,-1 7-31 0,0 0 37 16,0-8-3-16,0 8 2 0,0-9-8 0,0 9 0 16,0 0-5-16,-2-6-7 0,2 6 0 0,0 0-6 15,-7-7 1-15,7 7-6 0,0 0-5 0,0 0-3 16,0 0-6-16,0 0 3 0,-14 2 4 15,9 3 3-15,-1 0 5 0,-2 6 4 0,0-2 4 16,2 5 1-16,-3-2 3 0,4 5 3 0,0-3-7 16,1 6 3-16,1-2 0 0,1 7 5 0,3-5-5 15,0 5 4-15,3-2-5 0,0 0 5 0,4-2 1 16,-2 2 0-16,3-4-2 0,0-1 3 0,0 0-4 16,5-3 0-16,-4-2-8 0,4-1-27 0,-1-4-1 15,0 0-38-15,2 0-23 0,2-4-38 0,-2 0-11 16,-1-3-59-16,0-1-13 0,-1-2-56 0,5-2-9 15,-4 0-8-15,1-3-19 0,-2-3-158 16,2 0 43-16</inkml:trace>
  <inkml:trace contextRef="#ctx0" brushRef="#br0" timeOffset="-166856.96">604 13796 197 0,'0'0'342'0,"-1"-12"-63"16,-3 7-28-16,4 5-29 0,-6-7-39 0,6 7-11 15,-7-5-17-15,7 5-15 0,0 0-20 0,-14 0-15 16,14 0-8-16,-10 4-14 0,10-4-21 0,-9 8-11 16,5-2-7-16,0 4-7 0,3-4 3 0,-3 6-18 15,2-1 3-15,-1 0-15 0,3 4 13 0,3-3-18 16,-1 1 6-16,-2 2-7 0,4-4 11 0,0 1-13 16,0 0 10-16,-2-4-16 0,2 4 8 15,0-4-6-15,1 0 12 0,0-2-13 0,0 0 16 16,2 0-12-16,-7-6-2 0,10 6-8 0,-10-6 6 15,10 1-24-15,-10-1 14 0,9-1-24 0,-9 1 20 16,9-5-15-16,-9 5 20 0,10-10-18 0,-7 5 5 16,-1-1 1-16,-2-2 12 0,3 4 1 0,-2-4 6 15,-1-1 7-15,0 2 2 0,0 0 8 0,0 0 6 16,0-1 3-16,0 0 10 0,0 8-5 0,-1-12-6 16,1 4-10-16,0 8-6 0,-3-11-1 0,3 11-3 15,3-11-2-15,-3 11-1 0,1-8-2 16,2 1-1-16,-3 7 1 0,5-4 3 15,-5 4-1-15,6-5-9 0,-6 5 13 0,13 0-4 16,-13 0 3-16,10 3 0 0,-10-3 0 0,13 5 0 16,-13-5-3-16,13 6 1 0,-13-6 6 0,9 6-7 15,-9-6 1-15,9 6 0 0,-9-6 2 0,7 4 5 16,-7-4 3-16,8 5 3 0,-8-5 8 0,0 0-2 16,0 0-3-16,5 5-8 0,-5-5-1 0,0 0-6 15,-1-6-7-15,1 6-2 0,-4-9-2 0,0 3-3 16,3-1 1-16,-3 1 4 0,3-3-5 0,-3 1-25 15,3-1 47-15,-2-1-9 0,3 2 1 16,-1-1-8-16,0 2 0 0,1 0 1 0,0-1 1 16,0 8-1-16,0-13-1 0,0 13-2 0,2-10 2 15,-2 10 1-15,4-7 2 0,-4 7-1 0,9-4 4 16,-9 4 4-16,0 0-3 0,14 0-1 0,-14 0 3 16,14 5 2-16,-5-2-1 0,-1 1-5 0,2 1-36 15,-4 2-38-15,3-5-54 0,0 3-46 0,0-2-29 16,0 1-81-16,-9-4-188 0,13 5 38 0</inkml:trace>
  <inkml:trace contextRef="#ctx0" brushRef="#br0" timeOffset="-166239.98">737 13483 244 0,'-4'-5'477'0,"0"-1"-88"15,4 6-86-15,-2-6-71 0,2 6-54 0,-8-7-42 16,8 7-32-16,0 0-23 0,0 0-15 0,0 0-16 16,0 0-8-16,0 0-7 0,10 8-11 0,-1 3-3 15,2-2-2-15,1 3 1 0,4 4-3 0,-4-1-2 16,5 1-8-16,-3-1 0 0,0-1-2 0,3 1 0 16,-3-2 0-16,0 0-1 0,-4-2-1 0,2 0 0 15,-2-3-4-15,-1 1 5 0,-3-3-1 0,2 0 4 16,-2 0-2-16,-1-1 2 0,-1 1 0 0,-4-6-2 15,5 8-3-15,-5-8 1 0,3 6-6 16,-3-6 1-16,0 0 8 0,-4 5-7 0,4-5 1 16,-8 2-7-16,8-2 2 0,-11 1 2 0,11-1 0 15,-13 1 7-15,13-1 9 0,-14 3 5 0,14-3 5 16,-13 1 4-16,13-1-1 0,-11 3-3 0,11-3-2 16,-13 3-4-16,13-3-7 0,-9 5-2 0,5-1-2 15,4-4-2-15,-5 8 2 0,1-1 0 0,4-7-6 16,0 11 10-16,0-11-1 0,4 11 0 0,-3-3-7 15,3-1 1-15,0-4 1 0,1 4 0 16,-5-7 0-16,13 8 1 0,-7-6 2 16,-6-2-5-16,13 3 6 0,-13-3 3 0,14 0 5 15,-14 0-3-15,14-4 1 0,-6 2-5 0,1-3-1 16,-4-1-2-16,0 0-15 0,0-2 18 0,0-1-1 16,-1 1 5-16,1-2-10 0,-1 0 0 0,-3-1-9 15,-1 0-17-15,0 1 0 0,0-2-2 0,-1 1 13 16,0 1 1-16,-2 0 5 0,-2-1 0 0,5 2 4 15,-4 0 7-15,3 4 0 0,0-2 1 0,-2 0-4 16,2 2-9-16,1 5-5 0,-3-8-2 0,3 8 1 16,0-7 1-16,0 7 2 0,0 0 3 0,8-4 7 15,-8 4-1-15,10 3-6 0,-10-3 3 16,14 4 2-16,-6 1-4 0,1-2-2 0,0 2-8 16,-3-1-16-16,3 1-22 0,0 0-27 0,-1-2-33 15,-2 2-23-15,1-3-62 0,-7-2-34 0,11 8-74 16,-11-8-173-16,5 4 34 0</inkml:trace>
  <inkml:trace contextRef="#ctx0" brushRef="#br0" timeOffset="-166091.12">917 13494 495 0,'0'0'480'0,"-10"-6"-92"0,10 6-88 0,-9-7-64 16,9 7-54-16,-9-3-47 0,9 3-49 0,-9-6-55 15,9 6-68-15,-6-3-86 0,6 3-65 16,0 0-114-16,-8-6-225 0,8 6-28 0</inkml:trace>
  <inkml:trace contextRef="#ctx0" brushRef="#br0" timeOffset="-165676.66">898 13236 575 0,'0'-8'464'0,"0"8"-104"0,0 0-90 0,0-9-63 16,0 9-45-16,0 0-32 0,5-6-52 0,-5 6 10 15,0 0-19-15,17 4-12 0,-11 2-9 0,3 0-8 16,5 2-7-16,3 5-9 0,1-1-4 0,-3 1-4 16,4 4-3-16,0-2-2 0,-3-1-3 0,0 0 5 15,-3-1-8-15,2-1 1 0,-2-1-2 0,-1-1 0 16,-1 0-2-16,-2-3 0 0,-1 0 1 15,-2 2-1-15,2-5 0 0,-3 1-1 0,0 1-1 16,-5-6-2-16,4 9-6 0,-4-9-9 0,4 8-9 16,-4-8 0-16,-4 6-3 0,4-6-1 0,-8 3 0 15,8-3-1-15,-9 4 11 0,9-4 11 16,-11 2 9-16,11-2 9 0,-13 2 7 0,13-2 10 16,-14 3 11-16,14-3 8 0,-10 4 6 0,10-4 0 15,-12 4 0-15,12-4-15 0,-10 4 1 0,10-4-7 16,-6 9-4-16,2-4-2 0,4-5-2 0,-3 11-6 15,3-11-1-15,0 10-5 0,0-10-3 0,4 13-3 16,-4-13 4-16,4 8 2 0,1-2-5 0,-5-6-10 16,10 7-35-16,-10-7-38 0,13 4-55 0,-13-4-61 15,18-4-58-15,-12 1-56 0,2-1-326 0,2-3-146 16</inkml:trace>
  <inkml:trace contextRef="#ctx0" brushRef="#br0" timeOffset="-164776.72">1182 13275 165 0,'0'0'472'0,"-3"-7"-125"0,3 7-68 16,0 0-58-16,0 0-32 0,0 0-19 0,0 0-13 15,0 0-21-15,0 0-17 0,0 7-19 16,4-1-20-16,-4 1-42 0,5 1 18 0,0-1-13 16,-1-2-6-16,0 3-2 0,0-1-14 0,0-2-10 15,-2 1-19-15,-2-6-16 0,9 8-6 0,-9-8 0 16,8 7 4-16,-8-7 3 0,5 5 15 0,-5-5-8 15,0 0-3-15,0 0-9 0,8-2 2 0,-8 2 1 16,0 0 3-16,2-9 8 0,-2 9 6 16,0 0 9-16,-1-9 7 0,1 9 20 0,0 0 8 15,0-9-2-15,0 9-7 0,0 0-11 0,0 0-5 16,0-6-10-16,0 6-4 0,0 0 6 0,0 0-1 16,0 0 0-16,0 0 1 0,11-2 4 0,-11 2-3 15,8 3 0-15,-8-3-6 0,8 1 0 0,-8-1-4 16,10 3 4-16,-10-3-3 0,0 0 0 0,13 2 1 15,-13-2-18-15,0 0 27 0,10 0 1 0,-10 0 3 16,0 0-1-16,5-2-5 0,-5 2 0 0,5-7 0 16,-5 7 3-16,0-10 0 0,0 10-6 0,0-11 6 15,-5 4 2-15,4-1 4 0,-3-2-7 0,0 2-11 16,-1-3 8-16,-3-1-8 0,2 0 13 0,-3-3-6 16,0 1 0-16,1 1-23 0,-2-3 40 15,4 2-14-15,-2-2 36 0,0 5-10 0,2-1 19 16,1 3-16-16,0-2 17 0,0 4-34 0,1-3 9 15,0 4-30-15,0-2 12 0,4 8-21 0,-1-7 22 16,1 7-22-16,0 0 25 0,5-6-19 0,-5 6 15 16,8 3-21-16,-2 0 21 0,2 0-24 0,-2 6 20 15,3 0-10-15,0-1-12 0,4 1 2 16,-7-1 2-16,3 1 2 0,-4-3 3 0,4 5 2 16,-4-5 2-16,-1 2 0 0,1-2-1 0,-1 0 0 15,0-1 3-15,0 1 1 0,-3 0-5 0,-1-6 13 16,5 8 4-16,-5-8 10 0,0 0 1 15,1 8-6-15,-1-8 5 0,0 0 1 0,0 0-2 16,0 0-1-16,0 0-1 0,0 0 5 0,0 0 1 16,-12-3-4-16,12 3-8 0,-3-7-3 0,3 7 0 15,-4-7-11-15,4 7 1 0,3-13 4 0,-2 7-20 16,-1 0 19-16,4-5-15 0,0 2 19 0,1-1-21 16,-3 1 26-16,2-3-16 0,4-1 17 0,-3 3-27 15,0-3 23-15,-1-1-40 0,2 4 46 0,2-2-24 16,-3 1 25-16,-1-3-3 0,1 3-5 0,0 2 2 15,-1-1 2-15,-3 2-1 0,2-3 0 0,-2 5 5 16,-1-3-6-16,0 3-4 0,0-1 1 16,0 7-6-16,-1-11 10 0,-2 5-2 0,3 6-3 15,-2-8 3-15,2 8 1 0,-8-5-3 0,8 5 1 16,0 0-3-16,0 0-2 0,-13 3 6 0,13-3 9 16,-2 10-15-16,-1-4 16 0,3 2-15 0,3 2 17 15,-2 1-19-15,0-1 17 0,6 4-18 0,-2-1 22 16,1-3-22-16,3 4 20 0,-1-4-41 0,1 0 52 15,2-4-29-15,-2 5 19 0,4-6-16 0,-3-1 23 16,3 1-23-16,1-2 22 0,-14-3-25 0,23 0 19 16,-10-3-24-16,0-2-12 0,-2 1-54 0,-1-1-36 15,3-3-35-15,-3 1-18 16,-1 2-66-16,-1-2-47 0,-3 0-58 0,0 2-238 16,-1 1-85-16</inkml:trace>
  <inkml:trace contextRef="#ctx0" brushRef="#br0" timeOffset="-164308.8">1012 14500 282 0,'0'0'513'0,"-14"0"-62"0,14 0-68 0,0 0-46 16,-14-4-39-16,14 4-48 0,-8-2-18 0,8 2-17 15,-9-3-23-15,9 3-40 0,-4-5-16 0,4 5-39 16,-1-7-9-16,1 7-19 0,4-5-20 0,-4 5-3 15,9-7-6-15,-9 7-8 0,11-7-3 0,1 4-10 16,-2 1-7-16,0 1-4 0,3 1-2 0,1 0 3 16,-1 1-11-16,2-1 9 0,-2 3-8 15,2-1 6-15,-2 1-4 0,1 0 4 0,-4-2-10 16,2 1 12-16,-1 0-10 0,-11-2 12 0,17 0-12 16,-17 0 18-16,15 0-16 0,-15 0 25 0,9-3-15 15,-2-2 8-15,-5-3-11 0,2 2 15 0,0-6-7 16,-4 3 0-16,0-4-5 0,-4-3-3 0,3-2-6 15,-3 1 0-15,-1-1-4 0,1 3-3 0,-1-5-4 16,-3 3-16-16,3 2-17 0,0 1-23 0,1-2-40 16,-1 6-43-16,1-1-65 0,0 2-36 0,2 0-113 15,-1 1-37-15,1 1-377 0,2 7-294 0</inkml:trace>
  <inkml:trace contextRef="#ctx0" brushRef="#br0" timeOffset="-163260.66">1325 14052 174 0,'0'0'582'0,"0"0"-130"0,4-6-103 0,-4 6-69 16,0 0-55-16,0 0-49 0,0 11-12 0,0-11-12 16,-3 13-16-16,3-3-25 0,3 0-18 0,-2 1-18 15,-1 2-11-15,4-2-15 0,0 1-8 0,1 4-12 16,0-2-6-16,0-3-8 0,-1 1-4 15,1-3-3-15,-1 0-20 0,1-3 17 0,0 2-2 16,-4-2-3-16,-1-6 3 0,8 6 1 0,-8-6 0 16,0 0 4-16,8-3-3 0,-8 3 0 0,1-6 0 15,-1 6 0-15,0-13 1 0,0 6-1 0,0-2-1 16,0 0 4-16,-1 0 0 0,-2 2 3 0,3-1-7 16,-1 1-1-16,-2 1-2 0,3 6-2 0,0-13-1 15,0 13-40-15,-1-7 45 0,1 7-5 0,-1-11-4 16,1 11-4-16,0 0 3 0,1-6 1 0,-1 6 1 15,0 0 3-15,5-6 0 0,-5 6 1 0,0 0 1 16,14 1-1-16,-14-1 1 0,12 3-1 0,-12-3 3 16,10 3 1-16,-10-3-4 0,10 1 0 15,-10-1 1-15,0 0 3 0,14-1 3 0,-14 1 3 16,9-7-2-16,-4 1 3 0,0 1-4 0,-2-3-6 16,-2-1 2-16,2-2-3 0,-2-1-5 0,-1-2-10 15,-1 1-16-15,-2-3-17 0,-1-1-24 16,-1 1-19-16,-1-5-40 0,-2 1 37 0,-1-1-30 15,-5-4 45-15,4 4-13 0,-3-1 37 0,-1 2 15 16,5 1 37-16,-5 3-12 0,5 0 58 0,0 3 24 16,-1 0 16-16,1 1 3 0,3 4-2 0,-1-1-10 15,2 2-14-15,-1 0-19 0,1 0-13 0,1 3-10 16,4 4-4-16,-5-5-4 0,5 5-2 16,0 0-18-16,0 0 20 0,0 10-16 0,2-2 20 15,2 1-21-15,4 3 18 0,-1 3-2 0,4-1-3 16,3 3-13-16,-3 1 17 0,2 0-3 0,1 0 2 15,-1-1-1-15,1-2-1 0,-1-1-6 0,-2-1 2 16,3 2-1-16,-2-5 4 0,-1-1-1 0,1-4 2 16,-3 3 0-16,1-2 1 0,0-4 0 0,-1-1 0 15,-9-1-1-15,15-1-2 0,-7-2-14 0,1-3-22 16,-1-2 11-16,-2 1-40 0,-1-3 4 0,-1 3-27 16,1-4 27-16,-1 0-32 0,0 0 36 0,-3 0-19 15,3 1 33-15,-3 1-13 0,-1-2 40 0,0 1-16 16,0 1 67-16,-1 1-13 0,1 0 42 15,-4 3-7-15,4 5 33 0,0-13-17 0,0 13 17 16,-4-9-23-16,4 9-2 0,-1-10-33 0,1 10 8 16,0-7-38-16,0 7 15 0,0 0-24 0,0 0 18 15,1-8-17-15,-1 8 16 0,0 0-16 0,9 5 15 16,-9-5-16-16,9 5 21 0,-9-5-32 0,12 5 23 16,-12-5-21-16,11 6 16 0,-11-6-17 0,13 4 21 15,-13-4-17-15,13 3 14 0,-13-3-22 16,11 4 22-16,-11-4-21 0,0 0 21 0,14 1-18 15,-14-1 16-15,12-3-36 0,-12 3 18 16,6-6-32-16,-6 6 15 0,5-9-27 0,-5 9 15 16,3-11-43-16,-3 3 13 0,0 1-29 0,0-3 36 15,-3 4-24-15,3-5 38 0,-2 5 6 0,-1-5 11 16,2 2-21-16,-2 0 45 0,1 1-16 0,-1-1 56 16,-2 3-13-16,5 6 51 0,-1-11-25 0,-2 5 43 15,3 6-21-15,-2-8 18 0,2 8-27 0,-3-6 5 16,3 6-31-16,-4-6 7 0,4 6-29 0,0 0 23 15,0 0-24-15,0 0 19 0,0 0-29 0,0 0 22 16,0 0-26-16,4 8 23 0,-4-8-36 0,8 8 35 16,-3-4-20-16,0 2 23 0,-5-6-21 0,10 8 21 15,-2-5-22-15,2 3 16 0,-1-3-11 0,0-1 19 16,0-1-24-16,4 2 21 0,-13-3-26 16,20-1-11-16,-11-2-63 0,4-2-19 0,2-4-89 15,-2 1-51-15,2-4-81 0,2-2-267 0,-2 0-105 16</inkml:trace>
  <inkml:trace contextRef="#ctx0" brushRef="#br0" timeOffset="-161892.85">4934 11742 227 0,'0'0'428'0,"0"-10"-17"0,0 10-129 16,0-10 1-16,0 10-115 0,0-12 37 0,0 12-82 16,-1-10 48-16,-2 3-55 0,3 7 53 0,-1-10-59 15,-2 3 41-15,3 7-63 0,-1-9 34 0,1 9-67 16,-4-11 38-16,4 11-65 0,-1-6 39 0,1 6-63 16,0 0 40-16,-3-8-66 0,3 8 50 0,0 0-62 15,0 0 54-15,0 0-50 0,-6 7 52 0,6 0-51 16,0 6 60-16,5 2-55 0,-4 6 57 0,6 3-55 15,-1 7 54-15,3 7-56 0,5 1 65 0,0 1-66 16,0 3 56-16,3 2-52 0,1-2-2 16,2 9 76-16,1 0-87 0,-5-9 64 0,1 0-54 15,1-1 52-15,-3 1-5 0,-1-1-8 0,-2-6-5 16,-6-5-24-16,4 0-42 0,-6-8-53 0,-1 0-51 16,-2-5-71-16,-1-2-80 0,-4-2-106 15,-1-3-258-15,-4-5-181 0</inkml:trace>
  <inkml:trace contextRef="#ctx0" brushRef="#br0" timeOffset="-161711.08">4889 12263 78 0,'-1'-8'476'0,"-2"2"-111"0,2-1-42 16,1 0-99-16,1 0-54 0,2-4-32 15,-2 1-21-15,6 0-12 0,-5-1-1 0,7-3-17 16,0 1-18-16,-1-1 37 0,2 0-77 0,5-3 43 15,1 2-76-15,0-3-12 0,6-1-102 0,0 0-59 16,-2 1-77-16,3 1-70 0,0-3-169 0,0 3 17 16</inkml:trace>
  <inkml:trace contextRef="#ctx0" brushRef="#br0" timeOffset="-161355.7">5657 11226 358 0,'0'-13'500'0,"0"1"-121"16,0 3-5-16,-1 1-121 0,1 2 8 0,-1-1-100 15,1 7 21-15,-5-10-84 0,5 10 42 0,0 0-5 16,-12-1 2-16,12 1-47 0,-10 12 63 0,1 0-49 15,0 7 61-15,0 10-58 0,0 8-4 0,-2 6 3 16,3 6-10-16,0 6 52 0,3 10-81 0,0 8 53 16,3 0-64-16,2 2-8 0,1 0-12 15,5-1-5-15,2 0-7 0,1-2-5 0,1-1 0 16,7-2-5-16,-3-5-3 0,5-2-1 0,0-5-21 16,0-3-37-16,2-12 14 0,0-3-95 0,1-5 12 15,4-5-87-15,-1-1 12 0,5-7-116 0,-5-7-18 16,3-3-63-16,-1-6-89 0,0-4-243 0,1-2-226 15</inkml:trace>
  <inkml:trace contextRef="#ctx0" brushRef="#br0" timeOffset="-150380.27">6041 11600 76 0,'-3'-7'366'0,"1"0"-81"0,-1-3-49 15,-1 3-31-15,3-3-24 0,-2 3 0 0,1-3-6 16,-3 1 18-16,2 0-4 0,-2 3-15 0,4-2-14 15,-2 0-14-15,2 4-10 0,-3-2-16 0,4 6-17 16,-4-11-21-16,4 11-20 0,-2-6-22 0,2 6-13 16,-3-8-24-16,3 8 8 0,0 0 0 0,0 0-6 15,0 0 0-15,3 14 1 0,-1-2-2 16,2 5-2-16,4 1-1 0,-2 4 48 0,4 4-62 16,-2 3 59-16,4-3-61 0,-1-1 54 15,-2 3-61-15,0-5 54 0,0-3-56 0,-3-3 52 16,1-1-50-16,-2-2 49 0,0-3-51 0,-1 0 53 15,2-2-51-15,-2 0 52 0,-3-3-53 0,3-1 49 16,-4-5-53-16,5 8 56 0,-5-8-55 0,7-5 54 16,-7 5-55-16,2-11 53 0,-2 4-50 0,3-4 51 15,-3 0-50-15,0 1 51 0,0-3-53 0,-3 2 51 16,3-3-51-16,-1 3 7 0,1 1 6 0,-1-2-2 16,-2 5 1-16,3-2-1 0,0 3 1 0,-1-1-3 15,1 7-6-15,0-11 0 0,0 11 1 0,4-7 1 16,-4 7 4-16,6-4 53 0,-6 4-57 15,15 3 55-15,-7 0-62 0,5 4 51 0,-2-3-61 16,2 5 54-16,4-3-65 0,-2 2 52 0,-1-2-56 16,3-1 61-16,-1 0-54 0,1 1 60 0,-3-2-50 15,-1-2 57-15,-2 1-54 0,2-3 58 0,-13 0-50 16,22 0 60-16,-22 0-49 0,19-5 67 0,-13 1-51 16,3-3 40-16,-2 1-14 0,-2-1 16 0,1-3 11 15,-5-2 11-15,3 2-5 0,-4-4-6 0,0 0-5 16,0-2-6-16,-4-1-9 0,-2-4-7 0,2-2-8 15,-2 0-6-15,-3-1-3 0,0-3 52 0,-1 1-64 16,-2 0 57-16,1-1-54 0,-1 3 51 16,2 0-59-16,-3 3 53 0,4 3-61 0,0-3 51 0,-1 5-61 15,5 2 52-15,-3 0-54 0,3 4 45 16,0 0-78-16,1 1 9 0,-1 0-98 0,0 3 1 16,1-1-100-16,4 7 35 0,-4-8-26 0,4 8 34 15,0 0-24-15,0 0-52 0,4 4-45 0,0 4-222 16,1 1-55-16</inkml:trace>
  <inkml:trace contextRef="#ctx0" brushRef="#br0" timeOffset="-148531.27">6598 11676 116 0,'-4'-6'351'0,"0"1"-80"0,4 5-50 16,-2-12-45-16,2 12-7 0,-4-9-6 0,4 9 2 15,-4-8-5-15,4 8-13 0,-4-6-15 0,4 6-17 16,0 0-26-16,-2-8-23 0,2 8-18 0,0 0-16 15,0 0-7-15,0 0-1 0,0 0-4 0,0 0-8 16,0 8 3-16,2 0-2 0,2 2-3 0,1 4 3 16,0 2 1-16,2 5 0 0,-2-1-6 0,4 1-1 15,-3 3 0-15,3-3 0 0,-4 0-3 0,5 0-1 16,-3-3 9-16,-2-1 16 0,-1-2 13 0,1-2 13 16,-1-3 3-16,-3 1 0 0,5-4-2 15,-3 3-1-15,-2-4 6 0,3-1 15 0,-4-5 23 16,5 10 1-16,-5-10-10 0,0 0-20 0,4 4-15 15,-4-4-13-15,0 0-11 0,1-10-9 0,-1 2-5 16,3 1-4-16,-2-2-4 0,-1 1-1 0,0-4-6 16,4 3-1-16,-3-1-2 0,-1 0-1 15,4 1-3-15,-3-1-2 0,-1 3 2 0,3 0 0 16,-2 0-5-16,2 0-8 0,-3 7 1 0,5-9-1 16,-5 9 3-16,5-8 48 0,-5 8-54 0,10-4 52 15,-10 4-52-15,0 0 52 0,17 0-50 0,-17 0 49 16,14 1-52-16,-14-1 55 0,15 7-60 0,-6-5 54 15,0 2-54-15,0-3 56 0,0 2-54 16,1-1 53-16,-1 0-54 0,0 1 51 0,0-2-54 16,-9-1 48-16,18 2-75 0,-18-2 23 0,18-3-88 15,-8 0 10-15,-1-1-109 0,1 0-34 0,-1-1-26 16,-1-3-44-16,-2 4-81 0,3-4-148 0,-4 2-69 16</inkml:trace>
  <inkml:trace contextRef="#ctx0" brushRef="#br0" timeOffset="-146064.5">6700 11605 63 0,'0'-9'375'0,"0"9"-75"15,0 0-36-15,0 0-23 0,0 0-30 16,0 0 3-16,0 0 1 0,0 0-1 0,0 0-13 16,0 0-26-16,0 0-15 0,0 0-11 0,0 0-14 15,0 0-12-15,0 0-10 0,-1-6-11 0,1 6-8 16,0 0-8-16,0 0-5 0,0 0-9 0,0 0-9 15,0 0-11-15,0 0-14 0,0 0-6 0,0 0-7 16,0 0-11-16,0 0 0 0,0 0-5 0,0 0-2 16,1-9 1-16,-1 9-3 0,4-6 2 0,-4 6-19 15,4-10 18-15,-4 10-18 0,4-9 20 0,-4 9-20 16,2-9 21-16,-2 9-17 0,0-10 19 16,0 10-18-16,3-9 20 0,-3 9-18 0,0-9 18 15,0 9-16-15,-3-6 19 0,3 6-15 16,0 0 21-16,0-8-18 0,0 8 16 0,0 0-24 15,0 0 22-15,-9-3-25 0,9 3 21 0,-6 8-11 16,6-8 9-16,-10 9 6 0,3-1 5 0,2 2 0 16,1 2-1-16,-2 0-3 0,2 3-5 0,3 3 0 15,-3 3-2-15,4-2-1 0,0 0 15 0,0 1-24 16,4-3-2-16,0 1 2 0,1-1-1 0,-3-2 1 16,6 0 0-16,-3-2 2 0,4 0 1 0,1-4 0 15,-1 0 0-15,3-3 0 0,2 0 3 0,-4-3-4 16,5-1 1-16,-2-1-2 0,1-1-3 15,-1 0-7-15,0-1-23 0,1-1 22 0,-1 0-87 16,-1 0 19-16,-3-3-84 0,3 2 15 0,-1 0-82 16,-2 2-44-16,-1-3-18 0,-8 4-51 0,13-8-87 15,-13 8-244-15,6-4-179 0</inkml:trace>
  <inkml:trace contextRef="#ctx0" brushRef="#br0" timeOffset="-145515.27">6733 11575 274 0,'0'0'291'0,"0"0"-47"0,0 0-25 0,0 0-13 16,0 0-17-16,0 0-2 0,-10-3-1 0,10 3 4 15,0 0-2-15,0 0-11 0,0 0-7 0,0 0 0 16,0 0-1-16,0 0-5 0,0 0-8 0,0 0-7 16,-9-3-6-16,9 3-12 0,0 0-44 0,0 0 8 15,-6 6-17-15,6-6-10 0,-8 6 0 0,3 1-3 16,1-1-2-16,-1 5-8 0,1-1 0 0,-1 3-6 16,1 2-10-16,2 1-4 0,-3-1-12 0,2 5-3 15,1-2-5-15,-1 2-7 0,3-2 3 0,0 0-6 16,3-1 1-16,-2 0 10 0,0-2-15 0,3 2-3 15,0-4-1-15,-2-1-1 0,2 2 1 16,1-5 7-16,2 2-5 0,-1-4-1 0,2 1-8 16,-2-2-28-16,3-2-28 0,0 1-30 0,1-3-30 15,-10-2 23-15,17 0-84 0,-6-1 11 0,-2-3-99 16,3 1-20-16,-1 0 15 0,-2-3-14 0,0-1-47 16,3 2-39-16,-3-3-177 0,-3 0-72 0</inkml:trace>
  <inkml:trace contextRef="#ctx0" brushRef="#br0" timeOffset="-145082.27">6709 11581 205 0,'-4'-5'345'16,"4"5"-54"-16,0 0-25 0,-5-4-20 16,5 4-28-16,-9-3-14 0,9 3-5 0,0 0-19 15,-9-4 7-15,9 4-13 0,0 0-11 0,0 0-20 16,-15 1-11-16,15-1-13 0,-10 5-5 0,10-5-7 15,-12 8 2-15,7-1-5 0,-1 0 3 0,1 3-6 16,-2 0-5-16,2 4-8 0,1 0-16 0,3 1-9 16,-3 2-10-16,4 0-10 0,0 1-8 0,0 1-5 15,3-2-7-15,-2 1-6 0,3-2 0 0,0 1-4 16,-2-2 0-16,5-1-3 0,-2 1-2 16,2-3-1-16,0-1-3 0,-1 2 13 0,3-3-10 15,0-2 1-15,-1-2-7 0,1 0-33 16,1-1-43-16,0-4-39 0,-10-1-36 0,18 3 5 15,-8-6-94-15,2-1-45 0,-2-2-12 0,0 2 14 16,-1-3-13-16,0 1-10 0,1-1-18 0,-2-2-238 16,-3 0-76-16</inkml:trace>
  <inkml:trace contextRef="#ctx0" brushRef="#br0" timeOffset="-144466.17">6737 11547 255 0,'0'0'223'15,"0"-7"-37"-15,0 7-27 0,0 0-9 0,0 0-12 16,0 0-14-16,0 0-14 0,0 0-10 16,-4-4-6-16,4 4-13 0,0 0-4 0,0 0 8 15,0 0-20-15,0 0 12 0,0 0-10 0,-2-6 8 16,2 6-2-16,0 0 0 0,0 0-1 0,0 0-5 15,0 0 14-15,0 0-15 0,-4-6-16 0,4 6 2 16,0 0-20-16,0 0 2 0,0 0-13 0,0 0 9 16,0 0-19-16,0 0 16 0,0 0-6 0,0 0 14 15,0 0-5-15,0 0 8 0,0 0-11 0,0 0 8 16,0 0 1-16,0 0 1 0,0 0-7 0,0 0 14 16,0 0 2-16,0 0 0 0,-1-6 3 0,1 6 0 15,0 0 6-15,0 0-7 0,0 0 21 16,0 0-17-16,0 0 15 0,0 0-26 0,0 0 12 15,-8-4-32-15,8 4 9 0,0 0-25 0,0 0 10 16,0 0-22-16,-10 5 23 0,10-5-13 0,-8 7 0 16,3-1 0-16,0-1 3 0,1 6 4 0,0-3 2 15,-1 6 0-15,1 0-3 0,2 1-2 0,-2 2-1 16,0 2-2-16,4 1 1 0,0-2-4 0,3 0 0 16,-2 2 0-16,3-3-1 0,-2-1-1 0,2 1-2 15,1-2-3-15,-1-3-7 0,4 2-18 0,-2-3 16 16,2-4-85-16,-2 3 21 0,3-4-100 0,0-3-50 15,0 0-45-15,-9-3-50 0,14 0-62 0,-4-2-307 16,-1-1-199-16</inkml:trace>
  <inkml:trace contextRef="#ctx0" brushRef="#br0" timeOffset="-142464.16">7215 10989 139 0,'0'0'399'16,"0"0"-39"-16,0 0-97 0,8 2 14 0,-8-2-79 15,0 0 59-15,0 0-58 0,0 0 60 0,0 0-78 16,0 0 41-16,0 0-72 0,0 0 35 0,10 0-74 16,-10 0 29-16,0 0-75 0,5-7 38 0,-5 7-68 15,4-10 41-15,0 5-58 0,-4 5 42 0,5-13-58 16,-1 9 49-16,-3-3-58 0,0-3 49 0,2 5-53 16,-3-4 49-16,1 4-56 0,-1-3 2 0,-1 0 4 15,1 2 0-15,-3 0-2 0,1-3-3 0,-2 4 2 16,0 0-4-16,-1-2 0 0,5 7 5 15,-13-4 50-15,13 4-58 0,-15-1 47 0,6 4-52 16,-1 0 53-16,-3 5-51 0,0-1 57 0,-1 6-49 16,3-2 56-16,-1 4-50 0,1 3 55 0,-1 1-53 15,3 0 48-15,3 3-53 0,-2-2 48 0,7 3-55 16,-2-3 55-16,3-2-55 0,0-2 52 0,4 1-52 16,0-1 52-16,1 0-51 0,5-3 53 0,-1-4-53 15,4 3 54-15,4-6-51 0,-2 0 49 16,4-1-52-16,0-5 44 0,-1 0-99 0,4-1 2 15,-2-3-113-15,-3 0-52 0,2 0-47 16,-1 0-46-16,-1-1-67 0,-6-2-333 0,3 2-236 16</inkml:trace>
  <inkml:trace contextRef="#ctx0" brushRef="#br0" timeOffset="-136779.36">7463 10332 5 0,'0'0'403'0,"0"-12"-52"16,0 12-98-16,0-11 38 0,0 11-84 0,-1-10-5 16,1 10 42-16,-4-6-57 0,4 6 37 0,0-9-78 15,0 9 36-15,0 0-73 0,-4-7 32 16,4 7-83-16,0 0 49 0,-2-7-80 0,2 7 43 16,0 0-67-16,0 0 43 0,-8 3-57 0,8-3 47 15,-9 8-52-15,8 0 48 0,-3 1-51 0,0 2 48 16,0 1-55-16,2 5 58 0,-1 0-53 0,2 3 51 15,-2-1-52-15,3 8 2 0,3-3 5 0,-2 1 4 16,3 1 3-16,0 0 1 0,1-4 1 0,0 2 3 16,4-2-1-16,-1-2-3 0,1-2 3 0,1-1-6 15,-1-2-12-15,0-3-21 0,0 1-40 0,2-4-35 16,1-3-37-16,-1 0-40 0,1-4-44 0,-1 0-76 16,2-4-327-16,0-1-150 0</inkml:trace>
  <inkml:trace contextRef="#ctx0" brushRef="#br0" timeOffset="-136335.2">7623 10240 272 0,'0'0'248'0,"0"0"-44"0,0-8-48 16,0 8 4-16,0 0-28 0,0-8 24 0,0 8-44 16,0 0 36-16,0 0-47 0,0-6 53 0,0 6-65 15,0 0 3-15,0 0-8 0,0 0 46 0,0 0-78 16,0 0 41-16,0 0-71 0,0 0 45 0,0 0-63 15,0 0 42-15,0 0-61 0,0 0 57 0,0 0-55 16,0 0 65-16,5 3-48 0,-4 3 61 16,3 2-60-16,0 1 66 0,0 2-55 0,0 2 50 15,1 0-53-15,1 1 46 0,-1 3-59 0,2-2 50 16,-1 3-55-16,2 0 51 0,-2-4-59 0,2 3 52 16,-2-1-57-16,1 1 6 0,0-5 0 0,1-1 3 15,-2 3 4-15,1-4 0 0,-1-1 0 0,0-2 1 16,2 2-20-16,0-4-31 0,-2 0-37 15,3 0-38-15,-1-2-33 0,-8-3-32 0,13 2-64 16,-13-2-66-16,12-2-204 0,-12 2-32 0</inkml:trace>
  <inkml:trace contextRef="#ctx0" brushRef="#br0" timeOffset="-136101.22">7655 10436 167 0,'0'0'447'16,"-8"-5"-151"-16,8 5 14 0,0 0-112 0,-5-4 32 15,5 4-79-15,0 0 42 0,-4-8-74 0,4 8 45 16,0-9-78-16,0 9 44 0,4-9-74 0,0 1 38 16,-3 3-67-16,7-3 42 0,-3 0-64 0,0 0 44 15,4-1-57-15,0 1 47 0,1-2-80 16,-1 1 18-16,3 0-100 0,-1 2 0 0,1-3-66 0,-1 3-63 15,-2 2-59-15,0-3-238 0,0 4-61 16</inkml:trace>
  <inkml:trace contextRef="#ctx0" brushRef="#br0" timeOffset="-135868.36">7964 10256 13 0,'5'-4'578'15,"-5"4"-189"-15,0 0-14 0,0 0-140 0,4-5 15 16,-4 5-120-16,0 0 32 0,5-5-87 0,-5 5 37 16,4-4-80-16,-4 4 44 0,9-8-68 0,-4 2 47 15,0 1-99-15,3-2-10 0,0-1-89 0,2 2-40 16,-1-2-49-16,1-1-97 0,1 3-145 0,-3-3 44 15</inkml:trace>
  <inkml:trace contextRef="#ctx0" brushRef="#br0" timeOffset="-135627.35">8201 10005 366 0,'0'0'417'16,"0"0"-54"-16,0-10-72 0,0 10-56 0,0 0-32 15,0 0-16-15,0-6-20 0,0 6-30 0,0 0-33 16,0 0-27-16,1-8-22 0,-1 8-11 16,0 0-8-16,0 0-8 0,4 10-4 0,-4-10-5 15,7 14 0-15,-3-7-4 0,1 7-7 0,-1-2-2 16,1 3 56-16,3 2-73 0,-2 0 40 0,2 3-91 16,0-2-28-16,-2 1-33 0,0 1 10 0,2-5-56 15,-3 0-40-15,2-3-32 0,-2 1-68 16,0-2-182-16,0-3 18 0</inkml:trace>
  <inkml:trace contextRef="#ctx0" brushRef="#br0" timeOffset="-135319.08">8276 9932 161 0,'-3'-7'564'0,"3"7"-101"15,0-8-102-15,0 8-76 0,0 0-65 0,-1-8-46 16,1 8-38-16,0 0-24 0,5-7-18 0,-5 7-12 16,0 0-9-16,17 0-8 0,-6 4-14 0,1 2-5 15,1-1-9-15,3 7-6 0,3 0-7 16,2 5-7-16,-1 2 1 0,2 1 41 0,0 6-57 16,-2-4 47-16,-1 0-60 0,-3 0 51 0,-1 1-51 15,-2 1 51-15,-7-2-57 0,3 1 50 0,-5 0-56 16,-3 3 55-16,-2 0-56 0,-8 2 53 0,0 2-65 15,-4 6-39-15,-6-1-62 0,-4-1-51 0,-5 2-76 16,-5 2-54-16,-3 1-84 0,4-11-157 16,3-1-73-16</inkml:trace>
  <inkml:trace contextRef="#ctx0" brushRef="#br0" timeOffset="-132783.59">9201 10840 270 0,'0'0'319'0,"0"0"-54"0,0 0-32 15,0 0-43-15,0 0-44 0,0 0-22 0,0 0-5 16,0 0 5-16,0 0 5 0,0 0-1 0,0 0-4 15,0 0-15-15,0 0-10 0,0-5-8 0,0 5-17 16,9-9-7-16,-2 5-24 0,-1-2 1 0,7-4-20 16,-2 4 3-16,1-4-14 0,3 0 1 0,3 0-24 15,-1 0-32-15,-1-2-38 0,2 4-41 0,0-4-11 16,-5 7-65-16,1-4-45 0,-4 5-58 16,-1-2-217-16,1-1-17 0</inkml:trace>
  <inkml:trace contextRef="#ctx0" brushRef="#br0" timeOffset="-132536.49">9310 10630 143 0,'0'0'354'0,"-8"-4"-66"0,8 4-51 0,-5-5-38 16,5 5-20-16,0 0-34 0,-8-4-2 0,8 4-28 15,0 0-19-15,0 0-25 0,0 0-9 0,0 0-22 16,0 0 3-16,-6 4-16 15,10 3 5-15,-2-1-9 0,2 5 6 0,3 2-18 16,-2 2-9-16,4 3 5 0,1 3-2 0,0 5 2 16,4 1-4-16,0-3-3 0,-1 5-2 0,4-1-8 15,-3 0-26-15,1-2-26 0,-1 0-6 0,0 0-55 16,-1-4-50-16,0-2-49 0,-3-2-269 0,0-1 18 16</inkml:trace>
  <inkml:trace contextRef="#ctx0" brushRef="#br0" timeOffset="-129370.62">9967 10275 260 0,'0'-8'346'0,"-3"1"-50"0,3 7-41 15,-2-10-45-15,2 10-27 0,-3-9-1 0,3 9-17 16,-1-7-27-16,1 7-30 0,-1-7-27 16,1 7-19-16,0 0-14 0,0 0-12 0,0 0-7 15,-4 7-5-15,1-1-2 0,3 4-2 0,0 0-10 16,3 5-1-16,-1-1-4 0,1 1 2 0,-2 1 3 15,4 1-2-15,0 0 2 0,-1 0 1 0,0-1-2 16,0-2-2-16,0-2-9 0,-2 0 1 0,2-4 0 16,2 3 3-16,-2-5-11 0,0 3 12 0,1-3-7 15,-5-6 9-15,9 4-2 0,-9-4-7 0,14-2-14 16,-14 2-12-16,13-8-14 0,-8 1 1 0,4-1 1 16,-4 0 2-16,0-3 4 0,3-1 7 15,-4 2 7-15,2-2 3 0,-2 2 8 0,0 0-7 16,0 1 10-16,-2-1 11 0,1 3 1 0,-2-1 5 15,3 3 0-15,-4 5-6 0,4-12-1 16,-4 12-6-16,6-6 9 0,-6 6 2 0,0 0 5 16,13 1 9-16,-8 4 0 0,4 1-1 0,1 1-8 15,-1 4-2-15,5-2-1 0,-2 2-3 0,-1 1 0 16,3-1-5-16,-1-4 5 0,1 4 2 0,-1-3 4 16,-3 0-4-16,4-2 9 0,-5-2 11 0,0 1 9 15,1-2 11-15,-10-3 11 0,18 0 2 0,-9-3-2 16,0-2-8-16,-4 1 5 0,4-4 9 0,-4-1 12 15,0 1-12-15,-1-4-9 0,0-1-3 0,-3 1-13 16,-1-1-8-16,0-4-5 0,-2 0-8 16,-1 0-4-16,-2-3-3 0,-4 0-4 0,3 1 1 15,-2 1-1-15,-1 0 0 0,-1 1-1 0,2 5-5 16,-1-2-7-16,-1 0-15 0,1 4-26 0,3 0-41 16,-2 2-47-16,-1 1-46 0,3 1-11 0,-2 3-33 15,8 3-26-15,-14 0-39 0,14 0-33 0,-9 5-163 16,5 3 27-16</inkml:trace>
  <inkml:trace contextRef="#ctx0" brushRef="#br0" timeOffset="-128886.27">10441 10331 274 0,'0'0'517'0,"0"0"-66"0,4-5-84 16,-4 5-75-16,0 0-59 0,4-10-52 0,-4 10-41 16,0 0-27-16,6-7-21 0,-6 7-20 0,10-7-16 15,-10 7-10-15,12-4-6 0,-12 4-6 0,15 0-7 16,-15 0-4-16,18 4-5 0,-8 1-4 0,-2 0-1 16,1-1-6-16,-3 5 3 0,3-1-4 0,-1 4 1 15,-3-1-1-15,-1 4 2 0,-2-5 0 16,1 2 4-16,-2 0-2 0,-1-2 1 0,0 2 0 15,3-3-4-15,-3-1 3 0,2 0 3 0,-2-8 14 16,0 13 17-16,0-13 12 0,3 9-2 0,-3-9-12 16,0 0-16-16,0 0-15 0,0 0-14 0,0 0-20 15,0-13-17-15,1 1-19 0,0 1-16 0,-1-3-4 16,3-2 7-16,-2-2 6 0,2 0 15 0,-1 1 10 16,-2-1 9-16,3 1 11 0,-2 3 4 0,2-2 18 15,-2 3 16-15,0 0 14 0,-1 4 16 0,0 0 4 16,3 1 2-16,-3 0 0 0,0 1-9 0,0 7-11 15,0-10-6-15,0 10-2 0,0 0 3 0,0 0 2 16,0 0 0-16,0 0-3 0,1 14-7 16,-1-1-3-16,5-1-4 0,-2 4-3 0,-1-2-3 15,5 2-1-15,-2 0-2 0,1 1-1 0,3-1-6 16,1-1-11-16,-1-2-25 0,0 0-37 0,3-3-48 16,-1-3-54-16,1-2-34 0,-1-4-98 0,1-1-120 15,3-3-200-15,-2-3-140 0</inkml:trace>
  <inkml:trace contextRef="#ctx0" brushRef="#br0" timeOffset="-127621.08">10759 9998 131 0,'0'0'366'15,"-5"-5"-79"-15,5 5-15 0,-4-7-41 0,4 7-23 16,-2-7-15-16,2 7 9 0,-3-7-1 0,3 7 0 16,-4-6-49-16,4 6-18 0,0-11-35 0,0 11-9 15,0-6-32-15,0 6 1 0,5-11-16 0,-2 6-8 16,2-2-9-16,0 1-6 0,3 1-4 0,-2-1-5 15,3 0-7-15,0 2 0 0,4 0-2 0,-3 3 1 16,4-2-15-16,0 4 16 0,-1 1-11 16,0-1 11-16,1 4-5 0,0 4 4 0,-1 0 4 15,2 3-8-15,-5 2 8 0,-1 0-11 0,0 2 24 16,-4-1-8-16,0 1 10 0,-2-2 16 0,-2 1 11 16,2-2 11-16,-2 1 5 0,0-5 0 0,1 4 0 15,-2-5-1-15,1 2-1 0,-1-4 0 0,1 1-2 16,-1-7 4-16,0 12 4 0,0-12 1 0,3 8-13 15,-3-8-18-15,0 0-34 0,0 0 13 0,5-10-21 16,-4-1-7-16,0-1-48 0,3-2 5 0,0-3-35 16,0-4-1-16,0-2-22 0,-2-2 13 0,2-2-7 15,2 3 7-15,-2-4 13 0,-1 1 5 0,-2 1 22 16,3 3 11-16,-3-1 10 0,2 5 9 16,-2-1 13-16,2 3 18 0,-2 0 15 0,-1 5 10 15,1 1 58-15,-1 1-63 0,-1 0 44 0,1 3-67 16,-4 0 48-16,4 7-60 0,-4-6 49 0,4 6-53 15,0 0 8-15,-10 6 11 0,7 2 3 0,-3 3 3 16,5 5 0-16,-2 1 4 0,3 1-9 0,0 3 15 16,3 1-7-16,2 2 2 0,0-2-14 0,3 1 19 15,1-2-5-15,3 2-6 0,0-4-1 0,1-1-3 16,2-1-1-16,-1-3-17 0,5-3-33 0,-1-1-38 16,0-3-51-16,1-3-42 0,-2-2-64 0,2-3-49 15,-1-1-91-15,-3-3-247 0,3 0-139 16</inkml:trace>
  <inkml:trace contextRef="#ctx0" brushRef="#br0" timeOffset="-126621.27">11109 9184 250 0,'0'-8'370'0,"3"0"-72"0,-3 8-54 0,0-10-46 0,0 10-22 16,0-11-21-16,0 11 5 0,0-9-11 15,0 9-24-15,0 0-8 0,0-11-33 0,0 11-29 16,-3-4-6-16,3 4-21 0,0 0 14 0,0 0-23 15,0 0 1-15,4 4-3 0,-1 3 6 0,-1 6-6 16,2-1 11-16,0 2 0 0,1 9-1 0,1-3 1 16,1 3-6-16,-1-1 47 0,2 2-65 0,-3 0 52 15,5-2-60-15,-1-2 51 0,0 0-55 0,0-1 54 16,1-1-60-16,-1-2 57 0,4-1-62 0,-4-6 56 16,1 4-57-16,0-6 29 0,3 2-91 0,-1-4-56 15,-1-4-35-15,1 1-14 0,2-2-56 0,-3-2-62 16,-2-1-32-16,5 0-137 0,-5-5 39 0</inkml:trace>
  <inkml:trace contextRef="#ctx0" brushRef="#br0" timeOffset="-126336.86">11038 9357 86 0,'0'0'434'0,"-8"-4"-97"16,8 4-66-16,0 0-60 0,-4-5-45 0,4 5-20 16,0-8-19-16,0 8-14 0,8-7-17 0,-4 2-9 15,3-1-10-15,1 0-20 0,1 1-12 0,5-4-12 16,-1 3-9-16,5-5-36 0,-3 4-59 0,0 0-45 15,2-2-42-15,-2 3-45 0,-2-1-63 0,1 0-202 16,-1 1 53-16</inkml:trace>
  <inkml:trace contextRef="#ctx0" brushRef="#br0" timeOffset="-126071.35">10962 9225 249 0,'0'0'360'0,"0"0"-72"0,-10-1-33 16,10 1-59-16,0 0-29 0,-11-2-26 0,11 2-20 15,0 0-34-15,0 0-13 0,-8 3-8 0,8-3 20 16,-4 8 18-16,4 0 1 0,3-3-4 0,-2 6-6 16,0 3-6-16,3 0-6 0,1 6-12 0,-1 3-17 15,2 2-8-15,3 1 40 0,0 4-66 0,0 0-3 16,0-3-4-16,3 3-3 0,-1-4-3 15,1-3-2-15,-1 0-7 0,3-4-17 0,-1-4-29 16,2-1-45-16,1-7-49 0,-2-1-49 0,1-4-55 16,4-2-71-16,-2-6-291 0,3-2-121 0</inkml:trace>
  <inkml:trace contextRef="#ctx0" brushRef="#br0" timeOffset="-125804.9">11403 9030 101 0,'0'-12'529'0,"0"12"-139"0,0-6-89 0,0 6-77 15,0 0-48-15,0 0-35 0,8-4-25 16,-8 4-22-16,5 8-6 0,0-1 7 0,0 5-1 16,4 5-5-16,0 1-6 0,1 7-23 0,2 4-10 15,2 5-9-15,-1-1-10 0,1 4-10 0,-3 0 48 16,-2 0-66-16,1-5 53 0,-2 1-62 0,-3-3-1 15,-1 1 2-15,-4-6-1 0,3 2-8 0,-6-2-26 16,2 1-39-16,-3 0-28 0,0-4-30 0,-1-1-20 16,0-1-65-16,-3-1-36 0,6-3-61 0,-5 0-152 15,2-2 48-15</inkml:trace>
  <inkml:trace contextRef="#ctx0" brushRef="#br0" timeOffset="-125382.42">12185 9746 316 0,'0'0'654'0,"0"0"-112"15,4 3-85-15,-4-3-92 0,0 0-101 0,0 0-67 16,9 0-38-16,-9 0-32 0,12-3-23 16,-5 0-22-16,2-2-14 0,0 0-14 0,3 2-12 0,-1-4-14 15,2-2-41-15,0 1-6 0,0 1-111 16,2-3-46-16,-5 1-18 0,5 1-12 0,-3 1 17 16,-2-4-25-16,0 5-25 0,1-3-23 0,-5 3-67 15,-1-2-139-15,-1 0 49 0</inkml:trace>
  <inkml:trace contextRef="#ctx0" brushRef="#br0" timeOffset="-125203.83">12299 9543 126 0,'0'0'364'0,"-11"-1"-72"0,11 1 35 0,-11-3-90 16,11 3-44-16,0 0-34 0,-11-2-22 0,11 2-9 16,0 0-12-16,0 0-4 0,-9 2 4 15,9-2 46-15,-1 7-69 0,2 1 39 0,0-2-74 16,3 6 42-16,1-1-73 0,3 4-6 0,-2 3-12 15,6 0-20-15,-1 2-72 0,1 1-52 0,-1 3-14 16,3-2-48-16,-1 1-13 0,2-1-72 0,-2-1-30 16,-4 0-169-16,4-3 33 0</inkml:trace>
  <inkml:trace contextRef="#ctx0" brushRef="#br0" timeOffset="-124671.21">12585 9142 175 0,'-2'-8'469'0,"-2"2"-141"15,4 6-48-15,-4-7-81 0,4 7-36 0,0 0-38 16,0 0-13-16,0 0-17 0,0 9 6 0,4 3 8 15,0 5 23-15,1-3 5 0,0 11-15 0,0 2-24 16,4 4-18-16,4 5-15 0,-3 2-16 0,4-1-5 16,-2 1-8-16,-1-4-10 0,-1-5-4 15,2 0-6-15,-7-5 18 0,4-3-21 0,1-3-1 16,-2 1 7-16,-2-3 8 0,-2-2 6 0,4-3 1 16,-3 1 2-16,-1-4 12 0,-2 1 16 0,2-4 16 15,-4-5-13-15,5 11-15 0,-5-11-11 0,0 0-13 16,14-5-11-16,-10-1-22 0,1 1-18 0,-1-5-11 15,1 2 4-15,3-3-10 0,-3 3 3 0,0-2 2 16,-1 2 21-16,1-3-12 0,0 5 49 0,3-4-54 16,-3 3 49-16,1 2-53 0,2-1 8 0,-8 6 3 15,15-4 3-15,-15 4 54 0,18 3-57 0,-8 2 52 16,2 1-52-16,1-1 54 0,-2 8-55 16,2-3 21-16,0 3-16 0,-2 3 8 15,-2 1 4-15,4-1 2 0,-7-3 1 0,1 2 5 16,-2 0 7-16,-1-1 6 0,-3-4 5 0,3 2 9 15,-8-2-10-15,4 1-2 0,-4-3-4 0,-1 1-5 16,-1-2-6-16,-2 0-2 0,-1-3-5 0,0-1-14 16,0 0-19-16,9-3-50 0,-18 1-65 0,18-1-25 15,-14-4-45-15,5 3-28 0,2-2-64 0,-1-2-324 16,3-1-151-16</inkml:trace>
  <inkml:trace contextRef="#ctx0" brushRef="#br0" timeOffset="-124355.18">13251 9560 443 0,'0'0'377'0,"10"-4"-61"15,-10 4-64-15,0 0-28 0,0 0 4 0,0 0 22 16,0 0 53-16,0 0-63 0,0 0 19 0,-12 6 2 15,5 3-11-15,2-1 18 0,1 4-19 0,-3-1 14 16,0 4-66-16,2 0-23 0,1 2-61 16,-1 0 3-16,1-1-47 0,3-1-13 0,1 2-10 15,1-1-5-15,-1-2-7 0,4-2-5 0,1 1-3 16,2 1-7-16,-1-5-22 0,4 3 20 0,3-5-20 16,1-1-49-16,-2-2-49 0,-1-3-45 0,6-1-26 15,-2-1-53-15,3-3-28 0,-1-1-38 16,-1-2-23-16,3-1 4 0,1-3-49 0,-4-2-42 15,2 2-388-15,-1-3-311 0</inkml:trace>
  <inkml:trace contextRef="#ctx0" brushRef="#br0" timeOffset="-123888.62">13217 8341 49 0,'-8'-6'492'0,"0"0"-153"16,2 2-76-16,6 4-61 0,-9-8-40 0,9 8-26 15,-5-5-27-15,5 5-28 0,-5-5-21 0,5 5-6 16,0 0-7-16,0 0 14 0,6 5 5 0,2 2 16 16,3 5 7-16,6 7 16 0,6 7-8 0,1 6-21 15,4 3-15-15,4 11-8 0,4 6-12 0,0 4-8 16,1 4-7-16,0 0-1 0,1 6-9 15,-2 1-2-15,1 2 5 0,-1 3 0 0,-1 1 7 16,-5-2 27-16,1 2 65 0,-4 4-50 16,-3-4 13-16,-4 2-1 0,-4-4 1 0,-6 2-24 15,0-2 13-15,-2-3-27 0,-7-10 7 0,-5 11-9 16,-1-1-14-16,-5-5-35 0,-5 3-67 0,-6-1-90 16,-7-3-79-16,-1 3-95 0,-11-2-66 0,-5-2-368 15,-11 11-289-15</inkml:trace>
  <inkml:trace contextRef="#ctx0" brushRef="#br0" timeOffset="-110659.45">5013 11644 90 0,'0'0'86'16,"0"0"8"-16,0 0-19 0,0 0 0 0,4 5-6 15,-4-5 11-15,0 0-21 0,0 0-4 0,0 0-2 16,0 0-1-16,5 4-1 0,-5-4-2 0,0 0 5 15,0 0 9-15,0 0-3 0,0 0 0 0,0 0 15 16,0 0-11-16,0 0 15 0,0 0-25 0,0 0 30 16,0 0-32-16,0 0 32 0,0 0-40 0,0 0 23 15,0 0-45-15,0 0 23 0,0 0-38 0,4-4 30 16,-4 4-39-16,0 0 30 0,-4-7-35 16,4 7 35-16,-1-8-37 0,1 8 32 0,-4-7-35 15,4 7 32-15,-4-8-36 0,4 8 6 16,-6-8-7-16,6 8 13 0,-8-6-3 0,8 6 0 15,-5-7 1-15,5 7 1 0,-6-5-1 0,6 5 0 16,0 0 1-16,-12 0-2 0,12 0 28 0,-10 3-32 16,6 4 25-16,-1-3-32 0,1 2 18 0,-1 3-36 15,1 0-7-15,-1 2-28 0,3-1-29 0,-1 4-33 16,2 1-36-16,-2 0-233 0,3 1 139 0</inkml:trace>
  <inkml:trace contextRef="#ctx0" brushRef="#br0" timeOffset="-107143.96">9557 5095 74 0,'0'0'263'0,"0"0"-68"0,0 0-8 16,0 0-35-16,-12 0 13 0,12 0-27 0,0 0 16 15,0 0-31-15,0 0-6 0,0 0-2 0,0 0 14 16,0 0-22-16,0 0 0 0,0 0-5 0,-9-1 1 15,9 1-8-15,0 0-2 0,0 0-11 0,0 0-2 16,0 0-1-16,0 0-4 0,0 0-7 0,0 0-5 16,0 0-6-16,0 0 2 0,0 0-13 0,0 0-4 15,0 0-8-15,0 0-2 0,0 0-3 0,0 0-2 16,0 0-5-16,0 0-7 0,-9-4-3 16,9 4-5-16,0 0-3 0,0 0-6 0,0 0 5 15,0 0-6-15,8-5-5 0,-8 5 2 0,0 0 1 16,6-5 2-16,-6 5-1 0,9-8-5 0,-9 8-1 15,12-5 5-15,-12 5-8 0,11-3 1 0,-11 3 0 16,14-1 0-16,-14 1-1 0,14 3 5 16,-5 0 1-16,-1 0-3 0,-3 3 1 0,5-1 1 15,-5 2 6-15,2 1-3 0,-3 2 0 0,-2 0 4 16,3 1 1-16,-2 1-1 0,-2 1-50 0,-1-1 64 16,0 1-51-16,-4 0 61 0,4-2-53 0,-5 1 56 15,4 0-47-15,-2-2 48 0,1 1-50 0,-1-1 62 16,-1 0-53-16,-1-2 54 0,4 2-50 0,-3-5 64 15,-1 2-48-15,5-1 57 0,-4 0-53 16,4-6 45-16,-2 11-50 0,2-11 63 0,-4 6-66 16,4-6 56-16,-3 7-56 0,3-7 54 0,0 0-56 15,-2 8 49-15,2-8-60 0,0 0 48 0,0 0-56 16,0 0 48-16,0 0-56 0,0-10 51 0,0 10-56 16,2-8 59-16,1-1-57 0,-2 2 58 0,4-3-56 15,-2 1 60-15,2-1-10 0,-3 0-6 0,2-1-4 16,1-2-1-16,-1-2-4 0,0 0 1 0,0 1-2 15,2 1-1-15,-2-3-8 0,-3 1 9 16,3-1-2-16,1 2 3 0,-2 2-6 0,-2-2-4 16,2 2 5-16,-1 1 3 0,-2-1-3 15,3 2-2-15,-2-1 3 0,-1 3 1 0,0-1 1 16,4 2 0-16,-4-2 1 0,0 9-2 0,1-11 0 16,-1 11-3-16,1-11 3 0,-1 11-3 0,0-7-1 15,0 7-6-15,2-9 1 0,-2 9-2 0,1-6 1 16,-1 6 0-16,0 0 0 0,1-8-3 0,-1 8 1 15,0 0 12-15,0 0-14 0,0-8 12 0,0 8-15 16,0 0 13-16,0 0-12 0,0 0 8 0,0 0-15 16,0 0 12-16,0 0-12 0,0 0 16 0,0 0-10 15,0 0 15-15,0 0-13 0,-4 5 16 16,3 3-14-16,1-8 3 0,-1 10-1 0,-3 1 6 16,4-5 1-16,-1 5-3 0,-2-2 1 0,3 4 2 15,-1-1 2-15,1-1 3 0,0 1-5 0,0-1 3 16,1 1 0-16,-1 0-1 0,0-1 4 0,4 0-1 15,-4-1 1-15,6 0-52 0,-3-1 61 16,1 0-49-16,1-1 59 0,0 1-55 0,3-3 54 16,-1 1-51-16,1 0 53 0,1-3-50 0,-1 1 48 15,2-1-51-15,-1 0 53 0,0-3-67 0,1 2 12 16,-1-1-103-16,-9-2 3 0,14 3-107 0,-14-3-25 16,14 1-64-16,-14-1-95 0,13-4-175 0,-13 4-107 15</inkml:trace>
  <inkml:trace contextRef="#ctx0" brushRef="#br0" timeOffset="-63173.46">3041 15219 119 0,'0'0'342'0,"0"0"-37"0,0 0-79 0,0 0-1 16,0 0-56-16,0 0 15 0,0 0-16 0,0 0 13 15,0 0-28-15,0 0 12 0,0 0-41 16,0 0 7-16,0 0-38 0,0 0 4 0,0 0-32 16,0 0 5-16,0 0-47 0,0 0 30 0,0 0-26 15,0 0 12-15,0 0-26 0,0 0 16 0,0 0-25 16,0 0 18-16,0 0-21 0,0 0 21 0,0 0-23 15,0 0 18-15,0 0-25 0,0 0 19 0,0 0-19 16,0 0 16-16,0 0-16 0,0 0 19 16,0 0-20-16,0 0 22 0,0 0-17 0,0 0 17 15,0 0-19-15,0 0 16 0,0 0-17 0,0 0 19 16,0 0-18-16,0 0 19 0,0 0-17 0,0 0 18 16,0 0-16-16,0 0 25 0,0 0-6 0,0 0 28 15,0 0-14-15,0 0 20 0,0 0-18 0,0 0 16 16,0 0-19-16,0 0 12 0,0 0-20 15,0 0 10-15,0 0-18 0,0 0 9 0,0 0-14 16,0 0 11-16,0 0-19 0,0 0 15 0,0 0-18 16,0 0 14-16,0 0-17 0,0 0 16 0,0 0-18 15,0 0 14-15,0 0-17 0,0 0 15 0,0 0 1 16,0 0-2-16,0 0-14 0,0 0 13 0,0 0-20 16,0 0 21-16,0 0-16 0,0 0 18 0,0 0-16 15,0 0 15-15,0 0-13 0,0 0 13 0,0 0-13 16,0 0 13-16,0 0-16 0,0 0 17 0,0 0-19 15,0 0 16-15,0 0-19 0,0 0 18 0,0 0-13 16,0 0 19-16,0 0-16 0,0 0 18 16,0-9-10-16,0 9-8 0,0 0 11 0,4-7 19 15,-4 7-23-15,0-10 14 0,0 10-15 0,-1-8 16 16,-2 2-14-16,3 6 12 0,-4-11-16 0,2 5 13 16,-6-1-20-16,3 2 14 0,0-1-18 0,-3-1 13 15,-2 3-19-15,1-1 15 0,0 1-18 0,-1 1 13 16,0 0-14-16,-2 3 15 0,1 2-13 0,-2 1 16 15,0 2-15-15,-2 2 20 0,-3 5-19 0,4 2 21 16,-4 5-12-16,4 2 25 0,-4 0-15 16,5 1 13-16,4 3-11 0,-1 1 12 0,4-2-13 15,3 0 12-15,2 3-1 0,2 2-1 0,3 2 0 16,4 0-2-16,-1-1-2 0,2-2-1 0,4-2-2 16,0-3 0-16,1 1-2 0,0-7 2 15,0-3 2-15,1 2 2 0,1-5-25 0,0-1 23 16,0-3-14-16,-1-2 18 0,-1 1-17 0,1-4 19 15,-2 1-17-15,1-1 13 0,0-1-14 0,-2-1-4 16,-1-1-35-16,-11 1 0 0,18-2-35 0,-18 2 4 16,18-1-40-16,-18 1 2 0,14-2-57 0,-14 2-17 15,14-3-48-15,-14 3-70 0,9-6-57 0,-5 1-159 16,-4 5-26-16</inkml:trace>
  <inkml:trace contextRef="#ctx0" brushRef="#br0" timeOffset="-62456.7">3181 14497 250 0,'0'0'416'0,"0"0"-113"0,2-6-46 16,-2 6-50-16,0 0-22 0,4-5-14 0,-4 5-11 16,0 0-15-16,0 0-18 0,4-7-16 0,-4 7-20 15,0 0-16-15,0 0-18 0,0 0-6 16,0 0-19-16,0 0-9 0,0 0-6 0,0 0-4 0,0 0-6 15,0 0 1-15,0 0 0 0,1 9-2 16,-1-9-1-16,1 9-4 0,2 0-1 0,-2 0 2 16,3 3-2-16,0 3 0 0,0 2 19 0,1 2-22 15,1 3 22-15,3 0-18 0,-1 2 14 0,1 4-18 16,1-2 27-16,-1 0-28 0,-1-3 20 0,2-3-22 16,-4 0 22-16,3-2-21 0,0-1 15 0,0-3-11 15,-1-1 19-15,-2-2-21 0,3-1 26 0,0-1-20 16,-1-3 14-16,1-3-20 0,1 2 16 0,-10-5-63 15,19-3-47-15,-9 0-109 0,3-2-81 16,-4-4-80-16,1 0-224 0,-1-2-104 0</inkml:trace>
  <inkml:trace contextRef="#ctx0" brushRef="#br0" timeOffset="-62206.84">3077 14810 223 0,'0'0'402'0,"0"0"-129"0,-4-4-25 0,4 4-75 16,0-9 0-16,0 9-36 0,5-7 26 0,2 0-34 16,-1 1 13-16,3-2-45 0,0-3 6 15,1 4-45-15,3-4 6 0,0 1-32 0,1 1-4 16,1 0-7-16,2-2-16 0,-6 2-55 0,6 0-52 15,-7 3-64-15,4-2-29 0,-1 1-50 0,-4 2-42 16,0 0-163-16,0-2 75 0</inkml:trace>
  <inkml:trace contextRef="#ctx0" brushRef="#br0" timeOffset="-61923.63">2953 14631 235 0,'0'0'276'0,"-9"-3"-31"0,9 3-48 0,0 0 17 16,-11 3-58-16,11-3-4 0,-7 3-31 0,7-3 6 16,-5 9-45-16,5-2 32 0,0 2-28 0,4 1 31 15,-3 4-37-15,6 3 19 0,-1 3-44 0,8 6 13 16,-2 0-34-16,4 4 16 0,2 0-29 0,1 0 15 15,0-3-27-15,2 2 21 0,-3-6-28 0,0-3 22 16,-2-1-28-16,5-2 14 0,-6-4-47 16,4-2-36-16,-2-2-43 0,-2-3-27 0,3-2-56 15,-1-2-73-15,-2-4-287 0,2 0-77 0</inkml:trace>
  <inkml:trace contextRef="#ctx0" brushRef="#br0" timeOffset="-61607.23">3312 14355 312 0,'-5'-12'531'0,"0"6"-121"0,4-3-69 0,-2 5-81 15,2-3-42-15,-2-1-65 0,3 8-15 0,-1-10-51 16,1 10 1-16,4-12-37 0,0 8 10 0,-4 4-30 15,11-6 19-15,-11 6-20 0,18 2 11 0,-4 4-19 16,4 2 14-16,5 6-17 0,1 5 14 0,3 6-22 16,0 3 5-16,0 2 10 0,0 0-19 0,-4 3 26 15,-3 3-24-15,1-2 24 0,-5 1-14 0,1 0 17 16,-6 1-19-16,-2-4 16 0,-1 0-23 0,-4 0 18 16,-3-4-22-16,-2 2 11 0,-2 1-30 0,-2 0-17 15,0 0-66-15,-3-4-39 0,3-4-93 16,-5-4-61-16,2 1-89 0,-1-2-266 0,3-4-155 15</inkml:trace>
  <inkml:trace contextRef="#ctx0" brushRef="#br0" timeOffset="-61089.2">4492 14645 253 0,'0'0'727'0,"-13"1"-130"0,13-1-56 16,0 0-90-16,0 0-146 0,-13 2-12 0,13-2-107 15,0 0 9-15,0 0-91 0,0 0 29 0,-6-3-77 16,6 3 42-16,4-7-69 0,-4 7 42 0,10-12-70 16,-1 6 52-16,1-5-60 0,4 2 42 0,3-3-88 15,1 2-1-15,1-2-104 0,0-2 11 0,-1 5-36 16,0-2-36-16,-3 4-45 0,3-3-48 0,-4 5-47 15,0 1-81-15,-2-3-166 0,-2 4-119 16</inkml:trace>
  <inkml:trace contextRef="#ctx0" brushRef="#br0" timeOffset="-60890.14">4594 14795 301 0,'-4'11'561'0,"-1"-3"-85"16,1 1-106-16,3-4-56 0,1-5-77 0,-4 10-29 15,4-10-43-15,-5 8 11 0,5-8-26 0,0 0 31 16,4 6-4-16,-4-6 4 0,9-1-19 16,-3-3-31-16,3 0-28 0,5-6-22 0,2 1-19 15,0-3-17-15,2 1-76 0,1-2 14 0,-1 0-36 16,-1 1-46-16,-1 0-40 0,1 0-34 16,1 2-45-16,-3-2-75 0,2 2-24 0,-4 1-55 15,-1 2-381-15,1-1-262 0</inkml:trace>
  <inkml:trace contextRef="#ctx0" brushRef="#br0" timeOffset="-58507.36">5903 14108 120 0,'0'0'413'16,"0"0"-82"-16,0 0-49 0,0 0-46 0,0 0-35 16,0 0-25-16,0 0-7 0,0 0-7 0,0 0-3 15,0 0-16-15,0 0-17 0,0 0-9 0,1-6-15 16,-1 6-21-16,0 0-13 0,0 0-15 16,0 0-14-16,0 0-4 0,0 0-4 0,0 0-3 15,0 0-5-15,0 0-3 0,0 0-1 0,4-4 1 16,-4 4 0-16,4-5-2 0,-4 5-3 0,6-11-3 15,-2 5-2-15,0-2-15 0,1-1-19 0,-3 0-16 16,1 0 1-16,-2 0 8 0,2-1 2 0,-3 1 6 16,0 0-1-16,0 3-1 0,-3-2 2 0,2 3 2 15,-2-1 2-15,-3 0 3 0,6 6 2 0,-9-8 4 16,9 8 10-16,-13-2 3 0,13 2 6 0,-16 4 6 16,4 2 11-16,3 2 7 0,-2 2 12 0,-2 3 12 15,0 4 11-15,4 1 9 0,0 0 1 0,-1 4 0 16,4-3-4-16,-1 2-4 0,5 4-59 15,-1-2 54-15,3-2-57 0,3 4 58 0,-1-2-53 16,5 1 48-16,-1-2-58 0,4-2 47 0,2-1-56 16,-2-2 51-16,5-2-56 0,3-4 50 0,-1 2-54 15,1-7 54-15,-3 2-54 0,4-5 42 0,-2-3-86 16,2 0 25-16,-1-3-44 0,-3-2-43 16,3-1-42-16,-4-1-54 0,3-3-49 0,-6 2-58 15,2-4-58-15,-3 2-334 0,-1-3-222 0</inkml:trace>
  <inkml:trace contextRef="#ctx0" brushRef="#br0" timeOffset="-57925.1">5540 13899 238 0,'0'0'484'0,"0"0"-90"0,0 0-72 0,0 0-65 16,0 0-53-16,-13-1-41 0,13 1-37 0,-4-6-22 16,4 6-24-16,0-10-63 0,0 2 51 0,0 2-63 15,3-2 52-15,-2-2-61 0,-1-2 49 0,5 3-54 16,-1-2 2-16,-3 2 47 0,3-3-56 0,0 3 52 16,1 0-60-16,-1 0 52 0,2 0-52 0,-1 3 56 15,3-1-56-15,0 0 56 0,2 2-51 0,0 2 49 16,2 1-57-16,0 0 5 0,1 1 3 15,5 1 6-15,-4 0 6 0,5 0 3 0,2 1-2 16,-1-1 2-16,2 0 1 0,-3-1 0 0,3 1 3 16,-2-2 0-16,1 0-1 0,-1 0 5 0,-1 1 49 15,-1-3-56-15,0-1 53 0,-4-2-62 0,3 1 63 16,-3-1-58-16,-3-2 57 0,2-2-49 0,-4 2 56 16,0-3-53-16,-4 3 54 0,-1-3-50 0,-3 3 49 15,-1-2-13-15,-1 1-11 0,-3 0-5 0,0 0-2 16,-1 2-4-16,-4-1 1 0,4 0 3 0,-4 2-13 15,4 1-2-15,-4-1-6 0,4 2-2 16,-4 1-9-16,5-3-36 0,4 7 9 0,-10-6-43 0,10 6-98 16,-5-6 38-16,5 6-3 0,0 0-13 15,0 0-51-15,0 0-50 0,0 0-41 0,0 0-214 16,5 5-6-16</inkml:trace>
  <inkml:trace contextRef="#ctx0" brushRef="#br0" timeOffset="-56025.23">6461 13382 87 0,'0'0'117'0,"3"-6"19"15,-3 6-9-15,2-7 9 0,-2 7-4 0,0 0 4 16,3-6-10-16,-3 6-3 0,0 0-13 0,1-8-7 16,-1 8 5-16,0 0 4 0,0-7-2 0,0 7 12 15,0 0-54-15,0 0 75 0,0-8-67 16,0 8 72-16,0 0-65 0,0 0 55 0,0-7-68 0,0 7 49 16,0 0-59-16,0 0 48 0,0 0-8 15,0-8-58-15,0 8 55 0,0 0-60 0,0 0 52 16,0 0-62-16,0 0 50 0,0-6-61 0,0 6 52 15,0 0-63-15,0 0 51 0,0 0-56 0,0 0 51 16,0 0-59-16,0 0 49 0,0 0-56 0,-1-9 48 16,1 9-51-16,0 0 56 0,0 0-58 0,0 0 55 15,0 0-57-15,0 0 55 0,0 0-55 0,0 0 52 16,0 0-59-16,0 0 46 0,0 0-50 0,0 0 54 16,-4 7-56-16,4-7 57 0,-4 11-55 0,3-1 54 15,-2 1-52-15,3 6 60 0,0 0-60 0,0 4 58 16,0 4-55-16,4 3 59 0,0 2-56 15,0 1 54-15,1 2-55 0,5-2 55 0,-1-1-55 16,0 1 49-16,0-2-49 0,5-3 54 16,-2-2-56-16,-1-3 56 0,-1-4-43 0,3 1 40 15,1-4-57-15,0-2 31 0,0-5-108 0,-1-2-1 16,2-2-120-16,-2-3-30 0,0-1-57 0,2-2-97 16,2-2-235-16,-4-4-160 0</inkml:trace>
  <inkml:trace contextRef="#ctx0" brushRef="#br0" timeOffset="-55659.17">6732 13230 95 0,'-5'-7'449'0,"5"7"-39"0,0 0-138 15,-1-7-13-15,1 7-115 0,0 0 17 0,0 0-72 16,0 0 59-16,0 0-40 0,0 0 76 0,0 10-62 16,1-3 65-16,-1 1-61 0,4 2 37 15,-2 3-66-15,2 2 31 0,0-1-67 16,1 1 51-16,2 5-57 0,-1 1 45 0,3-2-67 15,0 0 44-15,0 0-61 0,1-2 44 0,-2 0-64 16,2 0 53-16,0-5-55 0,-1-3 47 0,3 2-58 16,0-3 31-16,-3-1-98 0,2-2-4 0,0-3-123 15,-11-2-13-15,19-2-78 0,-19 2-42 0,18-5-69 16,-13-1-239-16,2 0-162 0</inkml:trace>
  <inkml:trace contextRef="#ctx0" brushRef="#br0" timeOffset="-55491.67">6796 13421 4 0,'0'0'670'0,"-11"1"-172"0,11-1-6 0,-11 1-127 15,11-1-12-15,0 0-117 0,-9 2 25 0,9-2-71 16,0 0 24-16,0 0-91 0,0 0 25 0,0 0-76 16,-10-4 34-16,10 4-69 0,4-4 29 0,1-1-59 15,0-2-6-15,3 0-134 0,1 0-26 0,1-3-142 16,0-2-39-16,-1 2-67 0,4-1-385 0,-3-3-318 15</inkml:trace>
  <inkml:trace contextRef="#ctx0" brushRef="#br0" timeOffset="-55241.54">6856 13045 358 0,'0'0'444'0,"-5"-4"-60"15,5 4-81-15,-4-5-61 0,4 5-47 0,0 0-37 16,-2-8-24-16,2 8-23 0,0 0 12 0,0 0 6 16,0 0-1-16,10-3-15 0,-10 3-10 0,15 9-7 15,-3-2 41-15,3 4-71 0,-1 2 36 0,8 6-72 16,-2 8 41-16,2 1-57 0,1 2 40 16,-1 3-52-16,-3 1 45 0,-4 1-58 0,2 4 53 15,-6 0-61-15,1 1 44 0,-2-1-98 0,-5-5-25 16,-2-1-140-16,-3 1-63 0,-3-2-75 0,-1 0-415 15,2-5-312-15</inkml:trace>
  <inkml:trace contextRef="#ctx0" brushRef="#br0" timeOffset="-53190.84">8346 13134 275 0,'0'0'437'16,"0"0"-41"-16,0 0-52 0,-5-5-57 0,5 5-41 16,0 0 27-16,0 0-82 0,-5-4 36 0,5 4-68 15,0 0 27-15,0 0-73 0,0 0 35 0,-4-6-72 16,4 6 30-16,0 0-70 0,0 0-9 0,0 0 38 16,0-7-59-16,0 7-4 0,4-8-2 15,-4 8 1-15,8-8-2 0,-2 0 1 0,3 0 0 16,4-1-2-16,-3-1-20 0,5-3-35 0,2 4-36 15,-2-5 18-15,3 5-76 0,-1-2-16 0,-2 2-23 16,-1-1 12-16,-1 4-35 0,1-3-32 0,-4 3-31 16,-1 0-23-16,0-2-212 0,-4 4-9 0</inkml:trace>
  <inkml:trace contextRef="#ctx0" brushRef="#br0" timeOffset="-52925.67">8406 12884 213 0,'0'0'299'16,"-6"-7"-29"-16,6 7-67 0,-9-4 20 0,9 4-64 15,0 0 38-15,-5-6-64 0,5 6 43 0,0 0-79 16,-5-7 43-16,5 7-82 0,0 0 41 0,0 0-74 16,0 0 4-16,0 0 56 0,0 0-58 0,0 0 24 15,6 9 40-15,2-4-52 0,2 6-5 0,2 5-7 16,4 2 1-16,2 5 0 0,5 5 38 0,0 2-65 15,1 1 52-15,-2 0-65 0,1 4 49 0,0-5-61 16,-1 0 38-16,-2-2-45 0,-3-7-61 0,-2-1-17 16,-1-3-67-16,-2 0-31 0,-2-8-62 15,0 4-60-15,-2-4-188 0,-3 0-18 0</inkml:trace>
  <inkml:trace contextRef="#ctx0" brushRef="#br0" timeOffset="-51393.45">8365 13096 182 0,'0'0'227'0,"0"0"-41"0,0 0-30 0,0 0-9 15,0 0-18-15,0 0 4 0,0 0-26 0,0 0 17 16,0 0-38-16,0 0-8 0,0 0-10 0,0 0-8 16,0 0-10-16,0 0-2 0,0 0 2 0,0 0 5 15,0 0 0-15,8-5-1 0,-8 5-8 0,12-7-8 16,-6 3-4-16,4-2-9 0,2-3-4 0,2 3 1 16,1-5-5-16,4 2-4 0,-1-2-9 0,3 2 1 15,-1-4-3-15,-1 4-3 0,2-2 78 16,-1 1-91-16,-2 1 60 0,1-1-64 0,-1 1 53 15,-1 1-56-15,-3 0 49 0,0 1-53 0,-4 1 60 16,-1-1-57-16,1 3 60 0,-1 0-57 16,-1 1 60-16,-2-3-60 0,-6 6 65 0,12-4-53 15,-12 4 54-15,9-6-67 0,-9 6 50 0,5-6-73 16,-5 6 17-16,5-5-69 0,-5 5-12 0,0 0-55 16,4-4-54-16,-4 4-75 0,0 0-193 0,0 0 30 15</inkml:trace>
  <inkml:trace contextRef="#ctx0" brushRef="#br0" timeOffset="-49026.77">10201 12266 194 0,'0'0'248'0,"0"0"-47"0,0 0-27 0,0 0-15 16,0 0-5-16,0 0-8 0,0 0-9 16,0 0 3-16,0 0-3 0,0 0 4 0,0 0-4 0,0 0-2 15,0 0 0-15,0 0-11 0,0 0-14 16,0 0-14-16,0 0-12 0,0 0-8 0,0 0-14 16,0 0-8-16,0 0-13 0,0 0-8 0,5-4-4 15,-5 4-5-15,0 0-3 0,0 0-5 0,0 0-3 16,0 0-5-16,0 0-1 0,0 0-5 0,0 0 3 15,0 0 2-15,0 0 0 0,0 0-3 0,0 0 3 16,0 0 0-16,0 0-1 0,0 0-1 0,6-7 0 16,-6 7-3-16,0 0 1 0,1-5-1 0,-1 5-13 15,3-5 17-15,-3 5-17 0,1-9 20 0,-1 9-4 16,0-7-1-16,0 7 0 0,-1-9 3 0,1 9 0 16,-3-6-2-16,3 6-5 0,0 0 0 15,-1-11 3-15,1 11 0 0,-5-5 0 0,5 5-3 16,-5-4-3-16,5 4-5 0,0 0 2 0,-13 0 0 15,13 0 0-15,-14 4-10 0,5 3 14 0,3 0-10 16,-7 0 13-16,4 6-1 0,-4 1 3 0,3-1 8 16,0 4 5-16,-2-1 52 0,2 4-57 0,5 0 53 15,-3-1-54-15,3 4 51 0,4-5-59 0,1 3 51 16,1 0-57-16,2 0 50 0,2 1-55 0,1-2 52 16,6-1-52-16,-2-3 48 0,3 0-54 15,2-6 57-15,-1 1-54 0,4-4 50 0,-4-2-54 16,5 1 49-16,-1-5-55 0,-4 0 55 15,5-2-57-15,-1-2 55 0,-1-1-55 0,-2-1 53 16,2 1-57-16,-4-1 49 0,-1 1-62 0,-3-3 46 16,2 4-67-16,-4-1 51 0,2-2-75 0,-4 1 42 15,-5 5-76-15,9-5 32 0,-9 5-67 0,4-8 11 16,-4 8-67-16,0-8 14 0,0 8-18 0,-1-5-35 16,1 5-32-16,-4-7-239 0,4 7-21 0</inkml:trace>
  <inkml:trace contextRef="#ctx0" brushRef="#br0" timeOffset="-48510.97">10307 11799 235 0,'0'0'481'0,"0"-13"-161"0,0 13-2 0,0-8-62 16,0 8-2-16,0-11 13 0,0 11 32 0,-2-7-91 16,2 7 21-16,-1-7-90 0,1 7 19 0,0 0-84 15,-1-9 26-15,1 9-73 0,0 0 41 0,0 0-63 16,0 0 48-16,0 0-58 0,6 9 46 0,-2-2-50 15,1 1 52-15,3 5-55 0,1 0 47 16,0 3-44-16,1 1 51 0,0 1-56 0,2 0 47 16,-1 6-55-16,3-5 55 0,-2-1-55 0,-2 0 4 15,5-3 3-15,-2 2 3 0,1-3 3 0,-1-1 8 16,-3-3 10-16,3-1-44 0,-3-1-24 0,4-3-26 16,-5 1-48-16,3-5-64 0,-12-1-49 0,19-1-42 15,-11-3-86-15,-1-1-310 0,-2 0-193 0</inkml:trace>
  <inkml:trace contextRef="#ctx0" brushRef="#br0" timeOffset="-48291.86">10331 11954 353 0,'0'0'385'15,"0"0"-94"-15,-13-1-36 0,13 1-30 0,0 0-26 16,0 0-15-16,-9-2-14 0,9 2 43 0,0 0-83 15,0-12 33-15,0 12-71 0,7-11 32 0,-2 3-73 16,0 2 39-16,4-2-72 0,1-2 48 0,-1 1-71 16,1-2 59-16,3 1-65 0,-3-1 29 0,4 1-109 15,-2 1-2-15,-2-2-100 0,3 2-30 0,-3 0-56 16,3 4-84-16,-7-2-207 0,3 0-82 16</inkml:trace>
  <inkml:trace contextRef="#ctx0" brushRef="#br0" timeOffset="-48044.65">10629 11724 329 0,'6'-4'370'0,"-6"4"-114"15,8-3-2-15,-8 3-97 0,6-7-19 16,-6 7-12-16,9-6-18 0,-2 1-24 0,0-3-15 16,1 4-20-16,-2-2-12 0,6-4-16 0,-2 4-48 15,0-3-65-15,-1 1-69 0,1 2-88 0,-1-1-214 16,-1 0 58-16</inkml:trace>
  <inkml:trace contextRef="#ctx0" brushRef="#br0" timeOffset="-47793.43">10874 11487 419 0,'0'0'393'0,"0"0"-51"0,0-8-57 0,0 8-36 16,0 0-11-16,0-7-22 0,0 7-5 0,0 0-39 15,0 0-13-15,0 0-40 0,0-8-15 0,0 8-42 16,0 0-3-16,0 0-29 0,0 0 7 0,0 0-21 15,9 7 12-15,-9-7-18 0,9 10 9 0,-4 2-3 16,0-3-4-16,4 7-4 0,0 1-2 0,0 1-6 16,0 0-29-16,0 0-37 0,1 0-45 0,-1-1-44 15,-1-3-33-15,1 0-27 0,-3 0-55 16,-1-2-76-16,3-2-225 0,-4 1-87 16</inkml:trace>
  <inkml:trace contextRef="#ctx0" brushRef="#br0" timeOffset="-47428.18">11033 11330 394 0,'0'0'310'0,"-4"-8"-69"0,4 8-32 0,-3-10-30 15,3 10 0-15,0-8 9 0,0 8 8 0,0-11-13 16,0 11-16-16,0-6-22 0,0 6-14 0,4-7-6 16,-4 7-3-16,0 0 38 0,13 0-58 0,-7 3 44 15,3 1-64-15,3 1-3 0,-1 7-6 0,3-1-12 16,3 5-9-16,-2 5-9 0,3 0-19 0,-4 5 8 15,0 0-5-15,0 1-6 0,-1-1-6 0,-4 1-4 16,0 0-3-16,-4-3 31 0,1 1-89 16,-3-1-4-16,-3 1-118 0,-1-2-2 0,-3 0-110 15,-5 2-51-15,-1-1-65 0,-7-1-324 16,-5 5-226-16</inkml:trace>
  <inkml:trace contextRef="#ctx0" brushRef="#br0" timeOffset="-47044.64">10121 11627 349 0,'0'0'320'0,"-10"-5"-52"15,10 5-25-15,-5-7-34 0,5 7-7 0,0 0-20 16,-9-4-21-16,9 4-16 0,0 0 2 0,0 0 12 16,-5 6 7-16,5 2 5 0,0 2 0 0,1 4-2 15,3 3-2-15,1 4-7 0,4 4-24 0,1 6-18 16,3 5-27-16,4 1-16 0,-2 0-15 15,7 0-11-15,-3 0-9 0,4-2-10 16,1-5-27-16,3 3 21 0,4-8-23 0,-2-1 37 16,3-3-70-16,0-4-40 0,-1-8-67 0,-2-1-100 15,-1-7-102-15,3-5-97 0,-2-1-441 0,7-11-434 16</inkml:trace>
  <inkml:trace contextRef="#ctx0" brushRef="#br0" timeOffset="-41208.37">3191 14734 104 0,'0'0'159'16,"0"0"-26"-16,0 0-6 0,0 0-22 0,0 0-1 15,0 0-22-15,0 0 6 0,0 0-13 0,0 0 7 16,0 0-25-16,0 0 12 0,0 0-22 0,0 0 7 15,0 0-18-15,0 0 10 0,0 0-21 0,0 0 14 16,0 0-23-16,0 0 12 0,0 0-18 16,0 0 14-16,0 0-22 0,0 0 18 0,0 0-20 15,0 0 13-15,0 0-16 0,0 0 20 0,0 0-23 16,0 0 21-16,0 0-24 0,0 0 23 0,6-5-21 16,-6 5 20-16,5-8-19 0,-5 8 12 0,9-8-10 15,-1 4 17-15,-2-4-19 0,2 4 19 0,0-2-20 16,2-2 16-16,0 2-18 0,-1-5 21 0,4 6-14 15,-3-4-1-15,-1 1-2 0,4 1 3 0,-3-3-4 16,-1 4 3-16,1-1 1 0,-1-1 1 0,-1 2 3 16,-2 2-1-16,3-4-3 0,-4 4 1 0,3 0-1 15,-8 4 2-15,9-9 2 0,-9 9 1 0,10-5 0 16,-10 5-1-16,5-5 5 0,-5 5 2 16,8-4 5-16,-8 4-9 0,0 0 10 0,5-6 1 15,-5 6 0-15,0 0-1 0,0 0-1 16,5-5-2-16,-5 5-3 0,0 0-5 0,0 0-6 15,0 0-21-15,0 0-41 0,8-4-43 0,-8 4-45 16,0 0-56-16,0 0-161 0,0 0 175 0</inkml:trace>
  <inkml:trace contextRef="#ctx0" brushRef="#br0" timeOffset="-16320.64">4910 14228 47 0,'0'0'116'15,"0"0"-23"-15,0 0 2 0,0 0-15 0,0 0 6 16,0 0-11-16,0 0 8 0,0 0-11 0,0 0 8 15,1-8-13-15,-1 8 27 0,0 0-28 0,0 0 18 16,0 0-20-16,0 0 19 0,0 0-23 0,0 0 14 16,0 0-28-16,0 0 18 0,0 0-27 0,0 0 14 15,-6-3-23-15,6 3 22 0,0 0-20 0,0 0 27 16,-7-4-21-16,7 4 9 0,0 0-7 0,-6-3-8 16,6 3 10-16,0 0-28 0,-8-5 10 0,8 5-10 15,0 0 10-15,0 0-11 0,-9-6-2 16,9 6 2-16,0 0-5 0,-6-4 0 0,6 4-1 15,0 0-1-15,0 0-1 0,-8-3 2 0,8 3-5 16,0 0 1-16,0 0 0 0,0 0-4 0,-5-5 1 16,5 5-1-16,0 0 6 0,0 0-2 0,0 0-10 15,0 0 0-15,0 0 1 0,0 0 1 0,0 0-2 16,0 0 1-16,0 0 2 0,0 0 0 16,0 0 3-16,1 11-2 0,3-6 2 0,1 4 0 15,2-1 2-15,-1 3-1 0,7 6 0 0,-3 3 2 16,5 2-1-16,6 7 6 0,-1 2-38 0,3 0 48 15,4 7-42-15,5 5 40 0,0 3-5 0,1-2-1 16,2 2-7-16,-2 0 7 0,0-2-3 16,-1-3-1-16,-5-7 1 0,-3-2-1 0,2-1 2 15,-4-5 2-15,-6 0 9 0,2-6 4 0,-1 0 1 16,-3-3-4-16,-3-3 14 0,1-1-13 0,-3-2-1 16,-2 0-4-16,2-3 9 0,-5-1 16 0,4 0 11 15,-2 0 0-15,-1-2 5 0,-1 0 6 0,-1 1-4 16,-3-6-11-16,6 7-9 0,-6-7-10 0,5 6-9 15,-5-6-17-15,0 0-27 0,3 6-31 16,-3-6-31-16,0 0-33 0,0 0-42 0,0 0-22 0,-8-2-45 16,8 2-37-16,-9-8-203 0,5 3 47 0</inkml:trace>
  <inkml:trace contextRef="#ctx0" brushRef="#br0" timeOffset="-15186.35">4879 14171 263 0,'0'0'234'0,"-4"5"-61"0,4-5-23 15,0 0-33-15,0 0 4 0,0 0-27 0,0 0 4 16,0 0-32-16,0 0 13 0,0 0-28 0,0 0 22 15,0 0-29-15,0 0 8 0,0 0-26 0,0 0 16 16,0 0-26-16,0 0 18 0,0 0-24 16,0 0 22-16,0 0-26 0,0 0 23 0,0 0-26 15,0 0 22-15,0 0-26 0,0 0 10 0,0 0 15 16,0 0 5-16,9-3 10 0,-9 3-4 0,8-11 5 16,-2 3-5-16,2-2-19 0,1-1 3 0,0-3-1 15,1-1 0-15,0-2-6 0,3-1-1 16,-3 0-1-16,3 0 0 0,-3 0-3 0,2 1-40 15,-1 0 42-15,-2 1-38 0,0 4 45 0,0-1-44 16,-4 3 45-16,3 1-42 0,-3-2 48 0,0 5-43 16,0-2 65-16,0 3-58 0,-1-2 62 0,0 2-56 15,-4 5 60-15,5-7-53 0,-5 7 55 0,4-10-63 16,-4 10 50-16,5-6-62 0,-5 6 54 0,4-5-59 16,-4 5 58-16,0 0-61 0,5-6 74 0,-5 6-78 15,0 0 56-15,0 0-52 0,4-7 54 0,-4 7-54 16,0 0 62-16,4-4-62 0,-4 4 53 0,0 0-55 15,0 0 60-15,0 0-57 0,0 0 57 16,0 0-61-16,2-7 52 0,-2 7-46 0,0 0 54 0,0 0-58 16,0 0 51-16,0 0-53 0,0 0 55 15,0 0-54-15,0 0 57 0,0 0-55 0,0 0 52 16,4-4-53-16,-4 4 51 0,0 0-53 0,0 0 56 16,0 0-57-16,0 0 55 0,0 0-52 0,0 0 56 15,8 6-55-15,-8-6 62 0,7 6-19 0,0 2 2 16,-1-3-4-16,2 4-3 0,2 3 4 0,-1-2-9 15,4 3 1-15,-2 2-3 0,2-1 12 0,1-2-9 16,-1 2-3-16,-3 1-3 0,4-2 0 16,-5-2-1-16,0 1 4 0,1-3 7 15,-1 3 6-15,0-4 1 0,-1 1 9 0,-2-3-4 0,-1 3 7 16,2-3-2-16,-2-1 0 0,-1 1 5 16,1-1 4-16,-5-5 5 0,6 7-2 0,-6-7 5 15,5 7-1-15,-5-7-4 0,7 6-1 0,-7-6 3 16,0 0 1-16,5 6-1 0,-5-6-3 0,0 0-7 15,6 6-10-15,-6-6-3 0,0 0-5 0,0 0-3 16,4 6-8-16,-4-6-20 0,0 0-42 0,0 0-53 16,0 0-63-16,4 5-66 0,-4-5-64 0,0 0-406 15,0 0-218-15</inkml:trace>
  <inkml:trace contextRef="#ctx0" brushRef="#br0" timeOffset="-8473.1">5661 14862 68 0,'0'0'347'16,"0"0"-87"-16,-5-4-19 0,5 4-48 0,0 0-19 16,0 0-22-16,-4-6-13 0,4 6-7 0,0 0-8 15,0 0 0-15,-5-5-16 0,5 5-9 0,0 0-5 16,0 0-9-16,0 0-8 0,0 0-6 0,-5-4-8 15,5 4 0-15,0 0-6 0,0 0-6 0,0 0-8 16,0 0-8-16,0 0-10 0,0 0-2 0,0 0-7 16,0 0-8-16,0 0-6 0,0 0-5 0,0 0 2 15,0 0-1-15,0 7 1 0,0-7 0 0,8 12 1 16,-3-4 0-16,1 1 0 0,2 1-3 16,-2 2 4-16,3 1 5 0,3-1-5 0,-3 0 1 15,1-2-4-15,-1 2 0 0,1-2 2 0,-2-1 0 16,-1-3 0-16,2 1-20 0,-1 0 20 0,1-4 0 15,-3 4 6-15,1-3-1 0,-7-4-3 0,11 5 2 16,-11-5 0-16,13 1-4 0,-13-1 7 0,10-1-1 16,-10 1 1-16,9-9-5 0,-5 2 3 0,0 2-1 15,-2-2 1-15,1-2-3 0,-2 1 4 0,2-2 0 16,-2 3-2-16,-1-3 0 0,0 2-7 0,-1-2 7 16,-2 1 0-16,3 0 0 0,-1 0-1 0,-2 0-2 15,2 1 14-15,0 2-7 0,-3-2 1 16,0 4 1-16,4 4 6 0,-2-12 3 15,2 12 5-15,-4-9 0 0,4 9-2 0,-3-7-1 16,3 7-4-16,-2-8-5 0,2 8-4 0,0 0-1 16,-4-6-4-16,4 6-5 0,0 0-5 0,-3-8 1 15,3 8 1-15,0 0-10 0,0 0 12 0,0 0 0 16,9 5 0-16,-9-5 1 0,12 8 10 0,-2-4-10 16,-1 4 6-16,1 0-3 0,3 1-2 0,0 0-5 15,1-4-4-15,0 6-18 0,1-5-12 0,-1 1-32 16,0-2-45-16,0-1-39 0,4-2-51 0,-4-2-55 15,-1 0-106-15,1 0-212 0,-1-3-93 0</inkml:trace>
  <inkml:trace contextRef="#ctx0" brushRef="#br0" timeOffset="8805.91">5526 14429 68 0,'0'0'296'0,"0"-10"-59"15,0 10-52-15,-3-10 14 0,3 10-23 0,-1-9 0 16,1 9-39-16,-1-8-16 0,1 8-16 0,-3-9-13 16,3 9-16-16,0 0-16 0,0-6-15 15,0 6-10-15,0 0-8 0,0 0-10 0,-4-8-7 16,4 8-2-16,0 0 1 0,0 0-2 16,0 10-3-16,0-10 14 0,3 12-12 0,-2-3 0 15,-1 2-10-15,4-2-37 0,-3 4 50 0,2-1-43 16,2 1 45-16,-3 4-41 0,2-3 33 0,0 0-22 15,-3-1-18-15,3 2-17 0,0-3-27 0,0-3-15 16,0 4-23-16,-2-6-28 0,3 4-25 0,-1-3-38 16,-1-1-137-16,-1-1 196 0</inkml:trace>
  <inkml:trace contextRef="#ctx0" brushRef="#br0" timeOffset="9040.29">5526 14559 93 0,'-5'-7'223'0,"-2"4"-32"0,7 3-19 0,-6-9-24 15,2 3-13-15,4 6-8 0,-9-7-11 0,9 7-19 16,-6-6-16-16,6 6-19 0,-4-8-9 0,4 8-16 16,-4-4-9-16,4 4-7 0,-4-4-4 0,4 4-4 15,0 0-4-15,0 0 4 0,0-9-4 0,0 9-6 16,0 0 0-16,12-2-3 0,-12 2 2 0,11 0-1 16,-11 0 1-16,14 5 2 0,-5-2 2 15,1 0-3-15,-1 0-2 0,3 0-13 0,-2 0 18 16,-1 3-19-16,0-3-12 0,1 2-26 0,-2-1-28 15,-2 1-25-15,3-2-24 0,-9-3-25 16,10 8-3-16,-3-5-14 0,-7-3-78 0,6 6 80 0</inkml:trace>
  <inkml:trace contextRef="#ctx0" brushRef="#br0" timeOffset="9372.52">5458 14503 39 0,'0'0'83'0,"0"0"3"0,0 0 9 0,-1 6-3 16,1-6-3-16,0 0 1 0,0 0 4 0,0 0-2 15,0 0-3-15,0 0 4 0,0 0-7 16,0 0-2-16,0 0-1 0,0 0-4 0,0 0-12 16,0 0-8-16,0 0-13 0,0 0-8 0,0 0-7 15,1-10-2-15,-1 10-6 0,5-8-8 0,-5 8 14 16,8-10-27-16,-6 4-1 0,2 2-2 0,1-2 0 16,-1-1-47-16,0 3-29 0,0-1-32 0,1-1-17 15,-3 0-39-15,-2 6-178 0,8-5 200 16</inkml:trace>
  <inkml:trace contextRef="#ctx0" brushRef="#br0" timeOffset="10022.49">5381 14427 4 0,'0'0'163'0,"-1"-7"-19"16,1 7-17-16,0 0-18 0,-4-5-4 0,4 5-30 15,0 0-9-15,0 0-23 0,0 0-6 0,0 0-8 16,0 0-6-16,4-6-11 0,-4 6 6 0,0 0-11 16,14 2 6-16,-6-1-3 0,3 2 2 0,2 1-6 15,2-1 2-15,2 4 0 0,5 1-4 0,-2-3 3 16,-2 3-3-16,5-3 0 0,-4 3 0 0,2 0 3 16,-5-4-2-16,1 2-2 0,-2 1 6 0,1-2-12 15,-4-1-3-15,0 2-19 0,-2-3-21 0,0 1-30 16,-1-1-2-16,0 0-20 0,-5 2-21 0,-4-5-76 15,10 6 58-15</inkml:trace>
  <inkml:trace contextRef="#ctx0" brushRef="#br0" timeOffset="10338.8">5490 14353 39 0,'-8'-5'51'0,"8"5"-11"16,0 0 0-16,0 0-6 0,-5 7 3 0,5-7 4 15,-1 7 15-15,-2 0 0 0,3 1 2 0,0-3-5 16,0 5-2-16,3-2 3 0,-2 4-2 0,-1 1-4 15,4-1-5-15,-3 4-8 0,3-1-6 0,0 1-5 16,0-1-8-16,-3 0 0 0,5 2-1 0,-2-2-2 16,0 1-5-16,1-1 2 0,-1-3-6 0,0 3 0 15,0-2-15-15,-3-4-32 0,4 0-32 0,-1 0-17 16,-3-2-22-16,2-1-73 0,-3-6 53 0</inkml:trace>
  <inkml:trace contextRef="#ctx0" brushRef="#br0" timeOffset="10821.59">5505 14655 282 0,'0'0'262'0,"0"0"-30"16,0 0-21-16,0 0-41 0,0 0-33 0,3-9-30 15,-3 9-19-15,1-11-17 0,-1 2-12 0,0 0-32 16,0-4 18-16,3-2-7 0,-1 1-12 16,-2-4 1-16,4-2-14 0,-4 2 0 0,5-5 26 15,-2 2-34-15,-2 1 21 0,4 2-29 0,-4 0 24 16,2-1-29-16,-2 2 20 0,-1 2-23 0,3 3 21 15,-2-1-26-15,-1 1 12 0,0 2-31 0,0 1 10 16,1 1-30-16,-1 1 6 0,3-2-29 0,-3 9-12 16,0-9-20-16,0 9 4 0,0-10-14 0,0 10-11 15,0 0-15-15,0 0-12 0,0 0-87 0,0 0 78 16</inkml:trace>
  <inkml:trace contextRef="#ctx0" brushRef="#br0" timeOffset="11655.02">5445 14544 58 0,'0'0'205'0,"0"0"-30"0,0 0-18 0,0 0-14 16,0 0-15-16,0 0-1 0,0 0-20 0,0 0-16 0,0 0-16 15,0 0-15-15,0 0-8 0,0 0-10 16,0 0-7-16,0 0-12 0,5-10-1 0,-5 10-4 16,7-6-4-16,-3 1-2 0,1-4 2 0,2 3-4 15,1-3-4-15,0-1-2 0,2-2-3 0,-1 4 15 16,1-4-27-16,-1 4-18 0,1-4-38 0,-1 4-23 15,0-1-21-15,1 4-23 0,-2-2-30 0,-3-1-145 16,4 3 230-16</inkml:trace>
  <inkml:trace contextRef="#ctx0" brushRef="#br0" timeOffset="14104.23">11826 11767 270 0,'0'0'403'15,"-5"-7"-68"-15,5 7-60 0,-4-6-64 0,4 6-47 16,0 0-32-16,-5-7-28 0,5 7-23 0,0 0-22 15,0 0-13-15,0 0-8 0,0 0-7 16,0 0-5-16,-9 7-4 0,8 0-11 0,0 2-1 0,-2 3-7 16,3 2-13-16,0 2-35 0,-1 0 6 0,-2 1-44 15,3 0-1-15,-1 0-22 0,-3 0-2 16,4-3-4-16,-4-1-11 0,4-2 3 0,-1 0-22 16,-4-3-22-16,1 1-178 0,4-9 200 0</inkml:trace>
  <inkml:trace contextRef="#ctx0" brushRef="#br0" timeOffset="14287.84">11706 11935 165 0,'-5'-7'183'0,"0"2"-7"0,1-4 0 16,-2 5-15-16,2-1 7 0,1-3-24 0,-2 5 31 16,5 3-51-16,-4-9 32 0,4 9-70 0,-5-8 25 15,5 8-68-15,-4-5 31 0,4 5-58 0,0 0 49 16,-1-9-61-16,1 9 34 0,0 0-46 0,0 0 49 16,17 3-60-16,-17-3 53 0,19 5-51 15,-9-3 2-15,3 2 48 0,0-1-51 0,1 1 31 16,1-1-69-16,-2 0 6 0,1 0-37 15,-1 0 0-15,1-2-14 0,-4-1-22 0,0 2-14 16,-10-2-34-16,18 1-32 0,-18-1-142 0,13-1 197 16</inkml:trace>
  <inkml:trace contextRef="#ctx0" brushRef="#br0" timeOffset="14487.4">11747 11778 156 0,'-4'-5'263'15,"4"5"-66"-15,-5-6-40 0,5 6-33 0,-4-5-28 16,4 5-24-16,0 0-13 0,-5-5-10 0,5 5-7 16,0 0-7-16,0 0-3 0,5 7-3 0,-5-7-1 15,9 9-19-15,-5-1 11 0,5-1-8 0,-1 4-5 16,-2 1-6-16,3-1-2 0,1 1-20 0,-1 2-29 16,0-3-14-16,1 3-38 0,-1 0-21 0,-1-4-17 15,-3 4-138-15,1-1 270 0</inkml:trace>
  <inkml:trace contextRef="#ctx0" brushRef="#br0" timeOffset="14688.03">11677 12022 367 0,'-12'-2'308'0,"12"2"-30"0,0 0-88 15,-11-3-11-15,11 3-66 0,-3-8 8 0,3 8-54 16,0-9 21-16,4 0-52 0,1 1 29 0,0-2-51 15,4-1 33-15,-1 0-44 0,3-6 56 0,2 2-86 16,2 2-11-16,-2-3-50 0,5 1-38 0,-4-2-50 16,4 3-63-16,0-3-156 0,1 0 150 0</inkml:trace>
  <inkml:trace contextRef="#ctx0" brushRef="#br0" timeOffset="21885.31">12442 10866 318 0,'0'0'264'15,"-9"-6"-62"-15,9 6-44 0,-7-5-31 0,7 5-26 16,0 0-23-16,-12 2-8 0,12-2-23 15,-6 9 3-15,3 2-22 0,-1 4 19 0,4 5-9 16,-1 3 35-16,2 11-26 0,3 8 39 0,1 6-42 16,3 1 11-16,5 13 11 0,-2 2 15 0,6-2-6 15,-2 3-3-15,4-2-13 0,-1-3-12 0,4-2 0 16,1-4-15-16,-1-2-8 0,-2-12-4 0,-1-6-2 16,3-1-3-16,0-6-4 0,-6-6-5 0,4-1-4 15,-4-6-13-15,1-3-24 0,-2-4-34 0,-1-3-45 16,0-2-47-16,-1-4-73 0,0 0-323 15,-2-6-69-15</inkml:trace>
  <inkml:trace contextRef="#ctx0" brushRef="#br0" timeOffset="22118.62">12693 11309 211 0,'-5'-9'402'0,"1"1"-87"0,0 3-63 0,0 1-65 15,4 4-34-15,-5-10-33 0,5 10-27 16,-4-5-20-16,4 5-16 0,0 0-4 0,0 0-11 0,9 7-8 16,-4-2-11-16,4 6-4 0,0 3-2 15,5 2 4-15,3 5-14 0,1 1 17 0,1 1-25 16,0 2-14-16,0 3-50 0,4-1-17 0,-9-1-27 16,5-4-28-16,-6 0-34 0,0-3-15 15,0-2-43-15,-4-3-121 0,-3-3 193 0</inkml:trace>
  <inkml:trace contextRef="#ctx0" brushRef="#br0" timeOffset="22318.9">12872 11409 145 0,'0'0'521'15,"-3"-8"-89"-15,3 8-76 0,-4-11-78 0,4 11-56 16,0-6-45-16,0 6-35 0,0-12-29 0,4 7-26 15,1-2-15-15,-1-4-16 0,5 1-11 0,1-2-11 16,3-3-8-16,1 0-28 0,0 2-122 0,1-2-6 16,2-3-71-16,2-1-68 0,-1 1-83 0,-1 2-158 15,-2-2-7-15</inkml:trace>
  <inkml:trace contextRef="#ctx0" brushRef="#br0" timeOffset="22935.42">13402 10827 412 0,'-4'-4'359'0,"0"0"-76"0,4 4-50 0,-5-8-68 15,5 8-35-15,-4-6-29 0,4 6-19 0,0 0-19 16,0 0-10-16,4 9-6 0,3 0-7 0,-1 2-3 15,3 0-5-15,1 5-10 0,7 6 0 0,-2 0-5 16,3 2-8-16,4 3-2 0,-2 3 0 0,-2-5-4 16,1-2 1-16,0 2 1 0,-3-4-2 0,-2-4-4 15,-3-5 3-15,0 2 0 0,-5-2-1 16,4-4 4-16,-5 1 1 0,2-3-8 16,-7-6-19-16,4 5-17 0,-4-5 0 0,0 0-1 15,-7-2 34-15,2-4-32 0,-3-3 34 0,-2-1-32 16,-1-4 5-16,-2-3 8 0,-4-3 3 0,-2-1 4 15,4-1 4-15,-3 0 2 0,1-2 3 0,-2 2 7 16,5 2 12-16,-1-1 12 0,-1 0 14 0,4 3 25 16,0-1-9-16,2 2 27 0,-3 0-13 0,5 3 5 15,2 3-5-15,-3-3-18 0,3 0-7 0,-1 2-6 16,2-1-10-16,4 0-3 0,-2 3-2 0,1-2-11 16,2-2-4-16,0 4 0 0,0-4-7 0,2 1 4 15,-2 1-2-15,4-2-4 0,1-1 3 16,-1 1-2-16,1 3-2 0,3-4-3 0,-3 3-20 15,1 1-22-15,-2-1-7 0,4 4-18 0,-3-3-16 16,1 3-20-16,-2-1-18 0,1 3-10 0,-1 0-13 16,0-2-24-16,-4 8-2 0,5-6-13 0,-5 6-4 15,8-4-128-15,-8 4 222 0</inkml:trace>
  <inkml:trace contextRef="#ctx0" brushRef="#br0" timeOffset="24884.55">13509 10568 108 0,'-6'-6'245'0,"6"6"-59"15,0 0-26-15,0 0-20 0,-5-3-3 0,5 3 2 16,0 0-13-16,-4-5-28 0,4 5 3 0,0 0 9 16,-4-7-4-16,4 7-15 0,0 0-10 0,-2-8-1 15,2 8 1-15,0 0 2 0,-3-5-2 0,3 5-6 16,0 0-2-16,-1-7-11 0,1 7-6 16,0 0-11-16,0 0-3 0,0 0-15 0,-4-5-6 15,4 5 9-15,0 0-15 0,0 0-3 0,0 0-2 16,0 0-11-16,0 0 0 0,0 0 2 0,0 0-2 15,-3-5-1-15,3 5-7 0,0 0 3 0,0 0 1 16,0 0 3-16,0 0 0 0,0 0 0 0,4 5 0 16,-4-5-1-16,7 5 2 0,-2 1 0 0,-1 0-4 15,1-3 3-15,1 5-2 0,-1-1 4 0,0 1 0 16,2 1 2-16,-1-1 2 0,2 1-9 0,-2 0-11 16,2 2-42-16,-3-5-15 0,0 5-1 15,3-3-48-15,-3 0 7 0,0 1-61 16,0-4-44-16,-1 3-66 0,-3-2-167 0,-1-6 73 15</inkml:trace>
  <inkml:trace contextRef="#ctx0" brushRef="#br0" timeOffset="25351.09">13764 10243 42 0,'-3'-5'437'0,"3"5"-52"0,-1-8-128 0,1 8-66 16,-3-9-47-16,3 9 14 0,0 0-75 0,0 0 27 15,0 0-53-15,0 0 63 0,-4 13-48 0,4-3 11 16,0 4 1-16,0 4-12 0,2 1-16 0,0 2-5 15,2 5-13-15,1 3-4 0,3 2-5 0,1-3-10 16,0 3-1-16,1-4 6 0,-1 0-15 0,5-3 1 16,-4-4-9-16,3-2 7 0,0-1-7 0,-3-1-3 15,5-5-29-15,-3-1-27 0,2-3-14 0,-4-1-38 16,3-2-22-16,0-4-78 0,-3-1-70 0,1-3-251 16,0-5-35-16</inkml:trace>
  <inkml:trace contextRef="#ctx0" brushRef="#br0" timeOffset="25667.37">13898 10156 72 0,'0'0'398'16,"-8"-8"-127"-16,8 8-30 0,-2-7-75 0,2 7-33 15,-4-6 1-15,4 6-56 0,-3-5 13 0,3 5-40 16,0 0 24-16,0 0-48 0,0 0 26 0,0 0-36 16,0 0 52-16,12 2-40 0,-7 5 36 15,0 1-39-15,5 3 58 0,-1 4-62 0,0 1 52 16,4 2-64-16,-3 1 53 0,2 1-61 0,-1 1 5 16,1-2 3-16,-1 1 8 0,-1-2 8 0,1-2-6 15,0-1-1-15,-3 0-9 0,1-3-3 0,-3-1-2 16,4 1 1-16,-3-6-5 0,-1 4-2 0,-1-4-22 15,4 0-32-15,-4 0-36 0,2-2-29 0,-7-4-53 16,9 2-64-16,-9-2-289 0,0 0-27 0</inkml:trace>
  <inkml:trace contextRef="#ctx0" brushRef="#br0" timeOffset="25867.34">14017 10391 337 0,'0'0'428'0,"-16"0"-112"16,16 0-31-16,0 0 13 0,0 0-78 0,-11-2 46 16,11 2-82-16,0 0 7 0,-4-5-90 0,4 5 29 15,0-11-72-15,3 7 32 0,-1-6-63 0,2 1 33 16,2-4-98-16,2 1 9 0,0 0-127 0,1-5-35 16,-2 3-15-16,2 2-49 0,-2-2-66 0,-1 1-239 15,3 0-74-15</inkml:trace>
  <inkml:trace contextRef="#ctx0" brushRef="#br0" timeOffset="26135.41">14065 9938 76 0,'0'0'415'0,"-2"-12"-89"0,0 6-42 15,2 6-24-15,-1-8-18 0,1 8-3 0,-2-12-16 16,2 12-37-16,-3-5-42 0,3 5-33 0,3-7-21 16,-3 7-9-16,0 0 2 0,0 0 12 15,16 3-24-15,-7 3-9 0,3 2-3 0,-1 5-7 16,6 3-11-16,-2 5-7 0,3 2-7 0,0 6-8 16,1 1-1-16,-2 3 41 0,1-2-68 0,-7-6 37 15,8 7-67-15,-6-6 24 0,1 1-112 0,-2-1-74 16,-1-2-38-16,-3 4-38 0,-2-5-91 0,-3 1-278 15,-1-1-157-15</inkml:trace>
  <inkml:trace contextRef="#ctx0" brushRef="#br0" timeOffset="28050.96">13866 11125 113 0,'0'0'387'0,"0"0"-110"0,0 0-11 0,0 0-83 16,0 0 5-16,0 0-61 0,-1-6 52 0,1 6-72 15,0 0 41-15,0 0-88 0,0 0 45 16,0 0-79-16,0 0 46 0,0 0-72 0,0 0 52 15,0 0-62-15,0 0 53 0,0 0-60 16,5 5 54-16,-5-5-54 0,7 10 51 0,-3-3-55 16,1-2 3-16,2 3 3 0,-2-1 9 0,0 2-4 15,4-1 0-15,-4-3 2 0,0 3 3 0,3-3-1 16,-3 0 3-16,-5-5 3 0,13 8 5 0,-13-8-3 16,9 8 1-16,-9-8 1 0,11 1-2 0,-11-1 2 15,9-1-2-15,-9 1-4 0,12-7 4 16,-10 2-5-16,6-2 0 0,-6 1 2 0,2-2 6 15,-1 2-4-15,-2-1 8 0,0-3-13 0,-1 3 3 16,0-3 0-16,0 5-1 0,-1-5 14 0,0 3 10 16,-2 0 15-16,3-2 55 0,0 9-58 0,-4-11 55 15,4 4-63-15,0 7 47 0,-2-8-64 0,2 8 43 16,-4-11-58-16,4 11 46 0,0 0-58 0,-1-6 47 16,1 6-55-16,0 0 55 0,0 0-55 0,0 0 54 15,0 0-54-15,10 1 55 0,-10-1-46 0,8 7 57 16,-2-1-68-16,-1 0 54 0,4-3-57 0,-1 3 2 15,-2 2-6-15,3-3-32 0,1-2-35 0,-2 4-32 16,1-3-12-16,1 0-55 0,-1-2-67 0,0 0-58 16,-9-2-134-16,18 2 60 0</inkml:trace>
  <inkml:trace contextRef="#ctx0" brushRef="#br0" timeOffset="28783.56">14394 9798 52 0,'-5'-6'468'0,"5"6"-13"0,-9-6-127 0,9 6-1 15,-7-7-110-15,7 7 19 0,-10-6-83 0,10 6 22 16,-4-5-90-16,4 5 31 0,0 0-69 0,0 0 45 16,0 0-53-16,9-3 56 0,0 4-60 0,5 2 45 15,9 3-60-15,5 5 37 0,8 3-54 0,4 4 48 16,2 4-54-16,5 7 6 0,2 4-4 16,-3 3 48-16,-3 3-61 0,1 4 49 15,-6 4-55-15,0 3 50 0,-6 2-58 0,-4 3 43 16,-6 2-70-16,-3 6-16 0,-3 1-12 0,-9-1-13 15,0 5-26-15,-10 1-37 0,-2 0 4 0,-8 3-69 16,-5 2-78-16,-5 3-303 0,-14 15-117 0</inkml:trace>
  <inkml:trace contextRef="#ctx0" brushRef="#br0" timeOffset="35081.68">3540 16465 54 0,'0'0'187'0,"0"0"-63"16,-3-6-45-16,3 6 16 0,0 0-21 0,0 0 14 16,0 0-23-16,0 0 14 0,0 0-35 0,0 0 11 15,0 0-24-15,0 0 14 0,0 0-29 0,0 0 19 16,0 0-25-16,0 0 12 0,0 0-26 0,0 0 23 16,0 0-24-16,0 0 20 0,0 0-21 0,0 0 20 15,0 0-22-15,0 0 25 0,0 0-23 0,0 0 17 16,5-6-23-16,-5 6 22 0,0 0-21 0,0 0 22 15,0 0-16-15,8-4 17 0,-8 4-22 16,0 0 20-16,10-6-22 0,-10 6 24 16,8-4-22-16,-3-2 22 0,0 3-19 0,0-2 19 15,4 1-17-15,-1-3 25 0,-2 0-29 0,3-3-4 16,4 3 6-16,-3-1 1 0,3-2 1 0,-3-1 4 16,4 2-1-16,0-3-2 0,2-1 0 0,0 1-1 15,-2-1 4-15,4 3 0 0,-1-3 0 0,1 1-1 16,-2 1 1-16,2-1 3 0,1-2 0 0,-1 3-11 15,0-1 9-15,6-3-9 0,-2 3 11 0,1-4-7 16,3 4 13-16,-2-4-11 0,0 2 7 16,-1 1-10-16,4-1 9 0,-1 3 0 0,-1-3-2 15,2 2 0-15,-4 3 2 0,4-3-4 0,-4 4 2 16,0-2 4-16,0 0-2 0,-1 2-4 0,-2-1-2 16,4-2-1-16,-3 5 8 0,-1-2-5 0,3-1 4 15,0 1 0-15,-2 1-3 0,-1-2 0 0,3 0-1 16,0 2 2-16,0-4 3 0,0 4 18 0,4-5 1 15,1 2 2-15,0-2 6 0,-1 0 7 0,1-2 18 16,7-2 21-16,-1 0-2 0,-2-2-37 0,5 1 13 16,-1 0-9-16,1-2-5 0,3 2-10 0,-1 0-7 15,2-1-4-15,4-1-3 0,-3 1-4 16,-1-1 1-16,5 1-2 0,-4-1-19 0,4 1 20 16,-4-1-14-16,3 0 21 0,1 0-28 15,-1 0 25-15,7-4-23 0,-1-1 3 0,2 3 4 16,-1-4 0-16,2 1 3 0,-2 0 0 0,2 1 20 15,1-2-24-15,0 1 19 0,0-2-16 0,-3 0 16 16,3 3-23-16,0-3 22 0,0 1-25 0,-4 1 25 16,3 2-18-16,-8 2 25 0,5-3-33 0,-5 4 35 15,-4 0-37-15,5 0 28 0,-2 2-26 0,2-1 23 16,-2-2-22-16,10 0 23 0,-9 3-21 0,0-1 22 16,0-1-22-16,3 2 24 0,-6-1-25 0,12-7 27 15,-9 8-26-15,-4-2 5 0,12-3 7 0,-9 2 3 16,7-5-3-16,-1 3-1 0,-1-1-2 15,4-1 6-15,-2 0 0 0,-1 2-3 0,-5 3 3 16,4-2-2-16,-4 1-3 0,0 2 2 0,3 1-3 16,-3-1 3-16,1 0 23 0,0 1-31 0,-1 1 2 15,-1 1 3-15,2 0-4 0,-2 0 3 0,2-1 8 16,-2 3 1-16,1-1-8 0,0 1 23 0,0-1-28 16,0 1 28-16,1-2-31 0,3 1 25 0,-1-2-26 15,-1 1 26-15,12-2-25 0,-1-1 24 16,-4 2-27-16,5-2 2 0,-1 1 2 0,0-3 2 15,-2 3 0-15,3-1 5 0,-1 0 0 0,4-1 5 16,-2 0-3-16,-1 1 3 0,3-2-7 16,-2 2 1-16,2-3 1 0,-1 2 0 0,-3-1-2 15,4 1-26-15,-6-2 36 0,3 1-31 0,-2 1 6 16,-2-2 5-16,3-1 3 0,0 2 29 0,1 0-30 16,-3-2 28-16,3 0-26 0,2 1 22 0,-2-3-29 15,1 1 33-15,-1-1-31 0,4-1 38 0,0-1-42 16,0-1 33-16,0-1-37 0,2 0 40 0,2-1-39 15,1-1 37-15,1-1-32 0,2-1 30 0,-1 2-35 16,2-3 25-16,0 1-30 0,4 2 29 0,-3-3-25 16,0-1 4-16,-1 3 7 0,2-2 4 0,-1 1-1 15,-1-4 29-15,4 4-30 0,-3-1 30 16,1-1-33-16,-2-1 35 0,3-1-36 0,-2 2 30 16,-1-3-35-16,1 5 45 0,-3-3-46 0,2-1 36 15,1 1-31-15,-1-1 33 0,4 3-33 0,-3-1 30 16,-1-1-31-16,2 3 2 0,-2-2 4 0,0-3-2 15,-3 7 30-15,4-2-25 0,-1-1 23 0,0 3-24 16,-1 0-3-16,-1 0 3 0,-2 4 0 0,-1-1 1 16,-3 1 4-16,0 1-1 0,-1 1-1 0,-4 1-3 15,2 1 3-15,-4 1 5 0,0 0 2 0,-2 1 0 16,-1-1-2-16,0 1-2 0,0 0 32 0,-3 0-40 16,3-3 33-16,-9 5-36 0,8-3 35 15,-2-1-37-15,-2-2 4 0,-4 6 4 16,4-7 47-16,1-1-52 0,0 3 1 0,-10 3 0 0,10-4 0 15,-7 2 25-15,0 2-20 0,-1-1 24 16,-1 1-26-16,1-2 24 0,1 5-26 0,-1-3 22 16,-2 2-26-16,-1 0 26 0,-2 2-25 0,4 0 1 15,-5 1 3-15,-1 1 0 0,1-2 2 0,-1 2 10 16,-8 3-8-16,3-1 3 0,-2 0-2 0,-1 2-1 16,2-2 8-16,-2 3 5 0,-3-4 5 0,3 5-2 15,-5-3-5-15,-1 4-1 0,1-3 3 0,-1 3-3 16,-3-3-2-16,0 4-2 0,0-1 1 0,-2-1-2 15,-2 4 3-15,-2-2 1 0,1 0-4 0,-1 1-4 16,-4 2 2-16,2-1-3 0,-3-1-2 0,1 2 3 16,-1-1-9-16,-8 4-16 0,11-4-21 15,-11 4-43-15,12-5-78 0,-12 5-337 0,0 0-2 16</inkml:trace>
  <inkml:trace contextRef="#ctx0" brushRef="#br0" timeOffset="57958.49">6075 16449 168 0,'0'0'185'0,"0"0"-58"15,0 0-24-15,0 0-23 0,0 0-18 0,0 0-11 16,0 0-13-16,-5-4 11 0,5 4-21 0,0 0-1 16,0 0-2-16,0 0-5 0,0 0 6 0,0 0 31 15,0 0 30-15,8 8 5 0,-2-2 2 0,6 2 23 16,-3 2-30-16,6 1 24 0,-1 6-35 0,8 0 18 16,-2 4-37-16,3 1 15 0,4 4-40 0,1 0 20 15,0 2-33-15,2-1 21 0,-2-2-32 16,0 5 23-16,0-3-32 0,-1-1 26 0,-3 0-32 0,2-2 29 15,-6-1-31-15,2-2 30 0,-4-4-34 16,-3-1 28-16,-2-3-29 0,-3-2 32 0,3-1-29 16,-7 0 41-16,3-4-37 0,0 1 25 0,-4-2-33 15,-1-1-27-15,-4-4-95 0,0 0-34 0,0 0-49 16,0 0-31-16,-9-2-181 0,0-4 99 0</inkml:trace>
  <inkml:trace contextRef="#ctx0" brushRef="#br0" timeOffset="58490.94">6197 16573 116 0,'-7'-8'302'16,"2"5"-64"-16,5 3-42 0,-6-6-18 0,6 6-6 16,-8-5-38-16,8 5 20 0,-5-7-32 15,5 7 18-15,-5-5-43 0,5 5 19 0,0 0-44 16,-5-5 13-16,5 5-45 0,0 0 20 0,-7-6-42 15,7 6 27-15,0 0-30 0,0 0 16 0,0 0-31 16,-6-3 27-16,6 3-21 0,0 0 28 0,0 0-33 16,0 0 34-16,-1-7-23 0,1 7 13 0,-3-7-26 15,3 7 22-15,0-9-29 0,0 2 24 0,0 0-26 16,0-2 25-16,3 0-27 0,-2-2 29 16,3-1-28-16,-2-2 25 0,1 2-19 0,1-4 12 15,-2 1-20-15,5 0 17 0,-2-1-47 0,1 2 19 16,-1 0-34-16,2 1 20 0,-2 1-20 0,0-1 33 15,0 2-20-15,0 5 36 0,-1-3-26 0,0 1 32 16,-3 1-22-16,4 1 31 0,-2 0-27 0,-3 6 37 16,4-10-25-16,-4 10 23 0,2-10-23 0,-2 10 41 15,4-7-29-15,-4 7-2 0,5-5-1 0,-5 5 3 16,0 0-1-16,1-9-4 0,-1 9 0 0,0 0 0 16,0 0 23-16,4-7-32 0,-4 7 23 0,0 0-33 15,0 0 31-15,0 0-27 0,0 0 32 0,9 5-26 16,-2-1 23-16,0 2-26 0,2 2 32 0,0 1-32 15,5 4 25-15,0 2-27 0,4 0 28 16,0 2-26-16,1 1 27 0,-1 0-7 0,4 2 3 16,-6-7-26-16,0 1 27 0,-1-1-24 15,-1 0 31-15,0-1-32 0,-5-3 33 0,0-1-26 16,0 0 12-16,0-3-48 0,-4 1-9 0,3-2-69 16,-3 1-33-16,-5-5-40 0,10 6-63 0,-10-6-173 15,0 0 100-15</inkml:trace>
  <inkml:trace contextRef="#ctx0" brushRef="#br0" timeOffset="59124.36">6907 16419 652 0,'0'0'546'0,"0"0"-76"16,-9-5-58-16,9 5-63 0,0 0-91 0,-5-6-39 15,5 6-56-15,0 0-22 0,-4-5-46 0,4 5-12 16,0-9-25-16,0 3-3 0,3-5-22 0,-2 3-2 16,4-6-72-16,2-1-45 0,-1-1-99 0,4-1-46 15,-1 0-92-15,-1 3-47 0,1 0-370 0,-3 0-248 16</inkml:trace>
  <inkml:trace contextRef="#ctx0" brushRef="#br0" timeOffset="59324.45">7012 16525 418 0,'0'8'464'0,"0"-8"-96"0,0 10-47 15,0-10-67-15,1 8-21 0,-1-8-48 16,0 0-19-16,0 0-22 0,0 0 25 0,0 0-24 15,12-8-3-15,-7-1-41 0,0-3-6 0,4-5-35 16,-1-1-2-16,1-4-54 0,2-2-59 0,-1-3-94 16,1 1-45-16,1 0-91 0,-3-3-32 0,3 6-65 15,-1-5-229-15,1 7-122 0</inkml:trace>
  <inkml:trace contextRef="#ctx0" brushRef="#br0" timeOffset="60223.89">7229 15856 357 0,'0'0'265'0,"-6"-8"-30"0,6 8-71 15,-8-8 4-15,8 8-51 0,-5-6 18 0,5 6-27 16,-4-5 28-16,4 5-29 0,0 0 25 15,-5-4-34-15,5 4 22 0,0 0-36 0,0 0 17 16,-4-8-37-16,4 8 25 0,0 0-22 0,0 0 30 16,0 0-14-16,-5-5 23 0,5 5-3 0,0 0 24 15,0 0-12-15,0 0 8 0,0 0-19 16,0 0 5-16,-5-5-18 0,5 5-2 0,0 0-20 16,0 0-9-16,0 0-22 0,0 0 6 0,0 0-18 15,0 0 1-15,0 0-13 0,-5-6 5 0,5 6-11 16,0 0 7-16,0 0-10 0,0 0 1 0,0 0-9 15,0 0 9-15,0 0-11 0,0 0 11 0,0 0-11 16,0 0 8-16,0 0-10 0,0 0 4 0,0 0-2 16,0 0 8-16,0 0-7 0,0 0 9 0,0 0-9 15,0 0 8-15,0 0-8 0,0 0 10 16,0 0-10-16,0 0 9 0,0 0-9 0,0 0 9 16,0 0-10-16,0 0 10 0,0 0-4 0,0 0 3 15,0 0-6-15,0 0 7 0,0 0-7 0,0 0 10 16,0 0-10-16,0 0 6 0,0 0-9 0,0 0 5 15,0 0-5-15,0 0 5 0,0 0-4 0,0 0 8 16,0 0-9-16,0 0 7 0,0 0-5 0,0 0 8 16,0 0-12-16,0 0 12 0,0-6-13 0,0 6 10 15,0 0-8-15,0 0 7 0,0 0-6 0,0 0 9 16,0 0-12-16,0 0 11 0,0 0-8 0,0 0 10 16,0 0-13-16,0 0 11 0,0 0-11 0,0 0 12 15,0 0-11-15,0 0 10 0,0 0-8 0,0 0 9 16,0 0-14-16,0 0 14 0,0 0-10 15,0 0 11-15,0 0-8 0,0 0 9 16,0 0-11-16,0 0 11 0,0 0-10 0,0 0 7 16,0 0-3-16,0 0 4 0,0 0-9 0,0 0 9 15,0 0-8-15,0 0 10 0,0 0-13 0,0 0 8 16,0 0-8-16,0 0 7 0,0 0-11 0,0 0 8 16,0 0-11-16,0 0 14 0,0 0-14 0,0 0 10 15,0 0-5-15,0 0 12 0,0 0-9 0,0 0 12 16,0 0-12-16,0 0 9 0,0 0-4 0,0 0 5 15,0 0-4-15,0 0 5 0,0 0-10 16,0 0 13-16,0 0-11 0,0 0-2 0,0 0 3 0,0 0 11 16,0 0-10-16,0 0 6 0,0 0-8 15,0 0 10-15,0 0-11 0,0 0 11 0,0 0-14 16,0 0 9-16,0 0-13 0,0 0 8 0,0 0-15 16,0 0 16-16,0 0-12 0,10 2 14 0,-10-2-7 15,9 9 12-15,0-3-14 0,0 4 12 0,8 2-8 16,-3 2-1-16,1 1 1 0,3 3-1 0,1 1 2 15,3 0 0-15,-3-1 2 0,0 0-47 0,0-1 55 16,-3-3-2-16,-1 0-1 0,-2-2-3 0,-3-3-8 16,3 1-8-16,-4-3-15 0,-3 2-11 0,4-3-5 15,-3-1-11-15,-2-1-12 0,0 2-19 0,-5-6-49 16,10 5-83-16,-10-5-110 0,0 0-102 0,0 0-309 16,0 0-248-16</inkml:trace>
  <inkml:trace contextRef="#ctx0" brushRef="#br0" timeOffset="77118.59">6613 16814 322 0,'0'0'250'0,"0"0"-44"0,-2-8-65 16,2 8-12-16,0 0-36 0,-3-5 3 0,3 5-40 15,0 0 2-15,0 0-24 0,0 0 12 0,0 0-28 16,-1-9 14-16,1 9-20 0,0 0 17 0,0 0-24 16,5 8 18-16,-1-3-23 0,-4-5 21 0,6 8-25 15,-2-3 23-15,1 0-21 0,-1 1 15 0,-4-6-19 16,10 8 24-16,-10-8-24 0,9 7 24 15,-9-7-5-15,8 7 1 0,-8-7-21 0,5 4 29 16,-5-4-23-16,0 0 24 0,9 5-27 0,-9-5 22 16,0 0-22-16,0 0 22 0,0 0-16 0,13-2 19 15,-13 2-21-15,0 0 28 0,5-5-17 0,-5 5 12 16,1-8 22-16,-1 8-25 0,4-6 24 0,-4 6-22 16,0-10 34-16,0 10-29 0,0-7 16 0,0 7-22 15,-4-9 42-15,4 9-31 0,0-7-4 0,0 7 4 16,0 0 1-16,-1-7-5 0,1 7-5 0,0 0-14 15,0 0-3-15,0-9-7 0,0 9-2 0,0 0 0 16,0 0 0-16,0 0 0 0,0 0 1 16,0 0 1-16,0 0-1 0,18 1-3 15,-18-1 11-15,11 6-9 0,-11-6 3 0,13 5-4 16,-5-2-16-16,-8-3-28 0,11 4-32 0,-1-2-9 16,-3 1-48-16,-7-3-20 0,13 3-42 0,-13-3-34 15,12 1-193-15,-12-1 110 0</inkml:trace>
  <inkml:trace contextRef="#ctx0" brushRef="#br0" timeOffset="79118.08">8851 15473 264 0,'-10'0'287'0,"10"0"-53"0,0 0 12 16,0 0-36-16,0 0 7 0,-12 0-41 0,12 0 13 15,0 0-38-15,0 0 14 0,0 0-33 0,0 0 9 16,0 0-24-16,0 0 14 0,0 0-19 0,-15 0 6 15,15 0-30-15,0 0 0 0,0 0-28 0,0 0 16 16,0 0-36-16,0 0 2 0,0 0-23 0,0 0 12 16,0 0-19-16,5-8 13 0,-5 8-19 15,10-10 1-15,-1 3-3 0,-1 1-5 0,2-2-30 16,3-1-49-16,-3 0-40 0,3 1-40 0,-3-1-36 16,3 2-34-16,-3 0-26 0,2 1-43 0,-3 0-21 15,-2 2-211-15,2 0-32 0</inkml:trace>
  <inkml:trace contextRef="#ctx0" brushRef="#br0" timeOffset="79318.4">8942 15555 174 0,'-3'11'333'0,"3"-11"-35"0,-1 6-46 15,1-6 21-15,0 0-50 0,-1 8 19 0,1-8-50 16,0 0-31-16,0 0-26 0,0 0-5 0,0 0-25 15,0 0 2-15,0 0-23 0,0 0-3 0,14-4-28 16,-8-4 4-16,-1 3-25 0,4-4 5 0,1 0-48 16,2-2-51-16,-2-1-98 0,4 1-75 0,-1-3-65 15,1 0-94-15,0 2-170 0,0-4-78 0</inkml:trace>
  <inkml:trace contextRef="#ctx0" brushRef="#br0" timeOffset="79751.38">9877 14828 402 0,'9'-4'373'0,"-9"4"-56"0,12-3-37 16,-12 3-25-16,7-5 4 0,-7 5-5 16,7-2-22-16,-7 2-26 0,4-5-24 0,-4 5-35 15,5-4-19-15,-5 4-21 0,1-10-20 0,-1 10-22 16,0-5-16-16,0 5-26 0,-4-7-27 0,4 7-28 16,-6-6-26-16,6 6-13 0,-17 0-4 0,8 1 6 15,-1 5 10-15,-4 0 8 0,0 1 9 0,-1 3 8 16,-1 1 26-16,2 1-18 0,0 3 17 0,0 1-11 15,5 1 23-15,-1 1-20 0,0 0 23 0,2 3-18 16,4-3 5-16,0 2 7 0,4-1 9 0,0 1 15 16,4 0 2-16,5 0-7 0,1-3 0 0,-1 0 5 15,8-5 8-15,-2 2-5 0,3-8-11 0,-1 0 3 16,2-4-2-16,0-3-3 0,4-4-4 0,0-3-7 16,1-5-44-16,-2 0-65 0,1-5-54 0,0-2-57 15,1-4-56-15,-7 1-84 0,1-1-234 16,-4-4-103-16</inkml:trace>
  <inkml:trace contextRef="#ctx0" brushRef="#br0" timeOffset="80050.94">9968 14321 79 0,'-1'-7'434'15,"-2"-2"-97"-15,3 9-18 0,0-11-44 0,0 11-29 16,0-9-42-16,0 9-43 0,-2-9-25 0,2 9-30 16,-3-7-23-16,3 7-21 0,0 0 15 0,0 0 20 15,0 0 2-15,8 6-4 0,-6 2 4 0,2 3-4 16,4 4-1-16,-2 7-62 0,3 0 53 0,0 4-56 16,4 0 50-16,-2 2-59 0,1-3 62 0,1 2-54 15,1-2 48-15,0-3-18 0,0 0-12 0,-1-5-5 16,-1 0-8-16,1-1-6 0,4-3-5 0,-3-2-3 15,1-2-7-15,-2-3-12 0,1-4-57 0,1-1-80 16,-2-2-79-16,1-2-92 0,-1-4-72 16,0-2-59-16,-3 0-275 0,-2-2-221 0</inkml:trace>
  <inkml:trace contextRef="#ctx0" brushRef="#br0" timeOffset="80269.52">10001 14523 322 0,'-10'2'373'0,"10"-2"-5"0,-13 2-100 0,13-2 33 16,-9 1-77-16,9-1 42 0,0 0-87 0,0 0 20 15,-14-1-88-15,14 1 33 0,0 0-58 0,-1-12 55 16,2 5-73-16,3-2 35 0,6-4-21 0,-1-2-18 16,3-2-12-16,2 0-19 0,1-4-58 15,3 0-51-15,-1 3-51 0,-1-2-44 0,3 2-45 16,-6 3-37-16,0-1-23 0,-3 6-48 0,2-1-277 15,-3 1-113-15</inkml:trace>
  <inkml:trace contextRef="#ctx0" brushRef="#br0" timeOffset="81600.99">8795 15671 15 0,'-8'3'142'0,"3"2"2"0,5-5 3 16,-9 7 0-16,3-4 1 0,-2 2 6 0,4 0 6 16,4-5 15-16,-9 7-19 0,9-7 39 0,-9 6-23 15,9-6 32-15,-10 5-32 0,10-5 13 16,-5 3-23-16,5-3 15 0,-5 5-16 0,5-5 19 15,0 0-20-15,-8 5 0 0,8-5-5 0,0 0-20 16,0 0-34-16,0 0-14 0,0 0-24 0,0 0-5 16,0 0-9-16,5-13 10 0,6 5-7 0,1-5 5 15,5-3 0-15,7-6-18 0,7-2-5 0,-2-4-9 16,7 4 0-16,-1-3-8 0,7-6-51 0,-8 7 42 16,3 0-36-16,-1-1 59 0,1 0-56 0,0 6 51 15,-5-3-55-15,1 3 53 0,-2 2-53 0,-5 3 50 16,-1 0-52-16,-2 2 47 0,-4 3-80 0,1 0 33 15,-4 3-26-15,-2 0-30 0,0 0-14 0,-2 2-13 16,-3 0-3-16,1 1-2 16,-4 2-10-16,2-1 1 0,-8 4 2 0,10-5-11 0,-10 5-39 15,5-5-25-15,-5 5-20 0,0 0-14 16,0 0-34-16,0 0 12 0,-11-3 7 0,11 3 5 16,-13-1-141-16,13 1 158 0</inkml:trace>
  <inkml:trace contextRef="#ctx0" brushRef="#br0" timeOffset="81917.04">9287 15173 41 0,'-13'-1'166'0,"13"1"8"0,-15-5 1 0,15 5-3 16,-18-4 32-16,10 2-17 0,8 2 19 0,-14-3-22 16,5-1 13-16,9 4 7 0,-13-3-1 0,13 3 1 15,-12-4-9-15,12 4-6 0,-12-3-13 0,12 3-16 16,-9-3-22-16,9 3-25 0,0 0-20 16,-9-5-14-16,9 5-23 0,0 0-14 0,-9-5-18 0,9 5-5 15,0 0-3-15,0 0-3 0,0 0-5 16,8-4-1-16,-8 4 0 0,15 0-4 0,-15 0 3 15,22 3-3-15,-8 0-2 0,0 0 0 0,5 3-4 16,-1-1 2-16,0 2 0 0,5 0 0 0,-5 0-3 16,1 0-2-16,3 3-4 0,-7-2-2 0,3 3 3 15,-1 0-50-15,-3-1 61 0,-4 0 3 0,3 2 0 16,-4 0-1-16,-3 0-8 0,-1 1 2 0,3 1 0 16,-7 1 0-16,3 0 1 0,-4-1 6 15,0 0-8-15,-1 0 12 0,-2 2-15 0,2-3 4 16,-3 0-45-16,3-3-12 0,-2 2-49 0,1-3-17 15,-1 1-67-15,3-3-31 0,-1-1-74 16,-2 1-54-16,3-1-335 0,0-6-193 0</inkml:trace>
  <inkml:trace contextRef="#ctx0" brushRef="#br0" timeOffset="82967.57">9875 14303 389 0,'0'0'338'0,"-3"-9"-97"16,3 9-52-16,-5-7-38 0,5 7-32 15,0 0-25-15,-4-4-1 0,4 4-30 16,0 0-14-16,0 0-16 0,-6 8 2 0,6-8-9 15,-3 14 0-15,6-4 7 0,-2 1 2 0,3 6 4 16,1 2-38-16,5 0 59 0,-1 9-64 0,4-1 38 16,5 4-46-16,1-1 42 0,0 3-48 0,4-6 44 15,0-1-25-15,-2-6-25 0,2-2-13 0,1-4-50 16,-2-4-50-16,-2-4-49 0,3-1-71 0,0-5-169 16,0-4 110-16</inkml:trace>
  <inkml:trace contextRef="#ctx0" brushRef="#br0" timeOffset="83267.58">10331 13985 235 0,'-4'-6'461'0,"2"0"-167"0,2 6-8 0,-4-8-124 16,4 8 15-16,-3-6-85 0,3 6 28 0,0 0-25 15,4-6-21-15,-4 6-12 0,9 2-12 0,1 1 1 16,2 2 1-16,2 1 5 0,1 7-4 16,4 4-7-16,2 3-10 0,2 5-9 0,-3 7-6 15,3-2 1-15,-5 1-3 0,1 5-6 0,-2-2-7 16,-2 1 0-16,-3-7-56 0,-3 4 59 16,-2-3-47-16,0 0 56 0,-5 2-55 0,2-6 64 15,-1-1-8-15,-2 2-16 0,0-6-61 0,2-1-67 16,-2-3-74-16,-1-3-67 0,4 1-303 0,-3-5-81 15</inkml:trace>
  <inkml:trace contextRef="#ctx0" brushRef="#br0" timeOffset="83450.78">10886 14363 405 0,'0'0'603'0,"7"-3"-131"0,-7 3-94 15,9-3-77-15,-9 3-67 0,8-7-66 16,-3 0-56-16,4 1 7 0,-1-5-23 0,1 2-20 16,2-3-36-16,2-3-37 0,-3 1-51 0,7-1-65 15,-3-1-79-15,5-1-88 0,-5 1-124 0,3 2-215 16,-3 1-131-16</inkml:trace>
  <inkml:trace contextRef="#ctx0" brushRef="#br0" timeOffset="83650.76">11099 14477 379 0,'-1'12'635'0,"-2"-4"-73"0,3 1-163 0,0-9-12 16,0 9-142-16,0-9 0 0,0 10-98 0,0-10 21 16,8 6-70-16,-8-6 70 0,10-1-43 0,-1-3 39 15,0-2-80-15,4-3 31 0,1-2-70 0,1-3 37 16,6-4-75-16,-1-2-27 0,3-1-116 0,1-4-105 15,-2 0-101-15,5 1-62 0,-3-3-75 0,-1 4-293 16,-5 2-288-16</inkml:trace>
  <inkml:trace contextRef="#ctx0" brushRef="#br0" timeOffset="85815.72">12165 13884 60 0,'0'0'471'0,"0"0"-154"0,0 0-15 0,0 0-91 15,0 0 25-15,0 0-96 0,0 0 41 0,0 0-67 16,-4-5 59-16,4 5-52 0,0 0 34 0,0 0-70 15,0 0 48-15,0 0-61 0,1-7 39 0,-1 7-65 16,4-8 38-16,-4 8-59 0,4-12 45 0,0 4-63 16,-3-1 48-16,2-2-57 0,-2 0 49 15,3-1-57-15,-4 3 48 0,-4-4-53 0,4 3 49 16,-4-2-53-16,3 0 52 0,-3 2-57 16,-1-1 56-16,0 3-59 0,-2-2 50 0,0 3-53 15,-1 1 53-15,-1-1-50 0,1 4 49 0,-2-2-55 16,0 2 55-16,10 3-50 0,-19 0 50 0,9 1-48 15,-1 3 47-15,0 0-51 0,2 2 52 0,0 5-50 16,-1 0 50-16,2 1-51 0,3 5 51 0,0-1-49 16,2 0 50-16,3 5-6 0,0-2-3 0,0 0-3 15,4 2 13-15,1 3-11 0,4-2 0 16,3 2-1-16,-2-3-4 0,3 0-3 0,1 0 1 16,1 0-1-16,-1-4-1 0,0 0 1 0,0-2 3 0,2-2-3 15,0-1 0-15,0 2-2 0,0-4 0 16,1 0 0-16,-3-2 1 0,0-1-1 0,1-1 0 15,-2-3-1-15,2 2-1 0,-3-3-1 0,-2 0-11 16,4-2-30-16,-5 0-19 0,5-2-34 0,-5-2-34 16,0-1-47-16,0 1-53 0,0-1-38 0,-4-4-43 15,0 5-36-15,-1-3-198 0,1 1-53 0</inkml:trace>
  <inkml:trace contextRef="#ctx0" brushRef="#br0" timeOffset="87199.72">11858 13722 164 0,'0'0'272'0,"0"0"-36"0,0 0-38 15,0 0-16-15,-1 6-1 0,1-6-7 0,0 0 3 16,0 0 7-16,0 0-4 0,0 0-6 0,0 0-15 16,0 0-21-16,0 0-18 0,0 0-29 0,0 0-17 15,0 0-15-15,0 0-13 0,-4-6-9 16,4 6-10-16,0-7-7 0,0 7 47 0,-1-12-67 15,1 12 52-15,0-11-62 0,0 3 49 0,0 8-47 16,1-12 40-16,-1 12-53 0,1-14 50 0,-1 14-55 16,2-12 51-16,-1 4-50 0,0 2 52 0,3 0-55 15,-1 0 49-15,-1-2-54 0,2 2 53 0,2-1-54 16,1 0 52-16,-1 2-53 0,1 0 53 0,0-2-53 16,1 4 51-16,1-3-51 0,0 3 54 0,2-3-53 15,-2 4 53-15,4-1-3 0,0-1-7 0,0 2 0 16,-1 0-5-16,1-2 1 0,1 2-2 0,-2-1-1 15,-1 2 1-15,2-1-2 0,-3-1 2 16,3 0 8-16,-3 2-7 0,-10 1-1 0,21-4-1 0,-14 0 1 16,2 2-1-16,-9 2 2 0,13-4 0 0,-3 1 3 15,-10 3 0-15,9-8 0 0,-2 5 1 16,-2-2 0-16,1 1-2 0,-6 4 2 0,5-10 1 16,-1 3 1-16,-4 7 1 0,1-12-5 0,2 5-1 15,-3-2-14-15,-3 2-34 0,3-1 51 0,-2 1 2 16,-1-2-3-16,-1 0-2 0,2 3-1 0,-2-4 2 15,0 5-3-15,2-1 1 0,-1-1-13 0,3 7-16 16,-4-9-19-16,4 9-28 0,-4-6-34 0,4 6-70 16,-2-9 9-16,2 9-22 0,0 0-15 15,0 0-10-15,-3-5-27 0,3 5-43 16,0 0-163-16,0 0 80 0</inkml:trace>
  <inkml:trace contextRef="#ctx0" brushRef="#br0" timeOffset="88284.73">12395 13062 249 0,'0'-6'408'0,"0"6"-54"0,0-11-22 0,0 11-43 16,-4-5-25-16,4 5-6 0,-1-6-9 0,1 6-24 15,-4-6-17-15,4 6-23 0,-4-4-28 0,4 4-29 16,0 0-26-16,0 0-21 0,-9 1-16 0,9-1-8 16,-6 12 33-16,1-2-62 0,2 5 38 0,-2 3-60 15,5 2 51-15,-1 5-63 0,2 3 50 16,3 5-57-16,1 1 45 0,5 6-51 0,2-1 50 16,-2-3-52-16,5-2 48 0,-2-5-53 0,1-4 46 15,0 0-55-15,4-4 43 0,-5-4-66 0,2-4 29 16,-1 1-69-16,0-5 19 0,2-2-96 0,-1-3 9 15,-1-3-90-15,1-1-13 0,1-4-46 0,0 0-71 16,-3-4-267-16,4 1-162 0</inkml:trace>
  <inkml:trace contextRef="#ctx0" brushRef="#br0" timeOffset="88748.72">12657 13006 271 0,'-4'-6'319'16,"4"6"-54"-16,0 0-26 0,-1-5-34 0,1 5-37 16,0 0-29-16,-3-7-22 0,3 7-14 0,0 0-21 15,0 0-17-15,0 0-12 0,0 0-6 0,0 0 30 16,-4 10-2-16,6-5 7 0,0 6 0 0,-2-1 7 15,4 3-5-15,1 3 42 0,-1 1-67 0,5 3 54 16,-3 0-71-16,5-1 58 0,-5 0-57 0,3-1 48 16,1-1-66-16,-1-2 41 0,0 0-56 0,1-3 47 15,-1 0-57-15,-1-1 48 0,3-4-50 16,-3 2 53-16,1-4-92 0,0-2 5 0,1 0-111 16,-10-3-13-16,17 2-95 0,-8-5-62 0,-9 3-88 0,14-6-235 15,-10 1-149-15</inkml:trace>
  <inkml:trace contextRef="#ctx0" brushRef="#br0" timeOffset="88932.72">12647 13211 242 0,'-12'2'519'0,"3"-1"-104"0,9-1 21 0,-11 5-105 16,11-5-11-16,-12 3-107 0,12-3 43 0,0 0-65 15,-11 3 18-15,11-3-85 0,0 0 23 16,-4-6-73-16,4 6 35 0,5-10-67 0,0 0 37 15,3 1-61-15,3-5-7 0,2-2-9 0,2 2-58 16,1-5-60-16,3 1-58 0,-2-1-53 0,2 0-31 16,-4 1-16-16,2 1-40 0,-3 1-70 0,0 2-223 15,-1-1-120-15</inkml:trace>
  <inkml:trace contextRef="#ctx0" brushRef="#br0" timeOffset="89164.72">12799 12850 223 0,'-8'-9'391'0,"8"9"-11"0,-6-6-80 0,6 6-8 0,-4-7-92 16,4 7 37-16,-1-9-73 0,1 9 29 0,-2-4-73 15,2 4 41-15,4-7-46 0,-4 7 56 16,12-1-44-16,-12 1 59 0,16 6-59 16,-3-1 40-16,6 9-66 0,-1-1 23 0,3 7-72 15,3 6-5-15,0 7-11 0,0 2 43 0,-3 4-67 16,-1 0 45-16,-3 4-64 0,-2-1 21 0,-2 2-117 15,-3 2-30-15,-6 0-102 0,-4 1-136 16,-1 0-127-16,-4 1-362 0,-8 1-408 0</inkml:trace>
  <inkml:trace contextRef="#ctx0" brushRef="#br0" timeOffset="103711.28">6873 17962 97 0,'-8'-11'376'16,"0"0"-108"-16,2 5-23 0,0-3-53 15,-1 2-9-15,2 1-55 0,4 0-23 0,-3 1-19 16,4 5-23-16,-9-7-20 0,9 7-13 0,-4-7-6 16,4 7-5-16,0 0-5 0,0 0 28 0,0 0-5 15,18 7 26-15,-5 3-35 0,2 4 16 0,8 5-28 16,3 6 18-16,2 3-23 0,0 0 15 0,3 2-17 16,-3 1 16-16,-1-3-27 0,-2 2 19 0,1-7-29 15,-11-3 28-15,2-4-22 0,-6-2 6 0,1-3 20 16,-1 0 11-16,-3-3 9 0,0 1 2 15,-3-4 22-15,2 1-20 0,-3 0 0 0,-4-6-50 16,0 0-21-16,0 0-43 0,0 0 12 0,0 0-28 16,-6-6 26-16,-2 0-23 0,-1 0 21 0,3-5-21 15,-7 1 36-15,3-2-15 0,-4 0 36 0,0-2-18 16,-2 0 38-16,1-1-21 0,-2 1 37 0,2-1-5 16,1 3 48-16,-4-4-11 0,5 2 27 0,-3-1-9 15,0 3 25-15,1-3-23 0,2 2 8 0,-2-2 6 16,2 2 8-16,-2-1 7 0,2-1 8 0,0 4-1 15,3-1 0-15,0 0-5 0,1 1-4 0,-4 0-2 16,4 1 3-16,3-1-5 0,-3 0-6 0,1 2-9 16,2-2-12-16,-1 2-8 15,2 1-18-15,0-1 2 0,0 0-21 0,1-1 11 16,0 1-19-16,3 1 10 0,-3-2-16 0,4 0 13 16,0 0-14-16,0-2 12 0,3-1-16 0,-1-1 17 15,2-1-15-15,3 0 12 0,0-1-14 0,-2 1 13 16,3 0-15-16,1-2 12 0,0 3-13 0,-3 1 14 15,3 1-4-15,-2 1-13 0,-1 1-21 0,0 2-16 16,1-1-15-16,-2 3-12 0,-1-1-17 0,0 2-24 16,-4 5-25-16,7-8 10 0,-7 8-22 0,5-5-40 15,-5 5-32-15,0 0-42 0,0 0-11 0,8 6-273 16,-8-6-63-16</inkml:trace>
  <inkml:trace contextRef="#ctx0" brushRef="#br0" timeOffset="104212.74">6873 17539 100 0,'0'0'215'0,"0"0"-46"15,0 0-13-15,0 0-25 0,0 5-11 0,0-5-3 16,5 8-3-16,-1-4-9 0,2 1-19 0,2 3-2 15,-2-1-3-15,7 1-12 0,-3 4-17 0,2-3-3 16,0 2-17-16,1 0-6 0,5 1-7 0,-8-1 20 16,3-4-31-16,1 5 16 0,-2-3-25 0,0 0 24 15,-1-1-34-15,-1-1-4 0,0-1-57 0,-2 1-20 16,-2-3-62-16,2 1-27 0,-2 0-230 0,-6-5 130 16</inkml:trace>
  <inkml:trace contextRef="#ctx0" brushRef="#br0" timeOffset="104943.94">7347 18164 106 0,'0'0'341'0,"-8"-7"-97"15,8 7-11-15,-5-6-50 0,5 6 2 0,-5-8-57 16,5 8 2-16,-4-5-48 0,4 5 1 0,0 0-43 16,-5-4 12-16,5 4-25 0,0 0 15 0,0 0-27 15,5 6 42-15,-1-1-34 0,1 2 17 16,4 0-31-16,1 4 23 0,-1 0-29 0,3-1 29 16,-1-1-35-16,1 1 1 0,-1-2 1 0,-2 0 3 15,0-2-1-15,0-1 4 0,1 1 23 0,-2-1-24 16,0-3 20-16,-8-2-27 0,16 5 34 0,-16-5-33 15,12-2 22-15,-12 2-28 0,11-5 20 0,-7-1-23 16,0 0 25-16,-3-1-23 0,2-2 21 0,-3 1-23 16,0-1 29-16,-3 0-24 0,2-1 24 15,-2 1-24-15,1-2 24 0,-3 2-13 0,2 0 29 16,1 1-10-16,-2 0 21 0,1 2-10 0,-1 1 9 16,4 5-25-16,-2-11 11 0,2 11-20 0,-4-8 2 15,4 8-18-15,-3-6 14 0,3 6-15 0,0 0 17 16,0 0-15-16,8-3 15 0,-8 3-15 0,12 5 12 15,-5-2-14-15,2 1 20 0,0 0-21 16,5 1 17-16,-5-1-20 0,4 0-9 0,1-3-19 16,-1 1-6-16,-3 0-67 0,5-2-41 0,-3 0-59 15,-1-1-75-15,2-2-224 0,-4-1-7 0</inkml:trace>
  <inkml:trace contextRef="#ctx0" brushRef="#br0" timeOffset="105161.02">7661 17734 649 0,'-4'-9'582'0,"4"9"-76"16,-6-6-57-16,6 6-91 0,-4-6-64 16,4 6-55-16,-2-6-44 0,2 6-48 0,-3-8-23 15,3 8-34-15,3-14-12 0,-2 3-24 0,3 1-34 16,1-3-79-16,0-2-55 0,0 1-75 0,0-1-68 15,4-1-80-15,-1 2-38 0,-2 1-403 0,3-1-297 16</inkml:trace>
  <inkml:trace contextRef="#ctx0" brushRef="#br0" timeOffset="105344.08">7761 17722 276 0,'-4'12'545'0,"4"1"-101"16,-4-4-67-16,4 2-51 0,0-5-40 0,-1 2-47 15,-2-3-19-15,3-5-30 0,0 10-38 0,0-10-17 16,0 0-6-16,0 0-2 0,11-3-20 0,-5-5-19 16,2-4-20-16,3-6-17 0,-2 0-53 0,5-4-74 15,0-3-75-15,-1-1-56 0,6-4-19 0,-1 0-80 16,-1-2-59-16,-2 7-406 0,-1 0-284 0</inkml:trace>
  <inkml:trace contextRef="#ctx0" brushRef="#br0" timeOffset="105726.78">8153 17226 468 0,'-10'-2'425'0,"10"2"-54"0,-9 3-49 16,9-3-40-16,-9 4-16 0,9-4-20 0,-11 6-18 15,11-6-20-15,-12 9-23 0,7-4-27 0,0 2-23 16,1 1-18-16,-1 1-23 0,1 2-18 0,4 2-9 15,0 0-15-15,3 2-11 0,2 4-8 0,1-1-10 16,3 3-8-16,8 1-7 0,1 0 7 0,2-1-12 16,3-2 8-16,0-3-15 0,3-1 6 15,-1-3-13-15,6-2 8 0,-7-5-11 0,3-2 15 16,-5-3-12-16,1-2 16 0,2 0 1 0,-2-5 1 16,3-2 5-16,-7 0 2 0,5-5-1 0,-3-2 12 15,-6-2 15-15,-1 1 18 0,-1-3 11 0,-4 2-3 16,-4-5-13-16,0 1-12 0,-4 2-3 0,-2-4-5 15,-4 1-7-15,-1 0-5 0,-2 1-2 0,-2 2 1 16,-4-3 5-16,-2 6-8 0,1 2-2 0,-2 3-10 16,-2 1 2-16,-1 4-13 0,-2 3 3 15,0 2-11-15,-2 2-24 0,0 4-34 0,-2-1-22 16,3 3-56-16,0-1-56 0,4 2-65 16,1 0-85-16,3 0-80 0,1 4-444 0,0 1-437 15</inkml:trace>
  <inkml:trace contextRef="#ctx0" brushRef="#br0" timeOffset="110192.31">9614 16783 165 0,'0'0'622'0,"-10"4"-129"16,10-4-55-16,-9 2-75 0,9-2-58 0,0 0-88 15,-13 2-33-15,13-2-50 0,0 0-13 16,0 0-41-16,-9 0-3 0,9 0-31 0,0 0-4 16,0 0-18-16,0 0 12 0,0 0-22 0,0 0 12 15,8-3-16-15,-2-2 14 0,8-1-19 0,-1-3 14 16,6 0-18-16,4-5 13 0,3 1-7 0,1-3 4 15,5-3-14-15,-2 1-35 0,2 1-47 0,0 0-4 16,-2-1-56-16,-5 2-6 0,2 0-50 0,0 0-11 16,-3 1-28-16,-1-1-44 0,0 4-32 0,-4 0-220 15,-1-1-41-15</inkml:trace>
  <inkml:trace contextRef="#ctx0" brushRef="#br0" timeOffset="110492.24">10045 16289 74 0,'-9'-7'479'0,"1"6"-56"16,-1-3-69-16,9 4-37 0,-9-5-49 0,9 5-20 15,-10-8-63-15,10 8-27 0,-9-2-48 0,9 2-9 16,-9-4-39-16,9 4 3 0,0 0-29 0,-1-10 7 16,1 10-22-16,6-6 12 0,3 1-24 15,0 0 11-15,5-1-20 0,3 4 17 0,1-1-30 16,2 3 7-16,6 0-33 0,-1 3 13 0,3 0-28 15,4 6 16-15,0 1-29 0,-1 0 23 16,-3 3-34-16,0 0 21 0,-5 7-9 0,0-2 36 16,0 2 7-16,-5 1 6 0,0 1 1 0,-4 0 2 15,-1 1 5-15,-4-2 1 0,-3 1 2 0,-2-3-28 16,2 4 33-16,-2-8-19 0,-4 4 2 0,3-4-70 16,-2-3-38-16,0-1-71 0,-1 0-80 0,-1-4-240 15,1-7-16-15</inkml:trace>
  <inkml:trace contextRef="#ctx0" brushRef="#br0" timeOffset="110828.28">10980 16002 116 0,'4'-7'580'0,"-3"1"-97"16,2-2-103-16,-3 8-40 0,4-6-65 0,-4 6-36 16,1-8-72-16,-1 8-21 0,0 0-42 0,-4-5-7 15,4 5-28-15,-6 5 8 0,6-5 17 0,-12 12 17 16,7-2 19-16,-4 3 24 0,4 6 15 16,-1 4 2-16,2 2-12 0,0 6-18 0,3 1-21 15,1 3-33-15,1 0-17 0,4 1-14 0,-1-1-7 16,6 4-12-16,-1-3-3 0,0-8-6 0,5 3-11 15,-1-5-10-15,2-3-11 0,1-1 8 0,0-4-10 16,1-5-16-16,1-2-30 0,-3-4-21 0,2-2-52 16,-2-5-42-16,3-5-72 0,-4 0-30 0,4-8-57 15,-3 0-67-15,-1-4-42 0,-1-2-387 0,-3-6-355 16</inkml:trace>
  <inkml:trace contextRef="#ctx0" brushRef="#br0" timeOffset="111342.87">11017 15536 42 0,'0'0'479'16,"0"-8"-143"-16,0 8-31 0,0 0-84 0,0-9-25 15,0 9-30-15,0 0-35 0,3-8-24 0,-3 8-26 16,0 0-9-16,0 0-12 16,0 0 30-16,0 0 49 0,0 0-12 0,10 6 24 15,-6 2-26-15,1-1 22 0,4 6-21 0,-3-1 8 16,2 3-26-16,1 0-5 0,4 3-24 0,-2 0 0 15,2 0-21-15,-3 1-4 0,3-1-18 0,0-1 3 16,0-2-18-16,-1 1 7 0,0-4-15 0,-2 1 7 16,4-3-15-16,-5 0 3 0,5-4-22 0,-2 1-16 15,-1-2-73-15,2-4-44 0,-13-1-92 0,22-4-45 16,-11-2-90-16,1-1-65 0,-1-4-277 0,-3 1-223 16</inkml:trace>
  <inkml:trace contextRef="#ctx0" brushRef="#br0" timeOffset="111542.07">11081 15727 385 0,'-10'6'445'0,"4"-4"-58"0,-1 1-89 16,7-3-11-16,-10 6-43 0,10-6-29 0,-9 4-53 16,9-4-25-16,0 0-35 0,0 0-3 0,0 0-27 15,-9-4-1-15,12-2-28 0,-1 1 7 0,2-5-29 16,6-1 9-16,-1-2-61 0,0-3-55 0,5 1-99 15,-2 1-47-15,-1-1-52 0,-2-1-40 16,0 4-273-16,0-1-111 0</inkml:trace>
  <inkml:trace contextRef="#ctx0" brushRef="#br0" timeOffset="111775.5">10980 15556 327 0,'0'0'311'0,"-14"3"-24"0,14-3-51 0,-10 1 3 16,10-1-51-16,0 0 11 0,-14 3-55 0,14-3 13 16,-8 4-6-16,8-4 26 0,-1 10-21 0,1-2 7 15,1 1-32-15,3 3 5 0,1 5-26 16,5 1-6-16,2 2-27 0,3 5-3 0,-1-2-27 0,9 5 2 16,-1-2-21-16,5 0 7 0,0-3-21 15,-2 2 7-15,-2-7-31 0,4-4-14 0,-4 2-40 16,0-3-5-16,-1-4-50 0,-3-3-16 0,-1-1-85 15,0-3-39-15,-4-2-71 0,0-3-57 0,-4-2-223 16,3-4-123-16</inkml:trace>
  <inkml:trace contextRef="#ctx0" brushRef="#br0" timeOffset="112024.89">11417 15448 480 0,'0'-6'387'0,"0"6"-72"15,3-11-70-15,-3 11-31 0,1-10-21 0,-1 10-15 16,4-7-17-16,-4 7-9 0,8-6-11 0,-8 6-9 16,12-3-12-16,-12 3-6 0,20 0-12 0,-8 3-17 15,1 2-2-15,5-1-21 0,0 6-3 0,2 0-27 16,3 4 10-16,-2 1-21 0,2 4 12 0,-3 1-28 16,-2 3 13-16,3-2-21 0,-6 6 10 0,0-2-41 15,-2-1-12-15,1 1-52 0,-6-4-17 0,1-1-72 16,-2-1-39-16,0-3-75 0,-3 0-78 0,-2-3-248 15,2 0-137-15</inkml:trace>
  <inkml:trace contextRef="#ctx0" brushRef="#br0" timeOffset="112225.44">11852 15756 157 0,'0'0'575'0,"9"-2"-87"15,-3-1-100-15,2-4-36 0,-2 0-35 0,6 0-31 16,-1-6-64-16,3 2-35 0,-1-3-49 0,5 0-15 16,-4-3-36-16,3 2-7 0,-2 1-31 0,3-1-7 15,-2 2-83-15,0-1-42 0,0 1-82 0,0 2-46 16,-6 2-93-16,5 1-62 0,-4 4-372 0,-1 0-244 16</inkml:trace>
  <inkml:trace contextRef="#ctx0" brushRef="#br0" timeOffset="112392.07">12102 15822 74 0,'-5'13'740'0,"4"-2"-108"0,-2-3-112 0,1 0-62 15,-2-1-79-15,3-2-49 0,1-5-54 0,-3 11-52 16,3-11-43-16,-1 7-27 0,1-7-8 0,0 0-2 16,0 0-19-16,11-4-45 0,-2-1-7 0,2-7-15 15,1 0-37-15,4-5-87 0,3-3-57 0,-1-2-88 16,5-4-54-16,0 0-92 0,1-3-66 15,-2 2-65-15,1 1-358 0,-3-1-389 0</inkml:trace>
  <inkml:trace contextRef="#ctx0" brushRef="#br0" timeOffset="113490.91">13021 15189 175 0,'0'0'438'0,"0"0"-96"0,0 0-38 16,0-9-41-16,0 9-33 0,0 0-31 0,0 0-39 15,0-7-11-15,0 7-6 0,0 0-3 0,0 0-3 16,0 0-8-16,0 0-12 0,0 0-11 16,0 0-6-16,0-6-10 0,0 6-4 0,0 0-10 15,0 0-13-15,0 0-8 0,3-8-9 0,-3 8-9 16,1-7-5-16,0 2-8 0,-1-2-3 0,3-2-5 15,-2 1-6-15,-2-3 5 0,1 1-10 0,-3-1-2 16,3 1-2-16,-2-1-2 0,-2 1 3 0,0 1-1 16,-2 0-7-16,1 1 5 0,-2 1-17 0,1 1 13 15,-2 1-13-15,-2 2 2 0,10 3 1 0,-19-1 2 16,7 2 5-16,2 4 4 0,-3 0 3 0,3 5 6 16,-3 4 13-16,2 0 13 0,2 4 3 0,1 2 5 15,3 4-53-15,1-2 55 0,3 2-56 16,1 3 54-16,4-1-8 0,2 2-8 0,3 3-1 15,5-3 0-15,0-1 4 0,3-4-12 16,1-3 5-16,2 0-11 0,3-5 9 0,-4-5-10 16,4-3 0-16,-1-2-1 0,-3-5-5 0,4 0-2 15,0-5-3-15,0-1-21 0,0-3-32 0,-2 0-34 16,-2 1-35-16,-1-4-39 0,-2 2-36 0,-3-2-69 16,0 1-1-16,-3 0-40 0,-1 2-49 0,-4 0-306 15,-1 0-175-15</inkml:trace>
  <inkml:trace contextRef="#ctx0" brushRef="#br0" timeOffset="114390.87">13168 14455 219 0,'0'0'252'0,"0"0"-32"0,0 0-22 0,0 0-2 15,1-6-6-15,-1 6-16 0,0 0-9 0,0 0-6 16,0 0-4-16,0 0-3 0,2-7-10 16,-2 7-17-16,0 0-18 0,0 0-14 0,0 0-13 15,0 0-9-15,0 0-14 0,0 0-13 16,0 0-13-16,0 0-10 0,0 0-4 0,0 0-2 15,0 0 18-15,2 12 22 0,2-6-38 0,0 5 63 16,1 4-47-16,0-1 52 0,4 6-10 0,-1 0-16 16,2 5-8-16,3-1-14 0,-2 4 1 0,1-3-6 15,-1-3-10-15,2 3 1 0,2-3-4 0,-3-4-3 16,-2-1-1-16,4-5-4 0,0 2 0 0,-1-2 2 16,-3-4-2-16,3-2-4 0,2 2-21 0,-2-7-50 15,0 1-51-15,0-2-51 0,1-3-41 16,0-2-50-16,1-1-33 0,-2 0-35 0,0-5-63 0,-2 5-173 15,-2-3-77-15</inkml:trace>
  <inkml:trace contextRef="#ctx0" brushRef="#br0" timeOffset="114707.77">13200 14712 230 0,'0'0'302'0,"0"0"-72"15,0 0-14-15,0 0-25 0,0 0-27 0,0 0-20 16,-11 0-29-16,11 0-4 0,0 0 5 0,0 0 1 15,0 0 5-15,6-9-1 0,-6 9-25 0,10-8-19 16,-1 4-21-16,0-4-12 0,1 2-7 0,2-5-61 16,2 2 54-16,0-4-75 0,0 0 9 0,1-1-77 15,-2 1-31-15,4 0-57 0,-4 1-49 16,-1-1-283-16,4 1-39 0</inkml:trace>
  <inkml:trace contextRef="#ctx0" brushRef="#br0" timeOffset="114975.51">13517 14427 89 0,'0'0'304'16,"0"0"-54"-16,0 0-32 0,0 0-19 0,0 0-13 16,0 0-24-16,5-7-2 0,-5 7-61 0,0 0 50 15,8-5-31-15,-8 5-28 0,11-9-7 0,-4 3-15 16,-1 1-17-16,3 0-32 0,1-4-59 0,2 1-80 16,-2-2-59-16,3 2-83 0,-3-4-253 0,3 3-13 15</inkml:trace>
  <inkml:trace contextRef="#ctx0" brushRef="#br0" timeOffset="115241.33">13821 14095 223 0,'0'0'431'0,"-1"-8"-93"15,1 8-16-15,-3-7-45 0,3 7-23 0,0 0-21 16,-1-4-10-16,1 4-18 0,0 0-24 15,-5-7-29-15,5 7-35 0,0 0-26 0,0 0-15 16,0 0-11-16,0 0-8 0,6 9-10 0,-2-5-10 16,1 4-7-16,-1 1-8 0,5 5-5 0,0-2-2 15,0 3-6-15,1 2-20 0,2 0-54 16,-1 0-47-16,-2 0-38 0,5-3-28 0,-5-3-30 0,0 3-30 16,0-4-34-16,-1-1-57 0,-2 0-252 15,-1-2-96-15</inkml:trace>
  <inkml:trace contextRef="#ctx0" brushRef="#br0" timeOffset="115507.3">13966 13926 152 0,'0'0'480'0,"-3"-10"-43"16,3 10-88-16,0-8-65 0,0 8-41 0,0 0-57 0,0-8-34 15,0 8-6-15,0 0-8 0,13-1 0 16,-13 1 0-16,14 5-4 0,-4 1-19 0,0 2-13 16,3 2-18-16,4 3-14 0,3 5-11 0,-2 3-12 15,5 4-12-15,0 2 2 0,-2 0-3 16,-2-5-4-16,-4 3-6 0,2-1-8 0,-6-1-9 16,2 2 4-16,-5-1-3 0,-3-1-53 0,-3 0 53 15,0 0-91-15,-4 3 0 0,-4-1-121 0,-3 3-10 16,-9 3-84-16,-5 0-81 0,-6-1-370 0,-6 0-259 15</inkml:trace>
  <inkml:trace contextRef="#ctx0" brushRef="#br0" timeOffset="115848.41">12905 14360 97 0,'-5'-4'370'0,"-2"-1"-118"16,7 5-4-16,-7-8-45 0,7 8-39 16,-8-1-28-16,8 1 1 0,0 0 14 0,-9 1 21 15,5 4 12-15,2 2 17 0,-1 0-14 16,2 4 3-16,-3 4-53 0,4 2 54 0,4 6-55 15,-2 3 55-15,5 8-58 0,2 4 42 0,1 2-73 16,7 2 40-16,-1 1-29 0,2 1-21 0,4-4-19 16,-3 0-17-16,5-3-11 0,-1-3-59 0,0-4 54 15,4-2-64-15,-4-5 34 0,3-5-96 0,-1-3 21 16,3-5-72-16,-5-5-81 0,4-3-90 16,0-5-97-16,4-5-97 0,-2-1-310 0,2-4-344 0</inkml:trace>
  <inkml:trace contextRef="#ctx0" brushRef="#br0" timeOffset="118089.75">11052 15716 78 0,'0'0'142'0,"0"0"-7"0,-4-6-11 16,4 6-34-16,0 0-2 0,0 0-4 0,0 0-1 15,0 0 4-15,0 0 30 0,0 0-29 0,0 0 2 16,0 0-16-16,0 0 24 0,0 0-17 0,0 0 28 16,0 0-28-16,0 0 23 0,0 0-33 0,0 0 18 15,0 0-31-15,0 0 17 0,0 0-43 16,0 0 21-16,0 0-28 0,0 0 20 15,0 0-36-15,0 0 34 0,0 0-15 0,0 0 33 16,4-7-22-16,-4 7 23 0,6-7-26 0,2 2 17 16,1-3-29-16,0 0 10 0,0 0-19 0,2-2 18 15,-2-1-26-15,3 2 19 0,0-3-26 0,-1 3 19 16,-2-1-24-16,2 2 22 0,-3 1-26 0,-2 1 22 16,3 0-19-16,-1 0 16 0,-2 0-21 0,-1 2 25 15,-5 4-28-15,8-7 21 0,-8 7-18 0,9-7 17 16,-9 7-25-16,5-4 22 0,-5 4-21 0,0 0 24 15,5-4-23-15,-5 4 23 0,0 0-24 0,0 0 16 16,0 0-48-16,0 0 5 0,0 0-47 16,0 0 15-16,0 0-46 0,-4 4-16 0,4-4-39 15,0 0-14-15,0 0-14 0,-10 4-7 0,10-4-23 16,0 0-108-16,0 0 198 0</inkml:trace>
  <inkml:trace contextRef="#ctx0" brushRef="#br0" timeOffset="180439.15">17991 10467 282 0,'0'0'344'0,"-2"-10"-71"15,2 10-44-15,-4-8-41 0,4 8-34 16,-3-5-33-16,3 5-28 0,0 0-7 0,0 0 6 16,0 0 4-16,9 9-7 0,-2 2 1 0,0 1 6 15,4 5-17-15,0 3-9 0,3 6-19 0,3 4-9 16,1 0-11-16,-3 5-1 0,3-1-8 15,0-2-7-15,-3 0-1 0,2 2-4 0,-6-9-2 16,2 3 1-16,0-7-1 0,-4 0-3 0,-3-3-11 16,4-1-61-16,-3-4-54 0,-2-1-34 0,-1 0-69 15,-2-7-126-15,1 3-183 0,-3-8-37 0</inkml:trace>
  <inkml:trace contextRef="#ctx0" brushRef="#br0" timeOffset="180871.45">17989 10419 216 0,'-4'-11'484'16,"-1"2"-52"-16,1 1-45 0,1 2-53 0,1-3-36 16,-2 4-55-16,0-3-45 0,4 0-12 0,0 2-9 15,0-5-21-15,0 3-20 0,3-4-20 0,-2 2-28 16,5-3-18-16,-2-1-13 0,3-3-12 0,-1 4-11 15,2-5-2-15,2 0-8 0,-2 1-6 0,1-1-3 16,1 1-1-16,-1-2-19 0,-3 6 15 0,2 0-15 16,1 0 19-16,-4 1-21 0,0 3 12 0,0 0-13 15,0 1 19-15,-1 1-17 0,1-1 14 0,-4 2-17 16,3 1 17-16,0 0-16 0,-4 5 15 0,4-8-15 16,-4 8 17-16,4-8-22 0,-4 8 20 15,4-6-20-15,-4 6 16 0,0 0-17 16,2-7 11-16,-2 7-14 0,0 0 18 0,8-2-14 15,-8 2 16-15,0 0 5 0,9 7-1 0,-9-7-6 16,10 11-1-16,-2-4 3 0,2 6 0 0,-1-1-3 16,5 3 1-16,-3 2 0 0,2 1 1 0,4 2-3 15,-2 1 0-15,-1-3 0 0,-1-1 3 0,1 0-11 16,-1 0-9-16,-3-2-9 0,4-2-5 0,-5 0-32 16,0-2-30-16,0-1-34 0,-3-1-43 0,2 0-43 15,-3-5-35-15,3 5-33 0,-3-4-45 16,-1-2-345-16,-4-3-182 0</inkml:trace>
  <inkml:trace contextRef="#ctx0" brushRef="#br0" timeOffset="181455.2">18345 10916 370 0,'-1'-8'346'0,"1"8"-60"0,-3-12-22 0,3 12-17 16,-2-12-17-16,2 12-42 0,0-10-29 0,0 10-29 16,2-9-13-16,-2 9-27 0,4-7-16 15,-4 7 11-15,0 0-7 0,13 2-11 0,-6 0-8 16,1 5-4-16,-1 1-5 0,2 0-6 0,-3 4-7 16,4 0-9-16,1-1 4 0,-4 3-11 15,1-2-7-15,1-4 3 0,-3 3-7 0,3-3-1 16,-2-2-1-16,0 1 1 0,0-2 0 0,-7-5-1 15,11 5 1-15,-11-5-2 0,13-1-3 0,-13 1-4 16,10-7-3-16,-5-2-8 0,-1 1-7 0,0-3 0 16,2 0-15-16,-3-3 11 0,-2 0-6 0,-1 2 15 15,3-2-6-15,-2-2 15 0,-1 3-8 0,-1-3-1 16,1 5 10-16,0-3 4 0,0 6 20 0,-3-4 0 16,3 4 5-16,0-1-6 0,0 9-4 0,0-11-6 15,0 11-1-15,3-11 5 0,-3 11 10 0,0 0 3 16,9-1 9-16,-9 1-17 0,12 5 9 15,-5 1-20-15,2 0 12 0,-3 0-17 16,6 2 8-16,-2 0-3 0,0-3-12 0,0 4-9 16,2-4-27-16,-2-2-39 0,3 2-40 0,-3-3-33 15,2-4-56-15,0-2-53 0,-1 0-75 0,1-1-318 16,1-7-165-16</inkml:trace>
  <inkml:trace contextRef="#ctx0" brushRef="#br0" timeOffset="181671.26">18869 10276 465 0,'0'0'549'0,"-12"-4"-62"0,12 4-30 0,-8-4-18 16,8 4-78-16,-8-4-66 0,8 4-62 15,-5-5-47-15,5 5-38 0,-4-7-30 0,8 1-25 16,-3-2-19-16,6 0-34 0,2-4-92 0,0-2-89 15,3 2-77-15,1-2-47 0,1 0-65 0,0-1-31 16,0 2-72-16,-3 2-245 0,0 0-188 0</inkml:trace>
  <inkml:trace contextRef="#ctx0" brushRef="#br0" timeOffset="181856.53">18940 10361 119 0,'-3'10'598'15,"-1"-1"-94"-15,4-9-91 0,-1 11-47 0,1-11-40 16,0 10-47-16,0-10-37 0,0 0-27 16,10 2-10-16,-10-2-43 0,13-9-34 0,-3 4-27 15,-1-4-26-15,5-1-37 0,0-5-71 0,-1 0-72 16,4 0-84-16,2-6-80 0,-4 1-53 16,4 0-15-16,-1-1-37 0,4 1-303 0,-2-2-187 0</inkml:trace>
  <inkml:trace contextRef="#ctx0" brushRef="#br0" timeOffset="184387.38">19565 9576 200 0,'6'3'442'0,"-6"-3"-79"16,0 0-24-16,0 0-41 0,0 0-51 0,9 1-40 16,-9-1-37-16,0 0-28 0,0 0-12 0,0 0-20 15,5-3-13-15,-5 3-19 0,4-9-14 16,-4 9-15-16,5-9-12 0,-1-1-8 0,1 3-6 15,-1-2-3-15,1-2-4 0,1-2-2 0,-1 2-3 16,-1-2 0-16,0-1-4 0,2 2 4 0,-2 1-3 16,-1-3-6-16,-1 5 2 0,0-3-2 0,-2 2 1 15,-2-1 3-15,1 3 10 0,-3-3 8 0,3 3 15 16,-4 0 6-16,0 4-4 0,0-2-4 16,-2-1-5-16,7 7-3 0,-11-4-4 0,11 4-1 15,-17 0 3-15,17 0 9 0,-10 11 9 0,3-5 4 16,1 6-14-16,1-1 3 0,4 6-1 0,1 4-3 15,2 6-8-15,2 3 1 0,6 10-3 0,3 2-2 16,5-1 2-16,0 1-19 0,5 10 26 0,4-3-19 16,-2 0 19-16,5 2-14 0,-2-4 21 15,-1-1 4-15,1-2-3 0,-4-6-3 0,-1-1-5 16,-1-2-4-16,-3-5-3 0,1 2-6 0,-7-8-2 16,4 1 3-16,-7-5-12 0,1-2-4 0,-3 0-40 15,-3-5-61-15,2 2-64 0,-5-1-91 0,-2-6-81 16,-1 3-42-16,-3-7-36 0,-2 1-52 15,-2-1-212-15,8-4-183 0</inkml:trace>
  <inkml:trace contextRef="#ctx0" brushRef="#br0" timeOffset="184571.34">19658 10122 47 0,'-3'-9'458'0,"1"0"-78"0,-1 2-14 15,3-3-50-15,0 3-27 0,0-3-36 16,4 0-14-16,-1-1-32 0,2-4-3 0,1 1-43 15,-1 1-15-15,4-4-44 0,0-1-6 0,4-2-30 16,1-2-51-16,0-2-83 0,1-1-98 16,2 1-68-16,-2-2-40 0,-1 0-64 0,2 3-85 15,-1-5-153-15,-5 2-89 0</inkml:trace>
  <inkml:trace contextRef="#ctx0" brushRef="#br0" timeOffset="184871.28">19751 9022 293 0,'-4'-9'393'0,"2"2"-46"0,-1 0-2 0,3 7-18 15,-4-9-32-15,4 9-46 0,-2-9-53 0,2 9-42 16,-3-6-29-16,3 6-25 0,0 0-9 0,0 0 30 16,0 0 15-16,0 0-6 0,7 9-20 0,-2 3-18 15,1 1-31-15,3 5 4 0,0 2-24 0,0 5 2 16,4 1 0-16,-4 3-15 0,1-1-30 16,1 1-65-16,0-3-59 0,-2 2-76 0,1-4-62 15,-4-2-49-15,3-4-60 0,-2 0-400 0,-1-2-291 16</inkml:trace>
  <inkml:trace contextRef="#ctx0" brushRef="#br0" timeOffset="185671.93">20412 8455 279 0,'0'-8'457'0,"-3"-2"-69"15,3 4-42-15,0 6-47 0,-1-11-69 0,1 11-26 16,-6-5-46-16,6 5 20 0,-9 8 28 16,2 1 51-16,2 7-9 0,-3 7 26 0,1 9-35 15,2 10 7-15,1 9-50 0,3 3 5 16,3 14-53-16,3 5-9 0,5 3-73 0,2 0 48 16,2 0-2-16,5 3-40 0,2-4 6 0,-1-2-37 15,3-4 15-15,3-6-32 0,-1-6 16 0,2-5-23 16,-4-5 10-16,0-9-30 0,1-7-13 0,-1-2-63 15,-1-6-68-15,-3-3-31 0,3-3-75 0,-5-4-26 16,-1-7-68-16,1 0-43 0,-3-6-56 0,0-1-52 16,0-4-354-16,0-1-399 0</inkml:trace>
  <inkml:trace contextRef="#ctx0" brushRef="#br0" timeOffset="189702.95">20853 8914 171 0,'1'-10'379'0,"0"4"-67"16,-1-3-12-16,2 3-17 0,-2-1 7 0,0-1-7 15,0 2-17-15,0 6-31 0,0-13-26 0,0 13-11 16,0-11-1-16,0 11-14 0,0-11-20 0,0 11-26 16,-2-7-16-16,2 7-26 0,0 0-6 15,0-11-12-15,0 11-17 0,0 0-9 0,0-6-16 16,0 6-5-16,0 0-5 0,0 0-7 0,0-10-3 15,0 10-4-15,0 0 3 0,0 0-8 0,0 0 0 16,0 0-1-16,0-5 0 0,0 5-2 16,0 0-1-16,0 0-2 0,0 0 2 0,0 0 0 15,0 0 0-15,0 0-2 0,0-10 7 0,0 10-7 16,0 0 3-16,0 0-4 0,0 0 0 0,0 0 1 16,0 0-2-16,0 0 1 0,0 0-1 0,0 0-1 15,0 0-2-15,0 0 14 0,0 0-11 0,0 0-10 16,0 0-1-16,0 0-1 0,0 0 0 0,0 0 0 15,0 0-1-15,0 0 2 0,0 0 1 0,0 0 2 16,0 0 3-16,0 0 3 0,0 0 3 0,0 0-7 16,0 0 1-16,0 0 1 0,0 0 6 15,0 0-2-15,0 0 1 0,0 0 1 0,0 0-1 16,0 0 0-16,0 0 2 0,0 0 6 0,0 0-7 16,0 0 1-16,0 0 1 0,0 0-2 15,0 0 2-15,0 0 0 0,0 0 0 0,0 0 1 16,0 0 0-16,0 0 0 0,0 0-1 0,0 0 7 15,0 0-8-15,0 0 2 0,0 0-4 0,0 0 1 16,0 0-2-16,0 0-2 0,0 0 0 0,0 0 11 16,0 0-20-16,0 0-2 0,0 0 9 0,0 0 0 15,-5 8-5-15,5-8 1 0,-1 11 1 16,1-1 6-16,1 1 17 0,-1 1-22 0,4 5 6 16,-1 2-3-16,2 2 1 0,1 4-18 0,2 2 29 15,-2 1-20-15,3 0 17 0,1-4-20 0,-1-2 22 16,0 1-16-16,0-8 18 0,0 4-21 0,-1-4 23 15,-2-1-23-15,4-1 18 0,-2-6-17 0,0 4 29 16,-2-7-23-16,4-2 16 0,-2 1-24 16,-8-3 20-16,14-4-24 0,-4-1-5 0,-1-5 9 15,-1 3-22-15,1-7 6 0,-3 0-22 0,1-3 6 16,-2 0-2-16,0-2 5 0,-1-2 2 0,1 0 7 16,-3 2 7-16,1 0 10 0,-2 1 3 15,-1 1 1-15,3 1 6 0,-3 4 6 0,1-4 11 16,-1 4 15-16,0 3 14 0,0-2-12 0,0 4-11 15,0-3-5-15,0 3-3 0,0 7-1 0,0-12-5 16,0 12-11-16,1-9 1 0,-1 9-1 0,2-8 6 16,-2 8 0-16,0 0 7 0,0 0-3 0,10 2-3 15,-10-2 1-15,11 9 1 0,-3-3 2 0,1 2 3 16,1 0-3-16,2 1-2 0,-1-1-3 0,2 1 4 16,0-1 0-16,1-1 6 0,-3 3-2 0,2-6-5 15,4 2 3-15,-6 1-1 0,3-5 5 16,-2 0-3-16,0 1 0 0,0-3 4 0,-2 0 2 15,2-3 5-15,-2 1 8 0,-1-2 5 0,1-4-3 16,0 2 1-16,-2-6 16 0,0 3-16 0,-1-3 3 16,-3-1 1-16,1 1 3 0,-1-5 2 15,-4 1-2-15,0 1-3 0,0-2 3 0,-1-1 5 16,-3 2-9-16,-4-3-27 0,1-1 28 0,-1-1-22 16,-2 4 36-16,-3 0-22 0,3 1 37 0,-2 0-30 15,-2 1 31-15,3 1-34 0,-2 5 25 0,3-2-32 16,-2 3-4-16,2-1-12 0,2 2-1 0,-1 2-7 15,2-2-21-15,-2 2-10 0,1 0-60 16,8 5-21-16,-10-6-56 0,10 6-25 0,-13-4-46 0,13 4-25 16,0 0 0-16,-10 2-34 0,10-2-10 15,-5 6-33-15,5-6-53 0,-3 7-162 0,3-7-77 16</inkml:trace>
  <inkml:trace contextRef="#ctx0" brushRef="#br0" timeOffset="191302.28">21609 8735 283 0,'0'0'360'0,"0"0"-51"0,0-9-20 16,0 9-16-16,0 0-3 0,0-10-13 0,0 10-16 16,0 0-40-16,0-7-26 0,0 7-24 15,0 0-13-15,-1-8-14 0,1 8-25 0,0 0-21 16,0 0-19-16,0 0-7 0,0 0-10 0,0 0 14 15,0 0 6-15,6 8-2 0,-4-4-3 0,0 5-12 16,2 1-5-16,0-1-9 0,-1 2-6 0,2 1-4 16,0-2-5-16,0 2 4 0,-1-3-10 15,1 3-1-15,0-5 1 0,0 3-5 0,1-4 3 16,-2 2-4-16,3-1-1 0,-2-3 0 0,1-1-1 16,-6-3-5-16,10 4-4 0,-10-4-3 0,13-1-16 15,-13 1-8-15,9-8-5 0,-1 5-3 0,-3-3 3 16,0-4 0-16,-1 5-1 0,0-6 6 0,-2 4 5 15,1-6 7-15,-2 4 14 0,3-2-7 0,-3 3 2 16,-1-1 5-16,0 3-1 0,0-4 10 16,0 10 9-16,0-13 3 0,-1 7 7 0,1 6-2 15,0-8 3-15,0 8-5 0,0-11 1 0,0 11-9 16,0-6-6-16,0 6-1 0,0 0 0 0,0 0 2 16,0 0-2-16,0 0 0 0,0 0 1 15,6 4 0-15,-1 2 0 0,-5-6-1 0,8 7 5 16,-4-3-4-16,2 0 0 0,2 2-1 0,0-3 1 15,-1 0-1-15,3-1-26 0,-1 1-31 0,-1-1-36 16,-8-2-47-16,19 2-51 0,-19-2-40 0,18-1-49 16,-9-1-55-16,-9 2-390 0,14-6-231 0</inkml:trace>
  <inkml:trace contextRef="#ctx0" brushRef="#br0" timeOffset="196701.28">22228 7544 434 0,'0'0'350'0,"0"-10"-19"0,0 10-19 0,0 0-11 16,0 0-30-16,-3-8-30 0,3 8-50 0,0 0-41 15,0 0-17-15,0 0-23 0,0 0-17 0,0 0-21 16,0 0-14-16,0 0 15 0,7 3 15 0,-5 3 6 16,2 3 1-16,3 5-13 0,1-2 15 0,3 6-7 15,-1 1-14-15,4 3-12 0,0 1-3 0,1-2-17 16,1 1-5-16,0-2-5 0,1 0-9 15,-2-2-1-15,-1-4-5 0,0 0-6 0,2-1 0 16,-1-1-3-16,-2-3-1 0,-3 0-4 0,5-4-17 16,-4-1-58-16,0 1-5 0,-1 0-117 0,-10-5-75 15,17 1-56-15,-17-1-52 0,15-3-62 0,-15 3-311 16,7-6-254-16</inkml:trace>
  <inkml:trace contextRef="#ctx0" brushRef="#br0" timeOffset="196900.12">22233 7862 331 0,'0'0'369'0,"-8"-5"-94"0,8 5-4 16,0-10-17-16,0 10-14 0,4-14-21 0,0 7-46 16,4-7-21-16,-2 3-17 0,4-1-24 0,3-5-22 15,2 1-18-15,-2 1-27 0,1 0-23 0,0 0-57 16,2-1-61-16,-2 1-57 0,-3 2-48 0,3 2-67 15,-5-1-82-15,0 3-165 0,1 0-13 16</inkml:trace>
  <inkml:trace contextRef="#ctx0" brushRef="#br0" timeOffset="197733.36">22142 8195 402 0,'0'0'341'0,"0"0"-37"0,0 0-16 0,0 0-4 15,0 0 7-15,0 0-13 0,0-9-29 0,0 9-27 16,0 0-7-16,4-6-16 0,-4 6-12 0,0-7-6 16,0 7-20-16,0 0-14 0,4-6-13 0,-4 6-14 15,0 0-13-15,0 0-13 0,1-9-14 16,-1 9-7-16,0 0-11 0,0 0-9 0,0 0-36 16,-5 5 30-16,5-5-35 0,-5 10 27 0,1-2-26 15,0 2 23-15,3 1-31 0,0 0 26 0,1 0-32 16,0 5 1-16,2 0 6 0,2 1 3 0,1-3-8 15,2 2 4-15,-1 0-4 0,3-1-1 0,1-4 2 16,-1 0-1-16,5-1 1 0,2-2 1 0,1-5-2 16,0-1-4-16,2-4-17 0,0-1-43 15,2-3-35-15,-1-5-69 0,2 0-37 0,0-2-29 16,-2-3-59-16,2-2-38 0,-5 1-23 16,-1 1-40-16,-4-1-57 0,2 1-212 0,-5 0-171 15</inkml:trace>
  <inkml:trace contextRef="#ctx0" brushRef="#br0" timeOffset="198483.2">22069 7526 370 0,'0'0'342'0,"0"0"-47"0,0-5-37 16,0 5-25-16,0 0-24 0,0 0-28 16,0 0-28-16,0 0 12 0,0 0 8 0,2 5-2 15,-2-5-7-15,2 17-18 0,2-6 14 0,0 5-27 16,1 5 6-16,0 4-12 0,5 1-14 15,1 4-11-15,0 3-14 0,4 0-7 0,1 0-7 16,0 0-10-16,1-4-7 0,1-2-10 0,1-5-4 16,-1-2-10-16,2-1-8 0,2-4-1 0,-3-4-14 15,3-2-4-15,1-4-47 0,-4-1-65 0,2-4-19 16,0-1-126-16,1-2-56 0,1-3-32 0,-1-5-34 16,-2 3-51-16,3-6-281 0,-5 2-209 0</inkml:trace>
  <inkml:trace contextRef="#ctx0" brushRef="#br0" timeOffset="198732.62">22587 7552 47 0,'0'0'421'0,"-4"-6"-87"15,4 6-33-15,-1-8 2 0,1 8-1 0,1-9-10 16,-1 9-34-16,3-11-46 0,-3 11-30 0,6-10-23 16,-2 1-20-16,0 1-17 0,1 1 15 15,0-2-76-15,0 1 30 0,4-1-90 0,-1 1-5 16,-2 0-125-16,2-2-79 0,-1 5-52 0,0-4-47 16,-1 3-72-16,-1-1-276 0,-1 0-164 15</inkml:trace>
  <inkml:trace contextRef="#ctx0" brushRef="#br0" timeOffset="198950.91">22694 7311 6 0,'0'0'383'0,"2"-9"-72"16,-2 9-68-16,1-10 32 0,-1 10-73 0,1-6-7 15,-1 6-21-15,3-9-38 0,-3 9-21 16,4-10-16-16,-4 10 2 0,2-9 28 0,2 3-79 15,-4 6 45-15,6-7-75 0,-2 2-5 0,0-1-2 16,-4 6-8-16,5-8-3 0,-5 8-17 0,7-6-28 16,-7 6-26-16,6-7-25 0,-6 7 6 0,5-5-56 15,-5 5-37-15,5-3-28 0,-5 3-45 0,0 0-11 16,0 0-119-16,5-8 162 0</inkml:trace>
  <inkml:trace contextRef="#ctx0" brushRef="#br0" timeOffset="199316.68">22784 7118 395 0,'0'0'303'16,"0"0"6"-16,0 0-59 0,-3-6-1 0,3 6-8 16,0 0-12-16,0 0-25 0,0 0-23 0,0 0-22 15,-2-7 38-15,2 7-81 0,0 0 24 16,0 0-80-16,0 0 34 0,0 0-65 0,0 0 41 0,0 0-50 16,2 7 59-16,-2-7-48 0,9 13-2 0,-5-4 45 15,1 5-58-15,4-2 42 0,0 6-59 16,0 0 1-16,2 0 0 0,0 2 3 0,-1-2-4 15,1-1-1-15,0 2 2 0,-1-2-4 0,1-2-20 16,-2 0-47-16,-1-4-52 0,0 1-53 0,-1 0-40 16,1-5-45-16,-3 2-38 0,2-1-84 0,-5-4-238 15,4 1-132-15</inkml:trace>
  <inkml:trace contextRef="#ctx0" brushRef="#br0" timeOffset="199898.73">22885 6924 259 0,'-12'-8'521'0,"12"8"-81"0,-7-6-35 16,7 6-27-16,-7-5-28 0,7 5-73 0,0 0-58 15,-6-4-62-15,6 4-18 0,0 0-26 0,0 0-12 16,6 5-8-16,1 0-14 0,5 4-18 0,5 3-11 16,6 3-10-16,5 5-8 0,3 2 52 0,1 5-73 15,-3-2 46-15,3 5-59 0,-4-1 51 0,0 2-57 16,-5 3 48-16,-1 0-46 0,-4 0-5 0,-5 2 5 16,-4 2 1-16,-7-4 4 0,1 1-17 15,-7 1 15-15,-5 2-48 0,-4 3-45 16,-6-2-60-16,-3 1-103 0,-6 5-60 0,-8-5-79 0,-3 0-428 15,-1-3-363-15</inkml:trace>
  <inkml:trace contextRef="#ctx0" brushRef="#br0" timeOffset="200800.58">23609 7650 473 0,'0'0'434'0,"0"0"-59"0,0 0-14 15,-11 2-15-15,11-2-19 0,0 0-48 16,0 0-7-16,0 0-39 0,-10 2 18 0,10-2-34 0,0 0 5 16,0 0-71-16,0 0-1 0,-3-8-58 0,3 8-5 15,5-8-31-15,3-1 17 0,3 1-46 16,0-1 15-16,3-3-47 0,4-2-20 0,-1 0-72 15,0 3-28-15,2-3-38 0,-1 1-28 0,1 1-32 16,0-1-41-16,-3 1-21 0,-1 2-29 0,-2-1-35 16,-3 4-77-16,0-3-204 0,-3 3-140 0</inkml:trace>
  <inkml:trace contextRef="#ctx0" brushRef="#br0" timeOffset="201049.01">23678 7396 385 0,'0'0'337'0,"-6"-4"-48"16,6 4-27-16,0 0-17 0,-9-6-11 0,9 6-7 15,0 0-27-15,0 0-36 0,-9-2-38 0,9 2-10 16,0 0 5-16,0 0-2 0,4 8-4 0,-4-8-16 16,5 9-13-16,4 1-12 0,-3 0-17 0,1 3-8 15,2 5-22-15,2-1 11 0,1 2-22 0,-1 2 11 16,3 4-19-16,-1-1 5 0,1-1-28 15,-1-1-40-15,1-1-41 0,-4-3-36 16,3-2-43-16,0 1-31 0,-3-5-2 0,1-1-70 16,-2 0-56-16,-1-5-273 0,0-3-120 0</inkml:trace>
  <inkml:trace contextRef="#ctx0" brushRef="#br0" timeOffset="202831.66">24398 7151 160 0,'0'0'470'0,"-8"-1"-84"0,8 1-31 0,-9-2-27 15,9 2 13-15,-6-6-51 0,6 6-47 0,-5-5-44 16,5 5-33-16,-4-6-35 0,4 6-23 0,0-11-15 16,0 11-11-16,3-10-18 0,-1 2-13 0,4 3-7 15,-2-1-11-15,4-2-11 0,-2 4-7 16,1 0-3-16,3 0 1 0,-10 4-6 0,15-1-1 16,-15 1 1-16,21 5-1 0,-12-1 1 0,0 5-1 15,1 0 5-15,-4 5-1 0,1 0-6 0,-2 1 0 16,-1 2-1-16,-1 2 7 0,-1 0 6 15,-2 0 9-15,0 0 11 0,-2-1 13 0,-1 0 9 16,0-2 4-16,2-2 10 0,0-4-27 0,-1 1 14 16,1-1-28-16,0-2 30 0,-2-1-30 0,3 0 19 15,0-7-22-15,0 0-4 0,0 0-14 0,0 0-11 16,-4-7-15-16,4-1-15 0,0-5-37 0,0-2-29 16,0-3-15-16,0-2-1 0,3-4 5 0,-3 0 15 15,1-3 16-15,-1 2 14 0,3 2 12 16,-2-5 9-16,0 5 0 0,-2 3 27 0,1 0-16 15,0 2 20-15,1-1-2 0,-2 5 23 0,1 2 0 16,0-1 21-16,0 2-15 0,0 3 12 0,0-3-5 16,-1 4-3-16,1 7-18 0,0-11 13 0,0 11-17 15,-3-6 17-15,3 6-16 0,0 0 13 16,0 0-2-16,-4 10 0 0,4-10-4 0,3 14 0 16,-2-4-1-16,3-1-1 0,0 2 1 0,0 2-1 15,2-1 5-15,0 1-5 0,1 1 1 0,-1-2 2 16,3 0 1-16,0 1 6 0,1-3 2 0,2 3-2 15,-2-5 2-15,2 3-3 0,0-3 0 0,2 3-3 16,0-6 5-16,-1 4-7 0,4-3-3 16,-3-3 3-16,-1 0 4 0,1 0-4 0,-1 1-4 15,-1-2-1-15,0 0-2 0,-2-1-1 0,-10-1 1 16,19 0 0-16,-19 0 5 0,18 0-4 0,-18 0-2 16,13 0 1-16,-13 0 0 0,10-1-1 0,-10 1-4 15,10-3-2-15,-10 3 1 0,0 0 2 0,9-3 1 16,-9 3 13-16,0 0-13 0,8-5-2 0,-8 5 1 15,0 0 1-15,0 0-1 0,6-3 4 16,-6 3-3-16,0 0 0 0,0 0-1 0,0 0-1 16,5-4 0-16,-5 4 4 0,0 0-5 0,0 0-8 15,0 0-6-15,0 0-6 0,4-8 4 0,-4 8-7 16,0 0-6-16,0 0 3 0,0 0-1 16,0 0 3-16,0 0 3 0,3-6 1 0,-3 6 5 15,0 0-5-15,0 0 2 0,0 0-2 0,0 0 5 16,0 0-3-16,0 0 4 0,0 0-3 0,0 0 2 15,0 0 1-15,0 0 0 0,0 0-1 0,0 0-5 16,0 0-9-16,0 0-5 0,0 0-15 0,0 0-10 16,2-5-23-16,-2 5-35 0,0 0-34 0,0 0-37 15,0 0-44-15,0 0-94 0,0 0-255 0,0 0-99 16</inkml:trace>
  <inkml:trace contextRef="#ctx0" brushRef="#br0" timeOffset="203683.29">24643 6360 69 0,'0'-6'417'0,"0"-2"-125"15,0 2 16-15,0 6-71 0,0-14 11 0,0 14-8 16,-1-8-10-16,1 8 36 0,-1-9-100 0,1 9 21 16,0-7-85-16,0 7 23 0,0 0-70 15,0 0 37-15,0 0-58 0,0 0 46 0,-8 10-56 16,7 0 52-16,-2 5-52 0,3 3 56 0,3 2-55 16,-2 5 47-16,3 6-52 0,1-1 60 0,0 1-58 15,4 2-4-15,0-3-2 0,0-1-2 0,2-2 0 16,1-1-2-16,0-3-2 0,0-4-4 0,1-2 4 15,0-1-3-15,0-5-1 0,-2-1-1 0,4-3-34 16,-3-3-61-16,2-4-64 0,0-2-76 16,3-2-55-16,-3-3-51 0,2-6-70 0,0-1-277 15,-4-3-192-15</inkml:trace>
  <inkml:trace contextRef="#ctx0" brushRef="#br0" timeOffset="203965.17">24845 6228 271 0,'-4'-5'342'0,"4"5"-90"0,-6-6 12 15,6 6-68-15,0 0-9 0,-4-6 17 16,4 6-25-16,0 0-37 0,0 0-37 0,0 0-17 16,0 0-15-16,0 0-10 0,0 0 6 0,-4 4 59 15,7 4-62-15,-2-2 54 0,2 2-50 0,2 3 67 16,-1 4-75-16,-2-3 57 0,5 4-65 15,-2-2 46-15,1 5-62 0,3-2 45 0,-3 3-65 16,2-1 41-16,0-1-59 0,1 1 48 0,-2-4-53 16,1-1 40-16,0-2-53 0,1 0 31 0,0-1-84 15,-2-1 21-15,1-3-93 0,1-1 28 0,-1-2-103 16,-8-4 2-16,14 2-50 0,-14-2-69 0,15-2-345 16,-9-3-187-16</inkml:trace>
  <inkml:trace contextRef="#ctx0" brushRef="#br0" timeOffset="204181.69">24844 6401 165 0,'-13'3'372'0,"13"-3"-21"16,-9 2-84-16,9-2 57 0,0 0-71 0,0 0 51 15,-13 0-79-15,13 0 1 0,0 0-94 0,-6-5 20 16,6 5-79-16,5-8 39 0,-1 3-72 0,0-3 38 15,2 3-65-15,1-5 45 0,3 2-87 0,0-3 20 16,2-1-102-16,0 0-6 0,1-1-98 16,2 1-33-16,-2-1-64 0,-1 1-353 0,-1 3-173 15</inkml:trace>
  <inkml:trace contextRef="#ctx0" brushRef="#br0" timeOffset="209079.83">24953 6173 153 0,'0'0'276'16,"0"0"-48"-16,0 0-15 0,0 0-28 0,0 0 24 15,-11-2-66-15,11 2 38 0,0 0-55 0,0 0-2 16,-7-3 7-16,7 3-19 0,0 0-17 0,0 0 0 16,-8-6-8-16,8 6-10 0,0 0-3 0,0 0 44 15,0 0-57-15,-5-6 46 0,5 6-52 0,0 0 48 16,0 0-59-16,0 0 44 0,0 0-58 0,-8-4 38 16,8 4-60-16,0 0 44 0,0 0-59 0,0 0 46 15,0 0-59-15,0 0 50 0,0 0-57 0,0 0 51 16,0 0-50-16,7-1 52 15,-7 1-55-15,12 1 48 0,-3 2-51 0,3 2 53 16,2 4-39-16,1 1 36 0,3 2-46 0,3 5 50 16,-1 3-53-16,2-2 49 0,-3 5-51 0,4 2 53 15,-1 3-55-15,-7-6 54 0,2 3-53 0,-6-1 55 16,3-2-54-16,-5-2 64 0,-1-1-61 0,-3 0 54 16,0-2-49-16,-1 0 52 0,-3-3-54 0,-1 1 54 15,0-1-51-15,-4 0 53 0,4-2-54 0,-6 1 54 16,2 2-52-16,-1-4 54 0,-1 1-56 0,0-1 54 15,1-2-53-15,-1 0 54 0,1-1-54 0,0-1 50 16,1 1-60-16,0-3 25 0,0 0-86 0,4-5-33 16,-5 10-38-16,5-10-27 0,-6 7-25 15,6-7-51-15,-3 7-42 0,3-7-19 16,0 0-133-16,0 0 57 0</inkml:trace>
  <inkml:trace contextRef="#ctx0" brushRef="#br0" timeOffset="210279.99">25514 6358 185 0,'-3'-10'365'16,"1"3"-33"-16,-1-2-86 0,3 9 14 0,-4-12-89 16,2 5 41-16,0 2-93 0,2 5 37 0,-4-8-82 15,4 8 26-15,-2-8-84 0,2 8 57 0,0 0-70 16,0 0 49-16,0 9-56 0,1 1 52 0,4 4-62 16,-1 2 55-16,4 7-63 0,1 2 59 0,1 3-55 15,0 1 59-15,4 0-65 0,-2-1 58 0,-1-1-55 16,2-2 55-16,-1 1-57 0,-1-8 7 15,-2-1 4-15,-1-3 2 0,-2 0 11 0,3-2 1 16,-4-3 4-16,0 1 20 0,0-4 21 16,-1 0 52-16,1 0-60 0,-5-6 43 0,9 2-64 15,-9-2 44-15,8-6-60 0,-4 1 46 0,-2-3-54 16,2-3 44-16,-1-1-55 0,-2 1 50 0,3-5-11 16,-3 0-5-16,0-1-4 0,-1 1-5 0,3 2-1 15,-2-1-1-15,0 3-3 0,-1 0-2 0,2 2-2 16,-1 0-2-16,-1 1-23 0,1 3-17 0,2-1 3 15,-3 7 1-15,6-9 7 0,-6 9 7 0,10-3 5 16,-10 3 0-16,13 3 11 0,-4 1-3 0,3 2 9 16,-1 1 0-16,1 1-4 0,0 1-5 15,0-2-7-15,2 0-52 0,-1 1 68 0,-2-3-52 16,1-1 66-16,-2 1-46 0,0-1 59 16,-10-4-4-16,18 1 8 0,-18-1 0 0,19-2 6 15,-10-5 0-15,-1 3 7 0,-3-2 9 0,3-4 8 16,-6 1-1-16,3-1-9 0,-2-1-4 0,-3-3-7 15,-1-2 0-15,-2-1-11 0,-1 1-6 0,-6-5-55 16,2 1 60-16,-6-5-62 0,-1 2 59 0,-7-5-55 16,-1 3 52-16,0 1-46 0,-1-1 1 0,2 5 9 15,2 2 47-15,-2 1-55 0,-1 0 51 16,8 5-53-16,-3-2 52 0,1 2-53 0,3 4 53 0,4 0-58 16,-2-1 44-16,2 4-69 0,1-1-1 15,0 3-86-15,9 3 43 0,-12 0-50 0,12 0-4 16,-9 8-24-16,5-2-28 0,1 3-23 0,2 1-32 15,1 2-195-15,1-2 65 0</inkml:trace>
  <inkml:trace contextRef="#ctx0" brushRef="#br0" timeOffset="210879.87">26098 6499 305 0,'11'-2'370'0,"-11"2"-57"0,0 0-77 15,4-6 24-15,-4 6-77 0,3-9 47 0,-3 9-17 16,2-9-35-16,-2 9-43 0,4-10-25 0,-4 10-29 16,5-9-13-16,-5 9-21 0,8-6 2 15,-8 6-27-15,9-6-56 0,-9 6 55 0,10 1-55 16,-10-1 57-16,14 9-7 0,-8-3-50 16,-2 4 54-16,4 2-48 0,-4 2 52 0,2 1-51 15,-2 3 52-15,0 1-52 0,-2-1 56 0,0-1-56 16,-1-1 11-16,-1-3 8 0,1 0-1 0,-1 0 7 15,0-3 6-15,0 2 24 0,3-5 34 0,-3 0 82 16,0-7-59-16,0 12 36 0,0-12-71 16,0 0 36-16,0 0-66 0,0 0 41 0,0 0-61 0,-5-9 40 15,5-1-75-15,0 0 43 0,0-3-73 0,0-2 47 16,0-2-56-16,1-3 55 0,-1 1-51 16,0 0 48-16,0 0-24 0,0 1 52 0,-1 0-46 15,1 3 56-15,0 2-53 0,0-1 55 0,0 2-52 16,-2 3 48-16,2-1-51 0,-1 3 53 0,1 0-61 15,0 7 55-15,-1-12-55 0,1 12 65 16,0 0-54-16,0 0 54 0,0 0-1 0,4 14-4 16,-2-5-7-16,1 1 3 0,1 1-50 0,-2 1 57 15,7 3-47-15,-4-3 48 0,3 1-41 0,0 0 45 16,0-3-58-16,1 2 48 0,0-3-66 0,3 0 53 16,-2-3-62-16,0-1 37 0,3-2-91 15,-13-3 9-15,22-3-72 0,-7-2-36 0,-1-1-27 16,4-3 9-16,-1-2-41 0,1-2-173 0,2-4 80 0</inkml:trace>
  <inkml:trace contextRef="#ctx0" brushRef="#br0" timeOffset="211312.83">26482 5992 452 0,'-15'3'455'0,"15"-3"-112"16,0 0-13-16,-15 2-103 0,15-2 18 15,0 0-71-15,-9-3 13 0,9 3-91 0,0 0 29 16,2-11-71-16,6 4 37 0,1-3-21 15,5 1-16-15,0-3-11 0,5-2-18 0,2-2-38 16,-2 5-27-16,-1-4-32 0,0 3-33 0,-2 0-28 16,0 0-48-16,0 0-24 0,-4 4-51 0,-3-3-35 15,1 2-233-15,-5 2-26 0</inkml:trace>
  <inkml:trace contextRef="#ctx0" brushRef="#br0" timeOffset="211546.78">26608 5737 91 0,'-11'-5'174'0,"1"0"-18"16,4 2 11-16,-2-1-12 0,8 4 26 0,-14-4-18 15,9-2 26-15,5 6-39 0,-10-5 9 0,10 5-10 16,-9-4-4-16,9 4-20 0,-9-3-19 16,9 3-25-16,-8-4-23 0,8 4-16 0,0 0-10 15,0 0-10-15,0 0-3 0,0 0 0 0,0 0 3 16,7 10 8-16,1-2 7 0,1 4 1 0,3 3 7 16,3 6-9-16,2 1-7 0,-1 4-5 0,5 2-2 15,-1 4-53-15,1-4 59 0,-2 3-59 0,0-5 59 16,0-1-50-16,-2-3 34 0,-2-2-105 0,1-3 16 15,-2-1-68-15,-3-4-27 0,2 0-48 0,-3-3-46 16,-1 0-259-16,0-5-26 0</inkml:trace>
  <inkml:trace contextRef="#ctx0" brushRef="#br0" timeOffset="212128.73">27015 5341 289 0,'-1'-7'256'15,"1"7"-60"-15,-4-9-54 0,4 9-29 0,0 0-20 16,0 0 15-16,0 0 7 0,0 0 0 0,9 10-4 16,-4 4-7-16,3 1 6 0,-2 6-27 0,5 5-10 15,0 1-17-15,-1 2-10 0,2-1-5 0,-1 0 4 16,-2-2 2-16,3 1 7 0,-2-6 0 0,-1 0-2 16,-1-3-7-16,0 0 1 0,-4-3 3 0,4-2 6 15,-3-3 20-15,-1 0 21 0,0-2 18 16,-2 1 22-16,2-2 6 0,0 1-6 0,-4-8-25 15,4 5-17-15,-4-5-25 0,0 0-16 0,0 0-12 16,0 0-11-16,4-5-25 0,-4 5-9 16,1-14-11-16,0 4-3 0,2 1-3 0,-1-2-6 15,1 2-2-15,1-3-5 0,3-1-7 0,-2 4 3 16,2-2 2-16,1 0 4 0,2 1-4 0,-3 5-2 16,4 0 1-16,0-2 4 0,1 5 8 0,-1 0 4 15,3 2-1-15,-2 3 14 0,2 3-7 0,-3-4 17 16,2 6-13-16,0 3 14 0,-3-3-14 0,-2 3 17 15,1 1-15-15,-3-1 18 0,-2 1-9 0,-3-3 22 16,-1 3-10-16,0-3 4 0,-2 2 10 16,-2-2-6-16,-3 2-3 0,-3 1 2 0,1-3 8 15,0-1 18-15,-3 1 0 0,1-4-2 0,2 1-9 16,-1-1-8-16,0-3-4 0,0-1-11 16,-2 1-22-16,12-2-41 0,-14 0-38 0,14 0-48 15,-16-3-48-15,16 3-51 0,-11-4-73 0,11 4-73 16,-6-7-258-16,6 7-154 0</inkml:trace>
  <inkml:trace contextRef="#ctx0" brushRef="#br0" timeOffset="213095.79">27594 5562 407 0,'-2'-9'340'0,"2"9"-57"0,-3-8-30 0,3 8-31 16,-4-7-19-16,4 7-27 0,0 0-36 0,-1-6-31 16,1 6-29-16,0 0-12 0,0 0-16 0,0 0 1 15,0 0 1-15,4 13 19 0,-2-5-27 0,1 1 14 16,1 1-26-16,0 2 15 0,1 0-12 0,1 2-10 16,-1 0-15-16,2-3 15 0,-2-1-17 15,0 0 14-15,1 0-12 0,-1-4 31 0,3 5-3 16,-3-6 22-16,2 0-10 0,-2 1 20 15,2-4-12-15,-7-2-1 0,12 1-4 0,-12-1-12 16,14-2-9-16,-8-5-7 0,1 2-3 0,-1-1-6 16,-1-4-6-16,-1 1 0 0,1 0-6 0,-4-1-4 15,3-2-2-15,-3 3 0 0,-1-3 2 0,0 2 0 16,0-1 0-16,0 1 7 0,-1 2-3 0,1-1 7 16,0 9 10-16,-1-13-4 0,-2 6-5 0,3 7-5 15,0-9-5-15,0 9-6 0,0-9-5 0,0 9 2 16,0 0 0-16,0 0 2 0,0 0 1 0,0 0 6 15,11 3-5-15,-11-3 1 0,10 8 0 16,-3-2 4-16,1 0-3 0,1-3 0 0,0 2 1 16,1-1 1-16,-1 2-6 0,4-4 8 15,-2 1 2-15,1-2-11 0,2 0-29 0,-14-1-48 16,24-2-47-16,-10 1-52 0,2-6-69 0,-1 3-75 16,-1-4-85-16,3-1-277 0,-4 0-193 0</inkml:trace>
  <inkml:trace contextRef="#ctx0" brushRef="#br0" timeOffset="214045.59">27515 4858 276 0,'-13'-5'281'0,"4"-4"-61"0,4 2-54 16,-2 1-11-16,1-3-51 0,1 2 6 0,3-2-24 15,-1 1 40-15,2 1-18 0,1 0 16 0,0 0-36 16,2 1 8-16,1 0-41 0,2 1 20 15,3 1-41-15,3 1 24 0,1 1-40 0,7 7 32 16,0-1-41-16,12 8 30 0,3 7-33 0,3 6 27 16,4 12-27-16,3 4 23 0,0 5-26 0,-1 5 3 15,1 4 2-15,0 6-43 0,-2 4 59 0,8 14-5 16,-12-12 1-16,4 16 17 0,-7-11-29 0,-7-3-1 16,-3 5 0-16,-5 0 2 0,-4 1-48 0,-7-1 66 15,-4 2-10-15,-5 0 4 0,-5 2-9 16,-4 0 2-16,-6-1-3 0,-6 1-62 0,-4 2 47 15,-13 13-78-15,-3-1 1 0,-7 1-49 16,-4-4-20-16,-4 0-38 0,-7-2-62 0,-1 2-250 16,-5-6 9-16</inkml:trace>
  <inkml:trace contextRef="#ctx0" brushRef="#br0" timeOffset="-161467.49">20331 13343 95 0,'-2'-6'437'0,"-2"-3"-31"0,1 4-114 15,1-2 33-15,-2-1-74 0,1 3 53 16,3 5-66-16,-7-10 19 0,7 10-78 0,-5-8 20 16,5 8-79-16,-7-10 22 0,7 10-85 0,-2-6 32 15,2 6-70-15,0 0 41 0,0 0-56 0,0 0 47 16,2 12-60-16,2 0 52 0,4 3-58 0,2 7 52 16,0 2-55-16,3 4 51 0,1 0-56 0,0 4 53 15,-1-4-57-15,0 0 11 0,-1-1-102 0,-1-3-2 16,-2-4-121-16,-3-2-50 0,3-4-63 0,-3 1-80 15,-2-5-196-15,-1-1-141 0</inkml:trace>
  <inkml:trace contextRef="#ctx0" brushRef="#br0" timeOffset="-160701.7">20081 13431 105 0,'-8'-6'457'0,"2"2"-82"0,-2 1-30 16,8 3-43-16,-9-7-24 0,9 7-35 0,-6-7-34 16,6 7-52-16,-5-6-42 0,5 6-16 0,0-12-20 15,2 6-14-15,3-5-15 0,2 0-9 0,2-2-9 16,2-4-52-16,3 0 54 0,4-1-55 0,0-1 49 16,1 0-51-16,0 3 51 0,1-3-51 15,0 2 2-15,0-1 4 0,-2 1 1 0,0 3-2 16,-4 0 6-16,0 2-5 0,2 1-6 0,-4-1 1 15,-1 4 0-15,-1-1 8 0,0 1-1 0,-5-1 1 16,4 1 3-16,-2 3 3 0,-2-2 3 0,1 0-1 16,-2 3 8-16,0-1-1 0,-4 5-5 0,6-8 2 15,-6 8-9-15,7-7-1 0,-7 7-1 16,0 0 2-16,10-3 4 0,-10 3 2 0,6 7 3 16,-1-3 1-16,-1 8 47 0,4 1-51 0,-1 0 44 15,2 5-58-15,0 3 56 0,4 5-12 16,-1 0-10-16,-2 3 3 0,4-2-4 0,-4 0-4 15,3-2-1-15,-4-4 0 0,0-1 2 0,0-2-7 16,-2-4-1-16,0 0-3 0,-1-2 9 0,-1-2-2 16,-1-2-5-16,4 1 0 0,-6-3 2 0,3-2-1 15,-5-4 1-15,8 3-2 0,-8-3 2 0,9-3-5 16,-9 3-2-16,9-7 5 0,-5 2-3 0,0-1-3 16,1 0 4-16,-1 0-1 0,-2-1-4 0,-2 7-1 15,9-7 8-15,-5 2-5 0,-4 5-4 0,6-7-2 16,-6 7 1-16,11-3-1 0,-11 3 2 0,11-1 4 15,-11 1 8-15,13 4-7 0,-13-4-11 0,15 4 9 16,-6 2-2-16,1-1 5 0,-2-1-21 16,5 1 26-16,-3 0-17 0,0-2 17 15,-1 0-11-15,3-1 18 0,-2-1-1 0,-10-1-4 16,19-1 6-16,-10-1-2 0,1-2-7 0,-1-1 2 16,0-2 1-16,1 1-2 0,-3-3-2 0,-1 1 2 15,-1-2-1-15,-1 0-54 0,2-1 64 0,-3 1-47 16,-2-1 46-16,-1 2-49 0,0-2 57 0,0 4-60 15,0-4 59-15,-2 3-50 0,0-1 58 0,-1 4-51 16,0-2 59-16,3 7-55 0,-4-11 55 0,4 11-50 16,-5-8 44-16,5 8-56 0,-2-9 58 15,2 9-59-15,0 0 54 0,0 0-53 0,-7 8 56 16,7-8-8-16,3 11 4 0,-1-2-5 0,1 0-3 0,3 3-5 16,-2-1-2-16,5 2 4 0,-1-1-1 15,-2-3-8-15,6 1-10 0,-1-1 12 16,-1-1-3-16,4-3 1 0,-3 0-4 0,0-4-77 15,3 1 4-15,-1-4-101 0,2 0-6 0,1-3-52 16,4-7-103-16,-3 3-257 0,2-4-103 0</inkml:trace>
  <inkml:trace contextRef="#ctx0" brushRef="#br0" timeOffset="-160217.05">21374 12874 17 0,'0'0'417'15,"-2"-7"-104"-15,2 7-81 0,-7-8-47 0,7 8-27 16,0 0-19-16,-14-3-49 0,14 3 35 0,-11 9-41 15,3-3 67-15,-1 1-59 0,0 5 1 0,4 0 0 16,-3-1-2-16,2 5-21 0,1-1-16 16,2 2-11-16,1 1 40 0,-1 0-64 0,3-1 44 15,3-3-64-15,-1 3 49 0,2 0-59 0,0-4 55 16,1-2-60-16,0-1 57 0,0-4-57 0,4 2 48 16,-2-4-51-16,-7-4 52 0,16 3-60 15,-16-3 46-15,17-6-68 0,-8 0 51 0,-3 1-58 16,2-4 8-16,-2 0 11 0,-1 0 11 0,-1-2 2 15,1 0-14-15,-2 0 67 0,-2-2-67 0,-1 2 63 16,0-2-55-16,0 1 58 0,0 2-54 0,0-1 80 16,-1 3-43-16,0-3 59 0,1 6-50 0,-2-2 42 15,1 0-66-15,1 7 51 0,0-10-68 16,0 10 58-16,0 0-59 0,1-7 54 0,-1 7-52 16,0 0 53-16,9 7-52 0,-9-7 49 0,12 10-48 15,-6-8 45-15,2 6-49 0,-2-3 2 0,4-1 4 16,-2-1 2-16,1 4 0 0,1-4-30 0,-1 0-42 15,3-2-44-15,-12-1-37 0,16 0-75 0,-4-1-102 16,-3-2-179-16,0 0-24 0</inkml:trace>
  <inkml:trace contextRef="#ctx0" brushRef="#br0" timeOffset="-159117.45">21589 12759 204 0,'0'0'313'0,"-3"-8"-30"0,3 8-12 16,-2-9-12-16,2 9-25 0,-3-4-16 0,3 4-34 15,0 0-34-15,-4-7-35 0,4 7-23 0,0 0-23 16,0 0 4-16,0 0 12 0,0 9-3 16,3-5-11-16,1 7-7 0,0-4-14 15,-2 6-58-15,5-5 51 0,-1 5-57 0,0-2 55 16,2-1-54-16,0-2 48 0,-2 0-55 0,3-2 53 15,-1 2-55-15,1-3 54 0,-3-1-55 0,4-3 56 16,-10-1-49-16,16 6 41 0,-16-6-64 0,16-4 56 16,-16 4-70-16,14-6 57 0,-7 2-62 0,-1-4 50 15,-1 3-8-15,-2-3 0 0,-1-2-6 16,1 3-2-16,-3-4 1 0,1 2-1 0,-1 0 21 0,0 2-12 16,-1-3 9-16,1 4 9 0,-3 0 8 0,3 6-1 15,0-12-8-15,0 12 5 0,0-10-5 0,0 10-2 16,-1-8-6-16,1 8 6 0,0 0 6 15,0 0-11-15,0 0 3 0,0 0 9 16,9 3-12-16,-9-3 2 0,9 8 1 0,-5-3 0 16,1-2 1-16,-5-3 2 0,10 9-2 0,-10-9-52 15,13 5 66-15,-13-5-56 0,11 2 62 0,-11-2-54 16,13-2 60-16,-13 2-6 0,14-5-2 0,-9-1-5 16,3 3-4-16,-3-3-4 0,1-3-15 0,1 3-3 15,-5-2-21-15,1-1 13 0,-2-2-5 0,-1 2-11 16,0-4 4-16,0 2-46 0,-1-3 56 0,0-2 3 15,-3-1-63-15,0-1 46 0,0 0 4 0,-3-1-28 16,3 2 45-16,-3 0-26 0,3 2 49 0,-1-1-23 16,1 0 71-16,-2 2-54 0,2 2 68 0,2 1-46 15,-2-2 74-15,1 6-61 0,-2-1 57 16,4 0-61-16,-2 2 46 0,2-1-65 16,-3 2 47-16,4 5-63 0,-5-9 51 0,5 9-62 15,-2-9 52-15,2 9-74 0,-3-7 69 0,3 7-52 16,0 0 50-16,-4-8-55 0,4 8 56 0,0 0-56 15,-1-6 53-15,1 6-54 0,0 0 56 0,0 0-49 16,-3-6 48-16,3 6-51 0,0 0 76 0,0 0-48 16,0 0 66-16,0 0-42 0,-2-7 63 0,2 7-49 15,0 0 61-15,0 0-56 0,0 0 50 0,0 0-52 16,0 0 47-16,0 0-52 0,-4-5 50 0,4 5-55 16,0 0 44-16,0 0-55 0,0 0 42 0,0 0-58 15,0 0 49-15,0 0-61 0,0 0 47 16,0 0-58-16,0 0 36 0,0 0-37 0,0 0 44 15,0 0-55-15,0 0 48 0,0 0-59 16,0 0 54-16,0 0-50 0,0 0 57 0,0 0-56 16,8 11 53-16,-6-4-52 0,6 3 55 0,-2 2-50 15,3 5 47-15,3 1-49 0,0 1 51 0,1 1-56 16,3 5 45-16,-2-4-86 0,-3-1 31 0,3-3-66 16,-2 0 37-16,-2-1-71 0,1 0 19 0,-3-3-86 15,1-2 30-15,-1 1-43 0,-2-4 1 0,-1 0-28 16,-1-2-62-16,-1 1-267 0,-3-7-91 15</inkml:trace>
  <inkml:trace contextRef="#ctx0" brushRef="#br0" timeOffset="-158085.88">21765 12555 394 0,'0'0'368'0,"0"0"-76"0,-10-5-49 0,10 5-35 16,0 0-16-16,-1-7-1 0,1 7-9 0,7-10-23 15,0 1-25-15,-1-1-33 0,8-6-69 0,0 1 47 16,2 1-68-16,3-4 30 0,0-1-42 0,-1 1 4 16,0-1-7-16,-3 1-10 0,3 2-16 0,-5-1-21 15,1 2-7-15,-4-2-16 0,-1 2-3 16,0 1-8-16,-3 0-3 0,-2-1 25 0,-1 3-16 16,-2 1 36-16,-1-2-12 0,-4 3 41 0,3-1-33 15,-4 2 46-15,0 1-10 0,-3 2 35 0,4-3-26 16,-2 4 40-16,-1 3-34 0,7 2 35 15,-15-4-37-15,15 4 55 0,-10 1-51 0,3 3 66 16,2 1-56-16,1 5 11 0,1 2-3 0,0 2 0 16,3 4 48-16,3 1-66 0,2 6 53 0,-3 0-64 15,7 1 58-15,0 5-72 0,4-5 66 0,-3 2-69 16,3-3 59-16,0-2-59 0,0 1 50 16,-2-7-50-16,1 0 62 0,-2-2-60 0,0-1 60 15,-2-3-10-15,1 0-55 0,-3-3 66 0,2-1-13 16,-2-4-54-16,-1 1 62 0,-5-4-12 0,12 4-4 15,-12-4-8-15,11-5-25 0,-11 5-67 0,9-7 55 16,-5-1-55-16,-1 2 51 0,-1-1-43 0,2-3 58 16,1 4-40-16,-4-5 54 0,3 5-40 15,-1-4 50-15,-2 3-45 0,0 2 55 0,3-1-48 16,-4-1 52-16,0 7-55 0,5-8 50 0,-5 8-47 16,3-9 45-16,-3 9-47 0,6-4 52 0,-6 4-45 15,0 0 57-15,0 0-55 0,13 1 58 16,-13-1-59-16,8 5 47 0,-3 2-15 0,-5-7 8 0,10 8-47 15,-10-8 54-15,10 7-47 0,-6-2 57 16,-4-5-44-16,5 6 64 0,-5-6 10 0,10 3 6 16,-10-3 7-16,8 4 5 0,-8-4-2 0,0 0-9 15,10 2-8-15,-10-2-13 0,7-6-8 0,-7 6-6 16,6-6-9-16,-6 6-6 0,1-12-54 0,2 7 59 16,-3 5-60-16,2-14 52 0,0 6-54 15,-2 1 53-15,0-1-53 0,1 1 56 0,0-1-55 16,-1 2 58-16,0-2-47 0,0 1 41 0,0 7-58 15,3-12 60-15,-3 12-60 0,4-7 54 0,-4 7-52 16,6-5 54-16,-6 5-52 0,13-1 47 16,-13 1-58-16,10 3 56 0,-10-3-50 0,15 5 50 15,-7-1-60-15,-3 0 74 0,4 1-65 0,-9-5 61 16,13 5-6-16,-8-1-1 0,-5-4 1 0,9 6-1 16,-9-6-2-16,10 4 16 0,-10-4 19 0,0 0-4 15,10 1-4-15,-10-1-62 0,7-5 52 0,-7 5-52 16,6-10 57-16,-3 5-61 0,2-1 60 0,-3-3-59 15,2 0 59-15,-1-2-59 0,-3 3 47 0,2-3-57 16,1 0 0-16,-2 0 6 0,3-2 3 16,-1 1 6-16,-1 1 2 0,1-2 7 0,0 1 52 15,0 1-58-15,-2-2 56 0,3 4-51 16,-1-4 53-16,-2 3-58 0,0-1 55 0,-1 2-56 16,3 0 53-16,-2-1-44 0,-1 1 51 0,0 3-49 15,0-2 58-15,-1 2-56 0,-2 0 52 0,3-2-55 16,0 8 46-16,-5-7-60 0,5 7 51 0,-5-8-57 15,5 8 52-15,-9-6-50 0,9 6 53 0,0 0-58 16,-10-2 56-16,10 2-57 0,0 0 56 0,-5 10-58 16,5-10 62-16,2 10-59 0,1-3 5 0,1 1 3 15,1 0 2-15,2 3-4 0,1-3 1 0,0 4 0 16,1-3 4-16,2 2 11 0,-2 0 48 0,3-4-62 16,-1 4 63-16,-2-2-65 0,3 2 57 0,-2-3-56 15,-4 1 54-15,3-1-59 0,-2-2 55 16,-1 4-59-16,-2-5 61 0,0 4-62 15,-3-1 44-15,-1-2-94 0,0 4 10 0,-1-5-67 16,-3 5-43-16,1-4-64 0,-1-1-336 0,4-5-102 16</inkml:trace>
  <inkml:trace contextRef="#ctx0" brushRef="#br0" timeOffset="-157401.95">23037 11948 453 0,'0'0'408'0,"0"0"-128"0,0 0 13 16,0 0-121-16,0 0 29 0,0 0-100 0,-13 3 49 15,13-3-77-15,-9 6 42 0,9-6-76 0,-5 13 43 16,1-9-67-16,4 4 48 0,-2 0-65 0,0-4 50 16,2-4-76-16,-2 12-16 0,2-12 60 0,-3 7-62 15,3-7 57-15,0 0-55 0,0 9 51 16,0-9-72-16,0 0 31 0,0 0-50 0,7-5 32 15,-7 5-25-15,0-9 37 0,0 9-19 16,0-8 41-16,0 8-21 0,-3-10 41 0,3 10-7 16,-4-10 64-16,4 10-35 0,-5-9 73 0,5 9-47 15,-6-8 88-15,6 8-68 0,-5-6 42 0,5 6-72 16,-4-5 39-16,4 5-68 0,0 0 47 0,-4-6-66 16,4 6 54-16,0 0-50 0,0 0 42 0,0 0-61 15,10-1 59-15,-10 1-62 0,14-2 55 0,-5 0-51 16,3-3 51-16,-1 3-54 0,3-5 56 0,-1-2-3 15,-3 2-6-15,3-3-4 0,-3 0-3 16,2-1 2-16,-3-1-3 0,-2 1-55 0,0-2 58 16,-2 2-54-16,-4-2 65 0,2 3-56 0,-3-2 70 15,-3-1-43-15,2 1 48 0,-2 1-26 0,1 0 57 16,-1 0-45-16,-1 1 57 0,3 2-49 16,-3-2 48-16,2 3-68 0,-1 2 41 0,2-2-64 15,1 7 44-15,-1-10-63 0,1 10 51 0,0 0-54 16,0 0 55-16,0 0-53 0,11 5 51 0,-3 7-53 15,1 0 53-15,1 8-55 0,4 4 51 16,0 5 3-16,5 6-58 0,-2 2 47 0,-2 0-44 16,3 0 54-16,-4 1-60 0,4-2-27 0,-4-1-27 15,-5-6-31-15,5 2-26 0,-5-5-24 0,-4-1-1 16,0-4-52-16,-1 0-33 0,-3-3-41 0,-1-1-280 16,-1-5-89-16</inkml:trace>
  <inkml:trace contextRef="#ctx0" brushRef="#br0" timeOffset="-157252.06">23231 12277 260 0,'0'0'414'0,"-4"-10"-81"16,3 2-37-16,0 2-49 0,2-1 4 0,0-2 44 15,1 0-91-15,0-4 3 0,6 5-92 0,-3-5 26 16,1-1-80-16,3 2 33 0,4-4-95 0,-3-1-25 16,8-2-140-16,-4-1-63 0,5-1-83 15,-1 3-380-15,0-4-199 0</inkml:trace>
  <inkml:trace contextRef="#ctx0" brushRef="#br0" timeOffset="-156385.86">23498 11527 316 0,'0'0'396'0,"0"-9"-95"15,0 9-56-15,0-8-57 0,0 8-16 0,0 0 32 16,3-6-8-16,-3 6-13 0,6 5-27 0,2-2-38 15,-2 4-20-15,3 4 30 0,0 0-74 16,1 7 35-16,3 7-67 0,-1 1 28 0,0 0-97 16,-1 3 0-16,-1-4-80 0,-4-3 33 0,3 0-47 15,-2-2 28-15,-5-4-21 0,3-1 19 0,-1 2-10 16,-3-7-7-16,-1-2-15 0,0-8-20 0,-2 14 3 16,-3-9 18-16,5-5 29 0,-9 3 44 15,9-3 44-15,-14 0 36 0,5-2 39 0,-3 1 47 16,3-4 45-16,-2-1 52 0,2 1 14 0,-3 1 56 15,2-1-35-15,1-2 65 0,0 2-61 0,3 2 55 16,-3-1-60-16,1-1 32 0,8 5-79 16,-9-8 16-16,9 8-90 0,-4-12 32 0,4 12-82 15,0-11 27-15,4 2-54 0,1 1 44 0,3-4-62 16,1 2 47-16,4-3-61 0,0 2 0 0,-1-2 6 16,4-1 0-16,-2 0-8 0,0 0-7 0,0 1-5 15,-3-2-10-15,0 5-8 0,-1-3-6 0,-4-1-2 16,2 4 6-16,-4 0 2 0,0-1 5 0,-2 2 8 15,-2-3 5-15,0 3 3 0,0-1 3 0,0 1 2 16,-1 0 5-16,-2 3 10 0,3 6 0 0,-2-14 0 16,-1 9-6-16,3 5-3 0,-1-9-5 15,1 9 2-15,0 0 8 0,-8-5-6 16,8 5 4-16,-4 12 5 0,4-3-4 0,0 3 1 16,0 2 39-16,3 1-45 0,-2 2 44 0,4-2-54 15,-1 2 53-15,3 0-54 0,-2-2 50 0,2-1-52 16,0-2 53-16,0 2-54 0,0-2 50 0,2-3-51 15,-3 0 53-15,-1 0-52 0,3-3 54 0,-2 1-53 16,2-2 54-16,-2-2-46 0,-6-3 46 0,11 5-56 16,-11-5 52-16,0 0-60 0,16-2 47 0,-16 2-64 15,9-6 48-15,-9 6-49 0,8-9 56 0,-8 9-52 16,7-8 58-16,-7 8-46 0,7-6 48 0,-7 6-54 16,5-6 52-16,-5 6-55 0,0 0 54 15,6-7-46-15,-6 7 46 0,0 0-48 16,0 0 56-16,13 0-51 0,-13 0 50 0,9 4-45 15,-9-4 47-15,9 6-54 0,-9-6 57 0,9 5-50 16,-9-5 51-16,10 6-54 0,-10-6 55 0,9 3-53 16,-9-3 54-16,12 5-51 0,-12-5 57 0,0 0-56 15,16-2 50-15,-16 2-56 0,9-5 53 0,-9 5-50 16,9-4 41-16,-9 4-51 0,5-9 53 0,0 4-56 16,-2-1 56-16,-3 6-56 0,1-11 61 0,2 4-54 15,-3 7 53-15,1-10-42 0,-1 10 70 0,1-9-47 16,-1 9 50-16,0-8-56 0,0 8 44 0,2-9-63 15,-2 9 51-15,0 0-55 0,2-6 54 0,-2 6-52 16,0 0 51-16,0 0-52 0,13 0 56 16,-13 0-54-16,10 3 48 0,-10-3-50 15,12 0 50-15,-12 0-52 0,15 1 44 0,-15-1-57 16,14-1 2-16,-4-1-126 0,2 0-25 0,-2-5-119 16,0 1-51-16,2-1-63 0,-2-3-337 0,0 0-270 15</inkml:trace>
  <inkml:trace contextRef="#ctx0" brushRef="#br0" timeOffset="-155652.43">24296 11105 148 0,'0'0'225'16,"0"0"-43"-16,0 0-6 0,-11 3-9 15,9 4-9-15,1 1-10 0,2 3 9 0,1-1-53 16,1 7 29-16,1 0-60 0,1 3 31 0,1 0-57 16,2-1 30-16,1 0-54 0,-1 0-4 0,-1-2-2 15,0-1 5-15,-1-3-3 0,-1-2-6 0,0 0 7 16,-1-2 15-16,0-1 36 0,0-2 17 0,-4-6 1 15,7 7-25-15,-7-7-18 0,4 5-9 0,-4-5-12 16,8-8-9-16,-8 8-10 0,6-11 64 0,-2 1-97 16,0 0 57-16,1 1-83 0,0-4 57 0,2 1-59 15,-2 3 62-15,1-1-54 0,-1-1 60 16,3 5-57-16,-3-2 57 0,0 2-50 0,4 3 54 16,-9 3-59-16,14-4 62 0,-14 4-56 15,14 4 59-15,-5-1-55 0,-4 2 60 0,3 5-55 16,-4-4 14-16,0 7-2 0,-2-3 6 0,-2 3 16 15,0-1 24-15,0-1 23 0,-2 1 8 0,-2-1 12 16,0 0-2-16,0 0-9 0,0-4-11 0,-1 3-9 16,0-3-8-16,0-2-4 0,1 2-7 0,4-7-50 15,-9 5-47-15,9-5-54 0,0 0-38 0,-8-6-48 16,8 6-82-16,0-16-316 0,4 2-123 0</inkml:trace>
  <inkml:trace contextRef="#ctx0" brushRef="#br0" timeOffset="-155101.66">24657 11103 365 0,'0'0'348'0,"-1"12"-107"0,0-3 9 16,-2 2-80-16,2 0 39 0,0 3-93 0,1 0 42 16,0-1-84-16,0 0-9 0,1 2-2 0,0-3-5 15,3-1-4-15,-3 2-2 0,3-4-7 0,0 1-1 16,0-2-10-16,1 0 6 0,-1-3-2 0,-4-5 3 15,11 5-14-15,-11-5-6 0,12 0 51 0,-12 0-67 16,10-5 48-16,-4 1-61 0,-2-3 52 16,1 2-57-16,-2-4 48 0,-2 1-53 0,3 1 57 0,-4-3-52 15,1 3 45-15,-1-3-58 0,0 3 61 16,-1-1-54-16,1-3 60 0,0 5-55 16,0-2 51-16,0 2-54 0,0-1 51 0,1-2-59 15,1 4 53-15,-1-3-57 0,0 0 64 0,2 4-65 16,-3 4 50-16,7-11-53 0,-3 8 56 0,-4 3-58 15,9-6 56-15,-9 6-55 0,9-4 57 0,-9 4-52 16,0 0 58-16,17 0-13 0,-17 0-52 0,9 2 59 16,-9-2-7-16,9 4-51 0,-9-4 58 0,7 5-48 15,-7-5 48-15,8 3-54 0,-8-3 59 0,6 7-48 16,-6-7 46-16,7 6-46 0,-7-6 55 16,10 1-65-16,-10-1 56 0,10 5-52 0,-10-5 48 15,13 0-46-15,-13 0 55 0,17 0-58 0,-17 0 55 16,17-5-51-16,-9 5 47 0,0-4-55 0,-2 1 52 15,3-2-58-15,-9 5 55 0,12-7-58 16,-12 7 57-16,6-9-56 0,-3 3 60 0,-3 6-59 16,1-10 60-16,-1 10-55 0,-3-12 54 0,-2 7-52 15,3-2 63-15,-5 1-54 0,1 2 57 0,-4 1-52 16,1-3 58-16,-2 2-46 0,1 2 60 0,0 0-64 16,0-2 52-16,0 2-62 0,10 2 50 0,-16-6-99 15,16 6-1-15,-14-2-97 0,14 2-33 0,-9-3-43 16,9 3-28-16,0 0-42 0,0 0-162 15,-5-1 39-15</inkml:trace>
  <inkml:trace contextRef="#ctx0" brushRef="#br0" timeOffset="-154667.26">24927 10794 216 0,'0'0'387'0,"5"-10"-77"0,-5 10-55 16,1-8-63-16,-1 8-48 0,2-8-23 0,-2 8-24 15,0 0-15-15,0 0-3 0,0 0 13 0,11 3-11 16,-6 4-16-16,2 2-15 0,0 4 50 0,0 3-79 16,2 3 55-16,-3 1-76 0,3 0 59 15,-1 1-67-15,-1-1 54 0,1-2-62 0,-2-4 58 16,1-1-64-16,-1 0 56 0,-2-1-41 0,1-4 65 16,-1 3 5-16,1-5-36 0,-1 0 62 0,0 0-52 15,-4-6 45-15,6 3-62 0,-6-3 45 16,12-5-60-16,-6-2 47 0,-1 0-55 0,-1-3 49 15,1-1-62-15,0-2 51 0,-1-4-56 0,2 3 58 16,-2 0-59-16,0-2 5 0,-1 1 4 0,-1 0 4 16,1 4 2-16,-2-2 9 0,2 1 12 0,-3 3 9 15,1-1 12-15,-1 5-3 0,0-3-10 16,-1 0-3-16,1 8-11 0,-3-7-4 0,3 7-4 0,-6-5-1 16,6 5 3-16,-8 5 45 0,8-5-56 15,-9 7 46-15,7 3-49 0,-1-3 38 0,2 1-45 16,-2 1 52-16,3-3-57 0,3 5 56 0,-1-3-57 15,2 2 53-15,1-1-49 0,0 1 51 0,2-4-54 16,0 3 49-16,2-2-55 0,0-3 38 0,3 4-80 16,-2-3 18-16,3-3-120 0,-2 0-11 15,2-1-65-15,0 1-47 0,1-2-29 0,0 0-272 16,0-3-111-16</inkml:trace>
  <inkml:trace contextRef="#ctx0" brushRef="#br0" timeOffset="-154369.1">25593 10787 215 0,'0'0'644'16,"0"0"-123"-16,0 0-81 0,-8 3-5 0,8-3-88 15,0 0 34-15,0 0-3 0,-9 4-39 0,9-4-35 16,0 0-66-16,0 0-13 0,0 0-62 0,0 0 20 15,0 0-13-15,18-4-5 0,1-1-44 0,9-3-10 16,12-7-36-16,5-2-3 0,14-4-25 0,2-6-5 16,2 2-22-16,-1 0-3 0,1-3-28 15,-2 5-3-15,-2-3-28 0,-3 0-32 0,-1 4-25 16,-11 2-19-16,-4 0 35 0,0 2-77 0,-3-1 37 16,-4 1-69-16,-6 2 14 0,-1 4-79 0,-3-2-4 15,-5 1-58-15,-2 2-70 0,-4 2-15 0,-2-1-25 16,-1 0-363-16,-3 4-315 0</inkml:trace>
  <inkml:trace contextRef="#ctx0" brushRef="#br0" timeOffset="-151720.89">26080 10498 361 0,'0'0'300'0,"-3"-11"-85"0,3 11 3 0,-1-9-60 16,1 9 17-16,-1-9-44 0,1 9 54 0,-2-7-64 15,2 7 48-15,0 0-80 0,-1-7 35 0,1 7-81 16,0 0 41-16,-1-7-71 0,1 7 41 0,0 0-64 15,4 5 60-15,-2 2-48 0,3 0 9 0,2 9-4 16,2 2 6-16,1 3-4 0,0 4-1 0,4 4 3 16,0 5 4-16,0-1-4 0,3 1-8 0,-3 0-3 15,1 1 3-15,-2-1-2 0,1-6 49 0,-2 1-60 16,0-5 55-16,-1 0-62 0,-2-4 59 16,1 0-61-16,-4-7 55 0,2 1-53 0,-3 0 47 15,0-6-56-15,1 4 51 0,-2-6-75 16,0 3 24-16,-4-9-110 0,5 7-29 0,-5-7-67 15,0 0-46-15,0 0-21 0,0-7-181 0,-2-2 34 16</inkml:trace>
  <inkml:trace contextRef="#ctx0" brushRef="#br0" timeOffset="-151268.15">26127 10551 170 0,'-5'-12'282'0,"0"-2"-50"0,0 3-37 0,-2-1-6 15,2-2-35-15,0 5 30 0,1-3-39 0,-1 4 59 16,1-3-60-16,-1 4 48 0,3-2-77 16,-1 4 47-16,-2-1-92 0,1-1 39 0,4 7-71 15,-5-7 33-15,5 7-65 0,-4-6 45 0,4 6-58 16,0 0 50-16,-9 4-56 0,5 2 52 0,-2 4-56 16,4-1 55-16,-4 6-58 0,1 0 8 0,1 1 6 15,-1 0 3-15,1 0-1 0,-2 0-3 0,5-1 5 16,-3 0 12-16,0-5 14 0,4 2 19 0,-4-4 19 15,3 3 10-15,-2-6 3 0,1 5 9 0,2-10 7 16,-3 7-7-16,3-7-19 0,0 0-26 16,0 0-27-16,0 0-21 0,-10-4-12 0,9-6 47 15,0 1-55-15,1-4 51 0,0 0-72 0,0-1 49 16,1-1-57-16,0-2 55 0,3 0-61 0,0 2 49 16,-2 1-50-16,2-1 59 0,1 1-47 15,-1 0 58-15,0 5-51 0,1-4 57 0,-1 5-46 16,2-2 48-16,2 5-49 0,-2-2 63 0,1 2-64 15,2 1 56-15,-9 4-52 0,18 0 56 0,-7 1-53 16,-1 2 55-16,3 1-55 0,1 1 58 0,0 0-51 16,3 1 51-16,-2 1-52 0,3-2 56 0,1 2-60 15,2 0 53-15,-2-1-77 0,0 2-8 0,0-2-114 16,0-3-29-16,-2 1-78 0,-2 0-100 16,3-1-194-16,-4 0-89 0</inkml:trace>
  <inkml:trace contextRef="#ctx0" brushRef="#br0" timeOffset="-142473.2">22003 13586 149 0,'0'0'356'15,"-5"-8"-68"-15,2 2-33 0,3 6-16 16,-5-8-66-16,5 8 66 0,-5-9-70 0,5 9 61 16,-5-8-79-16,5 8 38 0,-4-7-65 0,4 7 28 15,-5-7-68-15,5 7 39 0,0 0-67 0,-5-7 43 16,5 7-68-16,0 0 42 0,-4-8-67 0,4 8 43 16,0 0-58-16,0 0 42 0,0 0-55 0,0 0 56 15,0 0-58-15,0 0 49 0,8 8-46 0,-2 0 53 16,2 2-55-16,1 3 53 0,0 1-52 15,2 2 51-15,2 1-50 0,0 0 5 0,-2 0 50 16,2 1-54-16,1 2 50 0,-2-3-56 0,0 1 55 16,-1-3-55-16,-2-2 55 0,1-2-55 0,-4 0 59 15,-1-2-59-15,2 0 61 0,-2-3-56 0,1 3 62 16,-1-5-42-16,-1 2 71 0,-4-6-60 0,4 5 46 16,-4-5-63-16,0 0 49 0,0 0-54 15,-1-8 49-15,-3 4-61 0,0-3 53 0,-5-2-59 16,4-1 56-16,-3-1-63 0,-1-4 51 0,-1-2-55 15,0 1 54-15,-2-1-50 0,1-1 53 16,-1 1-50-16,2-1 58 0,-3 0-57 0,2 0 55 0,-2 1-52 16,4-1 59-16,-1-1-55 0,0 4 55 15,2 3-5-15,0-2-2 0,1 1-2 0,-1 2 0 16,3 2-47-16,-3 0 62 0,6 1-55 0,-5 1 57 16,5 1-56-16,-3-2 52 0,1 4-57 0,4 4 54 15,-5-9-58-15,5 9 55 0,-7-9-57 0,7 9 54 16,-1-6-56-16,1 6 54 0,-5-6-50 0,5 6 50 15,0 0-53-15,-4-6 54 0,4 6-54 0,0 0 55 16,0 0-56-16,-3-7 57 0,3 7-5 16,0 0-56-16,0 0 59 0,0 0-51 0,-3-7 53 15,3 7-53-15,0 0 57 0,0 0-47 0,6-6 50 16,-6 6-55-16,8-6 55 0,-3 0-55 0,1 1 53 16,3-1-56-16,0-3 56 0,1 1-52 15,2 1 51-15,-2-2-55 0,0 2 50 0,-1-3-42 16,0 6 45-16,0-3-56 0,0 0 56 0,0 3-54 15,-1-2 54-15,-2-1-53 0,-6 7 54 0,13-5-52 16,-13 5 55-16,6-7-55 0,1 2 57 0,-7 5-46 16,6-4 50-16,-6 4-52 0,5-4 63 0,-5 4-60 15,0 0 48-15,9-5-52 0,-9 5 53 0,0 0-56 16,0 0 49-16,5-5-56 0,-5 5 54 0,0 0-53 16,0 0 49-16,7-4-54 0,-7 4 52 0,0 0-52 15,0 0 52-15,0 0-53 0,0 0 54 16,0 0-53-16,0 0 59 0,9-2-61 15,-9 2 53-15,0 0-48 0,5 5 51 0,-5-5-54 16,6 6 54-16,-6-6-53 0,6 9 55 0,-2-5-54 16,0 5 60-16,1-4-61 0,-1 5 55 0,4-3-55 15,-3 3 56-15,0-3-52 0,0 1 50 0,0 1-53 16,-1-1 53-16,2 1-52 0,1-1 53 0,-3-1-53 16,1-1 53-16,-1 0-69 0,-4-6 42 0,6 10-61 15,-6-10 40-15,6 8-21 0,-6-8-25 0,5 5-26 16,-5-5-28-16,4 9-34 0,-4-9-67 0,0 0-6 15,4 5-70-15,-4-5-79 0,0 0-227 0,0 0-115 16</inkml:trace>
  <inkml:trace contextRef="#ctx0" brushRef="#br0" timeOffset="-142056.93">22371 13541 68 0,'0'0'512'0,"0"0"-29"16,0 0-81-16,0 0-64 0,0 0-17 0,0 0-9 16,0 0-83-16,0 0 26 0,0 0-87 0,0 0 27 15,0 0-89-15,-1-7 32 0,1 7-84 0,5-8 38 16,-1 0-69-16,1 2 44 0,1-2-54 0,3-4 39 15,1 1-76-15,1 0 29 0,-1 0-99 16,1-2 10-16,-2 1-39 0,3 0-42 0,-2 2-59 16,0-1-70-16,-1 2-28 0,0 0-65 15,-4 3-283-15,3-2-175 0</inkml:trace>
  <inkml:trace contextRef="#ctx0" brushRef="#br0" timeOffset="-141838.01">22450 13599 46 0,'0'0'618'0,"-4"8"-188"0,4-8-19 15,-1 8-131-15,1-8 50 0,0 0-71 0,-4 8 10 16,4-8-101-16,0 0 15 0,0 0-83 0,0 0 13 16,7-6-62-16,-5 1 42 0,2-2-71 15,4-1 41-15,-1-2-72 0,1-2 28 0,1 1-51 16,0-1-48-16,0 1-46 0,1-1-47 0,-1-1-78 15,1 3-28-15,-2-1-60 0,1 2-347 0,-1 1-193 16</inkml:trace>
  <inkml:trace contextRef="#ctx0" brushRef="#br0" timeOffset="-138207.94">22777 13133 323 0,'-10'-9'375'0,"10"9"-116"15,-9-8 19-15,9 8-61 0,-9-8-5 0,7 1 8 16,-6 3 3-16,6-2-5 0,-2 1-16 0,0-1-14 16,0 2-7-16,0-1-9 0,4 5-13 0,-9-9-18 15,9 9 4-15,-5-6-5 0,5 6-19 0,-5-9-15 16,5 9-20-16,-5-5-15 0,5 5-11 0,0 0-10 15,-4-6-13-15,4 6-13 0,0 0-8 0,0 0-6 16,0 0-2-16,0 0 9 0,0 0-1 0,3 12 18 16,2-1 5-16,1 4-7 0,3 2-3 0,0 2 46 15,1 2-65-15,3 4 49 0,-3-3-62 0,3 4 54 16,2-2-63-16,-3-1 41 0,2 0-44 16,-4-1 57-16,-1-5-59 0,4 1-1 0,-4-1 53 15,-1-3-58-15,0-2 45 0,0-2-82 0,-3 3 13 16,2-6-95-16,-2 1 5 0,1-1-90 15,-1 1 17-15,-1-3-99 0,-4-5-26 0,5 6-95 16,-5-6-436-16,0 0-414 0</inkml:trace>
  <inkml:trace contextRef="#ctx0" brushRef="#br0" timeOffset="-136673.56">22271 13753 244 0,'0'0'417'0,"0"0"-150"0,-2-5 22 0,2 5-88 16,0 0 9-16,-3-7-5 0,3 7-10 0,0 0-17 16,0 0 22-16,0-8-87 0,0 8 25 15,0 0-82-15,0 0 33 0,0 0-64 0,-2-7 38 16,2 7-62-16,0 0 54 0,0 0-62 0,0 0 5 16,7 6 0-16,-7-6 47 0,7 9-43 0,-2-6 42 15,-1 3-64-15,1 1 53 0,-1-1-48 0,1 1 48 16,-1 0-51-16,1-1 48 0,0-1-57 0,-5-5 54 15,6 9-52-15,-6-9 52 0,8 9-53 0,-8-9 57 16,5 7-57-16,-5-7 53 0,0 0-53 0,8 3 58 16,-8-3-65-16,0 0 58 0,7-3-55 15,-7 3 53-15,7-6-58 0,-7 6 53 0,2-10-55 16,-2 10 9-16,3-12 8 0,-2 6 48 0,-1 6-53 16,1-12 55-16,1 5-58 0,-2 7 53 15,2-10-55-15,-2 10 54 0,0-9-56 0,0 9 53 16,4-6-53-16,-4 6 53 0,4-6-48 0,-4 6 50 15,0 0-54-15,6-5 59 0,-6 5-58 0,0 0 55 16,14 0-55-16,-14 0 7 0,12 4 1 0,-12-4-17 16,11 4-50-16,-11-4-42 0,12 1-45 0,-12-1-47 15,14 0-86-15,-14 0-291 0,10-4-113 0</inkml:trace>
  <inkml:trace contextRef="#ctx0" brushRef="#br0" timeOffset="-134775.05">21020 11750 54 0,'0'-7'69'0,"0"7"4"0,0 0 6 0,1-7-2 16,-1 7-5-16,0 0 11 0,2-7 12 0,-2 7 2 15,0 0 10-15,2-7 11 0,-2 7-3 16,0 0 29-16,0 0-40 0,0-9 36 0,0 9-37 16,0 0 30-16,0 0-41 0,0 0 61 0,4-6-50 15,-4 6 65-15,0 0-58 0,0 0 39 16,0 0-41-16,0 0 49 0,0 0-57 0,0 0 42 0,0-6-57 15,0 6 44-15,0 0-58 0,0 0 53 0,0 0-59 16,0 0 48-16,0 0-50 0,0 0 50 16,0 0-56-16,0 0 50 0,0 0-61 0,0 0 46 15,0 0-53-15,0 0 49 0,0 0-56 0,0 0-3 16,0 0 5-16,0 0-1 0,0 0 7 0,0 0-2 16,0 0-8-16,0 0-3 0,-4-7-9 0,4 7-1 15,0 0-10-15,0 0-2 0,0-7 2 0,0 7-5 16,0 0-1-16,-1-13-3 0,1 13 3 15,-3-7-4-15,3 7-17 0,-6-11-12 0,6 11-10 16,-5-8-9-16,1 3-1 0,0 0 6 0,4 5 3 16,-9-7 4-16,9 7 2 0,-10-6 5 15,10 6 7-15,-10-3-1 0,10 3 55 0,-14 5-59 16,5-2 51-16,0 1-50 0,1 4 50 0,-3 0-50 16,2 4 52-16,1-1-51 0,0 4 51 0,1-1-51 15,3 3 55-15,0 0-55 0,3 0 53 0,1-2-53 16,1 2 52-16,2-3-49 0,2 1 50 0,0-4-49 15,5 1 53-15,-1-2-50 0,3-3 50 0,2-2-51 16,0-2 55-16,1-2-57 0,-1-2 52 0,4 1-61 16,-1-4 57-16,-1 0-62 0,2-2 20 0,-4 0-95 15,4 0 12-15,-5 0-100 0,0-2 1 16,-1 2-93-16,0-4-27 0,-3 3-43 0,-3 2-391 16,2-4-264-16</inkml:trace>
  <inkml:trace contextRef="#ctx0" brushRef="#br0" timeOffset="-133690.26">21231 11485 355 0,'0'0'343'0,"0"0"-56"0,0 0-13 16,0 0-37-16,0 0-11 0,0 0 0 0,0 0 2 16,-6-4-17-16,6 4-18 0,0 0-16 0,0 0-19 15,-4-3-18-15,4 3-9 0,0 0-13 0,0 0-16 16,0 0-11-16,0 0-16 0,0 0-17 0,0 0-12 16,-3-6-8-16,3 6-7 0,0 0-6 15,0 0-8-15,3-8-6 0,-3 8-1 0,8-6-4 16,-3 0-2-16,2-3-12 0,1 3-43 0,2-5-6 15,0 3-88-15,1-2 13 0,0 1-102 0,-1-1 11 16,2 2-50-16,-3-1-20 0,1 4-41 16,-4-1-39-16,1 0-158 0,-1 1-32 0</inkml:trace>
  <inkml:trace contextRef="#ctx0" brushRef="#br0" timeOffset="-133442.31">21286 11472 219 0,'0'0'210'0,"-4"7"-37"0,4-7-31 16,-2 6-4-16,2-6-12 0,-7 8 0 0,7-8-4 15,0 0-18-15,-1 6-7 0,1-6-4 16,0 0 4-16,0 0 2 0,0 10-6 0,0-10 3 16,0 0-8-16,0 0 16 0,0 0-3 0,1 5 1 15,-1-5-15-15,0 0-12 0,9-2-8 0,-9 2-13 16,9-6-14-16,-1 2-5 0,-2 1-11 0,-1-3-5 15,4 1-9-15,0-2-29 0,-1 2-62 0,-2-2-53 16,3 0-20-16,1 1-68 0,-2-2-71 16,-3 3-281-16,4-1-89 0</inkml:trace>
  <inkml:trace contextRef="#ctx0" brushRef="#br0" timeOffset="-132324.73">21496 11103 255 0,'2'-6'379'0,"-2"6"-63"0,3-11-83 0,-3 11 12 16,1-6-88-16,-1 6 32 0,0 0-92 0,3-9 41 15,-3 9-74-15,0 0 81 0,-2 7-56 0,1 0 47 16,-3 3-70-16,3 2 41 0,-2 5-67 0,-2 5 42 15,1 3-66-15,-2 0 47 0,1-1-60 16,1 3 2-16,-2-4 3 0,2-2 8 16,0-2 5-16,1-2 1 0,1-1 3 0,-2-1-3 15,0-4 0-15,4 0-1 0,-2-4-2 0,-1 4-4 16,3-5 1-16,0 1-5 0,0-7 4 0,0 13-4 16,0-13-3-16,0 8 3 0,0-8-5 0,9 8 1 15,-9-8-2-15,14 3-1 0,-14-3-4 0,18 3 2 16,-5-2 1-16,0 2-3 0,-1-1 2 0,4-1 4 15,0 1-12-15,1-1-26 0,-2 3-46 0,3-2-49 16,0 0-44-16,-1 1-35 0,-1 1-39 0,2-2-75 16,-4 0-288-16,-1-2-121 0</inkml:trace>
  <inkml:trace contextRef="#ctx0" brushRef="#br0" timeOffset="-131925.47">21825 10931 301 0,'-2'-6'412'0,"-2"0"28"16,4 6-138-16,-4-8-7 0,4 8-98 0,-4-9 22 15,4 9-73-15,-2-6 20 0,2 6-79 16,-3-5 24-16,3 5-72 0,0 0 45 15,4-7-66-15,-4 7 44 0,0 0-59 0,14 4 50 16,-6-1-62-16,1 0 45 0,2 0-48 0,2 2 56 16,1 4-63-16,3-3 49 0,2 2-53 0,-4 1 53 15,4-3-49-15,-1 5 47 0,-4-6-53 0,3 4 49 16,-2-2-49-16,-2-1 50 0,0 2-49 0,-2-3 48 16,-2 1-52-16,1 2 51 0,-1-4-51 0,-2-1 54 15,-1 4-48-15,-1-2 48 0,0 0-46 0,-1-2 52 16,0 3-52-16,-4-6 55 0,3 11-51 0,-3-11 52 15,-3 15-55-15,-1-6 59 0,-2 3-64 0,-4 3 54 16,-2 2-36-16,-6 3 28 0,0 4-49 16,-3 4 46-16,-2 1-83 0,3 1-67 15,0-2-62-15,2 6-67 0,4-2-116 0,4-4-279 16,-2 3-164-16</inkml:trace>
  <inkml:trace contextRef="#ctx0" brushRef="#br0" timeOffset="-126744.15">22275 11072 132 0,'0'0'308'0,"0"0"-67"16,0 0-48-16,-9-1-16 0,9 1-17 0,0 0-38 16,0 0 40-16,-11-2-46 0,11 2 60 0,0 0-72 15,0 0 63-15,-10-2-59 0,10 2 49 16,0 0-65-16,0 0 50 0,0 0-67 0,-11-1 45 15,11 1-61-15,0 0 39 0,0 0-61 0,0 0 42 16,0 0-63-16,0 0 47 0,-5-4-63 0,5 4 48 16,0 0-60-16,4-11 56 0,-4 11-62 15,8-9 54-15,-2-1-57 0,4 2 58 0,6-7-58 16,0 0 51-16,5-5-52 0,6-2 51 0,1-1-50 16,4-4 5-16,0 2 2 0,2-4 5 0,8-1 6 15,-1-4-1-15,4 3-2 0,-2 0 4 0,1-1-4 16,2 1 50-16,-3 2-58 0,-2 4 51 0,4-3-56 15,2-1 52-15,-7 6-53 0,-1 0 51 0,7-3-52 16,3-2 50-16,-7 7-51 0,4-7 54 0,4 1-56 16,-3 2 52-16,3-2-53 0,-1 2 56 15,-1-2-56-15,2 1 54 0,0 0-52 16,0-1 4-16,-3 2 7 0,7-3 0 0,-2 0 6 0,0 3 3 16,1-2-3-16,2 0 0 0,0 1 55 15,2-3-53-15,2 2 49 0,1-2-53 0,-2 5 50 16,2-6-65-16,0 4 55 0,-1-1-56 0,1 2 57 15,-3 0-56-15,3-1 50 0,-2 2-4 0,-1 2-7 16,-1 0-4-16,-2-1-2 0,1 4 1 0,-6 0-4 16,-3 5-6-16,0-2 2 0,0 0 2 0,1-1-48 15,-2 3 54-15,-1 2-47 0,0-1 53 0,-2-1-52 16,0 4 56-16,-1-2-56 0,0 3 61 0,-5-1-58 16,-2 4 54-16,1-2-55 0,-1 4 61 0,0 0-58 15,-4 1 52-15,0 1-3 0,-1 1-54 16,0 1 56-16,-2 0 1 0,1 1-6 15,0 3-13-15,-3-2-3 0,0 1-39 0,1 3 52 16,-2 1 0-16,-1-2-5 0,-1 5-3 0,0-4 0 16,-1 4-2-16,-1 0-2 0,-1 2 1 0,-4-2 4 15,3 4-5-15,-3-1-48 0,2 1 56 0,-3 2-48 16,0 0 58-16,-1 2-57 0,-2 1 59 0,2 1-54 16,0 3 57-16,-4-3-53 0,0 0 56 0,-3 3-52 15,4-2 5-15,-3 1 5 0,-1-2 4 0,1 0 5 16,0 2-2-16,-2-2 1 0,2 1 4 0,-2-2-1 15,0-2 4-15,-1 0-1 0,1-1 2 0,-1 1-2 16,1-1 1-16,-1-1 0 0,-2-1 47 0,3 0-54 16,-1 0 48-16,-1-2-59 0,2 0 54 15,-3-1-57-15,1-2 54 0,-1 2-53 16,1-4 55-16,0 3-59 0,-2-3 52 0,0-2-52 16,2 1 51-16,-3-6-49 0,4 11 49 0,-4-11-53 15,2 9 54-15,-2-9-54 0,3 6 54 0,-3-6-52 16,3 8 57-16,-3-8-57 0,0 0 53 0,3 8-53 15,-3-8 53-15,0 0-55 0,0 0 5 0,1 6 7 16,-1-6 46-16,0 0-67 0,0 0-9 16,0 0-6-16,0 0 0 0,0 0 2 0,0 0 9 0,0 0-4 15,0 0-2-15,0 0 0 0,0 0-4 16,0 0-4-16,0 0-9 0,0 0-11 0,0 0-10 16,0 0-6-16,0 0-8 0,0 0-11 0,0 0-23 15,0 0-21-15,0 0-55 0,0 0-89 0,0 0-187 16,0 0 29-16</inkml:trace>
  <inkml:trace contextRef="#ctx0" brushRef="#br0" timeOffset="-126277.4">25935 10148 150 0,'0'0'288'0,"-5"-7"-49"16,5 7-55-16,0 0-4 0,-1-9-44 0,1 9 13 15,0 0-44-15,-3-6 26 0,3 6-56 0,0 0-9 16,-2-5-20-16,2 5-17 0,0 0 38 0,0 0-50 15,0 0 34-15,0 0-49 0,0 0 43 0,13 1-49 16,-13-1 43-16,12 8-42 0,-5-2 40 16,-1 2-51-16,3 0 49 0,4 1-38 0,-3 0 31 15,2 1-45-15,-1-1 53 0,1 1-42 16,-1-2 61-16,1 1-45 0,-2-1 16 0,3-2-1 16,-4 1 13-16,0-3 0 0,2 1 15 0,-2-1 11 15,0-2 8-15,1 1 4 0,-2 0 3 0,-8-3 47 16,15-2-68-16,-6-1 46 0,-1 0-71 0,1-1 1 15,-3-2 36-15,4-1-61 0,-3-1 4 0,-1 1-11 16,2-5 3-16,1 2-2 0,-3-2-1 0,-1 2-8 16,2 0 2-16,-2-2-6 0,1 3-25 0,-2-2-16 15,0 3-22-15,0-3-39 0,-2 3-22 16,2 0-37-16,-1 1-32 0,-1 1-49 0,-2 6-62 0,3-9-223 16,-3 9-43-16</inkml:trace>
  <inkml:trace contextRef="#ctx0" brushRef="#br0" timeOffset="-103284.28">18814 11576 186 0,'0'0'275'16,"0"0"-65"-16,0 0-42 0,0 0-23 0,-10 0-16 0,10 0-13 16,0 0-19-16,0 0-12 0,0 0-7 15,0 0-10-15,-9-3-9 0,9 3-8 0,0 0-10 16,0 0-4-16,-2-6-9 0,2 6 1 0,0 0-8 15,1-8-1-15,-1 8-4 0,1-5-1 0,-1 5-1 16,4-9-8-16,1 4 3 0,-1 1 11 0,1-2-18 16,0-1-6-16,3 0 5 0,2-3 2 0,0 2-2 15,3-2-1-15,2-1 0 0,1-2-1 0,2 2 1 16,3-5 2-16,1 0 0 0,1-1 37 16,5-4-46-16,3 1 44 0,-2-4-43 0,2 2 35 15,1-3-42-15,1 1 42 0,2-4-48 0,8-5 57 16,-1-2-43-16,3-2 18 0,2-1-14 0,3-4 0 15,0 4-4-15,4-4 9 0,-1 2-1 16,5 2 0-16,-2-2 12 0,4 0-13 0,-1 0-3 16,1-3 0-16,0 3 3 0,0 0-3 0,5 0-3 15,-1-1 48-15,4-1-54 0,11-6 42 0,-10 7-49 16,14-8 50-16,-1 1-49 0,-13 9 2 0,15-8 22 16,-15 8-13-16,14-7-6 0,-12 8 17 0,12-8-8 15,-12 9-2-15,16-7 0 0,-14 7 48 0,14-6-57 16,-15 6 50-16,13-9-58 0,-12 9 62 15,15-6-67-15,-1 0 63 0,3-1-57 0,-5 1 49 16,5 1-57-16,-6-2 55 0,4 2-48 16,-14 7 47-16,16-8-49 0,-16 8 8 0,14-7 9 15,0 0 13-15,2 0-10 0,-2 1 0 0,0 2 2 16,-9 5 1-16,12-6-4 0,0 0 5 0,-16 6-2 16,16-6 1-16,-16 8 3 0,16-10 4 0,-4 2-6 15,-8 7-3-15,12-7 7 0,0 0-1 0,-16 6 0 16,16-6 2-16,-16 7 3 0,17-8-1 0,-19 8 7 15,5-1-5-15,9-6 9 0,-9 7-2 16,-1-2 6-16,12-5-7 0,-10 6-3 0,-3 0 65 0,16-5-78 16,-1 0 51-16,-16 9-62 0,0-3 57 15,1-2-62-15,12-4 65 0,-11 4-72 0,11-5 67 16,-13 5-64-16,15-4 48 0,-16 2-56 16,1 4 6-16,-1-1 6 0,2 0-3 0,-2-1 13 15,0 0 3-15,1-1 0 0,15-5-2 0,-20 5-1 16,5 1 12-16,0-1 44 0,-1 1-65 0,-1-2 61 15,-2 2-65-15,2-1 55 0,-4 1-54 0,-1 0 51 16,0-2-57-16,0 2 59 0,-1-2-60 0,-2 3 59 16,-1-1-51-16,-3 4 55 0,2-3-65 0,-3 4 2 15,-1 3 10-15,-3-3 5 0,-2 5 4 0,-2-4 0 16,2 3 1-16,-7 1 3 0,-5 4 4 0,2-2 19 16,-6 2 37-16,4 2-56 0,-2-2 65 0,0 2-64 15,-1-2 55-15,-1 2-9 0,1 0-2 16,-2-1-5-16,0 1-6 0,1 1 0 15,-2 0-8-15,0-1 2 0,-2 2 0 0,1-1-4 16,-2 2-4-16,-1-1 2 0,-4 4-1 0,-1-2-2 16,0 1-2-16,-2 1-2 0,-2 1 2 0,-2 1-6 15,-1 0-2-15,1 1 1 0,-2 1 4 0,0-2-7 16,-2 1-1-16,-1 1-2 0,3 1 0 0,-6 0 1 16,4 2-3-16,-4-2 5 0,-2 0-4 0,4 2 3 15,-3-2 4-15,1 1 8 0,-3 2 3 0,-1 0 0 16,1-2 4-16,-1 4 0 0,-1-3-2 0,-2 3-1 15,3-3 5-15,-9 6-10 0,12-4 5 16,-12 4-1-16,9-7-3 0,-9 7 0 0,8-4-1 16,-8 4-1-16,7-6-4 0,-7 6-1 0,6-1 1 15,-6 1 1-15,0 0-10 0,7-4-4 16,-7 4 0-16,0 0-51 0,6-4 62 0,-6 4-5 16,0 0-5-16,0 0 0 0,0 0 1 0,9-5-3 15,-9 5 0-15,0 0 3 0,0 0-5 0,0 0 0 16,0 0-1-16,6-3-4 0,-6 3 2 0,0 0-6 15,0 0-8-15,0 0-4 0,0 0-10 0,0 0-6 16,7-2-6-16,-7 2-11 0,0 0-8 16,0 0-4-16,0 0-6 0,0 0-9 0,6-4-70 0,-6 4 47 15,0 0-28-15,9-3-20 0,-9 3-20 0,0 0-43 16,6-6-65-16,-6 6-333 0,4-4-127 16</inkml:trace>
  <inkml:trace contextRef="#ctx0" brushRef="#br0" timeOffset="-89737.26">25851 3182 32 0,'0'0'281'0,"-13"2"-104"16,13-2-21-16,0 0-59 0,-16-2 5 0,16 2-40 15,0 0 20-15,0 0-23 0,-13 0 23 16,13 0-13-16,0 0 11 0,0 0-31 0,0 0 6 16,0 0 21-16,0 0 12 0,0 0 1 0,4-6-13 15,-4 6-10-15,15-3-5 0,-5-1-1 0,3 2-9 16,5-1 0-16,2 0-11 0,2 0-7 0,8-3-3 16,3 1-29-16,5-2 32 0,4 0-27 0,9 0 34 15,-1-1-37-15,8-1 35 0,8-2-41 0,7 2 32 16,0-1-35-16,1 0 28 0,1 1-29 0,1-1 29 15,0-1-33-15,-1 2 32 0,1 0-30 0,2 0 36 16,1-2-11-16,1 4 6 0,0-3 0 16,1 1-8-16,-1 1 2 0,3-1 8 0,-1 1-9 15,0 1 6-15,2-1-4 0,-1 1-5 16,5 0 0-16,-2 0-2 0,5-1-1 0,0 1 1 16,1 2-4-16,-2-5 0 0,2 4 0 0,0-2-2 15,0 2 15-15,3-2-24 0,1 1 15 0,-3-2-14 16,2 3 17-16,-3-2-17 0,-3 2 12 0,-1-2-11 15,-1-1 14-15,-4 1-16 0,-1 2 16 0,-1-2-18 16,-5-1 11-16,0 2-8 0,-5 0 13 0,-2 1-17 16,-11 0 14-16,-2-1-12 0,-1 1 10 0,-3 0-12 15,-3 1 16-15,-2 0-14 0,-7 0 10 0,-3 2-9 16,0-1 14-16,-1-1-17 0,-3 2 13 16,-5-2-15-16,-2 4-4 0,-1-3-45 15,-3 3-12-15,-2-2-64 0,-2 0-34 0,1 1-75 16,-2-2-95-16,0 0-151 0,-3 3 22 0</inkml:trace>
  <inkml:trace contextRef="#ctx0" brushRef="#br0" timeOffset="-87570.27">26127 2972 39 0,'0'0'165'0,"10"-2"-29"0,-10 2-41 0,9-3-18 16,-9 3-15-16,9-3-11 0,-9 3 13 0,14-2-3 15,-5 0 8-15,0-1 6 0,1 1 2 0,3-1-2 16,0 1 9-16,1 0-8 0,-1 0 1 16,5 0-5-16,1-1 6 0,0 1-4 0,5 1-1 15,4-3-5-15,2 2-13 0,4 1 5 16,3-3-15-16,2 1-9 0,0 0-2 0,9-2-11 15,0 3-1-15,-2-3-3 0,3 1-5 0,-2 0-2 16,0 0-1-16,1 0 4 0,0 0-5 0,-1-1 0 16,2 1-8-16,-2-1 0 0,2 0 24 0,1 2-29 15,-3-4 25-15,0 3-27 0,3-1 28 0,-1 0-31 16,-2 0 32-16,-1 1-34 0,1-4 26 0,-2 2-19 16,0 1 19-16,-3-4-28 0,0 3 27 0,-4-2-25 15,3 0 26-15,-6 2-22 0,-1-3 21 16,1 0-26-16,-2 1 30 0,-1-3-16 0,0 1 31 15,-1 1-11-15,-2-5 24 0,-1 2-13 16,0 0 15-16,-1-4-6 0,0-1 15 0,-3 0-19 16,2-5 10-16,-3 0-16 0,1-3 16 0,-2-3-15 15,-3 1 11-15,1-4-7 0,-2 1 5 0,-1-2 1 16,-2 0 2-16,1 0 2 0,-1 0-4 0,-4 2 10 16,5-2-2-16,-5 3-17 0,3-5 5 0,-2 5-10 15,1-5-6-15,-1 5-6 0,1-5-3 0,-1 6-4 16,-1-1-4-16,1 0 2 0,-1 1 0 0,-2 0-2 15,1 2 3-15,-1-1 0 0,1-1-22 0,-2 5 28 16,-1 1-7-16,1 1 0 0,-1-4-3 16,-1 2-1-16,2-1 2 0,-3 1-6 0,5-3 2 15,-1-2-5-15,-2 5 0 0,0-1-2 0,1 1-1 16,1-3 0-16,-3 2 1 0,3-2-8 0,1 0 17 16,1 0-15-16,-2 1 0 0,2 1 2 0,-1 0 8 15,-1 2-9-15,4 0 10 0,-3 2-14 0,4-3 13 16,-2 3-12-16,2 0 11 0,1 0-10 0,-1 3-24 15,4-3 29-15,0 2 11 0,-4 2-15 0,4 3 21 16,0-4-57-16,0 2 53 0,-3 1-11 0,6 2 7 16,-2-1-12-16,3-2 17 0,-1 2-16 0,2-1 11 15,3 2-11-15,-2 0 12 0,2 1-12 16,2 0 13-16,1 0-14 0,3 1 16 0,5-3-17 16,3 2 7-16,-1-1 0 0,2 0 11 0,3 1-13 15,-1 0 13-15,6 1-14 0,-2-1 14 0,4 2-15 16,0 0 12-16,3 3-13 0,0-2 24 0,2 2-23 15,-1 0 13-15,0 1-13 0,1 0 21 0,-1 2-20 16,1-3 11-16,-1 0-9 0,-1 3 10 0,1-1-8 16,-2-1 12-16,4 0-14 0,-5 1 11 0,4-1-14 15,1 0 14-15,-1 2-12 0,-1-2 10 0,-3 0-11 16,2 0 11-16,-3 2-15 0,-1-3 22 16,0 1-15-16,-3 2 9 0,-1-2-9 0,-8-1 11 0,-1 0-10 15,2 2 7-15,-5-1-10 0,1 0 11 16,-7 2-18-16,0-2-35 0,-3 1-28 0,-1 1-18 15,-4-1-39-15,-1 0-14 0,-2 2-68 0,-3 0-3 16,-3 0-64-16,1 2-59 0,-1-3-164 0,-11 3 4 16</inkml:trace>
  <inkml:trace contextRef="#ctx0" brushRef="#br0" timeOffset="-85106.28">28039 856 23 0,'0'0'53'0,"0"0"3"0,-5 9 24 16,2-1 16-16,1 1 2 0,-1 4 5 16,3 5-4-16,-1 8 3 0,1 3-46 0,1 9 48 0,-1 9-48 15,3 6 51-15,1 14-57 0,1 3 0 16,2 4-2-16,2 5-9 0,0 2 40 0,3 6-61 15,-1 3 6-15,5 17-3 0,0 5-14 0,2 4 22 16,-1-1-23-16,-2-3 20 0,2 1-21 0,-1-3 23 16,1 0-22-16,-2 1 12 0,-1-3-7 0,-1-18 21 15,-4 2-25-15,1-6 21 0,-1 2-22 0,0-5-2 16,-1-5 4-16,-2 0-17 0,4-7 24 16,-2-3-15-16,-3-4 13 0,2-10-21 15,-1-2 21-15,0-1-24 0,-2-8 6 0,1 1-26 16,-2-8-22-16,1-2-34 0,-3-5-34 0,0-4-53 15,1-1-182-15,-1-4 188 0</inkml:trace>
  <inkml:trace contextRef="#ctx0" brushRef="#br0" timeOffset="-79456.96">28721 1338 21 0,'0'0'213'0,"-6"-4"-68"0,6 4 24 16,0 0-62-16,-5-6 35 0,5 6-59 0,-5-5 49 15,5 5-60-15,0 0 44 0,-7-4-66 0,7 4 45 16,0 0-66-16,-7-5 41 0,7 5-58 15,0 0 43-15,-9-2-62 0,9 2 45 0,0 0-54 16,-10 4 49-16,10-4-54 0,-7 4 47 0,7-4-44 16,-6 8 39-16,6-8-56 0,-5 7 39 0,5-7-51 15,-3 7 43-15,3-7-51 0,4 6 48 0,-4-6-49 16,6 4 49-16,-6-4-60 0,12 3 37 0,-12-3-44 16,13 0 47-16,-13 0-48 0,14-3 59 0,-14 3-42 15,11-4 57-15,-11 4-42 0,12-6 49 0,-12 6-49 16,6-7 53-16,-6 7-33 0,4-7 47 15,-4 7-49-15,0-8 48 0,0 8-46 16,-5-9 50-16,5 9-50 0,-9-6 56 0,9 6-35 16,-14-5 51-16,14 5-50 0,-18 0 51 0,18 0-56 15,-19 3 47-15,7-1-45 0,2 2 50 0,1 0-52 16,1 3 43-16,-2-2-48 0,4 1 49 0,1 1-53 16,-2 0 52-16,6-1-51 0,-2 1 49 0,3-7-53 15,-1 11 46-15,1-11-47 0,5 12 10 0,-5-12 48 16,9 8-50-16,-9-8 45 0,14 5-48 0,-14-5 46 15,17 3-47-15,-17-3 43 0,18 0-45 0,-18 0 46 16,16-7-48-16,-8 5 49 0,0-2-44 16,-1 0 42-16,-3-1-50 0,3-1 52 15,-5 1-44-15,3-1 57 0,-2 0-45 0,-2 0 63 16,0-2-52-16,-1 8 38 0,-1-12-37 0,-3 6 44 16,4 6-48-16,-5-12 57 0,5 12-63 0,-6-9 45 15,2 4-53-15,4 5 40 0,-9-5-52 0,9 5 55 16,0 0-59-16,-15 0 54 0,15 0-58 0,-9 5 55 15,9-5-51-15,-7 9 51 0,5-4-46 0,-1 1 43 16,3-6-42-16,-1 12-3 0,2-3 5 0,2-2 2 16,-3-7 3-16,7 10 2 0,-1-4 3 15,-1 0 4-15,1-2-4 0,3-3-6 0,-9-1-5 16,14 5-4-16,-14-5-10 0,14 0 41 16,-14 0-57-16,14-5 47 0,-7 2-52 0,-7 3 52 15,11-7-50-15,-7 2 49 0,0 2-45 0,-2-5 53 16,0 2-48-16,-2 6 52 0,1-12-42 0,-2 6 43 15,-1-1-49-15,0 1 45 0,-1 0-43 0,-1 1 51 16,-1 1-46-16,5 4 49 0,-10-6-45 0,10 6 47 16,-13-4-48-16,13 4 48 0,-11 3-45 0,11-3 50 15,-14 5-47-15,7 1 49 0,1-1-46 16,1 2 45-16,0 0-45 0,0 0 47 0,2 1-48 16,0 0 48-16,1-2-49 0,-1 2 47 0,3-8-47 15,3 13 49-15,-2-8-40 0,-1-5-4 16,5 11 9-16,0-7 1 0,-5-4-2 0,12 5 6 15,-12-5-3-15,15 3 7 0,-15-3 37 0,17-3-43 16,-17 3 43-16,14-5-58 0,-8 2 49 0,1-1-52 16,-1-1 48-16,-6 5-57 0,9-8 57 0,-9 8-53 15,5-12 45-15,-5 12-51 0,3-9 47 0,-3 9-48 16,-2-10 46-16,2 10-44 0,-2-12 48 0,-2 8-46 16,4 4 46-16,-8-8-49 0,8 8 55 15,-10-6-53-15,10 6 44 0,-9-1-44 0,9 1 51 16,0 0-51-16,-11 3 53 0,11-3-44 0,-8 7 47 15,8-7-73-15,-5 9 17 0,2-2-83 16,3-7 0-16,0 10-179 0,0-10 251 0</inkml:trace>
  <inkml:trace contextRef="#ctx0" brushRef="#br0" timeOffset="-75125.17">28045 2664 105 0,'0'0'241'15,"-1"-9"-32"-15,1 9-45 0,0 0 15 0,-4-6-37 16,4 6 16-16,0 0-42 0,0 0 8 0,-2-5-37 16,2 5 9-16,0 0-32 0,0 0 3 0,0 0-35 15,0 0 8-15,0 0-33 0,0 0 22 0,0 0-27 16,-12 1 20-16,12-1-24 0,-4 4 15 15,4-4-11-15,-5 8 20 0,5-8-33 0,-5 6 25 16,5-6-25-16,-6 6 19 0,6-6-29 0,-3 6 27 16,3-6-36-16,0 0 9 0,-1 8-30 15,1-8 21-15,0 0-22 0,5 4 19 0,-5-4-23 16,0 0 8-16,13 0-16 0,-13 0 24 0,10 0-4 16,-10 0 20-16,9-4-14 0,-9 4 26 0,10-2 7 15,-10 2 3-15,0 0 13 0,9-3-11 0,-9 3 31 16,0 0-5-16,0 0 26 0,0 0-34 0,8-3 19 15,-8 3-30-15,0 0 24 0,0 0-30 0,0 0 19 16,-9 3-20-16,9-3 20 0,-7 5-26 0,7-5 30 16,-10 5-34-16,10-5 22 0,-10 9-21 15,10-9 24-15,-6 9-22 0,6-9 21 16,-7 7-18-16,7-7 14 0,-1 9-21 0,1-9 20 16,0 8-23-16,0-8 13 0,4 8-21 0,-4-8 22 15,6 6-30-15,-6-6 19 0,0 0-29 0,13 0 23 16,-13 0-25-16,11-1 24 0,-11 1-18 0,9-5 22 15,-9 5-17-15,8-6 28 0,-8 6-16 0,8-6 17 16,-8 6 5-16,2-8-20 0,-2 8 21 0,3-9 6 16,-3 9-7-16,1-6 23 0,-1 6-22 0,-1-8 24 15,1 8-33-15,-5-4 22 0,5 4-27 0,0 0 25 16,-8-4-24-16,8 4 18 0,0 0-17 16,0 0 14-16,0 0-16 0,-13 0 18 15,13 0-17-15,0 0 20 0,-6 5-21 0,6-5 18 16,0 0-24-16,-3 8 24 0,3-8-19 0,0 0 28 15,4 8-28-15,-4-8 25 0,0 0-23 0,0 0 22 16,10 1-21-16,-10-1 18 0,8-3-20 0,-8 3 18 16,10-8-15-16,-10 8 11 0,7-7-19 0,-7 7 19 15,2-10-3-15,-2 10 2 0,3-9-4 0,-3 9-3 16,0-8-2-16,0 8 0 0,-3-9-17 0,3 9-26 16,-6-5-41-16,6 5-53 0,0 0-58 0,-15 0-78 15,15 0 268-15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28:1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12106 14807 117 0,'-4'-6'514'0,"2"-3"-106"16,-2 2-55-16,0-1-45 0,-1 2-40 0,1-2-28 15,2 0-29-15,-1 3-25 0,3 5-16 0,-5-11-21 16,5 11-25-16,-5-9-21 0,5 9-23 0,-4-8-16 16,4 8-14-16,-3-5-12 0,3 5-8 0,0 0-8 15,0 0 4-15,0 0 0 0,0 0-4 0,9 12-4 16,-5-3-2-16,4 4-3 0,1 4-3 15,0 1-2-15,0 3-1 0,0 0-1 0,1 3-2 16,-1 2-1-16,0-4-4 0,-2-1-1 0,0-1-1 16,-1-1-2-16,-2-2-12 0,1-3-67 0,-1-3-65 15,2 0-59-15,-2-3-89 0,-4 0-87 0,0-8-391 16,0 0-293-16</inkml:trace>
  <inkml:trace contextRef="#ctx0" brushRef="#br0" timeOffset="250.13">11890 14807 19 0,'-14'-1'419'0,"14"1"-99"0,-11-3-58 16,11 3-29-16,-8-2-31 0,8 2-17 0,-8-6-21 16,8 6-26-16,0 0-24 0,-4-5-11 0,4 5 3 15,4-12 5-15,3 5-6 0,2-7-13 0,3-2-13 16,8-3-13-16,1-2-5 0,5-2-65 0,2-1 51 15,0 1-59-15,0-2 47 0,-2 6-8 0,-6 1-8 16,2 3-6-16,-5 4-20 0,-5 0-41 0,1 2-36 16,-4 1-37-16,1 3-29 0,-1 1-25 0,-9 4-38 15,12-3-39-15,-12 3-46 0,7 5-191 0,-7-5 23 16</inkml:trace>
  <inkml:trace contextRef="#ctx0" brushRef="#br0" timeOffset="466.66">12037 14936 393 0,'-6'16'349'0,"-2"-4"-64"16,4 1-25-16,-1-3-32 0,1 0-12 0,3-1-17 15,0 0-12-15,-2-1-28 0,3-1-32 0,0-7-20 16,0 12-17-16,3-6-6 0,-3-6 30 0,6 9 13 16,-6-9-7-16,17 3-14 0,-7-5-18 0,3 1-16 15,3-3-12-15,0-2-12 0,4-2-11 16,-1-2-13-16,3-1-12 0,-3-1-49 0,3 1-39 0,-4-1-72 15,1-1-52-15,0 0-57 16,-5 0-39-16,5-1-62 0,-3 2-312 0,0-3-179 16</inkml:trace>
  <inkml:trace contextRef="#ctx0" brushRef="#br0" timeOffset="932.86">12506 14555 241 0,'3'-9'312'0,"-3"-3"-47"15,1 4-12-15,-1-4-13 0,0 4-32 16,0-2-25-16,0 3-4 0,0-3-8 0,0 3-14 16,0 7-11-16,-4-12-9 0,4 12-11 0,-4-7-19 15,4 7-21-15,0 0-10 0,-15 1 6 0,10 2 2 16,-3 7-41-16,-1 0 71 0,-1 6-50 0,1 2 51 15,0 3-4-15,0 4 7 0,-1 2-11 0,2 3-19 16,3 0-16-16,-1 0-21 0,1-5-13 0,2 2-4 16,3-6-5-16,-1 1-2 0,2-2-10 0,3-2 1 15,1-1-4-15,0-3 4 0,0-1-11 0,2-1-1 16,-1-5-4-16,2 1-1 0,1-5-3 16,-9-3 4-16,15 0-6 0,-5-2 0 15,-2-5 1-15,1 1 1 0,1-5-3 0,-2 1-48 16,-2-2 62-16,3 2-46 0,-1-3 53 0,-3-2-49 15,0 8 52-15,0-4-54 0,-1 3 59 0,0-1-56 16,1 3 55-16,-1 1-60 0,-4 5 53 0,6-10-45 16,-6 10 58-16,9-4-50 0,-9 4 51 0,14 3-52 15,-6-2 52-15,-2 6-50 0,3-1 51 0,5 0-5 16,-5 4-11-16,5-1 1 0,-1-1-6 0,-3 0-15 16,4 0-49-16,-2-2-57 0,-2 1-53 0,3-1-53 15,-3-2-55-15,1-1-51 0,-11-3-56 16,17 2-86-16,-8-4-204 0,-9 2-175 0</inkml:trace>
  <inkml:trace contextRef="#ctx0" brushRef="#br0" timeOffset="4148.7">11136 11366 255 0,'-5'-7'312'0,"5"7"-9"16,-4-7-63-16,4 7-16 0,0 0-17 0,-5-6-19 16,5 6-22-16,0 0-25 0,-4-5-23 0,4 5-16 15,0 0-24-15,0 0-18 0,0 0-4 0,-9 6-8 16,9 2-5-16,-2 1-5 0,0 4 4 0,1 2 8 15,-4 1-2-15,5 3-6 0,-4 6-9 0,4 0-6 16,-1 0-7-16,1 1-6 0,-1 1 47 0,1-3-60 16,-3 2 47-16,3-4-58 0,0-2 49 0,0-1-58 15,0-1 48-15,0-1-53 0,0-2 45 16,0-4-109-16,0 1-52 0,0-5-36 0,3 2-18 16,-3-9-80-16,0 9-59 0,0-9-226 0,0 0-77 15</inkml:trace>
  <inkml:trace contextRef="#ctx0" brushRef="#br0" timeOffset="4365.81">11049 11408 20 0,'0'-9'331'16,"0"0"-78"-16,0 2-27 0,0-3-44 0,3 1 2 16,-2 0-60-16,2 1 19 0,-1-3-55 0,2 2 30 15,1-1-47-15,3 1 36 0,-2-3-66 0,3 3 57 16,0-2-83-16,1 4 52 0,-1-4-68 0,3 5 68 15,-1-3-77-15,1 2 60 0,-2 2-80 0,5-3 12 16,-4 3-61-16,0 2-19 0,-1 0-38 0,-1 0-24 16,-9 3-26-16,18-4-25 0,-18 4-189 15,12 2 145-15</inkml:trace>
  <inkml:trace contextRef="#ctx0" brushRef="#br0" timeOffset="4569.64">11141 11419 142 0,'-5'8'236'0,"-1"3"-48"0,2-5-22 16,0 3-18-16,0-2-15 0,-1-3-16 0,5-4-2 16,-4 12-15-16,4-12-11 0,-4 6-11 0,4-6-11 15,-2 11-8-15,2-11-7 0,0 0-1 0,4 6 0 16,-4-6 1-16,9 3-9 0,-9-3-7 0,11 2-8 16,-11-2-4-16,21-3-7 0,-11 1 11 0,1 1-18 15,2-4-9-15,-1 2-15 0,3-2-43 0,-2 1-47 16,1 0-68-16,-1-1-67 0,-2 0-217 0,-1 0 68 15</inkml:trace>
  <inkml:trace contextRef="#ctx0" brushRef="#br0" timeOffset="5065.09">11541 11321 165 0,'0'0'397'0,"-1"-11"-48"0,1 11-104 16,-1-7 31-16,1 7-83 0,-4-10 4 0,4 10-27 15,-8-4 18-15,8 4-90 0,-10-2 29 0,10 2-78 16,-13 4-3-16,4 0 7 0,-1 5 21 0,0 0 1 15,-3 7-13-15,0 1-6 0,2 1 1 0,-1 5-12 16,2 5-9-16,0-2-9 0,2 0-7 0,3 0 47 16,1-1-63-16,0-3 46 0,4-1-57 0,-1-1 36 15,1-2-29-15,1-1 42 0,2-2-55 0,1 1 52 16,1-3-56-16,0-4 48 0,0-2-55 0,4 0 51 16,-4-3-59-16,-5-4 57 0,17 0-71 0,-17 0 0 15,18-6 5-15,-9-2 6 0,-3 4 7 0,4-5 7 16,-2-1 6-16,0 2 11 0,-1-2-4 15,-2 2 3-15,-1-1 3 0,1 2-2 0,2-1 4 16,-5 1 1-16,2 3 6 0,1-1 3 0,-5 5-5 16,5-8-8-16,-5 8-2 0,0 0 2 0,9-5 0 15,-9 5 0-15,0 0-2 0,9 5 4 0,-5 0 0 16,1 1 2-16,0 0-1 0,-1 1-2 0,1 3-2 16,0-4 2-16,-1 5-4 0,4-4 1 0,-2 1-8 15,-2 0-48-15,1-2-46 0,0 3-39 0,-1-4-36 16,4 1-45-16,-3 0-47 0,-1-1-70 0,-4-5-157 15,6 3 5-15</inkml:trace>
  <inkml:trace contextRef="#ctx0" brushRef="#br0" timeOffset="11946.61">15313 11432 297 0,'0'0'446'15,"-4"-8"-30"-15,4 8-55 0,-4-8-57 0,4 8-57 16,-5-9-47-16,5 9-25 0,-8-5 1 0,8 5-13 16,-10-4-20-16,10 4-23 0,-9-4-34 0,9 4-4 15,-14 3-29-15,14-3 2 0,-13 5-25 16,7-1 4-16,-1 2-17 0,-3 5 3 0,4 1-8 0,-1-1 12 16,2 4-17-16,1 0 13 15,-2-1-3-15,5 1-3 0,-2-1-4 0,3 2 4 16,3-2-6-16,2-2 1 0,-1 3 1 0,3-4-1 15,1-4-4-15,1 3-2 0,6-4 7 0,-3-5-7 16,3 1-4-16,-1-4 0 0,4-1-6 0,-1-1 5 16,1-4 0-16,-3 0 3 0,3-4-13 0,-2 5 20 15,-3-6-14-15,-4 2 12 0,4-1-12 0,-5-2 14 16,-2 4-1-16,-1-4 0 0,-2 0 2 0,-2 4 8 16,-1-1-4-16,-1-2 0 0,-3 3 1 0,-1-2 7 15,-2 3 14-15,-2-1-4 0,-1 2 3 16,-1-1-6-16,-1 4-2 0,-2-1-5 0,1 1 19 15,1 2-29-15,0 0 3 0,2 0-7 0,-3 2-6 16,4-2-6-16,9 3-12 0,-14-5 5 0,14 5-14 16,-9-3-14-16,9 3-21 0,0 0-18 0,-4-5-18 15,4 5-20-15,7-6-24 0,-1 0-25 0,3 1-17 16,1-1-1-16,2-3 23 0,2 3 12 0,-1-3 27 16,-1 1 20-16,1 2 20 0,1-5 10 0,-1 4 57 15,-3-5-27-15,4 4 15 0,-2-2 18 0,-2 2 15 16,3-2 17-16,-4 3 18 0,1-3 20 15,-1 5 8-15,-3-1 17 0,1-1 11 0,-1 2 37 16,-6 5-29-16,10-5 53 0,-10 5-68 16,7-8 41-16,-7 8-73 0,0 0 38 0,0 0-62 15,0 0 33-15,0 0-59 0,-3 11-4 0,-1-4 17 16,0 6 13-16,-2 3 6 0,2 1-3 0,3 5-6 16,-3 0-3-16,3 3-8 0,-2 1 10 0,6-2-23 15,-3 4 19-15,1-2-10 0,3-4-3 0,0 2-3 16,1-2 0-16,0-1 1 0,1-4 0 0,1-1 5 15,-2-4 0-15,4 2-2 0,-3-7-4 0,1 1-1 16,0-2-3-16,1-3 1 0,-8-3-2 0,15 0 0 16,-15 0-2-16,13-1 1 0,-4-4-1 0,-4 0-14 15,0-2 17-15,2 1-16 0,-2-2 24 0,0 1-23 16,-1 0 17-16,-2-3-18 0,1 4 18 16,-1-3-17-16,1 2 15 0,-2 1-13 0,-1-4 18 15,3 5-5-15,-2-3-2 0,-1 8-1 0,3-13-1 16,-2 7-2-16,-1 6 0 0,1-10-4 0,-1 10 5 15,4-11-2-15,-4 11 0 0,0-9 1 0,0 9 1 16,5-8-6-16,-5 8 3 0,4-6 5 0,-4 6 7 16,0 0 5-16,0 0 4 0,10 1 4 0,-10-1-18 15,9 9 16-15,-4-5-21 0,0 1 37 0,2 2-44 16,-1 2 22-16,-1-3-21 0,5 3 18 16,-3-1-19-16,-1 3 17 0,3-5-21 0,0 5 16 15,-4-5-25-15,3 1-41 0,-2 0-72 0,1-1-88 16,0-4-69-16,0 2-71 0,-2 0-105 15,-5-4-275-15,0 0-247 0</inkml:trace>
  <inkml:trace contextRef="#ctx0" brushRef="#br0" timeOffset="19911.18">9407 10302 207 0,'-4'-9'304'0,"-1"-3"-38"0,0 4-59 0,1-3-17 16,0 4-19-16,-1-2-7 0,0 1 2 0,1 0-5 16,3 1-5-16,-3 2-9 0,3-1-18 15,-2 0-25-15,3 6-25 0,-5-8-18 0,5 8-19 16,-1-6-15-16,1 6-5 0,0 0-3 0,0 0-3 16,1 9-5-16,4 2 2 0,-1 2-2 0,5 6-4 15,0 7 1-15,1 2-1 0,-1 2-4 16,5 6 2-16,-1-1-2 0,0-1-7 0,-3-3 10 15,-1-5-5-15,0 2 3 0,-3-7-2 0,1-1 9 16,-2-3-9-16,0-3 8 0,0-1-12 0,0 0 13 16,-1-4-8-16,-3 0 23 0,4-4-4 0,-2 3 17 15,-3-8-17-15,5 7 3 0,-5-7-16 0,0 0 6 16,0 0-16-16,3-5 8 0,-3 5-3 0,-3-15-1 16,3 3-1-16,0 4-3 0,0-6-1 15,0 5 1-15,0-4-1 0,0 0 2 0,3 3 8 16,-2-2 44-16,0 3-71 0,-1-1 1 0,3 3 1 15,-2-1 2-15,4 3 0 0,-1 1 12 0,-4 4-7 16,9-5 3-16,-9 5 2 0,15 3-1 0,-6 0-1 16,0 1 0-16,4 0 5 0,-3 5 1 0,4-5 3 15,-1 5-4-15,1-3 1 0,0 0 1 0,-1-1 0 16,1 2-3-16,0-3-13 0,-4-2-10 0,4 1-26 16,-2-2-60-16,-1 2-20 0,1-6-61 0,-2 2-62 15,0-2-76-15,-2-1-207 0,-3-2-47 0</inkml:trace>
  <inkml:trace contextRef="#ctx0" brushRef="#br0" timeOffset="20245.2">9495 9842 32 0,'-2'-13'359'16,"-5"5"-93"-16,5-1-23 0,-1 2-52 0,-1 2 17 15,2-1-63-15,-1-1 42 0,3 7-78 0,-5-8 43 16,5 8-84-16,-4-7-15 0,4 7-14 0,-2-6-9 16,2 6-5-16,0 0 9 0,0 0 24 0,-3 6 3 15,3 2 2-15,3 0-8 0,-1 7 0 0,2 2 4 16,1 6-15-16,0-2 1 0,4 10-12 0,0-3-10 15,4 0-5-15,-3-1-2 0,2 0 0 0,2-3-2 16,0 0-5-16,0-2 1 0,1 0 4 0,-1-7-6 16,-1 0-3-16,5-1-28 0,-3-3-66 15,-1-2-63-15,2-4-56 0,-2-1-101 0,-3 0-309 16,1-5-129-16</inkml:trace>
  <inkml:trace contextRef="#ctx0" brushRef="#br0" timeOffset="20777.2">9724 9714 61 0,'-4'-6'185'0,"4"6"-10"16,0 0-16-16,-5-8-6 0,5 8-3 0,0 0-3 15,0 0-22-15,0 0 15 0,-4-6-44 0,4 6 36 16,0 0-49-16,0 0 37 0,0 0-54 0,0 0 58 16,0 0-65-16,0 0 58 0,0 0-70 0,0 0 54 15,0 0-82-15,0 0-3 0,0 0 51 0,0 0-64 16,-6 9 52-16,3-2-63 0,3 2 3 0,0 2 0 15,0 2 3-15,0 0 0 0,0 1 4 0,3 2-1 16,-2 1-1-16,3 0-2 0,-3-3 1 16,3 1 3-16,2-2-2 0,1 2 9 0,-1-6 3 15,1 3-7-15,0-4-2 0,1-2 3 0,-2-1-5 16,3-2 1-16,-9-3-1 0,14 2-2 0,-14-2 32 16,16-4-31-16,-10 1-2 0,0-1 8 0,1-2 0 15,-2 0 5-15,-4 1 11 0,3-4-5 0,-1 4-7 16,-3-2 2-16,0-2-1 0,0 2-2 0,-3-2 1 15,-1 0 0-15,2-1 50 0,-2 2-61 0,-3-1 58 16,1 1-63-16,2-1 53 0,-1 1-58 0,-1 3 51 16,-1-4-55-16,2 4 49 0,-1-1-58 0,2 0 45 15,0 1-69-15,-1 2 54 0,5 3-104 0,-8-8 26 16,8 8-64-16,-5-8 1 0,5 8-51 0,-7-5-41 16,7 5-50-16,-4-4-224 15,4 4 3-15</inkml:trace>
  <inkml:trace contextRef="#ctx0" brushRef="#br0" timeOffset="21260.11">9834 9545 349 0,'-4'-4'389'0,"4"4"-110"16,-1-13 20-16,1 13-106 0,-3-8 36 0,3 8-95 15,0-9 29-15,0 9-83 0,0 0 41 0,4-8-74 16,-4 8 46-16,0 0-67 0,15 4 52 0,-6 1-62 15,2 7 45-15,1 5-51 0,4 2 42 0,-1 6-57 16,3 7-4-16,0 1 4 0,-3 2 1 0,4-1-10 16,-6 1 16-16,1-1-15 0,-5-2-33 0,-1-3-19 15,-3 2-44-15,-3-5-31 0,-2 0-34 0,0-3-41 16,-2 0-72-16,-6-1-196 0,3-2 32 16</inkml:trace>
  <inkml:trace contextRef="#ctx0" brushRef="#br0" timeOffset="26908.03">9741 10825 78 0,'0'0'222'0,"0"0"-57"0,-3-6-39 0,3 6-19 16,0 0-37-16,0 0-6 0,0 0-21 0,0 0 5 15,0 0-8-15,0 0 20 0,0 7 7 16,0 3 13-16,3-1 14 0,-1 7-24 0,-2 2 19 0,5 5-35 15,0 4 15-15,-1 3-32 16,0 3 57-16,1 9-45 0,3 4-5 0,-2 0 2 16,3 3 24-16,0 0-2 0,5 13-21 0,-2-2-11 15,-1 0-5-15,3 1 3 0,2 2 37 0,-1 0-1 16,-1 0-16-16,1 1-8 0,-2 1-3 0,5-1 12 16,-4 1 18-16,1-3-14 0,2 2 6 0,-2-1 3 15,2 2 10-15,-2-2-1 0,2-3-6 0,1 2 36 16,-3-1-65-16,4 0-1 0,-1-3 3 0,0-2 0 15,1 0-5-15,-1-1 0 0,1 0-8 0,4-3 14 16,-5-2 1-16,5 4-17 0,0-3-10 16,0-1 45-16,-1 0-61 0,-2-11 48 0,3 11-57 0,-2-10 49 15,-1 0-56-15,3-2 51 0,-2 1-51 16,-1 1 51-16,3-4-52 0,1 3 1 0,-2-2 4 16,4 0 0-16,-2-1 8 0,0 0 0 0,2-2 0 15,-2 0 0-15,-1-3 4 0,4 2-6 0,-3-1 51 16,-2-3-58-16,2 3 49 0,-1-4-53 0,0 0 48 15,-2-3-50-15,-5 0 54 0,5-2-59 0,-3-1 50 16,-2 0-57-16,2-3 59 0,0 2-59 0,-4-1 57 16,4-1-56-16,-4-2 52 0,0 0-52 0,-1 0 54 15,-2-1-54-15,2 1 55 0,0-3-58 0,1 0 57 16,-1 2-54-16,-2-3 54 0,2 2-54 16,-4-4 50-16,1 1-49 0,-1-4 55 0,0 4-56 15,1-5 55-15,-1 4-57 0,-1-5 57 0,-3 1-55 16,4-1 60-16,-4-1-57 0,0 1 59 0,2-1-65 15,-7-5 54-15,10 7-56 0,-10-7 55 0,6 6-58 16,-6-6 58-16,7 4-53 0,-7-4 43 0,0 0-67 16,6 5 32-16,-6-5-71 0,0 0 35 0,0 0-71 15,0 0 41-15,0 0-73 0,0-9 35 0,0 9-72 16,-4-7 12-16,4 7-34 0,-1-8-51 16,-3 2-50-16,4 6-236 0,-4-10-71 0</inkml:trace>
  <inkml:trace contextRef="#ctx0" brushRef="#br0" timeOffset="28858.63">12887 16047 163 0,'5'7'321'0,"-1"0"-43"0,0 1-74 0,0-2-2 15,-2 3-68-15,3-2 14 0,-1 2-27 0,-1-2 23 16,2-1-22-16,-3 0 28 0,1 1-32 15,-2-1 20-15,3-2-31 0,-4-4 29 0,4 10-14 16,-4-10 26-16,1 6-9 0,-1-6 11 0,4 7 2 16,-4-7 24-16,0 0 2 0,1 7 12 0,-1-7-6 15,0 0-30-15,0 0-24 0,0 0-16 0,0 0-73 16,0 0 45-16,-9-5-73 0,4-1 48 0,-1 0-65 16,-2-2 53-16,-1-2-62 0,0-3 50 0,-2-4-60 15,-1 2 54-15,1-5-61 0,-3-5 53 0,1-1-12 16,-5-6-3-16,4-1-7 0,-4 0-2 0,4-4-3 15,-1 0-1-15,-1 0 1 0,4 2-7 0,-1-1 10 16,0 7-41-16,4 2 52 0,-1 1-51 0,-3 1 58 16,7 3-48-16,-3 4 53 0,2 0-52 15,1 4 53-15,-2 0-54 0,3 1 52 0,0 3-52 16,1 1 37-16,-1-2-35 0,1 3 52 0,-1 0-53 16,3 1 48-16,2 7-52 0,-4-11 49 0,4 11-53 15,-5-9 53-15,5 9-54 0,-4-8 53 0,4 8-50 16,-4-5 48-16,4 5-46 0,-3-6 51 0,3 6-41 15,0 0 50-15,-2-6-55 0,2 6 58 0,0 0-57 16,0 0 62-16,-4-7-62 0,4 7 57 0,0 0-56 16,0 0 51-16,0 0-50 0,-4-7 51 0,4 7-56 15,0 0 53-15,0 0-56 0,0 0 55 0,0 0-54 16,0 0 55-16,-2-4-55 0,2 4 56 16,0 0-54-16,0 0 56 0,0 0-55 15,0 0 49-15,0 0-48 0,0 0 52 0,0 0-48 16,0 0 48-16,0 0-55 0,0 0 62 0,0 0-65 15,0 0 57-15,0 0-70 0,0 0 42 0,0 0-10 16,0 0-8-16,0 0-13 0,0 0-2 0,0 0-8 16,0 0-6-16,0 0 1 0,0 0 0 0,0 0-3 15,0 0 11-15,0 0-1 0,0 0 5 0,0 0 3 16,0 0 4-16,0 0 0 0,-3-6-5 0,3 6-2 16,0 0-7-16,0 0 0 0,0 0 1 0,0 0 2 15,0 0 5-15,0 0 8 0,0 0 5 0,0 0 6 16,0 0 5-16,3-8 7 0,-3 8 1 15,0 0-1-15,0 0 0 0,2-6 3 0,-2 6 1 16,0 0 1-16,0 0 1 0,0-7 0 0,0 7 2 16,0 0-2-16,0 0 0 0,0 0 2 0,3-7-4 15,-3 7 15-15,0 0-8 0,0 0 0 0,0 0-8 16,0 0 8-16,0 0-3 0,0 0-1 0,0 0 0 16,0 0-2-16,0 0-1 0,0 0 3 0,0 0-7 15,0 0 2-15,0 0-2 0,-4 6 2 0,4-6-1 16,-4 14 1-16,3-1 15 0,-3 0-16 0,1 3 14 15,1 2-16-15,-2 2 17 0,0 1-18 0,-1-2 17 16,4-1-32-16,-3 0 39 0,0 0-17 0,4-3 11 16,-4 1-15-16,4-4 15 0,-2-2-14 15,-1 3 15-15,3-6-13 0,0 1 18 0,0-8-8 16,-1 13 14-16,1-13-24 0,-3 5 16 0,3-5-18 16,0 0 18-16,0-6-19 0,0 6 18 0,3-15-19 15,-3 4 18-15,1 0-16 0,-1-1 16 16,0 1-16-16,3-1 16 0,-3 0-14 0,1-2 1 15,0 5-3-15,-1-4 1 0,0 4-1 0,3-1 1 16,-2-1 2-16,-1 3 0 0,3-1-2 0,-1 3 6 16,-2-2-2-16,3 2-1 0,-2 0-3 0,4-2-16 15,-2 3 19-15,-1 0 4 0,-2 5-4 0,8-11 2 16,-8 11-1-16,5-10 9 0,-5 10-11 0,9-8 12 16,-9 8-13-16,10-7 15 0,-10 7-12 15,9-5 1-15,-9 5-3 0,12-4 4 0,-12 4-3 16,15-3 0-16,-15 3-4 0,14 1 7 0,-1 1-1 15,-3 1 0-15,4 0 4 0,-2-2-1 0,2 6 11 16,2-3-23-16,0 2-16 0,0-2-85 0,2 3-38 16,-1-3-96-16,-1 2-47 0,1 1-89 0,1-1-233 15,-4-1-124-15</inkml:trace>
  <inkml:trace contextRef="#ctx0" brushRef="#br0" timeOffset="29991.78">10924 14336 54 0,'0'0'372'0,"-9"-5"-81"0,9 5-62 16,-5-5-33-16,5 5-30 0,-4-4-22 15,4 4 6-15,0 0-40 0,-5-5-17 0,5 5-9 16,0 0-7-16,-5-5-8 0,5 5-3 0,0 0 5 15,0 0-5-15,0-7-6 0,0 7-2 0,0 0-4 16,5-6-9-16,-5 6 6 0,0 0-6 0,9-2-1 16,-9 2 4-16,14 0 7 0,-14 0 5 0,19 3 1 15,-5 1-6-15,4-1-9 0,4 2-8 0,2 0-8 16,0 0 0-16,2-1-6 0,8 1-4 0,-8 1-5 16,10-1-4-16,-7-4-2 0,-2 2-2 0,1 1-1 15,0-1-1-15,-2 0-2 0,-6-2-1 0,2 2-3 16,-3-3 0-16,-1 2-1 0,-4-1-3 15,0 0 0-15,-2 0-5 0,-1 2 3 0,-1 0-19 16,-10-3-14-16,13 2-15 0,-13-2-38 0,8 3-30 16,-8-3-43-16,0 0-33 0,0 0-45 0,0 0-47 15,0 0-288-15,-5 4-93 0</inkml:trace>
  <inkml:trace contextRef="#ctx0" brushRef="#br0" timeOffset="30259.14">11366 14069 349 0,'-1'-7'444'0,"-3"4"-69"0,4 3-76 15,-8-8-66-15,8 8-45 0,-6-6-40 0,6 6-30 16,0 0-21-16,0 0-17 0,-13 5-17 0,11 4-8 15,-1 1 37-15,2 5-9 0,-2 5-12 0,3 4-20 16,-1 2-12-16,0 2-6 0,1 2-6 0,0 0-56 16,1 3 49-16,0-4-55 0,-1-2 45 0,3 1-144 15,-2-5-28-15,-1 3-85 0,3-6-102 16,-2 0-253-16,-1-3-114 0</inkml:trace>
  <inkml:trace contextRef="#ctx0" brushRef="#br0" timeOffset="36739.48">6581 14591 329 0,'0'0'419'0,"0"0"-110"0,0 0 19 15,0 0-101-15,0 0 40 0,0 0-35 0,3-5-14 16,-3 5-82-16,-3-6 49 0,3 6-57 0,-5-5 60 16,5 5-76-16,-5-10 39 0,5 10-77 0,-5-13 42 15,1 9-68-15,3-4 39 0,-3-1-65 0,3-1 42 16,-2 2-15-16,-1-3-8 0,3 1-7 0,-4 1-8 15,4-2-2-15,-2 2-7 0,-2 0-5 0,4 1 0 16,-2-1-2-16,-2 4 2 0,5 5-5 0,-4-12 0 16,4 12 6-16,-5-5-9 0,5 5-4 15,-6-4-6-15,6 4-3 0,-8 3 5 0,8-3 0 16,-6 14-3-16,-1 0-46 0,6 4 59 0,-3 7-1 16,4 3 2-16,0 10-3 0,4 8 0 0,1 2-2 15,4 5-1-15,0 7-2 0,5 2 1 0,0-1-3 16,3-1 0-16,-2-4-46 0,-1-7 59 0,-1-5-3 15,0-3-1-15,-2-2-1 0,-2-2 0 16,1-8 3-16,-2-2-4 0,-3-5-3 0,-1 1-11 16,0-6-71-16,-3 0-41 0,-1 1-111 0,-1-5-92 15,-3 0-85-15,-2 0-430 0,-2-7-382 16</inkml:trace>
  <inkml:trace contextRef="#ctx0" brushRef="#br0" timeOffset="36924.19">6333 15167 442 0,'-1'-9'431'0,"1"-1"-56"16,0 3-33-16,1-4-60 0,3 2-36 0,0-2-69 15,4-1-19-15,-2-1-40 0,8-2-5 0,-1-2-33 16,2 2-5-16,3-5-26 0,0 3 5 0,4-1-24 16,-3-2-5-16,5 2-9 0,-1 0-19 0,-2 0-73 15,3-1-79-15,-1 4-77 0,0-2-68 0,-4 3-91 16,4-2-189-16,-5 2-95 0</inkml:trace>
  <inkml:trace contextRef="#ctx0" brushRef="#br0" timeOffset="37257.36">7076 14182 34 0,'-3'-12'600'0,"2"3"-108"16,0 1-82-16,-3 1-15 0,3-2-60 0,-2 5-36 16,3 4-74-16,-5-9-47 0,5 9-38 0,0 0-27 15,-10 3-11-15,3 6-25 0,1 5-5 0,-3 10-17 16,0 14 26-16,0 10 2 0,-1 14-52 0,5 10 45 15,2 3-15-15,3 5-18 0,8 5-10 0,2-3-10 16,4-1-11-16,5 1-55 0,3-8 1 0,1-3-61 16,3-6-33-16,-1-9 1 0,3-8-5 0,2-3 8 15,-6-14-95-15,4-5-66 0,-5-10-106 0,-4-5-339 16,-1-5-243-16</inkml:trace>
  <inkml:trace contextRef="#ctx0" brushRef="#br0" timeOffset="38639.46">7315 14454 112 0,'-5'-11'454'0,"2"2"-43"16,1 2-54-16,-1-1-40 0,-1 3-30 0,4 5-45 16,-2-14-22-16,2 14-30 0,-4-8-36 15,4 8-32-15,-4-9-29 0,4 9-24 0,0 0-23 16,-5-4-2-16,5 4-6 0,0 0-7 0,5 11-6 15,-4-3-5-15,6 3-2 0,-2 2-52 0,0 4 55 16,5 2-48-16,-2 2 52 0,1 0-6 0,0-1-8 16,1-3 3-16,0 0-8 0,-3-3 6 0,3 0-8 15,-4-5-6-15,3 3 5 0,-5-5 2 0,4 0-4 16,-1-2-1-16,-7-5-3 0,9 4 0 0,-9-4-60 16,12-6 47-16,-7 0-64 0,0-2 60 0,-1-1-45 15,0-1 62-15,-2 1-49 0,2-1 57 0,-1 1-47 16,-1-1 55-16,1 1-53 0,-2 1 64 15,-1 2-64-15,0 6 56 0,6-12-62 16,-6 12 57-16,4-6-52 0,-4 6 56 0,9-2-49 16,-9 2 52-16,14 4-52 0,-5 0 54 0,0 3-45 15,4 2 51-15,-3 1-6 0,4 1-4 0,3 0-6 16,-3-1 2-16,1 2-7 0,-2-3 0 0,1-2 2 16,-4-1-5-16,2-2 3 0,-2 1 1 0,-1-3 2 15,-9-2-2-15,14 0 1 0,-5-5 6 0,-4-1-8 16,0-2-52-16,-2-2 67 0,-2 1-54 0,-1-4 60 15,-4-4-3-15,3-1-4 0,-7-4-7 0,3-1-3 16,-5-5-4-16,0 3 3 0,-2 0 0 16,-2-2-4-16,4 5-7 0,1 1-3 0,-4 0-15 15,7 4-35-15,-2 3-51 0,-1-1-63 0,4 5-76 16,1 0-32-16,-1 6-8 0,5 4-8 0,-1-6-196 16,1 6 19-16</inkml:trace>
  <inkml:trace contextRef="#ctx0" brushRef="#br0" timeOffset="39471.22">7894 14056 175 0,'-5'-7'505'0,"2"0"-125"0,-2 4-77 16,5 3-71-16,-4-6-49 0,4 6-47 0,0 0-23 16,0 0-24-16,0 0-14 0,0 0-15 0,-4 12-9 15,8 0-2-15,0 4 6 0,4 6-29 0,1 2-8 16,2 5-5-16,3 7 12 0,0-1-15 0,3-2-2 16,-2 2-66-16,1-2 72 0,-4-8-55 15,1 1 63-15,-1-7-56 0,-2-1 63 0,-4-6-57 16,3 2 71-16,-1-2-40 0,-2-3 74 0,-2 1-41 15,1-4 74-15,-1 0-34 0,0 0 40 0,-4-6-74 16,0 0 40-16,9-6-57 0,-9 6 35 0,5-11-20 16,-4 2-1-16,-1 1-15 0,3-4 17 0,-2 3-26 15,0-3 13-15,2-2-16 0,-2 4-4 0,2-1-6 16,-2 1-1-16,3 1-3 0,-3 1-3 0,4-3-1 16,-1 6 1-16,0 0-7 0,1-1 5 0,-5 6 8 15,13-2-8-15,-13 2 5 0,15 0-4 16,-6 2 11-16,4 2-8 0,-2 1 7 0,1-2-12 15,3 1-2-15,-3-2-19 0,2 3-29 16,-3-4-52-16,2-1-59 0,1-1-57 0,-1-3-68 16,-2 1-88-16,2-4-233 0,-1-3-128 0</inkml:trace>
  <inkml:trace contextRef="#ctx0" brushRef="#br0" timeOffset="39773.53">8102 13728 260 0,'-4'-11'283'0,"2"1"-14"0,-2 4-4 0,0 0-3 16,4 6-74-16,-6-11 45 0,6 11-37 0,-8-6-43 15,8 6-35-15,0 0-66 0,0 0 37 0,-10 5-64 16,7-1 41-16,2 8-47 0,-2 4 78 0,2 2-17 15,1 6-15-15,0 3-22 0,1 2-5 0,3 3-9 16,0 0 9-16,4 0-25 0,-2-2 8 0,3-2-10 16,1-2 6-16,1-1-15 0,1-7 13 0,0 1-19 15,-2-5-8-15,4-3-67 0,-1-4-59 16,1-2-94-16,-1-2-88 0,-2-5-364 16,3-4-193-16</inkml:trace>
  <inkml:trace contextRef="#ctx0" brushRef="#br0" timeOffset="40088.07">8217 13580 113 0,'0'0'173'0,"0"0"-27"0,0 0-23 16,0 0-19-16,0 0 16 0,0 0 18 0,-6 5-4 15,6-5 11-15,1 10-14 0,0-2-5 0,2 1-40 16,-2 3 44-16,4 2-61 0,-1 3 26 0,0 0-59 16,1 3 35-16,5 0-60 0,-2 1 42 15,-3-1-10-15,4-1 8 0,1 1-32 0,-1-2 6 16,0-2-13-16,4-3 0 0,-3 0-8 0,-1-4-40 15,4-1-72-15,-3-4-76 0,-1-3-82 0,-9-1-228 16,19-1 13-16</inkml:trace>
  <inkml:trace contextRef="#ctx0" brushRef="#br0" timeOffset="40954.99">8222 13624 124 0,'0'0'172'0,"0"0"-39"0,0 0-30 16,-1-6-17-16,1 6-16 0,0 0-19 0,0 0-13 15,0 0-10-15,0 0-1 0,0 0-5 16,0 0-8-16,-4-6-3 0,4 6-3 0,0 0-2 16,0 0-1-16,0 0-1 0,0 0 0 0,0 0-1 15,0 0 7-15,0 0-9 0,0 0 1 0,0 0-5 16,0 0-3-16,0 0-23 0,0 0-29 0,0 0-42 15,-6 4-17-15,6-4-77 0,0 0 58 0</inkml:trace>
  <inkml:trace contextRef="#ctx0" brushRef="#br0" timeOffset="41206.75">8211 13616 12 0,'0'0'18'16,"0"0"-10"-16,0 0 1 0,0 0-6 0,0 0 5 15,0 0-3-15,0 0-3 0,0 0 2 16,0 0-8-16,-5 5 4 0,5-5 3 0,0 0-3 15,0 0-23-15,0 0 6 0</inkml:trace>
  <inkml:trace contextRef="#ctx0" brushRef="#br0" timeOffset="41620.96">8198 13796 281 0,'0'0'461'0,"0"0"-143"0,0 0 41 15,0 0-100-15,0 0 21 0,0 0-110 0,0 0 19 16,0 0-87-16,0 0 23 0,0 0-68 0,0 0 36 15,8-6-63-15,-3 1 37 0,1-1-61 0,2-1 52 16,-2-2-104-16,6 1 11 0,-3-2-119 0,0 1-16 16,2-1-54-16,-3 2-66 0,1-3-62 15,-3 3-145-15,2-1 11 0</inkml:trace>
  <inkml:trace contextRef="#ctx0" brushRef="#br0" timeOffset="41870.76">8349 13532 393 0,'0'0'347'0,"0"-7"-76"0,0 7-32 15,1-8-40-15,-1 8-72 0,0-6 23 0,0 6-72 16,5-5 42-16,-5 5-70 0,10-3 52 0,-10 3-68 16,13 0 70-16,-4 3-7 15,1 2-20-15,3 1-12 0,4 7-11 0,-2 1-63 16,-1 2 54-16,4 4-57 0,-4-3 56 0,-1 4-50 15,-3-1 42-15,0 0-54 0,-2 0 50 0,-3 3-9 16,0-2 0-16,-5-2-8 0,3 1-12 0,-6 0-65 16,2 0-51-16,-3-3-66 0,-1 3-77 0,0-5-64 15,-3 0-227-15,3-4-58 0</inkml:trace>
  <inkml:trace contextRef="#ctx0" brushRef="#br0" timeOffset="42371.6">8819 14184 594 0,'0'0'706'0,"-9"4"-147"0,9-4-81 0,-9 4-63 15,9-4-119-15,0 0-15 0,0 0-108 0,0 0 19 16,0 0-90-16,0 0 35 0,7-11-81 0,-1 4 38 15,4-3-69-15,-1 0 42 0,3-2-65 0,2 1 28 16,-3-2-122-16,2 1-9 0,0 2-56 0,-3-2-51 16,-1 4-52-16,1-4-49 0,-5 5-63 0,2-1-6 15,-3 0-363-15,-4 8-247 0</inkml:trace>
  <inkml:trace contextRef="#ctx0" brushRef="#br0" timeOffset="42554.32">8851 13991 112 0,'0'0'401'0,"0"0"-91"15,-10-4-42-15,10 4-27 0,0 0-69 16,-8-3-32-16,8 3-7 0,0 0 2 0,-4-5-8 16,4 5-18-16,0 0-16 0,0 0-8 0,0 0-2 15,0 0-2-15,9-3 6 0,-9 3-8 0,12 9-10 16,-3-3-12-16,0 6-11 0,2 3-19 0,3 1 2 16,-1 5-9-16,5 3-7 0,-4 1-7 0,4 7-58 15,-3-7-75-15,-1 1-56 0,-1-1-32 0,2-1-50 16,-2 0-49-16,-4-5-238 0,4-4-62 0</inkml:trace>
  <inkml:trace contextRef="#ctx0" brushRef="#br0" timeOffset="44320.65">4401 15288 640 0,'-5'-10'513'0,"1"3"-26"0,-1 1-99 0,1 0-67 16,4 6-97-16,-5-10-41 0,5 10-57 0,-4-5-13 15,4 5-41-15,0 0 2 0,0 0-24 0,0 0-7 16,0 0-7-16,3 10-5 0,1-1-6 0,2 4 10 16,4 4-23-16,-2 1 12 0,1 2-22 15,1-1 7-15,0 0-37 0,-2-1-35 0,2 0-64 16,-1-2-24-16,-1-1-70 0,-2-3-33 0,-2 2-68 15,1-3-390-15,-5-2-217 0</inkml:trace>
  <inkml:trace contextRef="#ctx0" brushRef="#br0" timeOffset="44537.23">4212 15359 530 0,'-9'-6'484'0,"3"1"-49"16,-1 0-45-16,2 1-27 0,5 4-65 15,-9-7-52-15,9 7-27 0,-6-10-6 0,6 10-12 16,-5-6-80-16,2 0 20 0,3 0-78 0,0-5 44 16,5-2-25-16,4-2-17 0,0-3-15 0,5-4-15 15,4 1-10-15,1-1-8 0,3 2-68 0,2-2-55 16,2 3-83-16,-3 2-31 0,-3 3-70 0,2 2-28 16,-3 3-34-16,-2 4-36 0,-2-1-299 0,-5 6-196 15</inkml:trace>
  <inkml:trace contextRef="#ctx0" brushRef="#br0" timeOffset="44720.44">4415 15460 245 0,'-1'22'352'0,"-3"-5"-58"15,0 1-7-15,3-3-65 0,0 2 12 0,-2-6-7 16,3 2-24-16,-1-2-23 0,1-3-29 0,0 1-2 16,1-4 35-16,2 3 43 0,-3-8 5 0,9 8-3 15,-9-8-33-15,16-3-25 0,-4-4-39 0,3 1-24 16,2-8-23-16,3-1-21 0,4-3-15 15,3-3-17-15,-4 2-84 0,0-1-87 0,0 3-92 16,0-2-77-16,-2 3-56 0,-1-1-53 0,3 1-63 16,-5 1-238-16,-3 4-225 0</inkml:trace>
  <inkml:trace contextRef="#ctx0" brushRef="#br0" timeOffset="45186.55">5057 14936 17 0,'-3'-8'556'0,"3"8"-97"0,-1-9-108 0,1 9-59 16,-5-9-76-16,5 9-20 0,-7-3-49 0,7 3-9 15,-10 2-35-15,5 6 26 0,-3-1-6 16,2 7 19-16,-4 3-18 0,2 5 9 0,-1 3-15 16,0 7-16-16,3 1-18 0,1-1-63 0,2 4 48 15,2-2-18-15,-2 0-11 0,6-7 12 16,-2 0-19-16,4-3-2 0,-1-6-10 0,1 2-1 16,4-3 10-16,-1-3-16 0,1-3 4 0,1-2-6 15,-1-2 1-15,1-5 1 0,-10-2-3 0,23-1-1 16,-10-6-6-16,0 1 0 0,-2-3-1 0,-1-3-49 15,2 4 56-15,-3-6 3 0,0 3 0 0,-3-2-4 16,3 0-3-16,-2 2-1 0,-2 3 2 16,1-1-3-16,-2 0 2 0,0 3-5 0,-2 0-2 15,2 1-9-15,-4 5-1 0,9-6 1 0,-9 6 6 16,10 0-3-16,-10 0 1 0,16 3 1 0,-6 0 2 16,0 2-3-16,-1 3-6 0,5-3 2 0,-4 2-27 15,2-2-40-15,-1 0-38 0,-2 0-41 0,0 0-45 16,4-2-43-16,-4 0-50 0,0 0-35 0,-9-3-69 15,15 6-229-15,-15-6-138 0</inkml:trace>
  <inkml:trace contextRef="#ctx0" brushRef="#br0" timeOffset="45419.85">5482 15084 261 0,'0'0'532'0,"0"0"-73"0,0 0-113 0,0-6-50 15,0 6-76-15,0 0-30 0,4-8-58 0,-4 8-12 16,8-6-41-16,-2-1 3 0,-1 1-34 0,4-2 5 16,0 0-27-16,4-1 7 0,-3 1-50 0,-1 0-27 15,5-1-106-15,-5 3-85 0,0 0-97 0,1 1-331 16,-1-1-172-16</inkml:trace>
  <inkml:trace contextRef="#ctx0" brushRef="#br0" timeOffset="45620.19">5569 15222 263 0,'-4'9'662'0,"3"-1"-102"0,-3 0-74 0,4-8-55 15,-2 8-74-15,2-8-95 0,-3 7 24 0,3-7-69 16,0 0 35-16,0 0-76 0,14-7 18 0,-6 0-90 15,1-5 32-15,2 1-79 0,1-4 39 0,2-2-75 16,-3 1 35-16,7-2-64 0,-1 0-44 0,-2 2-117 16,-1 0-113-16,3 3-86 0,-3 1-123 15,-4 3-90-15,3 2-260 0,-4 3-382 0</inkml:trace>
  <inkml:trace contextRef="#ctx0" brushRef="#br0" timeOffset="48035.67">9306 13813 211 0,'0'0'414'16,"0"0"-77"-16,-9-4-35 0,9 4-28 0,-5-5-30 15,5 5-42-15,-5-6-38 0,5 6-34 0,-5-6-30 16,5 6-20-16,-3-11-15 0,3 11-14 0,0-11-10 15,0 4-10-15,3 1 43 0,-2-1-65 0,3 0 43 16,-4 7-59-16,6-10 48 0,-6 10-60 0,7-9 53 16,-7 9-58-16,6-3 49 0,-6 3-37 0,0 0 41 15,15 1-49-15,-15-1 7 0,8 12 47 0,-4-5-54 16,0 5 62-16,-3 1-65 0,2-1 54 16,-2 0-8-16,-1 3-7 0,0-2 2 0,0 1-7 15,-1-2 3-15,-2 0-2 0,3 0-1 0,-1-3 0 16,-2 1-1-16,3-2 9 0,0-8 15 0,-1 13 19 15,1-13 6-15,0 9 3 0,0-9-13 0,0 0-11 16,0 0-14-16,4-9-54 0,-3 0 56 0,4-1-54 16,0-6 54-16,0 0-50 0,2-3 48 0,-1-3-54 15,-1 3 58-15,4-1-56 0,-4-2 56 0,-1 3-58 16,1 1 56-16,-1 1-55 0,0 2 58 0,-3 4-55 16,3-1 58-16,0 3-51 0,-3-2 58 0,-1 11-54 15,1-14 51-15,-1 14-58 0,-1-8 53 0,1 8-56 16,0 0 58-16,0 0-57 0,-10 3 56 15,6 3-59-15,0 5 54 0,3 2-50 0,0-1 53 16,-2 3-53-16,6 2 50 0,-1 0-57 0,2 0 56 16,1 1-48-16,5-1 48 0,-1 0-7 0,3 0-3 15,-1-2-6-15,5-2 1 0,0-1-3 0,0-2-14 16,-1-4-43-16,-1 1-57 0,5-4-73 0,-3-2-70 16,0-4-73-16,1 0-65 0,-2-6-303 15,3 1-199-15</inkml:trace>
  <inkml:trace contextRef="#ctx0" brushRef="#br0" timeOffset="48518.87">9440 13281 108 0,'0'0'481'0,"-5"-12"-125"0,5 12 17 16,-2-5-100-16,2 5 1 0,-3-9-107 0,3 9 17 16,0 0-30-16,-4-4-35 0,4 4-22 0,0 0-15 15,0 0-17-15,0 0 4 0,-4 9 19 0,7-2-6 16,-2 1-17-16,3 6-13 0,-1 4-9 15,-1-1-11-15,6 4-4 0,-2-2-12 0,-1 0 1 16,3 1-3-16,-3-4-3 0,4-1 0 0,-4 0-3 16,4-3-56-16,-1 1 58 0,-1-4-55 0,1 0 41 15,0-2-78-15,-2 0-25 0,4-4-112 0,-10-3-36 16,13 3-73-16,-13-3-73 0,12-4-157 0,-7-1-73 16</inkml:trace>
  <inkml:trace contextRef="#ctx0" brushRef="#br0" timeOffset="48705.11">9371 13475 47 0,'0'0'406'0,"0"0"-80"0,0 0-60 0,0 0-51 16,-10-3-52-16,10 3-24 0,1-6-14 0,3 1-8 16,1-2-16-16,7-3-22 0,-3 0-13 0,1-2-16 15,5-1-8-15,-2-2-10 0,2 1-55 16,1-2 31-16,0 1-81 0,-3 3-60 0,-4-1-53 15,4 4-52-15,-4-1-242 0,-3 1 32 0</inkml:trace>
  <inkml:trace contextRef="#ctx0" brushRef="#br0" timeOffset="48968.4">9366 13269 67 0,'0'0'453'16,"0"0"-70"-16,0 0-101 0,-9 0 17 0,9 0-119 16,0 0 19-16,0 0-104 0,0 0 46 0,-9 0-82 15,9 0 41-15,-6 12-21 0,2-5-14 0,3 5-18 16,-2 1-7-16,-1 4-1 0,4 2-15 0,-2 1-54 16,2 3 55-16,1 0-58 0,0 0 60 0,2 1-58 15,-2-2 57-15,3-2-59 0,0-3 3 0,2-1 16 16,-1-1 50-16,-1-1-58 0,5-2 4 15,-1 0-16-15,2-7-42 0,-1-1-23 0,1-2-45 16,4-3-64-16,-1-4-71 0,2 0-227 0,2-7-2 16</inkml:trace>
  <inkml:trace contextRef="#ctx0" brushRef="#br0" timeOffset="49219.89">9550 13162 547 0,'-1'-5'404'0,"1"5"13"0,-5-9-120 16,5 9-6-16,-3-9-110 0,3 9 5 0,-4-8-95 16,4 8 32-16,0-7-77 0,0 7 45 15,0 0-69-15,9-4 45 0,-9 4-59 0,16 8 47 16,-5-3-58-16,3 3 51 0,4 4-10 0,4 5-6 16,-2 3-7-16,3 3-3 0,0 4-5 0,-5-3-2 15,0 0-2-15,-4 1-4 0,0 0-4 0,-5 1 5 16,0 2-6-16,-4-5 0 0,-1 2-49 0,-3-2 58 15,-2 3-48-15,-3-3 47 0,-1 0-75 0,0-1-24 16,-3-1-108-16,-1-1-25 0,2-3-59 0,-2-4-71 16,1-1-217-16,-1-3-81 0</inkml:trace>
  <inkml:trace contextRef="#ctx0" brushRef="#br0" timeOffset="50152.11">9880 13440 480 0,'-3'-5'404'0,"3"5"-64"0,-1-8-66 0,1 8-43 15,-1-8-44-15,1 8-42 0,0 0-36 0,0 0-20 16,0 0-24-16,0 0-6 0,0 0-11 0,0 12-10 15,2-3-5-15,1 1-61 0,-2 6 61 0,4-2-61 16,-1 3 58-16,4 2-57 0,-1-2 4 0,0-2 24 16,-1 0-10-16,1-3 7 0,-1 0 20 0,0-1 23 15,1-3-51-15,-1-2 12 0,1 2 6 0,0-5 5 16,-7-3 2-16,13 1-7 0,-13-1 48 0,14-7-59 16,-5 0 49-16,-1 0-60 0,-2-4 55 0,2 1-59 15,-2 0 56-15,-1-2-58 0,-1 1 64 16,0 0-45-16,0 2 49 0,-3-2-47 0,4 4 64 0,-2 0-55 15,-1 0 53-15,1 2-68 0,-3 5 43 16,2-11-60-16,-2 11 53 0,0 0-52 0,7-3 50 16,-7 3-50-16,9 0 48 0,-4 5-55 0,4 1 66 15,-3 0-65-15,6 2 57 0,0 0-58 0,0-1 37 16,1 2-34-16,1-2 55 0,-1 0-54 0,-1-1 58 16,0-2-57-16,-2-1 61 0,0 0-49 0,2 0 61 15,-12-3-48-15,16-3 56 0,-8 0-61 0,-3-3 52 16,2-1-5-16,-2-1-3 0,-3-3-1 15,1-2-7-15,-6-2-6 0,-2-1-8 0,1-5-50 16,-5-1 53-16,-1-3-54 0,-4-2 54 0,1 4-55 16,-3 0 59-16,-1-1-57 0,-1 0 50 15,3 4-57-15,1 5 36 0,1 1-75 0,-1 0 37 16,4 2-100-16,1 6-35 0,0-3 1 0,1 4-39 16,8 5-20-16,-9 0-39 0,9 0-49 0,-6 4-183 15,3 3 3-15</inkml:trace>
  <inkml:trace contextRef="#ctx0" brushRef="#br0" timeOffset="50821.56">10437 13552 279 0,'0'0'372'0,"0"0"-64"16,-4-6-78-16,4 6 38 0,0 0-91 0,-1-8 48 15,1 8-81-15,0 0 47 0,0 0-26 0,-3-5-36 16,3 5-28-16,0 0-19 0,0 0-22 0,0 0-18 16,0 0-7-16,0 0-7 0,0 0-5 0,0 0-2 15,0 0-5-15,0 0-54 0,8 2 53 0,-8-2-51 16,8 9 56-16,-3-4-50 0,0 1 52 0,1 4-49 15,2-3 53-15,-3 3-55 0,0-1 62 0,-1 1-57 16,1-1 59-16,0 2-57 0,-2-2 57 0,-2 1-53 16,3-1 11-16,-3 0 22 0,-1-1 66 15,0-2-41-15,0 2 66 0,0-8-46 0,0 10 58 16,0-10-60-16,0 9 39 0,0-9-68 0,0 0 37 16,0 0-44-16,0 0 27 0,-6-9-64 0,3 3 47 15,3-5-63-15,0 1 52 0,0-4-60 0,0 3 53 16,3-4-56-16,-2 1 58 0,-1 3-54 0,3-2 57 15,-2 0-1-15,0 2-4 0,-1-1-3 0,3 4-3 16,-3 0-5-16,1 1-5 0,-1 7-1 0,0-11-7 16,0 11 5-16,0-7 4 0,0 7 1 0,0 0 0 15,0 0-49-15,0 7 60 16,3-1-53-16,-3 0 63 0,1 4-57 0,0 0 51 16,3-2-52-16,1 3 53 0,-1-2-50 0,1 2 56 0,0-4-57 15,3 3 34-15,2-4-94 0,-2 0 8 16,2-1-127-16,0-4-15 0,2 1-59 0,-2-4-76 15,1 2-312-15,0-4-183 0</inkml:trace>
  <inkml:trace contextRef="#ctx0" brushRef="#br0" timeOffset="52418.62">10758 13134 249 0,'0'0'539'15,"-12"-3"-11"-15,12 3-141 0,-9-2-2 16,9 2-133-16,-10-2-19 0,10 2-94 0,-5-5 20 16,5 5-77-16,0 0 29 0,-5-4-67 0,5 4 39 15,1-8-63-15,3 2 38 0,1-1-56 0,3 1-2 16,1-3-4-16,1 0-36 0,4-2-42 0,-1 2-57 16,2-2-48-16,-2 2-36 0,0 0-22 0,-2 1-48 15,2-2-5-15,-4 6-21 0,-3-3-135 0,2 0 68 16</inkml:trace>
  <inkml:trace contextRef="#ctx0" brushRef="#br0" timeOffset="52617.92">10814 12932 315 0,'-13'-3'295'0,"13"3"5"0,-14-2-86 0,14 2 22 16,-9-3-81-16,9 3 50 0,-9-2-55 0,9 2 49 16,0 0-80-16,-12-2 24 0,12 2-83 0,0 0 45 15,0 0-84-15,0 0 53 0,-11 3-64 0,11-3 44 16,0 9-57-16,2-2 0 0,0 2 2 0,2 4 2 15,1-1-3-15,4 6-2 0,0 5 43 0,1 0-58 16,7 2 18-16,-4-1-127 0,3-1-4 0,-3-1-43 16,5-2-11-16,-5-5-17 0,2-1-26 15,-5-3-44-15,2-3-150 0,-2-1 111 0</inkml:trace>
  <inkml:trace contextRef="#ctx0" brushRef="#br0" timeOffset="63430.78">11017 12799 152 0,'-4'-9'457'0,"-2"-2"-134"0,2 4 15 15,3-4-118-15,-3 6 37 0,3-2-96 0,-2 0 41 16,3 7-76-16,-5-8 27 0,5 8-77 16,-4-10 32-16,4 10-71 0,-2-5 21 0,2 5-47 15,0 0 43-15,-5-4-60 0,5 4 48 0,2 7-53 16,2-1 48-16,-3 7-53 0,6 2 49 0,-1 2-55 16,2 4 8-16,1 1 1 0,1 1 2 0,0 5 5 15,0-4 1-15,1 0 1 0,-5-3 7 0,3 0 39 16,-3-6-50-16,2 1 45 0,-3-2-54 0,-1-4 11 15,1 1 71-15,-1-3-18 0,0 1 78 0,-2-4-38 16,2 2 54-16,-4-7-59 0,4 10 34 0,-4-10-67 16,4 4-16-16,-4-4-7 0,0 0-12 0,0 0-7 15,1-9-3-15,2 3-1 0,-1-1-4 16,1-2-1-16,-2-1-6 0,5 2-2 0,1-2 26 16,-2 3-73-16,0-3 52 0,4 5-53 15,0-1 51-15,0-1-49 0,0 3 51 0,1 3-52 16,0-1 60-16,-10 2-52 0,21 2 10 0,-11-1 3 15,-1 2 8-15,1 4 4 0,-2 0 5 0,-2-2 5 16,2 4 4-16,-2-2 1 0,-2 4 51 0,-3-3-56 16,2 3 52-16,-3-2-53 0,-3 3 51 0,1-3-54 15,-3 4 51-15,0-2-53 0,-3-1 55 0,0 2-57 16,2-2 46-16,-4 1-47 0,2-4 53 0,0 1-51 16,2 0 47-16,-2-4-69 0,3 4-9 0,5-8-131 15,-6 6-21-15,6-6-68 0,-7 6-41 0,7-6-21 16,0 0-242-16,0 0-89 0</inkml:trace>
  <inkml:trace contextRef="#ctx0" brushRef="#br0" timeOffset="63767.89">11456 12930 85 0,'0'0'286'0,"0"0"-78"16,-2-6-44-16,2 6-26 0,0 0-8 16,0 0 20-16,-1-8-36 0,1 8 24 15,0 0-47-15,0 0 33 0,0 0-52 0,0 0 44 16,0 0-58-16,-1-6 31 0,1 6-54 0,0 0 46 16,0 0-60-16,0 0 48 0,0 0-64 0,0 0 48 15,0 0-61-15,0 0 55 0,0 0-57 0,0 10 0 16,0-10 2-16,2 14 4 0,0-1 8 0,0 2-4 15,2-1-4-15,1 1 2 0,-1 2 60 16,2 3-68-16,3-3 58 0,-2 3-69 0,-1-3 56 0,4-2-62 16,-2-1 57-16,0-3-57 0,2 0 56 0,0-4-66 15,-1 1 5-15,0-6-84 0,-9-2-57 0,19-2-81 16,-10-7-287-16,4 1-52 0</inkml:trace>
  <inkml:trace contextRef="#ctx0" brushRef="#br0" timeOffset="64064.88">11370 12762 120 0,'0'0'571'0,"-8"-3"-150"0,8 3-12 0,-9-3-143 15,9 3 5-15,0 0-107 0,-10-3 16 16,10 3-92-16,0 0 29 0,0 0-70 0,-9-4 35 15,9 4-60-15,0 0 39 0,0 0-65 16,0 0 47-16,-9-5-61 0,9 5 49 0,0 0-77 16,0 0 28-16,0 0-74 0,0 0 36 0,0 0-63 15,0 0 41-15,0 0-42 0,0 0 29 0,0 0 8 16,0 0 14-16,0 0 14 0,0 0 22 0,-2-5-27 16,2 5-2-16,0 0 4 0,-4-8 10 0,4 8 7 15,-8-7 3-15,8 7 1 0,-5-5 6 0,5 5-19 16,-9-4-28-16,9 4-47 0,0 0-42 0,-14-2-220 15,14 2 159-15</inkml:trace>
  <inkml:trace contextRef="#ctx0" brushRef="#br0" timeOffset="64780.88">11293 12154 248 0,'0'0'384'0,"-5"-8"-63"16,5 8-112-16,0 0-15 0,-5-6-77 0,5 6 16 16,13 0-61-16,-3 2 34 0,7 5-48 0,2 3 9 15,14 10-1-15,4 1-3 0,7 13-14 16,-1 4 3-16,7 5 45 0,-3 6-74 0,-2 4 57 15,-3 2-71-15,3 4 48 0,-7-1-59 0,-2 1-4 16,-5 2 0-16,-6 2 3 0,-3-2 6 0,-9 0 60 16,-7 3-67-16,-3-8 69 0,-6 1-60 15,-10 8 51-15,-6 1-45 0,0-3 35 0,-8 0-63 0,-5-2 5 16,-4-2 3-16,-6-8-16 0,4-1-43 0,-4-6-10 16,0-3-80-16,1-8-67 0,6-7-97 15,3-8-215-15,7-5-44 0</inkml:trace>
  <inkml:trace contextRef="#ctx0" brushRef="#br0" timeOffset="79359.75">13641 7694 205 0,'4'-5'298'16,"-4"5"-56"-16,5-12-27 0,-2 7-11 0,-1-2 2 15,3 1-6-15,-1 1-4 0,-3-3 5 0,2 2-2 16,-2 0-8-16,2-2-10 0,-1 3-32 0,-2 5-10 15,4-12 1-15,-4 12-4 0,3-8-9 0,-3 8-13 16,1-8-17-16,-1 8-17 0,0 0-11 16,-4-8-23-16,4 8-12 0,0 0-9 15,-13 1-5-15,3 2-2 0,1 6-4 0,-4-1-3 16,-1 6-1-16,0 0-2 0,0 2-4 0,3 2 0 16,-2 6 42-16,4-4-57 0,1 2 45 0,3-1-50 15,5-3 43-15,0 2-54 0,3-2 47 0,3 1-53 16,2-2 52-16,3-2-54 0,2 0 53 0,2-5-53 15,2-1 50-15,-2-3-63 0,3-3 46 0,0-2-55 16,0-1 57-16,1-1-49 0,0-2 58 0,-2-3-50 16,-2-2 66-16,2 2-57 0,-3-4 58 0,-1 0-57 15,-3-2 56-15,0 2-51 0,-2-3 52 0,-3 1-46 16,-1 2 55-16,-3-3-55 0,-1 2 5 16,-2 1 3-16,-1-2-4 0,-2 2 3 0,-3-3 2 15,-2 5 5-15,1-3 5 0,-4 3-1 0,3-1-5 16,-3 3 1-16,2-2 2 0,-1 3 3 0,3 1-3 15,0-1-7-15,-1 1-16 0,1 0-43 0,9 4-47 16,-13-5-51-16,13 5-30 0,-11-3-18 16,11 3-15-16,0 0-30 0,-13 0-45 0,13 0-297 15,0 0-115-15</inkml:trace>
  <inkml:trace contextRef="#ctx0" brushRef="#br0" timeOffset="79993.19">14105 7446 323 0,'0'0'383'0,"0"-14"-4"0,0 14-124 0,-1-9 13 16,1 9-90-16,-4-9 24 0,4 9-94 0,-5-5 36 16,5 5-83-16,0 0 37 0,-17 0-70 0,12 3 48 15,-4 3-73-15,-1 5 53 0,1 0-60 0,-3 3 2 16,2 4 4-16,1 2 3 0,0 1-1 16,4 3-4-16,-1 0 2 0,2-2 48 15,0-1-60-15,4-1 52 0,0-2-60 0,0-2 58 16,3 2-61-16,-1-5 53 0,2-2-54 0,1 1 56 15,0-5-58-15,0 2 58 0,2-4-53 0,-7-5 57 16,14 2-59-16,-14-2 7 0,15-2 8 0,-6-2-1 16,0-4 0-16,-1 3 0 0,-2 0 5 0,-1-3 1 15,4 2 5-15,-4-1 6 0,2 0 8 0,-2 1-1 16,-1 2-2-16,-4 4-3 0,6-9-2 16,-6 9-9-16,6-6-4 0,-6 6-5 0,7-4 5 0,-7 4 1 15,0 0-3-15,10-2 7 0,-10 2-6 0,10 4 1 16,-5 0 1-16,3 1 1 0,0 2 0 15,-2-2-5-15,4 1-4 0,-2 3-14 0,1-4-12 16,0-1-19-16,0 1-13 0,0 1-26 0,-3-3-18 16,4-1-34-16,-2 0-47 0,-8-2-64 0,14 0-279 15,-5-2-43-15</inkml:trace>
  <inkml:trace contextRef="#ctx0" brushRef="#br0" timeOffset="82081.39">10345 9390 91 0,'0'0'247'0,"-10"1"-59"0,10-1-16 16,0 0-15-16,-13 0-1 0,13 0-3 0,0 0-5 15,-13 0-42-15,13 0 27 0,0 0-54 0,-14 0 31 16,14 0-51-16,0 0 42 0,-14 0-61 16,14 0 51-16,0 0-38 0,-16 0 51 0,16 0-49 15,-11 1 31-15,11-1-60 0,0 0 44 0,-15 0-57 16,15 0 63-16,-10 1-56 0,10-1 53 0,0 0-51 16,-13 2 52-16,13-2-57 0,0 0 49 0,-13 1-54 15,13-1 50-15,0 0-57 0,0 0 52 0,0 0-51 16,-11 0 52-16,11 0-55 0,0 0 54 0,0 0-60 15,0 0 48-15,-7-4-56 0,7 4 47 0,3-5-52 16,1-1 47-16,1-2-53 0,1-4 56 0,8-1-56 16,4-8 49-16,5-4-51 0,5-3 9 0,3-4 4 15,10-7 50-15,5-3-56 0,4-6 54 0,2 0-57 16,20-11 56-16,-1-3-56 0,5 1 54 16,0-1-56-16,6-4 52 0,1 5-52 0,4-1 8 15,1 1 48-15,0 5-53 0,-2 1 48 0,2 3-51 16,-5 1 52-16,0 3-9 0,-11 9-5 0,-2 0-3 15,2 4-2-15,-3 1-3 0,0 0-2 0,-3 0-1 16,-2 3-1-16,-1 3 0 0,-3-2 3 0,-4 4-52 16,-2 0 56-16,-3 1-48 0,-13 6 55 15,2 1-52-15,-4 1 57 0,-2 3-50 0,-7 0 49 16,-3 1-51-16,-2 4 53 0,-3 0-51 0,-5 3 54 16,3-1-54-16,-3-1 54 0,-4 4-54 0,3-1 54 15,-3 0-51-15,-1 0 47 0,-1 1-45 16,-1 2 50-16,1-1-39 0,-8 3 46 0,9-5-50 15,-9 5 57-15,13-6-57 0,-13 6 68 0,6-2-52 16,-6 2 54-16,0 0-53 0,12-3 55 0,-12 3-61 16,0 0 48-16,6-4-53 0,-6 4 49 0,0 0-56 15,8-5 50-15,-8 5-53 0,0 0 45 0,0 0-47 16,6-3 52-16,-6 3-54 0,0 0 56 0,0 0-53 16,5-4 55-16,-5 4-59 0,0 0 52 0,0 0-53 15,0 0 51-15,0 0-56 0,0 0 52 0,7-2-67 16,-7 2 18-16,0 0-105 0,0 0-24 0,0 0-102 15,0 0-24-15,0 0-61 0,0 0-74 16,0 0-180-16,-13-1-111 0</inkml:trace>
  <inkml:trace contextRef="#ctx0" brushRef="#br0" timeOffset="82962.39">12496 7553 160 0,'0'0'218'0,"0"0"-39"15,-9-2-11-15,9 2 1 0,0 0-15 0,-9-3 27 16,9 3-54-16,0 0 31 0,0 0-48 0,-9-2 40 15,9 2-69-15,0 0 47 0,0 0-80 0,-9-2 49 16,9 2-74-16,0 0 44 0,0 0-74 0,0 0 56 16,0 0-60-16,0 0 53 0,0 0-59 0,0 0 53 15,9 2-55-15,0 1 4 0,4 1 5 0,2 3 6 16,7-2-2-16,2 2 3 0,3 4-4 16,4-2 5-16,-2 2-8 0,3-2 12 0,0 2-4 15,2 0 54-15,-2-2-60 0,-1 3 53 0,-3-4-60 16,-1 2 54-16,-4-3-62 0,0 0 50 0,-6 0-51 15,-1-2 60-15,-3 0-63 0,1 1 61 16,-2-1-60-16,-1-3 52 0,-2 2-57 0,-4 1 59 16,3 0-55-16,-8-5 57 0,10 4-58 0,-10-4 59 15,1 8-56-15,-1-8 65 0,-2 10-65 0,-2-5 64 16,-1 3-65-16,0-3 61 0,-3 1-49 0,-1 5 51 16,-1-4-61-16,-3 5 57 0,3 0-63 0,-4 2 60 15,0 0-60-15,0 1 60 0,-2 2-61 16,5-1 62-16,-2 1-61 0,-1-1 62 0,5 3-72 15,0-4 32-15,0 4-95 0,4-4-29 0,0 1-50 16,1 0-51-16,0-2-72 0,2 0-150 0,-1-1 69 16</inkml:trace>
  <inkml:trace contextRef="#ctx0" brushRef="#br0" timeOffset="87409.4">12605 14572 305 0,'0'0'278'0,"0"0"-49"0,-7 5-64 0,7-5-18 16,0 0-45-16,-9 2-2 0,9-2-27 0,0 0 21 15,0 0-29-15,0 0 30 0,0 0-36 0,0 0 4 16,-10 1 8-16,10-1 6 0,0 0-1 16,0 0-13-16,0 0 8 0,0 0-14 15,0 0 7-15,0 0-6 0,0 0-5 0,0 0-8 16,0 0-4-16,0 0 0 0,-10-1 3 0,10 1-5 15,0 0 1-15,0 0 8 0,0 0 8 0,0 0-3 16,0 0-2-16,0 0 1 0,9-7-4 0,-9 7 4 16,11-3-4-16,-2 0-9 0,0 0-4 0,1-1-7 15,3-3-5-15,5 3-4 0,-1-4 43 0,3 0-54 16,2-1 45-16,0-1-62 0,3-1 54 16,1-2-61-16,2-1 54 0,-3-1-55 0,7-2 51 15,0-1-51-15,0-2 47 0,0-2-53 0,1 1 60 16,-1-2-60-16,0-2 52 0,3-2-55 0,-3 1 50 15,1-4-49-15,0 2 55 0,7-7-55 0,-3 0 57 16,-1-1-54-16,-6 3 47 0,6-2-47 0,-4 2 8 16,3-5 4-16,-6 6 10 0,3-9 7 0,-4 7 14 15,4-8 11-15,-1 0 12 0,-2-3 55 0,-1-1-56 16,-1-2 48-16,1 0-52 0,-1-3 61 0,0 0-60 16,1-2-1-16,-4-3-1 0,3 4-5 15,-3-3-21-15,3 1 20 0,-3-4-4 0,-2 1-8 16,4 0-8-16,-3 0 0 0,-2-2-2 0,0 2-1 15,-1-2-4-15,-1 2-1 0,-2 2-2 0,1-2 2 16,-4 3-22-16,1 7 24 0,-2-3-18 0,1-4 22 16,-1 6-23-16,-3-2 23 0,4 2-22 0,-2 0 24 15,-2 1-20-15,4-1 24 0,-2 3-27 0,-1-1 26 16,-1 1-27-16,2 0 21 0,-1-1-21 0,-2 2 25 16,3-2-24-16,-2 4 1 0,0-3 7 0,-1-1 1 15,1 3 21-15,-3-1-25 0,-1-4 20 0,3 4-24 16,0-4 19-16,-1 4-1 0,-2-3 0 0,2 3-1 15,-1-1-3-15,1 1 0 0,-3 1-2 0,3 1-20 16,-3 0 22-16,4-2-21 0,-3 4 23 16,-2 1-20-16,3 3 21 0,-2-1-18 0,1 2 26 15,-2-1-24-15,-3 1 19 0,4-8-24 16,-2 7 19-16,1-2 0 0,-3 0-3 0,0-4-2 16,3-2-3-16,0-2-2 0,-3 3-5 0,2-5 0 15,-2 4 1-15,0-3-16 0,3 1 22 0,-3 1-17 16,3 1 25-16,-4 1-21 0,4-3 22 0,0 1 4 15,0 1-4-15,1 0-6 0,-3-1-1 0,2 0-2 16,-1-1 2-16,-1 2 2 0,1 1 0 0,-2-2-3 16,2 2 1-16,1 1-1 0,-3 4-1 0,3-7 1 15,-3 1 1-15,4 7-1 0,-1-5-17 0,-3 4 23 16,2-7-17-16,-1 7 16 0,-2 2 0 16,0-1 13-16,0 1-13 0,-1-1-7 0,0-1 2 15,-2 1 0-15,-1 0-4 0,2 2 3 0,-3 0 1 16,1-1-1-16,0 2 0 0,0 5-1 0,0-3-2 15,-1 2 3-15,0 5 0 0,-1 1-2 0,2-3 18 16,-1 3-10-16,-2 2-5 0,2-2-5 0,-1-1-2 16,-2 2-17-16,3 1 21 0,0 1-12 0,-3 0 19 15,4 0-22-15,-2 1 23 0,0 2-6 0,-1 1 2 16,2 0 0-16,0 2-2 0,-1-1 0 0,-2 1 2 16,4 2 0-16,-2-2-3 0,-1 1 0 15,0 1 1-15,2 2 4 0,-2-1 0 16,2 2-3-16,-1 0 2 0,1 1-1 0,0 0 1 15,-2 0 47-15,2 0-53 0,0 1 48 0,0 0-54 16,0 0 44-16,0 1-54 0,1 1 53 0,0-1-53 16,0 1 49-16,0-1-49 0,0 2 49 0,-2-1-52 15,2-1 53-15,-1 2-50 0,1 0 49 0,4 5-51 16,-5-10 51-16,1 5-44 0,0 1 47 0,4 4-54 16,-7-11 54-16,7 11-52 0,-8-6 52 0,8 6-46 15,-5-10 41-15,5 10-40 0,-8-6 47 0,8 6-54 16,-6-6 54-16,6 6-53 0,-6-6 53 0,6 6-54 15,-7-7 54-15,7 7-51 0,-4-4 46 0,4 4-51 16,0 0 53-16,-6-6-56 0,6 6 54 16,0 0-51-16,-9-5 51 0,9 5-52 0,0 0 52 15,-5-4-51-15,5 4 51 0,0 0-51 0,0 0 52 16,-8-5-36-16,8 5 33 0,0 0-56 16,0 0 60-16,-4-4-58 0,4 4 53 0,0 0-50 15,0 0 49-15,0 0-49 0,0 0 51 0,-6-4-47 16,6 4 53-16,0 0-50 0,0 0 56 0,0 0-47 15,0 0 46-15,0 0-52 0,0 0 52 0,0 0-53 16,0 0 49-16,0 0-54 0,-9-4 55 0,9 4-55 16,0 0 54-16,0 0-53 0,0 0 54 0,0 0-53 15,0 0 51-15,0 0-48 0,0 0 64 0,0 0-64 16,0 0 61-16,0 0-55 0,0 0 54 16,0 0-51-16,0 0 51 0,0 0-53 0,-1-5 52 15,1 5-54-15,0 0 42 0,0 0-38 0,0 0 45 16,0 0-54-16,0 0 57 0,-5-6-62 0,5 6 54 15,0 0-56-15,0 0 55 0,0 0-57 0,0 0 52 16,0 0-51-16,0 0 53 0,0 0-49 16,-4-4 43-16,4 4-33 0,0 0-13 0,0 0 53 15,0 0-57-15,0 0 56 0,0 0-59 0,0 0 60 16,0 0-58-16,0 0 56 0,0 0-56 16,0 0 57-16,0 0-57 0,0 0 47 0,0 0-57 0,0 0 34 15,-4-5-81-15,4 5 31 0,0 0-67 16,0 0 44-16,0 0-62 0,0 0 48 0,0 0-60 15,0 0 56-15,0 0-48 0,0 0 54 0,0 0-44 16,-1-6 69-16,1 6-36 0,0 0 60 0,-4-6-43 16,4 6 65-16,-4-5-53 0,4 5 66 0,0 0-46 15,-4-7 59-15,4 7-51 0,-5-7 62 0,5 7-52 16,-4-6 70-16,4 6-46 0,-5-4 67 0,5 4-43 16,-4-7 59-16,4 7-54 0,0 0 57 0,-5-7-52 15,5 7 46-15,0 0-58 0,-5-3 47 0,5 3-61 16,0 0 46-16,0 0-58 15,-10-4 53-15,10 4-60 0,0 0 53 0,-9 6-56 0,5-1 57 16,-1 3-59-16,-4 0 55 0,4 4-54 16,-3-1 55-16,2 1-54 0,-2 2 54 0,-1-2-55 15,0 1 54-15,4 2-52 0,-1-5 57 0,-2 3-61 16,2-1 55-16,1-4-51 0,1 3 51 0,-3-6-50 16,5 4 53-16,-2-2-56 0,4-7 53 0,-5 10-53 15,5-10 54-15,-5 8-54 0,5-8 66 0,-3 7-67 16,3-7 59-16,-2 6-57 0,2-6 56 0,0 0-46 15,-4 7 66-15,4-7-49 0,0 0 45 0,0 0-57 16,0 0 52-16,1-7-59 0,-1 7 53 0,5-7-57 16,-5 7 51-16,4-12-49 0,-1 7 58 0,-1-1-58 15,2-2 59-15,1-1-50 0,-4 2 57 16,3-4-45-16,1 1 50 0,-1 0-51 0,1-1 56 16,-1 3-52-16,0-3 54 0,1 1-57 0,-1 0 52 15,0 2-59-15,-2-1 48 0,2 1-51 16,0-1 41-16,-1 4-50 0,-1-1 46 0,1 0-55 15,2 1 50-15,-5 5-54 0,5-9 47 0,-5 9-49 16,6-9 55-16,-6 9-49 0,9-6 44 0,-9 6-49 16,17-2 54-16,-17 2-50 0,19-1 56 0,-4 2-61 15,-2-1 50-15,5 1-75 0,1 1 7 16,-1 0-82-16,4 1 20 0,2-2-89 0,-2 2 16 0,5-2-82 16,-2 0-31-16,2 1-52 0,-4-2-371 0,4-2-225 15</inkml:trace>
  <inkml:trace contextRef="#ctx0" brushRef="#br0" timeOffset="95522.56">10224 10079 242 0,'-8'-6'307'0,"-1"3"-56"16,3 0-53-16,-2-1-27 0,8 4-14 15,-13-8-45-15,13 8 6 0,-11-6-23 0,4 2 21 16,7 4-7-16,-9-7-9 0,9 7-24 0,-10-8-6 15,10 8-13-15,-9-4 2 0,9 4-6 0,-6-6 1 16,6 6-10-16,-7-5-2 0,7 5-3 0,0 0-3 16,-7-3-1-16,7 3-13 0,0 0 1 0,-8-5-12 15,8 5-1-15,0 0-7 0,0 0-2 0,0 0-1 16,0 0 16-16,0 0-17 0,0 0 2 16,5 5-4-16,4 3 1 0,1 2-2 0,3 6 1 0,6 2 0 15,7 7 2-15,2 4 1 0,1 0 1 16,7 5 0-16,5 5 0 0,-1-1-1 0,-1-1 2 15,5 3 0-15,-1-3-3 0,-2 1 2 0,0 0 3 16,-4-2-2-16,4 2 3 0,-12-7-2 0,3-2-4 16,-4 3 1-16,2-2 5 0,-6-1-6 0,2 2 4 15,-2-4-3-15,-6-2 6 0,-3-2 3 0,2-1-2 16,-3 0 1-16,-4-5-8 0,3 0 3 0,-7-3 1 16,3-3 3-16,0 2 1 0,-4-5 8 0,0 2 17 15,-1-3 18-15,3 3 6 0,-5-5 9 0,3 2-2 16,-1-1-6-16,0-2-5 0,-4-4-8 0,5 9-9 15,-5-9-6-15,4 10-6 0,-4-10-6 16,4 4-9-16,-4-4 2 0,2 7-1 0,-2-7-3 16,0 0-1-16,4 7-6 0,-4-7 0 0,0 0-3 15,0 0-5-15,6 5-31 0,-6-5-36 0,0 0-38 16,0 0-32-16,4 4-13 0,-4-4-28 0,0 0-26 16,0 0-47-16,3 7-79 0,-3-7-208 0,0 0-55 15</inkml:trace>
  <inkml:trace contextRef="#ctx0" brushRef="#br0" timeOffset="96638.63">10763 10954 234 0,'-6'-8'208'16,"6"8"-34"-16,-7-9-15 0,7 9-10 0,-5-6-5 16,5 6-6-16,-5-6-11 0,5 6-14 0,-4-8-6 15,4 8-13-15,-5-3-9 0,5 3-17 0,0 0-14 16,-4-6-9-16,4 6-6 0,0 0-9 0,0 0-9 16,-5-8 10-16,5 8-19 0,0 0-6 0,0 0-5 15,0 0-2-15,0 0-4 0,0 0 2 0,0 0 4 16,0 0 3-16,0 0 2 0,15 5 0 0,-6 1-2 15,-1-1-1-15,6-1 1 0,-1 5 0 0,2-3-2 16,-1 1 1-16,5 3 0 0,-2-3-1 16,2 3-6-16,-1-5 5 0,1 4 0 0,-2-3 0 15,-2-1-11-15,2 2-56 0,-6-2-35 0,2 0-37 16,0-4-58-16,-3 4-48 0,-1-1-173 0,-9-4 119 16</inkml:trace>
  <inkml:trace contextRef="#ctx0" brushRef="#br0" timeOffset="96887.51">11066 10768 320 0,'-4'-6'372'0,"4"6"-101"15,0 0-32-15,-4-6-69 0,4 6-32 0,0 0-37 16,-5 4-6-16,5-4-32 0,-8 10 3 0,6-1-28 15,-3 0-5-15,1 5-8 0,0 0-7 0,0 3-3 16,-1-4-3-16,1 9-2 0,0-1-1 0,-2-1-3 16,2 2 4-16,-1-1-6 0,1 0 1 0,2-2-12 15,-2 0-40-15,1-1-51 0,-2-1-59 0,3 0-79 16,-1 0-228-16,2-2 54 0</inkml:trace>
  <inkml:trace contextRef="#ctx0" brushRef="#br0" timeOffset="99954.58">13035 16355 156 0,'12'-5'175'0,"-12"5"-24"0,6-8-2 0,-1 3-5 15,2-2 6-15,-1-2 5 0,4 1-23 0,-2-3 17 16,1 2-32-16,1-5 26 0,0-1-30 0,2-1 4 16,-1 1-25-16,1-2 0 0,-3 0-3 0,2-2 1 15,-2-1-7-15,-1-2-11 0,-3-1 0 16,5-3 25-16,-5-5-30 0,-1 2 7 0,-1-5-31 15,-2-1 11-15,-1-3-30 0,-4-8 16 0,2-2-26 16,-5-5 17-16,1 4-24 0,-7-11 0 0,3-1 2 16,-4 1-41-16,0-3 73 0,-3 0 5 0,3 1 8 15,-4 0 8-15,0-2 5 0,-1 3 0 0,2-1-1 16,-2 0-48-16,0-3 58 0,1 2-57 16,-1-1 48-16,1 2-48 0,-1-1 47 0,0-3-55 15,1 1 46-15,-4-1-58 0,3 2 53 0,0-2-62 16,-3 2 53-16,2-3-58 0,-1 6 49 0,2-1-54 15,-1 2 7-15,-1 1 4 0,1 0 2 0,-2 2 1 16,-1 0 1-16,1 2 1 0,1 3 48 16,0-2-52-16,-1 2 48 0,-2 1-55 0,1 2 52 15,5 5-59-15,-5-3 52 0,3 6-54 0,-1-1 5 16,-4-4 2-16,3 7 4 0,-1-3-5 0,-1-4 17 16,-2 7 2-16,3 1 0 0,0 1-1 0,0-1-2 15,-1 0-1-15,-2 0 1 0,5 3-1 0,-1 0 48 16,-1 2-56-16,1 1 48 0,2-1-54 0,3 5 50 15,-1 0-53-15,4 6-1 0,0-4 7 0,1 0 4 16,3 3 1-16,-3-1 2 0,4 3 4 0,0 0 1 16,-1 1 0-16,4 0-3 0,-2 3 1 0,2-3 0 15,-2 3 1-15,3 2 1 0,0-2 1 0,0 0-11 16,-2 2 15-16,5-2-14 0,-6 0 19 16,6 3-14-16,-5-3 5 0,3 3-4 0,-1-1 13 15,1 1-15-15,2-1 15 0,-3-1-16 0,1 2 17 16,0-3-15-16,0 2 14 0,0 2-12 0,-1-1 24 15,1 0-25-15,2-1 14 0,-3 1-2 0,1-2 1 16,0 2-6-16,0-3 3 0,2 2-1 0,-2 0 4 16,0-2 0-16,0 1-4 0,-1-1 0 0,1 2-4 15,-1-3-1-15,1 2-1 0,2 0 3 0,-1 2 0 16,-1-2 0-16,-2 3 0 0,2-3 0 0,3 3 7 16,-3 0-5-16,0 2-1 0,3 1 1 0,-2-1-3 15,1 3 0-15,-1-2 0 0,2 3 0 16,-2 0 1-16,3 7-1 0,-6-11 0 0,6 11-1 0,-1-11 1 15,1 11 0-15,-3-7 0 0,3 7 1 16,-2-10-3-16,2 10 8 0,-3-6 2 0,3 6 0 16,0 0-1-16,-4-6-4 0,4 6 1 0,0 0 4 15,0 0-3-15,-1-8-2 0,1 8 5 16,0 0 2-16,-4-4 2 0,4 4 0 0,0 0 1 16,0 0-6-16,0 0-3 0,-4-7 2 0,4 7-3 15,0 0 4-15,0 0-1 0,0 0-3 0,0 0 1 16,-2-6-2-16,2 6 0 0,0 0-4 0,0 0 3 15,0 0-5-15,0 0 10 0,0 0-1 0,0 0-5 16,0 0-3-16,0 0-2 0,0 0 1 16,0 0-1-16,-8-4-3 0,8 4 0 0,0 0-5 15,-4 8-1-15,4-8-7 0,-5 9-4 0,0 0-5 16,0 0-7-16,0 4 1 0,-3 2 0 0,-1 2-4 16,0 1 5-16,-1 3 0 0,1 0 7 0,0-1 5 15,-1 2 6-15,0-2 3 0,-2 0 2 0,6-2 8 16,-3-1-1-16,1-3-1 0,2-2 4 0,-1-1-13 15,1-1 14-15,2-1-8 0,-1-2-9 0,1 0-9 16,4-7-15-16,-4 11 12 0,4-11-11 0,-5 3-12 16,5-3-6-16,0 0-1 0,-10-9 6 0,10 2 11 15,-4-1 9-15,4-4 7 0,-1 1 5 16,0-1 2-16,-2 0 5 0,3 0 4 0,0-2 1 16,0 1 2-16,0 0 0 0,0 0 4 0,0 0-1 15,3 1 3-15,-2-1 1 0,0 3 0 0,2-1-1 16,-2-2 0-16,-1 5 2 0,4-2-3 0,-3 3 2 15,0 0-3-15,1-1 0 0,0 2 0 0,-2 6-1 16,3-11 6-16,-3 11-2 0,4-7 1 0,-4 7-6 16,6-9 2-16,-6 9 0 0,9-4 3 0,-9 4 0 15,15 2 1-15,-15-2-1 0,18 6 0 0,-6-3 1 16,2 3 0-16,1-1 3 0,-1 4-1 0,5-3-1 16,2 3 0-16,-1-1 1 0,2-3-2 0,1 3-4 15,-1-3-20-15,2-3-45 0,0 1-36 16,2-1-39-16,-3-2-31 0,-1 2-47 0,-1-4-58 15,2 0-259-15,-2 2-47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29:05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11384 12906 5 0,'-5'-8'199'0,"5"8"-91"0,0 0-112 0,0 0-102 16,0 0 36-16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38:24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 12932 283 0,'-3'-7'390'0,"2"1"-47"0,0-1-91 15,-2 1-25-15,3 6-52 0,-4-13 30 0,4 13-29 16,-1-11 24-16,1 11-40 0,-5-9 7 0,5 9-45 16,-4-8 12-16,4 8-24 0,0-9-8 15,0 9-34-15,0 0-4 0,-2-6-29 0,2 6 3 16,0 0-28-16,-3-6 7 0,3 6-22 0,0 0 20 16,0 0-17-16,-4 12 15 0,4 1-18 0,0 3 17 15,-1 7-17-15,-3 3 15 0,4 8-19 0,-1 4 20 16,-2 9-21-16,2 0 18 0,-3 1-1 0,4-1-1 15,-5 4-18-15,5-4 21 0,-4 0-10 0,3-4 10 16,0-5-18-16,-2-2 15 0,3-2-20 0,-1-9 14 16,1 3-35-16,-3-8-11 0,3-1-51 0,0-3-25 15,0-3-67-15,0 2-12 0,0-4-52 0,0-3-36 16,0-8-368-16,0 9-165 0</inkml:trace>
  <inkml:trace contextRef="#ctx0" brushRef="#br0" timeOffset="616.76">1868 12887 138 0,'-4'-10'477'0,"2"3"-95"0,-1 1-77 0,1-2-79 0,2 8-12 15,-4-9-40-15,4 9-16 0,-3-9-20 0,3 9-24 16,-4-9-26-16,4 9-28 0,-1-8-20 0,1 8-10 15,0-9-9-15,0 9-2 0,8-13-3 16,-2 7 1-16,4-4-2 0,2 0-4 0,3-2-7 16,3 0 1-16,4-2-1 0,1 1-8 0,0-2 4 15,1 4 2-15,-2 0 0 0,3-2-4 0,-4 5-25 16,-1-1 27-16,2 0-25 0,-3 2 26 0,3-2-30 16,-2 3 22-16,-3 1-26 0,2 1 25 0,-1 0-14 15,0 3 16-15,0-2-23 0,-3 3 14 0,2 0-18 16,-2 2 38-16,4 0-26 0,-1 2 34 0,1 3-42 15,3 1 30-15,-3 3-26 0,4 1 32 16,0 5-31-16,0 0 29 0,-1 3-8 16,-3 0-11-16,3 4-11 0,-4-2 34 0,-2 1-31 15,1-1 14-15,-3 4 0 0,-1-2-5 0,-3-1 6 16,0 2 3-16,-1-2 1 0,-2-1 23 0,-1 1-27 16,0-2-1-16,-2-1 31 0,0-1-37 0,0-1 35 15,-3-1-35-15,3 0 33 0,0-2-33 0,-3-1 32 16,2 0-31-16,-1-2 34 0,-2-1-36 0,3 1 35 15,-3-3-25-15,1 0 41 0,-1 2-15 0,-1-2 35 16,-2 1-22-16,-2 1 19 0,-4-1-24 0,0 2 8 16,-2 2-7-16,-6 2 21 0,-3 1-7 0,-6 1 29 15,3-3-7-15,-10 4 14 0,-3-1-11 16,2 1 27-16,-1-4 17 0,-1 2 12 0,-1-2-21 16,8-1-4-16,-2-3-25 0,3 1-2 0,1-3-22 15,-1 1 4-15,5-1-19 0,5-3-3 0,-1 0-14 16,2 0 6-16,2-1-16 0,2-2 6 0,3 0-13 15,0-1 5-15,1 2-17 0,1-1 4 0,8-3-25 16,-14 3 5-16,14-3-22 0,-10 4-3 0,10-4-27 16,-9 3-9-16,9-3-35 0,0 0 3 0,-10 1-44 15,10-1 7-15,0 0-52 0,0 0-8 0,0 0-21 16,0-8-56-16,0 8-46 0,6-4-203 0,-6 4-49 16</inkml:trace>
  <inkml:trace contextRef="#ctx0" brushRef="#br0" timeOffset="1399.62">2764 12988 132 0,'0'0'374'15,"0"0"-105"-15,-13-2-19 0,13 2-55 0,0 0-9 16,0 0-36-16,-11-1-12 0,11 1-21 0,0 0-14 16,0 0-11-16,0 0-22 0,-8-1-13 0,8 1-19 15,0 0-7-15,1-6-2 0,-1 6 23 0,9-10-38 16,0 9 19-16,1-4-34 0,7 0 23 15,2-2-29-15,8 3 32 0,2-3-31 0,7 1 29 16,4 2-33-16,6-5 4 0,1 2 3 16,3 0 1-16,1-1 0 0,0 1-1 0,0 0 32 15,-1-3-38-15,0 5 26 0,-4-1-32 0,-4-1 26 16,-5 1-40-16,-2 0 7 0,-2 0-67 0,-6 2-1 16,-3-1-37-16,0 1-3 0,-7 0-25 0,2 1 6 15,-5 1-4-15,0-1-37 0,-5 0-211 0,0 0 144 16</inkml:trace>
  <inkml:trace contextRef="#ctx0" brushRef="#br0" timeOffset="1699.77">3615 12640 85 0,'14'4'93'0,"-6"-1"-12"0,-2 0-11 16,4 5-14-16,3-1 1 0,-1 5-2 15,2-2-2-15,-4 4 4 0,5 1 11 0,-2 0-8 16,-4-2 7-16,4 4-6 0,-7-3 20 0,2 0 4 16,-3-2 29-16,0 3-20 0,0-1 27 0,-5-3-39 15,0 4-11-15,-4 0-12 0,2-1-6 16,-6 3-13-16,3-3-8 0,-4 2-9 0,0-1-6 0,0-1-9 15,0-3-10-15,3 2-68 0,-2-1-39 16,2-3-68-16,-2-1-260 0,4 0 90 0</inkml:trace>
  <inkml:trace contextRef="#ctx0" brushRef="#br0" timeOffset="2134.83">3964 12465 80 0,'-3'-5'458'0,"3"5"-113"0,-1-9-49 0,1 9-49 0,-5-10-54 16,5 10-41-16,0 0-36 0,-1-9-26 0,1 9-21 16,0 0-12-16,0 0-6 0,0 0-9 0,0 11-4 15,1 2-14-15,-1 3 2 0,5 7 30 16,0 6-40-16,2 3-5 0,-1 10-4 0,3 3-1 15,1-3 4-15,-2 4-55 0,1 0 61 0,-3-1-53 16,2 2 58-16,-2-4-5 0,1-2-2 0,-2 2 16 16,0-11-28-16,-1 2-1 0,-2 0-1 0,1-10-1 15,-2 4-5-15,2-8-20 0,-2-2-37 0,-1-1-33 16,1-6-7-16,-1 3-57 0,3-5-51 0,-3-9-85 16,1 8-160-16,-1-8 67 0</inkml:trace>
  <inkml:trace contextRef="#ctx0" brushRef="#br0" timeOffset="2665.96">3941 12587 152 0,'-9'-14'431'0,"0"4"-50"16,3 0-72-16,-2-2-40 0,0 5-69 0,2-2-8 15,2 1-28-15,-1 1-18 0,1-2-47 0,2 3-9 16,-1-2-48-16,6 1 10 0,-1-3-28 0,6-2-5 15,3-5-4-15,6 2-5 0,6-2-6 0,5-5-63 16,4 3 49-16,5-2-60 0,0 0 53 16,5 1-50-16,-2 1 70 0,1-1-11 0,1 2 1 15,-2 1-1-15,-2 0 5 0,-1 2-3 0,-6 4 4 16,-3 1 3-16,-4 2 2 0,-2 0-9 0,-4 2 0 16,-3 1 9-16,-1-1-11 0,3 1 2 0,-7 4-1 15,0-2-2-15,-10 3 0 0,18 0 4 0,-18 0 0 16,14 3-43-16,-5 3 54 0,-4 3-43 0,2 4 56 15,-1 1-52-15,0 7 53 0,1 8 12 0,-1 2-9 16,3 7-19-16,1 5 2 0,2 0-3 0,-2 5-1 16,7 9 8-16,-2 0-1 0,3-2-1 0,0 1-7 15,-3-4-45-15,2-8 55 0,-2 1-49 0,-1 0 55 16,0-1-51-16,3-2 54 0,-6-4-4 16,1 0-3-16,-1-5-1 0,-3-4-2 0,-3 0 3 15,3-8 15-15,-3 4 18 0,-4-4 17 0,3-1 16 16,-4-3 4-16,-3-1 1 0,2 1-5 0,-5-2-9 15,-2 2-5-15,-1 0-12 0,-5-3-12 0,-4 0-1 16,-5-1-3-16,-1 2-2 0,-4-2 3 0,-3-4 1 16,-2 0-2-16,0-1 4 0,-2-4-7 0,2 3 8 15,0-4-1-15,3 0-1 0,2-3-9 16,0 0-7-16,5 0-5 0,4-1-5 0,-3-1-8 16,2 0-16-16,3-1-26 0,-2 0-22 0,5 0-46 15,1 1-33-15,3-2-56 0,-2-1-30 16,6-1-72-16,0 2-42 0,2-4-336 0,1 0-181 0</inkml:trace>
  <inkml:trace contextRef="#ctx0" brushRef="#br0" timeOffset="3450.53">4921 12718 331 0,'0'0'303'0,"-19"-3"-9"0,19 3-71 0,-13-2-18 16,13 2-54-16,-10-3-10 0,10 3-4 16,-9-3-4-16,9 3-12 0,0 0-22 0,-9-2-19 15,9 2-15-15,0 0-14 0,0 0-15 0,-9-3-6 16,9 3-3-16,0 0-1 0,0 0-3 0,9-3-4 16,0 0-10-16,4 0 0 0,2-1 3 0,4 2-4 15,8-3 2-15,0 1-10 0,5-4 0 0,6 3 13 16,6-2-50-16,-2-1-28 0,0 1-25 0,-5-1 4 15,-1 3-36-15,1-1 13 0,-5 0-26 0,1-1-1 16,-2 1-20-16,-7-1-5 0,2 1-16 0,-6 1-23 16,3-4-141-16,-5 3 201 0</inkml:trace>
  <inkml:trace contextRef="#ctx0" brushRef="#br0" timeOffset="3698.89">5596 12465 90 0,'0'0'268'0,"1"-9"-58"15,-1 9-17-15,4-9-31 0,-4 9-25 16,3-6-23-16,-3 6-23 0,2-6-17 0,-2 6-10 15,4-8-9-15,-4 8-7 0,8-4-9 0,-8 4-7 16,11-2-6-16,-11 2-2 0,18 0-5 0,-8 2-3 16,3 2-2-16,0 4-1 0,1-2-2 0,0 7-3 15,3 1 5-15,-3-1-1 0,1 4-10 0,-2 1 0 16,-2 1-2-16,-2 1 1 0,0-2 2 0,0 2 7 16,-5-2 12-16,-3 0 6 0,2 0 0 0,-6 0 2 15,-2 2-11-15,-1 0-2 0,-3-1-6 16,-3-1-1-16,1 1-3 0,-2-1-4 15,3-3-13-15,-3-1-42 0,4-4-55 0,0 1-58 0,0-2-71 16,3-3-193-16,6-6 103 0</inkml:trace>
  <inkml:trace contextRef="#ctx0" brushRef="#br0" timeOffset="3999.25">5960 12179 149 0,'0'0'309'16,"0"-10"-83"-16,0 10-61 0,0-6-37 0,0 6-22 16,0 0-15-16,0 0-9 0,0 11-17 0,3-2 18 15,-1 8-19-15,2 6 19 0,0 3-10 0,1 6-14 16,0 10-7-16,7 1-5 0,-6 5-8 0,6-1 13 15,-2 3-37-15,-1-2-2 0,1 3 0 0,-1-5-5 16,1 0-32-16,2-4 36 0,-2 0-29 0,-1-3 30 16,-3-8-33-16,2-2 23 0,-3-7-29 15,0-2-32-15,0-3-25 0,-1-4-28 0,-1-2-59 16,-2-3-80-16,-1-8-128 0,1 8 166 0</inkml:trace>
  <inkml:trace contextRef="#ctx0" brushRef="#br0" timeOffset="4500.77">5963 12259 305 0,'-5'-21'339'0,"1"3"-67"16,0-1-44-16,4 1-38 0,0 0-32 0,0 1-24 16,0-1-25-16,3 0 3 0,2-3-45 0,2 2 0 15,1-2-14-15,1 0-9 0,6 0-17 0,2 2 6 16,1-2-14-16,1 1-4 0,4 0-11 15,1 2 1-15,-1 3 0 0,5-4-2 0,-1 4 1 16,0 2 0-16,4 1-2 0,-2-1 2 0,2 5-4 16,-2-3 0-16,2 5 1 0,-7 0 1 0,2-1-2 15,-2 3 6-15,-5 3-50 0,3-2 62 0,-2 2-56 16,-2 1 47-16,4 1-6 0,-2 3 8 0,-3-1-3 16,2 6 1-16,3-1-10 0,-4 6 2 0,1 4 1 15,-1 5 0-15,1 5 19 0,0 4-62 0,-5 4 68 16,4 5-68-16,-4 5 10 0,5 10 71 15,-3 3-32-15,3 1 1 0,-4 5-4 0,3-1-4 16,0-2 3-16,1 4 5 0,-1-4-8 0,0-3 9 16,0-2-55-16,-3-1 52 0,-1-9-42 15,-1-1 55-15,0-1-50 0,-2-4 48 0,-2-3-47 16,0-4 68-16,-1-3-69 0,-3-2 58 0,-1-2 17 16,-3-6 19-16,-1-2 26 0,0 1 13 0,-1-2 3 15,-2 0 0-15,-2-1-1 0,-4-1-5 0,-1-1-7 16,-4 0-9-16,-1-5-3 0,-2 2-2 0,-5-3-13 15,2-1-10-15,-2-2-15 0,-2-2-7 0,-2-2-7 16,-2 2-8-16,3-2-4 0,-1-4-4 0,3 2-5 16,-4-4-8-16,0 2-3 0,2 0-20 0,-1-1-19 15,3-1-26-15,3 2-33 0,-2 0-36 0,4-3-51 16,0 4-52-16,-1-3-46 0,6 3-69 16,2-2-280-16,-2 1-148 0</inkml:trace>
  <inkml:trace contextRef="#ctx0" brushRef="#br0" timeOffset="5031.53">6740 12747 38 0,'0'0'551'16,"0"-9"-95"-16,0 9-58 0,1-11-75 0,-1 11-66 15,0-6-59-15,0 6-45 0,5-8-35 0,-1 2-25 16,5 3-18-16,4-2-15 0,5-5-12 0,6 5-9 16,9-4-8-16,12-4-6 0,2 1-4 0,4 2-7 15,13-4-11-15,0-1-19 0,0-1-20 0,0 2-5 16,-12 3-17-16,2-1-16 0,-8 2-15 16,1-2-3-16,-6 2 13 0,-5 1-37 0,-5 2-21 15,-6-2-11-15,-2 5-11 0,-1-4-32 0,-7 2-42 16,-2 1-219-16,0-1 73 0</inkml:trace>
  <inkml:trace contextRef="#ctx0" brushRef="#br0" timeOffset="5298.08">7582 12358 21 0,'-5'-6'243'0,"1"1"-41"0,4 5-23 0,-8-6-15 16,8 6-14-16,-6-9-31 0,6 9-6 0,-4-7-45 15,4 7 27-15,0-10-44 0,0 10 18 0,4-9-28 16,2 4 20-16,-2-1-35 0,0 2 24 0,4 1-34 15,-2-2 20-15,4 2-28 0,-1-1 23 16,3 2-33-16,-12 2 27 0,24 1-31 0,-11 1 27 16,1 4-26-16,0 2 24 0,1 1-4 0,1 3-12 15,-2 3 11-15,-4 4-3 0,1-1-2 0,-3 4 3 16,-3-2 1-16,-1 1-14 0,-1 4 6 0,-3-4-3 16,-3-1-1-16,3 1 1 0,-1 1-2 0,-3-3 1 15,0-1-1-15,0-1-5 0,3 0-30 0,-2-2-46 16,1-4-44-16,-2 1-38 0,4-5-59 0,-1 1-175 15,1-8 144-15</inkml:trace>
  <inkml:trace contextRef="#ctx0" brushRef="#br0" timeOffset="5598.27">8000 11965 303 0,'0'0'239'0,"0"-12"-37"0,0 12-66 0,0-8-14 0,0 8-42 16,-3-8 0-16,3 8-28 0,0 0 9 0,0 0-19 16,8 8 6-16,-7 3 1 0,6 4 4 15,-2 5-1-15,4 9-5 0,-3 2-22 0,3 9 14 16,0 3-9-16,1 2 1 0,-2 1-5 0,1 1-13 15,1 1-3-15,-2 0-1 0,-2 0-5 0,2-4 0 16,-2 1-3-16,2-1 0 0,-3-12-1 0,-1 0-10 16,0-4-21-16,-3-4-21 0,0-5-20 0,2-1-18 15,-2-1-16-15,3-3-39 0,-3-5-253 0,-1-9 144 16</inkml:trace>
  <inkml:trace contextRef="#ctx0" brushRef="#br0" timeOffset="6215.27">8019 12069 393 0,'-5'-21'437'0,"4"3"-68"16,-2 0-46-16,-1 1-25 0,2 0-20 0,-1 1-17 16,-1-1-34-16,4 1-23 0,-2 1-29 0,-2 1-34 15,4 2-26-15,0-1-26 0,5-4-17 0,-1 1-13 16,2-1-18-16,6-1-10 0,-1 1-55 0,7-5 54 15,5 2-57-15,5-1 54 0,4-1-54 0,0 1 55 16,7-1-54-16,0 2 56 0,6 0-53 16,7-3 52-16,1 3-56 0,-5 2 54 0,1 2-51 15,-2 2 50-15,0-2-57 0,1 2 59 0,-1 1-54 16,-5 2 53-16,-1-2-52 0,1 4 52 0,-10 1-54 16,-1 1 53-16,-6 0-56 0,-3 1 53 0,1 3-55 15,-4 0 59-15,-1 2-59 0,0 0 56 0,0 2-59 16,0 3 54-16,-3-1-52 0,3 10 10 0,0 0 3 15,-1 6 51-15,-1 2-54 0,2 12 51 0,0 2-53 16,-4 8 52-16,3 0-49 0,-3 4 49 0,1 10-52 16,-1 2 51-16,3-1-53 0,-3-2 53 0,1 2-47 15,-3-12 50-15,0 0-51 0,0 0 47 0,1-2-52 16,-2-1 54-16,2-1-8 0,0-5 0 16,-3 0-5-16,-1-8-1 0,1 1-2 0,-2-3 2 15,-2-4-2-15,1 0-4 0,-1-2 2 0,-1-4-8 16,-1 0 1-16,0-2 2 0,-3-2 0 0,0 2 2 15,-1-1 0-15,-1-4 3 0,-3 5 0 0,-2-3 2 16,-3-1-52-16,-4 1 60 0,-5-2-58 0,0 1 60 16,-7-1-57-16,-6-1 58 0,-2-1-3 15,-12-1-5-15,2-2-2 0,-6 0 1 0,3-1 24 16,-2-1 26-16,0-1 7 0,6 1-1 0,1-2-60 16,3-1 48-16,1 0-55 0,-3 1 47 0,8-1-58 15,-1 0 26-15,4 0-30 0,-1 0 55 0,2 0-68 16,0 0 53-16,6 0-62 0,2 0 35 0,2-1-73 15,1 1 37-15,1 0-34 0,3 0-36 16,0 0-39-16,2-1-52 0,11 1-49 0,-17-2-49 16,17 2-40-16,-14-3-79 0,14 3-245 0,-8-6-168 15</inkml:trace>
  <inkml:trace contextRef="#ctx0" brushRef="#br0" timeOffset="6881.78">9413 12130 327 0,'-11'-5'388'0,"11"5"18"0,-14-4-127 15,14 4 2-15,-13-1-103 0,13 1 10 0,-5-4-94 16,5 4 36-16,0 0-82 0,5-10 44 0,5 6-44 16,6-3 16-16,9-2-9 0,7 1-9 0,15-3-7 15,6 1-7-15,12-2-7 0,5 0-7 0,-1 4-52 16,4-3 61-16,1 5-6 0,-1 0-3 0,1-1-8 15,-15 3-3-15,1 3-9 0,-5-2 7 16,0 1-2-16,-5 1 0 0,-8 1-3 0,-1-1 1 16,-4 1-50-16,-4 0 58 0,0 0-76 0,-3-1 27 15,-1 1-78-15,-3-2 39 0,-2 1-65 0,-1 0 3 16,-1-3-32-16,-2 3-21 0,1-1-17 0,-2 0-42 16,-4-2-170-16,4-1 110 0</inkml:trace>
  <inkml:trace contextRef="#ctx0" brushRef="#br0" timeOffset="7164.75">10776 11820 86 0,'-7'-3'218'0,"7"3"-31"0,-10-5-9 16,10 5-17-16,-9-7-6 0,9 7-15 0,-6-6-12 16,6 6-11-16,-7-5-17 0,7 5-23 15,0 0-10-15,-7-8-16 0,7 8 14 0,0 0-38 16,0-5-6-16,0 5-7 0,0 0-2 0,10-4 0 15,-10 4-5-15,0 0-3 0,17 1-3 0,-7 3 4 16,-1-1-4-16,0 2-1 0,2 4 3 0,-2-2-1 16,0 4 1-16,0 2-3 0,1-2 2 0,-2 3 6 15,-3 1-6-15,0-1-26 0,-1-1 33 0,-4 1-21 16,0-1 50-16,0-1-35 0,-4 3 45 0,-1-1-48 16,0-3 38-16,-3 3-44 0,-2-2 37 0,1-2-42 15,-1 1 37-15,2-3-54 0,-1 1-6 0,0-3-56 16,3-1-54-16,-3-1-54 0,9-4-274 15,-9 2 45-15</inkml:trace>
  <inkml:trace contextRef="#ctx0" brushRef="#br0" timeOffset="7464.47">10849 11495 213 0,'1'-10'254'0,"0"4"-60"0,2 0-51 0,-3 6-25 16,1-9-26-16,-1 9 9 0,0 0-24 0,10-2 18 15,-6 7-19-15,0 5 12 0,1 3-7 0,0 7 39 16,3 7-49-16,-2 9 36 0,3 6-63 0,-1 5 43 16,1 4-63-16,0 12 48 0,-3 0-62 0,3-2 3 15,1 5 0-15,-1-3-4 0,-1 2 46 0,-2-11-56 16,-1 1 46-16,-1-4-59 0,1 1 51 0,-1-1-57 15,-4-4 56-15,3-4-62 0,-2-8 63 0,0 0-62 16,-1-6 59-16,0-4-68 0,0-4 1 0,3-2-71 16,-3-3-9-16,1-3-42 0,-1-3-82 0,0-10-260 15,0 10 11-15</inkml:trace>
  <inkml:trace contextRef="#ctx0" brushRef="#br0" timeOffset="8031.13">10928 11798 320 0,'-5'-20'366'0,"2"2"-115"0,-2 1 6 16,4-1-95-16,-2 0-30 0,3 1-21 0,0-2-15 16,3 1-9-16,2 0-18 0,1-2-12 0,2-2-12 15,2 0-6-15,7 0-8 0,-2-1 45 0,4 1-65 16,8-1 56-16,0 0-65 0,2 1 60 15,2 1-67-15,2-1 64 0,-1 4-13 0,3 1-7 0,-1 0-5 16,5 1-7-16,-1 3 2 0,-4-2-7 16,-2 5-7-16,0 1-8 0,0 3-56 0,-5 0 65 15,-4 0-59-15,4 2 66 0,-7 3-62 0,2 0 64 16,-4 1-62-16,1 1 62 0,-2 0-59 0,1 3 62 16,-3 2-59-16,2 1 58 0,-2 3-57 0,0 0 57 15,3 5-55-15,-5 3 5 0,1 3 7 0,0 2 4 16,0 11-1-16,3 4 9 0,-4 1 50 0,-1 8-65 15,5 9 57-15,-2 4-54 0,1 1 49 0,-1 2-59 16,2 3 66-16,-2 1-62 0,3 2 2 0,0-3 60 16,-3 1-71-16,4-5 64 0,0 2-6 15,-3-4 0-15,0-2-11 0,-3-12-5 0,0 1 5 16,-3-5-8-16,-2-3-4 0,-2-5 5 0,-2-4 8 16,0-4-25-16,-3-4 73 0,-2-3-44 0,-3-1 58 15,0-1-61-15,-2 0 53 0,-1-4-64 0,-3-3 62 16,-4 2-66-16,-1-4 52 0,-6 1-62 0,2-4 54 15,1-4-52-15,-5 1 59 0,-2-1-46 0,-2-1 57 16,-1-1-57-16,2-2 65 0,-3 3-8 0,-1-5-9 16,2 1-12-16,-4-3-8 0,0 4-6 0,4-1-6 15,3-1-5-15,-2-1-5 0,0 3-4 16,3 0-7-16,1-2-3 0,0 1-22 16,1 1-46-16,3 0-45 0,0 2-44 0,-2-3-54 0,7 2-51 15,-1 1-62-15,3-1-92 0,2-2-182 16,-4 1-111-16</inkml:trace>
  <inkml:trace contextRef="#ctx0" brushRef="#br0" timeOffset="8664.29">12215 12077 10 0,'-17'-3'439'16,"4"1"-80"-16,2-1-92 0,1 2 24 0,-1-2-116 15,11 3 38-15,-15-1-93 0,15 1 38 0,-14-4-50 16,14 4 21-16,-11-3-31 0,11 3-22 0,0 0-12 15,0 0-17-15,7-9-5 0,5 7-8 0,3-4-3 16,12 1-5-16,6-2-7 0,12-1-7 0,2 0-1 16,4 4-56-16,3-3 62 0,1 0-4 0,-1 3-2 15,-1-1-3-15,-2 0-2 0,2 1 1 0,-5 1-5 16,-7 1-5-16,0-2 6 0,-5 2-1 0,-2-1-2 16,-4 1-6-16,-5-1-23 0,2 0-34 0,-9 2-37 15,4 0-39-15,-7 0-26 0,2-2-26 0,-4 1-24 16,-2 1-24-16,-1-3-42 0,-2 0-138 15,-3 1 117-15</inkml:trace>
  <inkml:trace contextRef="#ctx0" brushRef="#br0" timeOffset="8914.54">13005 11820 142 0,'-3'-6'130'0,"3"6"-7"16,-4-9-18-16,4 9-3 0,0-7 0 15,0 7-4-15,0-10-8 0,0 10-10 0,0-7-11 16,0 7-9-16,5-9-10 0,-5 9-3 0,7-7-10 15,-7 7-9-15,10-3-5 0,-10 3-4 0,10-1 1 16,-10 1-6-16,12 3 1 0,-5 1-3 16,1 2 0-16,0 2-4 0,-2 5-2 0,3-2 0 15,-3 3-2-15,-2 5 2 0,0 0 0 0,-1 0-2 16,-2 1-2-16,-1 2 2 0,-1 0-1 0,-2-1 5 16,-1-1-4-16,3-2-8 0,-2 0 7 0,1-3-11 15,-1-1-6-15,-1 1-33 0,3-5-47 0,0 2-36 16,-3-5-55-16,4 1-114 0,0-8 239 0</inkml:trace>
  <inkml:trace contextRef="#ctx0" brushRef="#br0" timeOffset="9230.86">13214 11535 6 0,'0'-11'352'0,"-2"2"-91"16,0 3-35-16,1-2-61 0,1 8-16 16,-1-9-53-16,1 9-11 0,-3-11-32 0,3 11 4 15,0 0-27-15,0 0 14 0,0 0-15 0,7 12 26 16,-5-1-29-16,5 5 34 0,-2 8-34 0,5 8 26 16,-1 5-7-16,1 6-11 0,0 6-8 0,2 1-3 15,-2 8-35-15,4 1 32 0,-5-7-29 16,0-2 2-16,1 1 32 0,-1-1-37 0,-2-1 35 15,0-1-40-15,-2-3 33 0,-1 0 7 0,-1-12-5 16,-1 1-10-16,1-8-6 0,-2-1-15 0,-1-6-18 16,0-2-17-16,3-3-9 0,-3-2-48 0,-3 0-56 15,3-12-50-15,-1 7-217 0,1-7 105 0</inkml:trace>
  <inkml:trace contextRef="#ctx0" brushRef="#br0" timeOffset="9780.29">13233 11519 224 0,'-2'-20'364'0,"-1"5"-23"0,-2 0-83 16,4 1 25-16,-2 0-80 0,2-1 38 0,0 4-35 16,-2-3-25-16,3 0-44 0,0 0-30 15,3 2-23-15,1-2-17 0,3-2-13 0,2-1-14 16,4 2-7-16,2-1-6 0,6-2-11 0,4 1 0 15,6-2-2-15,2 0-4 0,3 4-2 0,2-1-2 16,3 1-1-16,-1 5-2 0,2-3-1 0,-1 4 2 16,0 1-1-16,-8 2-1 0,4-1-4 0,-4 2-2 15,-5 2-1-15,-2 1-1 0,1 1-1 0,-7-1-2 16,3 4-1-16,-5-2-1 0,3 2-1 16,-2 1-2-16,-4 0-1 0,2 4-1 0,-2-2-1 15,-1 2 9-15,-1 3-13 0,-3-1 0 0,4 6-1 16,-1 2-57-16,-2 2 72 0,0 3-52 0,-1 7 52 15,0-2-68-15,2 12 5 0,-1 5-8 0,-1 2 25 16,3 2-52-16,4 12 24 0,-3 1-6 0,2 2-5 16,0 2 8-16,0-2 9 0,2-2 6 0,0-1 17 15,-1-2 10-15,1-4 28 0,-4-10-22 0,0 0 20 16,-3-3 1-16,2 2 1 0,-5-6 4 0,-2-5 5 16,-1 1 12-16,-1-7 16 0,-4 2 17 0,0-6 12 15,-2 5 12-15,-5-5 5 0,1 0 1 0,-3-2 0 16,-5 2-39-16,-2-2 58 0,-4-3-1 0,-2-2-7 15,-3-2-7-15,-1-2-15 0,-5-3-12 16,-2 1-1-16,0-6 0 0,-3 4 12 0,2-4 3 16,-2-2 4-16,4-1-10 0,0 0-3 0,3 0-17 15,-1 0-8-15,2 0-6 0,5 0-4 0,4-1 4 16,-3-1-26-16,2 1-35 0,2-1-35 0,0-1-77 16,4 1 9-16,-4 1-48 0,8-1-49 15,-3-1-54-15,3 2-250 0,-2-4-53 0</inkml:trace>
  <inkml:trace contextRef="#ctx0" brushRef="#br0" timeOffset="10699.86">14189 11831 180 0,'0'0'373'0,"-1"-8"-56"0,1 8-45 0,0 0-60 16,0-7-55-16,0 7-36 0,0 0-23 0,4-6-21 16,1 1-26-16,-5 5 2 0,18-6-11 0,-3 3-6 15,4 0-46-15,9-2 35 0,4 1-2 16,7-1-9-16,-1 2-21 0,9-3-16 0,-7 3-12 16,0 0-8-16,-2 0 2 0,-1-1 1 0,-1 1 8 15,-7-1 4-15,-1 1 0 0,0 0-1 0,-3-2-2 16,-1 2 0-16,-5 0-8 0,-1-1-7 0,1 2-15 15,-1-3-8-15,-5 1-7 0,-3 2-9 0,3-3-7 16,-3 1-5-16,-2 1 0 0,-1-2 4 0,-3 0 11 16,1 1 8-16,-1-1 12 0,-4 5 12 0,0-11 14 15,0 11 11-15,0-9 25 0,0 9 13 0,-6-12 10 16,2 7 15-16,-1-1 6 0,-3-2 8 0,3 2 16 16,-1 0 10-16,-1 1-2 0,1-1 2 15,2 2 0-15,0 0-1 0,4 4-8 16,-7-10-11-16,7 10-1 0,-7-6-17 0,7 6-8 15,-4-8-7-15,4 8-7 0,0 0-2 0,0-8-12 16,0 8 7-16,7-6-13 0,-7 6 10 0,10-4-11 16,-10 4 11-16,15 0-4 0,-3 0-1 0,-2 4 2 15,4 0-5-15,-1 0 1 0,1 2 5 0,0 3-2 16,1 1-8-16,1 3-2 0,-2 1 1 0,-3 0-2 16,2 3 4-16,-3 0-3 0,-2 0 2 0,-3-2 1 15,0 2 1-15,-5-2-1 0,3-1-2 0,-6 0 4 16,1 3-1-16,-5-3 2 0,2 0-5 0,-1-2 5 15,-6 2-1-15,6-2-10 0,-2-2-18 16,2 0-37-16,-2-2-44 0,3 0-42 0,1-2-49 16,0 0-96-16,4-6 243 0</inkml:trace>
  <inkml:trace contextRef="#ctx0" brushRef="#br0" timeOffset="11080.38">15130 11258 106 0,'0'0'251'15,"4"-7"-41"-15,-4 7-16 0,5-10-24 0,-5 10-26 16,2-5-23-16,-2 5-30 0,0 0-24 0,4-6-15 16,-4 6-7-16,0 0-9 0,4 5-1 0,-3 1-1 15,2 5 6-15,-2 5-6 0,4 5-32 0,-1 3 22 16,0 10-17-16,5 6 15 0,-3 3-23 0,2 5 19 16,-3 0-6-16,3 2 0 0,-2 1-4 15,-1-4-1-15,-1 4 0 0,1-3-3 0,-1-1-21 16,2-4 24-16,-2-6-19 0,-1-3 20 0,1-3-21 15,-3-6 3-15,0-4-5 0,3-2-20 0,-3-2-21 16,1-2-21-16,-1-3-51 0,-1-4-62 0,0-8-196 16,0 9 159-16</inkml:trace>
  <inkml:trace contextRef="#ctx0" brushRef="#br0" timeOffset="11647.43">15141 11467 305 0,'-2'-17'350'0,"-2"3"-43"0,4 1-79 15,0-2 28-15,-1 5-88 0,-2-4 60 0,3 0-14 16,0 2-19-16,0-2-25 0,0 1-29 0,0 3-23 16,0-2-22-16,0-1-20 0,4 4-17 0,0-3-12 15,2-2-12-15,2 2-8 0,2-2-7 0,7-2-13 16,4 0 10-16,1 4-7 0,8-4-4 0,-2 2-5 15,6-4-8-15,2 4-12 0,2 0 2 0,1 0 5 16,-1-2-2-16,4 3-2 0,-5 1-20 16,3-2-4-16,-8 3 5 0,0 4 9 0,-3-2 5 15,-3 1 4-15,-3 2 2 0,-3-1 4 0,-1 3 1 16,-2 0 1-16,-2 0 6 0,-2 2-8 0,2 0 1 16,-4-2 0-16,-11 4 0 0,21 0 3 0,-21 0 2 15,17 5 0-15,-8 1-1 0,-3 0-5 0,3 6 4 16,-2 4 8-16,3 3 0 0,-4 8 0 0,3 5-3 15,3 8-54-15,-3 3 64 16,0 5-44-16,3 11 5 0,1-1 57 0,1 2-62 0,-1 2 62 16,1-3-58-16,1 0 60 0,1-1-6 0,-1-3-58 15,-2-9 60-15,1 0-56 0,-4-1 62 0,5-4-52 16,-3 2 4-16,-2-4-1 0,0-2 3 16,1-8 5-16,-5 0 3 0,-1-4 3 0,3-4 51 15,-6 2-59-15,1-3 57 0,-2-2-49 0,-1-1 67 16,-1-1-51-16,-2-1 52 0,-3-1-59 0,-2-2 51 15,-1 0-61-15,-6 1 53 0,-2-4-58 0,-7 0 52 16,0-2-51-16,-7-3 47 0,-6 1-56 0,-1-4 57 16,-3-1-68-16,-8-1 90 0,1-4-31 0,2 4 66 15,6-3-54-15,-1-2 44 0,4 2-61 0,4-1 39 16,1 3-61-16,4-4 46 0,1 4-69 0,0-3-36 16,8 2-47-16,0 2-62 0,-3-2-51 0,7 2-41 15,-2 1-68-15,4 0-63 0,13 0-160 0,-24 3-62 16</inkml:trace>
  <inkml:trace contextRef="#ctx0" brushRef="#br0" timeOffset="12249.6">15310 11901 197 0,'-4'-4'192'15,"4"4"-46"-15,0 0-20 0,0 0-25 0,0 0-8 0,-9 2-7 16,9-2-7-16,-2 11-8 0,0-5-9 16,1 5-9-16,1-1-12 0,1 5-9 0,-1 4-7 15,2 0-8-15,0 4-7 0,2 3-39 0,-1 0-74 16,2 3-58-16,1 0-165 0,-2 2 215 0</inkml:trace>
  <inkml:trace contextRef="#ctx0" brushRef="#br0" timeOffset="26478.95">3155 12856 218 0,'0'0'315'0,"0"0"-55"0,0 0-74 0,-1-5-8 16,1 5-48-16,-4-7 7 0,4 7-30 0,-4-10 26 15,3 3-39-15,-2-2 22 0,-2 2-36 0,4-4 20 16,-2 2-41-16,-2-1 31 0,0-1-36 0,1 0 31 16,2-3-38-16,-5 3 14 0,5-1-35 15,-5-4 20-15,2 3-31 0,-1-1 18 0,-2-3-29 16,3-1 21-16,-3-2-28 0,1 0 28 0,-1 0-26 15,-1-3 15-15,0-2-24 0,-1-1 22 0,2-2-18 16,-2 2 1-16,0-3-1 0,-2 5 2 0,3-4 0 16,-1 0 1-16,0 1 3 0,1-1 0 0,-1 5 23 15,2 0-16-15,-1 2 17 0,3 1-19 0,-3-2 21 16,1 4-21-16,3 4 22 0,-3-2-25 0,2 1 20 16,2 1-24-16,-2 2 18 0,1-1-21 15,1 1 17-15,-3 3-16 0,5-3 14 0,-2 4-19 0,0-2 26 16,-1 2-16-16,1-3 11 0,3 4-26 0,-3-2 21 15,3 2-20-15,-2-1 24 0,1 2-21 16,-1-1 19-16,-2 2-25 0,5-3 29 16,0 8-29-16,-5-9 29 0,5 9-20 0,-4-11 18 15,4 11-19-15,-1-9 26 0,1 9-19 0,-4-8 21 16,4 8-20-16,-4-6 19 0,4 6-17 0,-1-6 15 16,1 6-18-16,0 0 16 0,-3-8-15 0,3 8 15 15,0 0-25-15,-2-4 19 0,2 4-21 0,0 0 21 16,0 0-23-16,0 0 22 0,-3-6-22 0,3 6 18 15,0 0-21-15,0 0 22 0,0 0-21 16,0 0 16-16,-2-7-11 0,2 7 15 0,0 0-19 0,0 0 21 16,0 0-19-16,0 0 20 0,0 0-16 15,7-3 16-15,-7 3-19 0,0 0 22 0,13-1-14 16,-13 1 15-16,13-1-16 0,-13 1 15 0,14-4-20 16,-4 3 21-16,0-1-19 0,3 0 13 0,0-2-14 15,2 1 22-15,6-1-21 0,2 0 20 0,1-5-20 16,4 3 21-16,4-2-19 0,0 0 19 0,8-2-20 15,2-1 21-15,0 0-23 0,4 2 21 0,-1-2-18 16,3 2 14-16,1-2-13 0,1 2 15 0,-3-1-17 16,4 3 7-16,0-2-1 0,-3 1-1 0,0 3-2 15,-3-4-1-15,1 5 3 0,-1-2 4 16,-2-2-3-16,-1 2 5 0,2 0-3 0,2-2 1 16,-3 2-2-16,6-3 0 0,-6 1-5 0,8 0 21 15,-1-1-15-15,0 1-1 0,1-4 2 0,4 7-54 16,-4-4 65-16,3 2-53 0,-2-3 56 0,2 4-34 15,-3 0 42-15,0 0-52 0,4-1 51 0,-4 2-55 16,0 0 52-16,3-2-45 0,-3 3 52 0,0 0-54 16,4-2 53-16,-5 1-54 0,0 2 45 0,-2-3-44 15,1-1 53-15,-2 3-55 0,1-1 57 0,0-2-53 16,-2 2 50-16,0 0-49 0,0 0 52 16,0-2-55-16,-1 1 53 0,-2 0-54 15,2-2 57-15,0 4-55 0,-7-1 55 0,-1-2-59 16,-1 2 57-16,1 0-55 0,1-2 56 0,-2 2-6 15,1 0-4-15,-2-1-3 0,-2 0-5 0,0 1-1 16,-2-1 9-16,1 0-12 0,-5 0 0 0,-2 3 0 16,2-2-7-16,-3-1-1 0,3 1 3 0,-4 0-8 15,0 1 7-15,0-4 0 0,-1 4-2 0,-3-1 1 16,0-2-2-16,-1 2 4 0,0 2-3 0,-1-2 1 16,-1-3 2-16,2 5-3 0,-4-1-48 15,4-4 60-15,-4 3-1 0,0 2-4 0,0-1-1 0,-2-2 0 16,-1 3 0-16,-2-1 0 0,3 2 1 0,-1-3-5 15,-2 2 1-15,0-3 11 0,0 4-10 0,-1-2-1 16,-8 4-1-16,15-5-4 0,-6-1 0 0,-9 6-4 16,10-5 6-16,-10 5-2 0,12-5 2 0,-12 5-1 15,11-4 3-15,-11 4-8 0,8-5 6 16,-8 5-1-16,9-4-1 0,-9 4 2 0,9-3-3 16,-9 3 0-16,6-3-6 0,-6 3 8 0,5-4-3 15,-5 4 1-15,8-6 1 0,-8 6 0 0,10-3-2 16,-10 3-1-16,9-4-2 0,-9 4-1 0,12-5 7 15,-12 5-2-15,11-6-5 0,-11 6-2 0,13-5 1 16,-13 5 5-16,10-2 0 0,-10 2 1 0,10-4 1 16,-10 4 1-16,9-3 0 0,-9 3 2 0,8-5-1 15,-8 5 2-15,8-2-1 0,-8 2 2 16,0 0-1-16,10-2 1 0,-10 2-2 0,0 0 1 0,10-4 2 16,-10 4 3-16,0 0-3 0,8-4 15 15,-8 4-20-15,0 0 2 0,9-6 0 0,-9 6 5 16,0 0 1-16,0 0-9 0,6-3 5 0,-6 3 0 15,0 0-1-15,0 0 0 0,0 0 3 0,0 0 1 16,0 0-2-16,9-3-1 0,-9 3-1 16,0 0-3-16,0 0 1 0,0 0-1 0,0 0-2 15,0 0 2-15,0 0-2 0,0 0-1 0,0 0 1 16,0 0-1-16,0 0 2 0,0 0 9 0,0 0-8 16,9 2 1-16,-9-2-5 0,0 0 0 0,10 6 4 15,-10-6 1-15,4 8-1 0,-1-3-3 0,-1 0 1 16,1 5 0-16,1-3 4 0,-2 5-4 0,2 2 3 15,1-1 1-15,-1 4-52 0,0 4 64 16,1-1-55-16,0 5 67 0,0-3-60 0,0 1 10 16,0 3 3-16,3 4 4 0,-3-1 64 0,0-2-68 15,4 4 59-15,-4 0-60 0,2 0 60 0,-1 0-5 16,2-1-9-16,-1 1 1 0,1 0-6 0,-3-2-4 16,4 2 14-16,0-2-9 0,-1 2 0 15,-2-2-56-15,2 0 71 0,-2 0-48 0,2 0 63 0,-2-1-55 16,1-5 54-16,-2 2-53 0,1 0 53 0,-1-1-49 15,0 0 10-15,2 0 6 0,-2 0 1 16,1-2 48-16,-1 2-62 0,-1-4 52 0,1 2-54 16,2-1 56-16,-5 1-63 0,6-2 55 0,-4-2-53 15,-2-2 56-15,2 0-52 0,0 0 51 0,0-2-59 16,-3-2 53-16,3 0-58 0,-3-1 60 0,2-3-11 16,-2 2-6-16,3-2-7 0,-3 0-5 0,0-1-4 15,-1-7-1-15,3 11-1 0,-3-11-2 0,1 12-50 16,-1-12 58-16,3 8-50 0,-3-8 56 0,1 8-55 15,-1-8 53-15,3 4-66 0,-3-4 25 0,0 0-34 16,0 0-72-16,-3 7 46 0,3-7-70 0,0 0 23 16,0 0-43-16,0 0 10 0,0 0-33 0,0 0-17 15,-8-4-22-15,8 4-16 0,0 0-193 16,-6-4 84-16</inkml:trace>
  <inkml:trace contextRef="#ctx0" brushRef="#br0" timeOffset="26909.94">7150 12313 108 0,'0'0'163'0,"-4"-7"1"0,4 7-22 0,-2-9-2 16,2 9-5-16,-3-6-11 0,3 6 3 0,-4-8-18 15,4 8 22-15,-1-8-37 0,1 8-8 16,0 0-3-16,-1-6-8 0,1 6-9 0,0 0-14 15,-3-7-5-15,3 7-13 0,0 0-8 0,0 0-13 16,0 0-4-16,0-8-1 0,0 8 4 0,0 0 45 16,5 5-52-16,-5-5 43 0,9 8-51 0,-2-3 47 15,-1 3-52-15,0-1 57 0,2 0-51 0,0 4 58 16,-2-1-61-16,4 1 59 0,-1-1-65 0,-1 1 62 16,1-1-60-16,-3-1 61 0,2 0-60 0,-3 2 60 15,0-5-61-15,3 2 58 0,-3-2-60 0,0 2 58 16,-1-1-63-16,0-4 62 0,-4-3-52 0,6 11 54 15,-6-11 1-15,8 6-1 0,-8-6-49 0,5 5 79 16,-5-5-67-16,0 0 51 0,6 3-66 0,-6-3 49 16,8-6-59-16,-8 6 61 0,9-6-69 0,-4-4 57 15,0 4-60-15,0-3 49 16,2-2-50-16,-1-2 3 0,3 2-13 0,-4-2-18 16,4-2-15-16,-4 3-15 0,5 0-7 0,-1-4-34 15,-1 1-34-15,2 1-38 0,-1-2-48 0,-1 4-43 16,-2-4-170-16,3 3 63 0</inkml:trace>
  <inkml:trace contextRef="#ctx0" brushRef="#br0" timeOffset="30524.83">5454 12641 21 0,'0'0'345'0,"0"0"-99"0,0 0-28 16,0 0-37-16,-5-6 4 0,5 6-51 0,0 0 2 15,0 0-48-15,0 0 7 0,0 0-43 16,0 0-11-16,0 0 16 0,-4-5-38 0,4 5 19 15,0 0-34-15,0 0 24 0,0 0-32 0,0 0 26 16,0 0-30-16,0 0 39 0,0 10-34 0,3-4 26 16,-3-6-31-16,2 15 13 0,2-6 7 0,0 6 39 15,0 1-24-15,2 4 20 0,-1 1 9 0,4 7-39 16,-1 1 78-16,2 4-52 0,-1 5 54 0,0 2-64 16,0 1 46-16,1 3-4 0,-1 0-26 15,0-1 11-15,0 2-9 0,0-1-13 0,0-2-2 0,0 0-7 16,0 2-4-16,-3-3 7 0,3 0-46 15,0-1 78-15,0-1-54 0,-1-2 49 0,-2-4-59 16,4 0 50-16,-2-4-60 0,-3 3 51 0,4-2-58 16,1-3 53-16,-2-1-6 0,-3-1-4 0,3-4-5 15,-1 1-7-15,0-2-4 0,-2-4-3 0,0 0-1 16,-1-4-2-16,1 2-6 0,-1-3-3 0,-2-2-38 16,2 2 60-16,0-3 0 0,-3-1-2 0,3 1 4 15,-4-8 16-15,4 10 12 0,-4-10 7 0,3 10 8 16,-3-10 7-16,1 6-3 0,-1-6 1 0,1 8-52 15,-1-8 59-15,4 6-59 0,-4-6 55 0,0 0-62 16,1 6 43-16,-1-6-49 0,0 0 41 16,0 0-60-16,4 6 54 0,-4-6-61 0,0 0 52 15,0 0-54-15,0 0 55 0,5 5-54 0,-5-5 54 16,0 0-55-16,0 0 56 0,14 0-58 16,-14 0 56-16,14 1-55 0,-14-1 54 0,22 2-56 15,-7-2 63-15,1 0-57 0,4 0 53 0,-1 1-7 16,3 0-7-16,5 3-5 0,1-4 0 0,0 3-1 15,3-2-3-15,2 3-2 0,4-1-2 0,1-1 0 16,1 1 0-16,-1-1 7 0,4 3-7 0,7-5-54 16,-1 3 60-16,2 0-49 0,1-2 59 0,4-1-3 15,0 1-5-15,3-1 0 0,2-1-2 16,1 0-2-16,3-2 2 0,14 0-4 0,-4 0-50 16,4-1 60-16,0 1-50 0,1-2 57 0,4 1-59 0,-1 0 59 15,5-2-55-15,1 1 59 0,-1-1-57 16,1 1 58-16,2 1-57 0,-1-1 54 0,2-1-49 15,5 0 51-15,-2 2-51 0,5-4 51 0,-1 0-53 16,3 4 48-16,1-3-45 0,-2 0 59 0,4-1-60 16,0-1 53-16,1 3-54 0,-1-1 54 0,21-2-55 15,-20 3 55-15,-3 0-54 0,3-1 52 0,-3 0-51 16,3-2 55-16,-2 4-52 0,2-2 51 0,-4 0-54 16,5 2 47-16,-5-1-51 0,0-1 6 0,1 3 6 15,-3-4 3-15,-1 2 1 0,-2 1 2 16,0-3 3-16,-3 2 47 0,2 3-52 0,-3-5 3 15,-3 1 2-15,1 2-3 0,-5-2 6 0,1-1 48 16,-4 3-57-16,1-2 51 0,-3 0-55 0,0 3 51 16,-1-4-55-16,-4 1 54 0,-2 0-58 0,0 1 65 15,-13 1-60-15,-1 1 48 0,-2-1-43 0,-1 2 43 16,-2-3-51-16,1 2 51 0,-4 0-56 0,-1 0 59 16,0 0-61-16,-3-2 57 0,-7 5-57 0,-2-3 56 15,-1 0-53-15,-2 2 51 0,-6 0-48 16,-1-2 49-16,-1 3-51 0,-4 0 52 0,-4 0-53 0,-1 0 54 15,1-1-53-15,-6 1 55 0,2 0-54 16,-2 1 53-16,-4-2-52 0,4 1 44 16,-13 1-41-16,15-1 55 0,-15 1-55 0,14-1 55 15,-14 1-47-15,13-2 48 0,-13 2-57 0,9 0 50 16,-9 0-52-16,10-3 54 0,-10 3-57 0,0 0 55 16,16-3-56-16,-16 3 52 0,11-1-50 0,-11 1 49 15,13-5-29-15,-13 5 17 0,15-2-43 0,-15 2 56 16,14-3-53-16,-14 3 54 0,17-1-55 0,-17 1 56 15,14-5-53-15,-14 5 53 0,14-3-52 16,-14 3 53-16,18-3-52 0,-18 3 51 0,15-2-44 0,-6-1 49 16,-9 3-51-16,14-3 47 0,-4 0-53 0,-2 0 53 15,-8 3-52-15,14-2 54 0,-14 2-51 16,14-4 43-16,-14 4-38 0,9-3 55 0,-9 3-28 0,9-1 65 16,-9 1-39-16,0 0 56 0,13-3-57 0,-13 3 57 15,0 0-63-15,0 0 59 0,10-4-59 16,-10 4 52-16,0 0-60 0,0 0-4 0,0 0 1 15,0 0-4-15,8-3-2 0,-8 3-3 0,0 0-1 16,0 0-1-16,0 0-6 0,9-2 6 0,-9 2-3 16,0 0-7-16,0 0 3 0,0 0 3 0,0 0 3 15,0 0 1-15,0 0 2 0,0 0-12 0,6-4 11 16,-6 4 3-16,0 0 4 0,0 0-3 0,0 0-1 16,0 0-2-16,0-9 1 0,0 9-3 0,-1-5-1 15,1 5-5-15,-3-9 7 0,3 9 1 0,-2-12-5 16,-1 4 1-16,-2-3 0 0,3 0 0 0,-1-1-4 15,-1-2 1-15,3-3-2 0,-2-2 1 16,-2-3-2-16,1-1-1 0,-2-8 1 0,2-1 1 16,0-1-26-16,-1 0 31 0,0-7-32 0,-3-1 48 15,2-2-13-15,-3 3-2 0,4-2-2 0,-3 1-13 16,-2-3 54-16,1 4-55 0,3 1 47 0,-2 0-45 16,-2 1 41-16,2 4-49 0,-1 3-3 0,-1 0 5 15,4-1 4-15,-2 5 0 0,0-3-1 0,2 4 6 16,-3 5 1-16,1-3-1 0,3 3 2 15,-4 2 1-15,4 0-1 0,0 4-2 0,0 0 4 16,0 0-1-16,1 1 2 0,0 2 1 0,-1 1-29 16,1 0 36-16,2 2-32 0,-1-1 31 0,-1 2-31 15,4 1 34-15,-2-1-29 0,0 2 29 16,2 6-28-16,-5-13 30 0,5 13-30 0,-1-8 27 16,1 8-27-16,-3-9 28 0,3 9-27 0,-2-5 23 15,2 5-25-15,-4-7 30 0,4 7-32 0,0 0 30 16,-1-8-30-16,1 8 28 0,0 0-29 0,0 0 26 15,-3-6-20-15,3 6 25 0,0 0-24 0,0 0 25 16,0 0-31-16,-2-6 30 0,2 6 6 0,0 0-33 16,0 0 26-16,0 0-22 0,0 0 28 0,0 0-29 15,-3-7 31-15,3 7-31 0,0 0 29 16,0 0-31-16,0-7 32 0,0 7-3 0,0 0-2 16,0-11-3-16,0 11 0 0,0-6 0 0,0 6 1 15,-1-9-4-15,1 9 0 0,0-6 0 0,0 6 0 16,-3-9-1-16,3 9 1 0,0-9-1 0,0 9-1 15,-1-8-2-15,1 8 1 0,-4-8 6 0,4 8-1 16,0-6-4-16,0 6-2 0,0 0-2 0,-1-9 0 16,1 9 4-16,0 0-7 0,-3-8 5 0,3 8 0 15,0 0-6-15,-1-5-1 0,1 5 1 0,0 0-1 16,0 0-1-16,0 0-1 0,0 0-3 0,-3-9-3 16,3 9-5-16,0 0 3 0,0 0-1 0,0 0 2 15,0 0-5-15,0 0 2 0,0 0-5 16,0 0 0-16,0 0 1 0,0 0 0 0,0 0-4 15,-10 3 14-15,10-3 1 0,-9 8 11 0,7-4-2 16,-5 4 1-16,0 1 5 0,-1 1-9 0,-1 1 2 16,0-1 10-16,-1 1-10 0,0 4 2 0,-1-2 1 15,1-3 49-15,0 4-59 0,1-3 50 0,-1 1-54 16,2 0 51-16,-1-2-54 0,3 1 51 0,-2-4-55 16,2 1 54-16,1-2-54 0,1-1 51 0,0 1-54 15,0-2 55-15,4-4-54 0,-9 7 52 16,9-7-52-16,-2 7 51 0,2-7-51 0,-4 5 52 15,4-5-50-15,0 0 43 0,0 0-50 16,0 0 55-16,-3-8-57 0,3 8 3 0,4-11 6 16,-4 11 0-16,3-14 4 0,-1 6 4 0,-2-2 4 15,4 0 1-15,0 0-2 0,-2-1 2 0,1 1 2 16,-2-2 0-16,4 2-1 0,-2-4 3 0,1 2 47 16,0-2-59-16,-2 2 56 0,2-2-59 0,2 6 55 15,-3-4-57-15,1 3 49 0,-2 0-50 0,2 1 54 16,-1 0-51-16,-1-1 46 0,1 3-53 0,-2-1 54 15,4 3-55-15,-5 4 52 0,5-11-54 0,-2 5 54 16,-3 6-62-16,5-5 57 0,-5 5-50 0,5-6 51 16,-5 6-52-16,13-1 54 0,-13 1-53 0,10 4 53 15,-1-1-52-15,0 1 54 0,1 2-52 16,4 2 55-16,0-1-55 0,3 4 4 0,2-2-20 0,-2 3-47 16,3 1-44-16,-1-2-47 0,2 1-57 15,-1 0-50-15,2-2-46 0,-3 0-68 0,2-1-353 16,-5-1-270-16</inkml:trace>
  <inkml:trace contextRef="#ctx0" brushRef="#br0" timeOffset="44638.69">4236 12364 69 0,'0'0'239'0,"0"0"-36"0,0 0 7 16,0 0-31-16,0 0 20 0,4 5-33 0,-4-5-9 16,0 0-3-16,0 0-1 0,0 0-4 0,0 0-6 15,0 0-9-15,0 0-18 0,0 0-26 0,0 0-19 16,0 0-16-16,0 0-12 0,4-5-9 16,-4 5-7-16,0 0-5 0,0-9-2 0,0 9-6 15,0-8-2-15,0 8-3 0,0-7 3 0,0 7-5 16,-3-13-1-16,3 6-47 0,0-2 58 0,0 3-66 15,0-5 62-15,0 3-58 0,-1-3 66 0,0 2-62 16,1-2 68-16,-3 5-13 0,3-6 0 0,0 7-3 16,-2-3-2-16,2-1-3 0,-3 5-1 0,3 4-2 15,0-13-6-15,0 13 3 0,-1-8 0 16,1 8-1-16,-1-9-1 0,1 9 0 0,-3-5-3 16,3 5 2-16,0 0 1 0,0-11-7 0,0 11 9 15,0 0 0-15,-1-6-11 0,1 6 16 0,0 0-1 16,-3-7-4-16,3 7 0 0,0 0 12 0,0 0-7 15,0 0-1-15,0-7 5 0,0 7-13 0,0 0 0 16,0 0 0-16,0-8 3 0,0 8 2 0,0 0 0 16,0 0 1-16,-4-7-3 0,4 7 2 0,0 0-1 15,0 0-2-15,-1-9-4 0,1 9 8 0,0 0 3 16,0 0 14-16,-1-7-22 0,1 7 0 16,0 0 3-16,-3-7-4 0,3 7 1 0,0 0 7 15,0 0-8-15,0-7 4 0,0 7 0 0,0 0 6 16,0 0 0-16,0 0-3 0,-4-9-7 0,4 9 0 15,0 0-3-15,0 0-1 0,0 0 11 0,0-6-2 16,0 6 1-16,0 0-1 0,0 0 0 0,0 0 0 16,0 0 0-16,0-7 0 0,0 7-1 0,0 0 2 15,0 0-1-15,-1-9-1 0,1 9 2 0,0 0-4 16,0 0 2-16,0-5 4 0,0 5 0 0,0 0-3 16,0 0-2-16,-1-7 1 0,1 7 11 0,0 0-8 15,-4-7 0-15,4 7-8 0,0 0-4 0,0-7 7 16,0 7 4-16,0 0 0 0,-4-6-4 0,4 6 4 15,0 0 0-15,0 0-1 16,0-7 1-16,0 7-3 0,0 0 1 0,0 0 1 16,0 0-3-16,0 0 1 0,0 0-2 0,-5-5 2 15,5 5-7-15,0 0-1 0,0 0-1 0,0 0 0 16,0 0 2-16,0 0-4 0,0 0 1 0,-5 5 19 16,1 1-12-16,4-6 17 0,-4 12-19 0,-1-3-3 15,0-1 4-15,1 4-56 0,-1-3 69 0,1 4-52 16,-1-1 60-16,1-2-55 0,-1 2 62 0,0-4-63 15,0 2 66-15,1-2-59 0,0 1 61 0,2-1-60 16,-2-3 62-16,1 2-63 0,1-1 63 16,2-6-59-16,-5 7 63 0,2-1-58 0,3-6 62 15,-5 7-55-15,5-7 71 0,-1 4-48 0,1-4 54 16,0 0-51-16,-3 8 57 0,3-8-60 0,0 0 59 16,0 0-72-16,0 0 46 0,0 0-39 0,0 0 29 15,-6-8-57-15,6 8 57 0,0-7-55 0,0 7 52 16,0-13-8-16,1 8-3 0,-1 5-4 0,3-14-3 15,-2 4 0-15,0 0-1 0,2 2-3 0,-2-3 1 16,4 4-2-16,-2-5-1 0,-1 4-2 0,3-2 0 16,-2 1 3-16,-2 0 0 0,4-2-3 0,-1 2 0 15,0 1 0-15,0-3-1 0,1 4 4 0,-1-3 0 16,-2 4-3-16,2-3-5 0,0 3 2 16,-3 2-3-16,-1 4 1 0,7-12 0 0,-7 12-2 15,5-7 0-15,-5 7-1 0,6-7 1 0,-6 7-3 16,5-5 0-16,-5 5-3 0,9-2 2 0,-9 2 2 15,0 0-2-15,13 3 1 0,-13-3 1 0,14 6 1 16,-9-1 4-16,4 1 2 0,0 0 1 0,-1 2 1 16,1-1-4-16,2 3 2 0,-2-3 5 0,0 3 0 15,0-3-2-15,4 4-3 0,-4-4 6 0,-3 1-11 16,4-1 3-16,-1-1-16 0,-1 1-25 0,-3 0-27 16,5-3-59-16,-3 1-5 0,-1 1-51 15,2 0-36-15,-1-3-24 0</inkml:trace>
  <inkml:trace contextRef="#ctx0" brushRef="#br0" timeOffset="45320.01">3797 12799 123 0,'0'0'222'0,"0"0"-31"0,0 0-9 16,0 0-24-16,10-3 13 0,-10 3-19 0,0 0 15 15,0 0-31-15,0 0 18 0,0 0-32 0,0 0 22 16,0 0-44-16,0 0 20 0,0 0-42 0,0 0 10 16,0 0-44-16,5-5 14 0,-5 5-34 0,0 0 18 15,0 0-35-15,0 0 20 0,0 0-31 0,-3-7 17 16,3 7-39-16,0 0-4 0,-5-3-71 0,5 3-23 15,-5-6-59-15,5 6-31 0,-5-6-69 0,0 1-207 16,5 5 23-16</inkml:trace>
  <inkml:trace contextRef="#ctx0" brushRef="#br0" timeOffset="45920.08">2263 12934 5 0,'0'0'53'0,"0"0"-2"16,0 0 1-16,0 0 6 0,0 0 4 15,0 0 3-15,0 0-5 0,0 0 0 0,0 0 4 16,0 0-5-16,0 0-3 0,0 0-10 0,0 0-9 16,0 0-12-16,0 0-7 0,0 0-2 0,0 0-7 15,0 0-7-15,0 0-6 0,0 0-31 0,0 0-27 16,0 0-32-16,0 0-97 0,0 0 55 0</inkml:trace>
  <inkml:trace contextRef="#ctx0" brushRef="#br0" timeOffset="46221.01">2290 12961 111 0,'0'0'148'0,"1"6"-25"16,-1-6-31-16,0 0-17 0,0 0-17 0,0 0-10 15,0 0-12-15,0 0-5 0,0 0-6 0,0 0-9 16,0 0-2-16,0 0-4 0,0 0-1 0,0 0-3 16,8 1 1-16,-8-1-3 0,0 0 0 0,0 0-2 15,0 0 1-15,0 0 2 0,0 0-9 16,0 0-6-16,0 0-8 0,0 0-2 0,0 0-15 0,0 0 12 15,0 0-6-15,0 0 0 0,0 0-5 16,0 0-14-16,0 0-38 0,0 0 7 0,0 0 5 16,0 0 7-16,0 0 15 0,0 0-24 0,5-3 27 15</inkml:trace>
  <inkml:trace contextRef="#ctx0" brushRef="#br0" timeOffset="46287.45">2301 12971 6 0,'0'0'0'0,"0"0"0"0,0 0-2 0,0 8-1 15</inkml:trace>
  <inkml:trace contextRef="#ctx0" brushRef="#br0" timeOffset="46669.45">2411 13150 167 0,'0'0'226'16,"0"0"-40"-16,0 0-29 0,-6-4-27 0,6 4-24 15,0 0-21-15,0 0-18 0,-5-6-14 0,5 6-13 16,0 0-9-16,0 0-8 0,0 0-7 0,0 0-7 16,0 0-8-16,-7-3-13 0,7 3-14 0,0 0-11 15,0 0-16-15,0 0-16 0,7-3-6 0,-7 3-10 16,0 0-16-16,10-3-22 0,-10 3-104 0,10-2 72 15</inkml:trace>
  <inkml:trace contextRef="#ctx0" brushRef="#br0" timeOffset="47504.23">4401 13673 187 0,'-1'-9'253'16,"-2"1"-6"-16,3-1-40 0,-1 3 24 0,1-3-44 15,-3 3 1-15,3-3-10 0,0 9-22 0,0-13-21 16,0 13-15-16,-1-13-15 0,1 13-17 0,0-10-18 16,0 10-22-16,-1-9-10 0,1 9-7 0,0 0-2 15,2-6-2-15,-2 6 2 0,8 6 4 16,-3 3 7-16,2 2-6 0,0 6-4 0,2 3-51 16,0 7 55-16,4 1-5 0,-3 7-5 15,3 3 13-15,-2 0-25 0,0 0 15 0,-1 1-25 16,0-1 22-16,-2-1-23 0,-2-3 15 0,1-2-21 15,0-1 13-15,-2-1-10 0,-1-6 13 0,0-3-18 16,-3-1 22-16,3-3-10 0,-1 0 9 0,-1-3-17 16,-2-2 14-16,4-2-25 0,-4 0-16 0,0-3-86 15,0-7-52-15,-1 7-7 0,1-7-42 16,0 0-19-16,0 0-23 0,-5-7-36 0,2-2-151 16,2-1 80-16</inkml:trace>
  <inkml:trace contextRef="#ctx0" brushRef="#br0" timeOffset="47936.22">4521 13717 171 0,'-4'-14'248'0,"3"0"-6"0,-4 1-50 15,1 0 29-15,-1 0-32 0,4 3 15 0,-3-1-45 16,-1 3-11-16,1-3-22 0,0 4-21 0,-2-3-21 16,2 6-16-16,-1-4-14 0,0 1-14 0,-2 5-8 15,2-2-8-15,5 4-5 0,-14-4-5 0,14 4-2 16,-14 4 2-16,4 0 13 0,1 2-4 15,0 2 4-15,-4-1-16 0,4 5 22 0,-1-1 1 16,0 1-58-16,1 0 74 0,0 2-64 0,-1-2 56 16,2-1-1-16,-1-1-2 0,4 1-4 0,0-4-7 15,-3 3 4-15,3-4 10 0,1-1-15 0,2 2 0 16,2-7-2-16,-7 8-2 0,7-8 0 16,0 0-2-16,-1 7 5 0,1-7-7 0,0 0-55 15,5-7 59-15,-2 0-7 0,-1-3-2 0,2 3-5 16,1-4 0-16,-1 2-2 0,5-4-3 0,-4 1-6 15,0 0 10-15,3-1-4 0,-2 3-1 0,3-3-3 16,-4 1-2-16,3-1-2 0,2 3 1 16,-2-4 20-16,-2 4-23 0,3 0 17 0,1-1-19 15,-2 2 16-15,1 0-16 0,4 1 16 0,-2 3-17 16,1 0 22-16,-1 0-21 0,2 0 22 0,1 4-21 16,3-1 2-16,-1 4 2 0,4-1 0 0,0 1-2 15,0 4 4-15,5-1-1 0,-2-1 8 0,0 3-18 16,1-3-49-16,-2 3-65 0,1-3-67 0,0 2-60 15,-3-5-75-15,-2 3-326 0,1-3-163 0</inkml:trace>
  <inkml:trace contextRef="#ctx0" brushRef="#br0" timeOffset="48911.52">2820 12999 293 0,'0'0'325'16,"-14"-1"-60"-16,14 1 24 0,0 0-46 0,-18 0 1 15,18 0 8-15,-10-2-34 0,10 2 5 0,0 0-42 16,-13-1 7-16,13 1-20 0,0 0 0 0,-10-4 4 15,10 4-4-15,0 0-8 0,0 0-7 0,-10-1-10 16,10 1-27-16,0 0 8 0,0 0-15 0,-8-2-14 16,8 2-58-16,0 0 52 0,0 0-61 0,0 0 42 15,0 0-60-15,0 0 45 0,0 0-68 0,0 0 47 16,0 0-60-16,0 0 50 0,0 0-54 0,0 0 58 16,9-4-5-16,5 1-4 0,4 0 0 0,10-3-6 15,7 2-2-15,9-3-53 0,5-3 60 0,2 4-49 16,4-5 57-16,1 5-56 0,9-5 58 15,-6 5-5-15,6-3-19 0,-6 0 13 16,-4 1-3-16,0-1-6 0,1 3 8 0,-6-1-8 16,-4 0 5-16,0 1-54 0,-9 0 60 0,-1 0-58 15,-4 1 60-15,-4 0-54 0,-1-1 62 0,-3 2-65 16,-1 2 67-16,-1-2-61 0,-3-1 59 0,-2 1-56 16,-1 1 57-16,1 1-57 0,-3-2 57 0,-4 1-56 15,2 2 59-15,-1-3-63 0,-2 1 61 0,0 1-61 16,-9 2 64-16,14-4-59 0,-14 4 58 0,13-2-50 15,-13 2 39-15,13-2-45 0,-13 2 47 0,0 0-55 16,11-4 46-16,-11 4-60 0,8-4 32 16,-8 4-72-16,0 0 41 0,9-3-20 0,-9 3-1 15,0 0-45-15,0 0-17 0,6-1-11 0,-6 1-9 16,0 0-9-16,0 0 9 0,0 0-33 0,0-9 4 16,0 9-44-16,0 0 11 0,-4-8-32 0,4 8 12 15,-6-4-26-15,6 4 7 0,-5-6 1 0,5 6 3 16,-9-7-1-16,9 7-99 0,-13-8 198 0</inkml:trace>
  <inkml:trace contextRef="#ctx0" brushRef="#br0" timeOffset="49402.33">3822 12605 122 0,'-9'-6'186'0,"3"2"-5"0,-3 1-1 16,1 0-16-16,3-1 11 0,5 4 0 0,-14-7-37 15,14 7 22-15,-9-5-28 0,9 5 31 0,-9-4-28 16,9 4 24-16,-6-5-32 0,6 5 16 15,-8-5-31-15,8 5 13 0,-6-4-18 0,6 4 9 16,0 0-27-16,-7-2-1 0,7 2-25 0,0 0 9 16,0 0-21-16,-6-3 9 0,6 3-25 0,0 0 10 15,0 0-22-15,0 0 7 0,0 0-19 0,-8-4 7 16,8 4-21-16,0 0 13 0,0 0-18 0,0 0 19 16,0 0-19-16,5 6 18 0,-5-6-15 0,13 9 16 15,-4 0-16-15,5-1 18 0,4 6-9 16,4 0 8-16,2 2-15 0,0 1 12 0,8 0-14 0,-1 4-1 15,-4-8 4-15,-3 3-2 0,2 1 2 16,-1-1 6-16,-2-2-6 0,-5-3 3 0,0 1-6 16,0-2 7-16,-5 0-5 0,-2-3 1 0,-1 2 1 15,-1-3-1-15,-1-2 2 0,1 3 0 0,-4-2 5 16,0 0 3-16,-1 1 1 0,-4-6 4 0,1 11 2 16,-1-11 9-16,-5 12 7 0,1-6 8 0,-2-1 2 15,-4 4-5-15,1-2-5 0,-3 2-7 0,-2-1-6 16,0-1-52-16,0 3 55 0,0 1-50 0,-4-1 54 15,4 3-3-15,-4 0 0 0,3-1-5 0,-2 3 0 16,3 1-2-16,-1-2-6 0,2 0-1 16,-2 1-1-16,3 3-3 0,-2 1 9 0,5-2-13 0,-1 1 8 15,1 0-13-15,0-1 9 0,5-1-22 16,-1-2-11-16,1 0-46 0,2 2-14 0,-1-4-60 16,-2-2-16-16,5 2-79 0,0-4-12 0,0 2-62 15,0-2-39-15,4-1-314 0,-3-1-181 0</inkml:trace>
  <inkml:trace contextRef="#ctx0" brushRef="#br0" timeOffset="49986.02">4410 13369 141 0,'-1'-6'385'0,"1"-2"-97"16,-3 1-8-16,3 7-60 0,0-11-22 0,0 11 3 16,0-13-13-16,0 13-14 0,0-9-21 0,0 9-52 15,0-9-22-15,0 9-17 0,0 0-16 0,0-7-10 16,0 7 6-16,0 0 35 0,7 6 44 0,-2 2-1 15,1 5 13-15,-1 3-28 0,4 5-10 0,0 5-16 16,1 4-5-16,2 6-8 0,-2 4-13 16,0-1-40-16,2 5 49 0,-2-1-4 0,0 0-6 15,2-1-10-15,-1 4-1 0,-2-2 6 0,0-4 2 16,-1 3-4-16,2-1-8 0,-2-2 2 0,-2-2 2 16,2-5-8-16,-2-2-6 0,-1 1-2 0,0-3-7 15,-1-3-3-15,3-3-7 0,-5-1 0 0,6-3-1 16,-6 0-3-16,2-3-1 0,-1 0-1 0,-1-4-3 15,1-1-3-15,-2 1-2 0,3-3-14 0,-3 1-8 16,2-4-26-16,-2 0-33 0,-1-6-9 0,0 12-38 16,0-12-47-16,0 0-42 0,0 0-26 0,0 0-3 15,0 0-24-15,-1-10-5 0,-2 1-47 16,2-4-28-16,-3-2-151 0,0-2-2 0</inkml:trace>
  <inkml:trace contextRef="#ctx0" brushRef="#br0" timeOffset="50501.65">4496 13595 13 0,'-7'-17'375'0,"3"2"-35"0,3 0-72 0,-4 1 7 0,1 1-62 16,2 1-12-16,-1 0-7 0,-1 3 11 0,3-1-42 16,-3 3-5-16,0 2-41 0,3-2-8 0,-3 1-31 15,4 6 0-15,-5-9-32 0,5 9 7 0,0 0-19 16,-13 2 24-16,7 2-9 0,1 5 14 0,-3-1 3 15,2 5 0-15,-2 2-2 0,0 3-5 16,1 2 5-16,-1-1-2 0,2 1-52 0,-1 3 55 16,2-2-51-16,0 0 52 0,0-2-3 0,1-2-8 15,0-1-10-15,3-1-9 0,-3-2-3 0,3-1-6 16,-2-2-7-16,2 0-4 0,0-4-2 0,-2 1 1 16,3 1 9-16,0-8-61 0,-2 10 60 0,2-10 4 15,0 8-6-15,0-8-3 0,0 0-54 0,0 0 58 16,5-5-57-16,-5 5 60 0,2-14-58 0,2 3 54 15,0 1-54-15,0-6 57 0,1 0-4 0,0 1-9 16,0-6 1-16,3 0-5 0,-3 2 0 0,3-3-3 16,-2 2 2-16,0-3-5 0,2 3 4 15,0 0-1-15,-2 0-1 0,4 0 1 0,-2 3-2 16,0-1-4-16,2 1 6 0,-4 1-1 0,3 1-1 16,-1 1-1-16,1 0-3 0,0 4 7 0,-3-1-3 15,3 0 0-15,1 1-1 0,-1 1-7 0,-1 0 2 16,2 4 6-16,2 1 0 0,-3 0 2 0,2 3 1 15,-2 4 1-15,4 1 9 0,1 3 10 0,-4 3 4 16,7 1 4-16,-3 6-10 0,0-2 0 0,1 6-52 16,2-2 57-16,-3 1-58 0,-1-2 55 0,1 1-56 15,-3-2 52-15,3-2-51 0,-1 1 50 16,0-1-113-16,-3 0-48 0,-1-3-152 0,4-1-58 16,-3 0-117-16,-2-2-433 0,-2-1-465 15</inkml:trace>
  <inkml:trace contextRef="#ctx0" brushRef="#br0" timeOffset="52634.07">6792 13354 46 0,'0'0'270'0,"0"-9"-32"16,0 9-12-16,-2-11-10 0,-1 3-3 0,3 8-15 16,0-7 9-16,0 7-16 0,0-12 9 0,0 12-3 15,-1-8-10-15,1 8-6 0,-1-10-3 0,1 10-3 16,-3-7-56-16,3 7 47 0,0-8-65 0,0 8 42 15,0 0-72-15,-1-7 37 0,1 7-71 0,0 0 38 16,-3-7-70-16,3 7 48 0,0 0-71 0,0 0 54 16,0 0-59-16,0 0 57 0,7 9-52 0,0 4 53 15,-2 7-6-15,7 4-6 0,2 14-50 0,-1 3 51 16,1 6-50-16,5 10 61 0,0 2-57 16,-1 1 55-16,1 4-6 0,-1 1-6 0,1 0 0 15,0-2 17-15,-2 0 4 0,1-1-4 16,-3-4-57-16,-1-11 56 0,-2-1-49 0,-2-4 58 15,0-2-50-15,-1-3 51 0,-1-6-55 0,-2-3 53 16,-1-5-59-16,-1-3 55 0,0-2-60 0,-3-2 57 16,3-3-56-16,-4-3 55 0,4 2-76 0,-4-6 2 15,0-6-104-15,-1 11 18 0,1-11-82 0,-7 3 25 16,7-3-80-16,-5-4 7 0,1-3-40 0,-1 1-24 16,0-6-32-16,0-1-315 0,1-4-174 0</inkml:trace>
  <inkml:trace contextRef="#ctx0" brushRef="#br0" timeOffset="53134.71">6819 13403 249 0,'-5'-11'328'0,"1"0"-62"0,0 4-43 0,-1-3-34 16,4 5-44-16,-3 0-30 0,4 5-21 0,-9-5-10 15,9 5-2-15,-5 5 3 0,1 0 7 0,0 2 3 16,-1 6 6-16,1 2 4 0,2 1 5 16,-3 2-13-16,0 3-48 0,1 4 58 0,0-4-53 15,-1 5 47-15,-2-3-45 0,1-1-12 16,2-1 55-16,2-3-58 0,-1-2 57 0,-1 1-62 16,4-5 52-16,-2-1-60 0,-1 0 53 0,-1 0-52 15,4-5 49-15,-1 2-52 0,1-8 54 0,-1 10-57 16,1-10 40-16,0 0-62 0,0 0 41 0,0 0-63 15,0-10 32-15,1-3-71 0,0 1 23 0,-1-5-54 16,3-3 54-16,-2-5-12 0,2 2 3 0,-1-3-4 16,1-1 14-16,1 2 6 0,-2-1 6 0,2 2 4 15,2-3 6-15,-2 1 2 0,3 3-46 0,-2 2 64 16,0-1-53-16,0 1 59 0,1 1-48 16,-2 5 61-16,4-1-42 0,-3 0 52 0,0 4-46 15,5 0 49-15,-1 1-52 0,-1 2 55 0,2 0-60 16,2 4 68-16,-1 2-51 0,2 2 53 0,1 1-55 15,1 0 54-15,2 2-9 0,2 2-6 0,-1 4-6 16,5 0-5-16,-1 2-5 0,-2-1-4 0,3 3-1 16,-1-1-4-16,1 3-2 0,-4-2-3 0,0-3 4 15,-1 4-3-15,0-4-2 0,0 1-12 0,-5-1-41 16,-2-1-56-16,2-1-56 0,-4 0-59 0,0-2-55 16,-3 0-26-16,2-3-80 0,-8-2-243 0,8 4-137 15</inkml:trace>
  <inkml:trace contextRef="#ctx0" brushRef="#br0" timeOffset="54217.46">5739 12724 71 0,'-9'-1'194'0,"9"1"-10"15,-9-4-37-15,9 4-16 0,-10-3-31 0,10 3-3 16,-5-6-29-16,5 6 0 0,-8-5-24 0,8 5 3 15,-6-4-25-15,6 4 7 0,0 0-20 16,-8-5-3-16,8 5-29 0,0 0-16 0,-9-4-30 16,9 4-23-16,0 0-28 0,0 0-11 0,0 0-4 15,0 0-58-15,0 0 57 0</inkml:trace>
  <inkml:trace contextRef="#ctx0" brushRef="#br0" timeOffset="54750.39">5402 12731 127 0,'0'0'298'0,"-13"2"-67"0,13-2-7 0,-10 1-29 16,10-1 9-16,0 0-55 0,-14 1 12 15,14-1-32-15,0 0-2 0,0 0 8 0,-12-1-8 16,12 1-4-16,0 0-5 0,0 0 1 0,0 0-29 15,0 0 10-15,0 0-31 0,0 0 5 0,-14 0-28 16,14 0 3-16,0 0-19 0,0 0 7 0,0 0-17 16,8-7 10-16,-8 7-18 0,11-4 14 0,2 0-18 15,1-2 14-15,8-1-17 0,0 2 14 0,7-4-16 16,2 1-1-16,2-1 7 0,0 1-5 0,9-3 0 16,-2 2 1-16,-4 2-8 0,-4-3 2 0,2 6 8 15,-2-3-9-15,-5 0 3 0,-3 4-2 0,2-2 0 16,-6 0 0-16,-2 3-1 15,-1-2 0-15,-6 3 3 0,2-1 1 0,0 0 8 16,-13 2-7-16,18-3 0 0,-18 3 0 0,14-1-3 16,-14 1 6-16,10-3-7 0,-10 3-1 0,10-3-1 15,-10 3-16-15,0 0-36 0,13-2-36 0,-13 2-67 16,0 0-65-16,10-1-50 0,-10 1-88 0,0 0-257 16,10-2-131-16</inkml:trace>
  <inkml:trace contextRef="#ctx0" brushRef="#br0" timeOffset="55870.72">6248 12000 28 0,'0'0'254'0,"-3"6"-48"15,3-6-21-15,0 0-26 0,-1 7-16 0,1-7-8 16,0 0 4-16,-3 12-7 0,3-12 6 0,0 0 11 16,0 0 23-16,0 6 6 0,0-6 7 0,0 0-4 15,0 0-10-15,0 0-8 0,0 0-9 16,0 9-9-16,0-9-6 0,0 0-10 0,0 0 2 0,0 0-50 15,0 0 57-15,0 0-68 0,0 0 31 16,0 0-70-16,0 0 43 0,0-11-63 0,0 11 46 16,-1-10-61-16,0 3 50 0,-3 0-58 0,4-3 52 15,-1 2-57-15,-2-3 51 0,2 0-12 0,-3-2-3 16,3-3-8-16,-2-2-46 0,-2-3 46 0,4-1-57 16,-3-2 48-16,0-3-53 0,-1 2 42 0,1-6-52 15,-1 0 54-15,1 1-58 0,-1-3 50 0,1 3-42 16,-1-1 57-16,0-3-45 0,3 5 57 15,-5-2-5-15,3 0-1 0,-1 2-2 0,1 3 1 0,-2 1-2 16,2 4 0-16,-1-2 0 0,1 2-1 0,3 4 0 16,-3 0 0-16,0 0-1 15,0 5 3-15,3 0-3 0,-4-1 7 0,4 1-5 16,-2 3 0-16,1-2-5 0,-1 2 1 0,2-2-1 16,-2 4 1-16,1-2-1 0,-1 1 1 0,3 3-1 15,-1-3 0-15,-2 3 1 0,3 5 1 0,-1-14 0 16,1 14 0-16,-4-7 1 0,4 7-1 0,0-11-1 15,0 11 1-15,-1-7-2 0,1 7 1 0,-4-9-1 16,4 9 2-16,0-8-4 0,0 8 3 0,0-7 0 16,0 7 0-16,0 0 2 0,0-10 1 0,0 10-1 15,0 0-14-15,0 0 11 0,-1-8 0 0,1 8-2 16,0 0-5-16,0 0-5 0,0 0-13 16,-3-7-10-16,3 7-11 0,0 0 7 0,0 0 8 15,-1 7 3-15,0-1 5 0,-2 5 7 0,3-1 1 16,-4 7 5-16,2 0 3 0,-5 4 0 0,1 2 1 15,2 2 3-15,-1 1-42 0,0-4 58 0,0 1-55 16,-2 0 59-16,5-2-50 0,-6 0 58 0,6-4-54 16,-2-3 49-16,0-1-47 0,0 1 53 0,0-2-50 15,3-3 49-15,-3-1-40 0,4 0 53 0,-1-2-47 16,-3 1 64-16,4-7-34 0,0 10 56 0,0-10-59 16,-1 7 39-16,1-7-59 0,0 0 46 0,0 0-55 15,0-10 50-15,0 3-57 0,1-1 54 16,3-2-57-16,-3-1 51 0,2-3-5 0,-1 0-6 0,1-2-7 15,1-1-5-15,-2 0 4 0,2 0 2 16,1-4-2-16,3 2-3 0,-6-1-6 0,5 1-5 16,-1-1 5-16,-2 2 0 0,0 2 1 0,1-2-1 15,0 3 0-15,-1 3 2 0,1 0-1 0,-4-1 0 16,3 4 0-16,0-2-3 0,-3 4-1 0,2-2-2 16,-2 3-3-16,3 1-4 0,-4 5 0 0,5-11-1 15,-5 11 1-15,5-2 2 0,-5 2 4 16,9 2 1-16,-1 1 2 0,-1 5 5 0,4 0-1 15,-1 2-1-15,4 3-2 0,0 2 0 0,1 0 1 16,3 5 3-16,0-2-8 0,0 1 6 16,5 0-50-16,-4 0 53 0,4 0-90 0,-2-1 29 15,-1 0-78-15,2-1 37 0,-3-1-94 0,0-2-19 16,-5-2-9-16,4 2-30 0,-4-1-57 0,0-1-34 16,-2 0-181-16,-3-2-26 0</inkml:trace>
  <inkml:trace contextRef="#ctx0" brushRef="#br0" timeOffset="57150.79">4997 12736 54 0,'0'0'144'0,"-12"-2"0"0,12 2-32 0,-10-3 1 16,10 3-15-16,-10-4 4 0,10 4-12 16,-9-1 16-16,9 1-6 0,-8-2 33 0,8 2-26 15,0 0 22-15,-10-2-29 0,10 2 36 16,0 0-32-16,0 0-3 0,-12-3 6 0,12 3 6 0,0 0-2 15,0 0-6-15,-9-1-23 0,9 1-9 16,0 0-10-16,0 0-4 0,0 0-7 0,-15 0-3 16,15 0 6-16,0 0-2 0,0 0 10 0,-9 1 2 15,9-1 1-15,0 0-2 0,0 0 1 0,-14 2 3 16,14-2-7-16,0 0 7 0,0 0-6 0,0 0-4 16,0 0-4-16,-13 0-4 0,13 0-5 0,0 0-3 15,0 0-5-15,0 0-3 0,0 0-12 0,0 0 4 16,0 0-8-16,0 0-4 0,0 0-4 0,0 0-7 15,0 0-3-15,0 0 0 0,0 0 1 0,0 0 1 16,0 0 0-16,0 0 0 0,13 0 1 16,-13 0 2-16,22-3-5 0,-7 3 9 0,2-2 0 15,6 1-1-15,2-2-4 0,10-2 0 0,3 3 4 16,8-2-2-16,0 1 2 0,5-3 3 0,2 1-7 16,-1 2 5-16,2 0-6 0,-1 0 0 0,0-3-1 15,-1 3 0-15,-1 1 0 0,-2-1 0 0,-2 0 4 16,-6 0-5-16,-1 0 1 0,-2 1 1 0,-1-1 0 15,-4 1 0-15,-3-1 0 0,-2 2 2 0,-3-2 0 16,-4 1 15-16,-1-2 12 0,-2 2 3 0,0 1 0 16,-3-1-1-16,-2 1-4 0,0-1 4 0,-3 2 10 15,2-1 3-15,-12 1-48 0,16-2 57 0,-16 2-60 16,13-2 55-16,-13 2-60 0,14-1 45 16,-14 1-44-16,0 0 46 0,13-2-54 0,-13 2 45 15,0 0-47-15,0 0 49 0,13 0-53 0,-13 0 49 16,0 0-58-16,0 0 50 0,0 0-72 15,7-3 39-15,-7 3-22 0,0 0-27 0,0 0-18 16,0 0-9-16,0 0-4 0,-10-4-11 0,10 4-7 16,0 0-14-16,-9-2-8 0,9 2-4 0,-10-1 3 15,10 1-7-15,-13-4-3 0,13 4-8 0,-11-3-10 16,11 3-10-16,-17-3 2 0,8 1-24 0,-1 0 8 16,-3 1-5-16,4 0 5 0,-1 0 2 0,-3-1 5 15,2 1 5-15,-2 0 17 0,0-2 17 16,0 2-78-16,1 1 69 0</inkml:trace>
  <inkml:trace contextRef="#ctx0" brushRef="#br0" timeOffset="57833.08">5758 12480 67 0,'-5'-8'237'0,"5"8"-50"0,-4-8-12 0,4 8-18 15,-6-6-16-15,6 6-22 0,-5-7-3 0,5 7-6 16,-8-9-10-16,8 9-5 0,-6-7-1 0,6 7 5 16,-7-9 0-16,7 9-1 0,-10-6 10 15,10 6 1-15,-6-8 6 0,6 8 4 0,-8-8 5 16,8 8-1-16,-5-5 0 0,5 5-8 0,-5-7 0 16,5 7-5-16,-8-4-4 0,8 4-9 15,0 0-6-15,-5-5-6 0,5 5-61 0,0 0 49 16,-5-5-67-16,5 5 47 0,0 0-63 0,0 0 49 15,-4-4-59-15,4 4 49 0,0 0-59 0,0 0 56 16,0 0-54-16,0 0 57 0,9-3-54 0,-9 3 52 16,14 4-56-16,-5 1 55 0,4-2-52 0,1 1 52 15,0 2-4-15,1 1-9 0,5 0 3 0,0 4-2 16,-1-3-3-16,3 4-2 0,-2-4-2 0,2 4-2 16,-3-2 0-16,-1-1 4 0,0 1-2 15,1 0-3-15,-1-2-4 0,-4 1 0 0,-1-4 0 16,-3 2 0-16,2 1 1 0,-1-3 1 0,-2 2-5 15,-4-1 4-15,4-3 1 0,-1 1 2 0,-3 3 2 16,-5-7 0-16,9 5 2 0,-9-5 1 0,6 6 4 16,-6-6 4-16,9 7 5 0,-9-7 5 0,5 6 12 15,-5-6 5-15,3 5 3 0,-3-5 1 0,1 9-2 16,-1-9 0-16,-4 7-5 0,4-7 4 0,-5 12-44 16,0-6 54-16,0 2-50 0,0 0 77 0,-3 2-62 15,-2 2 62-15,1 0-55 0,-1 1 50 0,-4 2-43 16,2 2 52-16,-2-1-40 0,0 0-1 15,1 1 5-15,1-1-8 0,-1-2-11 0,0 1-5 16,0 1-4-16,4-1-4 0,-2-5-1 0,2 2-6 16,1-1-3-16,-1 0-8 0,3-2 6 0,1-1-28 15,-2-2 30-15,2 1-30 0,1 0 31 0,4-7-36 16,-7 11 39-16,7-11-33 0,-8 7 36 0,8-7-28 16,-4 6 28-16,4-6-30 0,-5 8 27 0,5-8-27 15,0 0 22-15,-4 6-25 0,4-6 26 0,0 0-45 16,-4 4 5-16,4-4-43 0,0 0-44 0,0 0-42 15,0 0 4-15,0 0-103 0,0 0 2 0,0 0-122 16,0 0-25-16,0 0-54 0,0 0-362 0,8-8-355 16</inkml:trace>
  <inkml:trace contextRef="#ctx0" brushRef="#br0" timeOffset="58449.59">5150 12594 190 0,'-10'1'321'0,"10"-1"-66"0,0 0 3 0,0 0-39 15,0 0-26-15,-13-1-10 0,13 1-10 0,0 0-13 16,0 0-16-16,0 0-14 0,0 0-13 0,0 0-19 16,-9-2-10-16,9 2-13 0,0 0-16 0,0 0-11 15,0 0-12-15,0 0-11 0,0 0-6 0,0 0-4 16,0 0-5-16,0 0-2 0,0 0-3 0,0 0 14 16,0 0-4-16,19 0-15 0,-7 0 16 0,2 0-20 15,1 0 21-15,4 0-19 0,7 0 17 0,-2 0-22 16,8 0 19-16,0-2-18 0,6 0 3 0,1-1 0 15,-1 2 2-15,4-2-10 0,-1-1 13 0,-1 2 0 16,-2-1-3-16,3 1 2 0,-5-1-1 16,-2 2 3-16,-2-2-3 0,-4 1 3 0,2 0-9 15,-9 1 6-15,1-1 1 0,-3 1-1 0,-6 1-3 16,4 0 5-16,-6 0 1 0,3 0-1 0,-14 0 12 16,18 0-8-16,-18 0-1 0,18 0 0 0,-18 0-6 15,13 0 0-15,-13 0 1 0,0 0-4 0,15 0-3 16,-15 0-26-16,0 0-33 0,0 0-48 0,13 0-36 15,-13 0-40-15,0 0-38 0,0 0-49 0,0 0-39 16,1-7-167-16,-1 7 29 0</inkml:trace>
  <inkml:trace contextRef="#ctx0" brushRef="#br0" timeOffset="58966.45">5798 12343 79 0,'-10'-7'234'0,"10"7"-36"16,-9-6-21-16,9 6-16 0,-10-4-6 0,10 4-6 15,-8-3 7-15,8 3-25 0,-8-4-46 0,8 4 40 16,-5-4-50-16,5 4 53 0,0 0-65 15,-9-4 56-15,9 4-72 0,0 0 50 0,0 0-79 16,-5-2 64-16,5 2-72 0,0 0 53 0,0 0-73 16,0 0 58-16,-6-4-66 0,6 4 57 0,0 0-64 15,0 0 54-15,0 0-59 0,0 0 61 0,0 0-60 16,0 0 59-16,10 4-58 0,-10-4 66 0,11 11-65 16,-2-5 60-16,4 2-7 0,1 2-6 0,3 3-3 15,2-1 1-15,4 4-3 0,-1-1-2 0,3 1-7 16,1-1-2-16,-2 0 3 0,0 0 0 0,-2 1-2 15,1 0-5-15,-4-4 1 0,-2 0 1 16,-2 2-3-16,-1-4 2 0,0 2 23 0,-5-1-22 16,0-2 4-16,0 3 8 0,0-2 11 0,-4 1 5 15,-1-2 7-15,-1 3 3 0,-2-4 6 16,-1 4 0-16,0-1 10 0,-1-2 2 0,-2 2 11 16,-1-2 3-16,2 0 1 0,-2 0-6 0,-4 2-2 15,2-3-3-15,-2 3-2 0,-1-2-6 0,0 2-7 16,-1-4-9-16,0 4-10 0,1-3-5 0,-1 0-8 15,2-3 1-15,-1 0-54 0,0 3 54 0,3-3-55 16,-1 0 37-16,1-1-35 0,-2 0-48 0,2 0-53 16,6-4-55-16,-9 6-86 0,9-6-49 0,-12 3-94 15,12-3-242-15,0 0-173 0</inkml:trace>
  <inkml:trace contextRef="#ctx0" brushRef="#br0" timeOffset="61649.84">1905 13225 2 0,'0'0'331'0,"0"0"-85"0,3 6 23 0,-3-6-35 16,0 0-5-16,0 0-27 0,0 0-12 0,0 8-23 16,0-8-18-16,0 0-11 0,0 0-14 15,0 0-11-15,0 0-7 0,0 0-16 0,0 0-6 16,0 0-8-16,0 0-10 0,0 0-33 0,9-2 20 15,-9 2-10-15,0 0-8 0,6-9-6 0,-1 3 3 16,0-3-11-16,2 1-5 0,-1-3-3 16,3 0-17-16,1-2 19 0,2-3-18 0,2-1 24 15,1-2-23-15,4-2 15 0,3-5-15 0,6-1 15 16,-1 2-18-16,5-6 19 0,-1 4-20 0,8-9 22 16,2 2-18-16,0-1 14 0,2 1-3 0,1 2-4 15,-2 1-13-15,3-1 17 0,-8 7 0 0,0 2-1 16,0-4 0-16,1 4-14 0,-2 0 14 0,0 1-18 15,0-1 14-15,-2 1-11 0,3 2 18 0,0 1-18 16,-1 1 17-16,0 1-18 0,1 3 18 0,-1-2-16 16,1 2 17-16,-7 3-17 0,2 1 1 0,3-1 11 15,-2 4-12-15,-1 0 17 0,1 0-16 0,2 3 16 16,-6 1-18-16,2 0 16 0,-2 3-17 16,3 0 16-16,0 0-14 0,3 3 16 0,-1 2-14 15,-2 3 16-15,4-1-16 0,-3 1 11 0,-1 4-14 16,4 1 17-16,-3 3-19 0,-1 0 17 0,1 2-21 15,-1 0 26-15,-1 3-19 0,-2-3 13 0,-6 0-13 16,3 1 18-16,-4-1-19 0,-2 1 19 0,-1-1-9 16,-1 2 9-16,1-3-21 0,-6 0 16 0,5 3-16 15,-8-3 3-15,2 0-1 0,-5 0 11 0,1-2-8 16,-3-2 3-16,-1 3 3 0,0 1 0 0,-3 0 2 16,-1-3-3-16,-1 2 0 0,-3 1 2 0,0-2 3 15,-2 3 3-15,-3 2 3 0,-4-2 10 0,3-1 2 16,-7 5 0-16,-1 0 0 15,-2-3 20-15,-7 4-16 0,0-1 18 0,-2-1-9 16,-6 0 9-16,2-2-7 0,-4 2 13 0,-3-2-1 16,2-1 17-16,-3-1-3 0,0 1 12 0,-1-2-10 15,1-3 9-15,0-1-5 0,-2 2 1 0,-1-3-7 16,2-2 0-16,-4 0-13 0,5-3 9 0,-5-1-7 16,9 0-1-16,0-1 2 0,0-1-15 0,-4-2 3 15,7-1-9-15,-1 2 8 0,6-2 5 0,-2-2-3 16,-1 1-1-16,4 1-6 0,0-1-7 0,0-2-10 15,2 0 0-15,-2 0-2 0,5 0-2 0,-1 2 1 16,2-2-30-16,0 2 27 0,3-3-2 16,0 2-1-16,1-2-3 0,-1 1 5 0,5 2 5 15,-4-1-18-15,4 0 7 0,0-1 4 0,1 1-7 16,-1 0 0-16,1-1-9 0,4 0 6 0,-2 1 5 16,-2 2-5-16,13 0-1 0,-19-2 2 0,19 2-2 15,-17-3-1-15,17 3 2 0,-15-2-1 0,15 2 0 16,-14-2-1-16,14 2-7 0,-13 0 3 0,13 0 1 15,-13-2-1-15,13 2 8 0,-9-3-1 0,9 3 0 16,0 0 5-16,-12-1-6 0,12 1-2 0,0 0 3 16,-12 0 0-16,12 0 0 0,0 0-5 0,-10-2 10 15,10 2 5-15,0 0-4 0,0 0 4 0,0 0-3 16,-14 0 9-16,14 0-3 0,0 0-5 0,0 0 3 16,0 0-2-16,-12-1 1 0,12 1-1 15,0 0-2-15,0 0-13 0,0 0 14 0,0 0-1 16,0 0-27-16,0 0 30 0,0 0-2 0,-10-1-2 15,10 1-1-15,0 0-1 0,0 0-3 0,0 0 2 16,0 0-3-16,0 0-1 0,0 0 0 0,0 0-2 16,0 0 0-16,0 0-1 0,0 0-1 0,0 0-4 15,0 0 0-15,0 0-8 0,0 0-19 0,0 0-40 16,0 0-45-16,0 0-54 0,0 0-61 0,0 0-46 16,0 0-78-16,0 0-30 0,0 0-56 0,0 0-23 15,0 0-401-15,8-5-420 0</inkml:trace>
  <inkml:trace contextRef="#ctx0" brushRef="#br0" timeOffset="63148.98">2085 13252 338 0,'0'0'283'0,"0"0"-25"0,0 0-16 0,0 0-23 15,-10 2-23-15,10-2-25 0,0 0-14 0,0 0-15 16,0 0-14-16,0 0-16 0,0 0-10 0,0 0-12 15,-10 0-3-15,10 0-4 0,0 0-12 0,0 0-8 16,0 0-6-16,0 0-9 0,0 0-24 0,0 0 11 16,1-9-7-16,-1 9-6 0,4-8-2 0,-4 8-1 15,8-11-10-15,-2 4-1 0,-1-1-4 0,0 0-8 16,4-3 12-16,3 1-16 0,-2-2 18 0,3-1-18 16,2-3 17-16,-1 3-17 0,9-5 17 15,0-1-15-15,5-2 16 0,0-4-17 0,4 3 17 16,0-1-17-16,4-1 19 0,0-1-12 0,2 1 1 15,-1-1-8-15,4-1 23 0,4-1-4 0,-4 3-4 16,2-5-2-16,6 2 2 0,-3-1-3 0,2 2-13 16,0-2 16-16,0 1-5 0,1-1 9 0,-2 2-13 15,4-2 14-15,-2 3-18 0,-1 0 19 0,2-2-16 16,1 4 17-16,0 0-18 0,2 0 7 0,2 0 1 16,-4 0 0-16,-5 7 1 0,-3-1-3 0,1 3 10 15,-1 1 0-15,-2-4 8 0,0 6-1 0,-4 1-1 16,4-3 1-16,-8 4 8 0,2 0 3 0,-2 1-47 15,0 1 53-15,3-1-7 0,-3 0-4 16,4 1-5-16,0 3 0 0,-1-3-5 0,4 0-4 16,-2 4-1-16,3-1-5 0,-3 1 0 0,3 1-2 15,1-1-1-15,-1 3-1 0,-1 0-4 0,1 0 6 16,-3 0-2-16,-1 2-48 0,3 0 57 0,-3 1-48 16,0 0 54-16,-4-1-49 0,4 1 58 0,-1 2-55 15,-3-2 57-15,3 3-58 0,-3-3 55 0,0 3-57 16,2-1 57-16,-3 0-53 0,0-2 53 0,0 5-5 15,0-3-3-15,-3 0-7 0,3 3 2 16,-4 0-2-16,0-2-2 0,3 4-3 0,-3-3-1 16,-2 4 1-16,-2-5-8 0,0 3 6 0,-1 0 1 0,0 1 0 15,3-1-3-15,-6 1 1 0,3-2-2 16,-2 4 0-16,-1-2 0 0,-1 2-3 0,2 0 9 16,-1-1 6-16,-1 1-11 0,3 2-3 0,1 0 0 15,-4 0 3-15,-1-2-2 0,0 0 0 0,1 3 0 16,-1-2 2-16,0 1-2 0,-1-2 3 0,-1 3-2 15,1-1 2-15,1-1-11 0,-3 1 9 0,2-1 0 16,-6 2 0-16,6-4 2 0,-4 3-3 0,-1 0-1 16,-3-4 4-16,3 3-6 0,-2-1 0 0,-2-1-4 15,-2 3 4-15,2-3 3 0,-2 1 10 16,-1 2-9-16,-1-5 0 0,-4 5 0 0,3-2-3 16,-6-3 1-16,2 5-47 0,-3 0 57 0,-5-2-46 15,3 2 49-15,-3 1-44 0,-3 1 56 0,-3-3-47 16,-4 4 52-16,-2-1-54 0,-2 2 55 0,-2-2-8 15,-7 2-4-15,-3-1-2 0,-2 0-2 0,-1 0-4 16,-7-2 1-16,0 0 1 0,-2 1 6 0,2-1 4 16,-6-1 4-16,3-2-1 0,-1 2-2 15,-3 0-2-15,-2-4 0 0,4 4-2 0,-14 0-4 16,3 0-6-16,-3 0 11 0,-1 0-16 0,-3 1 11 16,2-1-14-16,-1-2 8 0,-2 4-11 0,3-2 10 15,-6-3-10-15,3 1 2 0,3 0 11 16,-5 0-15-16,1-1 10 0,1-2-12 0,0 2 16 15,0-3-11-15,-2 1 14 0,3-2-9 0,8-1 16 16,1-1 3-16,0 0 16 0,2 0-5 0,-1-1 11 16,-1-1 2-16,3-3 10 0,1 0 26 0,3 0 20 15,-1 0-1-15,5-3-14 0,2-1 6 0,5 0-5 16,4 1-10-16,1-1-2 0,0-2 0 0,4 0-7 16,4 2-16-16,3-1 1 0,-1-2-7 0,3 2-6 15,4-2-9-15,-3-1-6 0,7 4 1 0,-2-3-11 16,2 1-5-16,1 0 1 0,0 0-2 0,1 0-1 15,0 0-3-15,3 1-1 0,1-1 3 16,-1 1-7-16,1 0 0 0,-1 1 0 0,1-2-1 0,1 2 1 16,-1 0 1-16,0 0-2 0,0 1-1 15,3-4-1-15,-3 4 1 0,1 1 1 0,3-2-4 16,5 4-11-16,-14-8 15 0,14 8-4 0,-13-3-3 16,13 3 2-16,-9-5 11 0,9 5-6 0,-11-4-1 15,11 4-25-15,-13-2 30 0,13 2-3 0,-15-4 0 16,15 4 0-16,-17-2-1 0,17 2-2 0,-19-1 0 15,19 1 0-15,-22 0 0 0,22 0 3 0,-23 1-3 16,23-1 1-16,-19 0-3 0,19 0 3 0,-18 2-5 16,18-2 10-16,-15 0 2 0,15 0-3 0,-13 0 1 15,13 0 9-15,-14 0-12 0,14 0 3 16,0 0-10-16,-13 0 9 0,13 0-1 0,0 0 1 0,0 0-2 16,-14 0 4-16,14 0-6 0,0 0-4 15,0 0 9-15,0 0-11 0,-13 0 1 0,13 0 7 16,0 0 1-16,0 0-1 0,0 0-3 0,0 0 1 15,0 0 2-15,0 0-5 0,-9-2 2 0,9 2 1 16,0 0-1-16,0 0-2 0,0 0 2 0,0 0-2 16,0 0 1-16,0 0-8 0,0 0 5 0,0 0-8 15,0 0-13-15,0 0-51 0,0 0-40 0,0 0-34 16,0 0-33-16,0 0-20 0,0 0-70 0,0 0-19 16,0 0-64-16,0 0-27 0,0 0-18 15,0 0-14-15,0 0-307 0,0 0-229 0</inkml:trace>
  <inkml:trace contextRef="#ctx0" brushRef="#br0" timeOffset="64814.68">2317 13164 174 0,'0'0'211'0,"0"0"-34"0,0 0-20 15,0 0-12-15,0 0-7 0,-7-4-10 0,7 4-2 16,0 0-9-16,0 0-3 0,0 0-5 0,0 0-34 15,0 0 24-15,0 0-31 0,0 0 10 0,0 0-34 16,-2-4 26-16,2 4-39 0,0 0 10 0,0 0-34 16,5-6 27-16,-5 6-32 0,4-9 22 0,-4 9-26 15,6-7 31-15,0 1-36 0,2-2 31 0,0 2-30 16,1-3 26-16,2 1-24 0,1-1 1 16,2-2 29-16,1-3-33 0,4 4 35 15,3-6-37-15,4 1 36 0,3-5-36 0,-1 2 42 16,4-3-32-16,4 2 23 0,-3-2-32 0,3 0 29 15,-2 1 2-15,2-2-4 0,1 3-6 0,-1-1-29 16,1 0 31-16,1 0-20 0,1 0 55 0,-1 1-20 16,2-1 20-16,-1 0-25 0,2 0 19 0,0 0-28 15,1-1 20-15,-1 1-23 0,5-2 17 0,4-1-22 16,-4 3 19-16,8-1-23 0,-2 0 20 0,3 0-20 16,-9 3 18-16,9-2-16 0,-8 3 17 0,-2 0-17 15,5 0 1-15,-4 2 8 0,1 1-2 16,-1 0-7-16,0 0 2 0,0 1 0 0,3 2-1 15,-3-3 0-15,1 2-2 0,-1 2 1 0,0-2-1 16,0 3 1-16,1-2-2 0,2 2 1 0,-3-1-1 16,0 3 2-16,0-3 1 0,-4 5 0 0,4-3 0 15,-1 0 1-15,-2 1-3 0,-7 2-53 0,1-2 60 16,0 2-1-16,-1 0 0 0,2-1-2 0,-2 1 0 16,1-1-4-16,3 2 0 0,-3-2 6 0,-3 2-5 15,5 1-1-15,-5-1-3 0,5-1-1 0,-1 2 4 16,-1 0-5-16,0 0 0 0,0-1 0 0,0-1 1 15,4 4-2-15,-4-3 3 0,3 4-2 16,-2-4 2-16,3 1-1 0,-3 1 1 0,2-3-4 0,-2 2 5 16,-1 2-1-16,-1 0 1 0,1-1-3 15,-1-1-1-15,0 2-1 0,1-2 2 0,-3 2 3 16,2 1-3-16,1-5-1 0,-1 5 2 0,-4-1 3 16,-3 0 1-16,3-1-4 0,0 2-1 0,0-1-2 15,-1 1 0-15,-2-1 4 0,3 0 3 0,0 1-8 16,-4 0 1-16,4 0 0 0,-4 0 2 0,3 1-1 15,-3 0-49-15,0-1 61 0,0 1-52 16,-1 1 58-16,1-1-1 0,-1 0-4 0,0 4-2 16,-3-4-4-16,3 2-4 0,-3 0 4 0,3 0-5 15,-3-1 2-15,2 0-1 0,1 2 0 0,-3-1-2 16,3 1-39-16,0-1 51 0,-2-2-52 0,-3 2 57 16,5 2-55-16,-3-2 61 0,-1 0-60 15,3 0 58-15,-6 1-57 0,7 1 58 0,-4-1-53 16,-1 0 56-16,-2 0-55 0,3 3 57 0,0-3-56 15,-5 2 53-15,1-2-53 0,2 3 6 0,-6-1 5 16,4-1 5-16,-3 1 53 0,0 2-58 0,1-4 52 16,1 4-59-16,-3 0 57 0,-1-4-52 0,3 4 48 15,-1 0-51-15,-3 0 48 0,4-1-57 0,-6 1 56 16,6-1-54-16,-4 3 58 0,-1-1-55 0,1 0 42 16,1 1 2-16,0-1-11 0,-2 3-6 0,3-3-3 15,-2 3-2-15,-2-3 1 0,1 3 1 16,-2-2-9-16,4 1 7 0,-5-2 2 0,5 1 0 15,-5 1-5-15,3-3 7 0,-1 3-1 0,-2-3-3 16,0 4-1-16,0-4 1 0,0 1-3 0,-3-1 5 16,1-1-2-16,-1 1 1 0,2-2-6 0,-2 3-6 15,-1-2 9-15,-1 0-7 0,1 0 1 0,-1 0 1 16,2 1-2-16,-3-1-2 0,-2-1 4 0,2 2 3 16,-3-2 0-16,1 5 1 0,-2-3 3 0,1-1-1 15,-3 3 1-15,2-1 0 0,-2 0 3 0,1-1 1 16,-3 3-1-16,1-2 2 0,-1 1 0 0,0 0 0 15,-2-1 0-15,-3 0 0 0,4 2 4 0,-3-2 1 16,-4 0-1-16,3 0-4 0,-2 1 0 0,-2 0 0 16,0-2 6-16,-1 3-56 0,-2-2 67 15,-2 1-53-15,1-1 59 0,-1 1 11 0,-3-1 8 16,4-1 6-16,-5 1 1 0,3-2 0 0,-2 4 1 16,-1-6-3-16,0 6-51 0,-5-3 56 0,0 3-58 15,-3-4 53-15,-2 4-55 0,-8-3 55 16,3 4-59-16,-7-3 51 0,0 4-59 0,-2-1 54 15,0-3-57-15,-3 4 47 0,-4-3-45 0,-7 5 47 16,7-4-56-16,-11 3 50 0,0-1-6 0,-3 1-4 16,3-1-4-16,-3-1-5 0,2 4-8 0,-3-3-1 15,0-1 3-15,1 1 0 0,-1 1 2 0,-4-3 0 16,3 3 0-16,-2-2-2 0,-2 2 0 0,0-3 18 16,-5 2-18-16,1 0 17 0,-4-1-19 15,5 0 20-15,-3-4-18 0,-2 3 1 0,4-4 14 16,-2 2-15-16,0-2 15 0,0-2-10 0,2 2 20 15,-1-4-7-15,3 0 24 0,11-2-6 0,1-1 23 16,2-1-7-16,-1-1 17 0,2 0-13 0,-1-2 14 16,6-1-13-16,1 0 16 0,0-1-12 0,0-4 16 15,4 2-6-15,1-4 4 0,-1 3-16 0,4-1 5 16,-2-4-3-16,2 3 1 0,1-3-2 0,1 1-2 16,2 2 4-16,-1-2-10 0,5 3-2 0,-1-1-67 15,8 3 57-15,-1-1-56 0,2 2 48 16,6-2-52-16,-1 5 54 0,4-1-54 0,-1-2 52 15,4 3-2-15,5 1-54 0,-4-3 56 0,4 3-8 16,0-1-8-16,4 2 0 0,-2 0 0 0,2-1-1 16,1 1-2-16,0 0-1 0,-1-1-52 0,10 3 57 15,-10-5-53-15,10 5 58 0,-12-3-48 0,12 3 48 16,-10-1-48-16,10 1 49 0,0 0-7 0,-9-3-53 16,9 3 50-16,0 0-17 0,-9-4-17 0,9 4-37 15,0 0-27-15,0 0-20 0,0 0-25 16,-6-3-22-16,6 3-32 0,0 0-32 0,0 0-35 0,0 0-26 15,0 0-25-15,0 0-62 0,0 0-321 0,0 0-198 16</inkml:trace>
  <inkml:trace contextRef="#ctx0" brushRef="#br0" timeOffset="73128.64">2809 12804 34 0,'10'-8'59'16,"-1"2"-25"-16,-3-2 21 0,7 1-19 0,0-3 20 15,0 3-19-15,3-6 19 0,1 6-22 0,3-5 15 16,2 1-25-16,1-2 13 0,4-1-19 0,1 1 16 16,5-4-9-16,4 0 2 0,0 0 4 0,2-1-3 15,0 0-4-15,6 0-1 0,0 0-3 0,2 1-3 16,7-3-4-16,-6 3 4 16,1 0 22-16,6-3-30 0,-8 5 8 0,12-4 12 0,-2 2 22 15,2-2 1-15,1-2 6 0,5 2-16 16,2-2 3-16,3 0-16 0,4 3 7 0,4-4-15 15,1-1 4-15,3 1-11 0,4-2 7 0,-2 3-10 16,3-1 11-16,0 0-14 0,4 0 13 0,-2 1-4 16,2 1 0-16,-3 2 4 0,3 1-15 0,-3 2 21 15,-1 1-23-15,-4-2 17 0,4 7-16 16,-3-3 18-16,2 1-16 0,-4 0 14 0,1 1-13 0,-3 0 15 16,-3-1-18-16,2 4 26 0,-2-5-21 0,-2 2 34 15,-2-2-18-15,-4 1 23 0,4-2-20 0,-3-1 24 16,-2-1-24-16,0 2 29 0,-2-3-24 15,2 2 19-15,-4-3-34 0,-3 1 30 0,2 1-38 16,-2-1 27-16,-11 3-30 0,4-1-2 0,-3 2-4 16,1-1 5-16,-2 0-3 0,5 2-1 0,6-3 2 15,-6 3 0-15,8-1-4 0,-12 1 1 0,5 2 1 16,-1 1-2-16,-1-1 0 0,-3 0 0 0,0 3-36 16,0-2 53-16,-2 1-42 0,-2 1 36 0,2-2-38 15,-3 3 46-15,0-1-48 0,-3-1 52 0,2 1-45 16,-7 2 45-16,2-1-42 0,-2-1 40 0,-1 3-43 15,4-2 48-15,-4 0-50 0,9-2 51 0,-6 4-5 16,3-3-2-16,2-1-6 0,-7 3-1 0,3 2-5 16,-1-2-8-16,-1 1 6 0,0-2-41 15,-2 1 77-15,1 3-79 0,-2-1 52 16,2-2-51-16,-2 1 56 0,-3 2-47 0,3-5 49 16,0 4-49-16,-3 1 49 0,3-3-47 0,-8 1 47 15,0 1-2-15,9-3-5 0,-10 0 23 0,5 3-31 16,4-2-14-16,-7 0 15 0,-2 0 2 0,1 1-6 15,0 2 9-15,2-4-7 0,-1 4-3 0,-1-2-1 16,-1 1-2-16,0-1 7 0,1 3-1 0,-6 0-2 16,2 0-6-16,-1 0 0 0,0 0 0 0,-1 3-50 15,-2-1 62-15,3-1-53 0,-5 1 59 0,4 1-49 16,-2-2 50-16,-2 1-46 0,1-1 52 0,0 2-49 16,2 1 54-16,-2-3-58 0,0 2 54 0,-1-1-49 15,1 0 49-15,2 0-48 0,-2 0 63 16,1-1-68-16,-2 2 58 0,3 1-58 0,-1-2 48 15,-2 1-46-15,1-1 56 0,-1 1-54 0,1-1 50 16,0 4-52-16,-2-3 49 0,2 0-56 0,-1 1 57 16,-1 0-54-16,-2 2 57 0,3-1-53 0,0-1 51 15,-3 4-52-15,2-1 53 0,-2-2-52 0,3 3 53 16,-1 1-50-16,-1-3 50 0,2 3-53 16,0 0 52-16,0 0-52 0,0-3 61 0,-2 4-60 0,4-3 56 15,-4 1-64-15,0 0 55 0,0-3-35 0,1 3 61 16,-2-1-77-16,-1-1 48 0,4 1-53 0,-4-2 56 15,0 0-54-15,0 4 56 0,0-4-53 16,-1 2 54-16,2 1-55 0,-3-2 55 0,-2 2-55 16,3 1 56-16,-3-1-7 0,-1 3-7 0,4-2 2 15,-4 2-3-15,0 0-2 0,1-2-5 0,-1 2 5 16,-1-1-5-16,-2 1 0 0,4 0-1 16,-2-1 1-16,-2-2-4 0,1 2 2 0,-1-2 12 15,-1 2-9-15,-1-3-1 0,0 3-7 0,-3-3 1 16,2 3 15-16,-6-1-12 0,3 0 1 0,-4 1 1 15,-1 0-4-15,0 2 1 0,-5-1 1 0,-2 2 4 16,2-1-5-16,-8 1 13 0,4 1-7 0,-4-1 1 16,-1 1-1-16,-3 0 1 0,-1 1 1 15,-1-3-51-15,0 2 61 0,1 1-51 0,-4-3 63 16,0 1-63-16,0 1 60 0,-1-1-53 0,0 0 69 16,0 2-62-16,0-2 8 0,1-1 3 0,1 2 51 15,1-2-58-15,-2 0 52 0,0 2-61 0,3-2 64 16,-3 2-67-16,3-2 61 0,-6 2-62 0,5 0 61 15,-3-1-7-15,-7 3-6 0,2 1-1 0,-3 0-9 16,-2 0-2-16,-2-2-3 0,-2 2-2 0,-4 1-3 16,-9 5 1-16,0-1-3 0,-4-2-4 0,-1 2 1 15,-1-1-4-15,-4 3-10 0,-3 1-22 0,-1-2 8 16,0 2 2-16,-3 1 10 0,-3 0-31 16,-2 3-9-16,-2-3-1 0,-4 4-1 0,4-4-1 15,-4 4 11-15,-16 1 10 0,16-1 9 0,-14 3 8 16,-1-2 4-16,15-2 1 0,-3-4 7 0,4 2 3 15,-2-2 4-15,2-3 11 0,3-1 24 0,0 0 15 16,3-5 4-16,2 1 8 0,5-3 8 0,0-2 12 16,4-3-3-16,9-3-13 0,1 2-7 0,0-3 6 15,1-2 2-15,2-1-1 0,-2 2-4 0,7-1-5 16,2-2-7-16,4 0-4 0,0-1-8 0,-1 1-4 16,1 1-9-16,3-1-2 0,-4-1-5 0,1 1-1 15,-4 1 12-15,0 0-23 0,-3 1 16 16,-1 1-18-16,2-1 18 0,-2-1-14 15,2 1 9-15,-2-1-20 0,-2 1 16 0,3 0-15 16,-1 0 15-16,-2 0-16 0,4-3 18 0,-2 3-11 16,-2-1 0-16,10-1 14 0,-10 1-23 0,5-1 23 15,4 2-21-15,-7 0 18 0,-2-2-17 0,5 1 13 16,0 0-12-16,0-1 19 0,-5 0-17 0,1 0 17 16,-1 1-19-16,0-2 17 0,2 1-18 0,-2-1 20 15,0 0-19-15,1 0 13 0,-1 0-16 0,-1 0 8 16,-1-1-7-16,2 1 15 0,-2 0-17 0,0-2 18 15,-2 2-14-15,0 0 19 0,3 0-22 0,-2-1 14 16,-1 1-18-16,3-1 19 0,-2 0-16 16,3-2 19-16,-1 1-20 0,2-2 20 0,0 1-19 15,0-2 19-15,4-3-17 0,-1 1 18 0,2-2-19 16,-1-1 22-16,4-2-22 0,-3 0 21 0,7-1-21 16,-2 4 16-16,1-4-8 0,4 3 7 0,3 1-8 15,-1-2 10-15,4 3-8 0,-3 2 16 0,1-3-20 16,4 4 14-16,3 1-16 0,-2-4-1 0,1 5-4 15,-1-2 8-15,2 1 2 0,1-2 0 0,0 3 0 16,0 0 3-16,1-1-1 0,4 1 0 0,-2-3 0 16,-2 3 3-16,4 1 15 0,-1-1-19 0,2 0 13 15,-2 0-18-15,0-1 16 0,1 1-16 0,-1 1 12 16,2-1-16-16,-2 1 17 0,0 0-19 0,4 1 22 16,-6-1-19-16,6-2 14 0,-3 3-17 15,0 0 18-15,0 0-18 0,4 1 19 0,-1 0-17 16,1-2 17-16,-3 2-20 0,4-1 22 0,-2 1-10 15,2 0 6-15,-1 0-15 0,3-1 21 16,-1 1-21-16,1-2 17 0,11 2-17 0,-22 0 14 16,22 0-10-16,-14-1 21 0,14 1-28 0,-14-1 16 15,14 1-20-15,-17-1-8 0,17 1-52 0,-10-1-4 16,10 1-54-16,-14 0-19 0,14 0-42 0,-10 1-36 16,10-1-30-16,-13 3-226 0,13-3 19 0</inkml:trace>
  <inkml:trace contextRef="#ctx0" brushRef="#br0" timeOffset="84895.97">2291 14809 106 0,'4'-7'331'0,"-4"7"-58"0,0 0-28 16,0 0-11-16,0 0-28 0,-4-7-19 0,4 7-21 16,0 0-23-16,0 0-19 0,0 0-14 0,0 0-12 15,-4-5-6-15,4 5-15 0,0 0-15 16,0 0-15-16,0 0-10 0,-11 3-11 0,4-1-6 16,1 5-4-16,0 0-5 0,-3 2 0 0,-3 2-3 15,2 5-7-15,-3-1-3 0,-1 1-2 16,0 3-1-16,4-4 1 0,-7 7-1 0,3-1 0 15,0 3 2-15,0-4 0 0,1-1 3 0,4-2-1 16,-1 0-2-16,1-3-1 0,3-1-2 0,-2-1-2 16,4-3-3-16,-1 0 0 0,0-3 2 0,1 2-3 15,2-2 2-15,-1 0 4 0,3-6 1 0,-5 9 1 16,5-9-8-16,-4 6 8 0,4-6-3 0,0 0 6 16,-1 10 2-16,1-10-10 0,0 0 15 15,0 0 4-15,0 0-2 0,0 0 1 0,9 1-3 0,-9-1 1 16,0 0-4-16,10 0 1 0,-10 0-3 0,0 0 1 15,19 0 1-15,-19 0-1 0,19 3 1 0,-7-1 4 16,-2 2 7-16,4 0-8 0,0 0-6 0,4 1-21 16,-4 1 27-16,3-2-23 0,-3 3 21 0,0-1-16 15,0 0 26-15,0 0-30 0,-1 2 27 16,-3-4-41-16,4 4 1 0,-5-3-53 0,1 1-3 16,-1-3-63-16,0 4-10 0,0-2-24 0,0-1-21 15,-1 1-21-15,-2 0-218 0,-1-2 88 0</inkml:trace>
  <inkml:trace contextRef="#ctx0" brushRef="#br0" timeOffset="85475.96">2701 14717 308 0,'-5'-5'281'16,"5"5"-32"-16,-10-8-25 0,10 8-35 0,-10-6-22 16,10 6-49-16,-8-6 12 0,8 6-56 0,-9-4 15 15,9 4-45-15,-5-5 14 0,5 5-38 0,0 0 15 16,-6-5-34-16,6 5 22 0,0 0-32 0,0 0 28 16,0 0-4-16,0 0 1 0,0 0 3 0,5 12-5 15,1-7-8-15,4 4-2 0,-1 3 4 0,4 1 3 16,4 2-7-16,-2-1-2 0,4 5 1 0,0-3-1 15,2 1 1-15,-1 0-3 0,1-1 4 16,-6-1-1-16,4-3-1 0,-2 2 1 0,-2 0 9 16,3-3-10-16,-4 2 3 0,0-1-7 0,0-2 2 15,-2-2 3-15,-2 1 2 0,0 0-3 0,-1-4-2 16,-2 3 2-16,0-4-2 0,-2 1 4 0,2 0 3 16,-7-5 20-16,6 7 1 0,-6-7 41 0,5 9-11 15,-5-9-14-15,0 8-8 0,0-8-7 0,-5 9-4 16,1-3-9-16,-2 0-2 0,-7 3-6 0,4-2-2 15,-4 4-2-15,-2 1-6 0,-2 0-19 0,1 2 16 16,-2-1-42-16,-4 2 8 0,6-2-50 0,-1 2-15 16,-1-2-49-16,0 1-9 0,4-1-25 0,1-2-21 15,1-3-36-15,1 1-163 0,2-2 133 16</inkml:trace>
  <inkml:trace contextRef="#ctx0" brushRef="#br0" timeOffset="86149.96">2420 14914 267 0,'0'0'213'0,"0"0"-27"0,0 0-68 15,0 0-6-15,0 0-44 0,0 0 25 0,0 0-25 16,-5 7 21-16,9-1-36 0,-3 1-4 0,2 0-3 16,-1 4-10-16,2-1-3 0,0 2-5 0,0-2-3 15,0 2-7-15,-2-2-2 0,2 2 22 16,1-1-35-16,0-4 2 0,-1 3-1 0,0-3 1 16,-3 0-1-16,3 0 10 0,-4-7 4 0,5 10 1 15,-5-10 6-15,5 8 15 0,-5-8 5 0,5 6-10 16,-5-6-4-16,0 0-6 0,7-4-6 0,-7 4-3 15,2-9-1-15,-2 9-3 0,4-10-3 0,-1 2 0 16,-3 8-2-16,1-13-4 0,-1 13 4 0,1-13 5 16,-1 13-3-16,3-11-10 0,-3 11 1 0,1-8-1 15,-1 8-4-15,4-7-2 0,-4 7 0 0,0 0 3 16,5-7-4-16,-5 7 2 0,0 0 4 0,10 0 1 16,-10 0-8-16,13 3 10 0,-3 2 0 15,-2-1-1-15,1 1 1 0,1-2 8 16,-1 0-1-16,1 2-19 0,2-2 23 0,-2 0-6 15,-2 0-3-15,-8-3-3 0,16 4 3 0,-16-4 2 16,12 4 12-16,-12-4 18 0,10 1 14 0,-10-1 0 16,10-4-8-16,-10 4-7 0,8-5-3 0,-8 5-7 15,1-11-6-15,2 5-1 0,-6-2-9 0,3-1 4 16,-1 1-9-16,-3-4 5 0,0 1-28 0,0-1-14 16,-2 0-19-16,2-1-13 0,-1 1-4 15,1 0-16-15,-1 1-18 0,1 0-20 0,-1 4-15 16,0-1-57-16</inkml:trace>
  <inkml:trace contextRef="#ctx0" brushRef="#br0" timeOffset="89939.96">2369 13760 49 0,'0'0'230'0,"-1"-7"-44"0,1 7-30 16,-3-10-20-16,3 10-15 0,-1-10-6 0,1 10-10 15,-3-11 8-15,3 11-28 0,-2-11 18 16,-2 4-23-16,4 7 23 0,-1-10-29 0,-2 3 21 15,3 7-30-15,-5-11 13 0,5 11-32 0,-1-12 26 16,-2 6-33-16,2-1 26 0,1 7-36 0,-5-9 29 16,5 9-33-16,-4-10 22 0,4 10-34 0,-4-6 16 15,4 6-23-15,-5-6 15 0,5 6-34 0,0 0 21 16,0 0-18-16,-4-5 18 0,4 5-27 0,3 6 29 16,-2 1-26-16,3 6 28 0,-2 4-23 0,2 6 27 15,4 6-30-15,0 10 29 0,-2 2-28 0,4 4 28 16,-1 4-6-16,0-2 3 0,5 13-4 0,-2 0-27 15,-2-10 30-15,0 2-29 0,-2-3 37 16,1-3-24-16,-2 2 20 0,2-3-30 0,-1-6 30 0,-3-5-24 16,3-3 27-16,-3-1-34 0,-1-5 29 15,-2-2-30-15,2-1 30 0,0-5-28 0,-3-1 31 16,3-5-32-16,-4 3 35 0,4-3-23 0,-3-2 27 16,2 0-26-16,-3-9 22 0,1 11-53 0,-1-11 0 15,0 0-44-15,0 0-1 0,0 0-40 0,-13-9 1 16,11-3-22-16,-2-1 35 0,-1-1-51 0,-2-6 2 15,0-1 5-15,-1-1-3 0,-1-4 18 0,0-1 20 16,0 1 40-16,0-2-12 0,0 0 40 0,-1 0-12 16,1 0 26-16,3-2-11 0,-3 1 25 0,-1-4-14 15,2 4 26-15,0 0-12 0,-2 0 22 16,4-1-17-16,-1-1 3 0,1 3 10 0,-2-1 2 16,3 4 1-16,0 2-1 0,4-3 5 0,-3 3 4 15,0 3 1-15,0 2-4 0,3-1 1 0,-2 2-3 16,2 0 7-16,-3 2 9 0,4 3 9 0,-1-1 4 15,-3 3-5-15,4 1-1 0,-4-1-5 0,3 2-2 16,1 1-5-16,0 7 0 0,-1-12-5 0,-2 7-1 16,3 5-5-16,0-11 0 0,0 11 2 0,-4-6-5 15,4 6-2-15,-1-6 1 0,1 6 11 0,0 0 7 16,0 0 10-16,0 0-1 0,0 0 8 0,0 0-6 16,-8 6 2-16,8-6-1 0,-6 10 3 15,6-10-3-15,-4 12-2 0,2-6 2 0,-1 0 1 16,-1 1-4-16,4-1-3 0,-2 3-1 0,-1-5-4 0,2 4-3 15,-2-1-2-15,3-7-1 0,-4 9 0 16,4-9 0-16,-1 8 5 0,1-8 0 0,-1 6 1 16,1-6 8-16,-4 8 1 0,4-8 2 0,0 0 15 15,0 0 15-15,-1 7 19 0,1-7-7 0,0 0-36 16,0 0 19-16,0 0-36 0,0-7 21 0,1-1-33 16,-1 2 20-16,0-2-25 0,4-1 21 0,-3-3-26 15,0 1 22-15,2 0-29 0,-2-2 25 0,3 0-28 16,-1 1 27-16,-1 0-29 0,1 1 29 0,-2-1-28 15,3 3 26-15,-3-4-31 0,3 5 31 16,2-1-29-16,-3 0 29 0,-2 1-32 0,3 0 29 16,1 4-28-16,-2-4 30 0,-1 4-30 0,2-1 26 15,4 1-25-15,-3-1 30 0,-5 5-30 0,10-3 29 16,-10 3-26-16,14-3 25 0,-14 3-26 0,18 3 27 16,-5 0-24-16,-3 2 23 0,3-1-23 0,1 3 24 15,-1 0-25-15,2 0 25 0,-1 1-23 0,0 1 26 16,0-1-28-16,0 1 26 0,0-1-28 0,-1 1 18 15,1-1-71-15,-2 1-33 0,-1-2-52 0,1 0-38 16,-3 0-56-16,1-2-143 0,-4 0 159 0</inkml:trace>
  <inkml:trace contextRef="#ctx0" brushRef="#br0" timeOffset="94989.96">3021 12740 42 0,'0'0'51'0,"0"0"-3"0,0 0-6 15,0 0 3-15,0 0-2 0,0 0-7 0,0 0-5 16,0 0-3-16,0 0-9 0,0 0-2 0,0 0-5 15,0 0-1-15,0 0-5 0,0 0 0 0,0 0-1 16,0 0 0-16,0 0-5 0,0 0-1 0,0 0-1 16,0 0-4-16,0 0-8 0,0 0-4 0,0 0-5 15,0 0-14-15,0 0-9 0,0 0-6 16,0 0-33-16,0 0 28 0</inkml:trace>
  <inkml:trace contextRef="#ctx0" brushRef="#br0" timeOffset="100321.31">3339 13684 253 0,'0'-9'301'16,"-4"1"-38"-16,3 1-60 0,0-2 12 0,-2 3-51 15,2-1 1-15,-2-1-46 0,2 2 18 0,1 6-54 16,-4-12 23-16,4 12-42 0,-4-11 1 16,4 11 24-16,-1-10-34 0,1 10 8 0,-4-6-44 15,4 6 19-15,-2-7-30 0,2 7 17 16,0 0-28-16,0 0 20 0,0 0-31 0,0 0 6 16,-3 8 3-16,3-1 4 0,5 6-3 0,-5 1 3 15,4 3 1-15,0 1 0 0,-3 4 1 0,4 2-2 16,-1-1 25-16,0 3-30 0,1-1 26 0,0-2-29 15,0 1 26-15,-1-1-37 0,-1-6 39 0,-1 0-23 16,1-1 22-16,-2-3-30 0,2-2 27 0,-1 0-17 16,-2-2 32-16,3-1-22 0,-2 0 38 0,3-1-15 15,-4-7 49-15,2 11-15 0,-2-11-1 0,0 0-29 16,0 0 6-16,0 0-29 0,0 0 17 0,0 0-25 16,-1-11 1-16,1 4 2 0,0-3 8 15,1-2-19-15,-1 2-3 0,0-3 1 0,4 2 4 0,-4-1-1 16,4-1 0-16,-3 1 0 0,3 2 0 0,0-1 3 15,0 0 0-15,0 0 0 0,1 5-6 16,-3-3-1-16,2 1 0 0,1 1-2 0,-1-1 0 16,-4 8 1-16,9-6-2 0,-9 6-3 0,13-3 10 15,-13 3-1-15,14 5 1 0,-4-3 7 0,-1 3 14 16,0 3-23-16,4 1 16 0,-3 1-19 0,-1-2 17 16,5 6-16-16,-4-3 17 0,-1-2-21 0,5 3 21 15,-5-2-16-15,3 0 17 0,-1 1-23 0,-2-1-10 16,0-3-42-16,0 2-2 0,-1-3-57 0,1-1 10 15,-3 1-48-15,3 0-21 0,-1-4-40 0,-8-2-47 16,11 3-245-16,-11-3-11 0</inkml:trace>
  <inkml:trace contextRef="#ctx0" brushRef="#br0" timeOffset="100820.15">3559 13566 117 0,'-4'-5'308'0,"4"5"-47"0,0 0-74 0,0 0 2 16,0 0-68-16,-4-6-9 0,4 6-53 0,0 0 8 15,0 0-25-15,0 0 22 0,0 10-21 0,0-10 27 16,0 13-25-16,0-2 20 0,3 0-33 0,-2 1-8 16,3 4-4-16,-3 1 0 0,4-1 16 0,-1 0-27 15,1 1 23-15,2-4-31 0,-1 2 29 0,3-1-28 16,-3-1 10-16,2-2-29 0,2-1 19 0,-1-1-52 15,-1-3-10-15,1 1-59 0,1-4-34 0,-10-3-64 16,17 0-211-16,-6-3 103 0</inkml:trace>
  <inkml:trace contextRef="#ctx0" brushRef="#br0" timeOffset="101138.47">3705 13505 152 0,'0'0'225'0,"-4"-7"-35"0,4 7-24 0,0 0-32 16,-7-6-14-16,7 6-15 0,0 0-19 16,-1-6-16-16,1 6-16 0,0 0-13 0,-4-8-13 0,4 8-7 15,0 0-2-15,0 0 1 0,0 0-7 16,0 0 4-16,0 0 0 0,9 5 2 0,-9-5-13 15,8 11 29-15,-2-5-20 0,-1 3 14 0,2 3-21 16,-1 0 19-16,2 1-25 0,-2-2 19 0,2 4-23 16,-2-1 23-16,1-1-26 0,-2-2 19 0,1 3-19 15,-2-1 2-15,0-4 22 0,0 3-29 0,-2-2 19 16,2 0-54-16,-4-1-40 0,4 1-58 0,-3-4-55 16,-1 2-186-16,0-8 162 0</inkml:trace>
  <inkml:trace contextRef="#ctx0" brushRef="#br0" timeOffset="101803.67">3642 13598 168 0,'0'0'141'16,"0"0"-38"-16,0 0-26 0,0 0-15 0,0 0-5 16,0 0 1-16,0 0 30 0,1 8-44 15,-1-8 10-15,3 11-21 0,-2-4 4 0,-1-1-16 16,5 4 6-16,-4-3-12 0,3 2 8 0,0 1-14 15,0-3 6-15,0 3-10 0,0-4 6 16,-2 0-9-16,2 0 10 0,2-2-5 0,-2 2 18 16,-4-6 0-16,9 6 32 0,-9-6 6 0,8 4 34 15,-8-4-23-15,10-3 20 0,-10 3-24 0,5-4 24 16,-5 4-39-16,8-9 25 0,-8 9-31 0,1-8 25 16,-1 8-38-16,0-13 21 0,0 13-38 0,-4-9 21 15,3 2-39-15,-3 0 21 0,-1 1-36 0,-1 0 9 16,-2 0-59-16,3 1 10 0,-3 1-53 0,3-1-30 15,-4 3-44-15,9 2-47 0,-14-1-187 0,14 1 120 16</inkml:trace>
  <inkml:trace contextRef="#ctx0" brushRef="#br0" timeOffset="113999.91">2843 14648 115 0,'0'0'263'0,"0"0"-91"0,0 0-22 15,0 0-14-15,0 0-10 0,0 0-8 0,0 0 4 16,0 0-33-16,-5-4 2 0,5 4-1 0,0 0-3 16,0 0 0-16,0 0 0 0,-9-4-36 0,9 4 13 15,0 0-29-15,-6-3 22 0,6 3-32 0,0 0 21 16,-13-3-36-16,13 3 27 0,-8-3-33 0,8 3 21 15,-9-4-19-15,9 4 30 0,-12-2-34 0,12 2 28 16,-13-4-32-16,13 4 29 0,-17-3-32 0,8 2 30 16,0-2-30-16,-5 1 34 0,4-1-31 0,-3 2 32 15,-1-1-29-15,1 1 32 0,-2 0-27 16,-2 0 33-16,-2-1-32 0,4 1 29 0,-4 1-29 16,0-2 27-16,-2 2-24 0,2-1 22 0,-3 2-28 15,3-2 24-15,-3 1-28 0,2 0 30 0,-2 0-32 16,2 0 25-16,-2 0-15 0,3 0 3 0,-3 1-1 15,-1 1-4-15,5-2-2 0,-2 0 0 0,-2 1-3 16,4 1-5-16,-1 0 5 0,-3-1 0 0,4 2-7 16,-1 0 5-16,-1 2-3 0,2-4 1 0,-4 3 0 15,-1 0 5-15,4 4-2 0,-4-4-4 0,0 1 0 16,4 0 0-16,-3 2-1 0,2-1-1 0,-1-1 5 16,1 5-3-16,-2-5-1 0,4 4 2 0,-4-2-1 15,3-1 1-15,1 3 0 0,-1-1-1 16,5 1 0-16,-4-1 0 0,4-1 6 0,-4 3-6 0,3-1-1 15,-2 0 14-15,3 0-15 0,0 1 9 16,0 0-11-16,0-1 16 0,1-1-23 0,-1 3 24 16,4 0-22-16,0-2 18 0,-3 0-16 0,0 3 11 15,2 1-11-15,-1-1 21 0,3-1-20 0,-1 2 20 16,0 2-17-16,2-3 18 0,-1 2-22 0,-1 0 13 16,2 1-11-16,2-2 16 0,-2 4-18 0,3-1 20 15,-1 4-20-15,2-3 1 0,0 0 6 0,0 1 0 16,3-1 0-16,-2 1 3 0,3 1-1 0,0 0 0 15,3 0-4-15,-2 1 10 0,3 2-6 0,1 0 14 16,2 0-12-16,0 1 10 0,1-1-15 16,1-1 16-16,1 5-18 0,0-5 19 0,3 0-18 15,1 3 14-15,-1-2-10 0,2 0 12 0,-1-1-18 16,4-1 19-16,-4 1-18 0,4-3 18 0,0 2-12 16,1-1 13-16,4-2-26 0,-5 0 19 0,5 0-10 15,0-2 13-15,0 2-15 0,3-3 19 0,-1 0-17 16,2-1 14-16,1-1-14 0,3-2 12 0,-2-1-13 15,3 1 1-15,0-4 2 0,0 1 0 0,36 6 0 16,-35-10 7-16,-1 0-7 0,4 0 9 0,-7-1-1 16,3-2-4-16,0 1 1 0,0-1 0 0,0-1 3 15,1 0-4-15,4 0 0 0,-1 0 0 0,-3-3 1 16,3 3-1-16,-1-4 3 0,-2 2-1 0,0 0 0 16,-5 0 1-16,7-1-6 0,-2-1 7 15,0 0-2-15,-1-1 2 0,0 0-3 0,1-2-4 16,-1 0 13-16,0-1-4 0,0-1-2 0,0-1-5 15,0-3 4-15,1 3-27 0,3-4 34 0,-4-1-32 16,1-1 32-16,-6 2-27 0,1 1 29 0,4-4-27 16,-5 3 28-16,-3-1-26 0,3 1 27 0,-4-2-29 15,3 1 29-15,-5 0-24 0,5-1 20 0,-7 1-17 16,4-1 20-16,-1 2-24 0,-2-3 22 0,1 4-17 16,-5-1 3-16,2 1-1 0,-1 0-5 0,-2-2 25 15,2 3-26-15,-3-2 24 0,0 1-24 16,-1-2 24-16,-1 2-23 0,1-1 24 0,-4 1-25 15,1-1 28-15,-2-1-27 0,-3 4 31 0,3-3-30 16,-4-1 27-16,-2 0-24 0,1 0 24 0,-3 3-16 16,0-3 22-16,-3 0-26 0,-3-1 25 0,1 1-22 15,-3-2 18-15,-2 2-23 0,-3 0 18 0,0-1-19 16,-2 1 20-16,1 2-4 0,-8-3 1 0,3 0-21 16,-3 4 21-16,2-1-23 0,-6 0 23 0,3 0-21 15,0 4 19-15,-1-2-17 0,-3 0 22 0,3 0-20 16,-3 0 19-16,4 3-21 0,-4-3 21 15,3 3-18-15,-3-3 15 0,0 1-21 0,3 2 28 16,-3-2-24-16,0 3 18 0,3 1-22 16,-4-3 24-16,1 3-21 0,0-2 18 0,-1 1-13 15,4 0 11-15,-7 2-25 0,4 2 26 0,-1-1-20 16,-1 0 17-16,-2 4-18 0,2-1 19 0,-2 2-28 16,-1-1 30-16,0 2-21 0,-4 0 18 0,-2 0-6 15,2 2 19-15,2 0-19 0,-2 1 17 0,0 0-5 16,3-1 0-16,-2 0-5 0,2 3 0 0,6-3-3 15,-2 0-1-15,1 0-2 0,1-1-7 0,-1 1 3 16,1 1 0-16,0 0 2 0,4-3-9 0,-4 2-18 16,3 0-24-16,-3-1-23 0,3 3-31 0,0-1-20 15,-1 1-28-15,1 0-12 0,1 2-56 0,0-1 0 16,1 2-35-16,1 0-5 0,0 1-164 16,3-1 109-16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43:21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16970 2307 64 0,'3'-7'357'0,"-3"7"-71"0,0-12-30 0,0 12-21 16,0-11-15-16,0 11-26 0,0-11-3 0,0 11-16 0,-3-9-11 15,3 9-13-15,0-10-15 0,0 10-16 16,0-7-6-16,0 7-19 0,0-7-17 16,0 7-10-16,0 0-11 0,0-9-14 0,0 9-11 15,0 0-4-15,0 0-10 0,-1-7-4 0,1 7 0 16,0 0-12-16,0 0-6 0,0 0-3 0,0 0 6 15,0 0 0-15,0 0-1 0,-3 6 2 0,3 2 2 16,-1 3 0-16,1 4-1 0,0 4 7 0,0 6-6 16,0 3 0-16,-1 6-2 0,-2 2 7 0,3 1 0 15,0 1 0-15,-1 1-3 0,0-3 3 16,-1 3-2-16,1 0-11 0,1-3 15 0,-5-1-16 16,5-1 19-16,-1-2-9 0,-2-3 11 0,3-2-18 15,-1-3 17-15,0-1-23 0,-2-4 23 16,3-1-18-16,-1-1 20 0,-2-4-22 0,3 1 15 15,0-4-18-15,-1 2 24 0,1-3-20 0,1-1 15 16,-2-1-40-16,1-7-23 0,-1 10-104 0,1-10-74 16,0 0-97-16,0 0-80 0,0 0-218 0,0 0-138 15</inkml:trace>
  <inkml:trace contextRef="#ctx0" brushRef="#br0" timeOffset="811.8">17019 2245 42 0,'0'0'434'0,"-2"-8"-70"15,2 8-75-15,-1-6-36 0,1 6-24 0,-2-8-16 16,2 8-10-16,0 0-19 0,-3-7-18 0,3 7-27 15,0 0-23-15,0 0-20 0,0-9-21 0,0 9-13 16,0 0-9-16,0 0-13 0,5-7-11 16,-5 7-3-16,8-5-4 0,-8 5-1 0,13-10-7 15,-3 5-3-15,0 0-4 0,3-2 0 16,2 3-6-16,2-1 2 0,3-3-5 0,3 3 7 16,-1 0-3-16,2 0 1 0,-1 1-5 0,4-1 4 15,-3 1-4-15,1 0 4 0,0 1-18 0,-2 0 21 16,3 0-7-16,-7 1 7 0,4 0-5 0,-4 1-2 15,2 0-1-15,-5 1 4 0,3-2-5 0,-6 2 4 16,0-1-6-16,1-1 3 0,-14 2-1 0,20 0 0 16,-20 0-7-16,16 0 2 0,-16 0-2 0,14 2 7 15,-14-2-3-15,11 4 6 0,-7 1 3 0,0 0-2 16,0-1-4-16,0 5 4 0,-3-1-1 0,4 3 3 16,-4 3-1-16,3 0 1 0,-1 3 0 15,-1 1 2-15,1 7-2 0,-2-2 3 0,3 3-4 16,-1 6 1-16,-1-5 0 0,1 6 3 0,0-1-1 15,0 1 1-15,-2-2 2 0,3 2-2 16,-1 0 0-16,-1 3-2 0,2-6 2 0,-1 2 0 16,-1 1-13-16,-2-1 14 0,4-6-17 0,-4 2 22 15,0-3-19-15,4-2 19 0,-4 2-18 0,-4-6 17 16,4 1-15-16,0-3 20 0,-4 2-22 0,3-3 16 16,-3 0-14-16,3-1 21 0,-3 1-22 0,-1-3 25 15,1-2-18-15,-5 3 19 0,5-3-15 0,-3 0 17 16,0-2-19-16,-3 1 24 0,0-2-20 15,-2 1 14-15,1-2-20 0,-2 1 15 0,-2-1-16 16,-1-2 19-16,-3 1-10 0,1-3 16 0,-1 1-8 16,1 0 27-16,-5-1-11 0,0-2 16 0,0 2-19 15,1-3 20-15,-2 2-8 0,1-2 23 0,0 0-9 16,0 0 16-16,0-2-2 0,0 2 14 0,0 0-7 16,1-1 2-16,1-2-4 0,-1 2-5 15,3 0-3-15,-2 0-3 0,2-1-2 0,1 0-11 16,4 1-6-16,0 1-5 0,0-3 1 15,3 1-3-15,0 2-20 0,0-1 6 0,1-1-10 0,10 2-8 16,-17-1 6-16,17 1-1 0,-13-1-5 16,13 1 0-16,-9-2 3 0,9 2-16 0,0 0-9 15,-14-2-12-15,14 2-14 0,0 0-20 0,-9-3-22 16,9 3-9-16,0 0-46 0,0 0-23 0,0 0-41 16,-6-3-10-16,6 3-48 0,0 0-14 0,6-7-64 15,2 3-28-15,-3 1-78 0,8-2-185 0,-4-1-141 16</inkml:trace>
  <inkml:trace contextRef="#ctx0" brushRef="#br0" timeOffset="1894.8">17701 2571 230 0,'0'0'241'0,"0"0"-41"0,0 0 7 0,0 0-27 16,0 0 22-16,0 0-36 0,0 0 17 0,0 0-33 16,0 0-20-16,0 0-1 0,0 0 8 0,0 0-32 15,0 0-7-15,-5-3-30 0,5 3 6 0,0 0-23 16,0 0 1-16,0 0-23 0,0 0 4 0,0 0-16 16,0 0 4-16,0 0-15 0,0 0 10 0,0 0-12 15,0 0 11-15,14 0-12 0,-14 0-28 0,19 0 31 16,-7 1 10-16,4-1-10 0,1 0 5 0,7 0-11 15,3 0 8-15,4 0-11 0,1 0 13 0,6 1-15 16,2-2 10-16,3 1-6 16,-2 0 7-16,5 0-11 0,4-1 11 0,-7 1-11 15,1 0 14-15,-3-2-11 0,1 2 3 0,-4 0-5 16,-2 0 10-16,-3 2-11 0,-2-2 10 0,-3 0-13 16,0 0 12-16,-6 0-12 0,-3 0-4 0,0 0 0 15,-2 0 11-15,-4 1-7 0,-13-1 10 0,24 0-11 16,-24 0 13-16,18 0-13 0,-18 0 10 0,15 0-19 15,-15 0 18-15,12 1-22 0,-12-1 4 0,0 0-33 16,14 0-6-16,-14 0-44 0,0 0-11 0,9-2-49 16,-9 2 7-16,0 0-37 0,0 0-3 0,5-5-38 15,-5 5-9-15,0 0-133 0,-3-8 170 16</inkml:trace>
  <inkml:trace contextRef="#ctx0" brushRef="#br0" timeOffset="2198.81">18632 2437 130 0,'-2'-7'160'0,"2"7"17"15,0 0-40-15,-1-7 18 0,1 7-35 0,0 0 15 16,-1-6-47-16,1 6 9 0,0 0-44 0,0 0 11 16,-3-8-37-16,3 8 12 0,0 0-30 0,0 0 19 15,0 0-28-15,0 0 24 0,0 0-24 16,0 0 23-16,9 4-30 0,-9-4 26 0,4 12-21 15,-3-4 27-15,2 1-25 0,-2 1 27 0,-1 1-24 16,3 1 28-16,-3-1-27 0,1 3 30 16,-1 0-20-16,0 0 16 0,-1-1-26 0,1 1 26 15,-3-1-28-15,3 0 25 0,-1 0-29 0,-2 1 25 16,2-4-28-16,0 3 28 0,-2-2-26 0,2-3 18 16,-2 3-26-16,1-2 14 0,-1-1-57 0,3 0-10 15,-1-2-42-15,1-6 5 0,-3 11-36 0,3-11-23 16,-1 8-197-16,1-8 187 0</inkml:trace>
  <inkml:trace contextRef="#ctx0" brushRef="#br0" timeOffset="3327.8">18733 2145 76 0,'1'-6'247'0,"-1"6"-33"16,0 0-21-16,1-7-45 0,-1 7 19 0,0 0-34 15,0 0-2-15,0-8-41 0,0 8 4 0,0 0-43 16,0 0 10-16,0 0-41 0,0 0 14 0,0 0-30 16,0 0 27-16,0 0-13 0,6 6 27 15,-4 0-11-15,-1 5 33 0,0 3-18 0,-1 4-2 16,0 1 2-16,3 6-4 0,-3 5-3 0,0 4-1 15,0 1 4-15,-3 3 21 0,3 0-6 0,-1 1 4 16,0-2 1-16,-1-1-13 0,0 0-5 16,1 0-5-16,-2-3-3 0,2 1-6 0,-2 0-4 0,2-8-23 15,1 2 21-15,-1-2-24 0,-2-3 19 16,3-4-20-16,0 0 15 0,-1-1-20 0,1-1 22 16,0-3-24-16,0-3 17 0,0 2-24 0,0-3 12 15,0-1-61-15,0-1 2 0,0 0-65 0,0-8-43 16,1 9-90-16,-1-9-46 0,0 0-255 0,0 0-73 15</inkml:trace>
  <inkml:trace contextRef="#ctx0" brushRef="#br0" timeOffset="4144.21">18812 2153 26 0,'0'0'305'0,"0"-12"-74"0,-3 5-26 16,3 7-13-16,0-11-10 0,0 11-38 0,0-8 9 16,0 8-45-16,3-10 6 0,-3 10-42 15,0-7 0-15,0 7-27 0,4-8 3 0,-4 8-24 16,7-8 13-16,-7 8-24 0,12-8 14 15,-3 5-28-15,0 0 23 0,2 1-29 0,1-2 29 16,3-1-25-16,3 4 20 0,1-3-20 0,0 2 20 16,3-1-27-16,2 1 25 0,3-1-21 0,-1 0 20 15,1 2-18-15,2-2 39 0,2 1-7 0,-1-1 9 16,2 1-41-16,0-1 35 0,-1 0-21 0,-2 2 15 16,-1-2-25-16,-1 2 21 0,1-1-28 0,-2-1 25 15,-2 1-28-15,-2 2 21 0,-2-2-20 0,1-1 28 16,-3 2-24-16,-2 0 19 0,0-1-22 0,-4 1 21 15,1 1-23-15,-4-1 31 0,-9 1-21 16,19-1-18-16,-19 1 36 0,13-2 8 0,-13 2-18 16,14 0 12-16,-14 0-18 0,0 0 11 0,14 0-24 15,-14 0 20-15,8 4-16 0,-8-4 16 16,5 10-15-16,-5-10 17 0,1 15-19 0,-1-5 18 16,3 2-14-16,-3 3 16 0,-3 2-11 0,3 5-4 15,0 1 1-15,0 4 7 0,-1 3-5 0,-2 5 3 16,3 0 18-16,-1 2-24 0,0 1 16 0,-3-1-13 15,0 0 16-15,4 0-17 0,-2 0 7 0,0-1 0 16,0-1-6-16,-1-3-4 0,1 2 11 0,0-8 2 16,0 1 2-16,-1-3 8 0,2 1 1 0,-2-3-25 15,1 1 37-15,-2-4-24 0,0-3 30 0,-1 1-20 16,4-1 30-16,-4-2-25 0,1 0 18 16,-1-2-25-16,-3-1 18 0,2-1-25 0,1 0 18 15,-3-2-21-15,-2-1 18 0,1-2-20 16,-3 2 11-16,-2-3-15 0,0 0 17 0,-1-2-16 15,-2 0 20-15,-1 0-24 0,0-2 19 0,-3-2-21 16,0 1 21-16,-3 0-20 0,-2 0 15 0,1 0 0 16,-3 1-1-16,-2-4-2 0,2 2 4 0,0 0 7 15,0 0 4-15,0-1 0 0,1 1-5 0,3 1-4 16,-3 0-4-16,4 0-2 0,1-1-3 0,3 0-1 16,-3 2 0-16,6-1 3 0,2-1 0 0,-3 1-6 15,4 1 0-15,4-1 0 0,9 1 1 0,-20-1-3 16,20 1-2-16,-16-1-4 0,16 1-5 0,-12-2-9 15,12 2-4-15,0 0-22 0,-13 0-21 16,13 0-16-16,0 0-17 0,-13-2-24 0,13 2-29 16,0 0-31-16,0 0-37 0,0 0-29 0,0 0-24 15,0 0-204-15,0 0 35 0</inkml:trace>
  <inkml:trace contextRef="#ctx0" brushRef="#br0" timeOffset="4877.97">19677 2499 95 0,'0'0'341'16,"-1"-8"-93"-16,1 8-14 0,0 0-54 0,0 0 13 15,0 0-61-15,0-7 2 0,0 7-48 0,0 0 9 16,6-7-41-16,-6 7 16 0,12-5-36 15,-2 2 18-15,1 2-32 0,6-2 23 0,2 1-23 16,9 1 19-16,3-3-27 0,6 1 21 0,5 2-32 16,7-1 28-16,3 1-30 0,-1 0-1 0,4-1 6 15,-1 1 21-15,-2 1-25 0,-1-1 17 16,-2 1-26-16,-6-1 28 0,-3-1-28 0,-3 1 26 16,0 0-27-16,-5 1 25 0,0-2-20 0,-4 0 18 15,2 1-24-15,-6 1 24 0,-1-2-27 0,-4 1 28 16,0-1-32-16,-2 1 24 0,-6 1-35 0,2-1 17 15,-13 1-22-15,19-1 8 0,-19 1-59 0,12-3-2 16,-12 3-50-16,0 0 1 0,0 0-29 16,0 0 17-16,0 0-34 0,0 0 3 0,0 0-130 15,-4-5 230-15</inkml:trace>
  <inkml:trace contextRef="#ctx0" brushRef="#br0" timeOffset="5246.91">20624 2331 78 0,'0'0'198'0,"-6"-5"6"16,6 5-48-16,-5-7 10 0,5 7-23 0,-4-5 20 15,4 5-40-15,0 0 9 0,-4-6-50 0,4 6 16 16,0 0-45-16,0 0 9 0,-3-8-37 16,3 8 23-16,0 0-40 0,0 0 30 0,0 0-39 15,9-3 24-15,-9 3-34 0,10 2 30 16,-10-2-30-16,13 5 27 0,-5 1-21 0,2-2 20 0,0 1-28 15,1 5 27-15,1-3-29 0,-3 5 30 0,4-4-37 16,1 2 22-16,-4 1-31 0,2 0 26 16,-2 0-28-16,-1 1 32 0,0 0-28 0,0 1 27 15,-3-3-25-15,-2-2 25 0,3 2-21 0,-5-2 25 16,1 1-18-16,-3-2 32 0,0 1-28 0,-3-1 37 16,1 0-32-16,-2 2 30 0,-1-4-27 0,-2 3 26 15,1-3-28-15,-4 1 25 0,2 0-25 16,-1 0 27-16,0-2-27 0,1 2 20 0,1-2-25 15,-2 1 15-15,1-2-42 0,8-3-8 0,-13 5-50 16,13-5-20-16,-9 5-77 0,9-5-201 16,-10 2 152-16</inkml:trace>
  <inkml:trace contextRef="#ctx0" brushRef="#br0" timeOffset="5610.09">20928 2012 137 0,'0'0'247'0,"0"-9"-65"16,0 9-33-16,0-7-33 0,0 7-27 0,0-7-22 15,0 7-8-15,0 0 11 0,0 0 31 0,0 0-1 16,1 9 10-16,-1 1-29 0,-1 1 22 0,1 8-24 16,0 0 24-16,-2 9-28 0,2 6-9 15,0 4-16-15,-3 7 4 0,3 4-5 0,0 0-11 16,0 1-3-16,0-1 3 0,0-1-10 0,3 3-4 16,-3-4 0-16,2 1-4 0,-2-4 1 0,0-3-29 15,1-3 35-15,-2 0-29 0,1-2 28 16,0-3-26-16,0-5 18 0,-2-2-25 0,2 0 29 0,0-5-37 15,0-4 9-15,0 0-70 0,0-3-21 16,0-2-69-16,0-4-98 0,0-8-288 0,2 9-62 16</inkml:trace>
  <inkml:trace contextRef="#ctx0" brushRef="#br0" timeOffset="6326.85">20955 2110 127 0,'-1'-8'321'0,"-2"0"-80"0,3 8-51 15,-1-13-33-15,1 13 6 0,1-12-1 0,-1 12-22 16,3-13 20-16,-3 13-30 0,5-11 5 15,-3 5-32-15,5 0 8 0,-1-2-33 0,2 2-16 16,1-1-9-16,2 2 5 0,2-3-21 0,1 2 0 16,0-1-20-16,4 0 11 0,1 1-19 0,3-2 12 15,1 1-7-15,1 2-2 0,3-3-4 0,2 2-3 16,5 1 2-16,-1-2 0 0,0 2-5 16,2 0 2-16,-2 3-1 0,0-3-1 0,-5 1-1 0,2 3 2 15,-5-2-3-15,3 2-3 0,-6 1 3 16,1-1 3-16,-1 1-6 0,-1 0 3 0,-4 1-16 15,2-1 19-15,-2 1-16 0,-3 1 14 0,0 0-19 16,-1 1 18-16,-2-2-13 0,0 4 18 0,-1-2-18 16,-1 2 19-16,-3 2-14 0,2 1 17 15,-2 4-13-15,-1-1 16 0,-1 5-12 0,-1 1 11 16,-2 2-8-16,0 6 5 0,-1 3-1 0,3-1 2 16,-3 9 0-16,1 2-1 0,-1 1-1 0,0 9 14 15,1-2-16-15,1 2 5 0,-1-5-7 16,0 2 5-16,-1-6 0 0,0-1-5 0,3 0 0 15,-2-1 0-15,-1 0 3 0,1-2-2 0,-1-6-23 16,-1 0 30-16,1-1-23 0,0 0 23 0,-1-3-18 16,-2-3 20-16,3-1-26 0,-1-2 33 0,-2-2-18 15,1 0 25-15,-2-2-17 0,0-1 24 0,0 0-28 16,-2-2 21-16,-2-1-21 0,-1-2 22 0,0 0-28 16,-2-1 17-16,-2-3-21 0,-1 1 18 0,-3-3-19 15,-2 2 15-15,0-4-25 0,-3-1 27 16,-6 0-19-16,0 0 18 0,-1 0-17 0,-3 0 19 15,1-1-24-15,-1-1 21 0,-1-1-14 0,1 1 27 16,1 1-13-16,-1-1 25 0,-1 0-10 16,2 0 20-16,3 0-8 0,0 0 11 0,3 2-17 15,3-1 5-15,1-2-23 0,1 3 7 0,3-1-12 16,2-1 12-16,2 1-18 0,2 0 8 0,-1 0-34 16,12 1-10-16,-16-3-42 0,16 3-14 0,-12-3-51 15,12 3-2-15,-5-3-54 0,5 3-14 0,0 0-42 16,5-8-34-16,-5 8-267 0,8-5-69 0</inkml:trace>
  <inkml:trace contextRef="#ctx0" brushRef="#br0" timeOffset="7042.84">21838 2471 389 0,'0'0'317'0,"-1"-7"-25"15,1 7-65-15,0 0-19 0,0 0-58 0,0 0-23 16,0 0-20-16,0 0-19 0,4-4-19 0,-4 4-7 15,0 0-14-15,16-3-1 0,-3 3-14 0,2-2-1 16,6 2-12-16,3-1-4 0,4 1-2 0,7 0-2 16,3 0-6-16,7 0 2 0,-3 0-3 15,3 0 7-15,5 0-2 0,-6 0 9 0,0 1-13 16,0-1-7-16,-3 2-1 0,3-2 4 16,-3 0-2-16,-3 0-2 0,-5 0-1 0,-1 0 6 15,0 0 2-15,-4-2-6 0,2 2 6 0,-5-1-4 16,-2 1-1-16,-2 0 1 0,-2 0 4 0,-4 0 3 15,-1 0 8-15,-2 0 14 0,-2-2-5 0,-10 2-9 16,17-1 1-16,-17 1-18 0,11-3-16 0,-11 3-17 16,9-2-25-16,-9 2-26 0,0 0-22 0,4-4-20 15,-4 4 6-15,0 0-34 0,0 0 7 0,0 0-36 16,-3-8 3-16,3 8-211 0,0 0 155 16</inkml:trace>
  <inkml:trace contextRef="#ctx0" brushRef="#br0" timeOffset="7393.79">22770 2342 74 0,'0'0'216'0,"-9"-8"-54"0,9 8 14 0,-8-7-20 15,8 7 6-15,-8-7 4 0,8 7-1 0,-6-4-10 16,6 4-7-16,-5-5-5 0,5 5-23 0,0 0-17 16,-5-6-19-16,5 6-15 0,0 0-19 0,0 0-13 15,0 0-9-15,0 0-18 0,0 0 12 16,4-5-7-16,-4 5-1 0,0 0 0 0,15 4-7 15,-6-1 3-15,-1 1-6 0,3-1-3 0,-1 5 1 16,2-1-2-16,-1 1 2 0,2 3 1 16,0-3-3-16,0 4 5 0,-2-4-2 0,1 3 9 15,-1 1-12-15,-2-2-5 0,4 1 0 0,-4 2 0 16,-1-4 0-16,-1 3-1 0,-2-3 6 0,2-1-4 16,-5 1 8-16,1-3-6 0,-3 2 8 0,0 0-3 15,-3-1 7-15,1 1-1 0,-5-2 1 0,2 2 1 16,0-2-3-16,-1-1 2 0,-2 2-1 0,0-1-2 15,-2-1-6-15,4 1 8 0,-2-2-7 0,0 1-4 16,0-1-4-16,0-1-19 0,0 1-40 16,0-1-40-16,8-3-24 0,-12 5-54 0,12-5-14 15,-12 4-66-15,12-4-189 0,-9 5 75 0</inkml:trace>
  <inkml:trace contextRef="#ctx0" brushRef="#br0" timeOffset="7794.33">23062 2066 43 0,'0'-13'382'0,"0"13"-73"16,2-9-90-16,-2 9-8 0,-2-8-58 0,2 8 1 16,0 0-43-16,2-8-9 0,-2 8-43 0,0 0 11 15,0 0-30-15,0 0 42 0,-2 6-22 0,2 2 26 16,2 5-24-16,-2 1-2 0,0 5 0 16,0 6 2-16,0 4-2 0,1 8-1 0,0 0-1 15,-1 8-11-15,3-1-3 0,-2 1-1 0,2-1 10 16,-3-5 13-16,1-3-2 0,-1 4-11 0,-1-1-8 15,-1-3-5-15,1 1-22 0,0-3 12 0,-2 0-21 16,-1 2 19-16,2-6-20 0,-1-4 12 0,-1 0-16 16,1-1 17-16,-1-2-25 0,1-3 17 15,1-1-24-15,-1-6-2 0,2 1-49 0,-2-2 3 16,2-1-55-16,0-2 5 0,1-1-76 0,-3-2-76 16,3-6-134-16,0 0-199 0,0 0-106 0</inkml:trace>
  <inkml:trace contextRef="#ctx0" brushRef="#br0" timeOffset="8659.62">23092 1892 294 0,'0'0'309'0,"-3"-8"-73"15,3 8-56-15,3-6-32 0,-3 6-33 0,4-8-11 16,-4 8-3-16,7-8-4 0,0 6-2 0,3 0-36 16,0-3 15-16,3 2-32 0,2 1 18 0,6 0-36 15,-2 0 15-15,3 1-32 0,4-2 24 0,1 0-29 16,1 2 22-16,2 0-24 0,-2-1 21 0,0-2-21 15,4 2 19-15,-1 1-25 0,3-3 33 16,-6 3-22-16,3-4 25 0,-3 2-26 16,0 2 14-16,0-1-10 0,-1 1 24 0,-1-1-27 15,-5 1 24-15,0 0-29 0,-1 0 26 0,-1 1-28 16,-6 0 23-16,5 0-24 0,-5 0 14 0,0 0-22 16,-2 1 29-16,1 0-30 0,-2 0 25 0,-10-1-22 15,18 4 24-15,-10 0-20 0,-1 2 28 0,-2-1-17 16,0 2 21-16,-1 0-17 0,0 1 14 0,-3 4-2 15,2-2 3-15,-2 1-23 0,-1 3 18 0,0-2-18 16,0 3 18-16,0 2-18 0,0 0 18 16,0 2-17-16,0 0-1 0,0 0 3 0,-1 2 5 15,0 0-3-15,1 3-1 0,-2 2-3 0,1 1-5 16,0 2 8-16,-2-4 3 0,3 8-4 16,-2 2 0-16,0-2-5 0,1 2 10 0,0-1-7 15,1-2 0-15,-3 3 0 0,3-4 2 0,-1 0 0 16,1-2 0-16,0-2-3 0,-1 2 4 0,1-1-1 15,0-1 5-15,-2-2-25 0,2 2 23 0,0-3-31 16,2 1 34-16,-2-4-24 0,-2 0 27 0,2-2-26 16,-1 1 33-16,-1-3-27 0,-1 0 19 0,3 0-22 15,-1 0 25-15,-2-3-28 0,2 0 24 0,-3-2-26 16,3 0 27-16,-2-1-27 0,1 1 29 0,-2-4-19 16,0 1 16-16,-1 1-22 0,1-3 30 15,-1-1-31-15,0 3 26 0,-3-2-27 0,2-3 25 16,-3 1-23-16,1-1 24 0,-1 1-25 15,-3-3 23-15,1-1-19 0,0 1 19 0,-3-2-21 16,1 0 20-16,-2 0-25 0,-1-2 28 0,1 2-24 16,-2-1 27-16,-2-3-21 0,1 1 32 0,0 2-12 15,-1-4 19-15,1 2-18 0,-2 0 13 0,-2-2-21 16,4 2 26-16,-1 0-7 0,-4-3 27 0,4 4-13 16,0-2 18-16,1 1-25 0,-1 1 3 0,0 0-14 15,3-3 11-15,-2 3-24 0,4 2 14 16,0-3-20-16,1 0 15 0,2 2-22 0,-1 0 19 0,2-1-28 15,10 2 22-15,-18-3-12 0,18 3 6 16,-13-1-29-16,13 1-9 0,-11-1-33 0,11 1 3 16,-9-3-45-16,9 3 7 0,0 0-44 15,0 0 10-15,-8-2-47 0,8 2-17 0,0 0-50 16,0 0-53-16,3-5-205 0,-3 5-2 0</inkml:trace>
  <inkml:trace contextRef="#ctx0" brushRef="#br0" timeOffset="9492.42">24012 2405 90 0,'0'0'259'0,"0"0"-66"16,-13-1 16-16,13 1-37 0,0 0-5 0,-6-4-13 15,6 4-29-15,0 0-15 0,0 0-27 16,0 0-12-16,0 0-17 0,0 0-11 0,0 0-6 16,0 0-2-16,0 0 7 0,0 0 8 0,0 0-4 15,0 0 8-15,6-5-2 0,-6 5-11 16,13-1-8-16,-13 1-2 0,15-2-8 0,-3 1-3 16,-12 1-5-16,24 0-4 0,-5 0 2 0,3 0-7 15,0-1 5-15,5 2-10 0,1-2-2 0,1 1-11 16,2 0-20-16,-2 0-4 0,3 1 8 0,-1-1 8 15,-2 0-3-15,3 0 5 0,-4 0 0 0,3 0 4 16,-3 0-1-16,0-1 8 0,-4 1 0 16,-2-2 2-16,1 5 7 0,-1-3-4 0,-3-1 4 15,-1-1-2-15,-3 2 1 0,1-1 1 0,-16 1 9 16,25-1-13-16,-25 1 5 0,21 0-1 0,-21 0 5 16,16-3 9-16,-16 3-16 0,17 0-5 15,-17 0-4-15,13-2-2 0,-13 2-11 0,11 0-20 16,-11 0-12-16,14-1-6 0,-14 1-2 0,13 0-42 15,-13 0 9-15,14-1-46 0,-14 1-2 0,14 0-42 16,-14 0-14-16,13-2-90 0,-13 2 254 0</inkml:trace>
  <inkml:trace contextRef="#ctx0" brushRef="#br0" timeOffset="10092.58">24730 2235 93 0,'-6'-7'178'0,"6"7"25"0,-7-6-20 16,7 6 12-16,-6-5-33 0,6 5-2 0,-5-4-8 15,5 4-18-15,0 0-6 0,-5-6-18 0,5 6-14 16,0 0-3-16,-4-5-12 0,4 5-10 0,0 0-5 15,0 0-9-15,-4-4 7 0,4 4-10 0,0 0-3 16,0 0-5-16,0 0-7 0,0 0-4 0,-4-5-3 16,4 5-9-16,0 0-4 0,0 0-2 15,0 0-3-15,0 0-7 0,0 0-1 0,0 0-3 16,0 0-5-16,0 0 0 0,0 0 3 0,0 0-3 16,0 0 4-16,0 0 0 0,0 0 2 0,7 6-2 15,-7-6 0-15,7 8 0 0,-1-1 2 16,1-2 0-16,-2 3 8 0,4 0-9 0,0 1-2 15,1 1-1-15,1-1 1 0,-1 3 7 0,1 0-6 16,1-2-4-16,-2 3 1 0,5-1 2 0,-4-1 7 16,1-1 0-16,-1 1-10 0,-1 1 1 0,1-4 0 15,-2 4 5-15,0-4-7 0,-1 0 1 0,1-2-1 16,-3 2 2-16,-1-1-1 0,-1-4 8 0,4 2-9 16,-4 1 3-16,-2-1-3 0,-2-5 7 15,8 5-9-15,-8-5 3 0,5 7-1 0,-5-7-1 16,5 6-3-16,-5-6 6 0,4 4-1 0,-4-4 0 15,0 0-1-15,4 7 5 0,-4-7 2 0,0 0-3 16,-3 9 0-16,3-9 0 0,-2 8-1 16,2-8 2-16,-5 8 4 0,1-4-4 0,-1 1 1 15,-2 0 5-15,2 2 1 0,-4-4 2 0,3 3-4 16,-2 1 0-16,-2-3 1 0,2 2 0 0,-1 0 1 16,0 0-5-16,-2 1-1 0,2-1 1 0,-3 0 1 15,1 0-6-15,1 0-4 0,-2 1-19 16,1-2-48-16,2 2-51 0,-2-1-59 0,1-2-69 15,-1 3-107-15,3-2-169 0,-2 0-28 0</inkml:trace>
  <inkml:trace contextRef="#ctx0" brushRef="#br0" timeOffset="14424.03">18501 2399 95 0,'0'0'132'0,"0"0"-25"16,0 0 13-16,0 0-27 0,0 0 20 0,-1-7-32 16,1 7 22-16,0 0-28 0,0 0 18 15,0 0-18-15,-4-4 20 0,4 4-29 0,0 0 17 16,0 0-21-16,0 0 24 0,0 0-25 0,0 0 27 15,0 0-32-15,-5-5 24 0,5 5-20 0,0 0 17 16,0 0-29-16,0 0-1 0,0 0-8 0,0 0 2 16,0 0 3-16,0 0-2 0,0 0 5 0,0 0-1 15,0 0 0-15,0 0-2 0,0 0 2 16,0 0-3-16,0 0-4 0,0 0 0 0,0 0 0 16,0 0-6-16,0 0-3 0,0 0-24 0,0 0 28 15,0 0 2-15,0 0 2 0,0 0-8 0,0 0-12 16,0 0-6-16,0 0-5 0,0 0-2 0,0 0 3 15,0 0-9-15,0 0-2 0,0 0 0 16,0 0 2-16,0 0 0 0,0 0 5 0,0 0-2 16,10 3-1-16,-10-3-3 0,8 2 3 0,-8-2-3 15,9 6 3-15,-9-6 0 0,11 8-1 0,-3-4 1 16,-3-1 0-16,3 4-5 0,1-3 17 0,-2 1-10 16,0 1 4-16,-1 0-10 0,3-1 5 0,-4 1-2 15,3 0 3-15,-2 0-5 0,1-3 10 0,0 3-12 16,-7-6 11-16,9 8-11 0,-5-5 10 15,-4-3-7-15,9 6 6 0,-9-6-9 0,9 7 10 16,-9-7-6-16,5 6 5 0,-5-6-7 16,5 4 6-16,-5-4-7 0,0 0 9 0,7 4-12 0,-7-4 11 15,0 0-10-15,4 6 11 0,-4-6-14 16,0 0 8-16,0 0-5 0,5 6 11 0,-5-6-13 16,0 0 13-16,0 0-12 0,0 0 11 0,7 2-9 15,-7-2 9-15,0 0-8 0,0 0 6 0,0 0-11 16,5 5 10-16,-5-5-7 0,0 0 12 0,0 0-12 15,0 0 10-15,0 0-10 0,0 0 9 0,7 5-7 16,-7-5 8-16,0 0-7 0,0 0 6 0,0 0-11 16,0 0 8-16,0 0-3 0,0 0 7 0,5 4-15 15,-5-4 18-15,0 0-13 0,0 0 10 16,0 0-13-16,0 0 17 0,0 0-12 0,0 0 8 16,0 0-8-16,0 0 10 0,5 2-8 15,-5-2 7-15,0 0-10 0,0 0 9 0,0 0-8 16,0 0 7-16,0 0-5 0,0 0 8 0,0 0-10 15,0 0 5-15,0 0-11 0,0 0 18 0,0 0-10 16,0 0 10-16,0 0-10 0,0 0 5 0,0 0-3 16,0 0 10-16,0 0-7 0,0 0 5 0,0 0-9 15,0 0 8-15,0 0-3 0,0 0 2 0,0 0-8 16,0 0 6-16,0 0-8 0,0 0 9 0,0 0-7 16,0 0 8-16,0 0-5 0,0 0 3 0,0 0-8 15,0 0 11-15,0 0-2 0,0 0 2 0,0 0-6 16,0 0 3-16,0 0-7 15,0 0 3-15,0 0-6 0,0 0 5 0,0 0-9 16,0 0 12-16,0 9-3 0,0-9 6 0,-4 5-9 16,4-5 5-16,-4 8-7 0,4-8 7 0,-5 11-2 15,1-4 4-15,-1 0-13 0,1 2 8 0,-2-2 2 16,2 2 5-16,-2 0-4 0,1 0-1 0,-2 0-2 16,3 0 4-16,-3 0 1 0,3-1-15 0,-1 0 16 15,0 0 8-15,-2 1-5 0,5-4 6 0,-6 2-4 16,6-1-2-16,2-6 3 0,-7 10 3 0,7-10-1 15,-5 10-3-15,5-10-2 0,-5 5 1 0,5-5-6 16,-4 7 2-16,4-7 1 0,-5 7 4 0,5-7-8 16,-4 3-2-16,4-3 1 0,0 0 0 15,0 0 1-15,-5 8 1 0,5-8-3 0,0 0 1 16,-1 6 0-16,1-6 0 0,0 0-1 0,0 0 1 16,-4 7 4-16,4-7-3 0,0 0-1 15,-4 4-2-15,4-4 2 0,0 0 1 0,-4 8-4 16,4-8 1-16,0 0 1 0,0 0 0 0,0 0 2 15,-2 5-1-15,2-5 2 0,0 0-4 0,0 0-2 16,0 0 3-16,-5 5 3 0,5-5-2 0,0 0 1 16,0 0-2-16,0 0-2 0,0 0 1 0,0 0-2 15,0 0-6-15,0 0-22 0,0 0-19 0,0 0-25 16,0 0-32-16,0 0-46 0,0 0-87 0,0 0-83 16,0 0-352-16,0 0-181 0</inkml:trace>
  <inkml:trace contextRef="#ctx0" brushRef="#br0" timeOffset="20306.63">16988 1716 132 0,'0'0'197'0,"0"0"-19"16,0 0-3-16,0 0-10 0,0 0 4 0,0 0-2 16,0 0-5-16,0 0-4 0,0 0-6 0,0 0-18 15,0 0 18-15,0 0 0 0,0 0 4 0,0 0-10 16,0 0-13-16,0 0-1 0,0 0 2 16,0 0-12-16,0 0-6 0,-11 1-8 0,11-1-14 0,0 0-10 15,0 0-1-15,0 0-3 0,0 0 2 16,0 0-20-16,0 0-5 0,0 0-6 15,0 0-10-15,0 0-20 0,0 0 7 0,0 0-11 16,0 0 4-16,0 0-16 0,0 0 10 0,0 0-11 16,0 0 6-16,0 0-10 0,0 0 2 0,0 0-7 15,0 0 9-15,6-3-2 0,-6 3 3 0,0 0-9 16,0 0 11-16,0 0-12 0,17-2 13 0,-17 2-8 16,11-2 4-16,-11 2-7 0,19-5 7 0,-7 4-9 15,-1 0 8-15,5-2-5 0,0 1 7 0,2-1-8 16,1 1 0-16,0-1 0 0,1 2 5 15,1-2-4-15,1 0 4 0,1 1-3 0,3-1 3 16,-1 1-4-16,2-1-3 0,0 3-3 0,0-1 14 16,-3-1-6-16,4 0 7 0,3 0-10 0,-3 0 7 15,4 1-8-15,1-2 9 0,5 1-7 0,-2-1 4 16,0 0-2-16,1 3 5 0,-1-4-11 0,0 2 10 16,-1 0-14-16,1-1 17 0,-1 0-9 15,-3 3 7-15,2-1-6 0,-2-1 10 0,-1 2-12 16,-2-1 7-16,2-1-10 0,-2 2 11 0,2 0-8 15,-2 0 8-15,-1 0-10 0,2 0 10 0,-1 0-14 16,-1 0 13-16,2 2-7 0,-2-2 9 0,-1 1-16 16,2-1 14-16,-1 2-1 0,2-1 2 15,-1-1-9-15,-1 0 11 0,4 2-11 0,-1-1 11 16,-2-1-10-16,4 1 8 0,3 0-11 0,1 0 13 16,0 1-11-16,0-1 9 0,-1-1-7 0,4 0 10 15,-1 1-11-15,2-2 12 0,10-2-11 0,2 2 12 16,-1 0-14-16,4-1 8 0,-1 0-8 0,5 1 7 15,-1-2-8-15,0 1 11 0,1 0-8 0,0-1 10 16,3 2-12-16,-2-1 11 0,3 1-17 16,0-1 16-16,-2 1-4 0,1-2 2 0,0 2-12 15,2-2 13-15,9 0-5 0,1 2 7 0,-11-1-11 16,9 0 9-16,-8 1-10 0,12 0 8 0,-12-1-14 16,11 2 19-16,0-1-11 0,-12 1 6 15,3-1-5-15,-5 1 9 0,5 0-10 0,-2 1 9 16,-1-1-7-16,1 1 5 0,10 2-14 0,-12-2 20 15,1 1-10-15,-3 0 5 0,2-1-12 0,-2 2 15 16,3-1-12-16,-4 0 12 0,4 1-12 0,-1-2 3 16,-2 1-7-16,3 1 11 0,-3-2-3 0,1 2 8 15,-2 1-13-15,-3-1 17 0,1-2-15 0,-2 1 11 16,-2 0-10-16,-1 0 9 0,0 1-18 16,-1-1 16-16,-3 1-8 0,-1 0 12 0,-7-3-15 15,-1 3 14-15,-1-1-13 0,1-1 16 0,-2 1-15 16,-2 0 13-16,4-1-24 0,-6 1 25 15,3 0-12-15,-5-2 12 0,-1 2-18 0,-2-2 14 16,2 0-10-16,-2 0 12 0,-2 0-13 0,0 0 11 16,-4 0-17-16,0 0 22 0,0 0-16 0,-1 0 12 15,-3 0-15-15,1 0 14 0,-3 0-13 0,2 0 14 16,-2 0-15-16,-3 0 13 0,1 0-11 0,-2-2 9 16,0 4-8-16,1-2 14 0,-14 0-13 0,20 0 4 15,-20 0-6-15,18 0 9 0,-18 0-11 0,17 0 12 16,-17 0-10-16,11 0 12 0,-11 0-10 15,13 0 11-15,-13 0-10 0,0 0 7 0,14 0-8 16,-14 0 11-16,0 0-11 0,10 1 11 0,-10-1-13 16,0 0 10-16,0 0-8 0,0 0 12 15,13 0-16-15,-13 0 1 0,0 0-11 0,0 0-16 16,0 0-28-16,0 0-28 0,0 0-20 0,0 0-20 16,0 0-27-16,10-1-81 0,-10 1-88 0,0 0-79 15,0 0-366-15,-1-7-289 0</inkml:trace>
  <inkml:trace contextRef="#ctx0" brushRef="#br0" timeOffset="20989.35">23241 1390 256 0,'0'0'241'0,"0"0"-43"0,0 0-20 0,-10-2-10 15,10 2-6-15,0 0-14 0,0 0-43 0,-2-6 7 16,2 6-10-16,0 0-25 0,0 0-20 15,0 0-16-15,0 0-3 0,0 0-15 0,0 0 2 16,0 0-17-16,0 0 19 0,2 6-16 0,-2-6 22 16,5 6-21-16,-5-6 32 0,9 7-27 0,-9-7 28 15,12 10-24-15,-7-6 21 0,2 4-26 16,1-2 28-16,0 0-30 0,1 4 20 0,2-3-25 16,1 1 17-16,-1 1-22 0,2-1 19 0,0 2-24 15,1 0 21-15,-1-1-25 0,1 0 17 0,-3 1-16 16,2-1 22-16,1 1-23 0,-2-1 17 0,0-1-19 15,0 1 18-15,-2-1-16 0,0 0 20 0,-1-2-22 16,-1 2 16-16,1-2-12 0,-3-2 22 16,1 2-20-16,-2-1 20 0,-5-5-15 0,6 8 18 15,-6-8-11-15,10 6 21 0,-10-6-11 0,7 5 7 16,-7-5-6-16,5 6 11 0,-5-6-12 0,0 0 6 16,6 6-14-16,-6-6 8 0,0 0-12 15,4 3 16-15,-4-3-14 0,0 0 5 0,0 0-10 16,6 5 12-16,-6-5-10 0,0 0 3 0,0 0-13 15,0 0 13-15,4 5-10 0,-4-5 8 0,0 0-13 16,0 0-1-16,0 7 3 0,0-7 10 0,0 0-8 16,0 6 11-16,0-6-13 0,0 0 7 0,-2 8-8 15,2-8 14-15,-5 4-11 0,5-4-3 0,-4 7 0 16,4-7 14-16,-8 6-12 0,8-6 10 16,-8 8-6-16,2-4 7 0,-3-1-9 0,0 1 8 15,-1 2-7-15,-3-1 6 0,-1 0-13 0,-4 0 9 16,0 2-7-16,-2-2-11 0,-2 4-56 0,2-3-23 15,-2 0-100-15,0 2-55 0,2 1-161 16,-2 0-177-16,2 0-97 0</inkml:trace>
  <inkml:trace contextRef="#ctx0" brushRef="#br0" timeOffset="93601.74">9870 16362 234 0,'0'0'191'16,"-3"-8"-49"-16,3 8-22 0,-2-7-15 15,2 7-3-15,-2-7-2 0,2 7-12 0,0 0-5 16,-1-10-2-16,1 10-10 0,0 0-2 0,-4-9-9 16,4 9-5-16,0 0-9 0,0 0 9 0,0-6-16 15,0 6-11-15,0 0 6 0,0 0-25 16,0 0-2-16,0 0-2 0,0 0 4 0,0 0 19 0,-4 9 18 16,4 0 15-16,0 5 6 0,0 5 2 15,3 5-29-15,-2 4 31 0,3 7-34 0,-3 7 27 16,2 6-35-16,-2 3 35 0,4 3-39 0,-1 0 14 15,0-2-2-15,1 0-7 0,-1-1-6 0,0-3-6 16,-2-2-2-16,6-5-1 0,-6-5-1 0,2-2-1 16,0-4 1-16,-1-3-3 0,-1-3 2 0,1-1-2 15,-2-2-4-15,3-2 1 0,-3-2-2 0,2 0-2 16,-2-4 0-16,3-1-1 0,-3-1-2 0,0-1 3 16,-1-1-1-16,3 0 1 0,-3-9-2 0,1 13-4 15,-1-8-15-15,0-5-15 0,3 11-22 16,-3-11-50-16,0 0-56 0,0 0-20 0,0 0-49 15,0 0 0-15,-4-6-53 0,1-2-145 0,3-1 109 16</inkml:trace>
  <inkml:trace contextRef="#ctx0" brushRef="#br0" timeOffset="95367.74">9813 16555 160 0,'-2'-7'126'16,"2"7"3"-16,-5-9-24 0,5 9 21 0,-4-11-24 15,4 11 16-15,-4-6-26 0,4 6-8 0,-4-9-1 16,4 9-9-16,-1-6-17 0,1 6-7 0,0 0 0 15,-4-7-2-15,4 7-3 0,0 0-2 16,0 0-2-16,-4-9 2 0,4 9-3 0,0 0 4 16,0 0-2-16,-1-4 3 0,1 4 2 0,0 0-3 15,0 0 1-15,0 0 4 0,0 0 0 16,0 0-14-16,0 0-4 0,-4-6-3 0,4 6-1 0,0 0-9 16,0 0-7-16,0 0-3 0,0 0 1 0,0 0-3 15,0 0 0-15,0 0 3 0,0 0 1 16,12-2 0-16,-12 2-1 0,11 2 0 0,-11-2-2 15,17 2 5-15,-17-2-4 0,19 2-4 0,-5 0-1 16,-1-1 3-16,5 1-26 0,-3-2 31 0,4 1-24 16,3 2 31-16,0-1-28 0,3 0 26 0,2-1-1 15,1 0-5-15,3 0 4 0,-2 2-4 0,3-2 18 16,4 1 28-16,0-1 0 0,2 0-11 0,-1 1-10 16,3 0-3-16,-2 0-7 0,3-1-3 0,0 0-3 15,1 0-8-15,0-1 3 0,3 0-5 16,6-1 2-16,0 1-26 0,-2-1 32 0,-1 0-4 15,2-1-2-15,-8 0-8 0,8 0 0 0,0 2 0 0,-8-1 0 16,3 1 0-16,-3-1 1 0,9 1-3 16,-7-2 1-16,0 2-1 0,6 0 3 0,-5 0-4 15,-3 2 5-15,3-2-3 0,-3-2 2 0,0 2-26 16,-1 0 28-16,0 0-3 0,-4-1 2 0,3 1-2 16,-1-2 5-16,0 1-2 0,-5 0-1 15,5 0-11-15,-5 0 8 0,4-1-4 0,-6 1 2 16,-1 0 0-16,-2-2 1 0,3 2-3 15,-2 1 3-15,-1 0 1 0,-2-2-2 0,0 2 1 0,-3 0-3 16,-1 0 5-16,0 0-1 0,-1-1-2 16,-2 1 0-16,2 0-2 0,-3 0 2 0,0 0 0 15,-1-2 5-15,0 2-3 0,0 0 1 0,-4 0-5 16,1-1 0-16,2 1-2 0,-2-1 1 0,-2 0-3 16,2 0-4-16,-2-1-6 0,0 1-9 0,1-1-27 15,-2 0 33-15,0-1-27 0,0 2 32 0,-2 0-29 16,0-2 30-16,2 1-28 0,-12 2 35 0,19-4-33 15,-19 4 24-15,14-4-25 0,-14 4 31 0,15-3-30 16,-15 3 37-16,12-1-27 0,-12 1 35 0,9-3-29 16,-9 3 31-16,9-2-30 0,-9 2 28 0,0 0-33 15,0 0 29-15,9-3-30 0,-9 3 33 16,0 0-27-16,0 0 22 0,0 0-27 0,0 0 36 16,0 0-32-16,0 0 23 0,0 0-34 0,-8-2 28 15,8 2-5-15,0 0-4 0,0 0-3 0,0 0-2 16,-14 1-2-16,14-1 3 0,0 0-2 0,-9 2 0 15,9-2 4-15,0 0 8 0,-9 4 1 0,9-4-2 16,0 0-2-16,-14 3 6 0,14-3 1 0,0 0-6 16,-13 2 3-16,13-2 0 0,-10 5 1 15,10-5-2-15,-9 3 4 0,9-3-2 0,-9 4 3 16,9-4-1-16,-11 4-3 0,11-4 0 16,-8 4-9-16,8-4 14 0,-10 5-5 0,10-5-6 0,-9 6 6 15,9-6-1-15,-10 3 1 0,10-3-2 16,-8 7 8-16,8-7-1 0,-8 4-1 0,8-4 1 15,0 0-4-15,-10 5 3 0,10-5 1 0,0 0-1 16,-9 4 4-16,9-4-2 0,-4 5 8 0,4-5 12 16,-5 5-23-16,5-5 7 0,-4 8 1 0,4-8-1 15,-1 10 4-15,-2-3 1 0,3-7 4 0,-3 13 0 16,0-4 2-16,2 2 1 0,-2-3 0 0,2 4 2 16,0 0 2-16,-2 1 4 0,2 2 1 0,-2 2-23 15,3-2 31-15,-1 4-36 0,0-1 28 0,-2 2-28 16,3 0 25-16,0 0-8 0,-1 3-2 15,-2 0-2-15,3 1-1 0,-1-1-7 0,1 2-4 0,-1-1 10 16,1 2-3-16,-4-2 21 0,4 3-29 16,0-2 22-16,-1 1-24 0,1 1 21 0,-3-1-27 15,3-2 24-15,-1 4-20 0,0-3 25 0,-2 1-25 16,3-2 22-16,-4 2-18 0,3-2 28 0,0-2-11 16,-2 1-2-16,-1 0 5 0,4-4 5 0,-4 0 1 15,3-2 5-15,-4-1 3 0,1 0-1 0,2 0 4 16,-1-2 15-16,-1 1-1 0,-1-2 9 0,1-1 5 15,0 0-2-15,-2-1-5 0,1 0-1 0,-3-2-1 16,2 2-3-16,-2-5-2 0,-2 3-4 0,0-2 3 16,-3 0-2-16,3-1-1 0,-3-1 2 0,-2 1 0 15,-1-2-3-15,-3 0-2 0,4-1 1 16,-6 0-3-16,1-2-3 0,-2 1 5 0,-5-1-19 16,3 1 20-16,-3-2-21 0,-5 0 14 0,3 0-16 15,-8-2 29-15,-3-1-13 0,-2 3 18 0,4-1-5 16,-7-2 22-16,4 3-6 0,-5-2 14 0,3 1-12 15,-5-1 8-15,0-1-18 0,7 0 0 0,-9 1-15 16,5-2 8-16,3 2-20 0,1-1 2 0,-5-1-11 16,7 0 0-16,-9 0-2 0,9 1 6 0,-7 0-8 15,6-2 13-15,-6 1-5 0,5 0 3 0,3 0-7 16,-2 1 6-16,-1 0-9 0,4 0 6 0,0-1-10 16,-2 1 14-16,3 1 11 0,0-1 5 0,0 1 3 15,7-1-8-15,-2 0 8 0,4 2-19 16,-1-1 10-16,3 0-15 0,3 2-3 0,0-3-16 15,2 2 12-15,-2 0-13 0,4 0 8 0,0 1-11 16,3-2 9-16,-3 1-8 0,5 0-6 0,-2-1-10 16,1 2 34-16,-3 0-4 0,6 0-3 0,-3-2-5 15,2 2 3-15,-1 0-1 0,1-1 2 0,12 1-4 16,-22 1 0-16,22-1 1 0,-23 0-2 0,10 2-9 16,0-2 2-16,3 2-1 0,-4 0 3 0,-3 2-1 15,2-3 3-15,1 4-4 0,-1-2 9 0,-1 3-2 16,1-3 0-16,-2 1-5 0,2 0 6 0,0 2-5 15,-2-3 4-15,2 0-4 0,-2 2 3 0,3 0-4 16,-1 0 6-16,-1-2-7 0,5 1 11 16,-2-1-9-16,4 0 14 0,-2 0-16 0,2-1 13 15,9-2-12-15,-17 4 7 0,17-4-15 0,-10 1 7 16,10-1-9-16,-9 4 5 0,9-4-22 0,-9 2-3 16,9-2-5-16,0 0-7 0,0 0-8 0,0 0-7 15,0 0-9-15,0 0-19 0,0 0-6 0,0 0-21 16,0 0 0-16,0 0-15 0,4-6-8 0,-4 6-8 15,0 0-16-15,10-3-18 0,-10 3-20 0,0 0-33 16,12-3-36-16,-12 3-3 0,0 0-83 0,15-1-269 16,-15 1-133-16</inkml:trace>
  <inkml:trace contextRef="#ctx0" brushRef="#br0" timeOffset="123175.48">13223 17516 39 0,'0'0'121'0,"0"0"-14"0,0 0-17 16,0 0-17-16,-5-3-2 0,5 3 5 0,0 0-17 15,0 0 26-15,0 0-19 0,0 0 26 16,0 0-10-16,0 0 23 0,0 0-28 0,0 0 24 16,0 0-32-16,-8-3 20 0,8 3-25 15,0 0 25-15,0 0-28 0,0 0 29 0,0 0-29 16,0 0 27-16,0 0-35 0,0 0 25 0,0 0-32 15,0 0 21-15,0 0-28 0,0 0 17 0,0 0-27 16,0 0 14-16,0 0-27 0,0 0 14 0,0 0-19 16,0 0 15-16,-6-4-21 0,6 4 16 0,0 0-15 15,0 0 14-15,0 0-23 0,0 0 15 0,0 0-15 16,0 0 20-16,0 0-22 0,0 0 18 0,0 0-16 16,0 0 18-16,0 0-21 0,0 0 19 0,0 0-20 15,0 0 18-15,0 0-15 0,0 0 14 16,0 0-17-16,13-2 14 0,-13 2-16 0,14 0 19 15,-3-2-18-15,2 1 23 0,10 1-16 0,4-3-4 16,2 3-1-16,12-2 17 0,13 2-14 0,1 0 9 16,2 2-15-16,3 1 20 0,3 1-20 0,7 1 17 15,-10 0-20-15,-1 3 4 0,-3-1 1 0,-2-1 2 16,0 2 3-16,-3-2-1 0,-1 2 2 0,-4-2-2 16,-3 1 1-16,-3-2 1 0,-6 1 3 0,-2-1-1 15,-4-2 3-15,-1 3-7 0,-5-3 0 16,-2-1 3-16,-3 1 0 0,1-2 2 0,-5 2 3 15,1-1 2-15,-4 0-1 0,1-1 37 0,-11-1 24 16,16 3 11-16,-16-3 6 0,14 2-8 0,-14-2-8 16,10 3-18-16,-10-3-10 0,9 1-11 0,-9-1-9 15,0 0-11-15,9 2-28 0,-9-2-33 16,0 0-30-16,0 0-28 0,9 3-37 0,-9-3-46 16,0 0-34-16,0 0-72 0,0 0-23 0,6 3-168 15,-6-3 19-15</inkml:trace>
  <inkml:trace contextRef="#ctx0" brushRef="#br0" timeOffset="134405.84">11360 17101 23 0,'0'0'184'0,"-4"-9"-21"0,4 9-22 15,-3-4-10-15,3 4-45 0,-6-8 13 0,6 8-32 16,-4-6 6-16,4 6-37 0,-5-5 16 0,5 5-31 16,-4-5 14-16,4 5-21 0,0 0 8 15,-2-5-28-15,2 5 18 0,0 0-24 0,0 0 17 16,-8-4-21-16,8 4 22 0,-5 7-1 0,5-7-4 16,-8 7 1-16,3 1 2 0,1 3-7 0,2 1 0 15,-5 3 0-15,5 2-1 0,-6 5-3 0,6 2 0 16,-2 3 2-16,0 3-8 0,1 3 0 0,-2-1 5 15,5 4-20-15,-1 0 23 0,1 2-27 0,0-1 16 16,1 1-9-16,3 5-5 0,0 1-13 0,0 0-3 16,1-4 41-16,1-1-61 0,-1-2 48 0,3-5-54 15,-3-1 50-15,0-2-63 16,3-5 47-16,-3-1-60 0,-1-1 69 0,1-1-109 16</inkml:trace>
  <inkml:trace contextRef="#ctx0" brushRef="#br0" timeOffset="134655.76">11383 18052 187 0,'0'0'32'16,"0"0"91"-16,0 0-57 0,0 0 37 0,0 0-61 16,0 0 45-16,0 0-61 0,0 0 46 0,0 0-56 15,0 0 41-15,0 0-55 0,0 0 42 0,0 0-54 16,0 0 45-16,0 0-52 0,10-2 49 0,-10 2-51 16,0 0 48-16,0 0-47 0,10-4 44 0,-10 4-47 15,0 0 47-15,14-1-49 0,-14 1 36 16,13-2-32-16,-13 2 44 0,23-1-50 0,-11 1 45 15,0 0-43-15,4 0 49 0,3 1-52 0,-1-1 41 16,2 2-54-16,3-1 32 0,3 1-57 0,2 1 2 16,-1 1 57-16,10 1-40 0,6 2 59 15,2-3-43-15,10 0 50 0,1 1-77 0,4 1 4 16,9 2-131-16,4 1 52 0</inkml:trace>
  <inkml:trace contextRef="#ctx0" brushRef="#br0" timeOffset="135072.92">13646 18131 204 0,'7'-3'189'0,"-2"-2"-39"0,-5 5-25 0,7-7-27 16,-3 2-19-16,-1 0-10 0,-1-1-14 0,-2 6-3 15,7-11-9-15,-7 11-16 0,2-12-6 0,2 4-3 16,-4 2-5-16,5-4-1 0,-4 2-3 16,3-3-3-16,-1 2-3 0,-1-4 1 0,0 0-3 15,0-3-2-15,2 1 1 0,1-5-4 0,-1 1-8 16,2-4-6-16,-2-3-6 0,4-3-29 0,-2 0 19 16,1-4-27-16,0 0 18 0,-3 0-12 15,1-2 21-15,4-6-2 0,-5 2 0 0,5 0 0 16,-4 3 2-16,0 3 9 0,-1 0 3 0,0 1-1 15,-3 1 8-15,3 5 3 0,0 3 1 0,-2-2-1 16,-2 5 3-16,3 2 2 0,-2 2 2 0,-1-1 6 16,0 4 10-16,0 1-19 0,0 1 1 0,0 1-3 15,0 2 2-15,0-1-4 0,0 9-5 0,0-13-1 16,0 13 1-16,0-11 4 0,0 11-7 0,-1-8-1 16,1 8-2-16,-3-6-4 0,3 6-7 0,0 0-7 15,0 0-2-15,0 0-2 0,0 0-25 16,-6-5 23-16</inkml:trace>
  <inkml:trace contextRef="#ctx0" brushRef="#br0" timeOffset="188107.34">2310 17430 154 0,'0'0'135'15,"0"0"11"-15,-9-2-52 0,9 2-2 0,-10-2-27 16,10 2 20-16,0 0-32 0,-10-3 17 0,10 3-23 16,0 0 16-16,-12-2-28 0,12 2 26 0,0 0-33 15,-11-3 9-15,11 3-28 0,0 0 22 0,-10-2-30 16,10 2 23-16,0 0-25 0,-8-3 18 0,8 3-22 16,0 0 20-16,0 0-22 0,-10-1 21 0,10 1-26 15,0 0 25-15,0 0-24 0,0 0 31 16,-8-3-31-16,8 3 11 0,0 0-20 0,0 0 19 15,0 0-29-15,0 0 17 0,0 0-21 0,0 0 20 16,0 0-27-16,0 0 19 0,-5-5-1 0,5 5 0 16,0 0 1-16,0 0 2 0,0 0 2 15,0 0 1-15,0 0 8 0,0 0 0 0,0 0-3 16,0 0 0-16,0 0 4 0,0 0 1 0,0 0 0 16,0 0 6-16,0 0 1 0,0 0 0 0,0 0-2 15,0 0-1-15,0 0 6 0,0 0-2 16,0 0 1-16,0 0 1 0,0 0 7 0,0 0 10 15,0 0 2-15,0 0-24 0,0 0 27 0,0 0-21 0,0 0 25 16,0 0-17-16,0 0 31 0,0 0-22 16,0 0 26-16,8 3-20 0,-8-3 28 0,0 0-21 15,0 0 24-15,0 0-23 0,0 0 25 0,0 0-25 16,0 0 30-16,0 0-24 0,0 0 14 0,0 0-17 16,0 0 26-16,0 0-40 0,0 0 25 0,0 0-34 15,0 0 25-15,0 0-34 0,0 0 25 0,0 0-29 16,0 0 24-16,0 0-14 0,0 0 35 0,0 0-25 15,0 0 24-15,0 0-22 0,6-3 16 0,-6 3-23 16,0 0 32-16,0 0-31 0,10-5 21 0,-10 5-28 16,0 0 19-16,7-2-16 0,-7 2 21 0,0 0-31 15,9-4 22-15,-9 4-18 0,6-4 19 16,-6 4-23-16,0 0 16 0,14-4-17 16,-14 4 14-16,8-4-17 0,-8 4 19 0,11-1-21 15,-11 1 20-15,12-5-20 0,-12 5 21 0,10-3-22 16,-10 3 13-16,14-3-12 0,-14 3 13 0,13-5-16 15,-13 5 21-15,15-3-15 0,-15 3 7 0,14-5-16 16,-14 5 18-16,22-1-18 0,-22 1 18 0,19-5-17 16,-9 4 18-16,2-1-19 0,-2-1 22 0,4 2-17 15,-1-1 16-15,1-1-19 0,-1 1 18 0,2 0-18 16,-1 0 15-16,4-1-13 0,-1 0 10 16,-1 1-14-16,2-1 19 0,1 1-16 0,0-1 18 15,1 1-16-15,0-2 12 0,-1 1-18 0,3 0 15 16,-3 2-14-16,4-2 18 0,0 1-17 0,-1-1 15 15,1 0-16-15,1 1 2 0,-2 1 3 0,2-1 0 16,-1 1 1-16,1-1 2 0,-2 1-7 0,5-1 9 16,-4 2 0-16,1-1 1 0,2-1-5 0,-2 1-2 15,3 0 8-15,-3 0 1 0,3-1-6 0,0 1-1 16,1-1 2-16,-1 2 0 0,-3-1-2 0,6 0 1 16,-5-1 2-16,6 1 0 0,-3-1-2 0,0 0 0 15,0 1-1-15,3 0 0 0,-3-2 2 16,1 1 0-16,-1 1-1 0,3-1 2 0,-3 0 1 0,-1 0-5 15,4 1 0-15,-3-2 8 0,0 2 1 16,0-1-9-16,0 0 2 0,3 1-1 0,-2-1 0 16,-2 1 2-16,4-2 0 0,-2 2 0 15,-1-2-2-15,3 2-2 0,-2-1 3 0,1 1 2 16,-1-1-6-16,2 0 5 0,-2 0-2 0,-2 0 1 16,4 1 6-16,-2-1-6 0,-1 0-1 0,3 2 0 15,-3-1 0-15,3 1 6 0,-2-3-6 0,-1 3 4 16,3 0-6-16,-2 0 3 0,-2-1 1 0,1 1-2 15,3 1-22-15,-6-2 25 0,5 1 0 0,-3 1 1 16,-2-2-1-16,1 2 1 0,-3-1-1 16,1 0 1-16,-2 0 0 0,2 0-3 0,-1 0 0 15,1 0 1-15,-2 0 0 0,1 3-3 0,5-3 0 16,-5 0 6-16,0 0 0 0,0 1 1 0,0 1-8 16,4-2-1-16,-4 1 2 0,-1 0-3 0,-2 0 4 15,3 1-1-15,-1-1 3 0,0 0-1 0,-2 1-1 16,3-2-1-16,-2 3 5 0,-1-3-3 0,2 3-1 15,-3-1-1-15,0 0 0 0,3 1 4 0,-3-2-2 16,0 1 6-16,-1 1-7 0,4-2 5 0,-3 1 0 16,0 1-5-16,0-1-1 0,2 1 0 0,-2-2 1 15,0 1-1-15,-1 0 0 0,1 1 4 0,3-1-3 16,-4 0-2-16,2 1 4 0,-1 0 0 0,-2-2 0 16,2 2-1-16,-1 0-1 0,1 1-21 15,0-3 25-15,-2 2 3 0,2 0 3 0,-1 0-8 16,1-1 0-16,-1 3 6 0,-1-3-3 0,2 2-5 15,-1-2 0-15,1 2-3 0,-1 1 6 0,0-2 14 16,1-1-20-16,0 3 17 0,0-2-18 16,2 2 16-16,-1-1-17 0,3-1 16 0,0 2-17 15,0-1 18-15,-1 0-20 0,1 0 19 0,1 0-16 16,-1 0 13-16,3 1-14 0,-2-2 17 0,3 0-12 16,0 2 0-16,-2-2 0 0,3 1-4 0,-2-2 0 15,6 2 3-15,-5-3-1 0,2 4 4 0,1-3 1 16,-1 1-3-16,-1-1-1 0,4-1 4 15,1 3-1-15,-2-2 15 0,5-2-17 0,-2 3 14 16,2 1-18-16,-3-1 15 0,4 1-12 0,-1-2 9 16,-1 1-12-16,-1-2 21 0,4 2-17 0,-2-1 14 15,1 1-19-15,-1 0 18 0,1-1-16 0,0 0 4 16,0 0 5-16,0 1 4 0,2-1-1 0,-1 1 3 16,0-1-4-16,2 0 15 0,0 0-15 0,0 1 14 15,1-1-17-15,0-1 15 0,9 0-19 0,-8 1 12 16,8 0-9-16,-9-1 13 0,2 0-16 0,6 0 19 15,1 2-14-15,-8-3 10 0,3 1-19 0,2 1 19 16,-2-2-16-16,2 1 3 0,-2 1 2 0,2-1 1 16,4-1 12-16,-1 2-16 0,1-2 14 15,-1 2-14-15,0-1 12 0,1-1-12 0,1 0 12 16,-2 0-16-16,4 0 13 0,-3 0-9 0,0 0 13 16,0 0-12-16,0 0 11 0,-1-1-9 0,1 1-2 15,0 0-3-15,2-2 15 0,-2 0-16 0,1 2 12 16,-2 0-12-16,4-1 13 0,-2-2-15 15,3 3 13-15,-2 0-13 0,0-2 13 0,1 1-11 16,-3-1 11-16,3 1-14 0,-2 0 10 0,-2 1-2 16,1-1 4-16,0 0-10 0,-1 1 11 0,1-2-10 15,3 1 7-15,-3 1-11 0,0-1 15 0,0 0-16 16,-1 1 14-16,1 0-11 0,0-1 9 16,-6 1-8-16,5-2 10 0,0 2-10 0,-7 0 11 15,1 0-15-15,0 0 18 0,-3 0-15 0,0 0 10 16,4 0-9-16,-7 2 8 0,2-2-10 0,1 1 15 15,-4 0-4-15,0 1 2 0,-5 0-11 0,-3-1 10 16,3 0-15-16,-1 1 15 0,-3 0-12 0,0 1 13 16,-1-3-13-16,0 3 11 0,-3-2-14 0,-2 1 16 15,1 0-12-15,-3-1 15 0,1 2-13 0,-2-1 10 16,0 0-13-16,0 0 11 0,-1 1-9 0,-1-2 13 16,-1 0-14-16,1 2 13 0,-3-1-9 0,0-1 11 15,0 1-15-15,-1-1 12 0,1 1-14 0,-1 1 15 16,-2-2-14-16,2 0 15 0,-3 0-16 15,2 1 14-15,-1-2-12 0,-2 1 13 0,3 0-13 16,-12-1 15-16,16 3-16 0,-16-3 12 0,18 1-14 16,-18-1 13-16,14 3-8 0,-14-3 0 0,13 1 12 15,-13-1-9-15,15 3 7 0,-15-3-11 0,11 1-1 16,-11-1 4-16,11 1-1 0,-11-1 0 0,0 0 2 16,14 3-1-16,-14-3 2 0,0 0-2 15,13 0 2-15,-13 0 0 0,0 0 2 0,10 3-2 16,-10-3-1-16,0 0-6 0,14 2 6 0,-14-2 1 15,0 0 1-15,17 3-1 0,-17-3 5 0,11 1 0 16,-11-1-4-16,14 1-3 0,-14-1 3 0,18 2 0 16,-18-2-1-16,22 0 1 0,-22 0-1 15,24 0 1-15,-11 0-1 0,2 0 1 0,2 0 8 16,-2 0-10-16,3-2 7 0,4 2-10 0,-2 0 13 16,1-1-15-16,-1 0 9 0,3 1-8 0,-1-2 10 15,4 2-6-15,-1-1 8 0,3 1-9 0,0-1 11 16,-1 1-17-16,1-1 14 0,0 1-14 0,3 0 14 15,-3-3-12-15,-1 3 12 0,4 0-11 0,-2 0 12 16,2 0-12-16,-2 0 1 0,1 0 2 0,0 0 1 16,0 0-1-16,-1 0-1 0,3-2 10 0,-4 1-11 15,4 0 15-15,-1 1-11 0,-2-1 8 0,3 0-14 16,-4-1 16-16,4 1-16 0,-4-1 9 0,3 1-9 16,-3 0 14-16,0 0-14 0,-1 1 12 15,0-2-13-15,-3 1 13 0,-1 1-13 0,0-1 14 16,-1 1-11-16,-3 0 9 0,0 0-10 0,2 0 5 15,-5-2-6-15,2 2 13 0,-4 0-8 0,-1 0 12 16,1-1-14-16,-2 1 5 0,0 1-10 0,-12-1 14 16,18 0-13-16,-18 0 14 0,18 0-15 15,-18 0 14-15,13 0-12 0,-13 0 11 0,14 0-16 16,-14 0 20-16,0 0-13 0,17 0 12 0,-17 0-15 16,0 0 13-16,15 0-15 0,-15 0 11 0,0 0-1 15,0 0 4-15,14 0-7 0,-14 0 8 0,0 0-14 16,0 0 7-16,13 0-37 0,-13 0-18 15,0 0-63-15,0 0-28 0,0 0-71 0,0 0-13 16,11 0-42-16,-11 0-11 0,0 0-144 0,0 0 103 16</inkml:trace>
  <inkml:trace contextRef="#ctx0" brushRef="#br0" timeOffset="188923.07">13173 17329 149 0,'0'0'184'0,"-14"-7"-29"0,9 4-21 16,5 3-3-16,-9-5-8 0,9 5 6 0,-11-7-6 16,11 7-22-16,-9-4 9 0,9 4-31 0,-8-5 21 15,8 5-32-15,-8-5 24 0,8 5-28 0,-7-4 24 16,7 4-26-16,0 0 12 0,-8-3-24 0,8 3 21 16,0 0-22-16,-5-5 6 0,5 5-13 15,0 0 20-15,0 0-19 0,-8-4 10 0,8 4-14 16,0 0 12-16,0 0-10 0,0 0 7 0,0 0-12 15,-4-5 11-15,4 5-13 0,0 0 9 0,0 0-15 16,0 0 4-16,0 0-13 0,0 0 2 0,-7-3-32 16,7 3 22-16,0 0-13 0,0 0 7 0,0 0-7 15,0 0 10-15,11 3 0 0,-4 1-3 0,2 0-10 16,1 0 10-16,1 1-10 0,5 4 9 0,3-2-8 16,1 3 8-16,-2-3-11 0,5 5 11 15,0-3-9-15,1 3 9 0,1-1-14 0,-5 0 11 16,3-1-4-16,-2 0 8 0,-1-3-17 0,2 2 13 15,-3 2-6-15,0-3 9 0,0 0-9 16,-3-1 10-16,-2 0-7 0,0-1 6 0,-4 1-9 16,4-3 10-16,-5 1-10 0,1 0 9 0,-1-2-8 15,0 1 7-15,-4 0-8 0,5-1 10 0,-3 0-10 16,-7-3 10-16,10 7-8 0,-10-7 7 0,8 5-9 16,-8-5 9-16,10 3-11 0,-10-3 8 0,0 0-5 15,8 6 13-15,-8-6-9 0,0 0 5 0,5 7-9 16,-5-7 9-16,0 0-10 0,-3 9 5 0,3-9-26 15,-5 9 25-15,0-3 6 0,-4 2-2 0,0 0 1 16,-4 3-3-16,2 0 0 0,-6 1 7 0,-2 0-8 16,-4 3 9-16,1-1-11 0,-2 1 8 0,-3-1 6 15,4-1 28-15,-5 2 2 0,5-3 2 16,-4 0-3-16,2-1-9 0,2-3-7 0,2-1 8 16,1 1-8-16,-1-1 1 0,3-2-4 0,2 1 1 15,0 0-3-15,1-2-1 0,2-2-5 0,2 1 3 16,2 2-5-16,-3-3-3 0,12-2-5 0,-15 6-4 15,15-6-5-15,-10 3-3 0,10-3-14 0,-13 2-19 16,13-2-7-16,-6 3-7 0,6-3-13 0,0 0 12 16,-7 3-17-16,7-3 4 0,0 0-25 15,0 0-3-15,0 0-42 0,3 6-10 0,-3-6-37 16,6 4-25-16,-6-4-21 0,9 4-33 16,-9-4-200-16,9 4 53 0</inkml:trace>
  <inkml:trace contextRef="#ctx0" brushRef="#br0" timeOffset="190658.74">17001 17666 49 0,'0'0'147'0,"-5"-5"-46"0,5 5 19 16,0 0-23-16,-14 3 21 0,14-3-34 0,-12 1 9 16,12-1-26-16,-10 3 24 0,10-3-26 15,-14 2 33-15,14-2-39 0,-14 3 21 0,14-3-37 16,-15 1 21-16,15-1-27 0,-17 2 26 0,17-2-24 15,-19 2 32-15,7-1-31 0,1 1 31 0,-1-1-27 16,2 0 31-16,-3-1-29 0,-1 1 21 0,0 0-29 16,3-1 19-16,-6 2-26 0,4-1 17 15,-1 1-29-15,-4-2 12 0,2 0-14 0,-1 1 12 16,-2 1-27-16,0 0 25 0,-3-2-24 0,0 4 12 16,-2-2-21-16,-2 2 21 0,1-2-21 0,-2 2 21 15,-1-2-23-15,0 2 23 0,0-2-26 0,-2 2 23 16,0 0-15-16,-5-1 18 0,3 0-24 0,-2 1 24 15,-1 0-22-15,-1 1 21 0,3-1-17 0,-4-3 21 16,1 5-13-16,-1-1 10 0,0-2-18 0,1 2 22 16,-2-2-14-16,1 3 12 0,-1-1-20 0,-1-3 17 15,-5 5-19-15,-1-2 15 0,-2 0-17 16,2 3 23-16,-1-3-14 0,0 1 11 0,0-1-10 16,1 3 14-16,-1-2-15 0,0-2 12 0,0 2-2 15,0 1 1-15,0-3-5 0,0 2 3 0,0 0 2 16,1 0-2-16,-2-3 8 0,2 3 5 0,-2-2 1 15,2 0-2-15,-2 0-2 0,2 0 0 0,-3-1-5 16,2 1-4-16,5-2 1 0,-1 2-11 16,-6-2 9-16,9 1-12 0,-5-1 12 0,-1 1-3 15,-3 0-3-15,6-1 1 0,-7-1-17 0,7 1 14 16,-8-1 9-16,3 1-2 0,-3-1 4 0,0-1 2 16,0 2-1-16,2-1 0 0,4 1 1 0,0-2-1 15,-5 1-10-15,3-1 9 0,5 2-8 16,-10-2 8-16,2 0-2 0,5 2-2 0,0-2 1 15,-7 1 0-15,10 0-1 0,-10 0-3 0,9 0-5 16,-1 1 0-16,-6-2 2 0,-1 1 6 0,3 1-7 16,2-1 2-16,3 1 1 0,-8-2 1 0,3 3 1 15,-2 0 0-15,8-2 4 0,-10 1-10 0,10 0 17 16,-7-1 10-16,7 2-12 0,-9-1-1 0,4 2 1 16,-4-1-5-16,9-1-1 0,-6 1-9 0,6-3 5 15,-7 3-2-15,7-1 6 0,-2 1-10 0,1-2 2 16,0 0 2-16,1 1 0 0,-1-1-1 0,1-1-3 15,3 0 3-15,-2 1-2 0,-1-2 3 0,3 1-5 16,-3 0 3-16,4 0 1 0,-3-1-3 16,2 1 2-16,-3-2-1 0,4 1-1 0,0-3-7 15,0 4 6-15,-4-1-2 0,5-2 6 0,-1 2-4 16,0 0-1-16,1-2 1 0,-2 1 0 0,2-3 1 16,-1 2 2-16,0 2-6 0,1-1 4 15,3-2-3-15,-4 2 4 0,3-1-4 0,-2 0 2 16,0 1 5-16,0-1-5 0,0 2 0 0,3-2-5 15,-4 1 5-15,0-1-4 0,1 3-1 0,3-3 7 16,1 1 6-16,0 1-10 0,-4-1 0 0,-2 2 2 16,6-1 0-16,0 1 0 0,0 0 0 15,-5-2 0-15,0 2 1 0,1-1-2 0,3 1-2 16,0 0 3-16,-7 0 6 0,8 1-6 0,-1-1-2 16,1 0 3-16,0 2-9 0,0-1 8 0,0-1-3 15,3 0 4-15,-2 2 1 0,-1-1-4 0,0 1 2 16,4-1 0-16,-4 1 2 0,3-2-2 0,-2 2 2 15,3-1-33-15,-4 0 33 0,5 1 4 0,-2 0 1 16,1-1-5-16,-3 1 1 0,7 1 0 0,-6-3-2 16,2 3 1-16,3-2-4 0,-2 1-3 0,1 0 6 15,1-1-2-15,3 1 3 0,-5-1-2 0,7 1 2 16,-2-1 1-16,4-1-5 0,-2 0 5 0,2 2-5 16,0-1 7-16,1-1-6 0,2 2 2 0,2-2-2 15,-1 1 2-15,1-1 3 0,-1 2-3 16,14-2-3-16,-18 0 2 0,18 0-7 0,-19 1 0 15,19-1-25-15,-13-1-5 0,13 1-34 0,-12 1-5 16,12-1-26-16,0 0-3 0,-16 0-47 0,16 0 4 16,0 0-14-16,-14 0-27 0,14 0-16 15,0 0-8-15,0 0-16 0,-11 2-9 0,11-2 34 16,0 0-112-16,-8 3 226 0</inkml:trace>
  <inkml:trace contextRef="#ctx0" brushRef="#br0" timeOffset="191239.35">9394 17839 4 0,'-11'6'46'16,"3"-2"-3"-16,3 1 5 0,-3 2-3 0,2-2-4 15,-4 2 6-15,2 0 3 0,0 0-4 0,-1 2-4 16,-2-1-5-16,2 0 49 0,1-1-59 0,-2 2 54 16,4-2-59-16,-2-2 43 0,0 3-50 0,-2 0 40 15,5-2-42-15,-3 0 47 0,3-1-46 0,0-1 41 16,-1 1-54-16,2 0 45 0,4-5-54 0,-8 7 48 16,8-7-50-16,-9 6 47 0,9-6-44 15,-4 5 44-15,4-5-51 0,0 0 53 0,-7 6-51 0,7-6 45 16,0 0-41-16,-5 5 56 0,5-5-48 15,0 0 56-15,0 0-47 0,-7 3 9 16,7-3 3-16,0 0 4 0,0 0 7 0,0 0-11 16,0 0 2-16,0 0-4 0,0 0-4 0,0 0 0 15,0 0-5-15,0 0-3 0,0 0-1 0,3 7 2 16,-3-7-1-16,0 0-1 0,9 7-5 0,-9-7 7 16,10 4-3-16,-10-4 2 0,10 9 0 0,-1-4-5 15,1 1 6-15,2 2-2 0,-2-2-6 0,3 2 2 16,-3-1-3-16,5-1-1 0,-3 1 2 15,1 0 0-15,1-1-1 0,-1 1-3 0,-1-2-25 0,1 1-36 16,0-1 7-16,-3 0-90 0,-1 0-4 0,4-1-178 16,-4 2 213-16</inkml:trace>
  <inkml:trace contextRef="#ctx0" brushRef="#br0" timeOffset="199819.7">12842 16268 39 0,'0'0'66'0,"0"0"-32"0,0-6 16 0,0 6-27 15,0 0 32-15,0 0-18 0,0-8 24 0,0 8-27 16,0 0 26-16,3-8-31 0,-3 8 15 0,0 0-25 15,0-6 12-15,0 6-27 0,0 0 22 0,0-10-28 16,0 10 22-16,0 0-23 0,1-6 18 0,-1 6-17 16,0 0 17-16,0-9-22 0,0 9 3 15,0 0 0-15,0-11 4 0,0 11 2 0,0-6 2 16,0 6 5-16,0 0-2 0,0-9 1 0,0 9 4 16,0 0-1-16,0-8 11 0,0 8-18 0,0 0-1 15,0 0 0-15,0-8-2 0,0 8-1 0,0 0 0 16,0 0-1-16,0 0-5 0,0 0 2 15,0 0 2-15,0 0-2 0,0 0-2 0,0 0 3 16,0 0 17-16,-4 8-19 0,4-8 18 0,-1 14-17 16,0-5 18-16,-2 5-23 0,2 1 19 0,-2 5-18 15,1 4 18-15,-1 1-20 0,-2 9 23 0,5 1-20 16,-2 1 17-16,0 1-18 0,0 1 19 0,-1 6-17 16,3 1 1-16,-1 0 13 0,1-1 27 0,-3 2-8 15,3-2 36-15,-1-4-19 0,1-1 16 0,0-3-28 16,0-1 15-16,0-6-18 0,0-2 26 0,0 1-25 15,1-3 18-15,-1-2-25 0,0-2 18 0,0 0-25 16,3-3 16-16,-2-1-24 0,-1 0 16 0,3-2-25 16,-2-1 21-16,0 0-24 0,1-4 20 15,-2 2-19-15,1-3 18 0,0-3-20 0,-1 3 18 16,0-9-19-16,3 14 19 0,-3-14-28 0,2 11 12 16,-2-11-36-16,0 8 12 0,0-8-23 0,4 6-40 15,-4-6-78-15,0 0-153 0,0 0 222 0</inkml:trace>
  <inkml:trace contextRef="#ctx0" brushRef="#br0" timeOffset="201985.98">12851 16119 8 0,'0'0'108'0,"0"0"-11"0,-5-6-20 15,5 6-15-15,0 0-19 0,0 0-10 0,-4-5-7 16,4 5-6-16,0 0 4 0,0 0-5 0,0 0 5 16,0 0 2-16,3-7 10 0,-3 7 10 0,0 0-2 15,0 0 2-15,16 0 7 0,-16 0-1 0,16-3-5 16,-6 1-6-16,3 1-2 0,2-1 0 0,3-1 3 15,2 0 4-15,2-3-9 0,5 0-8 16,5 1 3-16,0 1-8 0,1-4-11 16,4 3-1-16,0 0-2 0,2-2-4 0,-2 3 3 15,1-1-1-15,3 0-5 0,-3 2 0 0,3-1 0 16,1 3-3-16,-1-1 3 0,0 2-1 0,1-2 0 16,-1 2-1-16,0 2 1 0,1-2 5 0,-1 1 0 15,-1-1-7-15,-1 1 0 0,1-1 1 0,-3 0-2 16,0 1 1-16,1 0 3 0,-6-1-1 0,4 3-2 15,-5-1 0-15,-2-1 0 0,3 1 0 0,0 0 1 16,0-1-2-16,3 2 1 0,-2 0 0 0,0-1 17 16,-2 1-14-16,-2-1-10 0,-1 2 5 15,2 0 1-15,-2-2-3 0,0 1 3 0,-3 1 2 0,0-2-4 16,-1 3 2-16,-2-4-6 0,-2 4 4 16,-2-5-2-16,1 4 1 0,-1-3 1 0,0 2 1 0,-4 0-1 15,0-2 2-15,0 1 4 0,-1-1 0 16,-3 0-6-16,2 0 3 0,-1 0 0 0,-11-1-2 15,18 2 1-15,-18-2 1 0,17 1-3 0,-17-1 0 16,15 0-7-16,-15 0-8 0,15 2-4 0,-15-2 1 16,13 0 0-16,-13 0 3 0,14 2-1 15,-14-2 19-15,13 0-18 0,-13 0-3 0,13 1-1 16,-13-1 3-16,0 0-1 0,14 0 3 0,-14 0 2 16,0 0 2-16,10 3-4 0,-10-3 4 0,0 0 2 15,10 3 2-15,-10-3 2 0,5 5-1 16,-5-5 3-16,3 6 0 0,-3-6 24 0,1 8-22 0,-1-8 14 15,3 12-20-15,-3-4 20 0,0-2-21 16,0 6 20-16,0-1-16 0,-3 1 17 0,3 3-21 16,0 2 19-16,0 1-22 0,0 1 22 0,-1 2-20 15,1 1 20-15,0 3-19 0,0 0 19 0,0 1-17 16,0 0 19-16,1 0-23 0,-1 0 22 0,3 0-22 16,-2 0 19-16,2 1-16 0,-1-2 20 0,1 0-21 15,-2 1 20-15,3 0-20 0,-2 0 3 0,2-1 23 16,-1 1-25-16,-1-3 21 0,1 5-21 0,-2-5 20 15,2 3-20-15,-1-2 21 0,1-1-23 16,-2 1 24-16,2-1-4 0,-2 0-2 0,-1-3 5 0,4 1-6 16,-3-2-2-16,0 0 1 0,-1-1 21 15,0 0-24-15,0-1-2 0,0 1 3 0,3-4 6 16,-3 3 2-16,0-3-2 0,0-1-2 0,0 0-3 16,0-1 1-16,0 2 2 0,0-2-1 0,0-2-3 15,0 2 3-15,0 0-3 0,0-3 2 0,0 2-2 16,0-3-2-16,0 2 3 0,0-1-3 0,0-2 1 15,0 1-2-15,0 0 0 0,0 0 1 0,0-2 6 16,0 4 13-16,0-4-6 0,0 2 1 0,0-1-2 16,0-7 0-16,0 13 2 0,0-6-3 0,-3 1-3 15,3-8 3-15,0 13-4 0,0-13 0 16,-1 12-1-16,1-12-1 0,-1 12 2 0,1-12-5 16,-4 11-16-16,4-11 29 0,-4 9-19 0,4-9 29 15,-1 11-23-15,-2-6 25 0,3-5-16 0,-6 9 27 16,6-9-18-16,-8 8 26 0,4-3-18 0,4-5 20 15,-10 8-22-15,5-4 35 0,-3 1-34 0,1-2 33 16,-5 2-28-16,3-1 26 0,0 0-31 0,-2-1 35 16,-2 0-32-16,-1 1 10 0,-1 0-21 0,-3-3 39 15,1 2-31-15,-2 0 18 0,1-1-30 0,-4-1 20 16,2 2-32-16,-2-1 12 0,-5-1-11 0,-1 0-5 16,0-1-3-16,0 1 1 0,-1-1 2 0,-1 2 0 15,1-2 0-15,-2 0 20 0,-1 0-27 0,0 0 25 16,0 0-28-16,2-2 24 0,-5 2-23 15,-1 0 25-15,-2-1-28 0,1 1 24 0,0 0-24 16,-3 0 26-16,3 0-27 0,-2 0 26 0,-1 0-25 16,0 0 24-16,-2 0-27 0,1 1 24 0,0 1-28 15,-1-2 12-15,1 0 2 0,4 0 25 0,-2 0-24 16,2-2 25-16,2 2-27 0,-1-1 24 0,7 1-24 16,-2 0 22-16,2-1-24 0,1 1 22 0,0-1-21 15,1 1 21-15,5-2-24 0,-1 2 24 0,1 0-28 16,2-1 29-16,-2-1-21 0,4 2 16 0,0 0-18 15,3-1 20-15,1 1-20 0,-1 0 22 0,-1-1-25 16,16 1 25-16,-23-1-9 0,23 1 10 16,-24 0-34-16,24 0 27 0,-19 0-6 0,19 0 6 15,-19-1-22-15,19 1 11 0,-21 1-8 0,21-1 23 16,-18 0-9-16,18 0 0 0,-19 0-14 0,19 0 19 16,-19 1-22-16,19-1 23 0,-19 1-5 0,6 0 2 15,4 1-20-15,9-2 23 0,-23 1-21 0,14 1 21 16,-1-1-14-16,10-1 13 0,-22 2-18 0,22-2 20 15,-19 2-22-15,10-1 22 0,9-1-22 0,-18 3 25 16,18-3 1-16,-15 1 25 0,7 1-17 0,8-2 15 16,-14 2-26-16,14-2 18 0,0 0-18 0,-14 1 15 15,14-1-20-15,0 0 16 0,0 0-17 0,-15 0 14 16,15 0-18-16,0 0 15 0,0 0-18 16,0 0 15-16,-12 2-15 0,12-2 8 0,0 0-12 15,0 0 10-15,0 0-9 0,0 0 8 0,0 0-9 16,0 0 10-16,0 0-10 0,-13 0 8 0,13 0-8 15,0 0 10-15,0 0-12 0,0 0 11 0,0 0-9 16,0 0 8-16,0 0-14 0,0 0 15 0,0 0-13 16,0 0 11-16,0 0-10 0,0 0 2 0,0 0-3 15,0 0 18-15,0 0-22 0,0 0 22 0,0 0-17 16,0 0 16-16,0 0-17 0,0 0 18 0,0 0-17 16,0 0 17-16,0 0-16 0,9 2 15 0,-9-2-14 15,0 0-12-15,0 0 19 0,0 0 15 0,0 0-18 16,0 0 16-16,0 0-16 0,0 0 17 15,0 0-18-15,0 0 17 0,0 0-20 0,0 0 18 0,0 0-16 16,0 0 15-16,0 0-16 0,0 0 14 16,0 0-13-16,0 0 14 0,0 0-15 0,0 0 13 15,0 0-12-15,0 0 13 0,0 0-5 0,8-2 6 16,-8 2-16-16,0 0 11 0,4-10-15 0,-4 10 5 16,1-12-26-16,3 3 7 0,-4 0-34 0,4-4 15 15,-2 0-40-15,-2-3 16 0,3-2-20 0,-2 0 25 16,-1 0-21-16,0-3 40 0,0 3-17 0,0-3 33 15,0 0-16-15,0 0 33 0,0 2-17 0,0-1 26 16,0 2-20-16,0 2 25 0,3-1-21 0,-3 3 22 16,0 1-18-16,1 1 18 0,0-1-18 15,-1 2 20-15,3 0-21 0,-2 1 23 0,-1 1-21 16,0 1 23-16,4 0-22 0,-3-1 21 0,1 3-28 16,-2 6 7-16,2-12 1 0,-2 12 24 0,3-11-26 15,-3 11 29-15,2-8-26 0,-2 8 19 0,3-9-20 16,-3 9 24-16,2-6-23 0,-2 6 21 0,0-6-15 15,0 6 20-15,0 0-25 0,4-8 24 0,-4 8-28 16,0 0 28-16,0 0-27 0,0-8 28 0,0 8-30 16,0 0 29-16,0 0-26 0,3-6 25 0,-3 6-24 15,0 0 24-15,0 0-26 0,0 0 26 0,0 0-28 16,0 0 24-16,0 0-27 0,0 0 25 0,0 0-23 16,1-6 24-16,-1 6-26 0,0 0 22 0,0 0-24 15,0 0 14-15,0 0-38 0,0 0 8 16,0 0-33-16,0 0 7 0,0 0-29 0,0 0-3 15,0 0-20-15,0 0-3 0,0 0-55 0,0 0-107 16,0 0 270-16</inkml:trace>
  <inkml:trace contextRef="#ctx0" brushRef="#br0" timeOffset="208268.94">14689 16043 21 0,'0'0'172'0,"0"0"-19"0,0 0-22 0,0 0-16 16,0 0 6-16,-8-3-24 0,8 3 12 0,0 0-17 16,0 0 16-16,0 0-13 0,0 0 22 0,0 0-22 15,0 0 32-15,0 0-26 0,0 0 33 16,0 0-40-16,0 0 33 0,-10-3-39 0,10 3 21 16,0 0-38-16,0 0 19 0,0 0-33 0,0 0 11 15,0 0-27-15,0 0 12 0,0 0-22 16,0 0 12-16,0 0-30 0,0 0 15 0,0 0-26 0,-2-6 19 15,2 6-24-15,2-7 18 0,-2 7-22 16,8-7 22-16,-3 0-30 0,1-1 27 0,2 1-25 16,2-5 23-16,0 3-30 0,3-7 18 0,1 2-30 15,0 2 21-15,3-2-28 0,-3 1 19 0,1-1-29 16,-2 1 29-16,2 1-27 0,-2-3 30 0,0 7-18 16,-3-3 8-16,3 3-28 0,-2-2 32 0,-2 3-28 15,-1 0 36-15,1-1-24 0,-3 2 26 0,2 3-26 16,-3-5 29-16,3 5-29 0,-4-1 23 0,-4 4-41 15,10-7 22-15,-10 7-6 0,6-7-3 0,-6 7-8 16,7-5-3-16,-7 5-5 0,6-5-7 0,-6 5-10 16,0 0-11-16,6-6-12 0,-6 6-14 0,0 0-19 15,7-3-30-15,-7 3-161 0,0 0 216 16</inkml:trace>
  <inkml:trace contextRef="#ctx0" brushRef="#br0" timeOffset="208917.48">15145 15549 234 0,'0'0'208'16,"0"0"-31"-16,0 0-13 0,0 0-6 0,0 0-4 15,0 0-28-15,0 0 9 0,0 0-37 0,0 0 15 16,0 0-36-16,0 0 17 0,0 0-37 0,0 0 19 16,-10-1-42-16,10 1 19 0,0 0-36 0,6-5 26 15,-6 5-32-15,9-7 24 0,-2 0-29 0,2 3 21 16,1-2-31-16,0-2 28 0,4 0-28 15,-2 1 24-15,-1 0-31 0,6 0 26 0,-4-2-18 16,-1 2 18-16,1 1-24 0,-1 0 18 16,-1 0-56-16,-2 1 7 0,0-1-41 0,1 3 7 15,-1-1-24-15,-2 0 10 0,-1 0-16 0,-6 4 6 0,10-6-35 16,-10 6-18-16,5-3-27 0,-5 3-14 16,0 0-79-16,3-8 83 0</inkml:trace>
  <inkml:trace contextRef="#ctx0" brushRef="#br0" timeOffset="209185.15">15253 15344 100 0,'-7'-5'123'0,"7"5"6"16,0 0-15-16,-4-5 0 0,4 5-3 0,0 0-6 16,0 0-1-16,-6-4 0 0,6 4-10 0,0 0 0 15,0 0-9-15,-5-6-6 0,5 6-12 0,0 0-10 16,0 0-2-16,0 0-20 0,-8-2-6 15,8 2-3-15,0 0-5 0,0 0-1 0,0 6 15 16,0-6 2-16,0 12 17 0,0-2-30 0,3 1 18 16,-2 5-34-16,4 0 25 0,-1 3-34 15,1 2 22-15,0 1-21 0,2 0 15 16,-1 1-41-16,4 1 0 0,-2-3-37 0,1 1-16 0,0-2-14 16,0-1-24-16,-3 0-25 0,3-1-26 0,1-1-45 15,-3-3-103-15,-1 0 226 0</inkml:trace>
  <inkml:trace contextRef="#ctx0" brushRef="#br0" timeOffset="-188405.71">13654 8114 274 0,'0'0'414'0,"-1"-9"-123"0,1 9 16 16,0-9-103-16,0 9 53 0,-2-8-77 0,2 8 52 16,-1-8-70-16,1 8 41 0,-1-7-73 0,1 7 38 15,-3-5-71-15,3 5 37 0,0 0-72 0,0-7 33 16,0 7-69-16,0 0 41 0,0 0-64 0,-4-6 41 16,4 6-55-16,0 0 49 0,0 0-55 0,-5 4 56 15,4 4-58-15,-2-2 50 0,-3 3-56 0,2 2 55 16,2 3-54-16,-2 2 54 0,-1-2-52 0,1 2 48 15,0 1-51-15,1-1 8 0,-3 3 3 0,5-2 1 16,-2-2 4-16,2-1-2 0,0 0 2 16,-2 0 0-16,3-5 0 0,0 2 1 0,0-2-2 15,0-1 2-15,3-2 1 0,-1 3 3 0,-2-9 0 16,4 7 2-16,-4-7 0 0,10 4 1 0,-10-4 3 16,14-1 0-16,-14 1-7 0,17-6 0 0,-11 2 49 15,5-3-55-15,-3 2 49 0,0 0-57 0,1-2 52 16,-1 0-56-16,-1 3 56 0,1-4-60 15,0 3 51-15,-8 5-57 0,10-6 51 0,-10 6-53 16,13-7 53-16,-13 7-56 0,11-4 54 0,-11 4-55 16,14 0 54-16,-14 0-58 0,13 3 42 0,-4 1-69 15,0-2 41-15,-1 3-61 0,1-3 5 0,-3 3 5 16,4-1 3-16,-1 2 14 0,-1-4 9 16,2 1 12-16,-2 0 11 0,-8-3 12 0,14 4 2 15,-14-4 7-15,15 2 3 0,-15-2 7 0,14-2 13 16,-14 2 18-16,17-5 67 0,-11 0-46 0,1 2 63 15,-1-5-47-15,0 2 44 0,1-2-51 0,-5-1 48 16,2 0-62-16,0-3 50 0,-1 1-63 0,-3 0 46 16,0-2-63-16,0 2 49 0,-3-2-54 0,2-1 53 15,-3 0-61-15,-1 2 46 0,-2-1-56 0,1 0 54 16,1 2-63-16,-3 0 52 0,2 2-57 0,-1 0 49 16,1 3-57-16,0-3 49 0,-1 4-77 0,2-1 14 15,5 6-57-15,-10-8-48 0,10 8-50 16,-13-3-71-16,13 3-8 0,0 0-31 15,-9 3-44-15,9-3-282 0,-4 7-141 0</inkml:trace>
  <inkml:trace contextRef="#ctx0" brushRef="#br0" timeOffset="-187289.57">14175 8282 12 0,'0'0'436'0,"0"0"-118"0,0-7 1 16,0 7-82-16,0 0 52 0,0-10-70 0,0 10 50 16,0 0-72-16,0 0 26 0,0-7-75 0,0 7 32 15,0 0-76-15,0 0 26 0,0 0-80 16,0-9 38-16,0 9-71 0,0 0 41 0,0 0-61 15,0 0 48-15,0 0-54 0,3 8 52 0,-3-8-57 16,1 9 63-16,3 1-66 0,-2-3 10 0,0 6-5 16,-1-1 6-16,0 0 1 0,-1 3-1 0,3-2 2 15,-2-1-1-15,0 2 1 0,1-1 1 0,-1-1-1 16,0 0 2-16,-1-3-3 0,0 3-12 16,3-2-28-16,-3-2-30 0,0-1-26 0,1 0-26 15,-1 0-24-15,0-7-23 0,0 11-17 0,0-11-54 16,3 7-96-16,-3-7-240 0,0 0-95 0</inkml:trace>
  <inkml:trace contextRef="#ctx0" brushRef="#br0" timeOffset="-186238.53">14461 8032 93 0,'0'0'355'15,"0"0"-77"-15,0-8-45 0,0 8-27 0,0 0-23 16,2-7-26-16,-2 7-21 0,0 0-31 0,0 0-23 15,0 0-17-15,0 0-16 0,0 0-5 0,0 0-2 16,0 0 17-16,0 0-55 0,5 11 56 0,-5-11-59 16,4 13 54-16,-3-5-68 0,0-1 57 0,2 1-62 15,-2 1 58-15,2 0-59 0,-1 0 56 0,1 1-60 16,-2-1 61-16,4-1-67 16,-1 1 72-16,-3-3-67 0,3 2 75 0,-1-2-75 15,-1 0 50-15,-2-6-56 0,4 10 59 0,1-6-54 16,-5-4 60-16,8 6-57 0,-8-6 60 0,9 6-63 15,-9-6 59-15,0 0-58 0,14 0 56 0,-14 0-60 16,11-6 60-16,-11 6-58 0,12-6 56 0,-8 1-62 16,2-1 58-16,0 0-7 0,-2 1-5 0,0-1-3 15,1 1-3-15,-1 0-3 0,-4 5 0 0,8-7 1 16,-8 7 5-16,7-7-13 0,-7 7 2 0,4-5-5 16,-4 5-7-16,7-5 4 0,-7 5 1 0,0 0-3 15,10 1 5-15,-10-1-9 0,9 4-41 0,-9-4 58 16,10 6-49-16,-5 0 71 0,0-1-68 0,2 0 61 15,0-1-58-15,-3 4 57 0,4-4-52 16,-2 1 55-16,3-1-53 0,-4 1 59 0,3-2-55 16,-8-3 61-16,10 3-55 0,-10-3 65 15,14 0-66-15,-14 0 63 0,14-1-52 0,-14 1 66 16,13-5-54-16,-8 0 71 0,0 1-4 0,-1-1 2 16,1-2-1-16,-1 0-5 0,0 0-3 0,-2-2-4 15,1 1-6-15,-2-3-6 0,-1 3-4 0,0-2-18 16,-1 0 23-16,0 0 4 0,-1 1-5 0,-4-1-7 15,6 2-6-15,-4-1-8 0,3 1-3 0,1 8-8 16,-4-12-9-16,4 12-35 0,-4-9-58 16,4 9-72-16,-1-11-72 0,1 11-34 0,0 0-37 15,0 0-55-15,0 0-177 0,0 0-48 0</inkml:trace>
  <inkml:trace contextRef="#ctx0" brushRef="#br0" timeOffset="-185837.99">14936 8188 143 0,'0'0'441'0,"0"0"-31"0,0 0-152 0,1-6-3 15,-1 6-102-15,0 0 30 0,4-8-94 16,-4 8 32-16,5-6-74 0,-5 6 55 0,5-3-90 15,-5 3 55-15,10-2-68 0,-10 2 50 0,12-2-66 16,-12 2 53-16,11 1-63 0,-11-1 59 0,9 3-59 16,-9-3 53-16,9 5-55 0,-4 0 57 0,-2 1-55 15,-2-2 58-15,-1 4-57 0,4 1 64 0,-8-3-65 16,4 0 10-16,-1 4 15 0,-2-1 8 0,-2 0 12 16,5-2 6-16,-4 2 9 0,-1-2 2 0,4 2-2 15,-2-3-1-15,1 0-2 0,-1 1-4 0,3-7 2 16,-5 9-3-16,5-9 1 0,-2 10-2 15,2-10-2-15,0 8 1 0,0-8-1 16,2 7-10-16,-2-7 0 0,8 7-2 0,-8-7-3 16,9 2-5-16,-9-2-22 0,11 0-39 0,-11 0-36 15,14 0-30-15,-14 0-30 0,18-3-51 0,-8 1-64 16,-1-3-305-16,3 1-90 0</inkml:trace>
  <inkml:trace contextRef="#ctx0" brushRef="#br0" timeOffset="-185289.75">15319 7959 227 0,'0'0'415'0,"5"-12"-82"0,-5 12-110 0,4-9 21 15,-4 9-75-15,1-10 53 0,-1 10-96 0,4-7 31 16,-4 7-96-16,0 0 44 0,3-8-77 0,-3 8 47 16,0 0-1-16,5 4-17 0,-5-4 2 0,2 9-8 15,0-1-11-15,-1-1-6 0,-1 3-7 0,1 0 7 16,-1 2-18-16,0-3-54 0,3 3 59 0,-2-3-5 16,-1 1 6-16,4-1-61 0,-2 2 58 15,-2-5-50-15,4 2 55 0,-1-2-51 0,-1 0 55 16,-2-6-48-16,7 9 55 0,-7-9-59 0,9 5 52 15,-9-5-7-15,11 0-5 0,-11 0-4 0,12-2-5 16,-12 2-5-16,12-8-1 0,-5 4 1 16,-2 0-5-16,0 0 2 0,-5 4-2 0,9-9 5 15,-9 9-5-15,10-8-1 0,-10 8-2 0,8-6-4 16,-8 6-1-16,6-6 0 0,-6 6 1 0,0 0 0 16,13-1 3-16,-13 1 1 0,9 3-8 0,-9-3 9 15,10 6-2-15,-10-6-7 0,13 8 6 0,-8-2-4 16,0 0-4-16,3-1-1 0,1-1 2 15,-3-1 1-15,1 3 5 0,-7-6 3 0,11 5 12 16,-11-5-7-16,14 1 2 0,-14-1 8 0,14 0-2 16,-14 0 2-16,14-1 19 0,-14 1 16 0,13-5 7 15,-8 0 12-15,-1 1 14 0,4-2 3 0,-3 0-6 16,-3-3-12-16,2 3-12 0,-1-5-13 0,-2 3 6 16,-1-1-19-16,0 1-7 0,0-2-9 0,0 3-19 15,0-3-51-15,-1 2-56 0,1 2-79 0,0-2-89 16,-3 2-66-16,3 6-378 0,0-11-234 15</inkml:trace>
  <inkml:trace contextRef="#ctx0" brushRef="#br0" timeOffset="-184838.96">15770 8016 440 0,'0'0'544'0,"0"0"-100"0,9-3-95 16,-9 3-69-16,0 0-51 0,0 0-45 0,0 0-40 16,0 0-34-16,3-6-27 0,-3 6-16 0,0 0-20 15,11-2-21-15,-11 2-41 0,13-1-30 16,-13 1-34-16,15 1-54 0,-15-1 41 16,16 2-34-16,-16-2 34 0,16 4 0 0,-7-2-2 0,0 1 1 15,0-1 10-15,-1 2 3 0,-8-4 4 16,11 7 1-16,-11-7 10 0,10 7 14 0,-10-7 14 15,4 9 6-15,-4-9 7 0,4 10 9 0,-4-10 10 16,-1 12 9-16,1-12 10 0,-4 7 0 0,4-7-10 16,-3 11 4-16,3-11 0 0,-3 11 3 0,3-11-3 15,-3 10 3-15,3-10 1 0,0 9 1 0,0-9-3 16,0 12 7-16,0-12-7 0,8 9-3 0,-8-9-6 16,5 11 3-16,-1-5 0 0,-4-6-17 15,6 10 15-15,-2-5-14 0,1 0 19 0,-1 2-17 16,0-2 23-16,-4-5-14 0,2 8 29 0,2-1-16 15,-4-7 42-15,1 9-16 0,-1-9 59 16,-1 13-42-16,1-13 6 0,-6 11 14 0,-2-4 8 16,3 0-10-16,-3-2-10 0,-1 4-14 0,-1-5-11 15,1 4-8-15,0-2-5 0,3-3-8 0,-4 1-34 16,3 0-71-16,7-4-89 0,-13 3-123 0,13-3-297 16,-10-3-111-16</inkml:trace>
  <inkml:trace contextRef="#ctx0" brushRef="#br0" timeOffset="-184323.27">16168 7892 399 0,'0'0'437'16,"6"-8"-155"-16,-6 8-11 0,5-9-114 0,-5 9 37 15,4-5-104-15,-4 5 44 0,0 0-60 0,0 0 76 16,13 0-65-16,-13 0 39 0,5 9-75 0,-4-4 45 16,3 3-23-16,-1 1-14 0,-1-1-10 0,-2 1-11 15,5 0-5-15,-2 0-7 0,-2-3-2 0,-1 2-6 16,1 0-2-16,-1-8-4 0,4 11 1 16,-3-4 0-16,-1-7-2 0,3 8 0 0,-3-8 5 0,4 7-5 15,-4-7 1-15,0 0-6 0,0 0 7 16,14 0-11-16,-14 0 0 0,6-6-3 0,1 2-3 15,-7 4-2-15,9-8 5 0,-7 2-2 0,-2 6 5 16,10-8-4-16,-6 4-1 0,-4 4 0 0,8-8-3 16,-8 8-2-16,8-6-7 0,-8 6-2 0,0 0-1 15,12-1 1-15,-12 1 9 0,9 1-6 16,-9-1-2-16,9 6-3 0,-1 0-8 0,-8-6 0 16,10 8-7-16,-6-4 11 0,2 1 2 0,-2 1-3 15,4-3 5-15,-3 2 7 0,-5-5 6 16,10 6 2-16,-10-6 4 0,9 4 3 0,-9-4 4 0,13 2 1 15,-13-2 15-15,10-2 16 0,-10 2 13 16,13-7-1-16,-13 7 8 0,9-8 2 0,-5 4-6 16,-2-4-11-16,2 0-9 0,-1 0-7 0,-1-1-4 15,-2 1-13-15,4-3-28 0,-4 4-75 0,4-4 10 16,-3 5-89-16,0-4-9 0,-1 10-58 0,3-12-71 16,-3 12-287-16,4-12-110 0</inkml:trace>
  <inkml:trace contextRef="#ctx0" brushRef="#br0" timeOffset="-183906.68">16625 7887 252 0,'0'0'541'15,"8"-3"-172"-15,-8 3-30 0,0 0-129 0,0 0 11 16,0 0-92-16,0 0 28 0,0 0-29 0,0 0-14 15,0 11-12-15,0-11-16 0,-3 11-15 0,2-4-15 16,-3 2-10-16,4 3-9 0,-1-4-16 0,1 5 5 16,-3-4-2-16,3 3-7 0,0-2-1 0,0 0 1 15,0-2-54-15,0 0 50 0,3-1-49 16,-2 2 58-16,-1-2-57 0,3-1 63 0,-3-6-55 16,2 10 52-16,-2-10-40 0,4 5 44 15,-4-5-56-15,8 5 61 0,-8-5-60 0,0 0 51 16,11-2-53-16,-11 2 55 0,8-4-6 0,-8 4-4 15,6-5-2-15,-6 5-2 0,7-8-2 0,-7 8 2 16,6-6 1-16,-6 6 12 0,5-3-5 0,-5 3-11 16,4-5-7-16,-4 5-3 0,0 0 1 0,0 0 2 15,0 0 8-15,10 2-46 0,-10-2 68 0,4 6-45 16,-4-6 50-16,6 13-52 0,-3-6 48 0,-2 4-55 16,2-4 52-16,-2 7-54 0,2-4 53 0,-2 3-57 15,0 0 48-15,-1-1-106 0,0 0-3 16,0-2-117-16,3 0-49 0,-3 2-105 0,1-7-337 15,-1 3-201-15</inkml:trace>
  <inkml:trace contextRef="#ctx0" brushRef="#br0" timeOffset="-182290.27">17088 8055 223 0,'-8'-3'278'0,"8"3"-32"0,0 0-14 16,0 0 16-16,0 0-84 0,0 0 53 0,0 0-69 15,0 0 65-15,0 0-11 0,0 0-12 0,-6-5-17 16,6 5-4-16,0 0-6 0,0 0-14 0,0 0-56 16,0 0 50-16,0 0-57 0,0 0 45 15,0 0-56-15,-5-5 44 0,5 5-65 0,0 0 44 0,0 0-70 16,0 0 38-16,0 0-52 16,0 0 42-16,0 0-61 0,0 0 50 0,0 0-64 15,0 0 45-15,0 0-52 0,0 0 55 0,0 0-55 16,0 0 53-16,11-3-55 0,-11 3 57 0,13-1-35 15,-3-1 30-15,3 1-55 0,0 1 54 0,3-2-48 16,5-1 49-16,-1 2-51 0,7-3 53 0,0 3-55 16,1-2 53-16,1 1-55 0,2 0 57 0,-2 1-53 15,2 0 51-15,0-1-54 0,-2 1 55 0,2 0-54 16,-3 0 55-16,0-2-53 0,0 1 52 16,0 1-55-16,-1 0 56 0,-4-1-52 0,-1 1 56 15,-2 0-52-15,1 0 47 0,-2 1-51 0,0-2 57 16,-2 2-55-16,-2-2 51 0,-1 2-52 0,0-1 52 15,-2-1-54-15,2 1 56 0,-4 0-55 16,3-1 56-16,-13 2-55 0,18-1 56 0,-18 1-64 16,16-2 61-16,-16 2-51 0,14-2 51 0,-14 2-54 15,14-1 54-15,-14 1-53 0,12-2 53 0,-12 2-49 16,10 0 50-16,-10 0-56 0,0 0 57 0,17-3-57 16,-17 3 55-16,9-3-56 0,-9 3 49 0,6-3-47 15,-6 3 55-15,0 0-54 0,14-1 51 0,-14 1-46 16,0 0 47-16,8-2-52 0,-8 2 53 15,0 0-52-15,0 0 51 0,0 0-52 0,9-3 55 16,-9 3-57-16,0 0 54 0,0 0-52 0,0 0 54 16,0 0-50-16,0 0 48 0,0 0-53 0,10-3 51 15,-10 3-50-15,0 0 52 0,0 0-56 0,0 0 55 16,0 0-53-16,0 0 53 0,0 0-54 16,0 0 44-16,0 0-83 0,0 0 26 0,6-2-90 15,-6 2 19-15,0 0-44 0,0 0-59 0,0 0-60 16,3-6-51-16,-3 6-43 0,0 0-67 0,0 0-173 15,-3-6-120-15</inkml:trace>
  <inkml:trace contextRef="#ctx0" brushRef="#br0" timeOffset="-178008.6">17420 8293 379 0,'0'0'432'15,"0"-10"-26"-15,0 10-155 0,0-6 3 0,0 6-102 16,0 0 33-16,0-11-93 0,0 11 43 0,0 0-87 16,0 0 33-16,0 0-67 0,0 0 52 0,0 0-66 15,0 0 52-15,1 8-59 0,-1-8 2 0,0 12-2 16,0-2-2-16,0-3 8 15,0 4 1-15,0-1 5 0,0 1-3 0,0-1 0 16,3 1 0-16,-3-1 0 0,0-2 0 0,1 0 5 16,-1 1-3-16,0-3-1 0,0-6 2 0,3 12 2 15,-3-12 4-15,0 10 19 0,0-10-3 0,2 7 5 16,-2-7 0-16,0 0-10 0,0 0-6 0,0 0-2 16,0 0-1-16,12-1-3 0,-12 1 10 0,4-9-13 15,-4 9-2-15,7-8 3 0,-7 8 1 0,4-11-3 16,-4 11-2-16,5-7-2 0,-2 0-1 0,-3 7-3 15,4-6 3-15,-4 6-6 0,0 0-6 0,5-7 0 16,-5 7 6-16,0 0-4 0,0 0 4 16,0 0 5-16,11 1-2 0,-11-1 2 0,7 6 0 0,-5 0 0 15,3 2-3-15,-1-1 2 0,0 3-2 16,2-3 0-16,-2 3-2 0,1-3 2 16,-1 0-1-16,1 1 8 0,-1-1-10 0,4 1 13 15,-8-8-6-15,9 9-2 0,-9-9 5 0,9 9 0 16,-9-9 0-16,10 5 3 0,-10-5 7 0,0 0 15 15,15-1 0-15,-15 1 14 0,9-7 2 0,-9 7 18 16,10-8-8-16,-6 4 4 0,0-3 3 0,0 2-4 16,-3-3-6-16,2 0-8 0,-2 0 2 0,0-1 0 15,-1 0 7-15,0 0-1 0,0 1 3 0,-1 0 52 16,0-1-57-16,-2 0 46 0,2 0-55 0,0 2 46 16,-1-2-68-16,1 2 47 0,1 7-64 15,-4-11 44-15,3 5-56 0,1 6 25 0,-3-8-90 16,3 8 11-16,-1-9-100 0,1 9 9 0,0 0-93 15,-1-8-11-15,1 8 15 0,0 0-50 16,0 0-42-16,0 0-57 0,0 0-194 0,0 0-98 16</inkml:trace>
  <inkml:trace contextRef="#ctx0" brushRef="#br0" timeOffset="-177509.43">17778 8405 135 0,'0'0'487'0,"0"0"-102"0,-5-5-67 15,5 5-45-15,0 0-24 0,0 0-3 0,0 0-23 16,0 0-46-16,-5-5-30 0,5 5-27 0,0 0-24 16,0 0-18-16,0 0-14 0,0 0-15 0,2-4-9 15,-2 4-9-15,9-3-7 0,-9 3-2 16,10-2-6-16,-10 2-5 0,12-5 0 16,-12 5-4-16,13-4-3 0,-13 4-6 0,14-1-11 0,-14 1-21 15,13-2-19-15,-13 2-19 0,12-4-17 16,-12 4-26-16,9-2-22 0,-9 2-24 0,8-5 0 15,-8 5-49-15,0 0-32 0,10-3-30 0,-10 3 10 16,0 0-177-16,0 0 89 0</inkml:trace>
  <inkml:trace contextRef="#ctx0" brushRef="#br0" timeOffset="-177008.97">17811 8339 50 0,'0'0'232'16,"0"0"-46"-16,-14 0-30 0,14 0-11 15,0 0-13-15,0 0-5 0,-14 0-12 0,14 0-8 16,0 0-14-16,0 0-14 0,-10 2-12 0,10-2-9 16,0 0 3-16,-7 2 8 0,7-2 1 0,0 0-3 15,-5 8 0-15,5-8 2 0,0 0 1 0,-2 8-9 16,2-8 0-16,-2 7 0 0,2-7-6 0,0 8 0 16,0-8-13-16,0 7 3 0,0-7-6 0,2 10 1 15,-2-10-2-15,1 7-4 0,-1-7 0 0,0 10-10 16,0-10-4-16,1 7 3 0,-1-7-7 0,0 8-2 15,0-8-1-15,3 6-1 0,-3-6-2 0,0 0-2 16,2 8-1-16,-2-8 4 0,4 8-8 0,-4-8 6 16,4 5-4-16,-4-5-3 0,9 4 1 15,-9-4 1-15,10 8-4 0,-3-5-6 16,0 0 6-16,1 0-5 0,1 1-3 0,-3 2 5 16,2-2-18-16,0 0 8 0,2-1 1 0,-4 4 0 15,2-3 2-15,-3 2 0 0,3 0 3 0,-2-1 5 16,-1 1-2-16,-1 0 7 0,-1-1 8 0,-1 2 22 15,-2-7 63-15,0 10-39 0,0-10 60 0,0 12-47 16,-1-4 55-16,-3 0-48 0,-1-3 64 0,0 4-44 16,-2-4 59-16,0 3-51 0,-1-2 14 0,0 0-2 15,1 0 0-15,-3 1 1 0,2-3-50 16,0 0 19-16,0-2-20 0,8-2-10 0,-15 5-13 16,15-5-9-16,-13 3-9 0,13-3-9 0,0 0-24 15,-19 0-28-15,19 0-21 0,-9-3-33 0,9 3-24 16,-10-3-37-16,10 3 18 0,-5-3-84 0,5 3-28 15,0 0-24-15,-8-4-7 0,8 4 1 0,0 0-10 16,0 0-23-16,-6-4-50 0,6 4-207 16,0 0-80-16</inkml:trace>
  <inkml:trace contextRef="#ctx0" brushRef="#br0" timeOffset="-163329.27">16533 8526 312 0,'0'0'351'0,"0"0"-90"0,0 0-55 16,-8 2-37-16,8-2-35 0,0 0-5 0,0 0 10 15,0 0 14-15,0 0 3 0,0 0-7 0,0 0-13 16,0 0-28-16,-10-3-18 0,10 3-18 0,0 0-12 15,0 0-10-15,0 0 2 0,-9-2-6 0,9 2 9 16,0 0 4-16,0 0 12 0,-9-3 5 0,9 3-4 16,0 0-4-16,0 0-8 0,-12-1-6 15,12 1-5-15,-11-2-6 0,11 2 9 0,-15 0 9 16,15 0 8-16,-17 0-1 0,7 2 4 0,-4-2-2 16,1 1-8-16,-6-1-13 0,0 3-12 15,-4-1 2-15,-5 1-10 0,-7 1-8 0,-3 1-6 16,2-2-3-16,-10 1-3 0,0 1 8 0,8-2 32 15,-2 2 23-15,3-1 7 0,0-3 0 0,8 3-17 16,-2-4 0-16,7 3-10 0,-2-1-12 0,3 2-1 16,4-3-2-16,1 0 5 0,2 2 9 0,0-3 4 15,2 2-4-15,4-2-7 0,10 0-5 0,-22 1-13 16,22-1 4-16,-14 0-10 0,14 0-4 0,-14 0-3 16,14 0-2-16,-9 1-5 0,9-1-2 0,0 0-8 15,-13-1 6-15,13 1 0 0,0 0 3 0,0 0 1 16,-14 1 1-16,14-1-8 0,0 0 1 0,0 0 1 15,0 0-2-15,0 0-16 0,-14 0-21 16,14 0 18-16,0 0-23 0,0 0-11 0,0 0-21 16,0 0-25-16,0 0-21 0,0 0 11 15,0 0-84-15,-10-1 14 0,10 1-93 0,0 0 22 16,0 0-86-16,0 0 18 0,0 0-24 0,0 0-36 16,0 0-21-16,5-3-163 0,-5 3-77 0</inkml:trace>
  <inkml:trace contextRef="#ctx0" brushRef="#br0" timeOffset="-162663.43">15406 8566 31 0,'0'0'475'0,"0"0"-133"0,0 0-48 0,0 0-41 0,0 0-36 15,0 0-16-15,0 0-16 0,0 0-26 16,0 0 30-16,-13 3-81 0,13-3 45 0,-14 1-57 16,14-1 30-16,-19 5-63 0,5-4 51 0,0 0-54 15,-4 2 14-15,0-1 55 0,-4 0-55 0,-1 1 45 16,-5 1-65-16,0 1 41 0,-4-1-58 0,0 1 68 16,0-1-29-16,3 2 60 0,2-3-63 0,3 0 50 15,-2 1-71-15,2-1 42 0,5 1-71 0,1-2 42 16,0 1-59-16,5-2 50 0,-1 0-60 0,1 2 51 15,4-2-57-15,-2 0 52 0,11-1-52 0,-17 1 45 16,17-1-55-16,-11 1 61 0,11-1-62 0,-12 2 52 16,12-2-55-16,-9 1 54 0,9-1-55 15,0 0 53-15,-10 1-59 0,10-1 59 0,0 0-56 16,0 0 55-16,0 0-67 0,-13 0 25 0,13 0-63 16,0 0 20-16,0 0-82 0,0 0 14 15,0 0-77-15,0 0 24 0,-10 2-92 0,10-2 22 16,0 0-73-16,0 0-43 0,0 0-58 0,-6-7-248 15,6 7-181-15</inkml:trace>
  <inkml:trace contextRef="#ctx0" brushRef="#br0" timeOffset="-162047.11">14369 8763 28 0,'0'0'452'15,"0"0"-132"-15,0 0 1 0,0 0-97 0,7 4 59 16,-7-4-52-16,0 0 61 0,0 0-67 0,0 0 29 15,0 0-66-15,0 0 32 0,-7 2-80 0,7-2 27 16,0 0-68-16,-15 2 32 0,15-2-69 0,-13 0 47 16,13 0-51-16,-16 0 58 0,16 0-49 15,-22 0 45-15,9 0-60 0,0 0 49 0,-2 0-69 16,2 0 59-16,-1 0-63 0,0-2 48 0,-1 2-61 16,2 0 47-16,-2-1-63 0,1 0 44 0,0 1-54 15,1-1 55-15,0-1-57 0,-1 1 53 16,4-1-57-16,10 2 55 0,-19-1-59 0,19 1 55 15,-17-2-62-15,17 2 63 0,-15-1-57 0,15 1 47 16,-12-2-47-16,12 2 56 0,0 0-50 0,-14 0 41 16,14 0-50-16,0 0 64 0,-10-1-64 0,10 1 3 15,0 0 55-15,0 0-63 0,-12-2 62 16,12 2-56-16,0 0 49 0,0 0-52 0,0 0 52 16,-10-1-64-16,10 1 13 0,0 0-96 0,0 0-2 15,0 0-124-15,0 0-15 0,0 0-121 0,0 0-52 16,0 0-60-16,0 0-321 0,0 0-351 0</inkml:trace>
  <inkml:trace contextRef="#ctx0" brushRef="#br0" timeOffset="-159896.97">18593 8394 432 0,'0'0'434'0,"0"0"-53"16,0 0-65-16,0 0-6 0,0 0 1 0,0 0-11 15,0 0-14-15,0 0-34 0,0 0-7 16,0 0-50-16,0 0 1 0,0 0-64 16,0 0-2-16,0 0-52 0,0 0 8 0,-4-4-42 15,4 4 13-15,8-4-33 0,-8 4 17 0,14-6-26 16,-1 3 20-16,1 0-14 0,4 0 0 0,0 1-8 15,5-4-1-15,1 3-7 0,0-1 1 0,3 2-2 16,-4-1-3-16,0 0 2 0,-1 0-1 0,-3 1 6 16,0 1-3-16,-1 0-6 0,-4-1 3 0,-1-1-2 15,0 3 4-15,-3 0-1 0,-10 0 9 0,18-1 28 16,-18 1 28-16,14-1-21 0,-14 1 31 0,11-1-37 16,-11 1 19-16,0 0-41 0,13-2 26 0,-13 2-34 15,0 0 7-15,0 0-69 0,12 0-17 0,-12 0-56 16,0 0-54-16,0 0-61 0,10-4-67 15,-10 4-57-15,0 0-33 0,0 0-38 0,10-2-414 16,-10 2-392-16</inkml:trace>
  <inkml:trace contextRef="#ctx0" brushRef="#br0" timeOffset="-159480.55">19498 8293 489 0,'0'0'435'15,"0"0"-66"-15,0 0-53 0,0 0-21 0,0 0-12 16,0 0-14-16,0 0-43 0,0 0-45 0,0 0-38 16,0 0-28-16,0 0-22 0,0 0-19 15,13 1-8-15,-13-1-17 0,14-3-10 16,-4 0-11-16,0 1 43 0,3-1-60 0,0 2 38 15,1-1-53-15,-4-1 43 0,4 0-62 0,0-1 21 16,-1 2-78-16,-1-1 24 0,-2 0-87 0,1 2 25 16,-2-2-83-16,-9 3 24 0,13-4-43 0,-13 4-7 15,14-5-44-15,-14 5-72 0,8-2-210 0,-8 2-68 16</inkml:trace>
  <inkml:trace contextRef="#ctx0" brushRef="#br0" timeOffset="-158347.75">18517 7660 539 0,'0'-8'441'15,"0"8"-68"-15,1-9-70 0,-1 9-17 0,0-5-5 16,0 5-22-16,0-9-24 0,0 9-25 0,0 0-33 15,0-8-35-15,0 8-32 0,0 0-28 0,0 0-23 16,-1-5-13-16,1 5-10 0,0 0-6 0,0 0 1 16,2 8-10-16,-2-8 0 0,3 14-3 15,-3-6-4-15,1 2 4 0,3 1 39 16,-3-1-58-16,0 3 48 0,-1-3-58 0,3 2 54 16,-2-3-49-16,2 3 53 0,-2-6-59 0,0 5 53 15,-1-11-60-15,3 12 57 0,-2-5-51 0,-1-7 50 16,3 8-51-16,-3-8 57 0,4 8-45 0,-4-8 13 15,5 5 57-15,-5-5-54 0,0 0-8 0,10-3-1 16,-10 3-1-16,9-8-1 0,-4 2-2 0,0 2 1 16,0-3 1-16,0 0-5 0,-1 2 2 0,0-2-3 15,0 2 0-15,-4 5-5 0,6-9 3 16,-6 9-3-16,4-8-4 0,-4 8-7 0,6-6-4 0,-6 6-1 16,7-3 1-16,-7 3 3 0,0 0 3 15,13 2 1-15,-13-2-1 0,11 3 1 16,-11-3 28-16,10 7-61 0,-3 0 44 0,-1-3-56 15,-6-4 57-15,13 9-51 0,-7-3 57 0,2-3-46 16,-3 0 57-16,4 2-48 0,-9-5 53 0,10 6-49 16,-10-6 58-16,15 3-52 0,-15-3 56 0,13-1-50 15,-13 1 57-15,12-3-57 0,-12 3 61 0,14-10-37 16,-8 7 59-16,-2-1-43 0,1-4 16 0,-1 1 4 16,2 1 9-16,-3-4 1 0,-2 3 5 0,2-4 8 15,-2 3-5-15,-1-3 0 0,-1 2-2 0,-2-4-1 16,3 3 7-16,-1 1-3 0,-2-4-10 0,-3 6-8 15,5-4-17-15,-2 3-4 0,1-1-25 16,-1 3-30-16,-1 1-42 0,3-2-54 0,1 7-20 16,-4-9-114-16,4 9 4 0,-4-4-83 15,4 4-30-15,0 0-43 0,0 0-398 0,-4 7-346 16</inkml:trace>
  <inkml:trace contextRef="#ctx0" brushRef="#br0" timeOffset="-157914.22">19062 7743 589 0,'0'0'486'0,"0"0"-35"16,9-5-138-16,-9 5 5 0,0 0-64 0,0 0 7 15,9-4-84-15,-9 4 14 0,0 0-78 0,0 0 25 16,0 0-67-16,0 0 37 0,-5 9-60 0,1-2 54 16,-1-1-52-16,1 5 45 0,-2-2-40 0,-1 3 45 15,0 1-65-15,-1 1 45 0,3 0-65 0,0 4 43 16,0-3-56-16,0 2 46 0,2-3-59 0,1 2 54 16,0-3-60-16,4 1 51 0,-2-3-56 15,2 1 54-15,2-2-55 0,1 0 55 0,0-3-61 16,2 0 50-16,0-4-64 0,-7-3 32 0,14 3-67 15,-14-3 48-15,18-1-53 0,-9-1 62 0,-1-3-46 16,-2-1 54-16,3 0-52 0,-1 0 51 16,-2 0-41-16,-1-2 59 0,-1 0-52 0,-1 1 55 15,-1-1-49-15,1 0 54 0,-3 8-48 0,0-12 53 16,-1 5-51-16,-2 2 52 0,-1 0-52 0,0-1 52 16,4 6-48-16,-11-5 47 0,11 5-71 0,-14-3 9 15,14 3-110-15,-16 3-4 0,16-3-105 0,-16 3-41 16,8 1-77-16,2 0-330 0,-2-1-218 15</inkml:trace>
  <inkml:trace contextRef="#ctx0" brushRef="#br0" timeOffset="-157215.06">19485 7554 304 0,'0'-10'504'0,"0"10"-60"0,3-12-40 0,-3 12-99 16,1-6 46-16,-1 6-77 0,0-9 47 0,0 9-67 16,0 0-25-16,0-9-39 0,0 9-37 0,0 0-31 15,0 0-34-15,0 0-13 0,0 0-18 16,0 0-13-16,0 0-8 0,-4 4-7 0,3 5-6 16,0-4-26-16,-1 3 22 0,2 2-24 15,-1-1 26-15,1 2-24 0,1 0 23 0,1-1-12 16,-2 0-1-16,2-1-6 0,-2 2 1 0,4-5-3 15,0 0-8-15,0 2-11 0,0-3-11 0,-4-5-13 16,10 7-12-16,-10-7 4 0,14 5-21 0,-14-5-8 16,13-2 5-16,-13 2 8 0,16-7 12 0,-8 4 7 15,0-2 3-15,-1-3 3 0,2 2 7 0,-2 2 3 16,-1-4 10-16,2 2 58 0,-3 0-55 0,0 0 50 16,-1 1-50-16,0 1 51 0,-4 4-51 0,6-8 45 15,-6 8-62-15,6-6 55 0,-6 6-51 16,0 0 57-16,11-3-52 0,-11 3 7 0,9 4 7 15,-9-4 1-15,10 6 3 0,-4 0 2 16,-1-1 4-16,3 0-3 0,-3 2 5 0,4-2-2 16,-1-1 2-16,-1 1 1 0,0 0 1 0,-7-5 6 15,11 6-3-15,-11-6 5 0,12 4 3 0,-12-4 6 16,12 7 17-16,-12-7 16 0,0 0 12 0,13 0 5 16,-13 0-4-16,9-4-3 0,-9 4 7 0,7-6 5 15,-7 6-14-15,5-6-2 0,-5 6-8 0,1-11-5 16,-1 11-6-16,-3-10-11 0,0 2-6 0,-1 2-6 15,-1 1-4-15,-2-4-4 0,2 3-4 0,1-2-17 16,-2 2 19-16,1 3-100 0,1-2 3 0,0-1-105 16,4 6-15-16,-6-8-115 0,6 8 4 15,-4-2 3-15,4 2-4 0,0 0-32 16,0 0-262-16,0 0-131 0</inkml:trace>
  <inkml:trace contextRef="#ctx0" brushRef="#br0" timeOffset="-156847.83">19865 7561 384 0,'0'0'393'16,"0"0"-33"-16,0 0-37 0,0 0-16 0,0 0-3 15,10 0-11-15,-10 0-36 0,0 0-37 0,0 0-30 16,0 0-29-16,0 0-26 0,0 0-26 0,14-1-28 16,-14 1-11-16,9-7-16 0,-9 7 35 15,9-5-66-15,-9 5 46 0,17-4-60 16,-10 0 41-16,0 1-58 0,3-2 45 0,-10 5-50 15,14-3 44-15,-6 0-53 0,-8 3 48 0,15-1-51 16,-15 1 54-16,13-3-58 0,-13 3 50 0,0 0-53 16,19-1 57-16,-19 1-57 0,0 0 53 0,13 2-51 15,-13-2 48-15,9 3-50 0,-9-3 8 0,6 8 7 16,-3-2 2-16,-3-6 4 0,2 11 7 0,-2-1-2 16,3-5 1-16,-3 7 1 0,0-4 0 0,1 4 5 15,-1-1-2-15,0 1 47 0,0 1-57 16,0-3 51-16,0 4-56 0,-1 0 52 0,1-4-52 15,0 2 47-15,0-1-54 0,0-1 52 0,0 1-55 16,0-3 41-16,0-1-80 0,0 2 23 0,0-9-88 16,0 13 18-16,0-13-90 0,0 10 12 15,0-10-70-15,0 11-20 0,0-11-46 0,1 6-397 16,-1-6-227-16</inkml:trace>
  <inkml:trace contextRef="#ctx0" brushRef="#br0" timeOffset="-156132.08">20389 7401 389 0,'1'-8'429'15,"-1"8"-126"-15,3-10 39 0,-3 10-73 0,1-7 63 16,-1 7-65-16,1-8 25 0,-1 8-73 0,0 0 27 15,2-8-94-15,-2 8 16 0,0 0-85 0,0 0 28 16,0 0-66-16,0 0 36 0,0 0-49 0,0 0 55 16,0 0-63-16,2 12 41 0,-2-12-57 0,0 14 48 15,0-4-58-15,0-1-1 0,3 1 0 0,-1 4 0 16,-1-5 6-16,2 3-7 0,-2-2 1 16,2 0 1-16,-1 0-1 0,2-1-2 0,-1-1-5 15,1 0-5-15,-2-4-4 0,6 2-5 0,-3 1-6 16,-5-7-11-16,10 4 3 0,-10-4-14 15,13 0 3-15,-13 0 50 0,14-3-54 0,-6-2 54 16,-2-1-57-16,4 2 55 0,-2-3-51 0,-3-2 56 16,3 4-51-16,-1-4 69 0,-3 3-60 0,3 1 55 15,-5-2-53-15,5 2 52 0,-7 5-50 0,6-6 47 16,-6 6-53-16,6-7 58 0,-6 7-53 0,0 0 57 16,13-1-53-16,-13 1 58 0,9 7-58 0,-9-7 55 15,9 4-52-15,-9-4 53 0,9 8-49 0,-4-2 49 16,0-2-52-16,-5-4 54 0,13 7-55 0,-13-7 57 15,10 9-53-15,-10-9 60 0,9 3-57 16,-9-3 53-16,13 3-51 0,-13-3 54 16,0 0-47-16,17 0 45 0,-17 0-44 0,10-3 56 15,-10 3-47-15,9-5 63 0,-9 5-42 0,6-9 55 16,-6 9-60-16,7-9 58 0,-6 1-64 0,-1 8 49 16,1-12-58-16,-1 3 48 0,0 3-56 0,-1-4 43 15,0 4-54-15,-2 0 51 0,-1-2-53 0,3 3 28 16,-2 0-83-16,3 5 11 0,-5-11-97 0,5 11 7 15,-1-8-105-15,1 8 12 0,0 0-29 0,-5-4-29 16,5 4-55-16,0 0-251 0,0 0-124 0</inkml:trace>
  <inkml:trace contextRef="#ctx0" brushRef="#br0" timeOffset="-155632.08">20831 7419 222 0,'0'0'518'0,"0"0"-117"16,0 0-62-16,9-2-111 0,-9 2 25 0,0 0-83 15,0 0 43-15,0 0-89 0,-9 4 30 0,9-4-70 16,-4 8 43-16,4-8-76 0,-6 6 37 0,6-6-66 16,-5 13 56-16,3-9-70 0,0 2 46 0,2 2-56 15,-3-2-1-15,6 3 0 0,-2-1 6 16,3 0-3-16,0 1 2 0,1-2 1 0,0 3-3 15,3-3-3-15,-2 3 5 0,2-3-1 16,-2 0-1-16,3 3-1 0,-1-4 2 0,-2 2-1 16,1-1 2-16,-1 0-1 0,0 1 4 0,2-2-5 15,-3 3-4-15,0-3 3 0,-1-1-1 0,-1 3 1 16,0-2 2-16,-3-6 1 0,-1 14 0 0,-4-10 46 16,4 3-55-16,-4 1 49 0,-2-3-53 0,2 1 54 15,-1 2-46-15,-2-3 89 0,2-2-32 0,1 2 62 16,5-5-46-16,-12 6 59 0,12-6-52 0,-11 3 7 15,11-3-11-15,0 0-16 0,-12-3-11 0,8-3-13 16,4 6-6-16,-1-10-6 0,2 1-5 16,2 0-3-16,-1-3-3 0,2 1 3 15,3-3-7-15,-1-3 1 0,0 3 0 0,5-6 1 16,-4 2 63-16,1 0-41 0,2 0 71 0,-2 0-64 16,-2 0 21-16,1 5-1 0,-1-3-2 0,-1 3-5 15,-1 0-13-15,-3 1-6 0,2 1-19 0,-2 2-11 16,-2 0-25-16,-2 0 1 0,-1 1-115 0,-2 2-10 15,-3 2-131-15,-1 4-33 0,-3-1-122 0,-2 2-106 16,-2 2-355-16,-5 1-455 0</inkml:trace>
  <inkml:trace contextRef="#ctx0" brushRef="#br0" timeOffset="-150533.72">18964 7370 106 0,'0'0'195'0,"0"0"-43"0,0 0-16 16,0 0-15-16,0 0-14 0,0 0-13 15,0 0-6-15,0 0-9 0,-3-7-10 0,3 7-2 16,0 0-7-16,0 0-4 0,0 0 1 0,0 0-1 16,0 0-4-16,0 0 0 0,0 0 6 0,0 0-10 15,0 0-4-15,0 0-9 0,0 0-1 0,0 0 0 16,0 0-3-16,0 0-5 0,-2-6-4 0,2 6-5 15,0 0 4-15,0 0-11 0,0 0-8 0,-8-3 3 16,8 3-4-16,0 0-2 0,0 0 1 0,-5-6-2 16,5 6-1-16,0 0 0 0,0 0 11 15,-6-3-11-15,6 3 0 0,0 0-2 0,-7-4 4 16,7 4 1-16,0 0-4 0,-10-3 7 0,10 3-30 16,0 0 32-16,-8-3 6 0,8 3-9 15,0 0-4-15,-10-5-9 0,10 5-6 0,-8-4-22 16,8 4-22-16,-10-3-27 0,10 3-27 0,0 0-21 15,-14-3-46-15,14 3-218 0,0 0 140 0</inkml:trace>
  <inkml:trace contextRef="#ctx0" brushRef="#br0" timeOffset="-147966.52">19157 7432 150 0,'0'0'255'0,"-5"-5"-48"16,1-2-26-16,4 7-19 0,-9-6-9 0,9 6-11 16,-6-11-22-16,-1 5-14 0,5 1-9 15,-5-1-25-15,2 0-9 0,-1 1 0 0,1-2-13 16,-2 1-7-16,1 1-3 0,1-1-4 0,-4-2-8 15,1 3-2-15,2 0 0 0,-3-3-14 16,-1 3 3-16,1 1 8 0,-2-4-55 0,1 3 44 16,0 2-4-16,-2-5-2 0,0 5-5 0,0-1 1 15,-2 1 4-15,3 1-7 0,-2-1 0 0,-1 0-40 16,1 1 43-16,-1 1 16 0,1 2-56 0,-2-1 39 16,2 5-34-16,-2-5 39 0,1 4-35 0,-3-1 36 15,4 1-32-15,-1 0 38 0,0 4-32 0,0-2 32 16,0 3-35-16,1-3 37 0,-1 7-32 0,4-5 31 15,-3 7-31-15,-1-1 36 0,1-1-41 16,3 3 40-16,-1-1-35 0,0 2 3 0,1 1 3 16,1-1 1-16,4 2 4 0,-3-1 3 0,1 1 1 15,-1-1 2-15,4-4-2 0,-1 3-3 16,1 2 39-16,2-1-39 0,-3-1 36 0,2 1-39 16,1 1 36-16,-1 0-38 0,2 0 35 0,-2 1-37 15,3-2 40-15,0 2-49 0,3 0 44 0,-2-1-37 16,2 1 37-16,-1-3-40 0,1 1 40 0,2-1-40 15,0 0 41-15,0 0-42 0,0 0 47 0,0-3-53 16,5 1 48-16,-2-1-43 0,1 1 41 16,4-1-43-16,-2-2 39 0,2 1-36 0,1 1 37 15,2-4-41-15,0 0 46 0,1-3-51 0,2 3 40 16,1-5-39-16,2 2 31 0,1-1-38 0,3-3 30 16,-1-2-32-16,2 2 27 0,0-3-26 15,-3 0 32-15,4-1-32 0,-1-1 26 0,0 1-21 16,0-4 31-16,-2-1-22 0,0 0 24 0,0 1-22 15,-2-4 28-15,3 2-26 0,-3-3 32 0,-3 1-30 16,2-3 26-16,-2 1-23 0,-2-1 24 0,1-2-26 16,-2 0 23-16,0 2-22 0,-2-4 26 0,0 2-28 15,-2-1 35-15,1 0-34 0,-5-2 23 0,3 0-28 16,-2 0 10-16,-4-3 6 0,1 5-9 0,-2-2 6 16,0 1 1-16,-3-1 3 0,0-1 7 15,-2 0-6-15,0-2 3 0,-3 3-2 0,-2-3 36 16,1 0-28-16,-1-2 29 0,-1 2-34 0,-2 1 28 15,-2 0-41-15,-2 1 38 0,2-1-32 16,-4 2 31-16,1-1-43 0,-2 4 42 0,-2 0-42 16,2-1 36-16,-2 3-5 0,1 2-6 0,-1-2-20 15,-2 4-20-15,1-1-27 0,3 4-40 0,-2 3-31 16,-1-1-31-16,2 1-37 0,0 2-206 0,0 1 139 16</inkml:trace>
  <inkml:trace contextRef="#ctx0" brushRef="#br0" timeOffset="-147201.11">19890 7307 89 0,'-15'-4'242'0,"6"3"-64"0,0-3-36 0,-2 2-15 15,-1-3-16-15,12 5-4 0,-19-2-21 16,19 2-9-16,-18-1-15 0,18 1-13 0,-19 3-9 16,9-2-9-16,-1 5-4 0,0-2 0 15,-2 2-11-15,2 5-7 0,-2-4-1 0,0 5 6 16,-1 4-11-16,1 0 8 0,1 0-9 0,0 3 7 15,-2 5-6-15,5-1-1 0,0 2-1 0,0 2 6 16,0-1-2-16,4-2 10 0,1 2-11 0,0-2 6 16,2 1-10-16,-1 1 10 0,3-4-12 0,-1-1 10 15,2 0-13-15,-1-1 16 0,3 2-5 0,1-2 0 16,-2 0 3-16,2-3-2 0,4 1-4 0,-1-2 4 16,0 2-4-16,2-1 0 0,-3-3 6 15,7-2-7-15,-4 1-1 0,1-1 1 0,4-3 1 16,0 0-1-16,3-3-3 0,1 2 3 15,2-1 1-15,-1-5-4 0,3 1 7 0,0 0-12 16,1-3-4-16,0 0-8 0,1-4-5 0,3 2-4 16,0-2-3-16,-2-3-3 0,1 0 4 0,2-1 3 15,-5-4 3-15,5 1 3 0,-5-1 8 0,-1 0 1 16,1-2 5-16,-5 1 1 0,-2-1 4 0,1-1 0 16,-2 1 11-16,-2 1 0 0,1-3-8 0,-4-1 1 15,-2 3 5-15,-3-1-5 0,-1 0 3 0,1 0 1 16,-4-2 0-16,-1 0 2 0,-1-2 6 0,-4 4 16 15,4-4-7-15,-4 2 24 0,-2-1-22 16,-2-2 17-16,3 2-28 0,-4-1 20 0,1 1-29 16,0 1 20-16,-3-1-7 0,2 2-5 15,0 0-8-15,-2 1-3 0,1 1-28 0,-2 4-30 16,3-3-30-16,-2 6-35 0,0-3-39 0,-1 5-58 16,-1-2-110-16,1 3 213 0</inkml:trace>
  <inkml:trace contextRef="#ctx0" brushRef="#br0" timeOffset="-146444.3">20835 7300 185 0,'-10'-8'194'0,"-2"4"-52"16,4 0-23-16,-3 0-12 0,2 1-1 0,0-5 0 15,-1 6-11-15,0-2-8 0,-2 3-20 16,1-1-15-16,-1-1-11 0,1 0-6 0,-1 3-8 16,-1 0-4-16,1 4-2 0,0-2-4 0,-2 1 2 15,1 2 5-15,-1 1-4 0,0 2-3 0,0 1 3 16,-1 2 6-16,-1 3-23 0,4-1 15 0,-1 4-18 15,-1 1 15-15,2 1-13 0,2 1 20 0,-1 5-24 16,2-4-4-16,1 0 7 0,-1 1 3 0,3 1-3 16,-1 3 2-16,5-3 12 0,-2-2-18 15,1 1 16-15,2-3-21 0,0 2 20 0,1-3-26 16,0 0 20-16,2 0-13 0,1-2 13 0,1 1-14 16,-2-1 16-16,6-3-13 0,-2 0 10 0,3 1 18 15,0-2-37-15,0-2 18 0,4 1-2 16,-3-2 2-16,5 0-1 0,-2-3-2 0,5 2 1 15,0-1 1-15,0-4-3 0,1-1 1 0,0 1 6 16,3 0-8-16,0-3 1 0,1 0 1 0,2-3-14 16,2 2 19-16,0-3-18 0,-2 1 19 0,0-3-14 15,-1-2 21-15,2 3-18 0,-2-5 30 16,3 0-22-16,-7-1 32 0,7 0-24 0,-3-1 2 16,-3-1 0-16,-1 0 6 0,1 0 2 0,-5-2-3 15,2 1 5-15,-3-2-9 0,-2 1-5 0,0-2 2 16,0-1 3-16,-4 0 16 0,-3-2 15 0,2 1-49 15,-6-1 41-15,1 2-50 0,-2-1 47 16,-2 0-41-16,-3 0 46 0,-2-3-56 0,-1 1 49 16,-2 1-48-16,-2 0 52 0,-6 0-49 0,1 1 49 15,-2 1-58-15,-4 0 52 0,-2 1-46 0,-2 3 40 16,-1-1-50-16,-1 1 47 0,-4 1-68 0,3 4-10 16,-3 0-63-16,-1 3-62 0,-1 3-81 15,4 3-206-15,-2 0 50 0</inkml:trace>
  <inkml:trace contextRef="#ctx0" brushRef="#br0" timeOffset="-140117.6">17531 7699 234 0,'0'0'332'0,"0"-7"-68"0,0 7-46 0,0 0-25 16,0-11-21-16,0 11-18 0,0 0-9 0,0-9-27 15,0 9-17-15,0 0-20 0,0 0-17 0,0-9-17 16,0 9-14-16,0 0-9 0,0 0-1 0,0 0-15 15,0 0-1-15,0 0-2 0,0 0 0 0,0 0 3 16,0 0 2-16,2 10 4 0,-2-10 4 16,1 16 5-16,0-5 50 0,-1 4-64 0,3 2 55 15,-3 1-63-15,2 2 58 0,-1 2-17 16,-1 4-59-16,0 0 55 0,2-3-56 0,-4 5 54 16,2-4-59-16,2-1 55 0,-2-3-54 0,0 0 55 15,0-3-55-15,0 0 66 0,0-4-47 0,0 0 50 16,0-2-61-16,0-1 57 0,0 0-63 0,0-2 54 15,0 1-55-15,0-3 50 0,0-6-67 0,0 12 36 16,0-12-95-16,0 8-4 0,0-8-86 0,0 0-49 16,0 0-60-16,0 0-256 0,0 0-63 0</inkml:trace>
  <inkml:trace contextRef="#ctx0" brushRef="#br0" timeOffset="-139570.11">17580 7680 204 0,'0'0'250'0,"-3"-7"-56"0,3 7-41 16,0 0-28-16,0-9-18 0,0 9-22 0,0 0-16 15,0 0-12-15,0 0-15 0,0 0 1 0,0 0-12 16,-11 3 19-16,11-3-7 0,-8 9 32 15,8-9-18-15,-5 8 36 0,0 1-41 0,1-3 44 16,0 1-48-16,-2 2 65 0,1-3-56 0,1 4 63 16,0-5-66-16,-1 2 56 0,2 0-70 15,-3-4 63-15,5 3-69 0,1-6 45 0,-7 10-55 16,7-10 58-16,-2 6-52 0,2-6 57 0,-4 6-51 16,4-6 66-16,-4 6-48 0,4-6 50 0,0 0-47 15,0 0 40-15,-4 5-70 0,4-5 42 0,0 0-61 16,0 0 43-16,-1-8-59 0,1 8 60 0,1-9-65 15,-1 9 42-15,0-12-46 0,0 4 47 0,0 2-48 16,3-4 0-16,-2 3 2 0,-1-4 10 16,1 1-5-16,1-1 3 0,-1 3 0 0,-1-4 3 15,1 4 0-15,-1-3 47 0,0 5-55 0,0-3 49 16,3 3-51-16,-2-2 50 0,-1 8-60 0,1-11 50 16,-1 11-52-16,3-12 48 0,-3 12-54 0,0-6 49 15,0 6-52-15,1-6 56 0,-1 6-51 16,0 0 53-16,0 0-46 0,14 0 4 0,-14 0 2 15,9 4 5-15,-9-4 9 0,12 8 0 0,-5 0 1 16,1-2 3-16,0 1 1 0,2 1-5 0,0 1 50 16,-1 0-60-16,0 0 52 0,4 1-54 0,-3-3 29 15,0 3-88-15,-1-3 18 0,-1 0-86 0,-2 1-31 16,4-3-21-16,-3 2-11 0,-1 0-46 16,-1-2-70-16,-1 1-301 0,0 0-134 0</inkml:trace>
  <inkml:trace contextRef="#ctx0" brushRef="#br0" timeOffset="-136537.33">15839 7621 78 0,'0'0'324'0,"0"0"-57"0,0 0-29 0,0 0-11 0,0 0-1 16,0 0-6-16,0 0 1 0,0 0-7 16,0 0-3-16,0 0-10 0,0 0-9 0,0 0-11 15,0 0-10-15,0 0-12 0,0 0-20 0,0 0-8 16,0 0-14-16,0 0-10 0,-5-5-12 0,5 5-10 15,0 0-14-15,0 0-8 0,-4-7-7 0,4 7-9 16,0 0-6-16,-5-5-10 0,5 5-5 0,-5-4-10 16,5 4-3-16,-9-5-5 0,9 5-2 0,-6-7-2 15,6 7-2-15,-12-5-5 0,7 2 3 0,-4-2-2 16,0 0-4-16,3 0 0 0,-7 1 45 0,4-2-58 16,-4 0 36-16,-1 1-61 0,0-2 44 15,-2 0-61-15,-4 0 38 0,0-1-60 0,-2 1 46 16,-1 0-59-16,-5-2 49 0,-3 1-63 0,2 0 69 15,-3 2-48-15,-1 0 54 0,-3-1-41 16,2 2 55-16,-2 1-54 0,0-2 56 0,0 2-51 16,0 2 64-16,-2 0-50 0,2 0 57 0,-1 1-2 15,0-1 2-15,5 1-3 0,-2 0 0 0,2-2-1 16,0 3 1-16,0-1 1 0,0 1-54 0,-1 0 55 16,1 0-49-16,0 1 56 0,1-1-50 0,-1 3 65 15,-5-2-62-15,9 0 58 0,-3 1-54 0,2-1 57 16,0 1-51-16,-5 1 52 0,4 1-53 0,-5 1 53 15,3-1-52-15,3 1 53 0,-3 0-50 0,1 4 50 16,2-4-54-16,-2 2 51 0,2 1-53 0,-1-2 49 16,0 4-51-16,0-2 8 0,1 2 51 15,1-3-53-15,1 4 9 0,-1-3 1 0,1 4 7 16,-1-4 3-16,1 4-2 0,0-2 52 0,0 2-57 16,-1 0 50-16,4-1-53 0,-3 3 49 15,0-2-54-15,4 0 54 0,-2 2-51 0,-1 2 50 16,4-1-56-16,1-3 55 0,-2 3-55 0,2 2 53 15,1-1-51-15,-1 0 50 0,3-2-54 0,2 0 56 16,0 0-57-16,0 3 59 0,2-1-9 0,0-2-4 16,1 3-4-16,-1-1-3 0,4 1-3 0,1 1 4 15,-3 1-52-15,7 1 55 0,-1-1-53 0,2 3 60 16,1-2-54-16,2 2 57 0,1-1-54 16,1 4 57-16,2-2-52 0,1 1 5 0,1 3 3 15,4-1-1-15,2 3 15 0,1-3 1 0,4 6 12 16,4 0-9-16,1-2-5 0,2-1 5 0,3-2-3 15,1 1 50-15,2 0-59 0,3-3 51 0,0 2-57 16,5-2 55-16,-1-3-55 0,-2 4 47 0,5-4-49 16,-2-1 56-16,2 0-60 0,1-1 55 0,0 0-49 15,3-2 47-15,-2 2-54 0,1-3 5 0,4 0 52 16,-1 0-51-16,2-1 52 0,3-1-58 16,0-3 55-16,1 1-54 0,0 2 53 0,3-6-52 0,-2 3 45 15,3-4-45-15,-1 0 0 0,1-4 8 0,0 1 7 16,1-1 3-16,0-2-6 0,-1-2-2 15,3-2 4-15,-1-1 49 0,2 1-66 16,0-2 50-16,-2 0-58 0,3-4 49 0,9 2-63 16,-11-1 53-16,8-3-57 0,2 0 1 0,-4-1-7 15,0-1 2-15,-3 0-6 0,3-2 1 0,-4-2 4 16,-9 3 13-16,9-4 11 0,-1 0 6 0,-9 3 4 16,-3-3 4-16,3 1 10 0,-4-1 8 0,1 0-2 15,-3-1 8-15,-3 0 6 0,1-1 14 0,-4-1 24 16,-1 1-10-16,-2-1-8 0,-2-2 7 0,1 1-6 15,-3 1 6-15,-4-2-3 0,-3 3 12 0,-1 0 10 16,-1 1-3-16,-4-2 13 0,1 1 0 0,-5-2 0 16,0 2 54-16,-2-1-55 0,-3 2 55 15,1-4-57-15,-4 1 42 0,1 0-60 0,-5-1 46 16,2-2-64-16,-4-1 40 0,0-1-63 0,-4 1 51 16,-1-6-60-16,-1 4 41 0,-3-3-57 15,-4 2 48-15,-4-5-50 0,1 1 51 0,-6 1-54 16,0 3 3-16,-6-1 6 0,0 3 1 0,-3 0 4 15,-3-2 2-15,-3 6 1 0,-3-2 5 0,-7-4 48 16,5 5-63-16,-11 2 51 0,2-2-55 0,6 3 52 16,-11 0-55-16,0 3 50 0,-3 2-55 0,7-1 54 15,-11 2-56-15,12 7 54 0,-5-2-69 0,0 1 44 16,-2 3-65-16,-2 1 39 0,1 0-71 0,-1 4 35 16,3 2-86-16,-2 4 32 0,-11 1-90 15,2 5 2-15,0 0-55 0,3 5-71 0,0 5-60 16,2 2-156-16,-2-1-62 0</inkml:trace>
  <inkml:trace contextRef="#ctx0" brushRef="#br0" timeOffset="-134422.36">20666 7348 209 0,'-6'-5'306'0,"-2"0"-55"16,-1 1-31-16,0-2-10 0,0-1-17 16,-1 2-14-16,-3-3-65 0,3 2 50 0,-4-4-12 0,1 4-11 15,-5-3-20-15,3-1-18 0,-3 1-14 16,-1-2-11-16,0 0-64 0,-2 1 47 16,-3 0-52-16,1 0 37 0,-4-4-5 0,-1 5-1 15,-3-3-16-15,1 3-5 0,-2-1-10 0,-3 3 4 16,1-3-3-16,-7 3 1 0,-1-2-3 0,-1 2-9 15,-1 2 0-15,0-2-2 0,2 3 5 0,5 1-4 16,-4 0-1-16,3-2-57 0,-4 3 62 0,2 1-51 16,-1-1 57-16,-1 2-55 0,1 0 58 0,-1 2-5 15,1-1-5-15,0 1-5 0,1 4 4 0,-7-3-19 16,5 2-7-16,-3 1-2 0,3 1 2 16,6 0 5-16,-6 2 1 0,1-1 6 0,7 2 2 15,-1-3 6-15,1 2-3 0,-2 0 6 0,4 2-4 16,3-2 2-16,-2 3 3 0,-1-3-1 0,6 4-2 15,-2-3-4-15,0 2-44 0,4 1 78 16,-3-4-66-16,7 4 55 0,-1-3-56 0,3 1 61 16,0 5-52-16,-1-6 56 0,3 2-56 0,-1 4 57 15,-1-2-56-15,3-1 64 0,-2 3-60 0,4-1 56 16,-2 2-57-16,2 0 57 0,-2-2-55 0,5 1 3 16,-2 1 10-16,-2-1-2 0,5 1 5 0,-1 1 55 15,-3 0-59-15,3 1 54 0,1 0-57 16,-2-2 52-16,3 3-63 0,0-1 61 0,-2 1-5 0,5-1-4 15,0 1-7-15,0 0 0 0,1 0 1 16,1-2 4-16,2 2 10 0,1-1 12 0,0 0 8 16,1 1 10-16,3 2 8 0,1-1-10 0,2-1-4 15,-1 1-6-15,8-1-2 0,-1 0-4 0,2 1-52 16,3-2 50-16,1 1-50 0,4-3 47 16,4 0-54-16,5 1 55 0,4 1-59 0,1-2 53 15,5-2-55-15,4-3 53 0,0 2-54 0,5-1 53 16,3-3-53-16,2 1 53 0,8 0-50 0,1-1 48 15,-6-3-50-15,10 2 6 0,0-3 55 0,0 1-61 16,4-1 53-16,-3-2-57 0,-5-1 54 0,9 0-55 16,-10-1 57-16,0-2-56 0,1 0 40 15,-1 0-64-15,0-1 2 0,12 0 4 0,-2-2 44 16,-10 0-55-16,-3 2 50 0,2-2-55 0,-2-1 62 16,-1-1-52-16,0 1 64 0,-1 1-54 0,-2-2 54 15,2-1-53-15,-4 1 60 0,-1-2-56 0,-2 2 54 16,-2-3-50-16,1 4 56 0,-2-6-58 0,-2 3 58 15,0-3-59-15,-2 2 60 0,0-5-49 16,-2 4 51-16,-2-4-4 0,1 0-1 0,-1 1-9 16,0-4-2-16,-1 4-2 0,-6-4-1 0,2 2-8 15,-3-3 6-15,-1-2-1 0,0 2 1 16,0-2-47-16,-6 1 53 0,-2 0-53 0,0 1 59 16,-2-1-55-16,0-1 59 0,-2-1-55 0,-2 0 58 15,-3 0-58-15,2 2 10 0,-3-1 3 0,-4 0 10 16,-1 0 2-16,1 0-1 0,-3-2-1 0,-5 3 9 15,1-1 54-15,-4-1-54 0,-1 2 54 0,-3-4-54 16,-4-1 61-16,-2-1-58 0,-3 2 55 0,-4-2-11 16,-5-3-7-16,0 2-6 0,-5 1-5 0,-3-1-13 15,-1 2 3-15,-1 1 7 0,-4 0-19 0,0 1 0 16,-3-3 3-16,0 4-7 0,-3 0-56 16,-7-2 56-16,-5 0-27 0,-1 3-29 0,-4 1-41 15,0 3-25-15,-3-1-61 0,-2 7-3 16,-4-2-52-16,-4 5-57 0,-5 6-317 0,2 0-122 15</inkml:trace>
  <inkml:trace contextRef="#ctx0" brushRef="#br0" timeOffset="-94449.99">3459 14005 58 0,'0'0'164'0,"0"0"-16"16,0 0-20-16,0 0-14 0,-9-1-13 0,9 1-16 16,0 0-8-16,0 0-11 0,0 0-11 0,0 0-8 15,0 0-8-15,0 0-8 0,0 0-5 0,0 0 0 16,0 0-2-16,0 0-11 0,0 0-1 0,0 0 0 16,0 0-4-16,0 0 0 0,0 0 0 15,0 0-2-15,0 0 2 0,0 0 1 16,0 0 2-16,0 0 34 0,0 0-31 0,0 0 4 15,0 0 9-15,0 0 5 0,0 0 3 0,0 0 22 16,0 0-16-16,0 0-4 0,0 0-14 0,0 0-1 16,0 0 3-16,0 0-4 0,-10 0 4 0,10 0 4 15,0 0 5-15,0 0 5 0,0 0 5 0,0 0-23 16,0 0 31-16,0 0-26 0,0 0 31 0,0 0-32 16,0 0 35-16,0 0-31 0,0 0 32 0,0 0-32 15,0 0 34-15,0 0-35 0,0 0 27 0,0 0-27 16,0 0 18-16,0 0-27 0,0 0 20 0,0 0-26 15,0 0 28-15,0 0-29 0,0 0 25 16,0 0-30-16,0 0 23 0,0 0-27 0,0 0 24 16,0 0-32-16,0 0 23 0,0 0-20 0,0 0 21 15,0 0-23-15,0 0 24 0,0 0-25 0,0 0 24 16,0 0-27-16,0 0 21 0,0 0-24 0,0 0 20 16,0 0-24-16,0 0 24 0,0 0-16 0,0 0 18 15,0 0-20-15,0 0 20 0,0 0-18 0,10-1 22 16,-10 1-26-16,12-2 21 0,-12 2-21 0,15-2 22 15,-15 2-24-15,19-3 25 0,-7 3-24 0,-2-2 26 16,5 2-25-16,-3-1 25 0,3-1-31 0,-2 1 31 16,1 1-23-16,1 0 25 0,1-1-32 0,0 1 30 15,2 0-24-15,0 0 26 0,1 0-22 16,-1 0 17-16,1 0-20 0,2 0 22 0,-2 0-17 16,3 0 19-16,-2 0-22 0,-1-2 19 15,4 2-22-15,-1 0 21 0,-3-1-23 0,4 1 25 16,-1 0-24-16,-3 0 23 0,3 0-23 0,-2-1 22 15,3 1-21-15,-2 0 21 0,-1 1-23 0,3-1 26 16,-2 0-24-16,-1 0 23 0,2 0-26 0,-2 0 22 16,1 0-18-16,0 0 17 0,0 0-17 0,-1 1 23 15,3-1-27-15,-1 0 26 0,0 0-23 0,-2 2 23 16,3-2-29-16,-1 0 24 0,0 1-23 16,-1-1 24-16,0 0-24 0,-1 0 24 0,-2 0-23 15,3 1-11-15,-5-1 26 0,-3 0 13 0,5 0-24 16,-5 0 21-16,-1 0-24 0,1 0 26 0,-1-1-24 15,-1 2 19-15,-11-1-16 0,18-1 17 0,-18 1-21 16,18 1 18-16,-18-1-20 0,13 0 20 0,-13 0-23 16,0 0 30-16,18 0-46 0,-18 0 18 0,10 2-36 15,-10-2 18-15,0 0-48 0,0 0 16 0,15-2-42 16,-15 2 3-16,0 0-44 0,0 0-18 0,0 0-59 16,0 0-45-16,8-2-178 0,-8 2 79 0</inkml:trace>
  <inkml:trace contextRef="#ctx0" brushRef="#br0" timeOffset="-93961.29">4552 13826 248 0,'0'0'214'0,"-5"-8"-12"0,5 8-39 16,-5-3 14-16,5 3-31 0,-4-5-16 0,4 5-22 15,0 0-6-15,-4-6-28 0,4 6-12 0,0 0-11 16,-4-6-8-16,4 6-10 0,0 0-5 16,0 0-8-16,0 0-5 0,0 0-4 0,0 0 4 15,0 0-3-15,0 0-9 0,0 0 0 0,0 0 0 16,0 0-4-16,14 3 28 0,-5 3-33 0,0 0 30 16,4 3-20-16,0-1 13 0,1 5-31 0,2-1 31 15,2 3-30-15,0 2 33 0,1 0-35 0,-1 0 26 16,1 0-26-16,-3-2 28 0,0 0-20 0,-3 1 25 15,1-4-35-15,-2 2 29 0,-1-3-27 0,-2-2 32 16,-1 2-31-16,-2-3 31 0,3-1-24 0,-4-2 37 16,0 2-14-16,-1-1 39 0,0-1-19 0,-4-5 39 15,8 6-17-15,-8-6 37 0,6 8-27 0,-6-8 17 16,4 5-36-16,-4-5 9 0,0 0-33 16,-3 7 16-16,3-7-26 0,0 0 19 0,-10 6-29 15,10-6 17-15,-9 4-27 0,9-4 21 0,-13 4-21 16,3 0 17-16,1 0-23 0,-1 1 24 0,-3-1-19 15,2 2 22-15,-1 0-24 0,-2 0 11 16,1 3-17-16,1-2 25 0,-1 1-28 0,0 0 26 16,0-1-25-16,3 3 21 0,-3-1-35 0,4-2-6 15,0 0-68-15,2-2-34 0,-1 3-77 0,3-2-43 16,0 0-54-16,1 0-193 0,4-6-2 0</inkml:trace>
  <inkml:trace contextRef="#ctx0" brushRef="#br0" timeOffset="-93216.69">6083 14123 82 0,'0'0'282'0,"0"0"-40"0,-9 2-73 16,9-2 9-16,0 0-36 0,0 0 36 0,0 0-32 15,0 0 35-15,0 0-43 0,0 0 35 16,15 2-23-16,-15-2 15 0,22-2-44 0,-8 1 1 15,8 0-28-15,-3-2 18 0,9 3-21 0,4-1 13 16,5 1-29-16,5 0 16 0,2 0-18 16,8 0-10-16,-2 0 2 0,6 0-26 0,2 1 10 15,-1 3-23-15,2-3 9 0,-3 2-24 0,4-1 13 16,-2 0-22-16,-6 0 13 0,3 0-18 0,-4 1 18 16,-3 0-20-16,-9-1 1 0,-2-1-2 0,-5 2-2 15,-1-3-5-15,-2 0-4 0,-1 2-7 0,-6-1-12 16,0 1-13-16,-3-2-8 0,-1 0-11 0,-3 1-6 15,-2-1 6-15,1 0 3 0,-4 2 5 0,-10-2-5 16,18 0 2-16,-18 0-4 0,13 0-32 0,-13 0-8 16,0 0-24-16,10-2 6 0,-10 2-33 15,0 0 12-15,0 0-22 0,4-6-11 0,-4 6-27 16,-1-6-231-16,1 6 93 0</inkml:trace>
  <inkml:trace contextRef="#ctx0" brushRef="#br0" timeOffset="-92882.69">7238 13910 67 0,'0'0'275'0,"0"0"-91"0,0 0-24 0,-2-4-50 15,2 4-1-15,0 0-24 0,0 0 28 0,0 0-26 16,6-7 8-16,-6 7-22 0,0 0-11 0,19 0-12 15,-19 0-14-15,18 2-4 0,-4 1-6 0,0 2-2 16,0-1-3-16,2 2 0 0,-1 1-1 0,-1 0-3 16,4 2-5-16,-4 2 24 0,4 0-30 0,-8-2 25 15,4 2-23-15,-2-1 24 0,-2 1-25 0,0 3 25 16,-2-4-24-16,-2 2 47 0,1-1-30 0,-5-1 39 16,1 2-33-16,-3-2 13 0,-3 2 6 0,2-1 8 15,-4 1-11-15,-2 2 1 0,-2-1-10 0,-1-2-2 16,1 2-6-16,0-1-8 0,-2-1-9 15,-1 1-4-15,2-3-8 0,-4 3-25 0,5-4-46 16,-1 2-72-16,-3-2-64 0,7 0-94 0,-2-3-222 16,-1 0-23-16</inkml:trace>
  <inkml:trace contextRef="#ctx0" brushRef="#br0" timeOffset="-92100.59">9090 13892 278 0,'-13'4'304'0,"2"0"-90"0,-1 0-17 16,3-1-57-16,-1 0-9 0,10-3-46 0,-13 3 16 15,13-3-51-15,-15 6 28 0,15-6-42 0,-9 4 28 16,9-4-29-16,-5 5 11 0,5-5 24 0,0 0 26 16,0 10 8-16,0-10-5 0,5 7-12 0,-5-7-11 15,15 8-16-15,-6-5-6 0,2 4-2 0,1-3 22 16,4 2 0-16,4 2-4 0,2-2-9 0,0 3-10 15,7-2-8-15,2 1-8 0,3 2-9 0,8-1-1 16,2 2 12-16,2-2-27 0,1 2 13 0,4-2-20 16,-1 1 13-16,1 0-18 0,3-2 1 15,-4 2-2-15,1 0 1 0,-3-3 9 0,2 0-8 16,-4-3 1-16,0 2-1 0,0 0-5 0,-5-3 2 16,-4-1 0-16,3-1 1 0,-3-1-1 0,-5 0 2 15,-3 0 1-15,2 0-2 0,-3 0 3 0,-5 0-7 16,-1-1-3-16,-2 1 0 0,-2 0 9 0,-4 0 5 15,0 0-3-15,0 0-6 0,-2 0-3 0,-12 0-3 16,19-2 3-16,-19 2-29 0,14 0-18 0,-14 0-25 16,14 0-29-16,-14 0-30 0,0 0-13 15,14 0-62-15,-14 0-29 0,0 0-39 0,9 2-223 16,-9-2 2-16</inkml:trace>
  <inkml:trace contextRef="#ctx0" brushRef="#br0" timeOffset="-91517.93">10261 13867 344 0,'0'0'310'0,"-7"-7"-67"0,7 7-41 0,-2-7-62 15,2 7 9-15,-7-3-54 0,7 3 32 0,0 0-56 16,-6-7 32-16,6 7-58 0,0 0 60 0,-4-5-91 16,4 5 61-16,0 0-82 0,0 0 43 15,-5-4-50-15,5 4 43 0,0 0-49 0,0 0 43 16,0 0-43-16,0 0 48 0,4 7-44 0,-4-7 54 16,5 10-7-16,1-4-14 0,1 4 8 0,-1-2-12 15,3 2-4-15,1 1-10 0,3 3 18 0,0 1-17 16,0-2 0-16,-2 0-4 0,3 3 3 0,-1-3 3 15,0 1-4-15,-2-1 1 0,-2-1 0 0,1-1 2 16,-2 1 21-16,-3-1-25 0,-1-1 1 0,1 1 6 16,-2-3 2-16,-3 5-7 0,0-4 1 0,-3 1 7 15,-2-1-1-15,1 1-4 0,-5-1 12 0,3 2 6 16,-4-2 13-16,1 0 5 0,-3 0-3 16,1-1-2-16,-1 0-4 0,-2 1-7 0,4-2-3 15,-2 0-3-15,0 0-4 0,0-2-5 0,-2 5-3 16,5-3-2-16,-4-3-13 0,3 4-40 0,1-3-53 15,0 0-53-15,-1 2-58 0,1-1-58 0,3-1-264 16,-1 1-44-16</inkml:trace>
  <inkml:trace contextRef="#ctx0" brushRef="#br0" timeOffset="-90799.2">11963 13970 43 0,'0'0'301'15,"0"0"-51"-15,0 0-58 0,0 0-1 0,0 0-39 16,0 0 2-16,0 0-49 0,0 0 16 0,0 0-36 16,0 0-1-16,0 0 7 0,0 0 26 0,0 0-5 15,0 0 14-15,14 3-7 0,-4-3-11 0,4 0-8 16,2 0-4-16,3 0-7 0,4 0 1 0,1-3-14 16,7 3-11-16,-2-1-12 0,3 1-9 0,8 0-9 15,-2-1-7-15,2 1-3 0,3 0-5 16,-1-1-2-16,11 1-5 0,-3 0-4 0,2 0 0 0,0 0 5 15,1 0-7-15,-2 0-4 0,0 0 0 16,-9 0-3-16,2-2-4 0,-2 2 0 0,-4 0 0 16,2 0-2-16,-8-1-1 0,0 1-9 0,-4 0-15 15,-1 0-22-15,-4 0-20 0,-3 0-34 16,-2 0-16-16,-3 0-5 0,1 0-2 0,-16 0-7 16,24 0-17-16,-24 0-7 0,18 0-36 0,-18 0-24 15,0 0-45-15,14 0-154 0,-14 0 115 0</inkml:trace>
  <inkml:trace contextRef="#ctx0" brushRef="#br0" timeOffset="-90468.24">13053 13796 294 0,'0'0'224'0,"0"0"-47"0,0-9-37 0,0 9-12 16,0 0-6-16,0-7-12 0,0 7-15 0,0 0-14 16,9-3-29-16,-9 3 13 0,0 0-5 0,15 1-3 15,-15-1-13-15,17 5 6 0,-9-1-7 0,2 1 19 16,-4 1-22-16,5 2-5 0,-1 2-11 0,-1 1-4 16,0-2 3-16,-3 5-7 0,3-2-2 15,-3 0-1-15,-2 3 1 0,3-2 0 16,-5 2 2-16,1-2 1 0,-2 1 3 0,-2-2 2 15,-2 5 0-15,-2-4-5 0,1 4-2 0,-2-2-2 16,-2 1-1-16,-2 1-2 0,0-4 3 0,-2 3-3 16,1 0-10-16,2-5-2 0,-4 0-9 0,4 1-44 15,3-5-38-15,-2 4-82 0,-1-5-61 0,4 2-275 16,0-2-9-16</inkml:trace>
  <inkml:trace contextRef="#ctx0" brushRef="#br0" timeOffset="-88350.58">15941 12991 200 0,'0'0'212'0,"0"0"-45"15,0 0-30-15,0 0-14 0,0 0 15 0,0 0-12 16,0 0-5-16,0 0 20 0,0 0-43 0,0 0 5 15,0 0-1-15,0 0 0 0,0 0-7 0,0 0 15 16,-6 7-3-16,6-7-1 0,0 0-10 0,0 0-10 16,0 0-7-16,-9 1-8 0,9-1-7 0,0 0-5 15,0 0-6-15,-13 1 0 0,13-1-2 16,0 0-2-16,-16 2-3 0,16-2-4 0,-16 0 12 16,16 0 59-16,-19 0-49 0,19 0 45 0,-23 0-60 15,12 1 44-15,-6-1-58 0,4-1 45 0,-2 2-60 16,0-2 0-16,-6 1 46 0,3 0-59 0,-1 0 49 15,-1 0-56-15,-1 0 46 0,-2 0-52 0,0 0 4 16,0 0-3-16,-4 0 2 0,-1 0 3 16,-1-2 1-16,-2 2 1 0,-1-1-2 0,0 1 3 15,-4-1 0-15,-4 1-3 0,-1 0 45 0,-4 0-56 16,-2 1 52-16,-4 0-53 0,1 1 51 0,-3-2-35 16,12 1 82-16,-2-2-51 0,2 1-2 15,0 0-4-15,-1 0-5 0,4 0-5 0,-1 0-6 16,1-2-3-16,6 2-3 0,-1 0 1 0,1-1-4 15,0 1-2-15,0-1 3 0,1 1-2 0,2 0 1 16,1-1 5-16,5 1 6 0,1 0 4 0,2-1 0 16,2 0-2-16,1 1-3 0,3-4-3 0,0 3-2 15,1 1-1-15,13 0-3 0,-19-1 3 0,19 1-4 16,-17 0-5-16,17 0 14 0,-15-1-15 0,15 1-1 16,-10 0-5-16,10 0-5 0,0 0 0 0,-14-2 1 15,14 2 0-15,0 0-1 0,0 0-3 0,-13 0-5 16,13 0-9-16,0 0-12 0,0 0-4 15,0 0-12-15,-14 0 38 0,14 0-60 0,0 0 39 16,0 0-54-16,0 0 41 0,0 0-68 0,0 0 37 16,0 0-71-16,0 0-15 0,0 0-24 0,0 0-20 15,0 0-4-15,0 0-33 0,0 0-59 0,-10-1-45 16,10 1-151-16,4-4-4 0</inkml:trace>
  <inkml:trace contextRef="#ctx0" brushRef="#br0" timeOffset="-87884.91">14487 12784 21 0,'0'0'92'0,"0"0"0"0,0 0-4 0,0 9-9 15,0-9-15-15,-6 6-3 0,6-6-7 0,-8 8 3 16,3-2-1-16,0-1-6 0,-3 2 2 0,2 0-4 16,-1-1 6-16,-2 2 2 0,-1 1 0 0,1-1 6 15,0 0-6-15,-1-2 0 0,1 2 7 0,3 0-6 16,-2-3 12-16,-1 2-15 0,3-2 18 16,-1-2-28-16,1 3 17 0,1-1-33 0,5-5 20 15,-10 6-32-15,10-6 34 0,-7 4-38 0,7-4 21 16,-6 7-26-16,6-7 29 0,-7 4-34 0,7-4 48 15,0 0-58-15,-6 5 38 0,6-5-42 0,0 0 30 16,-4 3-36-16,4-3 40 0,0 0-41 0,-1 8 36 16,1-8-32-16,0 0 6 0,1 7-2 0,-1-7 7 15,3 8 4-15,-3-8 4 0,1 10 0 0,-1-10 3 16,9 12 2-16,-5-7 32 0,1 4-42 0,-1-2 41 16,2-1-46-16,-2 4 36 0,5-3-42 0,-3 2 47 15,2-2-51-15,0 0 37 0,-1 2-42 0,1-3 37 16,0 2-49-16,-2 0-1 0,4-4-53 0,-3 4-39 15,-1-2-37-15,-1-1-42 16,-1 1-222-16,2 0 105 0</inkml:trace>
  <inkml:trace contextRef="#ctx0" brushRef="#br0" timeOffset="-86685.09">13278 12804 132 0,'0'0'289'15,"-9"4"-61"-15,9-4-31 0,-9 4-23 0,9-4-14 16,-14 3-21-16,14-3-19 0,-15 3-17 0,3-2-14 16,1 2-13-16,-2 0-10 0,0 0-3 0,-6-2-8 15,1 2-45-15,-1 0 49 0,-8 0-53 0,3-2 46 16,-3 1-40-16,-4 2 68 0,-2-2-51 0,-4 1 72 15,3-1-55-15,-5-1 62 0,2 1-55 0,1-1 44 16,-3-1-62-16,-1 1 55 0,3 1-4 0,-1-1 1 16,-2 2-3-16,3-3-8 0,5 1-12 15,0 0 2-15,3-1-9 0,-2 2-12 16,3-1-13-16,0-1-1 0,1 1-3 0,5 0-5 16,-1 0-1-16,3-1-3 0,2 0 0 0,0 2-5 15,4-2 5-15,0 0-5 0,1 0-7 0,-1 0-5 16,1 0-30-16,13 0 38 0,-24 1-2 0,24-1-48 15,-17 0 56-15,17 0-1 0,-16 0-48 0,16 0 56 16,-14 0-3-16,14 0-53 0,-17 0 55 0,17 0-55 16,-10 2 57-16,10-2-4 0,-13 0-53 0,13 0 55 15,0 0-4-15,-14 1-50 0,14-1 54 0,0 0-54 16,-14 0 58-16,14 0-56 0,0 0 58 0,0 0-55 16,-14 0 58-16,14 0-59 0,0 0 57 15,0 0-59-15,-12 0 55 0,12 0-53 0,0 0 54 16,0 0-53-16,0 0 52 0,0 0-53 0,-15 0 54 15,15 0-53-15,0 0 54 0,0 0-43 0,0 0 41 16,0 0-60-16,0 0 55 0,0 0-57 0,0 0 43 16,0 0-68-16,0 0 44 0,0 0-12 0,0 0-11 15,0 0-23-15,0 0-18 0,-13 0-16 0,13 0-61 16,0 0 58-16,0 0-43 0,0 0 60 0,0 0-38 16,0 0 46-16,0 0 3 0,0 0 10 0,0 0 1 15,0 0 7-15,0 0 8 0,0 0 8 0,0 0 20 16,0 0-5-16,0 0 4 0,0 0 6 0,-10 5 5 15,10-5 4-15,0 0 3 0,-9 3 9 16,9-3 16-16,-9 5-19 0,9-5 57 0,-11 3-20 16,3 0 62-16,8-3-56 0,-13 6 75 0,13-6-56 15,-14 5 49-15,5-2-54 0,9-3 39 0,-14 2-52 16,5 1 45-16,9-3-56 0,-14 5 52 0,14-5-55 16,-15 3 49-16,15-3-53 0,-12 4 49 0,12-4-62 15,-10 1 48-15,10-1-59 0,-9 2 46 16,9-2-56-16,0 0 50 0,-10 2-57 0,10-2 51 15,0 0-57-15,0 0 51 0,0 0-55 0,-10 0 52 16,10 0-52-16,0 0 51 0,0 0-54 0,-9 2 54 16,9-2-59-16,0 0 53 0,0 0-57 15,0 0 41-15,0 0-51 0,0 0 6 0,0 0-81 16,0 0 26-16,-8 2-85 0,8-2 18 0,0 0-54 16,0 0-22-16,0 0-36 0,0 0-47 0,0 0-211 15,0 0-32-15</inkml:trace>
  <inkml:trace contextRef="#ctx0" brushRef="#br0" timeOffset="-86252.02">11985 12678 71 0,'0'0'222'16,"0"0"-43"-16,-16 1-43 0,10 4-13 0,-3-2-22 16,-1 6 0-16,-3 0-6 0,-1 2 2 15,-4 0-10-15,4 3 5 0,-4 0 1 0,4-3 6 16,-4 4-1-16,4-2-38 0,-2 1 64 0,0-1-80 16,1 0 40-16,1 0-54 0,1-4 55 0,0 2-71 15,4-4 43-15,-1 3-57 0,5-4 64 16,-3-2-70-16,3 4 49 0,0-4-60 0,5-4 60 0,-10 6-56 15,10-6 56-15,-8 8-58 0,8-8 58 16,-4 7-62-16,4-7 60 0,0 0-61 0,-2 5 59 16,2-5-59-16,0 0 55 0,6 4-58 0,-6-4 56 15,8 4-57-15,-8-4 59 0,11 5-63 0,-11-5 9 16,12 5 9-16,-6-4 3 0,4 6 1 0,-2-2-3 16,1 0 1-16,0-1 2 0,1 5 1 0,2-2 3 15,-2 2-2-15,0-1 57 0,2 1-66 0,-1 0 57 16,-2-1-65-16,0 1 53 0,0-2-71 0,1 3 28 15,-3-4-68-15,-1 4 0 0,3-3-37 0,-3-3-29 16,3 5-29-16,-2-2-34 0,-1-3-40 16,2 3-149-16,-2-2 149 0</inkml:trace>
  <inkml:trace contextRef="#ctx0" brushRef="#br0" timeOffset="-85086.04">10502 12864 63 0,'0'0'325'16,"0"0"-92"-16,-9 3-41 0,9-3-34 0,0 0-11 16,-15 0-4-16,15 0-12 0,-13-2-36 0,13 2 32 15,-19 0-50-15,19 0 56 0,-23 2-54 0,10-2 66 16,-2 0-67-16,-7 0 65 0,-1 1-75 0,-5-1 41 16,-4 1-61-16,-4 1 47 0,-1 0-63 0,-11 1 41 15,0 0-59-15,-4 2 54 0,-3-2-63 0,-1 0 50 16,1 0-53-16,-3 0 66 0,2 2-55 0,1-2 61 15,0-1-59-15,5 0 55 0,-1 0-50 0,10 0 50 16,-1-2-51-16,5 0 52 0,8 1-57 0,1 1 49 16,1-2-57-16,5 0 45 0,0 0-57 15,3 1 47-15,5-1-60 0,0 1 50 16,1-1-55-16,13 0 51 0,-20 0-58 0,20 0 55 16,-17 0-58-16,17 0 53 0,-14 0-55 0,14 0 50 15,0 0-58-15,-15 0 50 0,15 0-56 0,-13 2 53 16,13-2-49-16,0 0 61 0,0 0-55 0,-13 1 54 15,13-1-55-15,0 0 45 0,0 0-52 0,-9 3 46 16,9-3-57-16,0 0 44 0,0 0-63 0,0 0 58 16,-10 2-83-16,10-2 38 0,0 0-83 0,0 0 21 15,0 0-40-15,0 0-21 0,-5 4-30 0,5-4-33 16,0 0-48-16,0 0-153 0,-8 4 74 16</inkml:trace>
  <inkml:trace contextRef="#ctx0" brushRef="#br0" timeOffset="-84553.03">9397 12618 292 0,'0'0'249'0,"0"0"-48"0,-12 1-30 0,2 3-21 16,1 0-2-16,-4 2-29 0,1 4-5 0,-5-3 1 16,-1 5 1-16,-1-3-4 0,0 4-5 0,-3-1-55 15,3-3 54-15,-4 5 4 0,1-2-6 0,4-1-13 16,-1 0-8-16,0-3-6 0,2 4-3 0,2-6 0 15,1 4-6-15,1-5-10 0,3 0-9 0,1 3-10 16,1-4-6-16,-2 1-13 0,2-3-28 0,8-2 34 16,-10 7 0-16,10-7-3 0,-10 5-5 0,10-5-2 15,-9 5-4-15,9-5-1 0,-8 3-1 16,8-3-6-16,-5 3 3 0,5-3-1 0,0 0-2 16,-9 5-2-16,9-5 2 0,0 0 0 0,0 0-5 15,-5 5-2-15,5-5-1 0,0 0 2 0,0 0-1 16,-5 5 1-16,5-5 1 0,0 0 1 0,1 9-49 15,-1-9 58-15,4 9-51 0,0 1 59 0,1-4-55 16,1 5 59-16,1-2-52 0,2 3 58 0,0-1-56 16,2 4 54-16,1 0-53 0,2 0 55 0,-3-3-51 15,2 4 49-15,1 0-50 0,0-3 43 0,0 0-60 16,-1 1 40-16,1-1-78 0,-4-4 38 16,2 4-100-16,-1-5 42 0,-2 3-66 0,-1-3 2 15,1 1-27-15,-3-3-10 0,-1 3-18 0,-1-1-19 16,0-4-204-16,0 2 88 0</inkml:trace>
  <inkml:trace contextRef="#ctx0" brushRef="#br0" timeOffset="-83537.11">7716 12803 209 0,'0'0'308'0,"0"0"-51"0,0 0-33 16,0 0-30-16,0 0-21 0,0 0-41 0,0 0-23 15,0 0-28-15,-14 1-14 0,14-1-11 0,-9-1-10 16,9 1-8-16,-16-2-4 0,16 2 0 0,-22-1-10 15,5 0-35-15,2 1 34 0,-7 0-41 16,-1 0 60-16,-2-1-64 0,-6 1 46 0,-1 1-1 16,-9-1-1-16,0 0 6 0,-10 0 2 0,-1 0 1 15,-2 1 15-15,0 0-6 0,-2 1 5 16,4-1 8-16,-3 2 10 0,1 0-18 0,2-1 55 16,-2-1 8-16,8 2 5 0,5-2 1 0,3 0-3 15,2 0-9-15,5 1-23 0,3-1-6 0,3-1-13 16,4 0-14-16,1 3-10 0,3-3-4 0,3 2-8 15,0-2-11-15,1 0 1 0,3 1-2 0,10-1-6 16,-18 0-3-16,18 0-3 0,-14 0 1 0,14 0-3 16,-14 1 1-16,14-1 1 0,-9-1 0 0,9 1-3 15,0 0-6-15,-14 0-1 0,14 0-2 0,0 0-1 16,0 0-9-16,-13 1 0 0,13-1-12 0,0 0-16 16,0 0-13-16,0 0-24 0,0 0-24 15,-13 0-39-15,13 0-23 0,0 0-31 0,0 0-28 16,0 0-17-16,0 0-19 0,0 0-25 0,0 0-176 15,0 0 50-15</inkml:trace>
  <inkml:trace contextRef="#ctx0" brushRef="#br0" timeOffset="-83086.93">6622 12526 113 0,'0'0'257'0,"-9"5"-68"0,4-2-14 0,-4 1-1 16,0 1-66-16,-1 4 11 0,-4-2-32 0,1 3 10 15,-3 2-23-15,-1-1 26 0,-1 2-35 0,4-2 13 16,-4 2-30-16,4-1 8 0,-4-3 10 0,5 3 2 15,1-4 1-15,0 1-1 0,2-1-1 0,-3 1 1 16,7-4-6-16,-2 0-1 0,-1 1-6 16,3-1-7-16,6-5-8 0,-12 7-8 0,8-4-8 0,4-3 3 15,-7 7-5-15,7-7-3 0,-8 6-4 16,8-6-1-16,0 0-1 0,-5 4-3 0,5-4-6 16,0 0-3-16,-5 7-2 0,5-7 23 0,0 0-28 15,0 0 4-15,-4 5 1 0,4-5-4 0,1 5 0 16,-1-5 7-16,7 12-2 0,-2-6-5 0,0 1 4 15,4 3-1-15,-3 1-1 0,3 0 3 0,0 3-59 16,1-2 64-16,3 0-69 0,-4 5 60 0,5-3-56 16,-5 1 36-16,4-5-59 0,-4 2 22 0,0-2-51 15,0 3 2-15,1-3-39 0,-4 1-17 0,2 0-26 16,0-4-41-16,-2 3-173 0,-1-4 139 16</inkml:trace>
  <inkml:trace contextRef="#ctx0" brushRef="#br0" timeOffset="-81870.06">5007 12791 226 0,'0'0'354'0,"0"0"-68"0,0 0-32 16,0 0-46-16,0 0-43 0,-8 5-26 0,8-5-16 15,0 0-7-15,0 0-54 0,-11 2 67 0,11-2-8 16,0 0-7-16,-17 1-17 0,17-1-10 0,-14 0-16 15,14 0-16-15,-23 0-5 0,10 0-12 0,-6 0-1 16,0 0 5-16,-7 1 15 0,-2 0 17 0,-1 1 4 16,-8-1 2-16,-3 2-1 0,-1-2-11 0,0 2-6 15,-1-2-6-15,1 2-4 0,-7-1-4 0,7-1-4 16,-3-1 5-16,5 1 3 0,-1-1-1 16,3 0-3-16,1-1-5 0,4 1 9 0,4-1-1 15,0 0-8-15,1-2-4 0,4 2-6 0,4-1-6 16,-1 0-3-16,2 1-3 0,1 1-6 0,3-3-1 15,1 2-8-15,13 1-2 0,-20-2 0 0,20 2 1 16,-18-1-5-16,18 1-3 0,-15-1-2 0,15 1 2 16,-13 0 1-16,13 0 1 0,-13 0-9 0,13 0 9 15,0 0 1-15,-13 0-1 0,13 0 1 0,0 0 1 16,0 0-1-16,-16-1-5 0,16 1 2 0,0 0 6 16,-12 0-3-16,12 0-2 0,0 0 4 15,-10 1 4-15,10-1-4 0,0 0 0 0,0 0-4 16,-13 0-2-16,13 0 3 0,0 0-7 0,0 0-17 15,0 0-14-15,0 0-19 0,0 0-17 0,-14-1-50 16,14 1-20-16,0 0-63 0,0 0-24 16,0 0-70-16,0 0-18 0,0 0-45 0,0 0-306 15,0 0-181-15</inkml:trace>
  <inkml:trace contextRef="#ctx0" brushRef="#br0" timeOffset="-81187.44">3996 12509 93 0,'0'0'279'16,"0"0"-32"-16,-3-8-51 0,3 8 16 0,0 0-42 15,-2-4-4-15,2 4-43 0,0 0 12 0,0 0-44 16,-13-2 11-16,13 2-36 0,-13 3 13 0,7-1-46 16,-3 2 25-16,-1 3-32 0,-2-1 34 0,-2 2-28 15,1 1 25-15,-6 1-26 0,5 1 31 0,-4 1-29 16,-1-3 24-16,1 4-29 16,2-3 25-16,-1 2-20 0,-1 1 21 0,0-4-25 15,0 4 19-15,4-3-21 0,0-1 21 0,4-3-21 16,-3 2 13-16,4-2-22 0,3-1 18 0,-2 1-28 15,-1-1 15-15,4-1-22 0,5-4 15 0,-9 7-15 16,9-7 16-16,-9 6-18 0,9-6 13 0,-10 5-14 16,10-5 21-16,0 0-21 0,-8 4 17 0,8-4-21 15,0 0 16-15,-6 7-17 0,6-7 17 0,0 0-18 16,0 0 17-16,-9 4-20 0,9-4 22 0,0 0-22 16,0 0 21-16,-4 4-17 0,4-4 16 0,0 0-14 15,0 0 21-15,0 0-18 0,-5 3 12 16,5-3-17-16,0 0 13 0,0 0-12 0,0 0 10 15,0 0-12-15,0 0 18 0,-5 7-15 0,5-7 14 16,0 0-22-16,0 0 16 0,0 0-18 0,0 0 19 16,0 0-17-16,1 7 21 0,3-4-21 0,1 4 21 15,-1 1-19-15,6 1 18 0,-1 3-21 0,3 1 6 16,3 1 4-16,3 5 1 0,-3 1 2 0,4 0-1 16,2 0 2-16,-3-1 0 0,1 0-1 0,-1 1-3 15,-3-4 1-15,-1-4-1 0,0 3 0 0,-1-1 5 16,-4-5 3-16,4 2-4 0,-7-5-2 0,2 3 1 15,-2-1 1-15,2-4 1 0,-3 4 4 0,-1-3 3 16,1-2 0-16,-5-3 3 0,5 9 6 0,-5-9 7 16,8 6 2-16,-8-6 1 0,5 4-4 15,-5-4-5-15,0 0-5 0,0 0-11 0,2 8-38 16,-2-8-42-16,0 0-60 0,0 0-60 0,0 0-53 16,0 0-57-16,0 0-349 0,-10-5-165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8T08:49:28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14118 17742 86 0,'0'0'74'0,"0"0"-22"0,0 0 25 15,0 0-21-15,0 0 41 0,0 0-54 0,0 0 21 16,0 0-28-16,0 0 21 0,0 0-24 16,0 0 17-16,0 0-19 0,0 0 17 0,0 0-23 15,0 0 20-15,0 0-17 0,0 0 16 0,0 0-28 16,0 0 15-16,0 0-19 0,0 0 22 0,0 0-23 15,0 0 21-15,0 0-27 0,0 0 21 16,0 0-23-16,0 0 20 0,0 0-23 0,0 0 23 16,0 0-22-16,0 0 25 0,0 0-10 0,0 0 23 15,0 0-26-15,0 0 23 0,0 0-18 0,0 0 23 16,0 0-19-16,0 0 19 0,0 0-24 0,0 0 21 16,0 0-25-16,0 0 23 0,0 0-28 0,0 0 19 15,0 0-24-15,0 0 19 0,0 0-19 0,0 0 22 16,0 0-33-16,0 0 36 0,0 0-36 0,0 0 25 15,0 0-19-15,0 0 34 0,0 0-18 0,0 0 27 16,0 0-22-16,1-8 26 0,-1 8-30 0,0 0 27 16,0 0-25-16,0 0 23 0,0 0-25 0,0 0 25 15,0 0-23-15,0 0 18 0,0 0-26 16,0 0 31-16,0 0-41 0,0 0 23 0,0 0-27 16,0 0 25-16,0 0-27 0,0 0 25 15,0 0-27-15,0 0 27 0,0 0-29 0,0 0 27 16,0 0-27-16,0 0 19 0,0 0-14 0,0 0 20 15,0 0-25-15,0 0 30 0,0 0-26 0,0 0 20 16,0 0-26-16,0 0 26 0,0 0-26 0,0 0 26 16,0 0-26-16,0 0 10 0,0 0-2 0,0 0 25 15,0 0-28-15,0 0 27 0,0 0-15 0,0 0 13 16,0 0-24-16,0 0 25 0,0 0-17 0,0 0 22 16,0 0-33-16,0 0 27 0,0 0-28 15,0 0 26-15,0 0-24 0,0 0 21 0,0 0-26 16,0 0 24-16,0 0-30 0,0 0 2 0,0 0-65 15,0 0-64-15,4-7-109 0,-4 7-271 0,1-11-32 16</inkml:trace>
  <inkml:trace contextRef="#ctx0" brushRef="#br0" timeOffset="2716.1">14620 15098 94 0,'0'0'147'0,"1"-9"-6"16,-1 9-20-16,0 0 0 0,0-10-7 0,0 10-2 16,0 0 0-16,0-6 1 0,0 6 8 0,0 0-2 15,0-8-4-15,0 8 4 0,0 0-34 0,-1-7 23 16,1 7-28-16,0 0 26 0,0 0-39 0,-3-6 17 16,3 6-42-16,0 0 20 0,0 0-40 0,0 0 23 15,0 0-37-15,0-6 26 0,0 6-38 0,0 0 28 16,0 0-37-16,0 0 33 0,4-6-32 0,-4 6 13 15,0 0-11-15,0 0 30 0,0 0-20 0,8-2 27 16,-8 2-13-16,0 0 29 0,14-3-22 0,-14 3 34 16,18-2-23-16,-8-1 21 0,4 2-15 15,3-5 18-15,1 2-26 0,6-2 13 0,0 1-26 16,3-2 12-16,5-2-20 0,0 1 16 0,2 1-21 16,1-3 18-16,3 0-22 0,2 1 17 0,1 0-18 15,0-2 15-15,0 4-22 0,-7 0 25 0,8-2-17 16,-1 2 14-16,-2-1-13 0,-1 4 17 0,-1-2-10 15,1 1 10-15,2 0-15 0,6 1 15 0,-8 0-17 16,7 0 19-16,5-2-15 0,-3 5 14 0,-6-1-12 16,5-1 15-16,4 2-15 0,-8 0 15 0,9-2-19 15,-6 3 15-15,2 0-17 0,4 0 21 16,-1 0-17-16,1 0 11 0,-7 0-15 0,7 0 17 0,-9-1-15 16,9 2 11-16,-5-1-10 0,-4 0 13 15,2 0-15-15,-1 0 14 0,1 0-20 0,0 0 16 16,-3 0-16-16,0 2 10 0,4-2-9 15,-3 0 14-15,1 1-16 0,-2-1 15 0,2 0-15 16,-1 0 18-16,-1 1-14 0,1-1 13 0,0 0-15 16,-1 0 15-16,0 0-15 0,1-1 17 0,-4 1-16 15,3-1 15-15,1 1-12 0,-1-2 13 0,-1 2-14 16,2-1 16-16,-1-1-21 0,0-1 17 0,1 1-18 16,-2 2 16-16,1-1-16 0,-1-2 15 0,1 2-15 15,-1-1 17-15,-3 0-16 0,5 2 16 0,-5-1-18 16,4-1 15-16,-1 1-15 0,-2 1 15 15,-1-2-12-15,2 2 14 0,0 0-13 0,-2-2 8 16,0 2-11-16,3 0 17 0,-1 2-16 0,-3-2 13 16,4 0-11-16,-2 2 9 0,2-2-9 0,-2 1 15 15,-1 1-17-15,4-2 19 0,0 1-14 0,0-1 10 16,0 2-14-16,0-2 14 0,1 1-15 0,-2-1 17 16,2 1-16-16,0 0 17 0,-4-1-16 0,4 0 20 15,-1 1-14-15,0-2 16 0,1 1-15 0,-1 0 14 16,0-1-15-16,0 1 16 0,0-1-10 0,-1 0 9 15,2-1-16-15,-3 2 15 0,2-3-15 0,1 2 12 16,-1-1-13-16,9-2 14 0,-10 4-17 16,1-2 15-16,-3 0-22 0,4-1 24 15,-1 2-12-15,-1 0 8 0,-1-1-14 0,2 1 14 16,-2 0-14-16,1-2 14 0,-1 2-14 0,-2-1 14 16,1 2-13-16,0 0 12 0,1 0-15 0,-2 0 13 15,1 0-13-15,2 0 14 0,-3 0-10 0,1 0 8 16,1 0-14-16,-2 2 15 0,1-2-17 0,0 0 15 15,1 0-20-15,-2-2 23 0,1 4-15 0,-1-2 12 16,0 0-9-16,2 0 17 0,0 0-17 0,-2 0 18 16,0 0-11-16,-5 0 11 0,7 1-7 0,-7-1 14 15,5 0-5-15,1 3 8 0,-2-3-15 0,1 1 12 16,-1-1-13-16,-3 1 10 0,5-1-15 0,-1 0 10 16,0 2-6-16,2-2 4 0,-2 1-10 15,2 0 7-15,0-1-13 0,-1 0 14 0,-1 0-11 16,4 2 4-16,-4-2-4 0,1 1 8 15,1-1-10-15,0 0 11 0,2 2-12 0,-1-2 12 16,2 0-2-16,0 0 2 0,-1 2-15 0,1-2 20 16,2 0-14-16,-1 1 8 0,6 0-8 0,-1 1 9 15,-4 0-10-15,-1-1 11 0,1-1-10 0,-2 2 9 16,1-1-10-16,1-1 11 0,4 0-10 0,-4 2 10 16,-1-1-9-16,1-1 11 0,-2 1-16 0,8-1 18 15,-7 1-17-15,-1-1 21 0,4 0-13 16,4 0 9-16,-1 0-7 0,-5 1 10 0,5 1-4 0,-6-1 3 15,1-1-9-15,-1 0 7 0,1 0-7 0,0 0 1 16,5 1-3-16,-7 0 8 0,2-1-9 16,-1 3 9-16,-1-3-9 0,2 0 7 0,0 2-6 15,0-2 6-15,7 0-7 0,-1 0 8 0,0 1-9 16,-3-1 7-16,4 0-9 0,0 0 7 16,-1 0-5-16,-4 0 5 0,4-1-7 0,1 1 1 15,0 0 4-15,-1 0 4 0,1 1-3 0,0-2 0 16,-1 1-7-16,-4 0 9 0,3 0-8 0,2-2 7 15,-1-1-3-15,-2 3 4 0,5-1 3 0,-4 1-19 16,0-1 14-16,2 1 11 0,-2-1-15 0,2 1 5 16,0-2-8-16,0 1 8 0,0 0-7 15,0 0 9-15,-1-2-6 0,4 2 10 0,-4-1-8 16,0-1 5-16,1 1-4 0,0 1 3 0,-1 0-4 16,1-1 1-16,1 2-4 0,-2-3 4 0,2 1-6 15,1 1 5-15,-3 0-5 0,-1-1 0 0,1 1-3 16,0 1 6-16,0-1 0 0,-8-2 8 0,2 2-11 15,0 1 0-15,-1 0 5 0,8-2 1 16,-2 2-5-16,1 0 4 0,0 0-3 0,0 0-2 16,1-2 2-16,0 2 4 0,-1-1-6 0,1 1 4 15,0 0-3-15,-1 0 2 0,-5 0-6 16,-2 0-6-16,2-1 10 0,-3 1 4 0,3 0-3 16,-3 0 0-16,0 1 2 0,2-1-1 0,6 1 2 15,-8-1-1-15,1 0-3 0,1 0 1 0,4 2-1 16,-3-2-2-16,-2 0 5 0,1 0-6 0,-1 0 5 15,2 0 1-15,-3 0 3 0,3 0-7 0,-3 0 2 16,3 0-2-16,-3 0 7 0,-1 0 9 0,2 0 4 16,0 0 8-16,0 0-13 0,-2-2 9 0,1 2-4 15,0-1 3-15,-1 1-8 0,0 0-5 16,1 0 0-16,-2 0-4 0,-2-1 4 0,3 1-3 16,-1 0-1-16,-2-1-1 0,-1 1-7 0,3 0 12 15,-3-1-3-15,0 1-3 0,0 0 0 0,-1-1-4 16,-4-1 2-16,6 2 3 0,-6-1-9 0,0 0 7 15,-3 0-3-15,10-4 3 0,-4 5 4 16,1-1-6-16,0-1 1 0,1 1-4 0,-1-1 4 16,-2-1-2-16,2 2-3 0,-4 0 4 0,-1 0 1 15,5-1-9-15,-3 2 11 0,4-3-1 0,-5 3-1 16,0-1 0-16,0-1-3 0,-2 2 2 0,1-1-3 16,0 1 3-16,-1 0-3 0,0 0 1 0,0 0-2 15,0 0 6-15,-2 1-1 0,1-2-2 0,-2 2-1 16,4-1-2-16,-3 2 5 0,0-2-4 15,-1 0 2-15,1 1 1 0,-1-1 0 0,0 2-7 16,-2-1 6-16,2-1 2 0,0 2 2 0,-4-2-6 16,4 1 2-16,-4 0-1 0,-1-1 2 15,-1 0-2-15,3 1 4 0,-2-1-29 0,1 2 33 16,0-1-2-16,-1-1 4 0,-3 0-7 0,5 2-1 16,-2-2 1-16,-3 1-2 0,3-1 0 0,-2 2 2 15,0-2-1-15,0 0 1 0,-1 0 3 0,-1 0 3 16,1 1-8-16,-6-1 4 0,4 0 3 0,-3 0-23 15,0 0 21-15,-3 0 8 0,2 0-8 0,-13 0 28 16,19 0-5-16,-19 0 19 0,18 0-19 0,-18 0 8 16,16 0-9-16,-16 0 9 0,12 0-18 15,-12 0 5-15,14 0-14 0,-14 0 9 0,13 0-9 16,-13 0 9-16,12 0-16 0,-12 0 14 16,0 0-15-16,14 0 10 0,-14 0-11 0,0 0 8 15,14-1-10-15,-14 1-5 0,0 0 9 0,0 0 22 16,14 0-18-16,-14 0 12 0,0 0-16 0,11 0 15 15,-11 0-8-15,0 0 8 0,9-2-17 0,-9 2 10 16,0 0-22-16,13-1 22 0,-13 1-13 0,9-2 14 16,-9 2-23-16,0 0 17 0,13-1 0 0,-13 1 5 15,0 0-17-15,15-2 17 0,-15 2-18 0,0 0 21 16,12-2-16-16,-12 2 5 0,0 0-1 0,10-1 10 16,-10 1-15-16,0 0 20 0,0 0-11 0,11-2 8 15,-11 2-5-15,0 0 16 0,0 0-15 0,0 0 21 16,0 0-16-16,0 0 13 0,11-1-14 15,-11 1 15-15,0 0-18 0,0 0 17 0,0 0-25 16,0 0 18-16,0 0-15 0,0 0 14 0,0 0-21 16,0 0 17-16,0 0-18 0,0 0 14 0,0 0-19 15,0 0 15-15,0 0-16 0,0 0 13 0,0 0-26 16,0 0-19-16,0 0-59 0,0 0-73 0,0 0-70 16,0 0-65-16,0 0-46 0,-7-3-60 15,7 3-50-15,0 0-6 0,-15-3-443 0,15 3-481 16</inkml:trace>
  <inkml:trace contextRef="#ctx0" brushRef="#br0" timeOffset="3616.24">30163 14528 145 0,'0'0'193'0,"0"0"-17"0,0 0-16 15,-6-5-14-15,6 5-7 0,0 0-8 16,-7-4-7-16,7 4-7 0,0 0 0 0,0 0-5 16,-4-5 4-16,4 5-36 0,0 0 36 0,0 0-40 15,0 0 28-15,-6-4-28 0,6 4 23 0,0 0-34 16,0 0-4-16,0 0-15 0,0 0 20 0,0 0-36 16,0 0 17-16,-6-4-26 0,6 4 15 0,0 0-27 15,0 0 16-15,0 0-28 0,0 0 18 0,0 0-26 16,0 0 22-16,0 0-26 0,0 0 21 15,0 0-15-15,0 0 20 0,0 0-14 0,7 5 18 16,-7-5-27-16,7 9 22 0,-5-3-25 0,5 0 26 16,-2 2-3-16,1 0 0 0,0 1-4 0,1 0-1 15,1 3-1-15,-1-2 3 0,2 2-5 16,-1-3 0-16,1 4 2 0,1-1-2 0,-2-2-1 16,-1 1 1-16,2-2 1 0,0 3-6 0,-1-4 5 15,0 3-1-15,-2-3 4 0,0 1-3 0,2-1 0 16,-2-1 0-16,0 0 2 0,-1-1-4 0,1 1 3 15,-1 0 0-15,0-3 12 0,-1 2-16 0,0-1 3 16,0 0 10-16,-4-5-15 0,9 7 15 0,-9-7-13 16,6 8 12-16,-6-8-12 0,5 6 9 0,-5-6-14 15,4 6 2-15,-4-6 5 0,4 5 12 16,-4-5-19-16,0 0 15 0,5 6-10 0,-5-6 14 16,0 0-14-16,0 0 14 0,4 6-15 0,-4-6 10 15,0 0-6-15,0 0 15 0,0 0-11 16,2 6 13-16,-2-6-10 0,0 0 9 0,0 0-15 15,-5 5 17-15,5-5-14 0,-5 4 6 0,5-4-7 16,-6 7 5-16,6-7-16 0,-9 6 15 0,9-6 5 16,-13 8-7-16,7-1 10 0,-2-2-8 0,0-1 8 15,-3 6-11-15,1-3 6 0,-1 3-6 16,0-1 12-16,-1 2-3 0,-2-2 3 0,0 3-1 0,1-1 5 16,-1 2 2-16,-1 0-11 0,1 1 15 15,0-2-3-15,0 0-2 0,2-2 5 0,0 1-1 16,1 1-4-16,1-2 0 0,-1-1-2 0,-1 1 3 15,3 0-7-15,0 0-4 0,2-3-8 0,-1 0 1 16,0-1-3-16,3 2 5 0,-1-3-1 16,2 2-2-16,4-7 2 0,-9 7-2 0,9-7 2 15,-8 8-1-15,8-8-5 0,-4 4 4 0,4-4 0 16,-6 7 1-16,6-7 0 0,0 0 2 16,-6 6-5-16,6-6 1 0,0 0-3 0,-4 5 1 0,4-5-13 15,0 0-24-15,0 0-27 0,-5 4-21 16,5-4-42-16,0 0-49 0,0 0-51 0,0 0-53 0,-7 4-67 15,7-4-263-15,0 0-122 0</inkml:trace>
  <inkml:trace contextRef="#ctx0" brushRef="#br0" timeOffset="12180.15">14906 15027 146 0,'0'0'166'0,"0"0"-11"0,0 0-20 0,0 0-12 15,0 0-20-15,0 0-12 0,0 0-8 0,0 0-2 16,0 0-13-16,-2-6 16 0,2 6-17 0,0 0 20 16,0 0-19-16,0 0 31 0,0 0-28 15,0 0 20-15,0 0-27 0,0 0 26 0,0 0-31 16,0 0 25-16,0 0-41 0,0 0 24 0,-11 0-31 16,11 0 34-16,0 0-30 0,0 0 23 0,-10-3-35 15,10 3 21-15,0 0-30 0,0 0 28 0,-6-3-25 16,6 3 23-16,0 0-29 0,0 0 21 0,-12-2-28 15,12 2 21-15,0 0-25 0,-7-4 22 0,7 4-12 16,0 0 24-16,-9-3-19 0,9 3 15 0,0 0-20 16,-9-4 18-16,9 4-19 0,0 0 15 0,-9-1-15 15,9 1 17-15,0 0-21 0,0 0 14 16,-13-3-19-16,13 3 16 0,0 0-21 0,0 0 15 16,0 0-18-16,0 0 19 0,-8-3-17 15,8 3 18-15,0 0-22 0,0 0 20 0,0 0-20 16,0 0 18-16,0 0-23 0,-5-5 16 0,5 5-20 15,0 0 24-15,0 0-18 0,7-5 18 0,-7 5-21 16,6-2 17-16,-6 2-16 0,14-5 17 0,-6 1-16 16,2 0 17-16,4-2-16 0,0 2 17 0,3-1-18 15,-2-2 20-15,8 0-21 0,-1 1 23 0,0-2-19 16,2 2 19-16,1-1-21 0,2-1 17 0,4 0-15 16,-2-1 10-16,3 4-12 0,-1-3 16 0,2 1-17 15,0 0 22-15,-1-1-19 0,4 3 15 0,-1-1-17 16,-1-2 16-16,2 3-16 0,1 1 19 0,0-2-19 15,5 0 18-15,-2 1-18 0,3-1 19 16,1-2-17-16,-5 5-7 0,6-1 11 0,-8-1 1 16,10-1 6-16,-2 1-9 0,1 1 6 0,-6-1-3 15,6 0 1-15,0 2 0 0,0-2 1 0,-3 1 1 16,2-3 0-16,2 2-1 0,-2 1 2 0,2 0 0 16,-2-2 0-16,-7 2-10 0,10 0 8 0,-10 1 0 15,4-2 0-15,-2 2 0 0,1 0 0 0,-2 0-1 16,10 0 1-16,-7 1 0 0,-2 1 1 0,1-4-2 15,2 4 0-15,-2 1 6 0,1-3-6 0,0 1 0 16,-1 2 0-16,4-1 0 0,-3 0 16 0,0-1-20 16,0 1 2-16,-1 0 6 0,3 0-3 0,-1-1-3 15,-1-1 0-15,2 3 2 16,-2-2 0-16,0 2 0 0,0-1 0 0,-1 1 0 16,3 0 0-16,-1-1 0 0,-1 1 2 0,2 0-2 15,-3-1 0-15,2 1-1 0,-1 0 1 0,2-1 1 16,0 1 3-16,0 0 1 0,-2-1-6 0,4 1 2 15,-2 0-1-15,5-2 0 0,-5 2 1 0,6 0-2 16,-7 0 3-16,-1 0 2 0,8 2-1 0,-4-2-2 16,3 1-3-16,-1 0 4 0,3-1 1 0,-1 1-1 15,0 0 0-15,-1-1 1 0,2 0 0 0,-3 0-4 16,2 1 0-16,1 1 1 0,-7-2 1 16,7 0 1-16,-1 0 0 0,-7 0 0 0,8-2 4 15,-1 2 0-15,4-1-2 0,-3 1 1 0,0 0-2 16,0-1 2-16,0 0 3 0,2 1-2 0,-1-1 1 15,-1 0 2-15,-1-1 1 0,1 2-7 0,0 0 2 16,-1-1-2-16,1 1 1 0,0-1 0 0,-2 1-1 16,2-1 0-16,0 1 1 0,-1 0-4 0,1-2 1 15,-1 2-3-15,1 0 3 0,0 0 1 0,-1-1 0 16,1 1-1-16,0 0-1 0,-1 0 0 16,1 0 0-16,3-1 1 0,-3 1 0 0,-6 0 3 15,2 1-6-15,-1-1 0 0,5-1 5 0,-7 1-3 16,7 1 2-16,-1-1 1 0,1 1 0 15,0-1-5-15,-1 0 1 0,1 0 1 0,-8 0 0 16,7 0 0-16,-6 2-2 0,0-2 7 0,0 0-8 16,7 0 3-16,-1 1 1 0,-2-1 1 0,-3 0-7 15,6-1 11-15,0 2-4 0,-1-1 0 0,1 0-1 16,0 0-1-16,2 0-4 0,-2 0 6 0,0 0 0 16,-1 0 3-16,0 0-5 0,-7 1 1 0,7 0 0 15,-8-1-1-15,9 2 5 0,-1-1-7 0,-8 0 7 16,8-1-3-16,-1 1-2 0,-1 0 8 0,1-1-10 15,1 1 14-15,1 1-11 0,-3 1-5 0,3-3 1 16,2 2 2-16,-3-1 3 0,1 0-1 0,-1 0-19 16,1 1 20-16,0-1 4 15,-1-1-7-15,1 1 2 0,0-1 0 0,-9 2 0 16,9-2 4-16,2 1-6 0,-1-1 2 0,2 2-1 16,-1-2 4-16,1 0-3 0,1 0-6 0,0 1 5 15,1 3 2-15,2-3-1 0,-2-1 0 0,0 2 3 16,3-2-4-16,-3 3 1 0,3-3 1 0,0 1 1 15,-2 1 0-15,2-1-3 0,1 0 0 0,0 0-1 16,-1 0 0-16,1-1 17 0,3 2-20 0,-2-1 18 16,-1 2-20-16,4-2 0 0,0 0 2 0,-4 1 6 15,1-2-2-15,1 1-2 0,-1-1 1 16,-1 0-1-16,4 1 16 0,1 1-19 0,-1-2 21 16,0 1-23-16,0 0 10 0,0 0-9 0,0-1 18 15,-2 2-18-15,1-2 16 0,-2 0-16 16,2 1 2-16,1-1-1 0,-2-1 20 0,2 2-19 15,-1 0 9-15,1-1-13 0,1 3 18 0,0-2-15 16,-1-1 14-16,0 0-15 0,0 1 16 0,-3 1-15 16,2-2 17-16,-3 0-5 0,0 0 2 0,0 1 10 15,0 1-15-15,1-1 14 0,-1 0-15 0,2 0 13 16,-1 1-17-16,-2-2 16 0,1 1-18 0,-1 0 17 16,1 0-13-16,-1 0 10 0,-2-1-15 0,-1 5 18 15,2-4-13-15,-2-1 14 0,-1 2-19 0,1-2 23 16,-1 0-16-16,3 0 16 0,-2 0-14 0,-1 1 15 15,0-1-20-15,-1 1 16 0,-1-1-15 16,1 0 14-16,0 0-15 0,-2 1 17 16,0-1-23-16,-2 2 21 0,1-2-15 0,-2 1 15 15,1-1-13-15,-7 0 13 0,1 2-19 0,4-2 15 16,2 1-15-16,-5-1 13 0,3 2-14 0,-4-1 14 16,-2-1-14-16,0 2 16 0,3-2-12 0,-3 1 10 15,-1-1-15-15,6 3 11 0,-6-2-7 0,0-1 13 16,-1 1-13-16,-1-1 14 0,-3 0-14 0,5 2 13 15,-3-1-13-15,1-1 14 0,-2 2-23 0,2 1 22 16,0-3-16-16,-2 1 13 0,0-1-13 0,2 3 12 16,-2-1-11-16,-1-1-1 0,3 0 13 15,-2 0-2-15,0 1 2 0,-2-1-4 0,-4 1 1 16,0-1-2-16,-2 0-1 0,2 1 1 16,-2-2-1-16,1 2-3 0,-5-1 3 0,2 3 0 15,-3-3-5-15,-1 2 6 0,-2-2 0 0,-2-1 0 16,0 3-4-16,-2-1 20 0,-2-2 5 0,-2 2-2 15,1-2-2-15,-4 1-4 0,3 0-3 0,-2 1-3 16,-4 1 0-16,-7-3 1 0,18 2-17 0,-18-2 13 16,14 1-1-16,-14-1-4 0,11 0 4 0,-11 0-1 15,12 2-1-15,-12-2-4 0,0 0 1 0,13 1 1 16,-13-1-12-16,0 0 11 0,11 1 0 16,-11-1-1-16,0 0 0 0,0 0-2 0,12 0 1 15,-12 0 1-15,0 0 0 0,0 0 0 0,0 0 0 16,11 1-13-16,-11-1 14 0,0 0-11 15,0 0 13-15,0 0-14 0,14-1 13 0,-14 1-12 16,0 0-5-16,0 0 14 0,0 0 7 0,14 0-6 16,-14 0-12-16,0 0-9 0,0 0-46 0,13 0-31 15,-13 0-27-15,0 0 8 0,0 0-10 0,8-2-11 16,-8 2 2-16,0 0 16 0,2-6 21 0,-2 6 31 16,0 0 4-16,0-8 7 0,0 8 10 0,-2-6 1 15,2 6-3-15,-4-9-6 0,4 9-9 0,-4-7-33 16,4 7-6-16,-8-7-14 0,8 7-19 15,-5-8-5-15,5 8 16 0,-7-6-15 0,7 6 23 16,-11-6-1-16,11 6 19 0,-10-6 3 0,10 6 35 16,-9-6 2-16,9 6 26 0,-8-5-6 15,3-1 30-15,5 6 1 0,-10-5 40 0,10 5-19 16,-10-6 38-16,10 6-21 0,-10-9 4 0,2 6 2 16,2-1-1-16,-1 2 9 0,1-5 6 0,-3 4 4 15,1 0 0-15,-1-1-10 0,0-1 18 0,-1-1 7 16,1 3-8-16,3-1 26 0,-4 0-9 0,1-2-11 15,0 2-33-15,0-1 43 0,-1 0-36 0,1-1 20 16,1 4-33-16,-2-3 46 0,2 0-31 16,-1-1 35-16,1 3-26 0,-2-1 20 0,4 0-31 15,-1-1 25-15,1-1-28 0,-2 4 23 0,8 2-15 16,-10-6 23-16,10 6-28 0,-9-7 13 16,9 7-22-16,-6-4 9 0,6 4-22 0,-8-4 10 15,8 4-23-15,0 0 13 0,-6-5-26 0,6 5 15 16,0 0-17-16,0 0 17 0,0 0-21 0,0 0 21 15,0 0-18-15,0 0 19 0,0 0-19 0,4 5 22 16,-4-5-23-16,6 6 22 0,0 1-23 0,-1-3 25 16,2 2-4-16,-1 2-3 0,3-1-4 0,0 0 3 15,-1 4-3-15,1-2 2 0,2 4-4 0,-2-1 1 16,3 3 1-16,0-2 2 0,0 4-3 16,1-1 0-16,-2 1 1 0,2 0 0 0,0 1-2 0,-2-2 3 15,1 0-3-15,-1 0 0 0,-2 1-3 16,3-1 7-16,-5-4 0 0,1-1-3 15,0 2 3-15,-1-1 0 0,0-3 1 0,-3-1 1 16,1 1 13-16,-1-2 9 0,-2 1 6 0,1-2 11 16,-1-1 11-16,2 2 8 0,-4-7 1 0,1 11-7 15,-1-11-1-15,0 12-6 0,-2-7-8 0,-2 3-9 16,-1-2-5-16,-3 1-6 0,3 0-7 0,-4 2-2 16,-2-1-1-16,-1 1-17 0,-4 2 11 0,-4 0 1 15,1 1-20-15,-4 1 22 0,-2 0-22 16,-1 2 21-16,-1 1-15 0,-1-4 12 0,0 2-14 0,-4 4-6 15,5-4 6-15,2-1 6 0,-1-3-29 16,7 3 0-16,-3-5-34 0,4 2-17 0,3-3-23 16,0-2 2-16,2 2-38 0,1-3 5 15,2-1-47-15,1 2-11 0,9-5-48 0,-11 5-27 16,11-5-84-16,0 0-151 0,-12-3 3 0</inkml:trace>
  <inkml:trace contextRef="#ctx0" brushRef="#br0" timeOffset="14595.88">31988 11272 122 0,'0'0'123'0,"0"0"25"0,0 0-44 0,0 0 31 16,0 0-20-16,0 0 31 0,0 0 11 15,0 0 14-15,0 0-26 0,0 0 8 0,0 0-1 16,0 0 0-16,0 0-9 0,0 0-2 0,0 0-5 16,0 0-6-16,0 0-11 0,0 0-19 0,0 0-17 15,0 0-16-15,0 0-11 0,-13-2-6 0,13 2-7 16,0 0-6-16,-9-2-3 0,9 2 16 0,-9-3-5 16,9 3-22-16,-12-5 19 0,12 5-9 0,-13-5-6 15,13 5-5-15,-17-2-3 0,17 2-6 0,-15-5-1 16,5 3-1-16,-2-1 0 0,-1 2-6 15,-1 0-3-15,-4-2 2 0,2 2 4 0,-5 0 2 16,2 1-2-16,-3 0 6 0,-2 0 12 0,2-1-8 16,-5 1 17-16,-1 0-21 0,0 0 12 0,-1 0-14 15,-2 0 7-15,-1 1-17 0,0-1 15 0,-6 0-15 16,0 2 11-16,-1 0-16 0,0-1 16 16,-2 0-17-16,-1 3 15 0,-1-3-17 0,-5 1 20 15,-2 0-17-15,0 0 14 0,-1-1-18 0,1 0 17 16,0 0-11-16,-1 1 9 0,1-2-13 0,-1 0 16 15,1 2-16-15,-2-2 14 0,1 0-11 0,0 1 11 16,-2-1-17-16,0 0 19 0,-1 0-18 16,3 0 16-16,-3-1-16 0,2 1 0 0,-2 0 5 15,3-2-1-15,0 0 0 0,-1 1 4 0,3 0-1 16,-1-1 0-16,0-1 2 0,3 1-2 0,0-3 1 16,-2 3 6-16,1-2-9 0,2 3 1 0,-3-3-1 15,8 2 2-15,-5-4 3 0,-1 2 0 0,0 2-4 16,2-3 1-16,0 0 1 0,4 1-2 0,2-1 6 15,-1 3-6-15,-1-2 0 0,3 1 1 0,-2-1 3 16,-1 0-3-16,2 2-1 0,-1 0 1 0,0 0 0 16,0-1 3-16,0-2-5 0,0 2 1 15,-2 1 1-15,1 0-1 0,3 0 2 0,-3-1-1 16,0 2 2-16,0-1-3 0,-1-3 1 0,1 4-1 16,0 1 1-16,3-3 0 0,-3 1-1 15,1 2 2-15,1 0 0 0,-2 0-1 0,1 0 0 16,-1 0 5-16,2 0-6 0,-1 0-1 0,0 0 2 15,1 0 1-15,-2 0-1 0,1 0-1 0,1 0 0 16,-3 0 0-16,2 3 11 0,-1-1-13 0,-1-2 5 16,1 1 0-16,0 1-8 0,-2 1 5 0,0-1 0 15,1-1 1-15,0 2-52 0,1-3 62 0,-1 2-53 16,1-1 60-16,1 0-4 0,-3 0-3 0,2 0 2 16,0 1-8-16,-1-1 1 0,1 3-1 0,-1-3 1 15,-8 1-1-15,9-1-4 16,-10-1 1-16,3 3 0 0,4-2-6 0,3-1 8 15,-9 2-49-15,3 1 67 0,-3-2-64 0,3 3 58 0,0-1-53 16,-2 0 60-16,3-1-56 0,3-1 62 16,-3 2-10-16,-3 1-5 0,7-2-2 0,-8 1-3 15,4 0 4-15,-5-1-5 0,2 1-1 0,1-3-50 16,-2 2 60-16,1 1-52 0,1 0 54 0,6-2-51 16,1 1 57-16,-8 0-55 0,7 1 59 0,-1-2-44 15,-5 0 52-15,5-1-55 0,-6 1 57 0,1 2-54 16,4-2 55-16,1-1-59 0,-7 1 56 0,0 0-56 15,-1 2 51-15,5-1-53 0,-4-1 53 0,0 1-55 16,2-1 54-16,-2 0-53 0,3 1 53 0,4-2-54 16,-6 1 56-16,-1 1-58 15,1-2 56-15,-1 3-57 0,2-3 57 0,-3 4-56 16,0-3 55-16,-1 1-53 0,1-1 51 0,-1 0-55 16,1-1 56-16,-2 2-52 0,0-1 51 0,-1 1-55 15,3-2 55-15,-3 1-54 0,3-1 55 0,0 2-55 16,-3 0 59-16,1-1-57 0,0-1 51 0,2 2-53 15,-1-2 53-15,-2 0-52 0,3 0 54 0,-3 0-54 16,1 0 58-16,-1 1-51 0,0-1 62 0,-1 0-50 16,2 0 57-16,-2 2-59 0,0-2 52 0,0 1-58 15,-3-1 53-15,3 3-57 0,-1-2 51 0,1 0-54 16,-4 0 58-16,3 2-63 0,-1-2 57 16,-2 2-54-16,-1 1 54 0,0-4-55 0,-3 3 55 15,2-1-55-15,-3 1 53 0,1-2-50 16,-1 0 47-16,3 2-50 0,-2 1 52 0,2-3-52 15,-2 1 53-15,-1 0-47 0,-1-1 51 0,1 1-57 16,2-1 57-16,-1 0-50 0,-2 2 61 0,1-2-48 16,0 0 51-16,3 2-51 0,-3-3 46 0,-10 3-52 15,10-1 51-15,0 0-48 0,-1-1 43 0,0 1-55 16,1-2 57-16,-9 3-56 0,9 0 48 0,0-3-50 16,0 4 53-16,0-2-53 0,0 0 40 0,3-1-41 15,-2 1 54-15,-1 1-49 0,-2-2 46 0,2-1-51 16,2 3 53-16,-2-3-57 0,0 2 51 15,1 0-50-15,-1-2 49 0,4 1-48 0,-4-1 7 0,4 2 2 16,0-2 51-16,0 0-53 0,-1 0 52 16,1 0-51-16,0 1 51 0,-2-1-51 0,1 0 62 15,0 0-52-15,-1 2 54 0,1-2-51 0,1 1 1 16,0-1 4-16,0 0 2 0,2 1-2 16,-1-1-3-16,2 0 4 0,-2 0-1 0,0 0 5 15,4 0 43-15,-2 2-56 0,-2-2 51 16,5 0-60-16,-2 0 0 0,1 0 6 0,0 0 3 0,3 0-1 15,-2 0 4-15,-1 0-1 0,3 0 4 16,-1 0-1-16,2-2 1 0,-1 2 1 0,2 0 0 0,-1 0 6 16,0-1 0-16,2 0 46 0,3 1-58 0,-4 0 6 15,7 0 3-15,-2 0-1 0,2 0 0 16,-7 0 2-16,5 0-2 0,2 0 2 0,-2 0-1 16,3-2 3-16,-2 2 0 0,0 0 3 0,0 0 5 15,2 0 0-15,1 0 1 0,0 0-4 0,3 0 6 16,-2 0-8-16,2 0 1 0,-2 0-2 0,4 0-5 15,2 0 1-15,2 0-1 0,0 0-1 0,0 0 0 16,0 2-1-16,3-2 2 0,-2 0 1 0,2 0-2 16,3 0 1-16,-2-2 4 0,4 2-2 0,1 0 6 15,1 0 0-15,0 0-3 0,1 0 1 0,0-1 2 16,3-1-6-16,-1 2 2 0,1-1 0 16,3 1-3-16,1 0 5 0,-3-2-4 0,4 2 4 15,1-2 0-15,0 2 0 0,-2-1-1 16,5-1 1-16,9 2 0 0,-19 0 0 0,19 0 3 15,-14-1-2-15,14 1-7 0,-14 0 6 0,14 0-3 16,0 0-2-16,-17 0-8 0,17 0 3 0,0 0-2 16,-11 0 1-16,11 0-1 0,0 0 1 0,0 0-3 15,-14 0 1-15,14 0-1 0,0 0-1 0,0 0-4 16,0 0-7-16,0 0-27 0,0 0-51 0,-12-2-53 16,12 2-66-16,0 0-5 0,0 0-94 0,0 0-28 15,0 0-10-15,0 0-15 0,0 0-21 0,0 0-301 16,0 0-195-16</inkml:trace>
  <inkml:trace contextRef="#ctx0" brushRef="#br0" timeOffset="15178.76">16476 11198 116 0,'0'0'280'0,"0"0"-56"0,0 0-30 0,0 0-19 16,6-3-17-16,-6 3-12 0,0 0-26 0,0 0-19 15,0 0-9-15,0 0-18 0,0 0-7 0,0 0-8 16,0 0-14-16,0 0-5 0,-4-4-8 0,4 4-6 15,0 0-9-15,-9 1 1 0,9-1-3 0,-6 4 4 16,6-4-11-16,-13 5-3 0,7 1-38 0,-3-1 47 16,-3 1-43-16,3 2 48 0,-1 0-37 0,-3 0 44 15,-1 2-38-15,0-2 45 0,3 5-43 0,-6-2 47 16,4-2-44-16,2 2 42 0,-2-1-46 16,0 1 5-16,2-4 1 0,-1 4 5 0,3-5 4 15,-1 3 0-15,4-3-6 0,-2 0-1 0,0-1 3 16,3 1 3-16,-1-2-1 0,6-4 0 0,-9 7 4 15,9-7-7-15,-8 7 4 0,8-7-3 16,-4 5 0-16,4-5-1 0,-6 3 2 0,6-3-1 16,0 0-1-16,-4 8 6 0,4-8-1 0,0 0-1 15,4 4 8-15,-4-4-5 0,10 4 5 0,-10-4 1 16,12 4 3-16,-6 1 8 0,7 0 36 0,0 1-3 16,-1 3-10-16,6 0-8 0,0 3-5 0,0-1-3 15,1 4-7-15,4 4 43 0,-1-2-61 16,-3 0 46-16,4 0-59 0,-5-2 54 0,1-1-62 15,-2 1 57-15,-2-1-59 0,-2-3 52 0,2 1-56 16,-2-3 59-16,-3 1-55 0,-1-3 46 0,0 0-57 16,1 0 55-16,-3-3-61 0,-1 3 56 0,1-3-78 15,-7-4-16-15,10 7-93 0,-10-7-43 0,6 8-62 16,-6-8-321-16,5 5-104 0</inkml:trace>
  <inkml:trace contextRef="#ctx0" brushRef="#br0" timeOffset="24759.63">14780 2677 170 0,'1'-22'261'15,"-1"4"-80"-15,0-1 12 0,-1-1-30 0,-2-1 15 16,2-1-31-16,-3 0 0 0,0-1-36 0,-2 1 5 16,1 1-26-16,-3-3-17 0,0 4-14 0,-2 1-7 15,0-2 10-15,-2 4-33 0,-3-1 15 0,0-1-30 16,-3 1 15-16,-4 3-29 0,0-1 22 0,-2 5-26 16,-4 1 21-16,0 2-26 0,-4 2 25 0,-1 3-28 15,-2 2 21-15,-2 4-22 0,-10 2 7 0,-3 4 0 16,-1 6 24-16,-12 3-28 0,3 5 23 0,-4 6-19 15,0 4 19-15,3 3-23 0,0 6 18 16,-2 0-14-16,3 3 24 0,-10 14-25 16,3 3 3-16,2 2 1 0,4 9-6 0,-2 3-2 15,6 4 28-15,-1 5-7 0,6 5 3 0,-1 4 2 16,2 2-26-16,5 8 38 0,0 5-27 0,5 4 32 16,4 4-32-16,1 3 38 0,6 4-30 0,3 4-47 15,5 1 71-15,3 1-25 0,6 6 0 0,4-3 3 16,4 1-48-16,3 4 13 0,4 0 60 0,3 1-64 15,7-4 55-15,2-1-47 0,1-2 4 0,3-1 6 16,0-2 2-16,1-1 50 0,3-4-56 0,-3-3 2 16,0-9 4-16,-1 2 19 0,4-5-16 15,-3-5 2-15,-5-16-1 0,1-4 3 0,2 1 9 16,1-4 0-16,-1-2-12 0,2-3 16 0,0-3-2 16,0-4-3-16,4-3-5 0,0-3 6 0,0-6-12 15,4-2 7-15,1-4-7 0,0-5 3 16,4-3-2-16,-4-9 7 0,4-2-2 0,0-4-2 15,5 0-1-15,3-5-1 0,1-4-8 0,1-5 3 16,1-4 7-16,5-3-3 0,-6-5 4 0,5-7 2 16,4-3-5-16,-2-4 9 0,7-11-10 0,-1 0 11 15,-3-9-16-15,-2 0 24 0,1-3-5 16,-1-6-20-16,-5 0 20 0,-3-1-4 0,3-1-6 16,-7-3-2-16,-1 0 3 0,3-3 5 0,-6 1 1 15,2-4 0-15,-3 1-3 0,-1-2 32 0,-1-1-8 16,-2-3 1-16,1-1-6 0,-1-4-4 0,-2 0 0 15,0-5-5-15,-3-5 59 0,-1-2-53 0,3-6 42 16,-1-18-52-16,3-2 14 0,0-7-9 0,-2-3 44 16,2-5-62-16,-1-1 45 0,-3 0-55 0,2 1 7 15,-3-3 59-15,-3 2-63 0,3-1 53 0,-4 1-6 16,1-4-3-16,-1 3-54 0,-4 2 55 16,2-3-12-16,-3 2 9 0,-3-3-28 0,1 0 17 15,-3 1-33-15,-8 20 4 0,5-21 8 0,-6 19-26 16,-1 2 19-16,-4-21-12 0,-3 5-1 15,-1 20-23-15,-6-15 19 0,2 21-20 0,-2-1 16 16,-3 5 0-16,-4 0-4 0,2 4 18 0,-3 2-12 16,-3 2 11-16,3 2-13 0,-1 0 8 0,1 5-37 15,-1 4-4-15,1 2 1 0,-4 5 24 0,5 2-34 16,-5 6 11-16,3 2-24 0,0 9 17 0,-2 3 4 16,-8-4 0-16,4 10-3 0,-4 2-2 0,-3 3-6 15,-3 2-6-15,-2 4-12 0,-3 6-3 0,-2 0 0 16,-2 7-7-16,-2 3-9 0,-2 6-5 0,-1 2-5 15,-14 7-1-15,-2 3 4 0,-2 7-7 0,-2 7-63 16,1 5 55-16</inkml:trace>
  <inkml:trace contextRef="#ctx0" brushRef="#br0" timeOffset="26859.84">14102 12685 32 0,'17'-21'0'16,"2"1"-12"-16,0-1 4 0</inkml:trace>
  <inkml:trace contextRef="#ctx0" brushRef="#br0" timeOffset="27792.43">14077 12856 405 0,'0'0'358'0,"-9"9"-61"16,9-9-58-16,-10 8-45 0,10-8-41 15,-7 4-18-15,7-4 7 0,-5 7 2 0,5-7 3 16,0 0-5-16,-6 6-9 0,6-6 3 0,0 0-5 16,0 0-18-16,-9 1-14 0,9-1-17 15,0 0-11-15,-9-3-6 0,9 3-12 0,-8-6-7 16,3 0 2-16,0 1-6 0,-4-1 8 0,5-3-6 15,-5 0 0-15,3-3-3 0,-2-2 0 0,-2 0-1 16,1-4-11-16,0-2-4 0,-1-4-6 0,2 0-2 16,-1-5-6-16,3-1-4 0,-2-2 0 0,3 0-2 15,4 1-2-15,-2-3 2 0,3 2-16 0,3 0 22 16,-2 0-22-16,4-1 16 0,3 0-14 0,-2 3 15 16,2-2-18-16,2 3 19 0,4-6-4 0,2 1 2 15,3 2-2-15,1-4 0 0,1 5 1 16,3 0-5-16,4-2 5 0,0 3-4 0,3 0 1 0,1-1-1 15,1 5-12-15,3-1 19 0,7-5 3 0,-6 7 1 16,4 0 1-16,-4 2-3 0,4 1-2 16,-4 2 0-16,-1 2-2 0,0 1 0 0,-8 2 13 15,0 6-13-15,-4-2-23 0,-2 0 20 0,-3 5-16 16,-1-2 20-16,-4 2-17 0,1 2 18 0,-4 0-17 16,-1 0 19-16,1-1-15 0,-3 1 19 0,1 1-21 15,-9 3 19-15,13-4-17 0,-13 4 17 0,11-3-18 16,-11 3 19-16,9-3-21 0,-9 3 19 0,9-5-18 15,-9 5 13-15,0 0-18 0,10-4-14 0,-10 4-60 16,0 0-51-16,7-3-65 0,-7 3-41 16,0 0-9-16,0 0-41 0,0 0-35 0,0 0-59 15,0 0-197-15,0 0-97 0</inkml:trace>
  <inkml:trace contextRef="#ctx0" brushRef="#br0" timeOffset="28324.98">14565 11542 234 0,'0'0'267'0,"0"0"-34"0,0 0-64 0,0 0 0 16,-4 6-39-16,4-6 15 0,0 0-32 0,0 0 9 15,0 0-24-15,0 0 4 0,0 0-26 0,0 0 0 16,0 0-22-16,0 0 13 0,0 0 27 0,5 5 11 16,-5-5-1-16,0 0-3 0,16-1 10 0,-5-2-7 15,-2-1 3-15,6-1-35 0,1 1 18 0,4-4-28 16,-2-1 2-16,4 2-20 0,-2-4 1 0,2 3-18 15,1-4 1-15,-4 4-14 0,4-3 8 16,-5 3-15-16,1-3 9 0,-1 4-17 0,-1-2 10 0,-3 3-15 16,0 0 8-16,-4-1-21 0,-1 3-42 15,1-1-38-15,-1 3-27 0,-4-3-33 0,-5 5-41 16,8-7-15-16,-8 7-23 0,6-5-14 0,-6 5-15 16,0 0-9-16,-6-8-155 0,6 8 99 0</inkml:trace>
  <inkml:trace contextRef="#ctx0" brushRef="#br0" timeOffset="28608.72">14748 11258 215 0,'0'0'311'0,"-7"-3"-57"16,7 3-37-16,0 0-27 0,-10-4-23 16,10 4-14-16,0 0-22 0,0 0-17 0,0 0-14 0,-10 1 23 15,10-1 16-15,-1 9-4 0,1 0 0 16,1 2-21-16,0 3 3 0,2 3-3 0,1 3-25 15,1 6-1-15,2-3-20 0,0 4 3 0,2 5-9 16,0-3-10-16,2 7-3 0,1-1-9 0,-1-4-8 16,1 3-3-16,-3-4-6 0,2 0-3 0,-2-4-3 15,0 2-2-15,-1-5-2 0,-1-1-3 0,1-1-4 16,-3-1-2-16,4-2 0 0,-3-2-1 0,-2-2-4 16,1-1-3-16,-2-2-4 0,1-1-44 0,-3-1-70 15,3-4-54-15,-3 2-30 0,-1-7-49 0,4 6-43 16,-4-6-76-16,0 0-231 0,0 0-117 15</inkml:trace>
  <inkml:trace contextRef="#ctx0" brushRef="#br0" timeOffset="29241.24">14877 11185 61 0,'-5'-13'362'0,"1"-1"-86"0,0 0-66 16,-2 5-39-16,-1-3-34 0,2 4-33 16,-1-2-17-16,-2 2-5 0,-1 0 1 15,0 2 4-15,0 1 10 0,-2 0-10 0,-1 1-3 16,2 2 4-16,-4 2 6 0,1 0-13 0,-1 2 6 16,0 2-1-16,-4 3 4 0,0-1 3 0,2 6-7 15,-2-1 8-15,-1 6-2 0,-2 1-9 0,3 4-3 16,-2 7-9-16,-2-1 8 0,7 4-8 0,-3 2 20 15,4 1-5-15,0 4 18 0,2-1-13 0,3 4 18 16,4-1-15-16,-1 3-3 0,5-6-15 0,-1 7 18 16,5 0-44-16,4 1 18 0,1-4-37 0,1 4 24 15,0-5-39-15,6 0 25 0,2-2-28 0,1-1 25 16,2-3-27-16,2-1 1 0,1-4 24 0,3 0-28 16,-1-5 25-16,3 2-29 0,3-5 25 15,-2-3-30-15,3-2 24 0,-4-5-28 0,2 0 28 16,-2-5-30-16,-1-1 23 0,0-2-27 0,-2-4 2 15,3-1 3-15,-1-4 5 0,1-3-4 0,3-7 10 16,2-3 17-16,-2-4 10 0,-3-1-29 0,0-3 28 16,-5-4-33-16,4-3 38 0,-4-1-33 0,-3 2 38 15,-2-5-30-15,-1 0 23 0,-3 0-31 0,-3-1 32 16,-2-2-36-16,-2 0-1 0,-3 4 6 0,-2 0-2 16,-3-2 1-16,0 0 3 0,-3-2-4 0,-3-2 29 15,-2 0-35-15,-1 5 46 0,-4 0-43 16,0 3 35-16,-4 2-37 0,0 1 31 0,-1 2-34 15,-3 2 28-15,-2 3-31 0,-1 1 33 0,3 5-37 16,-4 0 26-16,1 4-35 0,-1-2 26 0,-2 4-26 16,1 5 32-16,2-2-33 0,0 2 31 0,1 3-35 15,-3 0 32-15,3 3-37 0,-3-1 29 0,5 2-43 16,1 0 11-16,-2 2-40 0,2-1 4 16,1 3-28-16,-2-1-28 0,4 0-30 0,0 4-24 15,-1-2-25-15,4 0-25 0,-2 2-42 0,4 0-13 16,3-3-1-16,-1 5-6 0,-1-3-23 0,6 0-34 15,-2 5-209-15,4-7-73 0</inkml:trace>
  <inkml:trace contextRef="#ctx0" brushRef="#br0" timeOffset="29991.26">14895 11073 349 0,'-8'5'361'0,"8"-5"-51"16,-9 6-49-16,9-6-38 0,-10 4-6 0,10-4-9 16,-9 4-15-16,9-4-8 0,-8 5-21 0,8-5-7 15,0 0-9-15,0 0-16 0,0 0-23 0,0 0-22 16,-11-5-16-16,11 5-9 0,-3-8 4 0,3 1-4 16,3-3 13-16,-1-2 5 0,1 2 20 0,1-6 8 15,0-1-8-15,1 1-19 0,2-5 28 0,0 2-24 16,-1-2 25-16,3 2-45 0,0-3-3 0,1-3-9 15,2 0-6-15,2 3-5 0,-1-3-5 0,2 0-8 16,-1 2-6-16,1 2 29 0,2 0-47 16,-2 1 28-16,2-1-30 0,1 2 28 15,2 0-31-15,-2 2 25 0,1 1-12 0,2-1 5 16,-2 4-27-16,1 3 32 0,-2-1-36 0,3 1 29 16,-2 1-32-16,0 3 29 0,-1 0-26 0,-3-2 30 15,3 5-32-15,-4-1 33 0,4-1-31 0,-4 2 30 16,0 1-31-16,-1-1 32 0,0 1-31 0,-2 2 31 15,-2-1-31-15,3 0 30 0,-12 1-23 0,15-2 22 16,-15 2-31-16,18-1 30 0,-18 1-30 0,13-2 33 16,-13 2-37-16,0 0 28 0,16 0-31 0,-16 0 30 15,0 0-34-15,13 0 25 0,-13 0-33 0,0 0 16 16,0 0-45-16,13 2 21 0,-13-2-37 16,0 0 9-16,0 0-24 0,6 4-21 0,-6-4-20 15,0 0-19-15,0 0-24 0,0 0-31 0,3 5-30 16,-3-5-19-16,0 0-47 0,0 0-17 0,-7 3-60 15,7-3-266-15,0 0-157 0</inkml:trace>
  <inkml:trace contextRef="#ctx0" brushRef="#br0" timeOffset="30391.58">15163 10314 297 0,'-6'-4'306'0,"6"4"-66"0,-16-3-37 15,16 3-14-15,-12-5-25 0,12 5 4 0,-13-3-2 16,13 3-7-16,-13-3-4 0,13 3-8 0,-10-1-12 16,10 1-16-16,0 0-27 0,-12-2-18 0,12 2-13 15,0 0-11-15,0 0-5 0,-12-2-14 0,12 2-4 16,0 0-4-16,0 0 2 0,-11-1 9 0,11 1-1 15,0 0-4-15,0 0-2 0,0 0-2 0,0 0-1 16,0 0-6-16,-9-3 2 0,9 3-4 0,0 0-4 16,0 0-3-16,0 0-6 0,0 0-1 0,0 0 6 15,0 0-4-15,0 0-2 0,0 0 1 16,0 0-4-16,0 0 1 0,0 0-4 0,0 0 4 16,0 0-3-16,0 0 0 0,0 0 0 0,0 0-2 15,0 0 2-15,0 0 1 0,0 0-1 0,0 0-14 16,0 0-66-16,0 0-10 0,0 0-18 15,0 0-8-15,8 6-22 0,-8-6-18 0,0 0-37 16,8 2-30-16,-8-2-45 0,5 4-261 0,-5-4-37 16</inkml:trace>
  <inkml:trace contextRef="#ctx0" brushRef="#br0" timeOffset="31058.58">14822 10688 58 0,'0'0'291'0,"-5"-6"-91"0,5 6 3 16,-5-5-57-16,5 5 27 0,-7-5-37 0,7 5 13 15,0 0-29-15,-4-6 18 0,4 6-18 0,-6-6 14 16,6 6-1-16,0 0 4 0,-4-6-1 0,4 6-16 16,0 0-6-16,0 0-22 0,-2-5-2 0,2 5-23 15,0 0 2-15,0 0-17 0,-4-5 1 0,4 5-17 16,0 0 3-16,0 0-16 0,0 0 1 0,0 0-16 15,0 0 10-15,0 0-15 0,-4 9 18 0,3-3-12 16,1 6 46-16,-3 1-13 0,3 3 5 0,0 3-3 16,0 2 3-16,-1 2 6 0,1 1 9 0,0 3 0 15,1-1 0-15,-1-1 9 0,0 2 6 16,0-2 3-16,0-2 10 0,0 3-19 0,3-6-9 16,-2-1-5-16,-1-1-6 0,1-1-3 0,-1-6-7 15,0 4-4-15,3-4 1 0,-3-2-1 0,1 2-1 16,-1-3-25-16,0 0 31 0,0-8-26 0,3 11 29 15,-3-11-32-15,1 11 31 0,-1-11-30 0,1 6 25 16,-1-6-34-16,0 0 24 0,0 0-29 0,9 5 33 16,-9-5-37-16,0 0 24 0,0 0-34 0,8-3 32 15,-8 3-31-15,0 0 29 0,6-2-32 16,-6 2 31-16,0 0-32 0,8-4 32 0,-8 4-32 16,5-3 29-16,-5 3-29 0,10-5 29 15,-10 5-28-15,12-2 32 0,-12 2-24 0,14-1 20 16,-14 1-27-16,15-1 49 0,-15 1-56 0,19-1 30 15,-10 1-30-15,-9 0 29 0,23 0-34 0,-11-1 0 16,-12 1-61-16,23-1-10 0,-12-1-31 0,-11 2-31 16,18-1-17-16,-18 1-31 0,18-2-32 0,-18 2-32 15,18-2-22-15,-18 2-18 0,13-2-24 0,-13 2-86 16,11-4-169-16,-11 4-104 0</inkml:trace>
  <inkml:trace contextRef="#ctx0" brushRef="#br0" timeOffset="31823.95">14221 11533 222 0,'0'0'302'16,"-5"-3"-34"-16,5 3-73 0,-9-4 6 15,9 4-40-15,0 0-9 0,0 0-2 0,-9-3 48 16,9 3-48-16,0 0-5 0,0 0-6 0,-6-4-12 15,6 4-17-15,0 0-16 0,0 0-2 0,0 0-25 16,0 0-4-16,0 0-14 0,0 0-6 0,0 0-13 16,0 0 0-16,0 0 29 0,0 0 15 0,0 0-18 15,9 7 3-15,-3-2-26 0,4 1 13 0,3 1-22 16,0 2 7-16,5-1-21 0,1 4 9 0,-1-1-4 16,2-2-5-16,1 3-1 0,-3-2-3 15,2 2-2-15,-2-3-3 0,1 3 1 0,-1-4-1 16,-4 2 4-16,0-3-3 0,-5 3-1 15,3-2 1-15,-2 2 1 0,-4-3 1 0,2 3 0 16,-3-1 1-16,0-2-2 0,-2 3 4 0,-2-1 2 16,-1 2-3-16,0-1-2 0,0 1 0 0,-4 0 12 15,2-1 26-15,-2 4 6 0,-3-1 0 0,1-1 2 16,-3 1 13-16,0 0 4 0,0-2-24 0,3 3 22 16,-4-3-29-16,-1 0 19 0,5 0-30 0,-4 2 20 15,2-3-33-15,0 1 27 0,1 0-30 0,-2-1 18 16,1 0-27-16,3 0 17 0,-3-3-28 0,4 2 25 15,-2-1-27-15,1 1 25 0,1-1-31 0,-1-2 27 16,1 1-24-16,0 0 21 0,4-7-29 16,-6 9 0-16,6-9-66 0,-4 10-26 0,4-10-44 15,-4 5-16-15,4-5-39 0,0 0-17 0,-1 7-7 16,1-7-37-16,0 0 0 0,0 0-89 0,3-8-264 16,-3 8-141-16</inkml:trace>
  <inkml:trace contextRef="#ctx0" brushRef="#br0" timeOffset="106538.17">11403 14566 286 0,'-2'-9'321'0,"-1"1"-55"0,2 2-30 15,-2-3-11-15,3 2-12 0,-1 0-2 0,0-2 11 16,-2 3 2-16,3-5-14 0,-1 6-19 0,-2-3-16 15,3 1-14-15,0 0-21 0,0 7-23 0,-1-13-24 16,1 13-19-16,-1-9-17 0,1 9-15 16,0-8-6-16,0 8-14 0,0 0-4 0,0 0 0 15,0 0-3-15,11 5-1 0,-2 6-52 0,4 3 57 16,-3 4-53-16,8 5 54 0,0 6-4 0,1 0-6 16,2 5 2-16,-1-3-2 0,-1-2-2 0,-1 0-1 15,1-6-4-15,-3-2 1 0,-2-3-2 0,-3-1 1 16,2-2 0-16,-3-3 1 0,-1-1 1 0,0-3 1 15,-1 2 14-15,-2-4 12 0,1-1 14 0,-1 1 12 16,-6-6 2-16,10 2-8 0,-10-2-6 16,9-10-17-16,-4 1-51 0,3-5 51 0,-4-1-52 0,-2-5 53 15,1-3-64-15,-2 0 62 0,2-5-50 0,-1 4 53 16,-2-2-55-16,0 0 52 0,0 1-53 16,0-3 51-16,0 5-53 0,0 4 54 0,0-2-58 15,-1 1 54-15,1 2-6 0,-1 0-5 0,1 2-4 16,0 1-6-16,0 4-5 0,-3-2-12 0,3 2-25 15,0 3-26-15,0 0-43 0,0-1-49 16,0 3-35-16,0 6-26 0,4-13-25 0,-4 13-43 16,4-9-8-16,0 3-40 0,-4 6-41 0,6-3-156 15,-6 3-38-15</inkml:trace>
  <inkml:trace contextRef="#ctx0" brushRef="#br0" timeOffset="106885.77">11958 14674 138 0,'0'0'508'0,"0"-8"-33"0,0 8-92 16,0 0-78-16,-1-6-64 0,1 6-50 0,0 0-41 16,0 0-24-16,0 0 4 0,1 9 14 0,0 0 3 15,-1 3-16-15,3 1-24 0,2 4-16 16,-3 2-18-16,2 0-19 0,4 4-10 16,-3-1-12-16,0-1-6 0,5 0-5 0,-3-2-5 15,-2-2-7-15,0-2-12 0,0-2-18 0,1 0-42 16,-2-1-39-16,0-3-26 0,0 0-77 0,-3-1-41 15,3-4-50-15,-4-4-98 0,0 9-264 0,0-9-167 16</inkml:trace>
  <inkml:trace contextRef="#ctx0" brushRef="#br0" timeOffset="107218.42">11397 14088 316 0,'-12'-8'332'0,"1"1"-19"0,1 1-57 16,-1 0-35-16,4 1-9 0,-2 0-8 0,1-1-11 16,2 3-9-16,-3 0-12 0,9 3-15 0,-12-7-9 15,12 7-15-15,-9-7-12 0,9 7-16 0,-10-3-13 16,10 3-5-16,-5-3-14 0,5 3-8 0,-5-6-16 15,5 6-11-15,0 0-4 16,0 0-4-16,1-8 0 0,-1 8-14 0,18-4 14 16,-4-1-5-16,3-1-2 0,3 1-4 0,6-1-5 15,3-4-2-15,2 3-3 0,-2-2-2 0,3 1-2 16,0 1-48-16,-4-1 39 0,3 1-103 0,-7 0-2 16,0 1-67-16,-3 0-96 0,1 0-19 0,-7 0-33 15,0 3-55-15,2-4-257 0,-7 2-147 0</inkml:trace>
  <inkml:trace contextRef="#ctx0" brushRef="#br0" timeOffset="107484.9">11687 13783 267 0,'0'0'389'16,"-9"-4"-117"-16,9 4 18 0,-6-7-90 0,6 7 33 16,-7-3-85-16,7 3-24 0,-4-6-20 0,4 6 33 15,0 0-81-15,0-6 40 0,0 6-74 0,0 0 47 16,9-2-57-16,-9 2-10 0,12 0 2 0,-2 5 48 15,-1-3-60-15,1 5 55 0,4 2-63 0,-1 2 55 16,2 1-7-16,-2 5-6 0,0-1-7 0,1 2 0 16,-4 3-2-16,-1-2-4 0,0-1-3 0,0 2 7 15,-4 0 24-15,-1 0 2 0,0 0-5 0,-8 0-11 16,3 2-3-16,-3-1-6 0,-4 2-4 0,2-1-4 16,-4-2-6-16,1-1-9 0,0 1-52 15,1-4-71-15,2-2-90 0,-2-2-86 0,4-1-392 16,3-2-206-16</inkml:trace>
  <inkml:trace contextRef="#ctx0" brushRef="#br0" timeOffset="109933.85">11962 11649 454 0,'-3'-17'396'0,"-2"3"-60"0,4 1-67 16,-2-1-36-16,-2-1-27 0,4 0-1 0,-2 4-9 16,2-2-24-16,-2 0-22 0,2 2-15 0,0-1-20 15,-3 4-18-15,4-3-20 0,-1 5-17 0,1-3-14 16,-3 4-11-16,3 5-8 0,4-9-7 0,-4 9-1 15,8-5-2-15,-8 5 4 0,14 5-10 0,-4 1 0 16,4 2-1-16,0 6-4 0,5 3-3 16,0 1-1-16,-2 3 1 0,5 0 45 15,-3 0-57-15,0 3 49 0,0-5-56 0,-2-2 54 16,-2-1-57-16,-2-2 51 0,0-4-53 0,-3 1 54 16,-1-2-46-16,-1-3 61 0,-1 1-34 0,1-1 66 15,-3-2-56-15,-5-4 49 0,13-3-62 0,-8-3 49 16,-1 0-55-16,1-3 9 0,-4-4-3 0,3-2 0 15,0-2-6-15,-3-1 1 0,-1 0-17 0,0-1 21 16,3-3-8-16,-3 2 2 0,0 1-7 0,1 1-8 16,-1 0-42-16,0 1-56 0,0 4-49 0,0 0-65 15,0-1-41-15,4 5-27 0,-2-1-20 16,-2 10-14-16,4-13-22 0,-4 13-190 0,9-5-42 16</inkml:trace>
  <inkml:trace contextRef="#ctx0" brushRef="#br0" timeOffset="110233.58">12417 11591 115 0,'0'0'386'0,"0"0"-103"0,0 0-59 15,0 0-34-15,14-1-21 0,-14 1-12 0,5-4-17 16,-5 4-20-16,6-7-16 0,-6 7-25 0,9-6-8 16,-9 6-23-16,10-4-5 0,-10 4-12 0,11-3 1 15,-11 3-10-15,14 3 4 0,-14-3-3 0,15 4 2 16,-7-1-6-16,-2 7 0 0,4-3 3 15,-2 5 2-15,-3 0 5 0,3 2 8 0,-3 2 14 16,-1 1 7-16,-2-2 14 0,2 2 15 16,-3-2 52-16,1 2-46 0,-1-3 43 0,-1-1-69 15,1-1 37-15,-1-1-58 0,3-1 41 0,-2 0-60 16,2-3 48-16,-1 1-59 0,2-4 48 0,-4-4-61 16,13 3-1-16,-13-3 45 0,20-6-77 0,-6-3-15 15,4-2-146-15,-4-5-78 0,5-3-56 0,-2-4-76 16,-2-1-347-16,-2 0-254 0</inkml:trace>
  <inkml:trace contextRef="#ctx0" brushRef="#br0" timeOffset="110667.21">11608 11134 79 0,'0'0'237'15,"0"0"-29"-15,-7-5-7 0,7 5-1 0,0 0-1 16,0 0-41-16,0 0 36 0,0 0-53 0,0 0 59 16,-11 0-64-16,11 0 60 0,0 0-62 0,0 0 56 15,0 0-60-15,0 0 48 0,0 0-62 0,0 0 37 16,0 0-67-16,-8-3 36 0,8 3-63 0,0 0 38 16,0 0-62-16,9-2 44 0,0 1-51 0,0-3 44 15,5 0-64-15,5-5 49 0,7 1-56 0,3-4 46 16,8-2-55-16,3 1 42 0,2-1-47 0,-1-2 49 15,1 1-60-15,-1 2 51 0,-1 0-61 16,-3-1 7-16,-8 5-105 0,2-2 6 0,-7 4-108 16,-1-2-21-16,-4 4-7 0,-2-2-18 0,-3 1-15 15,-3 3-23-15,-2-2-253 0,-2 1-87 0</inkml:trace>
  <inkml:trace contextRef="#ctx0" brushRef="#br0" timeOffset="110933.92">12121 10839 122 0,'0'0'321'0,"-7"-6"-39"0,7 6-57 16,-5-10-15-16,5 10-8 0,-4-5-6 16,4 5-9-16,-3-10-6 0,3 10-8 0,-1-7-10 15,1 7-29-15,0-7-20 0,0 7-23 0,1-9-16 16,-1 9-15-16,4-6-12 0,-4 6-8 0,9-5-8 16,0 2-4-16,-9 3-3 0,14-1-3 15,-1 2-4-15,0 2 2 0,-2 2 40 0,7 0-58 16,-4 1 47-16,4 5-60 0,0-1 52 0,-3 2-60 15,2 0 52-15,-3-1-52 0,-1 4 46 0,-2 1-55 16,-6-1 51-16,2 1-54 0,-5 1 45 0,-2 0-69 16,-1 2 36-16,-3 4-78 0,-5-1 26 0,-5 1-83 15,1 3 10-15,-3-1-66 0,-1 0-48 0,-1-1-67 16,0 1-229-16,2-2-68 0</inkml:trace>
  <inkml:trace contextRef="#ctx0" brushRef="#br0" timeOffset="112799.87">7597 12343 21 0,'-10'-11'462'0,"4"6"-90"0,-2 0-59 16,0-2-43-16,2 1-29 0,2 2-12 0,4 4-21 15,-9-8-32-15,9 8-41 0,-9-6-30 0,9 6-28 16,-5-5-14-16,5 5-7 0,0 0-21 0,0 0-7 16,0 0-7-16,0 0-2 0,5 14 43 0,4-1-60 15,0 6 47-15,8 7-60 0,1 4 55 0,1 3-11 16,1 1-8-16,1-2-5 15,-2-2-5-15,-1-6-2 0,-3 1-2 0,2-7-2 16,-6-1 0-16,2-5 0 0,-3 2 7 0,-1-6 2 16,0 3 10-16,1-7 9 0,-3 2 9 0,-7-6-2 15,13-1-7-15,-6-4-5 0,-2-4-8 0,-1-2-51 16,1-1 54-16,-2-5-6 0,-2 0-53 0,-1-4 54 16,0-6-54-16,-1 2 53 0,-2-4-51 0,1-2 5 15,-2 0 4-15,0-2 1 0,0 3 50 0,-1-1-57 16,0 6 52-16,1-2-53 0,0 5 50 0,3-1-60 15,-3 5 53-15,3 1-65 0,-2 0 36 0,2 4-87 16,1 1 17-16,-1 1-110 0,-3 1 13 0,4 0-32 16,4 6-8-16,-4 4-29 0,2-12-25 0,-2 12-37 15,4-6-133-15,-4 6 80 0</inkml:trace>
  <inkml:trace contextRef="#ctx0" brushRef="#br0" timeOffset="113133.14">8133 12418 327 0,'0'0'383'0,"0"0"-28"15,0 0-112-15,0 0-19 0,0 0-94 0,0 0 26 16,-3-6-73-16,3 6 55 0,12-8-75 0,-2 0 54 16,3-1-78-16,3-1-3 0,4-1-10 0,1-3-4 15,5 2-6-15,-2-2-5 0,-1 0-2 0,0 2-27 16,-4 3-46-16,-1-2-41 0,0 1-31 15,-4 3-28-15,-1-3-52 0,-4 6-62 0,-1-2-164 16,-1-1 88-16</inkml:trace>
  <inkml:trace contextRef="#ctx0" brushRef="#br0" timeOffset="113350.26">8322 12224 323 0,'-17'-1'291'0,"17"1"-44"0,-12-3-13 15,12 3-15-15,-12-2-11 0,12 2 10 0,-8-3-4 16,8 3-17-16,0 0-27 0,-11 0-38 0,11 0-25 15,0 0-3-15,0 0-37 0,-9-3-17 0,9 3-9 16,0 0-11-16,0 0-5 0,0 0 2 0,0 7 2 16,1 0-1-16,3 1-2 0,1 1 39 15,3 2-59-15,-2 6 46 0,3 0-58 0,0 1 49 16,1 2-57-16,-1-2 51 0,0 3-59 0,0-3 55 16,0 0-102-16,0 1 14 0,-1-5-98 15,-1-2-2-15,1 1-80 0,-3 0-45 0,-1-5-64 16,1 1-248-16,-1-1-105 0</inkml:trace>
  <inkml:trace contextRef="#ctx0" brushRef="#br0" timeOffset="113883.01">8305 11945 384 0,'-10'-6'302'15,"10"6"-60"-15,-15-5-29 0,2 5-32 0,13 0-19 16,-19-1-20-16,19 1-54 0,-26 1 57 0,16 0-56 16,-5 3 51-16,-1 2-66 0,1 1 65 0,0 4-66 15,-3 0 62-15,-4 6-59 0,7 3 45 0,-3 4-63 16,1 1 36-16,3 7-60 0,0 1 43 0,5 5-66 15,3-4 54-15,1 1-66 0,2 3 50 16,6-2-4-16,-2 1-13 0,4-3-5 0,5 5-3 16,3-4 8-16,2-3-11 0,1 1-3 0,3-5-2 15,-1-5-54-15,2-3 59 0,3-2-50 16,3-4 53-16,-2-3-49 0,4-2 52 0,-1-4-51 16,1-3 51-16,0-3-49 0,-1-3 52 0,5-4-54 15,-4-2 51-15,3-3-51 0,-4-3 56 0,2-5-56 16,-3 1 59-16,-1-4-37 0,-2-2 60 0,-4 3-45 15,-3-1 66-15,-2-1-51 0,-3-1 1 0,-2 1 12 16,0-3 3-16,-5 3 46 0,-3 0-56 0,-1-2 43 16,-1 1-59-16,-8-3 45 0,3 2-55 0,-6-2 49 15,-2 3-54-15,0 1 51 0,-5 1-65 16,-3 0 50-16,-1 5-56 0,-2 2 49 0,-1 1-52 16,-1 4 48-16,-1 1-52 0,0 1 46 0,5 4-58 15,-4 2 39-15,3 1-75 0,1 3 27 0,1 2-83 16,-2 0 19-16,-2 3-96 0,6 4 13 0,-1-2-82 15,1 5-12-15,2-2-32 0,0 4-61 0,4-2-258 16,1 2-148-16</inkml:trace>
  <inkml:trace contextRef="#ctx0" brushRef="#br0" timeOffset="114366.92">7197 12117 370 0,'0'-9'543'0,"0"9"-131"0,3-11 3 0,-3 11-85 16,0-11 32-16,0 11-95 0,0-11 17 0,1 5-85 16,-1 6 7-16,3-12-89 0,-1 2 27 15,2 3-77-15,5-5 38 0,1 1-71 0,3-2 40 16,5-1-62-16,1-3 44 0,4 0-56 0,0 0 40 16,1 1-60-16,2-2 1 0,-3 2-113 0,1 0-4 15,-1 1-105-15,-1-1 35 0,-3 4-65 0,-2-1 13 16,-3 1-23-16,-4 2-33 0,0 0-11 0,-1-1 3 15,-5 2-153-15,0 3 39 0</inkml:trace>
  <inkml:trace contextRef="#ctx0" brushRef="#br0" timeOffset="114615.87">7544 11712 382 0,'-7'-5'76'0,"7"5"39"0,-10-9 22 15,6 2 9-15,4 7 18 0,-10-7-10 16,10 7 38-16,-10-8-46 0,10 8 68 0,-10-6-61 0,10 6 50 16,-7-8-76-16,7 8 34 0,-5-7-80 15,5 7 35-15,-4-6-72 0,4 6 38 0,-1-7-65 16,1 7 47-16,4-8-62 0,-4 8 48 0,6-6-57 15,-6 6 46-15,14-4-47 0,-14 4 44 0,17 0-49 16,-7 3 44-16,3-2-55 0,0 3 59 0,2 3-60 16,-2-1 57-16,1 2-58 0,0 1 53 0,-4 0-12 15,4 3 3-15,-5-2-3 0,0 2-3 0,-3 1-1 16,2 1-3-16,-4 0-2 0,-3 1 1 0,2 2-3 16,-6-1-3-16,2 1-7 0,-3-1-70 0,0 1 34 15,0-2-88-15,-2 2 10 0,2-2-69 0,2 0-44 16,-2-3-63-16,1 1-309 0,2-3-117 0</inkml:trace>
  <inkml:trace contextRef="#ctx0" brushRef="#br0" timeOffset="114982.99">7969 12724 346 0,'-4'-7'506'0,"3"0"-59"0,1 7-60 15,-6-8-40-15,6 8-38 0,-4-9-61 0,4 9-46 16,-4-6-44-16,4 6-39 0,0 0-18 0,0 0-19 16,0 0-17-16,0 0-15 0,0 14-10 0,3-3-8 15,2 1-52-15,0 6 49 0,1 2-51 0,3 2 48 16,0 6-61-16,1-1 14 0,-1 3-100 16,3-3 24-16,-1 4-88 0,-2-5 29 0,0 1-46 15,1-5 16-15,-3-2-26 0,-1 0-44 0,1-4-50 16,-2-3-218-16,1-2-26 0</inkml:trace>
  <inkml:trace contextRef="#ctx0" brushRef="#br0" timeOffset="115583.17">8934 11914 454 0,'-1'-7'377'0,"-2"-3"3"0,2 6-134 15,1 4 17-15,-4-11-107 0,4 11 25 0,0-6-90 16,0 6 28-16,0 0-75 0,0-8 42 0,0 8-62 16,0 0 69-16,12 8-59 0,-6-4 44 0,4 7-62 15,3 2 48-15,1 1-61 0,0 7 52 0,4 2-63 16,-1-2 2-16,-1 1 3 0,1-2 2 0,-2-4-2 16,-2 0 4-16,0-1 5 15,-2-2 0-15,0-2 4 0,-4-1 9 0,2 0 14 16,-1-3 27-16,-3 0 55 0,0 0 40 0,0-4 17 15,-5-3-29-15,8 3-29 0,-8-3-23 0,0 0-18 16,4-6-16-16,-4 6-13 0,-3-17-10 0,2 3 40 16,-2-3-67-16,-2-4 41 0,0-1-64 0,0-7 39 15,-3-1-92-15,3-3 21 0,-4 3-70 0,3-3 37 16,-2 1-77-16,4 3 24 0,-1-2-100 0,1 8-28 16,-2 0-25-16,5 3-51 0,-2 4-387 0,3 1-232 15</inkml:trace>
  <inkml:trace contextRef="#ctx0" brushRef="#br0" timeOffset="115915.92">9314 11990 248 0,'0'0'394'0,"0"0"-33"0,10-6-116 16,-10 6 14-16,6-8-98 0,-2 3 42 0,-4 5-89 15,9-6 37-15,-9 6-91 0,10-8 47 0,-10 8-90 16,13-5 54-16,-13 5-62 0,14-1 53 0,-14 1-67 16,14 1 54-16,-14-1-63 0,13 8 58 15,-4-3-62-15,-4 1 62 0,0 2-44 0,-2 3 74 16,1-2-37-16,-3 0 74 0,0 5-36 0,-1-3 68 16,0 2-55-16,-1-2-6 0,1 0-6 0,-1 2-6 15,-2-5-13-15,3 3-7 0,0-4-12 16,0 2-4-16,0-4-4 0,3 3-2 0,-3-8 4 15,5 8-1-15,-5-8-6 0,14 3-6 0,-5-6-13 16,2-3 19-16,3-4-99 0,3 2-15 0,-3-5-121 16,0-2-21-16,0-1-73 0,-1-1-43 0,-2 0-79 15,-2-6-207-15,0 2-145 0</inkml:trace>
  <inkml:trace contextRef="#ctx0" brushRef="#br0" timeOffset="116201.18">8649 11572 252 0,'-14'-2'453'0,"14"2"-73"0,-18-4-54 15,18 4-39-15,-14-4-9 0,14 4 41 0,-11-3-89 16,11 3 12-16,-11-4-89 0,11 4 16 15,-1-6-78-15,1 6-16 0,1-11-13 0,6 6-14 16,-1-1-8-16,3-2-12 0,8 1 41 0,-2-3-60 16,8 1 43-16,4-3-60 0,1 0 33 0,0 2-119 15,4-3-5-15,-4 2-121 0,4-3-7 0,-4 2-56 16,0 2-28-16,2-2-57 0,-6-2-254 0,2 2-133 16</inkml:trace>
  <inkml:trace contextRef="#ctx0" brushRef="#br0" timeOffset="116416.27">9122 11218 75 0,'0'0'443'0,"0"-8"-90"0,0 8-115 0,0 0 7 15,0-8-98-15,0 8 19 0,3-5-82 0,-3 5 33 16,7-5-72-16,-7 5 41 0,9-3-67 0,-9 3 48 16,18-2-59-16,-8 4 48 0,3 1-54 0,1 2 54 15,0 1-66-15,3 5 61 0,-2 1-63 0,-1 2 56 16,0 1-61-16,-1 3 66 0,1 0-63 0,-5 3 8 15,-1-2 3-15,-2 2 0 0,-5 4 3 0,-1-1-1 16,-1 0 6-16,-5 6-3 0,-3-3-10 0,-3 9-58 16,-7-2-45-16,1 2-93 0,-5-2-120 0,0 0-171 15,-9 8 12-15</inkml:trace>
  <inkml:trace contextRef="#ctx0" brushRef="#br0" timeOffset="119883.13">8064 13604 122 0,'0'0'457'0,"-8"5"-28"0,8-5-109 16,-9 3 6-16,9-3-81 0,0 0 41 16,-9 4-74-16,9-4 39 0,0 0-74 0,-9 4 29 15,9-4-78-15,0 0 31 0,0 0-68 0,0 0 33 16,-5 3-68-16,5-3 33 0,0 0-66 0,0 0 46 16,0 0-60-16,8-6 48 0,-2 1-58 0,1 2 49 15,3-3-60-15,0 0 50 0,4-2-53 0,0 0 45 16,2-1-82-16,0 2-5 0,-2-3-130 0,0 4-19 15,2 1-84-15,-4-4-67 0,0 6-46 16,-2-2-351-16,0 4-263 0</inkml:trace>
  <inkml:trace contextRef="#ctx0" brushRef="#br0" timeOffset="120132.26">8093 13815 286 0,'-5'7'427'0,"-1"-2"-110"16,1 1-33-16,5-6-40 0,-7 6-18 0,7-6-21 16,-6 8-23-16,6-8-24 0,-4 5-31 0,4-5-21 15,-4 4-11-15,4-4-15 0,0 0-12 0,-5 6-12 16,5-6-6-16,0 0-3 0,0 0-4 16,14-2-7-16,-5-2-1 0,0 0-52 0,5-2 61 15,-1-1-60-15,2 0 54 0,3-2-57 0,1-1 51 16,0-2-54-16,1 3 50 0,1-3-58 0,0 1 29 15,-1 0-124-15,3-2-31 0,-1 3-100 0,-3-1-65 16,3 3-393-16,-2-4-222 0</inkml:trace>
  <inkml:trace contextRef="#ctx0" brushRef="#br0" timeOffset="120631.46">8690 13498 353 0,'0'0'510'0,"-6"-6"-71"0,6 6-70 0,-7-8-54 16,7 8-55-16,-4-6-49 0,4 6-21 0,-2-8-7 15,2 8-22-15,-5-7-31 0,5 7-27 0,0 0-22 16,-3-6-17-16,3 6-13 0,0 0-9 0,10-5-9 15,-10 5-4-15,13-2-11 0,-1 5 2 0,2 1 3 16,0 0-8-16,4 2 0 0,2 3-7 0,-2 1-50 16,5-1 56-16,-1 4-49 0,-3-4 54 15,3 3-57-15,-3-3 62 0,-1 1-54 0,-2-3 57 16,0 2-51-16,-2-2 50 0,-3 0-55 16,-2-3 57-16,1 1-53 0,-2-1 55 0,1 0-36 15,-9-4 89-15,13 5-14 0,-13-5 94 0,10 4-26 16,-10-4-8-16,0 0-24 0,9-3-20 0,-9 3 30 15,5-9-74-15,-5 3 34 0,3-2-54 0,-3-4 35 16,-3 0-53-16,3-1 49 0,0-2-43 0,0-2 38 16,0 0-63-16,-1-1 50 0,1-2-61 0,0 1 58 15,-1-1-61-15,1 2 58 0,1-2-57 0,-1 2 54 16,0-1-55-16,0 2 6 0,1 0 0 0,-1 2 6 16,0 3 0-16,0 0-8 0,0-1-31 15,0 5 20-15,0-1-94 0,0 2 11 0,0 0-91 16,3-2 10-16,-3 9-99 0,0-9 10 0,0 9-52 0,0-10 3 15,0 10-3-15,2-4-33 0,-2 4-214 16,0 0-104-16</inkml:trace>
  <inkml:trace contextRef="#ctx0" brushRef="#br0" timeOffset="130111.27">6952 12581 301 0,'0'0'391'0,"0"-9"-56"0,0 9-87 15,0-6 37-15,0 6-19 0,0 0-20 0,0-11-27 16,0 11-47-16,0 0-40 0,1-6-21 0,-1 6-27 16,0 0-19-16,0 0-12 0,0 0-13 0,0 0-6 15,0 0-2-15,7 6-10 0,-5 3-5 0,2 0-6 16,4 6-3-16,-1 4 0 0,0 1-14 0,-1 1-6 16,2 0-89-16,1 0 12 0,-3 1-81 0,2-3 3 15,-2 1-56-15,3-2-32 0,-4-5-37 0,3 3-19 16,-3-2-147-16,0-4 63 0</inkml:trace>
  <inkml:trace contextRef="#ctx0" brushRef="#br0" timeOffset="130644.51">7164 12693 373 0,'1'-6'389'15,"-1"6"-48"-15,-1-12-47 0,1 12-23 16,0-10-1-16,0 10-32 0,-1-7-28 0,1 7-42 15,0 0-36-15,-4-10-33 0,4 10-19 0,0 0-19 16,0 0-12-16,-6 10-12 0,6-10-7 0,-3 11-7 16,2-1-6-16,-2-2-3 0,3 1-5 0,3 1-50 15,-3 1 64-15,1-1-60 0,2-1 59 16,-2-1-57-16,0 0 57 0,2-1-55 0,-2-2 59 16,4 3-51-16,-5-8 48 0,5 7-53 0,-5-7 52 15,5 5-44-15,-5-5 57 0,0 0-57 0,0 0 53 16,12-3-57-16,-12 3 63 0,6-8-10 0,-2 1-7 15,-4 7-5-15,4-11 0 0,-3 0-2 0,-1 6-2 16,3-7-2-16,-3 4 0 0,0-2-1 0,1 2 0 16,-1-1 3-16,0 1-4 0,0 1-4 0,1-3-4 15,-1 4 0-15,0-3-3 0,0 9 0 0,0-11-1 16,0 11-1-16,3-11 0 0,-3 11 2 0,1-7 3 16,-1 7-7-16,5-5 6 0,-5 5-4 15,0 0 0-15,0 0-9 0,14 3-19 0,-14-3 39 16,9 6-2-16,-5-3-1 0,1 4 0 0,3 0-1 15,-6-1 1-15,5 0-2 0,-3 2 2 0,1-2-3 16,-1 2 7-16,1-2-63 0,1-1 60 0,-1 2-70 16,0-2 70-16,2-1-55 0,-1-2 56 0,-6-2-45 15,14 6 53-15,-14-6-52 0,12 0 57 0,-12 0-53 16,12-3 62-16,-12 3-51 0,12-5 62 0,-7 0-70 16,-5 5 60-16,8-11-58 0,-8 11 58 0,1-10-55 15,-1 10 57-15,0-14-4 0,-4 9-6 0,-1-5-5 16,1 6-9-16,-5-3-10 0,-1-2-22 15,0 5-28-15,-2-3-30 0,-3 0-45 0,1 5-39 16,-1-2-53-16,-2 0-55 0,2 3-42 16,-1 1-212-16,0 0-36 0</inkml:trace>
  <inkml:trace contextRef="#ctx0" brushRef="#br0" timeOffset="130878.47">6749 12670 561 0,'-17'0'396'0,"17"0"-13"0,-15 1-87 0,15-1-102 15,-13 7 13-15,8-1-87 0,-3-1 42 16,6 5-77-16,-2 1 46 0,1 2-80 0,6 4 43 16,-2 1-69-16,4 3 33 0,7-1-49 0,-2 6-5 15,4 2 2-15,5-2-4 0,4 2-7 0,4-3 44 16,1-6-70-16,-2-2 10 0,3-4-112 0,-1-6-22 15,3-4-65-15,-3 1-91 0,3-9-300 0,1 0-124 16</inkml:trace>
  <inkml:trace contextRef="#ctx0" brushRef="#br0" timeOffset="131127.79">7330 12366 486 0,'0'0'503'0,"-1"-11"-110"16,1 11-91-16,-1-8-65 0,1 8-53 0,0-7 14 16,0 7-96-16,0 0 33 0,0 0-64 0,0 0 46 15,11 7-71-15,-2 1 44 0,0 2-68 0,0 6 46 16,6 1-58-16,-2 6 42 0,4-1-54 0,-3 5 48 16,1 1-56-16,-1 3 50 0,-2-2-51 0,-2 2 52 15,-4 1-59-15,1-1 51 0,-6 2-57 0,-1-2 6 16,-1 2-53-16,-6 0-60 0,2 2-48 15,-5 3-57-15,0-3-82 0,-3-2-365 0,-1-6-191 16</inkml:trace>
  <inkml:trace contextRef="#ctx0" brushRef="#br0" timeOffset="131996.16">9687 11566 297 0,'0'0'288'0,"0"0"-65"0,-13 4-44 16,13-4-21-16,-9 9 25 0,5-1-56 0,-1 1 38 16,0 5-59-16,1 1 55 0,-1 3-79 0,1 4 49 15,4 1-85-15,-1 0 48 0,2 3-77 0,2-1 54 16,2-1-68-16,0 2 2 0,4-4 3 16,1 2 0-16,2-5-1 0,2 0-11 0,0-4-3 15,1-1-2-15,3-5-33 0,-1-1-32 0,-2-5-18 16,4 1-64-16,-6-4-51 0,5-1-39 0,-4-4-233 15,1-1 37-15</inkml:trace>
  <inkml:trace contextRef="#ctx0" brushRef="#br0" timeOffset="132227.35">9884 11674 263 0,'-3'-4'329'16,"-1"-1"-46"-16,4 5-23 0,-5-10-15 0,5 10-19 0,-5-7-16 15,5 7-26-15,-2-7-28 0,2 7-33 16,0 0-31-16,-3-6-23 0,3 6-12 0,0 0-10 16,0 9-9-16,0-9-6 0,3 12 41 0,-1-2-63 15,3 0 47-15,0 4-61 0,-1 1 48 0,4 0-60 16,-3 2 17-16,0-1-99 0,1-1-21 0,2 1 16 16,-3-1-60-16,2-2-26 0,-1-2-28 15,-1 0-49-15,0-4-13 0,0 1-147 0,-1-3 108 16</inkml:trace>
  <inkml:trace contextRef="#ctx0" brushRef="#br0" timeOffset="133031.71">10028 11694 364 0,'0'-10'383'0,"0"10"-64"0,0-8-56 0,0 8-50 15,0 0-40-15,-1-6-37 0,1 6-12 0,0 0-20 16,0 0-14-16,-8 6-12 0,8-6-10 0,0 12-18 15,-1-2-4-15,1-3-8 0,1 5-9 0,-1-2 11 16,3 2 25-16,-2-1-57 0,3 0-2 0,-2 1-3 16,1-3-3-16,1 2 0 0,-2-2 1 0,2-1 3 15,0-2-8-15,1 1 1 0,0-2 2 0,-1 1-1 16,-4-6 0-16,10 5 3 0,-10-5-1 16,0 0 1-16,13 0-3 0,-13 0 4 0,10-3-1 15,-3 0 2-15,-7 3-3 0,6-9-2 0,-6 9 4 16,5-8-1-16,-1 4-1 0,-4 4 0 0,6-10 3 15,-6 10-3-15,4-9 2 0,-4 9 3 0,0-11-2 16,0 11 7-16,3-12 0 0,-3 12 2 0,0-9-4 16,0 9-5-16,0-10 4 0,0 10 12 0,-3-9-5 15,3 9 4-15,0-10 1 0,0 10 4 0,-4-10 2 16,4 10 11-16,0-6 3 0,0 6 3 0,-6-9-3 16,6 9 3-16,-1-5-1 0,1 5 0 0,-3-6-1 15,3 6-4-15,0 0-6 0,-5-6-5 16,5 6-7-16,0 0-5 0,0 0-7 0,-1-6-1 0,1 6 0 15,0 0-7-15,0 0-2 0,0 0 0 16,0 0 2-16,0 0 1 0,0 0-1 0,0 0-1 16,0 0 1-16,0 0-3 0,0 0 3 15,0 0 0-15,0 0 4 0,0 0-1 0,0 0-4 16,0 0 6-16,0 0 3 0,0 0 1 0,0 0 5 16,0 0 20-16,0 0 7 0,-3 6 6 0,3-6-1 15,0 0-6-15,0 0-7 0,0 0-6 0,0 0-5 16,0 0-5-16,-1-7-10 0,1 7 0 0,0 0-2 15,1-10-4-15,-1 10 1 0,4-7-4 16,1 2-2-16,-1 0-1 0,1-1 0 0,0 0-2 0,3 1-1 16,-3 0-5-16,4 2-6 0,1-1-4 15,-2 1-3-15,1 1-11 0,1-1-1 0,-10 3-3 16,14 0-3-16,-5 3 6 0,1-1 2 0,-2 1 7 16,0 1 7-16,-2 1 48 0,0 2-47 0,1-1 53 15,-2 1-55-15,-1 1 55 0,0-2-57 0,-2 2 56 16,3-1-60-16,-1-1 58 0,-3 3-52 0,3-4 55 15,1 2-61-15,-1 0 59 0,0-2-59 0,1 0 52 16,-5-5-51-16,10 8 50 0,-10-8-49 0,13 3 52 16,-13-3-56-16,19-1 57 0,-10-1-47 0,-1-1 52 15,2-1-53-15,-1 1 52 0,-1-4-53 0,-2 0 56 16,4 1-53-16,-3 0 6 0,-2-4 7 16,0 4 8-16,0-3 10 0,-1 2 3 0,-3-2-1 15,0 1 0-15,-1 0 0 0,-2-1-4 0,-3 1 10 16,1-1-8-16,-4 2 6 0,2 1-2 0,-2-3-6 15,-3 6-3-15,-1-2-2 0,1 1-7 0,-1-1-13 16,-1 2-39-16,1 3-49 0,0-1-53 0,2-2-48 16,10 3-34-16,-19-2-67 0,19 2-68 0,-14-3-163 15,14 3-47-15</inkml:trace>
  <inkml:trace contextRef="#ctx0" brushRef="#br0" timeOffset="133277.09">10346 11318 580 0,'0'0'442'16,"0"-6"-46"-16,0 6-148 0,0 0 2 0,4-7-102 15,-4 7 26-15,0 0-89 0,9 3 0 0,-4 1 7 16,0 2 0-16,3 5-10 0,0 1-9 0,3 2-18 16,-2 8-5-16,5 2-10 0,0 2 10 0,-1 11-28 15,2-2 47-15,-2 6-66 0,-4-2 54 0,4 0-59 16,-7 3 51-16,-2-1-60 0,0-3 53 0,-4-1-56 15,-4 7 51-15,-1-2-59 0,-4 3-10 0,-5-3-61 16,0-1-63-16,-5 0-73 0,-7 6-63 0,-3-2-461 16,-3 0-263-16</inkml:trace>
  <inkml:trace contextRef="#ctx0" brushRef="#br0" timeOffset="136860.25">8685 13178 235 0,'0'0'371'0,"-18"-1"-104"0,18 1 15 15,-14-1-88-15,14 1 45 0,-13 0-68 16,13 0 55-16,-11-2-71 0,11 2 36 0,0 0-90 15,-13-1 32-15,13 1-79 0,0 0 38 0,-9-4-67 16,9 4 46-16,0 0-67 0,0-9 52 0,0 9-62 16,13-7 52-16,-4 2-45 0,2-4 38 0,3 1-52 15,5-1 51-15,2 1-59 0,3-6 10 0,-1 5 5 16,1-3 1-16,1-1 2 0,-2 5-3 0,-3-3 50 16,3 3-60-16,-5-3 52 0,4 2-59 0,-3-2 52 15,-1 5-69-15,-3-1-27 0,-1-2 23 0,-1 3-83 16,1-3 36-16,-2 3-50 0,-2 0 25 0,-4-2-30 15,-1 2 24-15,2-3 1 0,-3 3 35 16,-2 0 19-16,-2-2 13 0,3 2 12 16,-3 6 12-16,0-15 9 0,-3 10 11 0,3 5 9 15,-2-13 12-15,-1 9 9 0,3 4 14 0,-5-10 19 16,2 3 25-16,-2 4-54 0,5 3 56 0,-4-8-44 16,4 8 64-16,-6-7-65 0,6 7 63 0,-5-5-69 15,5 5 60-15,-4-5-68 0,4 5 46 0,0 0-56 16,-4-7 53-16,4 7-59 0,0 0 45 0,-5-4-58 15,5 4 45-15,0 0-61 0,0 0 62 0,0 0-63 16,5-5 62-16,-5 5-62 0,9 3 55 0,-9-3-57 16,14 3 58-16,-6 1-57 0,1 4 59 15,1 0-56-15,0-1 47 0,-1 3-47 0,3-1 2 16,-3 0 6-16,0 3 5 0,-3-3 5 0,3 3-1 16,-5-2 1-16,1 4-2 0,-4 0-2 0,3-1-23 15,-4-2-35-15,0 6-32 0,0-4-16 0,-4 1-57 16,3-1-45-16,-2 1-61 0,-2-2-211 0,4-1 19 15</inkml:trace>
  <inkml:trace contextRef="#ctx0" brushRef="#br0" timeOffset="137476.19">9490 12995 205 0,'-1'-7'384'0,"1"7"-53"0,-5-8-116 16,2 1-5-16,3 7-85 0,-5-5 13 0,5 5-66 15,0 0 31-15,-13 0-47 0,13 0 0 0,-9 10 6 16,3-3-7-16,1 6 15 0,0 3-9 0,1 1-1 16,0 6 50-16,3 3-75 0,-2 2 52 0,3 1-75 15,3 5 55-15,1 1-64 0,-2 0 50 0,8 4-67 16,-2-8 58-16,1 1-60 0,1-3 56 16,2-1-60-16,-1-5 46 0,6 0-72 0,-4-7 22 0,3 0-88 15,-2-5-21-15,0-3-75 0,3-1-70 16,-2-3-293-16,-2-6-86 0</inkml:trace>
  <inkml:trace contextRef="#ctx0" brushRef="#br0" timeOffset="137826.28">9674 13114 267 0,'-4'-5'340'15,"4"5"-98"-15,0 0-7 0,-6-7-71 0,6 7 8 16,0 0-57-16,0 0 21 0,0 0-75 0,-8-2 28 15,8 2-61-15,0 0 42 0,0 0-57 0,3 10 46 16,-1-4-55-16,2 2 45 0,0 2-56 16,1 2 45-16,4-1-49 0,-1 6 46 0,1 0-50 15,0 0 45-15,1 3-51 0,-1-2 44 0,0 0-92 16,0 0-24-16,-2 0-49 0,2-3-42 0,-1-4-45 16,-3 3-213-16,4-5 86 0</inkml:trace>
  <inkml:trace contextRef="#ctx0" brushRef="#br0" timeOffset="138409.49">9886 13073 388 0,'0'0'396'0,"0"0"-98"15,0 0-45-15,0 0-75 0,0 0-38 16,0 0 8-16,0 0-46 0,0 0-7 15,-5 9-11-15,5-1-12 0,0-1 46 0,-1 0-84 16,2 5 46-16,-1-1-72 0,0-1 53 0,4 3-51 16,-3-4 33-16,2 2-61 0,1-1 53 0,-2 0-62 15,2-4 59-15,0 3-62 0,-2-2 61 0,-2-7-58 16,7 8 62-16,-3-3-60 0,-4-5 61 0,6 4-60 16,-6-4 56-16,0 0-54 0,13-4 56 0,-13 4-50 15,6-8 51-15,-6 8-64 0,5-9 7 16,-2 3 4-16,-2-2 3 0,3 2 6 0,-3-2-2 0,2 2 4 15,-2 0-3-15,2-3 2 0,-1 3 2 0,1 1-1 16,-1-3 1-16,1 2 1 0,-2 0 1 16,2-2-4-16,-3 8 3 0,5-9 5 0,-5 9-6 15,5-11-3-15,-5 11-3 0,5-7 6 0,-5 7-2 16,6-7 2-16,-6 7 0 0,7-4-1 0,-7 4-1 16,0 0 2-16,0 0 3 0,13 1 7 0,-13-1 2 15,6 7-2-15,-6-7-3 0,9 6-7 0,-5-2 3 16,-4-4-2-16,6 9-1 0,-2-4 1 0,1 0 2 15,4 0 5-15,-4-1-5 0,3 1 2 0,-2-2-3 16,-6-3 1-16,14 4-1 0,-14-4 0 0,16 1 6 16,-16-1 1-16,16-2-2 0,-16 2 1 0,16-6 1 15,-10 2 5-15,3-3-2 0,-3 3 2 16,-2-2 7-16,3-1 1 0,-5 1 7 0,3 0 5 16,-2-1 12-16,-2 1 3 0,-1 6 11 0,0-14-14 15,-1 9-6-15,-2-2-5 0,-2 0-8 0,3 2 3 16,-5 0-8-16,3-1-2 0,-2 0-7 0,-3 4-12 15,3-2-24-15,-2 1-40 0,0-3-31 0,8 6-37 16,-14-4-29-16,14 4-45 0,-10-4-51 0,10 4-59 16,-10-3-136-16,10 3 66 0</inkml:trace>
  <inkml:trace contextRef="#ctx0" brushRef="#br0" timeOffset="138649.49">10161 12719 572 0,'0'0'475'15,"0"-7"-35"-15,0 7-149 0,0 0-10 0,0-8-110 16,0 8 11-16,0 0-94 0,0 0 34 0,0 0-65 16,0 0 54-16,12 3-65 0,-5 5 46 0,-2 1-70 15,4 6 45-15,0 2-61 0,1 6 46 0,2 1-55 16,-2 6 1-16,4 6 2 0,-2 1-4 0,-3 2 45 15,-2 1-90-15,-3 2 24 0,0 4-110 16,-4-7 13-16,-4 6-82 0,0 1-12 0,-6-1-53 16,0-1-58-16,-3 1-222 0,-5-3-61 0</inkml:trace>
  <inkml:trace contextRef="#ctx0" brushRef="#br0" timeOffset="149722.82">2204 13634 119 0,'0'0'107'16,"0"0"-13"-16,0 0-15 0,0 0-11 0,0 0 1 15,0 0-3-15,0 0 3 0,-5-5-5 0,5 5-3 16,0 0-1-16,0 0 0 0,0 0-14 0,-6-2 0 15,6 2 10-15,0 0-4 0,0 0-7 0,-7-4-7 16,7 4 4-16,0 0 4 0,0 0-2 16,-5-5-8-16,5 5-4 0,0 0 0 0,0 0 0 0,0 0 28 15,-5-6-29-15,5 6-3 0,0 0 5 16,0 0 0-16,-6-3-3 0,6 3-1 0,0 0 36 16,0 0-53-16,-5-5 31 0,5 5-23 0,0 0 36 15,-4-5-26-15,4 5 26 0,0 0-32 0,0 0 24 16,-4-6-29-16,4 6 29 0,0 0-30 0,-4-3 31 15,4 3-34-15,0 0 26 0,0 0-29 0,-4-7 23 16,4 7-36-16,0 0 33 0,0 0-19 0,-5-5 14 16,5 5-26-16,0 0 20 0,0 0-40 0,0 0 40 15,0 0-25-15,0 0 25 0,-5-6-35 0,5 6 26 16,0 0-29-16,0 0 28 0,0 0-30 0,0 0 28 16,0 0-27-16,0 0 30 0,0 0-30 15,13 2 33-15,-8 2-31 0,3 1 32 0,-1 3-30 16,6 0 28-16,1 3-27 0,3 5 5 0,2 0 13 15,0 2-2-15,0 2-1 0,4-2-5 16,-2 0-1-16,-1-1 32 0,-3-5-30 0,-2 3 24 16,2-3-35-16,-3-3 29 0,-4 2-30 0,0-5 36 15,-1 2-16-15,0-1 43 0,-1-2 6 0,-1 0 44 16,0-1 7-16,-7-4 53 0,10 7 9 0,-10-7 4 16,5 2-40-16,-5-2-29 0,0 0-23 0,5-6-16 15,-5 6-14-15,-5-14-10 0,4 5-7 0,-3-1-8 16,-1-4-5-16,-3-2-4 0,2-1-5 15,-4-2-5-15,1-1 14 0,1-1-19 0,-5-1 7 16,7 0-5-16,-6-3 10 0,2 2-19 0,1 0 10 16,0 2-15-16,3 1 9 0,-3 1-12 0,1-1 3 15,3 3-42-15,-3 5-2 0,2-4-34 0,1 2-12 16,1 1-38-16,0 4-3 0,3-2-52 0,-3 2-4 16,3-1-51-16,-2 6 1 0,2-4-20 0,1 8-5 15,0-9 0-15,0 9-211 0,0 0 28 0</inkml:trace>
  <inkml:trace contextRef="#ctx0" brushRef="#br0" timeOffset="149972.79">2571 13561 165 0,'0'0'386'16,"0"0"-94"-16,0 0-14 0,0 0-70 0,0 0-22 15,10 2-45-15,-10-2-40 0,0 0-28 0,0 0 6 16,0 0-40-16,9 5 24 0,-5-1-39 0,5 4 26 16,0 2-36-16,0 1 28 0,5 6-30 0,1 3-3 15,4 2-3-15,1 4 25 0,0 3-31 0,-1-1 26 16,-1-4-32-16,-3-3 24 0,1 1-28 0,-1-2 25 16,-5-3-53-16,3-2-4 0,-3-3-68 15,-1 1-19-15,-1-2-42 0,-3-1-31 0,4-5-29 16,-4 3-187-16,0-3 118 0</inkml:trace>
  <inkml:trace contextRef="#ctx0" brushRef="#br0" timeOffset="150471.97">2866 13506 106 0,'0'0'729'0,"-5"-8"-124"0,5 8-93 0,-5-6-65 0,5 6-85 16,0 0-47-16,-9-5-46 0,9 5-39 0,0 0-44 16,-4-6-39-16,4 6-32 0,0 0-30 15,-5-3-22-15,5 3-21 0,0 0-3 0,0 0-8 0,0 0-9 16,0 0-8-16,5 6-14 0,-5-6-16 16,4 5-12-16,-4-5-17 0,10 3-3 15,-10-3-1-15,0 0-16 0,8 5 12 0,-8-5-6 16,0 0 18-16,8 3 0 0,-8-3 23 0,0 0-7 15,0 0 19-15,0 0-8 0,5-5 11 0,-5 5-8 16,-3-6 13-16,3 6-11 0,-5-9 16 0,1 5-11 16,-1-2 12-16,0 2-8 0,-4-3 7 0,3 2-9 15,-1 0 10-15,1 0-10 0,-2 1 11 0,-1 1-16 16,9 3 9-16,-11-5-22 0,11 5-6 16,-12-4-60-16,12 4-33 0,-10-3-72 0,10 3-13 0,0 0-62 15,-9 4-24-15,9-4-50 0,0 0-80 16,0 7-160-16,0-7-93 0</inkml:trace>
  <inkml:trace contextRef="#ctx0" brushRef="#br0" timeOffset="151056.26">3022 12963 523 0,'-5'-5'423'16,"0"0"-67"-16,5 5-86 0,-8-5-55 0,8 5-45 16,-6-6-37-16,6 6-36 0,0 0-16 0,-5-6-18 15,5 6-14-15,0 0-8 0,9 3-8 0,-9-3-7 16,16 7-2-16,-4-2-3 0,3 7-2 0,3-4-58 15,5 7 63-15,1 2-4 0,-2-1-23 0,0 1 35 16,-2-1-18-16,3-3 8 0,-5 1-36 0,0-5 32 16,-4 0 5-16,-1-1-20 0,-3 1 0 0,3-4 5 15,-7 0 21-15,3 2 33 0,-1-4 39 0,-2 2 44 16,-6-5 36-16,13 6 14 0,-13-6-36 0,0 0-30 16,9-4-28-16,-9 4-66 0,0-8 41 15,0-1-58-15,-4-1 34 0,0-4-49 0,2 0 43 16,-5-4-59-16,-3-3 51 0,4 1-5 0,-2-1-13 15,-2-3-2-15,-3-1-7 0,4 0-7 16,0 1-4-16,-1 3-10 0,1 1-33 0,1 0-19 16,-2 2-46-16,4 0-20 0,-2 3-51 0,4 0-15 15,-1 3-59-15,0 1-24 0,1-2-52 0,2 7-28 16,-1-2-33-16,3 1-162 0,0 7-63 0</inkml:trace>
  <inkml:trace contextRef="#ctx0" brushRef="#br0" timeOffset="151839.1">2690 12626 344 0,'0'0'445'15,"-12"-4"-92"-15,12 4-38 0,-9-3-69 0,9 3-21 16,0 0-57-16,-10-3-9 0,10 3-49 0,0 0-12 16,-6-4-35-16,6 4 3 0,0 0-24 0,6-6 5 15,4-1-18-15,2 0 13 0,3-4-23 0,3 1 13 16,5-6-23-16,0 0 16 0,3 2-20 0,-2-2 19 16,0-1-22-16,2 0 15 0,-3 0-27 0,-4 0-21 15,0 3-13-15,-5 4-13 0,0-3-22 16,-2 4-31-16,-3-1-20 0,-2 0-14 0,0 0 4 15,-5 2 27-15,1-1-6 0,-3 9 21 0,0-12 6 16,-4 5 27-16,4 7 0 0,-8-10 24 16,2 4-1-16,1 2 20 0,-3 0-5 0,2 0 29 15,-2-2 2-15,-1 3 36 0,9 3-9 0,-10-5 41 16,10 5-22-16,-10-7 2 0,2 3 6 0,8 4-2 16,-6-4-2-16,6 4-1 0,-8-3-6 0,8 3-7 15,-4-6-9-15,4 6-9 0,-4-5-2 0,4 5-6 16,0 0-2-16,4-5-4 0,-4 5 9 0,9-1-1 15,-9 1-10-15,18 2-1 0,-8 1 4 16,3 3-3-16,1 2-4 0,4 4 0 0,0-1 1 0,1 6 28 16,-1 2-35-16,1 2 30 0,-1 2-33 15,-3-1 26-15,1 3-28 0,-2-4 31 0,-3 5-33 16,2-2 33-16,-5-4-35 0,-2 2 29 0,-1-1-83 16,4-1-23-16,-4 0-73 0,2 1-48 0,-5-4-81 15,5-2-167-15,-2-1 62 0</inkml:trace>
  <inkml:trace contextRef="#ctx0" brushRef="#br0" timeOffset="152239.17">3463 12776 312 0,'0'0'357'0,"10"-6"-58"0,-10 6-65 16,4-6-10-16,-4 6-58 0,5-5 14 0,-5 5-53 15,7-6 4-15,-7 6-48 0,7-6 1 0,-7 6-33 16,9-5 11-16,-9 5-41 0,9 0 28 0,-9 0-32 16,14 0 22-16,-6 3-36 0,-2 3 22 0,2-1-25 15,-3 1 23-15,5 5-27 0,-2 0 2 0,-3 4 2 16,0 1-3-16,3-1 9 0,-3 2 0 0,-1 0 12 15,-2 3-41-15,2-2 72 0,-1-1 0 16,-2-2-7-16,2 2-5 0,-1 0-6 0,-2-4-4 16,5-3-3-16,-5 2-3 0,4-1-5 0,-3-2 0 15,3-4 6-15,-1 4 0 0,-1-2 3 0,5-6-6 16,-2 5-3-16,-5-6-2 0,14 1-9 0,-14-1 6 16,15-7-3-16,-6 4-3 0,-1-2-19 0,-2 1-39 15,3-2-49-15,0 1-62 0,-4-3-59 0,3 1-73 16,-3 2-81-16,0-1-159 0,0-2-42 0</inkml:trace>
  <inkml:trace contextRef="#ctx0" brushRef="#br0" timeOffset="152821.96">1809 13394 349 0,'0'0'300'0,"0"0"-55"0,-5 4-32 16,5-4-21-16,0 0-19 0,0 0-14 0,0 0-22 15,0 0-23-15,0-9-16 0,5 2-14 0,4-4-13 16,0-1-16-16,4-2-5 0,0-5-37 0,3 0 27 16,1 1-36-16,2-2 22 0,-2 1-28 0,-2 0 21 15,-1 1-52-15,3 4-33 16,-7 1-72-16,4-2-27 0,-5 4-38 0,-1 2-31 16,-2-1-238-16,-1 2 44 0</inkml:trace>
  <inkml:trace contextRef="#ctx0" brushRef="#br0" timeOffset="153071.87">1961 13007 65 0,'0'0'283'15,"-6"-7"-53"-15,6 7-31 0,-1-10-32 0,-2 5-2 16,3 5-51-16,0-12-3 0,0 12-25 0,4-10-15 16,0 0-12-16,1 4-13 0,0-1-7 15,3-1-7-15,2 3-6 0,0-3-7 0,3 1 1 16,2 5 3-16,-2-1-3 0,2 3-24 0,5 0 31 15,-1 3-26-15,1-1 18 0,1 6-26 0,-1 1 26 16,2 1-27-16,-3 1-4 0,0 3 31 0,-1 2-24 16,1 2 23-16,-6-2-32 0,1 1 25 0,-4 0-45 15,4 1-4-15,-5 0-43 0,-1 0-11 0,1 2-35 16,-3-3-29-16,1-2-56 0,-1-1-135 0,-1-2 196 16</inkml:trace>
  <inkml:trace contextRef="#ctx0" brushRef="#br0" timeOffset="153421.67">3721 12442 54 0,'5'-4'384'16,"-5"4"-94"-16,7-11-90 0,-7 11-15 0,11-9-59 15,-6 1-12-15,2 2-40 0,-1 0-16 16,-1-3-11-16,4 2-13 0,0-1-9 0,0-1-28 16,1 1-58-16,-1-1-56 0,-1 5-63 0,-3-3-212 15,0 2 155-15</inkml:trace>
  <inkml:trace contextRef="#ctx0" brushRef="#br0" timeOffset="153588.04">3721 12503 58 0,'-4'12'291'0,"-1"-6"-99"16,0 4-24-16,4-5-24 0,1-5-10 0,-4 12 32 16,4-12 11-16,4 7 17 0,-4-7-47 0,9 1 6 15,-9-1-54-15,15-3 5 0,-2-2-44 0,0-5-14 16,2 1-9-16,2-3-10 0,2-4-10 0,0-1-23 16,0 1-86-16,3-3-81 0,-4 1-86 0,1 0-268 15,-1 0-29-15</inkml:trace>
  <inkml:trace contextRef="#ctx0" brushRef="#br0" timeOffset="154671.38">3993 12013 249 0,'-2'-5'270'0,"-3"1"-44"0,2-5 24 16,-2 4-28-16,1-2-22 0,-1 0 9 0,1 1-6 15,0-2-18-15,2 0-13 0,-3 3-16 0,2-1-14 16,3 6-20-16,-6-9-16 0,6 9-23 0,-4-9-17 16,4 9-16-16,-4-8-16 0,4 8-10 0,0 0-2 15,0 0-8-15,0 0 1 0,5-3 0 0,-5 3-3 16,13 6-4-16,1 5 6 0,4 1-14 16,4 5 6-16,3 5 0 0,5 2-46 0,-1 1 52 15,3 1-46-15,-1-1 62 0,-2-2-58 0,2-3 55 16,-6-2-55-16,-3-2 54 0,1-1-54 0,-5-6 55 15,-1 4-52-15,-5-6 55 0,1 1-50 0,0-4 68 16,-4 4-21-16,-3-3 97 0,3-1-4 0,-1-1 74 16,-8-3-82-16,0 0 22 0,10 0-59 0,-10 0 21 15,0-10-61-15,0 2 38 0,-1-1-65 0,-6-3 40 16,1-4-52-16,1-2 53 0,-4-2-64 0,0-1 49 16,-4-1-54-16,3-3 50 0,0-3-52 15,-3 2 47-15,0-3-49 0,3 4 48 0,0-4-50 16,1 6 45-16,1-1-50 0,-1 2 41 15,4 1-82-15,-1-1 23 0,-1 2-75 0,2 5 24 16,0-2-36-16,4 1-25 0,-3 2-83 0,3 1 13 16,-2 3-40-16,3 0-40 0,0 2-33 0,0 0-17 15,0 8-160-15,3-10-24 0</inkml:trace>
  <inkml:trace contextRef="#ctx0" brushRef="#br0" timeOffset="156887.7">4576 12096 216 0,'0'0'378'0,"0"0"-52"0,0 0-16 0,0 0-91 16,-9-5 46-16,9 5-29 0,0-6-35 0,0 6-42 16,-1-7-33-16,1 7-26 0,1-13-22 0,2 5-14 15,2-2-5-15,0 2-17 0,0-3-8 0,3 0-4 16,-2 0-7-16,4-1-7 0,-2 3-2 0,4-2-3 15,-5 6-2-15,2-2 0 0,0 2 3 0,0 1 1 16,1 3 1-16,-10 1-4 0,17-1-5 0,-8 2 2 16,-3 3 6-16,3 2 13 0,-2 2 10 15,-2 1 7-15,1 2 4 0,-2 3-50 0,0 0 57 0,-2-2-51 16,2 4 48-16,-4-5-54 0,4 0 47 16,-4-1-50-16,1 0 50 0,2-1-61 0,-2-1 54 15,-1 0-60-15,4-1 54 0,-3-3-53 0,-1-4 51 16,5 13-51-16,-5-13 52 0,7 5-57 0,-7-5 51 15,10 6-50-15,-10-6 32 0,15-3-80 0,-7-1 16 16,1 0-88-16,1-2 25 0,-1-4-64 0,0 1 25 16,4-3-9-16,-4-2 1 0,1-3 8 0,0 2 26 15,-1-2 27-15,0-1 22 0,0 0 23 0,-3 0 22 16,2 2 32-16,-3 1 31 0,-1-2 54 16,0 5 36-16,-3 0-25 0,4 0 104 0,-5 3 6 15,3-1-4-15,-2 3 1 0,-1 7-66 16,0-14 27-16,0 14-84 0,-1-10 29 0,1 10-19 15,-5-7-17-15,5 7-14 0,0 0-11 0,0 0-11 16,-13 3-5-16,13-3-6 0,-5 9-4 0,5-9-4 16,-7 12-2-16,7-5-3 0,0 0-4 0,-1 3 5 15,0-3-5-15,1 2-57 0,1-1 54 0,-1-3-54 16,1 3 58-16,-1-8-57 0,0 8 61 0,0-8-48 16,4 10 56-16,-4-10-51 0,4 4 63 0,-4-4-57 15,0 0 55-15,8-3-52 0,-8 3 53 16,5-7-6-16,-5 7-3 0,6-10-5 0,-2 5-12 15,-3-3 10-15,3 2-3 0,0-4-4 0,-3 3-2 16,2-1-3-16,-2 0-5 0,3 2-2 0,-3-2-4 16,3 3 5-16,0-2-9 0,-3 1-3 0,-1 6-11 15,8-9-10-15,-8 9-4 0,5-6 0 0,-5 6 4 16,8-5 4-16,-8 5 3 0,10 3 6 0,-10-3 6 16,9 6 8-16,-9-6-1 0,9 7 6 0,-4-1-3 15,-5-6 0-15,10 8 1 0,-5-4-2 0,-5-4-3 16,9 9-4-16,-9-9 2 0,13 7 3 0,-13-7 1 15,10 5 6-15,-10-5 2 0,12 0 3 0,-12 0 3 16,12-3 3-16,-12 3 2 0,13-6 0 16,-5-2 5-16,-3 3 5 0,0-2 7 0,-1 0 3 15,0-1 5-15,-2-3-3 0,-2 2 8 0,3-2 15 16,-6 1-6-16,3-1-8 0,-2 1-7 0,-2 0 2 16,-1-1-54-16,-3 0 64 0,-1 1-53 0,0 0 50 15,3 0-57-15,-4 3 52 0,2 2-60 0,-1-2 52 16,0 2-75-16,0 0 16 0,3 1-93 0,-2-1-7 15,8 5-69-15,-14-1-7 0,14 1-44 0,-13 0-42 16,13 0-37-16,-10 8-154 0,10-8 23 16</inkml:trace>
  <inkml:trace contextRef="#ctx0" brushRef="#br0" timeOffset="157387.46">4350 12040 197 0,'-4'-11'320'0,"4"11"-84"0,-4-4-29 16,4 4-16-16,-1-7-16 0,1 7-30 0,0 0-28 16,-4-6-22-16,4 6 7 0,0 0 12 15,-1 11 0-15,1-5-8 0,0 5-10 0,1 1-65 16,2 3 55-16,-1 3-65 0,2 0 50 0,1 3-60 16,4 3 46-16,0 3-11 0,4-1-10 0,2 2-7 15,2 2-4-15,2-1-3 0,4-5-2 0,-4-4-9 16,4-3-9-16,5-1-8 0,-1-6-22 0,0-3-52 15,1-4-61-15,0-5-66 0,7-3-62 0,-5-4-75 16,9-3-161-16,-5-6 3 0</inkml:trace>
  <inkml:trace contextRef="#ctx0" brushRef="#br0" timeOffset="157671.62">5225 11516 75 0,'0'-6'427'0,"0"-2"-53"0,0 8-109 15,0-9-7-15,3 1-97 0,-3 8 37 0,0-6-83 16,0 6 31-16,1-7-86 0,-1 7 48 0,5-5-79 16,-5 5 53-16,12-3-67 0,-12 3 57 0,19 5-55 15,-6 1 0-15,1 0 43 0,0 3-66 0,1 2 52 16,3 3-60-16,1 3 58 0,-1 1-6 0,0 2-9 15,-3 1-10-15,1 1-5 0,-6-1-3 16,0 1-2-16,-2 0 0 0,-4 0-4 0,-3 0-4 16,-1 0-23-16,-4 1-28 0,0 0-29 0,-5 3-44 15,-6 0-53-15,-3 4-49 0,-6-5-64 0,-7 3-249 16,2-4-43-16</inkml:trace>
  <inkml:trace contextRef="#ctx0" brushRef="#br0" timeOffset="158020.01">3743 11510 235 0,'0'0'439'0,"-17"2"-71"0,17-2-42 0,-10 1-46 0,10-1-27 16,0 0-27-16,-14 1-37 0,14-1-43 16,0 0-29-16,0 0-19 0,-9-2-17 0,9 2-16 0,9-10-57 15,1 1 48-15,4-3-12 0,8-7-8 16,6-2-9-16,3-4 4 0,3-4-29 0,2 3-27 15,1-1-55-15,-1 1-64 0,-3 1-64 0,-1 0-38 16,-4 3-61-16,-2 4-328 0,-6-2-146 0</inkml:trace>
  <inkml:trace contextRef="#ctx0" brushRef="#br0" timeOffset="158273.72">4025 11069 323 0,'0'0'321'0,"-10"-2"-43"0,10 2-68 0,-9-4-6 15,9 4-62-15,-5-5 8 0,5 5-52 0,0-10 6 16,0 10-51-16,4-8 16 0,0 2-39 16,1 1-6-16,4 2-6 0,0 0-2 15,1 1 0-15,3 2 0 0,-2 2-6 0,7 3 28 16,0 1-34-16,1 5 28 0,4 3-34 0,-2 3 28 16,-1 4-32-16,3 0 4 0,-5 4 2 0,1-1 24 15,-2 7-29-15,-6-3 8 0,-2 1 2 0,-1 0-50 16,-4 1 62-16,-3 4-57 0,-1-1 51 0,-4 2-28 15,-1-3-29-15,-5 8-29 0,-3 0-37 0,-1 1-30 16,-4-3-50-16,0-1-47 0,-2 2-179 0,-2-3 118 16</inkml:trace>
  <inkml:trace contextRef="#ctx0" brushRef="#br0" timeOffset="183963.28">1717 4156 27 0,'0'-8'291'0,"0"8"-70"0,-4-12-51 0,4 12-34 16,-1-9-17-16,1 9-14 0,0-9-19 0,0 9-18 16,0 0-18-16,-5-5-9 0,5 5 1 0,-1 5-9 15,-2 3-2-15,2 4 3 0,0 6 2 16,-2 9-26-16,-1 8 25 0,4 11-23 0,-1 8 34 15,1 14-34-15,1 8 20 0,-1 6-25 0,4 5 22 16,0 2-31-16,0 0 32 0,2 4-19 0,-2 2-3 16,1 2 6-16,0-3-2 0,-2-4-6 0,1 2 6 15,-2-4 19-15,1-4 18 0,-2-1-30 0,-1-4 34 16,0-1-35-16,0-5 28 0,0-1-34 16,0-14 28-16,-1-2-5 0,-2-1-3 15,2 0-7-15,0-8 2 0,-2 1-3 0,-1-6-1 0,3-6 4 16,-3-2-29-16,3-3 37 0,-2-3-38 15,2-4 30-15,-3-1-15 0,3-4 14 0,-3-1-27 16,4-1 21-16,-1-1-30 0,-2-3 30 0,3-2-32 16,-1-2 34-16,1 1-29 0,0-2 35 0,0-1-25 15,-1 0 38-15,1-7-16 0,0 11 39 0,0-11-15 16,0 10 27-16,0-10-21 0,1 7 9 0,-1-7-28 16,0 9 18-16,0-9-28 0,0 0 13 0,0 6-30 15,0-6 26-15,0 0-30 0,0 0 15 0,0 0-20 16,0 0 16-16,0 0-21 0,14-2 20 0,-14 2-17 15,10-8 14-15,-1 3-6 0,1-1-2 0,2 0 5 16,3-2-9-16,3 0 2 0,5-1-2 0,5 0 0 16,4-5 2-16,8 2-1 0,2 0-17 15,5-2 22-15,4 0-17 0,11-2 21 0,3 0-18 16,3 2 17-16,2-2-17 0,5 0 16 0,1 2-15 16,3 1 16-16,-1 0-17 0,1 2 19 0,-2 0-15 15,1 1 2-15,-4 3 2 0,1 0-10 0,-2 2 8 16,0 2 1-16,-9 1 1 0,0 2 0 0,1-1 8 15,9-2 58-15,3-2 25 0,-2 2-15 0,4-4-14 16,-2 2-13-16,2-4-13 0,1 2-3 0,-4-3-8 16,1 2-1-16,-2-1-5 0,-3-1-8 0,-4 1-2 15,-11 2-50-15,-2 1 54 0,0-1-53 0,-6 0 45 16,-2 2-74-16,-9-1 33 0,-3 1-96 16,-7 1 24-16,-1 2-108 0,-4-1-14 15,-4 0-51-15,-4 1-95 0,-2-2-258 0,-3 1-146 16</inkml:trace>
  <inkml:trace contextRef="#ctx0" brushRef="#br0" timeOffset="184945.5">1786 6650 122 0,'0'0'490'0,"0"0"-106"16,0-8-51-16,0 8-46 0,0 0-29 0,0 0-51 15,0 0-14-15,0-9-8 0,0 9-33 0,0 0-21 16,0 0-24-16,0 0-25 0,0 0-15 0,0 0-32 16,-11 8 12-16,3 1-25 0,3 5 15 0,-3 7-19 15,-1 11 27-15,-1 10-16 0,1 7 22 0,0 11-13 16,4 6 12-16,-5 2-18 0,5 5 15 0,1 0-17 15,0 1 7-15,3 1 4 0,-2-1-7 0,3 1 8 16,3-3-21-16,-2 3 7 0,2-3-15 0,-1-1 8 16,2 0-15-16,-1-5 10 0,-1-9-16 15,2-2 1-15,0 1-2 0,-3-3 6 0,4 1 9 16,-2 1-10-16,-2-2-4 0,3-4 0 0,0 0 0 16,0-4 2-16,-2 1 3 0,2-3-1 0,1-6 0 15,0-3-5-15,-1 1 1 0,1-2-1 0,2-1-2 16,-5 0 0-16,3-8 1 0,0 1-4 0,-1-1-8 15,0-2-13-15,-3-3-13 0,3-1-11 16,0-6-1-16,-4 3-2 0,4-2-10 0,-3-4-8 16,3 3-16-16,-3-3-16 0,-1-1-14 0,3-3-21 15,-2 4-12-15,-1-9-13 0,1 9 13 0,-1-9-52 16,0 8-61-16,0-8-10 0,0 0-10 0,-1 7-172 16,1-7 67-16</inkml:trace>
  <inkml:trace contextRef="#ctx0" brushRef="#br0" timeOffset="188097.3">2295 5185 344 0,'0'0'492'0,"0"0"-65"0,-4-6-59 16,4 6-37-16,0 0-51 0,0 0-25 0,-5-5-51 15,5 5-16-15,0 0-51 0,0 0-21 0,0 0-34 16,0 0-12-16,0 0-24 0,0 0 1 0,0 0-26 16,0 0 9-16,0 0-19 0,-1 9 10 0,2-1-16 15,-1-8 9-15,5 9-10 0,-1-2 9 0,-3-2-24 16,4 0 20-16,-2 1-17 0,-3-6 9 16,6 8-28-16,-6-8 11 0,4 7-11 0,-4-7 28 15,4 7-10-15,-4-7 23 0,0 0-12 0,9 4 24 16,-9-4-19-16,0 0 19 0,0 0-21 0,0 0 9 15,0 0-15-15,-4-8 25 0,4 8-25 0,-4-6 17 16,4 6-19-16,-2-6 13 0,2 6-17 0,-7-8 17 16,7 8-17-16,-5-6 13 0,5 6-19 0,-4-5 15 15,4 5-19-15,0 0 6 0,-5-5-38 0,5 5 2 16,0 0-32-16,0 0 7 0,-1-8-41 0,1 8 17 16,0 0-43-16,0 0 25 0,0 0-35 0,0 0-8 15,0 0-47-15,1-5-46 0,-1 5-35 16,0 0-267-16,8-4-62 0</inkml:trace>
  <inkml:trace contextRef="#ctx0" brushRef="#br0" timeOffset="188661.35">2269 5528 175 0,'-1'-7'509'0,"1"7"-83"15,-5-8-108-15,5 8-43 0,-4-7-74 0,4 7-26 16,-1-8-55-16,1 8-8 0,0 0-55 16,-4-5 8-16,4 5-36 0,0 0 17 0,9 2-27 15,-3 2 18-15,2 3-26 0,1 2 22 16,6 6-32-16,-2-3 24 0,2 5-30 0,2 0 23 15,2 1-25-15,-6-1 21 0,2-1-22 0,1-1 22 16,-2-3-22-16,-3-1 24 0,-2-2-24 0,1 0 34 16,-2-2-3-16,0 2 51 0,-3-6 18 0,1 3 52 15,-6-6 19-15,9 8 25 0,-9-8-50 0,0 0-19 16,9-4-38-16,-9 4-6 0,4-12-20 0,-4 3 0 16,0 0-24-16,-1-6-4 0,-2 0-15 0,2-4 1 15,-2 1-6-15,1-1-2 0,-2-2-8 0,1-1-9 16,-2 0-6-16,3 3-15 0,-1 0-20 15,1 3-25-15,-1 0-27 0,-1 2-29 0,4 4-45 16,-4-1-60-16,3 1-58 0,1 2-31 0,0 1-3 16,0 7 18-16,0-6 4 0,0 6-180 0,0 0 23 15</inkml:trace>
  <inkml:trace contextRef="#ctx0" brushRef="#br0" timeOffset="189277.96">2701 5597 127 0,'0'0'340'0,"0"0"-69"16,0 0 8-16,0 0-37 0,-1-6 14 0,1 6-39 16,0 0 21-16,0 0-40 0,0 0-2 0,0 0-48 15,-4-4 11-15,4 4-40 0,0 0 3 0,0 0-37 16,0 0-5-16,0 0-34 0,0 0-4 0,0 0-21 16,0 0 6-16,0 0-20 0,0 0 15 0,4 9-16 15,-3 0 12-15,3 0-18 0,1 4 15 0,2 2-18 16,-2 2 16-16,4 1-20 0,-3 3-2 0,2-1-47 15,-2 1-8-15,3-4-63 0,-4 3-6 0,3-3-64 16,-3-4-21-16,0 1-57 0,0 0-42 0,0-3-274 16,-1-2-105-16</inkml:trace>
  <inkml:trace contextRef="#ctx0" brushRef="#br0" timeOffset="190012.54">3285 5178 309 0,'-6'-6'432'0,"2"0"-102"0,4 6-15 15,-6-9-50-15,6 9-10 0,-8-7-42 16,8 7-11-16,-4-7-74 0,4 7-4 0,-4-6-45 16,4 6-9-16,0 0-35 0,0 0 10 0,0 0-25 15,0 0 13-15,8 4-22 0,-3 2 14 0,4 4-20 16,4 0 14-16,-3 1-17 0,4 3-2 0,-1 1 2 15,0-2 0-15,1 3 2 0,-1 0 0 0,-1 0 0 16,1-5-3-16,-4 0 0 0,1 2 1 0,-2-6 2 16,0 4 2-16,-2-6 19 0,-1 3 37 0,3-3 46 15,-4-1 35-15,1 1 21 0,-5-5 5 0,6 4-79 16,-6-4 27-16,0 0-76 0,4-5 37 0,-4 5-59 16,0-12 38-16,0 2-18 0,0-1-1 15,-1 0-24-15,-2-5-20 0,2-1-15 0,-3 0-31 16,0 0 2-16,4-1-33 0,-2 1-10 0,-1 0-50 15,2 0-32-15,-2 4-54 0,2-1-22 0,1 1-79 16,-1 3-64-16,2-1-332 0,0 2-231 16</inkml:trace>
  <inkml:trace contextRef="#ctx0" brushRef="#br0" timeOffset="190344.12">3646 5198 6 0,'0'0'334'16,"0"0"-118"-16,0 0-33 0,0 0-57 0,11 2-9 15,-11-2-32-15,0 0 4 0,0 0-28 0,9 3 9 16,-9-3-25-16,8 6 18 0,-8-6-31 0,5 6 10 16,-5-6-27-16,6 12 20 0,-2-5-24 0,-1 0 23 15,-2 3-4-15,-1 0 14 0,0-1 14 0,0 4 4 16,0-3 9-16,0 1 8 0,-1 2 1 0,-2-3-2 15,2 4-2-15,-2-6-10 0,3 3-10 0,0-5-8 16,-1 1-14-16,1 1-2 0,0-8 7 0,0 10 16 16,0-10 3-16,4 8-2 0,-4-8-1 15,0 0-9-15,14 0-9 0,-6-2-9 0,3-8-8 16,1 4-26-16,2-8-46 0,0 0-52 16,0 2-48-16,-1-4-41 0,-2 1-74 0,2 0-60 15,-3 1-196-15,-1-1-24 0</inkml:trace>
  <inkml:trace contextRef="#ctx0" brushRef="#br0" timeOffset="191293.69">3181 4832 352 0,'0'0'413'0,"0"0"-126"16,0 0-33-16,0 0-86 0,0 0-7 0,0 0-58 16,0 0 3-16,0 0-47 0,0 0 19 0,0 0-36 15,0 0 21-15,0 0-35 0,0 0 24 0,0 0-33 16,0 0 26-16,12 0-37 0,-12 0 28 0,0 0-29 15,8-4 29-15,-8 4-30 0,0 0 24 16,0 0-24-16,9-2 39 0,-9 2-36 0,0 0 24 16,5-6-35-16,-5 6 31 0,0 0-26 15,0-6 23-15,0 6-30 0,-1-8 27 0,1 8-28 16,-4-5 24-16,4 5-24 0,-4-6 24 0,4 6-32 16,0 0 28-16,-5-4-28 0,5 4 24 0,0 0-22 15,0 0 24-15,-5-4-28 0,5 4 21 0,0 0-29 16,0 0 34-16,0 0-38 0,0 0 29 0,-9 3-37 15,9-3 27-15,0 0-27 0,0 0 29 0,0 0-25 16,0 0 30-16,-4 5-29 0,4-5 24 0,0 0-44 16,0 0 11-16,0 0-54 0,0 0-23 15,0 0-57-15,0 0-71 0,0 0-269 0,0 0-11 16</inkml:trace>
  <inkml:trace contextRef="#ctx0" brushRef="#br0" timeOffset="195175.83">2920 6882 43 0,'-3'-8'358'0,"3"8"-73"16,0 0-36-16,0 0-22 0,0 0-26 15,0-6-26-15,0 6-70 0,0 0 36 16,0 0-74-16,0 0 36 0,0 0-68 0,0 0 40 16,0 0-67-16,0 0 46 0,0 0-59 0,0 0 58 15,0 0-66-15,0 0 61 0,0 0-69 0,0 0 58 16,3 6-54-16,-3-6 56 0,0 0-59 0,1 9 53 15,-1-9-64-15,0 0 53 0,5 4-55 0,-5-4 49 16,0 0-57-16,8 4 41 0,-8-4-53 0,0 0 37 16,0 0-39-16,14-1 33 0,-14 1-30 0,0 0 28 15,8-5 2-15,-8 5 1 0,2-7 4 0,-2 7 9 16,4-7 0-16,-4 7-5 0,0 0 7 16,0-6 5-16,0 6 3 0,0 0 8 0,-1-8 0 15,1 8 5-15,0 0 1 0,-4-4 0 0,4 4-2 16,0 0-4-16,0 0-1 0,0 0-6 0,-9 3 3 15,9-3-3-15,-4 6 2 0,4-6-1 0,-5 7-2 16,5-7 6-16,0 8-3 0,0-8-13 0,0 8-2 16,0-8-16-16,4 6 0 0,-4-6-4 0,2 7 9 15,-2-7 4-15,4 6 6 0,-4-6 2 0,0 0 2 16,9 2 18-16,-9-2-11 0,0 0 6 0,0 0 11 16,0 0 15-16,8-2 18 0,-8 2-40 0,0 0 51 15,1-9-46-15,-1 9 54 0,0 0-66 0,-1-8 58 16,1 8-58-16,-4-4 57 0,4 4-12 15,-4-6-19-15,4 6-8 0,-5-4-6 0,5 4-1 16,0 0-9-16,-5-5-68 0,5 5 16 16,0 0-36-16,0 0-37 0,0 0-37 0,0 0-38 15,-10 2-48-15,10-2-220 0,0 0 57 0</inkml:trace>
  <inkml:trace contextRef="#ctx0" brushRef="#br0" timeOffset="196808.87">2933 6660 193 0,'0'0'277'0,"-12"-2"-40"0,12 2-55 0,-10-2 11 16,10 2-28-16,-14 2 15 0,14-2-35 0,-18 2 7 15,18-2-42-15,-14 2 4 0,5 3-47 0,-1-3-13 16,1 4 1-16,1-3-18 0,-1 3-5 0,-1-2-4 16,2 4 0-16,2 1 9 0,-2 1 2 0,1 2 2 15,0 0 1-15,3 4 12 0,2 1-39 16,-1 1 67-16,3 2-9 0,0 0-14 0,3 5 0 15,-1-2-6-15,2 3-7 0,3-2-2 0,0-1-4 16,-2 2-4-16,4-1 9 0,0-4 7 0,3 2-3 16,-2-2-8-16,0-2-7 0,4-1 4 0,-1 0-13 15,1-2-3-15,0-4-6 0,0 0-3 0,0-3-3 16,-1 1 0-16,4-4 1 0,-2-2 16 0,-1-2-21 16,0-1-3-16,4-3 7 0,0-1-1 0,-3-2 0 15,3-5-5-15,-1 0 1 0,-1 0-2 0,-3-4-49 16,4-1 60-16,-6-1-50 0,2-1 61 15,1 0-53-15,-5-1 58 0,4-1-43 0,-7 0 67 0,3 0-63 16,-4 0 58-16,3 0-47 0,-4 2 69 16,-2 1-48-16,-2-2 56 0,3 2-60 0,-3 1 63 15,-3 2 3-15,2-2-10 0,-3-1-3 0,-1 2-4 16,0 2-4-16,-3 2-10 0,2-3-4 0,-7 3-10 16,4-2-3-16,-5 3-7 0,0 1-6 15,-4-2-7-15,0 2-2 0,2 1-4 0,-5 0-1 16,2 2-4-16,1 0-4 0,0 3 1 0,-2 0-4 15,-1 1-6-15,2 1 6 0,-4 0-1 0,5-1-1 16,-1 2-6-16,-1 0-12 0,2 2-31 0,-1-1-29 16,1 0-38-16,0 3-22 0,1 0-52 0,2 4-7 15,1-2-58-15,0 5-45 0,2-2-29 16,-2 5-53-16,5 1-340 0,3-1-231 0</inkml:trace>
  <inkml:trace contextRef="#ctx0" brushRef="#br0" timeOffset="202656.69">2286 5193 2 0,'0'0'251'0,"0"0"11"15,0 0-55-15,0 0-26 0,0 0 1 16,0 0-6-16,0 0-19 0,0 0-15 0,0 0-6 16,0 0-42-16,0 0 22 0,0 0-12 0,0 0-17 15,0 0-21-15,0 0-11 0,0 0-13 0,0 0-12 16,0 0-8-16,0 0-8 0,0 0-3 0,0 0-6 16,0 0 2-16,0 0-28 0,0 0 30 0,0 0-28 15,0 0 30-15,-1 8-24 0,1-8 23 0,0 0-35 16,0 0 7-16,0 9-43 0,0-9 20 15,0 0-16-15,0 0-11 0,0 0-10 0,2 5-1 16,-2-5 6-16,0 0 5 0,0 0 4 0,8 4 16 16,-8-4 9-16,0 0 0 0,0 0 12 15,0 0 6-15,0 0 10 0,0 0 3 0,0 0 8 0,0 0 1 16,0 0 9-16,0 0 2 0,0 0 18 16,0 0 10-16,0 0 0 0,0 0 1 0,0 0-3 15,0 0-9-15,0 0 3 0,0 0 3 0,0 0-6 16,0 0-6-16,0 0-14 0,-5 7 0 0,5-7-2 15,-4 5 1-15,4-5-5 0,-4 6-24 0,4-6 27 16,-1 8-24-16,1-8 26 0,-4 7-16 0,4-7 15 16,0 0-24-16,0 9 20 0,0-9-23 0,0 0 27 15,0 9-24-15,0-9 31 0,0 0-25 0,0 0 20 16,1 8-26-16,-1-8 25 0,0 0-22 16,0 0 27-16,0 0-21 0,8 3 14 0,-8-3-14 0,0 0 22 15,4-6-24-15,-4 6 21 0,5-5 1 16,-5 5-2-16,1-4-2 0,-1 4 0 0,3-8-4 15,-3 8 1-15,0 0 5 0,1-6-2 0,-1 6-8 16,0 0 4-16,0 0-18 0,0 0 11 0,1-7-4 16,-1 7 0-16,0 0 0 0,0 0-2 15,0 0 2-15,0 0 1 0,0 0 0 0,0 0 2 16,0 0 1-16,0 0-5 0,-2 6 2 0,2-6 7 16,0 0-8-16,0 0-7 0,-3 5-6 0,3-5-2 15,0 0-10-15,0 0-12 0,0 0-8 0,0 0-8 16,0 0-9-16,0 0 0 0,0 0 4 0,0 0-7 15,0 0-10-15,0 0-14 0,9-3-7 16,-9 3 1-16,0 0 2 0,3-9-1 0,-3 9-10 16,1-7-78-16,-1 7 54 0</inkml:trace>
  <inkml:trace contextRef="#ctx0" brushRef="#br0" timeOffset="205489.31">2340 5100 12 0,'0'0'347'0,"0"0"-55"16,0 0-32-16,0 0-28 0,0 0-41 0,0 0-28 15,0 0-15-15,0 0-17 0,0 0-12 0,0-9-17 16,0 9-18-16,0 0-1 0,-7-3-8 0,7 3-7 16,0 0-12-16,-6-4-9 0,6 4-8 0,0 0-7 15,-10-4-7-15,10 4-4 0,0 0-6 0,-13 0 2 16,13 0-4-16,-13 0-10 15,13 0 3-15,-13 4-5 0,13-4-1 0,-15 6 1 16,9-1-1-16,-2 1-1 0,0 0 1 0,2 2-1 16,-4 0-1-16,2 4 4 0,0-4-1 0,2 4-2 15,-3-1-18-15,5 1 24 0,-2 2-23 0,2-5 23 16,0 2-22-16,0-2 29 0,4 4-24 0,-5-2 26 16,5 0-29-16,0 1 26 0,0-1-32 0,3 1 34 15,-1 1-33-15,2-3 34 0,-3 2-29 0,6 0 30 16,-2-1-26-16,0 1 24 0,0-1-26 0,5 0 38 15,-3-2-39-15,-1 1 29 0,3 0-27 0,4-2 25 16,-4-1-20-16,1 2 19 0,3-4-18 0,-3-2 18 16,3 0-20-16,-2 2 26 0,2-3-26 0,1-2 24 15,-1 0-29-15,1-1 26 0,-1-4-16 16,2 3 14-16,-2-3-25 0,1 0 20 0,-1-2-22 16,-2-2 3-16,-1 1 2 0,2-2 5 0,-4-1 4 15,-1 1 26-15,1-1-29 0,-2-1 23 0,-3 0-31 16,-2 1 31-16,2 0-23 0,-3-3 30 0,-3 5-21 15,3-5 28-15,-4 3-33 0,2 3 29 0,-5-5-26 16,2 3 20-16,-2-1-15 0,-1 1-15 0,0 1 27 16,-2 1-6-16,1-1-3 0,0 3-1 0,0-2-3 15,-2 2-2-15,2 2-1 0,-3-1-1 16,2-1-2-16,1 1 1 0,0 2 0 0,-1 1-4 0,2-4 2 16,-1 5-18-16,-1-2-11 0,1 0-19 15,9 3-20-15,-13-4-22 0,13 4-29 0,-15-1-35 16,15 1-10-16,-13 0-52 0,13 0-27 0,-14 1-253 15,14-1 12-15</inkml:trace>
  <inkml:trace contextRef="#ctx0" brushRef="#br0" timeOffset="206472.86">3145 4676 234 0,'0'0'196'0,"-17"1"-35"0,7 4-14 16,2-5-19-16,-1 4-8 0,2 0-25 0,-2 0-16 15,1 4-16-15,-1-3-13 0,0 2-9 16,0 3 7-16,0-1 9 0,3 1-1 0,-3 3-7 15,4-2-1-15,-3 1-1 0,4 3-14 0,-1-1-1 16,3 1-8-16,-1 1 10 0,2-2-8 16,0 2-2-16,2-1-4 0,0 1-4 0,2-2 2 15,3 0-2-15,-1 2-4 0,0-5 4 0,3 2 0 16,2-2 1-16,2-1-6 0,-1-2-22 0,2 0 33 16,0-4-28-16,1-1 23 0,-3 0-29 0,2-3 33 15,1 0-35-15,0-3 32 0,3 0-28 0,-3-1 29 16,1-1-29-16,-2-5 28 0,0 3-26 0,-2-5 26 15,-2 1-3-15,0-1-30 0,-1-1 31 0,-2-2-32 16,-2 1 23-16,1-3-27 0,-5 0 29 0,3 2-31 16,-6-1 16-16,2 1-25 0,-3 0 27 0,0-1-25 15,-2 0 27-15,-2 3-20 0,-1-2 26 0,3 3-22 16,-3 1 21-16,0 0-23 0,-1 2 22 16,1 1-27-16,0 1 13 0,-1 2-46 0,1-1-14 15,1 6-51-15,-5-2-50 0,13 2-56 0,-15 2-137 16,15-2 178-16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5345-5A53-41EF-892D-ED2438C486B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03C0-2339-45FB-B981-33FD26925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4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0DD-C250-4CF2-AC87-50BFFE1E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D74C-3FDA-4D43-82FE-FB42E623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04D5-8516-41C2-80FB-8B4731F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1726-9FCE-49D4-99DD-1C23D8B9B96B}" type="datetime1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0993-BB7E-4244-8B0F-3CC81AB2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4F55-D014-4D60-BF35-A263C452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FCE9-B7F6-4B48-A9B2-2BDF2C3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E832-215E-4A6D-90C4-27ACC1441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42AB-8F00-4BFE-8112-BCB5D7DD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C37C-975B-4521-B4D3-76A1EDB60625}" type="datetime1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9964-D44D-4178-BB9F-7814096A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B854-0A94-4BBE-B166-E8ABCFE1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8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E0F33-2217-40AB-8AF1-DB1BED70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0557-B85F-4396-BD86-83BDA0EF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447B-9E26-4DBA-B189-EF456A8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FFE-DE83-4BA4-985B-8A17207068E7}" type="datetime1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5E59-A686-49FA-A287-42CCE928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5B37-3C86-4DAA-83A7-CA1FE67A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CA4C-C45F-446B-BB2A-F156A63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A3FE-5B38-4A00-8F9D-4D88C9A6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F7C6-C6C6-487C-95B7-3DA676E7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597C-4C91-49F0-8343-4AF6B10433FA}" type="datetime1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355C-1EED-4D00-BB43-1291E74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DBB-9355-4589-B40A-98EA06E9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64A3-C75F-45CF-9FB5-78064E8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D627-93EB-426F-990F-B5E02EC0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C8D-FE02-44F7-9895-82EA161E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C6FF-C22B-4B61-868A-030E13F4BB9E}" type="datetime1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B306-F8FC-434D-B3BB-F2BC460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5DCD-609A-446D-9A11-F1A187F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46C-222A-4F5A-9B35-39CFA31D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0474-DF24-4DFA-BE18-13A368F1F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DEB3-07E8-45B2-A209-3CA505B9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E9B9-A305-44B5-B2EA-8C72545C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D17-C413-4703-A39C-1C5539A74316}" type="datetime1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94ECE-B587-4EA2-9300-6B2FAB00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A3DE-AC96-4079-86A7-2FF1A290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48DB-59F4-432C-BC45-CF1A62A9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93E8-C95A-45D7-8B18-CCD6752E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B54B5-F084-4E95-9424-E0226CFB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C4958-44C6-481A-B420-4DE7D14F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076CC-99DE-4988-AD5A-AC61E7D08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1D53D-3A86-47F0-8739-826F536F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2574-5E58-4C04-A7F7-0D4DA67B7681}" type="datetime1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DE27-68D6-4E68-9558-FA811D5C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00AF4-5E1A-4FC6-BF8E-BF9CC36E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0561-A7B2-4A6B-A63D-7761DAE4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486AF-45E6-43B0-BDEA-435A9FEC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DAA-38E1-4B3B-899F-A24AC496CA48}" type="datetime1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4898-EFA0-42FD-A914-020A3AF9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0E602-4CB0-4E43-B034-F5E2CA9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E94B7-4B4F-49DF-A656-0C95037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48C5-66A3-4135-BD2C-9D0CA6D238EF}" type="datetime1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A3731-AC96-4420-92AA-5537EDD5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69B6-1AEB-49E8-A8D5-47F99E06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F3B-1795-4509-9380-7D2425F3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170C-8A4B-46D2-B4CD-1B45728B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9632B-D789-45D8-A652-700013BE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E44C-4B0C-4A67-8609-A6B335DB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BD6C-13C0-4BF7-A35F-8832DB1E65C5}" type="datetime1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0EFC-F520-4FBB-A1DE-AED188A3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5FB2-28CD-4AB5-9168-4DDCC6C9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BE4-8DCC-40C8-A567-9EA76DE0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A6D7-35C5-4521-984A-644103711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52400-FBCB-4955-8EB8-158EECAB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273FA-770E-474F-AFF3-F82B2FB4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4D72-4814-4E03-B216-81BEC95DC10B}" type="datetime1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CB8E1-30E5-41DE-B296-E1410EA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60EBC-9577-4231-AA69-FC3A3A56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5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D1688-D357-4230-A1EC-10CAD5C8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D51B-9D15-4387-AD45-E492BDD0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98C-8207-4EF9-BBA2-2EFA19CF6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2298-9C28-4936-A6BD-152340ADFAB7}" type="datetime1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8B17-6087-46FD-9CDB-E163155B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E620-58C4-4FD0-93F3-EA744B57D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.png"/><Relationship Id="rId18" Type="http://schemas.openxmlformats.org/officeDocument/2006/relationships/image" Target="../media/image1340.png"/><Relationship Id="rId3" Type="http://schemas.openxmlformats.org/officeDocument/2006/relationships/image" Target="../media/image1300.png"/><Relationship Id="rId7" Type="http://schemas.openxmlformats.org/officeDocument/2006/relationships/image" Target="../media/image520.png"/><Relationship Id="rId12" Type="http://schemas.openxmlformats.org/officeDocument/2006/relationships/image" Target="../media/image1330.png"/><Relationship Id="rId17" Type="http://schemas.openxmlformats.org/officeDocument/2006/relationships/image" Target="../media/image62.png"/><Relationship Id="rId2" Type="http://schemas.openxmlformats.org/officeDocument/2006/relationships/image" Target="../media/image1290.png"/><Relationship Id="rId16" Type="http://schemas.openxmlformats.org/officeDocument/2006/relationships/image" Target="../media/image61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15" Type="http://schemas.openxmlformats.org/officeDocument/2006/relationships/image" Target="../media/image60.png"/><Relationship Id="rId10" Type="http://schemas.openxmlformats.org/officeDocument/2006/relationships/image" Target="../media/image550.png"/><Relationship Id="rId19" Type="http://schemas.openxmlformats.org/officeDocument/2006/relationships/customXml" Target="../ink/ink5.xml"/><Relationship Id="rId4" Type="http://schemas.openxmlformats.org/officeDocument/2006/relationships/image" Target="../media/image1310.png"/><Relationship Id="rId9" Type="http://schemas.openxmlformats.org/officeDocument/2006/relationships/image" Target="../media/image1320.png"/><Relationship Id="rId1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.png"/><Relationship Id="rId18" Type="http://schemas.openxmlformats.org/officeDocument/2006/relationships/customXml" Target="../ink/ink2.xml"/><Relationship Id="rId3" Type="http://schemas.openxmlformats.org/officeDocument/2006/relationships/image" Target="../media/image43.png"/><Relationship Id="rId7" Type="http://schemas.openxmlformats.org/officeDocument/2006/relationships/image" Target="../media/image520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8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0.png"/><Relationship Id="rId19" Type="http://schemas.openxmlformats.org/officeDocument/2006/relationships/image" Target="../media/image3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4" Type="http://schemas.openxmlformats.org/officeDocument/2006/relationships/image" Target="../media/image5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92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4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59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.png"/><Relationship Id="rId18" Type="http://schemas.openxmlformats.org/officeDocument/2006/relationships/image" Target="../media/image53.png"/><Relationship Id="rId3" Type="http://schemas.openxmlformats.org/officeDocument/2006/relationships/image" Target="../media/image221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17" Type="http://schemas.openxmlformats.org/officeDocument/2006/relationships/customXml" Target="../ink/ink13.xml"/><Relationship Id="rId2" Type="http://schemas.openxmlformats.org/officeDocument/2006/relationships/image" Target="../media/image4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7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60.png"/><Relationship Id="rId9" Type="http://schemas.openxmlformats.org/officeDocument/2006/relationships/image" Target="../media/image5100.png"/><Relationship Id="rId1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E17-E11B-4CEC-854E-18FFF270A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Networks (RNN) and Long-Short Term Memory(LSTM)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BE9C-6511-493F-8EBA-B76126320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19B4-9E21-46FC-B74D-8CDDC932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3A1-2B5E-4D84-9B8D-3DD1FA25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Intuition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9E7E-D893-47B3-81CB-07F12959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8738D0-73D2-4EF4-8BE7-65F4791E7A23}"/>
                  </a:ext>
                </a:extLst>
              </p:cNvPr>
              <p:cNvSpPr/>
              <p:nvPr/>
            </p:nvSpPr>
            <p:spPr>
              <a:xfrm>
                <a:off x="4481408" y="5663912"/>
                <a:ext cx="861646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8738D0-73D2-4EF4-8BE7-65F4791E7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08" y="5663912"/>
                <a:ext cx="861646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1B8E72-8F91-4018-9621-EF9A14B39339}"/>
              </a:ext>
            </a:extLst>
          </p:cNvPr>
          <p:cNvCxnSpPr/>
          <p:nvPr/>
        </p:nvCxnSpPr>
        <p:spPr>
          <a:xfrm flipV="1">
            <a:off x="4838700" y="4752975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B3EDFDA-CE73-440A-824D-558FCC141BAC}"/>
              </a:ext>
            </a:extLst>
          </p:cNvPr>
          <p:cNvSpPr/>
          <p:nvPr/>
        </p:nvSpPr>
        <p:spPr>
          <a:xfrm>
            <a:off x="4481408" y="3200400"/>
            <a:ext cx="681142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7F92E-8113-430B-9BA2-58811C259BC7}"/>
              </a:ext>
            </a:extLst>
          </p:cNvPr>
          <p:cNvSpPr/>
          <p:nvPr/>
        </p:nvSpPr>
        <p:spPr>
          <a:xfrm>
            <a:off x="4724400" y="3362325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DAE7D-31CA-401D-A524-50C155393980}"/>
              </a:ext>
            </a:extLst>
          </p:cNvPr>
          <p:cNvSpPr/>
          <p:nvPr/>
        </p:nvSpPr>
        <p:spPr>
          <a:xfrm>
            <a:off x="4724400" y="3714750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C0CC17-7116-4DB4-88AC-0D0755459F47}"/>
              </a:ext>
            </a:extLst>
          </p:cNvPr>
          <p:cNvSpPr/>
          <p:nvPr/>
        </p:nvSpPr>
        <p:spPr>
          <a:xfrm>
            <a:off x="4724400" y="4076700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014A42-89F5-4CA3-A667-A369B11DBB3E}"/>
              </a:ext>
            </a:extLst>
          </p:cNvPr>
          <p:cNvSpPr/>
          <p:nvPr/>
        </p:nvSpPr>
        <p:spPr>
          <a:xfrm>
            <a:off x="4724400" y="4429125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2E12AD-ACFE-49AA-8912-74319F323E50}"/>
              </a:ext>
            </a:extLst>
          </p:cNvPr>
          <p:cNvCxnSpPr/>
          <p:nvPr/>
        </p:nvCxnSpPr>
        <p:spPr>
          <a:xfrm flipV="1">
            <a:off x="4838700" y="2295525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EE5BA4-6862-43FE-989E-F6A72B714C17}"/>
                  </a:ext>
                </a:extLst>
              </p:cNvPr>
              <p:cNvSpPr/>
              <p:nvPr/>
            </p:nvSpPr>
            <p:spPr>
              <a:xfrm>
                <a:off x="4241486" y="3616035"/>
                <a:ext cx="61702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EE5BA4-6862-43FE-989E-F6A72B714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486" y="3616035"/>
                <a:ext cx="617028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A58585-C070-487E-83F6-204E8063D4D9}"/>
                  </a:ext>
                </a:extLst>
              </p:cNvPr>
              <p:cNvSpPr/>
              <p:nvPr/>
            </p:nvSpPr>
            <p:spPr>
              <a:xfrm>
                <a:off x="4528262" y="1977736"/>
                <a:ext cx="6259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A58585-C070-487E-83F6-204E8063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62" y="1977736"/>
                <a:ext cx="625941" cy="387927"/>
              </a:xfrm>
              <a:prstGeom prst="rect">
                <a:avLst/>
              </a:prstGeom>
              <a:blipFill>
                <a:blip r:embed="rId4"/>
                <a:stretch>
                  <a:fillRect t="-1563" r="-971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914680D-C385-4D5A-857A-926157CF1301}"/>
              </a:ext>
            </a:extLst>
          </p:cNvPr>
          <p:cNvSpPr/>
          <p:nvPr/>
        </p:nvSpPr>
        <p:spPr>
          <a:xfrm>
            <a:off x="1219647" y="5660448"/>
            <a:ext cx="280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input sequence (any length)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AE16B-5AA8-4BE9-A5A5-AF0C8A3D8642}"/>
              </a:ext>
            </a:extLst>
          </p:cNvPr>
          <p:cNvSpPr/>
          <p:nvPr/>
        </p:nvSpPr>
        <p:spPr>
          <a:xfrm>
            <a:off x="1874794" y="3855027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hidden states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1437C2-90A7-47A2-8C10-F4F44B67CCDD}"/>
              </a:ext>
            </a:extLst>
          </p:cNvPr>
          <p:cNvSpPr/>
          <p:nvPr/>
        </p:nvSpPr>
        <p:spPr>
          <a:xfrm>
            <a:off x="1849629" y="2110859"/>
            <a:ext cx="188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outputs (optional)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355A52-23E0-4637-9BA8-54926D87265D}"/>
              </a:ext>
            </a:extLst>
          </p:cNvPr>
          <p:cNvGrpSpPr/>
          <p:nvPr/>
        </p:nvGrpSpPr>
        <p:grpSpPr>
          <a:xfrm>
            <a:off x="5162550" y="1989860"/>
            <a:ext cx="2488348" cy="4220257"/>
            <a:chOff x="5162550" y="1989860"/>
            <a:chExt cx="2488348" cy="42202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D8FD06-A500-413D-AF67-7B1970864456}"/>
                </a:ext>
              </a:extLst>
            </p:cNvPr>
            <p:cNvSpPr/>
            <p:nvPr/>
          </p:nvSpPr>
          <p:spPr>
            <a:xfrm>
              <a:off x="5423719" y="35904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endParaRPr lang="en-IN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491BA3-7A25-46B8-98F0-3AF90790F444}"/>
                </a:ext>
              </a:extLst>
            </p:cNvPr>
            <p:cNvGrpSpPr/>
            <p:nvPr/>
          </p:nvGrpSpPr>
          <p:grpSpPr>
            <a:xfrm>
              <a:off x="5162550" y="1989860"/>
              <a:ext cx="2488348" cy="4220257"/>
              <a:chOff x="5162550" y="1989860"/>
              <a:chExt cx="2488348" cy="4220257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9812052-E2F6-4FE9-A457-3F3981F211F4}"/>
                  </a:ext>
                </a:extLst>
              </p:cNvPr>
              <p:cNvCxnSpPr>
                <a:stCxn id="7" idx="3"/>
                <a:endCxn id="28" idx="1"/>
              </p:cNvCxnSpPr>
              <p:nvPr/>
            </p:nvCxnSpPr>
            <p:spPr>
              <a:xfrm>
                <a:off x="5162550" y="3981450"/>
                <a:ext cx="8619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3A6CF4-4279-4FDF-ADC4-57408DC04A1E}"/>
                  </a:ext>
                </a:extLst>
              </p:cNvPr>
              <p:cNvGrpSpPr/>
              <p:nvPr/>
            </p:nvGrpSpPr>
            <p:grpSpPr>
              <a:xfrm>
                <a:off x="6024458" y="1989860"/>
                <a:ext cx="1626440" cy="4220257"/>
                <a:chOff x="6024458" y="1989860"/>
                <a:chExt cx="1626440" cy="4220257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E08C5976-C702-4047-86CC-049DF53E7C13}"/>
                    </a:ext>
                  </a:extLst>
                </p:cNvPr>
                <p:cNvCxnSpPr>
                  <a:cxnSpLocks/>
                  <a:stCxn id="28" idx="3"/>
                  <a:endCxn id="38" idx="1"/>
                </p:cNvCxnSpPr>
                <p:nvPr/>
              </p:nvCxnSpPr>
              <p:spPr>
                <a:xfrm>
                  <a:off x="6705600" y="3981450"/>
                  <a:ext cx="9452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3A52670-BDDB-49CC-9DA6-EB8FE6E97C54}"/>
                    </a:ext>
                  </a:extLst>
                </p:cNvPr>
                <p:cNvSpPr/>
                <p:nvPr/>
              </p:nvSpPr>
              <p:spPr>
                <a:xfrm>
                  <a:off x="6937873" y="3595254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W</a:t>
                  </a:r>
                  <a:endParaRPr lang="en-IN" dirty="0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451120B-FB18-4457-A189-09C085F822BA}"/>
                    </a:ext>
                  </a:extLst>
                </p:cNvPr>
                <p:cNvGrpSpPr/>
                <p:nvPr/>
              </p:nvGrpSpPr>
              <p:grpSpPr>
                <a:xfrm>
                  <a:off x="6024458" y="1989860"/>
                  <a:ext cx="967883" cy="4220257"/>
                  <a:chOff x="6024458" y="1989860"/>
                  <a:chExt cx="967883" cy="4220257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D1599AD-1238-4A7F-B212-9E6E87B294D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81750" y="4752975"/>
                    <a:ext cx="0" cy="9048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E513AE6-54C0-4EEC-A8B3-6E71F64E8681}"/>
                      </a:ext>
                    </a:extLst>
                  </p:cNvPr>
                  <p:cNvSpPr/>
                  <p:nvPr/>
                </p:nvSpPr>
                <p:spPr>
                  <a:xfrm>
                    <a:off x="6024458" y="3200400"/>
                    <a:ext cx="681142" cy="15621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D11C0BC-273B-46E5-9690-34BEB6A46789}"/>
                      </a:ext>
                    </a:extLst>
                  </p:cNvPr>
                  <p:cNvSpPr/>
                  <p:nvPr/>
                </p:nvSpPr>
                <p:spPr>
                  <a:xfrm>
                    <a:off x="6267450" y="3362325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ED5906E-87E6-4FE3-9812-93D4E5193668}"/>
                      </a:ext>
                    </a:extLst>
                  </p:cNvPr>
                  <p:cNvSpPr/>
                  <p:nvPr/>
                </p:nvSpPr>
                <p:spPr>
                  <a:xfrm>
                    <a:off x="6267450" y="3714750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7161EB8-23C0-47B0-A49C-E2164BA0FD6A}"/>
                      </a:ext>
                    </a:extLst>
                  </p:cNvPr>
                  <p:cNvSpPr/>
                  <p:nvPr/>
                </p:nvSpPr>
                <p:spPr>
                  <a:xfrm>
                    <a:off x="6267450" y="4076700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9796D43-62F6-43C3-BB7C-4A6F06078D69}"/>
                      </a:ext>
                    </a:extLst>
                  </p:cNvPr>
                  <p:cNvSpPr/>
                  <p:nvPr/>
                </p:nvSpPr>
                <p:spPr>
                  <a:xfrm>
                    <a:off x="6267450" y="4429125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979652A8-A70D-48A3-AE66-D742880FC1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81750" y="2295525"/>
                    <a:ext cx="0" cy="9048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DA99B599-65D5-4478-BC73-03E30B77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80795" y="1989860"/>
                        <a:ext cx="625941" cy="38792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263C4733-E19B-4DCC-8786-859DF702DF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0795" y="1989860"/>
                        <a:ext cx="625941" cy="38792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1563" r="-1961" b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D39CE7A1-7FB4-4E73-B20F-407178B61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0695" y="5657850"/>
                        <a:ext cx="861646" cy="55226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3" name="Rectangle 2">
                        <a:extLst>
                          <a:ext uri="{FF2B5EF4-FFF2-40B4-BE49-F238E27FC236}">
                            <a16:creationId xmlns:a16="http://schemas.microsoft.com/office/drawing/2014/main" id="{E9EFC38B-22E0-40AC-B384-29BD0787AE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0695" y="5657850"/>
                        <a:ext cx="861646" cy="55226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2A9270-AB8D-4969-8496-9B96A7CD4E16}"/>
              </a:ext>
            </a:extLst>
          </p:cNvPr>
          <p:cNvGrpSpPr/>
          <p:nvPr/>
        </p:nvGrpSpPr>
        <p:grpSpPr>
          <a:xfrm>
            <a:off x="7447604" y="2028826"/>
            <a:ext cx="1746344" cy="4197346"/>
            <a:chOff x="7447604" y="2028826"/>
            <a:chExt cx="1746344" cy="419734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2D10FD-15A2-41F5-9FA3-120C86A6C021}"/>
                </a:ext>
              </a:extLst>
            </p:cNvPr>
            <p:cNvCxnSpPr/>
            <p:nvPr/>
          </p:nvCxnSpPr>
          <p:spPr>
            <a:xfrm flipV="1">
              <a:off x="8008190" y="475297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B38907-5B2A-4DC3-B7AE-874BB99F84FC}"/>
                </a:ext>
              </a:extLst>
            </p:cNvPr>
            <p:cNvSpPr/>
            <p:nvPr/>
          </p:nvSpPr>
          <p:spPr>
            <a:xfrm>
              <a:off x="7650898" y="3200400"/>
              <a:ext cx="681142" cy="156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A75D87B-7D78-4397-AC52-31D969631052}"/>
                </a:ext>
              </a:extLst>
            </p:cNvPr>
            <p:cNvCxnSpPr/>
            <p:nvPr/>
          </p:nvCxnSpPr>
          <p:spPr>
            <a:xfrm flipV="1">
              <a:off x="8008190" y="229552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A9A642-BAF1-4223-93DF-02650F62D14F}"/>
                </a:ext>
              </a:extLst>
            </p:cNvPr>
            <p:cNvSpPr/>
            <p:nvPr/>
          </p:nvSpPr>
          <p:spPr>
            <a:xfrm>
              <a:off x="7917705" y="33051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FC79B1-5BE2-47D8-89AC-05DA3471CCCA}"/>
                </a:ext>
              </a:extLst>
            </p:cNvPr>
            <p:cNvSpPr/>
            <p:nvPr/>
          </p:nvSpPr>
          <p:spPr>
            <a:xfrm>
              <a:off x="7917705" y="365760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480BDC-CE06-4479-8F6D-D64B7842CB62}"/>
                </a:ext>
              </a:extLst>
            </p:cNvPr>
            <p:cNvSpPr/>
            <p:nvPr/>
          </p:nvSpPr>
          <p:spPr>
            <a:xfrm>
              <a:off x="7917705" y="40195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E8BAC9-A435-4FF4-84CD-0BF3A71BF31C}"/>
                </a:ext>
              </a:extLst>
            </p:cNvPr>
            <p:cNvSpPr/>
            <p:nvPr/>
          </p:nvSpPr>
          <p:spPr>
            <a:xfrm>
              <a:off x="7917705" y="43719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8BAC27-025E-46D1-A552-97BCAF9E7F39}"/>
                </a:ext>
              </a:extLst>
            </p:cNvPr>
            <p:cNvCxnSpPr>
              <a:stCxn id="38" idx="3"/>
              <a:endCxn id="51" idx="1"/>
            </p:cNvCxnSpPr>
            <p:nvPr/>
          </p:nvCxnSpPr>
          <p:spPr>
            <a:xfrm>
              <a:off x="8332040" y="3981450"/>
              <a:ext cx="861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05F357-D42E-4683-8324-3DCFF441D05F}"/>
                </a:ext>
              </a:extLst>
            </p:cNvPr>
            <p:cNvSpPr/>
            <p:nvPr/>
          </p:nvSpPr>
          <p:spPr>
            <a:xfrm>
              <a:off x="8577803" y="3630096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419E2B2-8863-479F-8A6E-03D4BF518FF0}"/>
                    </a:ext>
                  </a:extLst>
                </p:cNvPr>
                <p:cNvSpPr/>
                <p:nvPr/>
              </p:nvSpPr>
              <p:spPr>
                <a:xfrm>
                  <a:off x="7447604" y="3572975"/>
                  <a:ext cx="617027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419E2B2-8863-479F-8A6E-03D4BF518F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04" y="3572975"/>
                  <a:ext cx="617027" cy="3879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E844811-D1E5-4BAA-8F43-2298D2E5EB98}"/>
                    </a:ext>
                  </a:extLst>
                </p:cNvPr>
                <p:cNvSpPr/>
                <p:nvPr/>
              </p:nvSpPr>
              <p:spPr>
                <a:xfrm>
                  <a:off x="7709557" y="2028826"/>
                  <a:ext cx="62594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E02EAE8-1FBC-4DFC-9017-DC5AC5B96B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557" y="2028826"/>
                  <a:ext cx="625941" cy="387927"/>
                </a:xfrm>
                <a:prstGeom prst="rect">
                  <a:avLst/>
                </a:prstGeom>
                <a:blipFill>
                  <a:blip r:embed="rId10"/>
                  <a:stretch>
                    <a:fillRect t="-1587" r="-1961" b="-63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4C74170-CCAD-417B-AE31-F77FD246EAD4}"/>
                    </a:ext>
                  </a:extLst>
                </p:cNvPr>
                <p:cNvSpPr/>
                <p:nvPr/>
              </p:nvSpPr>
              <p:spPr>
                <a:xfrm>
                  <a:off x="7738126" y="5673905"/>
                  <a:ext cx="861646" cy="5522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87D6DA-AF11-42A7-B60D-923155278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126" y="5673905"/>
                  <a:ext cx="861646" cy="5522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81A3F3-EABB-452A-B2BE-2A5606F97818}"/>
              </a:ext>
            </a:extLst>
          </p:cNvPr>
          <p:cNvGrpSpPr/>
          <p:nvPr/>
        </p:nvGrpSpPr>
        <p:grpSpPr>
          <a:xfrm>
            <a:off x="8998582" y="1836548"/>
            <a:ext cx="2424734" cy="4362412"/>
            <a:chOff x="8998582" y="1836548"/>
            <a:chExt cx="2424734" cy="436241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CDA7EB4-3A84-4E9D-861C-2A968E37AB80}"/>
                </a:ext>
              </a:extLst>
            </p:cNvPr>
            <p:cNvCxnSpPr/>
            <p:nvPr/>
          </p:nvCxnSpPr>
          <p:spPr>
            <a:xfrm flipV="1">
              <a:off x="9551240" y="475297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4B2984-27D5-400F-A96C-15BBFC524413}"/>
                </a:ext>
              </a:extLst>
            </p:cNvPr>
            <p:cNvSpPr/>
            <p:nvPr/>
          </p:nvSpPr>
          <p:spPr>
            <a:xfrm>
              <a:off x="9193948" y="3200400"/>
              <a:ext cx="681142" cy="156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CC7105-B52D-4E90-A415-D4D107DE84B4}"/>
                </a:ext>
              </a:extLst>
            </p:cNvPr>
            <p:cNvSpPr/>
            <p:nvPr/>
          </p:nvSpPr>
          <p:spPr>
            <a:xfrm>
              <a:off x="9436940" y="32956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A092FC-4DE9-403E-A422-7A0F5602F0DD}"/>
                </a:ext>
              </a:extLst>
            </p:cNvPr>
            <p:cNvSpPr/>
            <p:nvPr/>
          </p:nvSpPr>
          <p:spPr>
            <a:xfrm>
              <a:off x="9436940" y="36480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B568FE-5CC7-4D1A-A46F-34F0D4C3D7C7}"/>
                </a:ext>
              </a:extLst>
            </p:cNvPr>
            <p:cNvSpPr/>
            <p:nvPr/>
          </p:nvSpPr>
          <p:spPr>
            <a:xfrm>
              <a:off x="9436940" y="401002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FF5BB9-EE92-4329-B43E-3A241EE70A59}"/>
                </a:ext>
              </a:extLst>
            </p:cNvPr>
            <p:cNvSpPr/>
            <p:nvPr/>
          </p:nvSpPr>
          <p:spPr>
            <a:xfrm>
              <a:off x="9436940" y="43624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B364A00-D7F6-47B3-B5A0-72E4E2391F72}"/>
                </a:ext>
              </a:extLst>
            </p:cNvPr>
            <p:cNvCxnSpPr/>
            <p:nvPr/>
          </p:nvCxnSpPr>
          <p:spPr>
            <a:xfrm flipV="1">
              <a:off x="9551240" y="229552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A69C929-B21A-4139-9550-2EDA14366C6C}"/>
                </a:ext>
              </a:extLst>
            </p:cNvPr>
            <p:cNvCxnSpPr/>
            <p:nvPr/>
          </p:nvCxnSpPr>
          <p:spPr>
            <a:xfrm>
              <a:off x="9881187" y="3976687"/>
              <a:ext cx="861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42C346-E805-4D6A-81DC-B81BF48EF178}"/>
                </a:ext>
              </a:extLst>
            </p:cNvPr>
            <p:cNvSpPr/>
            <p:nvPr/>
          </p:nvSpPr>
          <p:spPr>
            <a:xfrm>
              <a:off x="10126950" y="3625333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38C10BA-20A4-4C9C-BEE8-F4D870DDA3FB}"/>
                    </a:ext>
                  </a:extLst>
                </p:cNvPr>
                <p:cNvSpPr/>
                <p:nvPr/>
              </p:nvSpPr>
              <p:spPr>
                <a:xfrm>
                  <a:off x="8998582" y="3628174"/>
                  <a:ext cx="617027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38C10BA-20A4-4C9C-BEE8-F4D870DDA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582" y="3628174"/>
                  <a:ext cx="617027" cy="38792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D8F9858-33E6-4AA3-BD6A-7060F10DAA35}"/>
                    </a:ext>
                  </a:extLst>
                </p:cNvPr>
                <p:cNvSpPr/>
                <p:nvPr/>
              </p:nvSpPr>
              <p:spPr>
                <a:xfrm>
                  <a:off x="9275501" y="2014104"/>
                  <a:ext cx="62594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43433CA-5C20-4FF0-AF97-7C213D7B8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501" y="2014104"/>
                  <a:ext cx="625941" cy="387927"/>
                </a:xfrm>
                <a:prstGeom prst="rect">
                  <a:avLst/>
                </a:prstGeom>
                <a:blipFill>
                  <a:blip r:embed="rId13"/>
                  <a:stretch>
                    <a:fillRect t="-1563" r="-1961" b="-62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AECE9B2-1999-4B64-A1B4-22F89C55B580}"/>
                    </a:ext>
                  </a:extLst>
                </p:cNvPr>
                <p:cNvSpPr/>
                <p:nvPr/>
              </p:nvSpPr>
              <p:spPr>
                <a:xfrm>
                  <a:off x="10762563" y="3750230"/>
                  <a:ext cx="5357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8C39E3-02FC-409B-9E7B-8CD84BFA9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563" y="3750230"/>
                  <a:ext cx="53572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83352F0-3513-403D-974D-3CDF1C3705E8}"/>
                    </a:ext>
                  </a:extLst>
                </p:cNvPr>
                <p:cNvSpPr/>
                <p:nvPr/>
              </p:nvSpPr>
              <p:spPr>
                <a:xfrm>
                  <a:off x="10762563" y="1836548"/>
                  <a:ext cx="5357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12BC7F6-D850-430C-8304-561B31C2DE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563" y="1836548"/>
                  <a:ext cx="535724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35C8B0E-B0FE-4449-B45E-0B10D8A63D51}"/>
                    </a:ext>
                  </a:extLst>
                </p:cNvPr>
                <p:cNvSpPr/>
                <p:nvPr/>
              </p:nvSpPr>
              <p:spPr>
                <a:xfrm>
                  <a:off x="9275501" y="5657850"/>
                  <a:ext cx="862031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4D9E47-D245-48C5-B770-9D259CDDE2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501" y="5657850"/>
                  <a:ext cx="862031" cy="541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E26944E-30D6-42C0-9222-9F40D7A1EF0D}"/>
                    </a:ext>
                  </a:extLst>
                </p:cNvPr>
                <p:cNvSpPr/>
                <p:nvPr/>
              </p:nvSpPr>
              <p:spPr>
                <a:xfrm>
                  <a:off x="10887592" y="5472090"/>
                  <a:ext cx="5357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D3AF742-C770-4C2F-8E2B-677D14ED3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7592" y="5472090"/>
                  <a:ext cx="535724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CF9CB-CF24-4974-9197-0F472A420C88}"/>
              </a:ext>
            </a:extLst>
          </p:cNvPr>
          <p:cNvCxnSpPr/>
          <p:nvPr/>
        </p:nvCxnSpPr>
        <p:spPr>
          <a:xfrm>
            <a:off x="3619500" y="3959824"/>
            <a:ext cx="861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8E55195-F13F-407D-B326-0ED1FB6574E0}"/>
                  </a:ext>
                </a:extLst>
              </p:cNvPr>
              <p:cNvSpPr/>
              <p:nvPr/>
            </p:nvSpPr>
            <p:spPr>
              <a:xfrm>
                <a:off x="5901056" y="3590492"/>
                <a:ext cx="61702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8E55195-F13F-407D-B326-0ED1FB657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56" y="3590492"/>
                <a:ext cx="617027" cy="3879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A919CC-CF29-F77E-4800-51F5348C25DD}"/>
                  </a:ext>
                </a:extLst>
              </p14:cNvPr>
              <p14:cNvContentPartPr/>
              <p14:nvPr/>
            </p14:nvContentPartPr>
            <p14:xfrm>
              <a:off x="1498320" y="2667240"/>
              <a:ext cx="4190400" cy="322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A919CC-CF29-F77E-4800-51F5348C25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88960" y="2657880"/>
                <a:ext cx="4209120" cy="32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1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F6E8-6A71-40D4-84BD-9108E289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40"/>
            <a:ext cx="10515600" cy="1325563"/>
          </a:xfrm>
        </p:spPr>
        <p:txBody>
          <a:bodyPr/>
          <a:lstStyle/>
          <a:p>
            <a:r>
              <a:rPr lang="en-IN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E71F-2E3A-4B96-9424-7F2700B0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r>
              <a:rPr lang="en-US" dirty="0"/>
              <a:t>You can think of the LSTM equations visually like this: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A462E-B2EE-43F0-BCE6-A586D549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28086"/>
            <a:ext cx="7270802" cy="3017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BAAFC-6F86-44D8-9F74-08A53587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1" y="5653088"/>
            <a:ext cx="5457825" cy="1047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74D0-A13F-4551-AFCB-152ED40E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D1375A-22B8-9971-1391-511B0C7ECC32}"/>
                  </a:ext>
                </a:extLst>
              </p14:cNvPr>
              <p14:cNvContentPartPr/>
              <p14:nvPr/>
            </p14:nvContentPartPr>
            <p14:xfrm>
              <a:off x="4096440" y="4643280"/>
              <a:ext cx="2160" cy="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D1375A-22B8-9971-1391-511B0C7ECC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080" y="4633920"/>
                <a:ext cx="208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17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62E3-7608-44A3-9590-F83B9E72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IN" dirty="0"/>
              <a:t>Long Short-Term 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69040-9FCA-4452-9D4D-1AE1A7A3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997075"/>
            <a:ext cx="10106025" cy="4495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506A-BF02-4B05-9975-3BDB11C7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5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606D-CCD7-46CA-94AC-3DC90D32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LSTM solve vanishing gradients?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BE3A-F06D-43EB-89F9-EB759168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LSTM architecture makes it easier for the RNN to preserve information over many timesteps </a:t>
            </a:r>
          </a:p>
          <a:p>
            <a:pPr lvl="1"/>
            <a:r>
              <a:rPr lang="en-US" dirty="0"/>
              <a:t>e.g. if the forget gate is set to 1 for a cell dimension and the input gate set to 0, then the information of that cell is preserved indefinitely. </a:t>
            </a:r>
          </a:p>
          <a:p>
            <a:pPr lvl="1"/>
            <a:r>
              <a:rPr lang="en-US" dirty="0"/>
              <a:t>By contrast, it’s harder for vanilla RNN to learn a recurrent weight matrix </a:t>
            </a:r>
            <a:r>
              <a:rPr lang="en-US" dirty="0" err="1"/>
              <a:t>Wh</a:t>
            </a:r>
            <a:r>
              <a:rPr lang="en-US" dirty="0"/>
              <a:t> that preserves info in hidden state </a:t>
            </a:r>
          </a:p>
          <a:p>
            <a:pPr lvl="1"/>
            <a:endParaRPr lang="en-US" dirty="0"/>
          </a:p>
          <a:p>
            <a:r>
              <a:rPr lang="en-US" dirty="0"/>
              <a:t>LSTM </a:t>
            </a:r>
            <a:r>
              <a:rPr lang="en-US" dirty="0">
                <a:solidFill>
                  <a:schemeClr val="accent2"/>
                </a:solidFill>
              </a:rPr>
              <a:t>doesn’t guarantee</a:t>
            </a:r>
            <a:r>
              <a:rPr lang="en-US" dirty="0"/>
              <a:t> that there is no vanishing/exploding gradient, but it does provide an easier way for the model to learn long-distance dependencies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3CF2E-ED6B-442E-BEC7-4F3C233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8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4111-78A6-4F1D-9D57-BAE04F0B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vs GRU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FA64-BF98-4D30-9D50-51E17D3E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have proposed many gated RNN variants, but LSTM and GRU are the most widely-used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Rule of thumb: </a:t>
            </a:r>
            <a:r>
              <a:rPr lang="en-US" dirty="0"/>
              <a:t>LSTM is a good default choice (especially if your data has particularly long dependencies, or you have lots of training data); Switch to GRUs for speed and fewer parameters.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6F7E-99FF-4D80-B6CE-9AD8DA7C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4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F71-FF23-4264-8ED6-C2DD7E87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vanishing/exploding gradient just a RNN problem?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04DD-0DCB-46A1-AB52-8DBADFFD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No! It can be a problem for all neural architectures (including feed-forward and convolutional), especially deep ones.</a:t>
            </a:r>
          </a:p>
          <a:p>
            <a:pPr lvl="1"/>
            <a:r>
              <a:rPr lang="en-US" dirty="0"/>
              <a:t>Due to chain rule / choice of nonlinearity function, gradient can become vanishingly small as it backpropagates </a:t>
            </a:r>
          </a:p>
          <a:p>
            <a:pPr lvl="1"/>
            <a:r>
              <a:rPr lang="en-US" dirty="0"/>
              <a:t>Thus lower layers are learnt very slowly (hard to train)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Solution</a:t>
            </a:r>
            <a:r>
              <a:rPr lang="en-US" dirty="0"/>
              <a:t>: lots of new deep feedforward/convolutional architectures that add more direct connections (thus allowing the gradient to flow)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915F7-3F2A-4758-81BD-83B78405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4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5520-6A44-454B-AEFD-99921FF2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vanishing/exploding gradient just a RNN problem?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B137-279D-49AE-B42A-1ACF0E63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connections aka “</a:t>
            </a:r>
            <a:r>
              <a:rPr lang="en-US" dirty="0" err="1"/>
              <a:t>ResNet</a:t>
            </a:r>
            <a:r>
              <a:rPr lang="en-US" dirty="0"/>
              <a:t>” </a:t>
            </a:r>
          </a:p>
          <a:p>
            <a:r>
              <a:rPr lang="en-US" dirty="0"/>
              <a:t>Also known as skip-connections </a:t>
            </a:r>
          </a:p>
          <a:p>
            <a:r>
              <a:rPr lang="en-US" dirty="0"/>
              <a:t>The identity connection preserves information by default </a:t>
            </a:r>
          </a:p>
          <a:p>
            <a:r>
              <a:rPr lang="en-US" dirty="0"/>
              <a:t>This makes deep networks much easier to train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089D9-1DAF-4526-926F-CB95CAE6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4143375"/>
            <a:ext cx="4286250" cy="24193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89866-197A-4EAC-B638-7ABD1426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DD4D29-DF17-7B03-B51D-FA8E56E8BCEC}"/>
                  </a:ext>
                </a:extLst>
              </p14:cNvPr>
              <p14:cNvContentPartPr/>
              <p14:nvPr/>
            </p14:nvContentPartPr>
            <p14:xfrm>
              <a:off x="517320" y="3952080"/>
              <a:ext cx="5312520" cy="173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DD4D29-DF17-7B03-B51D-FA8E56E8BC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960" y="3942720"/>
                <a:ext cx="5331240" cy="17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62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D2F-0E3E-4237-99CE-CAF7B3B0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vanishing/exploding gradient just a RNN problem?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C9CA-05CE-4691-8B15-665F844E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4425" cy="1908175"/>
          </a:xfrm>
        </p:spPr>
        <p:txBody>
          <a:bodyPr>
            <a:normAutofit/>
          </a:bodyPr>
          <a:lstStyle/>
          <a:p>
            <a:r>
              <a:rPr lang="en-US" sz="2400" b="1" dirty="0"/>
              <a:t>Dense connections </a:t>
            </a:r>
            <a:r>
              <a:rPr lang="en-US" sz="2400" dirty="0"/>
              <a:t>aka “</a:t>
            </a:r>
            <a:r>
              <a:rPr lang="en-US" sz="2400" dirty="0" err="1"/>
              <a:t>DenseNet</a:t>
            </a:r>
            <a:r>
              <a:rPr lang="en-US" sz="2400" dirty="0"/>
              <a:t>” </a:t>
            </a:r>
          </a:p>
          <a:p>
            <a:r>
              <a:rPr lang="en-US" sz="2400" dirty="0"/>
              <a:t>Directly connect each layer to all future layers!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E8C6E-977D-4BBE-8157-09E0AB5F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29" y="1538287"/>
            <a:ext cx="5110345" cy="4386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CCBFD2-831B-4E6B-961D-FFB716D20F2E}"/>
              </a:ext>
            </a:extLst>
          </p:cNvPr>
          <p:cNvSpPr/>
          <p:nvPr/>
        </p:nvSpPr>
        <p:spPr>
          <a:xfrm>
            <a:off x="838200" y="3519309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Highway connections aka </a:t>
            </a:r>
            <a:r>
              <a:rPr lang="en-US" sz="2000" dirty="0"/>
              <a:t>“</a:t>
            </a:r>
            <a:r>
              <a:rPr lang="en-US" sz="2000" dirty="0" err="1"/>
              <a:t>HighwayNet</a:t>
            </a:r>
            <a:r>
              <a:rPr lang="en-US" sz="2000" dirty="0"/>
              <a:t>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Similar to residual connections, but the identity connection vs the transformation layer is controlled by a dynamic gate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Inspired by LSTMs, but applied to deep feedforward/convolutional networks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8983B-C221-4617-9711-A2B1B80D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2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5AFE-8EDA-472C-90BC-5CF679C6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RNN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70CFF-1B90-4B4D-9FA9-5EAF70FD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614487"/>
            <a:ext cx="5876925" cy="4714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CAA225-913E-49B9-B159-D4A9AF1F3B98}"/>
              </a:ext>
            </a:extLst>
          </p:cNvPr>
          <p:cNvSpPr/>
          <p:nvPr/>
        </p:nvSpPr>
        <p:spPr>
          <a:xfrm>
            <a:off x="5048250" y="1614487"/>
            <a:ext cx="60960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/>
              <a:t>We can regard this hidden state as a representation of the word “terribly” in the context of this sentence. We call this a contextual representation.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161876-0D0E-4E9B-815C-4EF3E84578B1}"/>
              </a:ext>
            </a:extLst>
          </p:cNvPr>
          <p:cNvCxnSpPr>
            <a:stCxn id="5" idx="2"/>
          </p:cNvCxnSpPr>
          <p:nvPr/>
        </p:nvCxnSpPr>
        <p:spPr>
          <a:xfrm flipH="1">
            <a:off x="4019550" y="2537817"/>
            <a:ext cx="4076700" cy="33486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25A01A-02CA-46FA-860C-024FEDD8FF70}"/>
              </a:ext>
            </a:extLst>
          </p:cNvPr>
          <p:cNvSpPr/>
          <p:nvPr/>
        </p:nvSpPr>
        <p:spPr>
          <a:xfrm>
            <a:off x="8224837" y="3094831"/>
            <a:ext cx="3524251" cy="28623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These contextual representations only contain information about the left context (e.g. “the movie was”). </a:t>
            </a:r>
          </a:p>
          <a:p>
            <a:endParaRPr lang="en-US" dirty="0"/>
          </a:p>
          <a:p>
            <a:r>
              <a:rPr lang="en-US" dirty="0"/>
              <a:t>What about right context? </a:t>
            </a:r>
          </a:p>
          <a:p>
            <a:endParaRPr lang="en-US" dirty="0"/>
          </a:p>
          <a:p>
            <a:r>
              <a:rPr lang="en-US" dirty="0"/>
              <a:t>In this example, “exciting” is in the right context and this modifies the meaning of “terribly” (from negative to positive)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9AFA6-30CC-4A6F-AD35-3051EA1E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18BA03-DE2D-38F5-571A-DA6E109EFA33}"/>
                  </a:ext>
                </a:extLst>
              </p14:cNvPr>
              <p14:cNvContentPartPr/>
              <p14:nvPr/>
            </p14:nvContentPartPr>
            <p14:xfrm>
              <a:off x="798120" y="497520"/>
              <a:ext cx="8188920" cy="603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18BA03-DE2D-38F5-571A-DA6E109EFA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760" y="488160"/>
                <a:ext cx="8207640" cy="60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43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C356-A880-4B57-9ADD-E269BA3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36525"/>
            <a:ext cx="10515600" cy="758825"/>
          </a:xfrm>
        </p:spPr>
        <p:txBody>
          <a:bodyPr/>
          <a:lstStyle/>
          <a:p>
            <a:r>
              <a:rPr lang="en-US" dirty="0"/>
              <a:t>Bi-Directional RNN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02FB3-45A2-432A-AB62-B981CDA2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365125"/>
            <a:ext cx="734377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E0932C-AB80-4831-911D-092B4181021F}"/>
              </a:ext>
            </a:extLst>
          </p:cNvPr>
          <p:cNvSpPr/>
          <p:nvPr/>
        </p:nvSpPr>
        <p:spPr>
          <a:xfrm>
            <a:off x="1600953" y="1472684"/>
            <a:ext cx="2798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Concatenated hidden states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68649-DFF1-4E67-B4D0-449F21064DEC}"/>
              </a:ext>
            </a:extLst>
          </p:cNvPr>
          <p:cNvSpPr/>
          <p:nvPr/>
        </p:nvSpPr>
        <p:spPr>
          <a:xfrm>
            <a:off x="1600953" y="3589337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Backward RNN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8EDB7-F635-4036-B49E-6F9921EE0259}"/>
              </a:ext>
            </a:extLst>
          </p:cNvPr>
          <p:cNvSpPr/>
          <p:nvPr/>
        </p:nvSpPr>
        <p:spPr>
          <a:xfrm>
            <a:off x="1666835" y="5015985"/>
            <a:ext cx="1491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Forward RNN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6636F-61D4-466F-ADCD-3EFDB16E607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91062" y="365126"/>
            <a:ext cx="4110038" cy="2534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52D376-E97A-4D26-A812-DABCF7358B01}"/>
              </a:ext>
            </a:extLst>
          </p:cNvPr>
          <p:cNvSpPr/>
          <p:nvPr/>
        </p:nvSpPr>
        <p:spPr>
          <a:xfrm>
            <a:off x="1415215" y="2437667"/>
            <a:ext cx="327584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contextual representation of “terribly” has both left and right context!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0067FA-F5F6-41A1-BFAE-1E1414D8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78099A-A1AD-72DC-3DED-EE2F5CEC0041}"/>
                  </a:ext>
                </a:extLst>
              </p14:cNvPr>
              <p14:cNvContentPartPr/>
              <p14:nvPr/>
            </p14:nvContentPartPr>
            <p14:xfrm>
              <a:off x="606600" y="749520"/>
              <a:ext cx="10909440" cy="563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78099A-A1AD-72DC-3DED-EE2F5CEC00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240" y="740160"/>
                <a:ext cx="10928160" cy="56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53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B07E-A1F5-4557-86C1-844844A7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Recap…Language Modelling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61EDE-A1B2-4EE4-913D-B75D45187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692" y="1618591"/>
                <a:ext cx="1098861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task of predicting what word comes next.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The students opened their_________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More formally: Given a sequence of words: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Compute Probability distribution of the next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71600" lvl="3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any word in the vocabulary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61EDE-A1B2-4EE4-913D-B75D45187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692" y="1618591"/>
                <a:ext cx="10988615" cy="4351338"/>
              </a:xfrm>
              <a:blipFill>
                <a:blip r:embed="rId2"/>
                <a:stretch>
                  <a:fillRect l="-999" t="-2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519374B-38A0-4AF6-B776-F201A82FB3C5}"/>
              </a:ext>
            </a:extLst>
          </p:cNvPr>
          <p:cNvSpPr txBox="1"/>
          <p:nvPr/>
        </p:nvSpPr>
        <p:spPr>
          <a:xfrm>
            <a:off x="5535283" y="2574822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Books/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681C1-D850-4954-8D21-E8D3A670B544}"/>
              </a:ext>
            </a:extLst>
          </p:cNvPr>
          <p:cNvSpPr txBox="1"/>
          <p:nvPr/>
        </p:nvSpPr>
        <p:spPr>
          <a:xfrm>
            <a:off x="6280487" y="2574822"/>
            <a:ext cx="1010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Laptops/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56F00-B3FC-4ACD-AD9A-E5D6F3B07F30}"/>
              </a:ext>
            </a:extLst>
          </p:cNvPr>
          <p:cNvSpPr txBox="1"/>
          <p:nvPr/>
        </p:nvSpPr>
        <p:spPr>
          <a:xfrm>
            <a:off x="7169705" y="25748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Exams/…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516562-070C-480A-BAF0-5531BAB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A2F15D-85FA-3945-B55E-5770DB175F5E}"/>
                  </a:ext>
                </a:extLst>
              </p14:cNvPr>
              <p14:cNvContentPartPr/>
              <p14:nvPr/>
            </p14:nvContentPartPr>
            <p14:xfrm>
              <a:off x="5581080" y="227520"/>
              <a:ext cx="4038120" cy="325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A2F15D-85FA-3945-B55E-5770DB175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720" y="218160"/>
                <a:ext cx="4056840" cy="32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39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3B47-B03B-4775-8636-92C0DF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Bidirectional RNNs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C1329-490B-42A9-BD40-3DC6A062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366962"/>
            <a:ext cx="6472188" cy="1862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463F29-06C1-45D7-827E-283E67BDEAE9}"/>
              </a:ext>
            </a:extLst>
          </p:cNvPr>
          <p:cNvSpPr/>
          <p:nvPr/>
        </p:nvSpPr>
        <p:spPr>
          <a:xfrm>
            <a:off x="548677" y="179653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 timestep 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3AA69-CC07-43D9-ABF6-C381F6653416}"/>
              </a:ext>
            </a:extLst>
          </p:cNvPr>
          <p:cNvSpPr/>
          <p:nvPr/>
        </p:nvSpPr>
        <p:spPr>
          <a:xfrm>
            <a:off x="6877050" y="965537"/>
            <a:ext cx="4219575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is a general notation to mean “compute one forward step of the RNN” – it could be a vanilla, LSTM or GRU computation.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FF218-C8C7-4C37-BDE3-892D288B397A}"/>
              </a:ext>
            </a:extLst>
          </p:cNvPr>
          <p:cNvCxnSpPr>
            <a:cxnSpLocks/>
          </p:cNvCxnSpPr>
          <p:nvPr/>
        </p:nvCxnSpPr>
        <p:spPr>
          <a:xfrm flipH="1">
            <a:off x="6772276" y="2165866"/>
            <a:ext cx="933449" cy="5487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87B0F138-8402-43F8-AFA0-5A8942AF8551}"/>
              </a:ext>
            </a:extLst>
          </p:cNvPr>
          <p:cNvSpPr/>
          <p:nvPr/>
        </p:nvSpPr>
        <p:spPr>
          <a:xfrm>
            <a:off x="9172525" y="2766278"/>
            <a:ext cx="319138" cy="919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29D1D-330E-4F93-986F-B68881124245}"/>
              </a:ext>
            </a:extLst>
          </p:cNvPr>
          <p:cNvSpPr/>
          <p:nvPr/>
        </p:nvSpPr>
        <p:spPr>
          <a:xfrm>
            <a:off x="9867900" y="2559367"/>
            <a:ext cx="1668562" cy="1477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Generally, these two RNNs have separate weights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4D9FB-D423-41DE-85E5-9B1E35ED67E6}"/>
              </a:ext>
            </a:extLst>
          </p:cNvPr>
          <p:cNvSpPr/>
          <p:nvPr/>
        </p:nvSpPr>
        <p:spPr>
          <a:xfrm>
            <a:off x="4261172" y="4430196"/>
            <a:ext cx="3350518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We regard this as “the hidden state” of a bidirectional RNN. This is what we pass on to the next parts of the network.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E1B447-511D-4B48-8CFE-FC0AA2E1815C}"/>
              </a:ext>
            </a:extLst>
          </p:cNvPr>
          <p:cNvCxnSpPr/>
          <p:nvPr/>
        </p:nvCxnSpPr>
        <p:spPr>
          <a:xfrm flipV="1">
            <a:off x="5562600" y="4036695"/>
            <a:ext cx="171450" cy="3935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D72642A-D7B6-4A95-B868-CB3420C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5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8BCA-4069-4D6B-B4BF-3F68CC89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Bidirectional RNNs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68C7-90D4-4040-A769-490471BD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applicable if you have access to the entire input sequence. </a:t>
            </a:r>
          </a:p>
          <a:p>
            <a:endParaRPr lang="en-US" dirty="0"/>
          </a:p>
          <a:p>
            <a:r>
              <a:rPr lang="en-US" dirty="0"/>
              <a:t>They are not applicable to Language Modeling, because in LM you only have left context available. </a:t>
            </a:r>
          </a:p>
          <a:p>
            <a:endParaRPr lang="en-US" dirty="0"/>
          </a:p>
          <a:p>
            <a:r>
              <a:rPr lang="en-US" dirty="0"/>
              <a:t>If you do have entire input sequence (e.g. any kind of encoding), bidirectionality is powerful (you should use it by default). </a:t>
            </a:r>
          </a:p>
          <a:p>
            <a:endParaRPr lang="en-US" dirty="0"/>
          </a:p>
          <a:p>
            <a:r>
              <a:rPr lang="en-US" dirty="0"/>
              <a:t>For example, BERT (Bidirectional Encoder Representations from Transformers) is a powerful pretrained contextual representation system built on bidirectionality. • You will learn more about BERT later in the course!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24CAA-8906-4027-8F4E-DCDBDC8A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36F038-7289-B30B-DB36-F04E2745B46F}"/>
                  </a:ext>
                </a:extLst>
              </p14:cNvPr>
              <p14:cNvContentPartPr/>
              <p14:nvPr/>
            </p14:nvContentPartPr>
            <p14:xfrm>
              <a:off x="6443640" y="709920"/>
              <a:ext cx="2237760" cy="44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36F038-7289-B30B-DB36-F04E2745B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280" y="700560"/>
                <a:ext cx="2256480" cy="4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54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7864-F017-480B-A8E2-935970F0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Multi-layer RNNs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B373-018F-4CCE-8B1E-59274006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RNNs are already “deep” on one dimension (they unroll over many timesteps) </a:t>
            </a:r>
          </a:p>
          <a:p>
            <a:endParaRPr lang="en-US" dirty="0"/>
          </a:p>
          <a:p>
            <a:r>
              <a:rPr lang="en-US" dirty="0"/>
              <a:t>We can also make them “deep” in another dimension by applying multiple RNNs – this is a multi-layer RNN. </a:t>
            </a:r>
          </a:p>
          <a:p>
            <a:endParaRPr lang="en-US" dirty="0"/>
          </a:p>
          <a:p>
            <a:r>
              <a:rPr lang="en-US" dirty="0"/>
              <a:t>This allows the network to compute more complex representations</a:t>
            </a:r>
          </a:p>
          <a:p>
            <a:endParaRPr lang="en-US" dirty="0"/>
          </a:p>
          <a:p>
            <a:r>
              <a:rPr lang="en-US" dirty="0"/>
              <a:t>The lower RNNs should compute lower-level features and the higher RNNs should compute higher-level features. </a:t>
            </a:r>
          </a:p>
          <a:p>
            <a:endParaRPr lang="en-US" dirty="0"/>
          </a:p>
          <a:p>
            <a:r>
              <a:rPr lang="en-US" dirty="0"/>
              <a:t>Multi-layer RNNs are also called stacked RNNs.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1BE02-0BE3-4424-95ED-021B96B8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D21520-596B-6F64-5C76-B9D826A6AFD2}"/>
                  </a:ext>
                </a:extLst>
              </p14:cNvPr>
              <p14:cNvContentPartPr/>
              <p14:nvPr/>
            </p14:nvContentPartPr>
            <p14:xfrm>
              <a:off x="5814360" y="8280"/>
              <a:ext cx="2366640" cy="178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D21520-596B-6F64-5C76-B9D826A6A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5000" y="-1080"/>
                <a:ext cx="2385360" cy="18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5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92E-B09D-4AE1-82DC-0029F5A0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Multi-layer RNNs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4D55F-7620-4C5B-B993-20A4B21F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905951"/>
            <a:ext cx="7010400" cy="4390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9496E-15FD-49E4-9E13-7B7BF736C58D}"/>
              </a:ext>
            </a:extLst>
          </p:cNvPr>
          <p:cNvSpPr/>
          <p:nvPr/>
        </p:nvSpPr>
        <p:spPr>
          <a:xfrm>
            <a:off x="7810500" y="595313"/>
            <a:ext cx="3238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hidden states from RNN layer </a:t>
            </a:r>
            <a:r>
              <a:rPr lang="en-US" dirty="0" err="1"/>
              <a:t>i</a:t>
            </a:r>
            <a:r>
              <a:rPr lang="en-US" dirty="0"/>
              <a:t> are the inputs to RNN layer i+1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49EF-26AD-4D44-B3D7-8E6437F9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2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FAAF-DC18-41D8-B06C-1ACF7345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36525"/>
            <a:ext cx="10515600" cy="732763"/>
          </a:xfrm>
        </p:spPr>
        <p:txBody>
          <a:bodyPr/>
          <a:lstStyle/>
          <a:p>
            <a:r>
              <a:rPr lang="en-US" dirty="0"/>
              <a:t>Types of RNN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1456-3324-47F4-BBA4-110A41AB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7EDBF-1DEB-4EC1-9BE1-CEB1FDBA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97888"/>
            <a:ext cx="11201400" cy="57601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77F54C-A7BA-3206-EC7A-839084DBDB4B}"/>
                  </a:ext>
                </a:extLst>
              </p14:cNvPr>
              <p14:cNvContentPartPr/>
              <p14:nvPr/>
            </p14:nvContentPartPr>
            <p14:xfrm>
              <a:off x="4179240" y="78480"/>
              <a:ext cx="7660080" cy="440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77F54C-A7BA-3206-EC7A-839084DBDB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9880" y="69120"/>
                <a:ext cx="7678800" cy="44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72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006F1B9-85D7-40A9-BD78-5A942992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NER ?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99F3-9056-4AD9-849B-3A928EF0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NER involves </a:t>
            </a:r>
            <a:r>
              <a:rPr lang="en-GB" b="1" dirty="0"/>
              <a:t>identification</a:t>
            </a:r>
            <a:r>
              <a:rPr lang="en-GB" dirty="0"/>
              <a:t> of </a:t>
            </a:r>
            <a:r>
              <a:rPr lang="en-GB" i="1" dirty="0"/>
              <a:t>proper names </a:t>
            </a:r>
            <a:r>
              <a:rPr lang="en-GB" dirty="0"/>
              <a:t>in texts, and</a:t>
            </a:r>
            <a:r>
              <a:rPr lang="en-GB" i="1" dirty="0"/>
              <a:t> </a:t>
            </a:r>
            <a:r>
              <a:rPr lang="en-GB" b="1" dirty="0"/>
              <a:t>classification</a:t>
            </a:r>
            <a:r>
              <a:rPr lang="en-GB" dirty="0"/>
              <a:t> into a set of predefined categories of interest.</a:t>
            </a:r>
          </a:p>
          <a:p>
            <a:pPr>
              <a:defRPr/>
            </a:pPr>
            <a:r>
              <a:rPr lang="en-GB" dirty="0"/>
              <a:t>Three universally accepted categories:</a:t>
            </a:r>
            <a:r>
              <a:rPr lang="en-GB" b="1" dirty="0"/>
              <a:t> </a:t>
            </a:r>
          </a:p>
          <a:p>
            <a:pPr lvl="1">
              <a:defRPr/>
            </a:pPr>
            <a:r>
              <a:rPr lang="en-GB" b="1" dirty="0"/>
              <a:t>Person</a:t>
            </a:r>
            <a:r>
              <a:rPr lang="en-GB" dirty="0"/>
              <a:t>,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organisation</a:t>
            </a:r>
          </a:p>
          <a:p>
            <a:pPr>
              <a:defRPr/>
            </a:pPr>
            <a:r>
              <a:rPr lang="en-GB" dirty="0"/>
              <a:t>Other common tasks: recognition of date/time expressions, measures (percent, money, weight etc), email addresses etc.</a:t>
            </a:r>
          </a:p>
          <a:p>
            <a:pPr>
              <a:defRPr/>
            </a:pPr>
            <a:r>
              <a:rPr lang="en-GB" dirty="0"/>
              <a:t>Other domain-specific entities: names of Drugs, Genes, medical conditions, names of ships, bibliographic references etc.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5D12-298D-41CC-874D-D3E37DC7AD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5C7C89-CB85-4D66-9FA6-66993681A37C}" type="datetime1">
              <a:rPr lang="en-US"/>
              <a:pPr>
                <a:defRPr/>
              </a:pPr>
              <a:t>2/18/2024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C2F7-7232-426C-A3CF-FE566E69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5CB2EC-FBA8-4CFF-A801-6C257119B22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E53C7-951F-4553-B120-0093D2F4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IIIT Summer School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57D4-301B-4D9C-A5E0-D455FD57BE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3D7262-9E77-4C28-9943-7101888B00E2}" type="datetime1">
              <a:rPr lang="en-US"/>
              <a:pPr>
                <a:defRPr/>
              </a:pPr>
              <a:t>2/18/2024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D7A9-97DB-4DD7-B1F4-58E8DFA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IIIT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1719-304F-4C90-ADBE-CDD6261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D51F29-E138-4075-B776-F53F38332B9E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C3779EDC-0599-4B8B-ADAC-2B0C9BDD1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NER Definition </a:t>
            </a:r>
            <a:endParaRPr lang="en-IN" altLang="en-US" sz="4000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076CB9AD-B220-4AE5-8E87-4031FC9F6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2"/>
            <a:ext cx="8785225" cy="1939820"/>
          </a:xfrm>
        </p:spPr>
        <p:txBody>
          <a:bodyPr/>
          <a:lstStyle/>
          <a:p>
            <a:pPr algn="just" eaLnBrk="1" hangingPunct="1"/>
            <a:r>
              <a:rPr lang="en-US" altLang="en-US" sz="2400" b="1" dirty="0"/>
              <a:t>Named entity recognition</a:t>
            </a:r>
            <a:r>
              <a:rPr lang="en-US" altLang="en-US" sz="2400" dirty="0"/>
              <a:t> (NER) (also known as </a:t>
            </a:r>
            <a:r>
              <a:rPr lang="en-US" altLang="en-US" sz="2400" b="1" dirty="0"/>
              <a:t>entity identification (EI)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entity extraction</a:t>
            </a:r>
            <a:r>
              <a:rPr lang="en-US" altLang="en-US" sz="2400" dirty="0"/>
              <a:t>) is the task that  locate and classify atomic elements in text into predefined categories such as the names of persons, organizations, locations, expressions of times, quantities, monetary values, percentages, etc.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i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18553-16F6-4D13-B986-60CBD91DF001}"/>
              </a:ext>
            </a:extLst>
          </p:cNvPr>
          <p:cNvSpPr txBox="1"/>
          <p:nvPr/>
        </p:nvSpPr>
        <p:spPr>
          <a:xfrm>
            <a:off x="883848" y="3540021"/>
            <a:ext cx="928849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6000" lvl="2" indent="-287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en-US" sz="2000" i="1" dirty="0">
                <a:solidFill>
                  <a:schemeClr val="accent4"/>
                </a:solidFill>
              </a:rPr>
              <a:t>John</a:t>
            </a:r>
            <a:r>
              <a:rPr lang="en-US" altLang="en-US" sz="2000" i="1" dirty="0"/>
              <a:t> sold </a:t>
            </a:r>
            <a:r>
              <a:rPr lang="en-US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en-US" sz="2000" i="1" dirty="0"/>
              <a:t> companies in </a:t>
            </a:r>
            <a:r>
              <a:rPr lang="en-US" altLang="en-US" sz="2000" i="1" dirty="0">
                <a:solidFill>
                  <a:srgbClr val="FF0000"/>
                </a:solidFill>
              </a:rPr>
              <a:t>2002</a:t>
            </a:r>
            <a:r>
              <a:rPr lang="en-US" altLang="en-US" sz="2000" i="1" dirty="0"/>
              <a:t>.</a:t>
            </a:r>
            <a:r>
              <a:rPr lang="en-US" altLang="en-US" sz="2000" dirty="0"/>
              <a:t> </a:t>
            </a:r>
          </a:p>
          <a:p>
            <a:pPr marL="1296000" lvl="2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episode of </a:t>
            </a:r>
            <a:r>
              <a:rPr lang="en-IN" sz="18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subacute encephalopathy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after the infusion of a moderate dose of </a:t>
            </a:r>
            <a:r>
              <a:rPr lang="en-IN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methotrexate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1800" b="0" strike="noStrike" spc="-1" dirty="0">
                <a:solidFill>
                  <a:srgbClr val="801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(1500 mg/m2) (MTX)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reported in a young adult with </a:t>
            </a:r>
            <a:r>
              <a:rPr lang="en-IN" sz="1800" b="0" strike="noStrike" spc="-1" dirty="0" err="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metastastic</a:t>
            </a:r>
            <a:r>
              <a:rPr lang="en-IN" sz="1800" b="0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gastric cancer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new </a:t>
            </a:r>
            <a:r>
              <a:rPr lang="en-IN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quinolone derivatives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IN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levofloxacin, </a:t>
            </a:r>
            <a:r>
              <a:rPr lang="en-IN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sparfloxacin</a:t>
            </a:r>
            <a:r>
              <a:rPr lang="en-IN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grepafloxacin, trovafloxacin, </a:t>
            </a:r>
            <a:r>
              <a:rPr lang="en-IN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gatifloxacin</a:t>
            </a:r>
            <a:r>
              <a:rPr lang="en-IN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moxifloxacin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also called gyrase inhibitors, are known for their potential to cause </a:t>
            </a:r>
            <a:r>
              <a:rPr lang="en-IN" sz="18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 nervous system-related adverse effects,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including </a:t>
            </a:r>
            <a:r>
              <a:rPr lang="en-IN" sz="1800" b="0" strike="noStrike" spc="-1" dirty="0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headache, dizziness and insomnia.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AFD7-659D-4BEA-9BF7-4559485488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D689B3-550F-45F6-B60C-E4B5E3CF5488}" type="datetime1">
              <a:rPr lang="en-US"/>
              <a:pPr>
                <a:defRPr/>
              </a:pPr>
              <a:t>2/18/2024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0347-F6FA-427F-9319-525CB5A7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IIIT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A7DD-67CF-438A-AF85-7B44AE46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9726B3-6714-44CD-AC5D-40576A1414FE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70B563D-5CCE-44EF-BBD1-E0B25FA3A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837" y="115888"/>
            <a:ext cx="10998679" cy="781259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dirty="0"/>
              <a:t>EXAMPLES  for Named Entity and not a Named Entity</a:t>
            </a:r>
            <a:endParaRPr lang="en-IN" sz="4000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D2E10C-8F66-4A06-A37C-A44923420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259787"/>
            <a:ext cx="8964612" cy="4862512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Hotel &amp; </a:t>
            </a:r>
            <a:r>
              <a:rPr lang="en-US" dirty="0" err="1"/>
              <a:t>Taj</a:t>
            </a:r>
            <a:r>
              <a:rPr lang="en-US" dirty="0"/>
              <a:t> Hotel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Flower &amp; Rose Flower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Beach &amp; </a:t>
            </a:r>
            <a:r>
              <a:rPr lang="en-US" dirty="0" err="1"/>
              <a:t>Kovalam</a:t>
            </a:r>
            <a:r>
              <a:rPr lang="en-US" dirty="0"/>
              <a:t> Beach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Airport &amp; </a:t>
            </a:r>
            <a:r>
              <a:rPr lang="en-US" dirty="0" err="1"/>
              <a:t>Indira</a:t>
            </a:r>
            <a:r>
              <a:rPr lang="en-US" dirty="0"/>
              <a:t> Gandhi International airport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School &amp;  Good Shepherd School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Prime Minister &amp; Mr. </a:t>
            </a:r>
            <a:r>
              <a:rPr lang="en-US" dirty="0" err="1"/>
              <a:t>Manmohan</a:t>
            </a:r>
            <a:r>
              <a:rPr lang="en-US" dirty="0"/>
              <a:t> Singh </a:t>
            </a: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5A80-7CB0-4CDC-865A-EBC638FC0E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F5D40B-6014-43A6-9A89-BB968C1FE7F5}" type="datetime1">
              <a:rPr lang="en-US"/>
              <a:pPr>
                <a:defRPr/>
              </a:pPr>
              <a:t>2/18/2024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8CE3-1A16-4154-8F17-B9EA700C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IIIT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95D6-27BD-4B6E-94CF-8E9DA9F7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B63FF1-3125-41BC-9CFC-442CAC5860F9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BC13C985-1845-4B76-AD1E-4F124CCB0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problems in indentifying NE</a:t>
            </a:r>
            <a:endParaRPr lang="en-IN" altLang="en-US"/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1967A540-F685-453C-93C4-4B58F9413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Variation of NEs. </a:t>
            </a:r>
          </a:p>
          <a:p>
            <a:pPr lvl="1" eaLnBrk="1" hangingPunct="1"/>
            <a:r>
              <a:rPr lang="en-US" altLang="en-US"/>
              <a:t>Manmohan Singh,  Manmohan, Dr. Manmohan Singh</a:t>
            </a:r>
            <a:endParaRPr lang="en-IN" altLang="en-US"/>
          </a:p>
          <a:p>
            <a:pPr eaLnBrk="1" hangingPunct="1"/>
            <a:r>
              <a:rPr lang="en-IN" altLang="en-US"/>
              <a:t>Ambiguity of NE types: </a:t>
            </a:r>
          </a:p>
          <a:p>
            <a:pPr lvl="1" eaLnBrk="1" hangingPunct="1"/>
            <a:r>
              <a:rPr lang="en-GB" altLang="en-US"/>
              <a:t>1945 (date vs. time)</a:t>
            </a:r>
          </a:p>
          <a:p>
            <a:pPr lvl="1" eaLnBrk="1" hangingPunct="1"/>
            <a:r>
              <a:rPr lang="en-IN" altLang="en-US"/>
              <a:t>Washington (location vs. person)</a:t>
            </a:r>
          </a:p>
          <a:p>
            <a:pPr lvl="1" eaLnBrk="1" hangingPunct="1"/>
            <a:r>
              <a:rPr lang="en-GB" altLang="en-US"/>
              <a:t>May (person vs. month)</a:t>
            </a:r>
          </a:p>
          <a:p>
            <a:pPr lvl="1" eaLnBrk="1" hangingPunct="1"/>
            <a:r>
              <a:rPr lang="en-IN" altLang="en-US"/>
              <a:t>Tata (person vs. organization) 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BD59-E221-430D-8091-ECE55FA2F1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141A15-2F92-4898-8A30-03B32E31925E}" type="datetime1">
              <a:rPr lang="en-US"/>
              <a:pPr>
                <a:defRPr/>
              </a:pPr>
              <a:t>2/18/2024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9610-341B-43F4-A813-42E77634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IIIT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4DF4A-A1F8-4044-B4B0-7772F957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2619D2-13FE-47BC-87B0-6ED2C090F1A4}" type="slidenum">
              <a:rPr lang="en-I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I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4B549148-7695-4217-9826-77D161AC8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Ambiguity Examples</a:t>
            </a:r>
            <a:endParaRPr lang="en-IN" altLang="en-US"/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95CD54DF-BCDE-44CC-98D5-E7D80F86D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28775"/>
            <a:ext cx="8229600" cy="4114800"/>
          </a:xfrm>
        </p:spPr>
        <p:txBody>
          <a:bodyPr/>
          <a:lstStyle/>
          <a:p>
            <a:pPr eaLnBrk="1" hangingPunct="1"/>
            <a:r>
              <a:rPr lang="en-IN" altLang="en-US"/>
              <a:t>Person vs Location</a:t>
            </a:r>
          </a:p>
          <a:p>
            <a:pPr lvl="1" eaLnBrk="1" hangingPunct="1"/>
            <a:r>
              <a:rPr lang="en-IN" altLang="en-US"/>
              <a:t>Sir C. P Ramaswamy was the Divan of Travancore (Per)</a:t>
            </a:r>
          </a:p>
          <a:p>
            <a:pPr lvl="1" eaLnBrk="1" hangingPunct="1"/>
            <a:r>
              <a:rPr lang="en-IN" altLang="en-US"/>
              <a:t>Sir C.P Ramaswamy Road is in Chennai (Loc)</a:t>
            </a:r>
          </a:p>
          <a:p>
            <a:pPr eaLnBrk="1" hangingPunct="1"/>
            <a:r>
              <a:rPr lang="en-IN" altLang="en-US"/>
              <a:t>Person vs Organization</a:t>
            </a:r>
          </a:p>
          <a:p>
            <a:pPr lvl="1" eaLnBrk="1" hangingPunct="1"/>
            <a:r>
              <a:rPr lang="en-IN" altLang="en-US"/>
              <a:t>Anil Ambani opened Reliance Fresh (Per)</a:t>
            </a:r>
          </a:p>
          <a:p>
            <a:pPr lvl="1" eaLnBrk="1" hangingPunct="1"/>
            <a:r>
              <a:rPr lang="en-IN" altLang="en-US"/>
              <a:t>Reliance Fresh is under Anil Amabani Group Ltd (Org)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75F-F90E-4744-A14F-30DE5F9E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3" y="-691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Recurrent Neural Networks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31FECA-E447-4204-B0E4-8E4339E11BC3}"/>
                  </a:ext>
                </a:extLst>
              </p:cNvPr>
              <p:cNvSpPr/>
              <p:nvPr/>
            </p:nvSpPr>
            <p:spPr>
              <a:xfrm>
                <a:off x="4481408" y="5663912"/>
                <a:ext cx="861646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31FECA-E447-4204-B0E4-8E4339E11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08" y="5663912"/>
                <a:ext cx="861646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70CFEC-5E9B-45E8-AD38-5FEA4EDE817B}"/>
              </a:ext>
            </a:extLst>
          </p:cNvPr>
          <p:cNvCxnSpPr/>
          <p:nvPr/>
        </p:nvCxnSpPr>
        <p:spPr>
          <a:xfrm flipV="1">
            <a:off x="4838700" y="4752975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3B914A5-7734-4AD5-92BD-2866B7B698C5}"/>
              </a:ext>
            </a:extLst>
          </p:cNvPr>
          <p:cNvSpPr/>
          <p:nvPr/>
        </p:nvSpPr>
        <p:spPr>
          <a:xfrm>
            <a:off x="4481408" y="3200400"/>
            <a:ext cx="681142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5F13CC-F64D-490B-AD78-204DF74FD3AD}"/>
              </a:ext>
            </a:extLst>
          </p:cNvPr>
          <p:cNvSpPr/>
          <p:nvPr/>
        </p:nvSpPr>
        <p:spPr>
          <a:xfrm>
            <a:off x="4724400" y="3362325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DBED0B-D693-479D-A4B9-DF9A05AD7563}"/>
              </a:ext>
            </a:extLst>
          </p:cNvPr>
          <p:cNvSpPr/>
          <p:nvPr/>
        </p:nvSpPr>
        <p:spPr>
          <a:xfrm>
            <a:off x="4724400" y="3714750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037544-926E-4747-AF6D-37F28FF6451F}"/>
              </a:ext>
            </a:extLst>
          </p:cNvPr>
          <p:cNvSpPr/>
          <p:nvPr/>
        </p:nvSpPr>
        <p:spPr>
          <a:xfrm>
            <a:off x="4724400" y="4076700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08E954-C56C-4F4C-A513-364D3E830260}"/>
              </a:ext>
            </a:extLst>
          </p:cNvPr>
          <p:cNvSpPr/>
          <p:nvPr/>
        </p:nvSpPr>
        <p:spPr>
          <a:xfrm>
            <a:off x="4724400" y="4429125"/>
            <a:ext cx="180970" cy="20002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501BC0-FD88-4F61-8579-202C0E76764F}"/>
              </a:ext>
            </a:extLst>
          </p:cNvPr>
          <p:cNvCxnSpPr/>
          <p:nvPr/>
        </p:nvCxnSpPr>
        <p:spPr>
          <a:xfrm flipV="1">
            <a:off x="4838700" y="2295525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2BCC30-4FDD-42F8-B601-60A5EB1D9486}"/>
                  </a:ext>
                </a:extLst>
              </p:cNvPr>
              <p:cNvSpPr/>
              <p:nvPr/>
            </p:nvSpPr>
            <p:spPr>
              <a:xfrm>
                <a:off x="4251693" y="893393"/>
                <a:ext cx="49078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Core idea: Apply the same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repeatedly</a:t>
                </a:r>
                <a:endParaRPr lang="en-IN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2BCC30-4FDD-42F8-B601-60A5EB1D9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93" y="893393"/>
                <a:ext cx="4907814" cy="369332"/>
              </a:xfrm>
              <a:prstGeom prst="rect">
                <a:avLst/>
              </a:prstGeom>
              <a:blipFill>
                <a:blip r:embed="rId3"/>
                <a:stretch>
                  <a:fillRect l="-99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6C3492C-62C1-4893-A36E-20A2421C0C93}"/>
                  </a:ext>
                </a:extLst>
              </p:cNvPr>
              <p:cNvSpPr/>
              <p:nvPr/>
            </p:nvSpPr>
            <p:spPr>
              <a:xfrm>
                <a:off x="4295579" y="2806411"/>
                <a:ext cx="61702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6C3492C-62C1-4893-A36E-20A2421C0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79" y="2806411"/>
                <a:ext cx="617028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223C5B-1724-4AE5-A806-D95E9119CAD3}"/>
                  </a:ext>
                </a:extLst>
              </p:cNvPr>
              <p:cNvSpPr/>
              <p:nvPr/>
            </p:nvSpPr>
            <p:spPr>
              <a:xfrm>
                <a:off x="4528262" y="1977736"/>
                <a:ext cx="625941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223C5B-1724-4AE5-A806-D95E9119C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62" y="1977736"/>
                <a:ext cx="625941" cy="387927"/>
              </a:xfrm>
              <a:prstGeom prst="rect">
                <a:avLst/>
              </a:prstGeom>
              <a:blipFill>
                <a:blip r:embed="rId5"/>
                <a:stretch>
                  <a:fillRect t="-1563" r="-971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6A5E971F-E9E2-491F-BE26-FB08F5D3040E}"/>
              </a:ext>
            </a:extLst>
          </p:cNvPr>
          <p:cNvSpPr/>
          <p:nvPr/>
        </p:nvSpPr>
        <p:spPr>
          <a:xfrm>
            <a:off x="1219647" y="5660448"/>
            <a:ext cx="280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input sequence (any length)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D830EF-F971-4B04-B64C-FE788FBD3C06}"/>
              </a:ext>
            </a:extLst>
          </p:cNvPr>
          <p:cNvSpPr/>
          <p:nvPr/>
        </p:nvSpPr>
        <p:spPr>
          <a:xfrm>
            <a:off x="1874794" y="3855027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hidden states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73C8BE-9DB3-499F-8BB7-E1680CFA2DB6}"/>
              </a:ext>
            </a:extLst>
          </p:cNvPr>
          <p:cNvSpPr/>
          <p:nvPr/>
        </p:nvSpPr>
        <p:spPr>
          <a:xfrm>
            <a:off x="1849629" y="2110859"/>
            <a:ext cx="188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outputs (optional)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354CDB-D4F5-4160-A7D1-8D3A6D2A3F37}"/>
              </a:ext>
            </a:extLst>
          </p:cNvPr>
          <p:cNvGrpSpPr/>
          <p:nvPr/>
        </p:nvGrpSpPr>
        <p:grpSpPr>
          <a:xfrm>
            <a:off x="5162550" y="1989860"/>
            <a:ext cx="2488348" cy="4220257"/>
            <a:chOff x="5162550" y="1989860"/>
            <a:chExt cx="2488348" cy="422025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11CE53-BE47-4EDF-92D4-066F17900F5D}"/>
                </a:ext>
              </a:extLst>
            </p:cNvPr>
            <p:cNvSpPr/>
            <p:nvPr/>
          </p:nvSpPr>
          <p:spPr>
            <a:xfrm>
              <a:off x="5423719" y="3590492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6ABC262-FCBA-43EA-8942-77C93A1EFB45}"/>
                    </a:ext>
                  </a:extLst>
                </p:cNvPr>
                <p:cNvSpPr/>
                <p:nvPr/>
              </p:nvSpPr>
              <p:spPr>
                <a:xfrm>
                  <a:off x="5848112" y="2818535"/>
                  <a:ext cx="617027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6ABC262-FCBA-43EA-8942-77C93A1EFB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112" y="2818535"/>
                  <a:ext cx="617027" cy="3879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E7BCEA6-7AED-4C93-9EB5-8DBF06E04DD2}"/>
                </a:ext>
              </a:extLst>
            </p:cNvPr>
            <p:cNvGrpSpPr/>
            <p:nvPr/>
          </p:nvGrpSpPr>
          <p:grpSpPr>
            <a:xfrm>
              <a:off x="5162550" y="1989860"/>
              <a:ext cx="2488348" cy="4220257"/>
              <a:chOff x="5162550" y="1989860"/>
              <a:chExt cx="2488348" cy="422025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410F6B7-462E-4AC2-B1C4-85B77A6B5C9F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5162550" y="3981450"/>
                <a:ext cx="8619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DE9B051-1616-46AE-A6FA-05AF1720C62A}"/>
                  </a:ext>
                </a:extLst>
              </p:cNvPr>
              <p:cNvGrpSpPr/>
              <p:nvPr/>
            </p:nvGrpSpPr>
            <p:grpSpPr>
              <a:xfrm>
                <a:off x="6024458" y="1989860"/>
                <a:ext cx="1626440" cy="4220257"/>
                <a:chOff x="6024458" y="1989860"/>
                <a:chExt cx="1626440" cy="4220257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355041A-B47B-4C6F-823D-606DCB58F9A1}"/>
                    </a:ext>
                  </a:extLst>
                </p:cNvPr>
                <p:cNvCxnSpPr>
                  <a:cxnSpLocks/>
                  <a:stCxn id="14" idx="3"/>
                  <a:endCxn id="21" idx="1"/>
                </p:cNvCxnSpPr>
                <p:nvPr/>
              </p:nvCxnSpPr>
              <p:spPr>
                <a:xfrm>
                  <a:off x="6705600" y="3981450"/>
                  <a:ext cx="9452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A3B7F50-D617-4F20-80E6-7F179AF127EE}"/>
                    </a:ext>
                  </a:extLst>
                </p:cNvPr>
                <p:cNvSpPr/>
                <p:nvPr/>
              </p:nvSpPr>
              <p:spPr>
                <a:xfrm>
                  <a:off x="6937873" y="3595254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W</a:t>
                  </a:r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4ACFED8-D91D-48F4-A85C-77F0C44E035F}"/>
                    </a:ext>
                  </a:extLst>
                </p:cNvPr>
                <p:cNvGrpSpPr/>
                <p:nvPr/>
              </p:nvGrpSpPr>
              <p:grpSpPr>
                <a:xfrm>
                  <a:off x="6024458" y="1989860"/>
                  <a:ext cx="967883" cy="4220257"/>
                  <a:chOff x="6024458" y="1989860"/>
                  <a:chExt cx="967883" cy="4220257"/>
                </a:xfrm>
              </p:grpSpPr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54F19660-542A-4453-8169-0E26A9E5F9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81750" y="4752975"/>
                    <a:ext cx="0" cy="9048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5330F68-C7C2-4816-8106-76AC9E5A569E}"/>
                      </a:ext>
                    </a:extLst>
                  </p:cNvPr>
                  <p:cNvSpPr/>
                  <p:nvPr/>
                </p:nvSpPr>
                <p:spPr>
                  <a:xfrm>
                    <a:off x="6024458" y="3200400"/>
                    <a:ext cx="681142" cy="15621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64B0BAE0-50FA-48B7-BA04-6DA89C1AFEA6}"/>
                      </a:ext>
                    </a:extLst>
                  </p:cNvPr>
                  <p:cNvSpPr/>
                  <p:nvPr/>
                </p:nvSpPr>
                <p:spPr>
                  <a:xfrm>
                    <a:off x="6267450" y="3362325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234C82C-1536-4038-9844-3DFC786F44F6}"/>
                      </a:ext>
                    </a:extLst>
                  </p:cNvPr>
                  <p:cNvSpPr/>
                  <p:nvPr/>
                </p:nvSpPr>
                <p:spPr>
                  <a:xfrm>
                    <a:off x="6267450" y="3714750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2400493-9D7A-4DDC-ADEB-36D660C30FEF}"/>
                      </a:ext>
                    </a:extLst>
                  </p:cNvPr>
                  <p:cNvSpPr/>
                  <p:nvPr/>
                </p:nvSpPr>
                <p:spPr>
                  <a:xfrm>
                    <a:off x="6267450" y="4076700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F95A535-0432-41A3-9DB5-703B91487110}"/>
                      </a:ext>
                    </a:extLst>
                  </p:cNvPr>
                  <p:cNvSpPr/>
                  <p:nvPr/>
                </p:nvSpPr>
                <p:spPr>
                  <a:xfrm>
                    <a:off x="6267450" y="4429125"/>
                    <a:ext cx="180970" cy="200025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BBBB5EC-F842-48ED-BE1A-4094B67FD4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81750" y="2295525"/>
                    <a:ext cx="0" cy="9048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263C4733-E19B-4DCC-8786-859DF702DF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80795" y="1989860"/>
                        <a:ext cx="625941" cy="38792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m:oMathPara>
                        </a14:m>
                        <a:endParaRPr lang="en-IN" dirty="0"/>
                      </a:p>
                    </p:txBody>
                  </p:sp>
                </mc:Choice>
                <mc:Fallback xmlns=""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263C4733-E19B-4DCC-8786-859DF702DF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0795" y="1989860"/>
                        <a:ext cx="625941" cy="38792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1563" r="-1961" b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Rectangle 2">
                        <a:extLst>
                          <a:ext uri="{FF2B5EF4-FFF2-40B4-BE49-F238E27FC236}">
                            <a16:creationId xmlns:a16="http://schemas.microsoft.com/office/drawing/2014/main" id="{E9EFC38B-22E0-40AC-B384-29BD0787A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0695" y="5657850"/>
                        <a:ext cx="861646" cy="55226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m:oMathPara>
                        </a14:m>
                        <a:endParaRPr lang="en-IN" sz="2800" dirty="0"/>
                      </a:p>
                    </p:txBody>
                  </p:sp>
                </mc:Choice>
                <mc:Fallback xmlns="">
                  <p:sp>
                    <p:nvSpPr>
                      <p:cNvPr id="3" name="Rectangle 2">
                        <a:extLst>
                          <a:ext uri="{FF2B5EF4-FFF2-40B4-BE49-F238E27FC236}">
                            <a16:creationId xmlns:a16="http://schemas.microsoft.com/office/drawing/2014/main" id="{E9EFC38B-22E0-40AC-B384-29BD0787AEC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0695" y="5657850"/>
                        <a:ext cx="861646" cy="55226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612318-42B6-4E82-947E-BF8FC7228F54}"/>
              </a:ext>
            </a:extLst>
          </p:cNvPr>
          <p:cNvGrpSpPr/>
          <p:nvPr/>
        </p:nvGrpSpPr>
        <p:grpSpPr>
          <a:xfrm>
            <a:off x="7476874" y="2028826"/>
            <a:ext cx="1717074" cy="4197346"/>
            <a:chOff x="7476874" y="2028826"/>
            <a:chExt cx="1717074" cy="419734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E38DDB-748D-4E1A-B416-10ECE1FBD9DF}"/>
                </a:ext>
              </a:extLst>
            </p:cNvPr>
            <p:cNvCxnSpPr/>
            <p:nvPr/>
          </p:nvCxnSpPr>
          <p:spPr>
            <a:xfrm flipV="1">
              <a:off x="8008190" y="475297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D13B9E-8CDD-41A8-8D7E-2E3967E5F4D6}"/>
                </a:ext>
              </a:extLst>
            </p:cNvPr>
            <p:cNvSpPr/>
            <p:nvPr/>
          </p:nvSpPr>
          <p:spPr>
            <a:xfrm>
              <a:off x="7650898" y="3200400"/>
              <a:ext cx="681142" cy="156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C1D4808-614A-488F-8C07-926198B26F4F}"/>
                </a:ext>
              </a:extLst>
            </p:cNvPr>
            <p:cNvCxnSpPr/>
            <p:nvPr/>
          </p:nvCxnSpPr>
          <p:spPr>
            <a:xfrm flipV="1">
              <a:off x="8008190" y="229552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F97D21-0164-4C95-A84E-D66FCD3F2CBF}"/>
                </a:ext>
              </a:extLst>
            </p:cNvPr>
            <p:cNvSpPr/>
            <p:nvPr/>
          </p:nvSpPr>
          <p:spPr>
            <a:xfrm>
              <a:off x="7917705" y="33051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F79B21-BF93-4CB1-86F6-379095D29CE9}"/>
                </a:ext>
              </a:extLst>
            </p:cNvPr>
            <p:cNvSpPr/>
            <p:nvPr/>
          </p:nvSpPr>
          <p:spPr>
            <a:xfrm>
              <a:off x="7917705" y="365760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C85A381-189E-4042-A9EC-5C7576C8B243}"/>
                </a:ext>
              </a:extLst>
            </p:cNvPr>
            <p:cNvSpPr/>
            <p:nvPr/>
          </p:nvSpPr>
          <p:spPr>
            <a:xfrm>
              <a:off x="7917705" y="40195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A3F1D2-E29B-4230-B65A-69CA47A07359}"/>
                </a:ext>
              </a:extLst>
            </p:cNvPr>
            <p:cNvSpPr/>
            <p:nvPr/>
          </p:nvSpPr>
          <p:spPr>
            <a:xfrm>
              <a:off x="7917705" y="43719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2D8C2FA-DE04-4DF1-B683-10ADB143799B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>
            <a:xfrm>
              <a:off x="8332040" y="3981450"/>
              <a:ext cx="861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1CE3EC-DABF-40DE-9022-0E349170756A}"/>
                </a:ext>
              </a:extLst>
            </p:cNvPr>
            <p:cNvSpPr/>
            <p:nvPr/>
          </p:nvSpPr>
          <p:spPr>
            <a:xfrm>
              <a:off x="8577803" y="3630096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9B542A6-6505-414F-B643-2162D77AA2E8}"/>
                    </a:ext>
                  </a:extLst>
                </p:cNvPr>
                <p:cNvSpPr/>
                <p:nvPr/>
              </p:nvSpPr>
              <p:spPr>
                <a:xfrm>
                  <a:off x="7476874" y="2857501"/>
                  <a:ext cx="617027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9B542A6-6505-414F-B643-2162D77AA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74" y="2857501"/>
                  <a:ext cx="617027" cy="3879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E02EAE8-1FBC-4DFC-9017-DC5AC5B96B12}"/>
                    </a:ext>
                  </a:extLst>
                </p:cNvPr>
                <p:cNvSpPr/>
                <p:nvPr/>
              </p:nvSpPr>
              <p:spPr>
                <a:xfrm>
                  <a:off x="7709557" y="2028826"/>
                  <a:ext cx="62594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E02EAE8-1FBC-4DFC-9017-DC5AC5B96B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557" y="2028826"/>
                  <a:ext cx="625941" cy="387927"/>
                </a:xfrm>
                <a:prstGeom prst="rect">
                  <a:avLst/>
                </a:prstGeom>
                <a:blipFill>
                  <a:blip r:embed="rId10"/>
                  <a:stretch>
                    <a:fillRect t="-1587" r="-1961" b="-63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87D6DA-AF11-42A7-B60D-923155278570}"/>
                    </a:ext>
                  </a:extLst>
                </p:cNvPr>
                <p:cNvSpPr/>
                <p:nvPr/>
              </p:nvSpPr>
              <p:spPr>
                <a:xfrm>
                  <a:off x="7738126" y="5673905"/>
                  <a:ext cx="861646" cy="5522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87D6DA-AF11-42A7-B60D-923155278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126" y="5673905"/>
                  <a:ext cx="861646" cy="5522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DD4EF8-1258-4C4B-ACDA-81821D5454E2}"/>
              </a:ext>
            </a:extLst>
          </p:cNvPr>
          <p:cNvGrpSpPr/>
          <p:nvPr/>
        </p:nvGrpSpPr>
        <p:grpSpPr>
          <a:xfrm>
            <a:off x="9042818" y="1836548"/>
            <a:ext cx="2380498" cy="4362412"/>
            <a:chOff x="9042818" y="1836548"/>
            <a:chExt cx="2380498" cy="436241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2419FF-5A84-42A7-BEBB-FEE5C170D417}"/>
                </a:ext>
              </a:extLst>
            </p:cNvPr>
            <p:cNvCxnSpPr/>
            <p:nvPr/>
          </p:nvCxnSpPr>
          <p:spPr>
            <a:xfrm flipV="1">
              <a:off x="9551240" y="475297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2418B1-1FF4-4433-BC7D-B5BC831193A0}"/>
                </a:ext>
              </a:extLst>
            </p:cNvPr>
            <p:cNvSpPr/>
            <p:nvPr/>
          </p:nvSpPr>
          <p:spPr>
            <a:xfrm>
              <a:off x="9193948" y="3200400"/>
              <a:ext cx="681142" cy="156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A698EE-7186-4789-93EE-6E2F5B6ED6A8}"/>
                </a:ext>
              </a:extLst>
            </p:cNvPr>
            <p:cNvSpPr/>
            <p:nvPr/>
          </p:nvSpPr>
          <p:spPr>
            <a:xfrm>
              <a:off x="9436940" y="32956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54CD4B-2534-44DF-AF01-067640EF79B7}"/>
                </a:ext>
              </a:extLst>
            </p:cNvPr>
            <p:cNvSpPr/>
            <p:nvPr/>
          </p:nvSpPr>
          <p:spPr>
            <a:xfrm>
              <a:off x="9436940" y="36480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1B0C02-B794-4FD4-B57D-D92B4B53C48B}"/>
                </a:ext>
              </a:extLst>
            </p:cNvPr>
            <p:cNvSpPr/>
            <p:nvPr/>
          </p:nvSpPr>
          <p:spPr>
            <a:xfrm>
              <a:off x="9436940" y="401002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EF3F89-6C7D-445A-9099-0E0A28C9412E}"/>
                </a:ext>
              </a:extLst>
            </p:cNvPr>
            <p:cNvSpPr/>
            <p:nvPr/>
          </p:nvSpPr>
          <p:spPr>
            <a:xfrm>
              <a:off x="9436940" y="43624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E50C44-5A1E-44F0-8022-EEB7E41CB045}"/>
                </a:ext>
              </a:extLst>
            </p:cNvPr>
            <p:cNvCxnSpPr/>
            <p:nvPr/>
          </p:nvCxnSpPr>
          <p:spPr>
            <a:xfrm flipV="1">
              <a:off x="9551240" y="229552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8575BAF-DF7F-41C3-A7FE-58CB851BB6A7}"/>
                </a:ext>
              </a:extLst>
            </p:cNvPr>
            <p:cNvCxnSpPr/>
            <p:nvPr/>
          </p:nvCxnSpPr>
          <p:spPr>
            <a:xfrm>
              <a:off x="9881187" y="3976687"/>
              <a:ext cx="861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D4548B-DB13-4445-AF46-1E6761C81DE0}"/>
                </a:ext>
              </a:extLst>
            </p:cNvPr>
            <p:cNvSpPr/>
            <p:nvPr/>
          </p:nvSpPr>
          <p:spPr>
            <a:xfrm>
              <a:off x="10126950" y="3625333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D33F3D7-DD59-48FA-B61B-FC126CAD1667}"/>
                    </a:ext>
                  </a:extLst>
                </p:cNvPr>
                <p:cNvSpPr/>
                <p:nvPr/>
              </p:nvSpPr>
              <p:spPr>
                <a:xfrm>
                  <a:off x="9042818" y="2842779"/>
                  <a:ext cx="617027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D33F3D7-DD59-48FA-B61B-FC126CAD16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18" y="2842779"/>
                  <a:ext cx="617027" cy="38792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43433CA-5C20-4FF0-AF97-7C213D7B84CB}"/>
                    </a:ext>
                  </a:extLst>
                </p:cNvPr>
                <p:cNvSpPr/>
                <p:nvPr/>
              </p:nvSpPr>
              <p:spPr>
                <a:xfrm>
                  <a:off x="9275501" y="2014104"/>
                  <a:ext cx="62594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43433CA-5C20-4FF0-AF97-7C213D7B8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501" y="2014104"/>
                  <a:ext cx="625941" cy="387927"/>
                </a:xfrm>
                <a:prstGeom prst="rect">
                  <a:avLst/>
                </a:prstGeom>
                <a:blipFill>
                  <a:blip r:embed="rId13"/>
                  <a:stretch>
                    <a:fillRect t="-1563" r="-1961" b="-62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8C39E3-02FC-409B-9E7B-8CD84BFA9A16}"/>
                    </a:ext>
                  </a:extLst>
                </p:cNvPr>
                <p:cNvSpPr/>
                <p:nvPr/>
              </p:nvSpPr>
              <p:spPr>
                <a:xfrm>
                  <a:off x="10762563" y="3750230"/>
                  <a:ext cx="5357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8C39E3-02FC-409B-9E7B-8CD84BFA9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563" y="3750230"/>
                  <a:ext cx="53572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12BC7F6-D850-430C-8304-561B31C2DEC4}"/>
                    </a:ext>
                  </a:extLst>
                </p:cNvPr>
                <p:cNvSpPr/>
                <p:nvPr/>
              </p:nvSpPr>
              <p:spPr>
                <a:xfrm>
                  <a:off x="10762563" y="1836548"/>
                  <a:ext cx="5357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12BC7F6-D850-430C-8304-561B31C2DE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563" y="1836548"/>
                  <a:ext cx="535724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4D9E47-D245-48C5-B770-9D259CDDE22C}"/>
                    </a:ext>
                  </a:extLst>
                </p:cNvPr>
                <p:cNvSpPr/>
                <p:nvPr/>
              </p:nvSpPr>
              <p:spPr>
                <a:xfrm>
                  <a:off x="9275501" y="5657850"/>
                  <a:ext cx="862031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4D9E47-D245-48C5-B770-9D259CDDE2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501" y="5657850"/>
                  <a:ext cx="862031" cy="541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D3AF742-C770-4C2F-8E2B-677D14ED3D5D}"/>
                    </a:ext>
                  </a:extLst>
                </p:cNvPr>
                <p:cNvSpPr/>
                <p:nvPr/>
              </p:nvSpPr>
              <p:spPr>
                <a:xfrm>
                  <a:off x="10887592" y="5472090"/>
                  <a:ext cx="5357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D3AF742-C770-4C2F-8E2B-677D14ED3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7592" y="5472090"/>
                  <a:ext cx="535724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EA451AAD-4126-450B-8AA1-85176ED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C7D97F5-DD47-186F-E269-1526B5F82756}"/>
                  </a:ext>
                </a:extLst>
              </p14:cNvPr>
              <p14:cNvContentPartPr/>
              <p14:nvPr/>
            </p14:nvContentPartPr>
            <p14:xfrm>
              <a:off x="4014000" y="3756960"/>
              <a:ext cx="208800" cy="221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C7D97F5-DD47-186F-E269-1526B5F827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4640" y="3747600"/>
                <a:ext cx="22752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6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19F5F49-A3EE-4414-B36A-04A26D87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More complex problems in NER</a:t>
            </a: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BB3640E-8301-4297-866A-A7FBEF34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dirty="0"/>
              <a:t>Issues of style, structure, domain, genre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Punctuation, spelling, spacing, formatting, ….all have an impact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Dept. of Computing and Information Science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Manchester Metropolitan University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Manchester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United Kingdom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	The Modi Government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&gt; Tell me more about Leonardo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/>
              <a:t>	&gt; Da Vinci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 dirty="0"/>
          </a:p>
          <a:p>
            <a:pPr eaLnBrk="1" hangingPunct="1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3089-3A6A-441C-AF18-326C45380B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D17527-AEF1-4E8E-889E-4308EE6BDCD7}" type="datetime1">
              <a:rPr lang="en-US"/>
              <a:pPr>
                <a:defRPr/>
              </a:pPr>
              <a:t>2/18/2024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2AB7F-9F6D-4387-A58E-EF3A757B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407A1C-D14C-4339-9CCF-EFE1875C445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C135-0201-4236-A7D7-5B6C73B0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IIIT Summer School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0229EA4-7DCA-4046-A2D9-B92BF164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Why do NER?</a:t>
            </a:r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E288ABF-3E22-452D-A246-046F69DC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Key part of Information Extraction system</a:t>
            </a:r>
          </a:p>
          <a:p>
            <a:pPr eaLnBrk="1" hangingPunct="1"/>
            <a:r>
              <a:rPr lang="en-GB" altLang="en-US"/>
              <a:t>Robust handling of proper names essential for many applications such as Summarization, IR, Anaphora,.........</a:t>
            </a:r>
          </a:p>
          <a:p>
            <a:pPr eaLnBrk="1" hangingPunct="1"/>
            <a:r>
              <a:rPr lang="en-GB" altLang="en-US"/>
              <a:t>Pre-processing for different classification levels</a:t>
            </a:r>
          </a:p>
          <a:p>
            <a:pPr eaLnBrk="1" hangingPunct="1"/>
            <a:r>
              <a:rPr lang="en-GB" altLang="en-US"/>
              <a:t>Information filtering </a:t>
            </a:r>
          </a:p>
          <a:p>
            <a:pPr eaLnBrk="1" hangingPunct="1"/>
            <a:r>
              <a:rPr lang="en-GB" altLang="en-US"/>
              <a:t>Information linking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D111-3CE8-4C81-AE37-5945BFAE8D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68B19C-BF32-41AF-8648-4358642342A9}" type="datetime1">
              <a:rPr lang="en-US"/>
              <a:pPr>
                <a:defRPr/>
              </a:pPr>
              <a:t>2/18/2024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77FC2-3DF7-4633-AAAE-781BFD26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E214BB-1B68-4685-B3C5-DC7D9622489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523CF-322C-49BC-919C-B8EF87EC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IIIT Summer School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5882A-1DB8-4BC3-9C2E-C9791C58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476308"/>
            <a:ext cx="10182225" cy="62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7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1152-A03C-4225-AC91-87F0776B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Person Name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41D15-A903-4026-9018-E9DE4665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0925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what movies starred both al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pacino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robert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Ideniro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3A196-5C7C-41B4-8C12-FD491EAC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33</a:t>
            </a:fld>
            <a:endParaRPr lang="en-IN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06C6CCB-0B91-4CA5-B0F8-53EB917856D8}"/>
              </a:ext>
            </a:extLst>
          </p:cNvPr>
          <p:cNvSpPr txBox="1">
            <a:spLocks/>
          </p:cNvSpPr>
          <p:nvPr/>
        </p:nvSpPr>
        <p:spPr>
          <a:xfrm>
            <a:off x="838200" y="3981451"/>
            <a:ext cx="10515600" cy="105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O</a:t>
            </a:r>
            <a:r>
              <a:rPr lang="en-US" altLang="en-US" dirty="0">
                <a:solidFill>
                  <a:srgbClr val="000000"/>
                </a:solidFill>
              </a:rPr>
              <a:t> what </a:t>
            </a:r>
            <a:r>
              <a:rPr lang="en-US" altLang="en-US" dirty="0">
                <a:solidFill>
                  <a:srgbClr val="C00000"/>
                </a:solidFill>
              </a:rPr>
              <a:t>O </a:t>
            </a:r>
            <a:r>
              <a:rPr lang="en-US" altLang="en-US" dirty="0">
                <a:solidFill>
                  <a:srgbClr val="000000"/>
                </a:solidFill>
              </a:rPr>
              <a:t>movies </a:t>
            </a:r>
            <a:r>
              <a:rPr lang="en-US" altLang="en-US" dirty="0">
                <a:solidFill>
                  <a:srgbClr val="C00000"/>
                </a:solidFill>
              </a:rPr>
              <a:t>O </a:t>
            </a:r>
            <a:r>
              <a:rPr lang="en-US" altLang="en-US" dirty="0">
                <a:solidFill>
                  <a:srgbClr val="000000"/>
                </a:solidFill>
              </a:rPr>
              <a:t>starred </a:t>
            </a:r>
            <a:r>
              <a:rPr lang="en-US" altLang="en-US" dirty="0">
                <a:solidFill>
                  <a:srgbClr val="C00000"/>
                </a:solidFill>
              </a:rPr>
              <a:t>O </a:t>
            </a:r>
            <a:r>
              <a:rPr lang="en-US" altLang="en-US" dirty="0">
                <a:solidFill>
                  <a:srgbClr val="000000"/>
                </a:solidFill>
              </a:rPr>
              <a:t>both </a:t>
            </a:r>
            <a:r>
              <a:rPr lang="en-US" altLang="en-US" dirty="0">
                <a:solidFill>
                  <a:srgbClr val="00B050"/>
                </a:solidFill>
              </a:rPr>
              <a:t>B-ACTOR</a:t>
            </a:r>
            <a:r>
              <a:rPr lang="en-US" altLang="en-US" dirty="0">
                <a:solidFill>
                  <a:srgbClr val="000000"/>
                </a:solidFill>
              </a:rPr>
              <a:t> al </a:t>
            </a:r>
            <a:r>
              <a:rPr lang="en-US" altLang="en-US" dirty="0">
                <a:solidFill>
                  <a:srgbClr val="00B050"/>
                </a:solidFill>
              </a:rPr>
              <a:t>I-ACTOR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pacino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O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>
                <a:solidFill>
                  <a:srgbClr val="00B050"/>
                </a:solidFill>
              </a:rPr>
              <a:t>B-ACTOR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robert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B050"/>
                </a:solidFill>
              </a:rPr>
              <a:t>ACTOR-</a:t>
            </a:r>
            <a:r>
              <a:rPr lang="en-US" altLang="en-US" dirty="0" err="1">
                <a:solidFill>
                  <a:srgbClr val="000000"/>
                </a:solidFill>
              </a:rPr>
              <a:t>Ideniro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888E-A957-42EC-B0CC-79D634D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Annotation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EEA4A1-E549-44DF-A460-56BA269D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24" y="2102185"/>
            <a:ext cx="113332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 what 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movies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 star 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bruce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I-ACTOR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willis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lvl="0" eaLnBrk="0" fontAlgn="base" hangingPunct="0">
              <a:spcBef>
                <a:spcPts val="120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 show 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me</a:t>
            </a:r>
            <a:r>
              <a:rPr lang="en-US" altLang="en-US" dirty="0" err="1"/>
              <a:t>star</a:t>
            </a:r>
            <a:r>
              <a:rPr lang="en-US" altLang="en-US" dirty="0"/>
              <a:t> B-ACTOR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 films O 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B-ACTOR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drew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I-ACTOR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barrymore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 from O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B-YEAR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1980s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 find O me O all O of O the O movies O that O starred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B-ACTOR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harold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I-ACTOR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ramis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B-ACTOR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bill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I-ACTOR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murray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 find O me O a O movie O with O a O quote O about O baseball O in O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 what O movies O have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B-TITLE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mississippi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 in O the O title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017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CBC4-74EC-411E-A76D-42A86A1D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01"/>
            <a:ext cx="10515600" cy="1325563"/>
          </a:xfrm>
        </p:spPr>
        <p:txBody>
          <a:bodyPr/>
          <a:lstStyle/>
          <a:p>
            <a:r>
              <a:rPr lang="en-US" dirty="0"/>
              <a:t>LSTM model for NER Recognition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EF354-2844-4FED-8D88-7A811ECD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5" b="7302"/>
          <a:stretch/>
        </p:blipFill>
        <p:spPr>
          <a:xfrm>
            <a:off x="2702925" y="3278531"/>
            <a:ext cx="4143673" cy="3208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5BF03-9CFB-425D-BAD4-432CA2092D41}"/>
                  </a:ext>
                </a:extLst>
              </p:cNvPr>
              <p:cNvSpPr txBox="1"/>
              <p:nvPr/>
            </p:nvSpPr>
            <p:spPr>
              <a:xfrm>
                <a:off x="3612270" y="1259346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5BF03-9CFB-425D-BAD4-432CA209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270" y="1259346"/>
                <a:ext cx="442429" cy="288477"/>
              </a:xfrm>
              <a:prstGeom prst="rect">
                <a:avLst/>
              </a:prstGeom>
              <a:blipFill>
                <a:blip r:embed="rId3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4831C-76C1-47D0-B185-6617A2828A12}"/>
                  </a:ext>
                </a:extLst>
              </p:cNvPr>
              <p:cNvSpPr txBox="1"/>
              <p:nvPr/>
            </p:nvSpPr>
            <p:spPr>
              <a:xfrm>
                <a:off x="4286578" y="1282519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4831C-76C1-47D0-B185-6617A282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78" y="1282519"/>
                <a:ext cx="442429" cy="288477"/>
              </a:xfrm>
              <a:prstGeom prst="rect">
                <a:avLst/>
              </a:prstGeom>
              <a:blipFill>
                <a:blip r:embed="rId4"/>
                <a:stretch>
                  <a:fillRect l="-12329" t="-18750" r="-21918" b="-22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4BD656-2992-4498-A310-790B3D244BC9}"/>
                  </a:ext>
                </a:extLst>
              </p:cNvPr>
              <p:cNvSpPr txBox="1"/>
              <p:nvPr/>
            </p:nvSpPr>
            <p:spPr>
              <a:xfrm>
                <a:off x="5305802" y="1266472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4BD656-2992-4498-A310-790B3D24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02" y="1266472"/>
                <a:ext cx="442429" cy="288477"/>
              </a:xfrm>
              <a:prstGeom prst="rect">
                <a:avLst/>
              </a:prstGeom>
              <a:blipFill>
                <a:blip r:embed="rId5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A9EBFC-7B5A-4C27-8820-4BEEEB1D5F73}"/>
                  </a:ext>
                </a:extLst>
              </p:cNvPr>
              <p:cNvSpPr txBox="1"/>
              <p:nvPr/>
            </p:nvSpPr>
            <p:spPr>
              <a:xfrm>
                <a:off x="6249756" y="1254089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A9EBFC-7B5A-4C27-8820-4BEEEB1D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56" y="1254089"/>
                <a:ext cx="442429" cy="288477"/>
              </a:xfrm>
              <a:prstGeom prst="rect">
                <a:avLst/>
              </a:prstGeom>
              <a:blipFill>
                <a:blip r:embed="rId6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DD5E5-AAD6-4E0F-8A26-9BCBDBAA7448}"/>
              </a:ext>
            </a:extLst>
          </p:cNvPr>
          <p:cNvCxnSpPr>
            <a:cxnSpLocks/>
          </p:cNvCxnSpPr>
          <p:nvPr/>
        </p:nvCxnSpPr>
        <p:spPr>
          <a:xfrm flipV="1">
            <a:off x="3752220" y="1393089"/>
            <a:ext cx="0" cy="4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E26227-ADF7-4301-8905-0377BA1A50B4}"/>
              </a:ext>
            </a:extLst>
          </p:cNvPr>
          <p:cNvCxnSpPr>
            <a:cxnSpLocks/>
          </p:cNvCxnSpPr>
          <p:nvPr/>
        </p:nvCxnSpPr>
        <p:spPr>
          <a:xfrm flipV="1">
            <a:off x="4473998" y="1382708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900D48-1941-44CE-9637-2CB59DC12099}"/>
              </a:ext>
            </a:extLst>
          </p:cNvPr>
          <p:cNvCxnSpPr>
            <a:cxnSpLocks/>
          </p:cNvCxnSpPr>
          <p:nvPr/>
        </p:nvCxnSpPr>
        <p:spPr>
          <a:xfrm flipV="1">
            <a:off x="5495072" y="1387170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27E291-16A5-466E-8255-6B2DB00D2631}"/>
              </a:ext>
            </a:extLst>
          </p:cNvPr>
          <p:cNvCxnSpPr>
            <a:cxnSpLocks/>
          </p:cNvCxnSpPr>
          <p:nvPr/>
        </p:nvCxnSpPr>
        <p:spPr>
          <a:xfrm flipV="1">
            <a:off x="6493254" y="137150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294E82-F2E2-4D1E-9FF3-15774ED5BA28}"/>
              </a:ext>
            </a:extLst>
          </p:cNvPr>
          <p:cNvSpPr txBox="1"/>
          <p:nvPr/>
        </p:nvSpPr>
        <p:spPr>
          <a:xfrm>
            <a:off x="6799729" y="4115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1A4AC-CAF5-4579-88CD-73C6F0BAC476}"/>
              </a:ext>
            </a:extLst>
          </p:cNvPr>
          <p:cNvSpPr txBox="1"/>
          <p:nvPr/>
        </p:nvSpPr>
        <p:spPr>
          <a:xfrm>
            <a:off x="6887362" y="5698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F46AB-71D2-482F-B45C-6A79DA4B5EEB}"/>
              </a:ext>
            </a:extLst>
          </p:cNvPr>
          <p:cNvSpPr txBox="1"/>
          <p:nvPr/>
        </p:nvSpPr>
        <p:spPr>
          <a:xfrm>
            <a:off x="3378771" y="6410022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What	movies             star                </a:t>
            </a:r>
            <a:r>
              <a:rPr lang="en-US" altLang="en-US" sz="1400" dirty="0">
                <a:solidFill>
                  <a:srgbClr val="000000"/>
                </a:solidFill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ruce 	</a:t>
            </a:r>
            <a:r>
              <a:rPr lang="en-US" altLang="en-US" sz="1400" dirty="0">
                <a:solidFill>
                  <a:srgbClr val="000000"/>
                </a:solidFill>
              </a:rPr>
              <a:t>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illis</a:t>
            </a:r>
            <a:endParaRPr lang="en-IN" sz="1400" dirty="0"/>
          </a:p>
        </p:txBody>
      </p:sp>
      <p:sp>
        <p:nvSpPr>
          <p:cNvPr id="24" name="Slide Number Placeholder 30">
            <a:extLst>
              <a:ext uri="{FF2B5EF4-FFF2-40B4-BE49-F238E27FC236}">
                <a16:creationId xmlns:a16="http://schemas.microsoft.com/office/drawing/2014/main" id="{D9F2E35D-8BAF-4868-ABD3-BFE50D20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F893E13-5E8A-4CE6-A6ED-A96D49CB6F0B}" type="slidenum">
              <a:rPr lang="en-IN" smtClean="0"/>
              <a:t>35</a:t>
            </a:fld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E163D-B9C9-4F25-A3F3-7DDCFB56DCBB}"/>
              </a:ext>
            </a:extLst>
          </p:cNvPr>
          <p:cNvSpPr txBox="1"/>
          <p:nvPr/>
        </p:nvSpPr>
        <p:spPr>
          <a:xfrm>
            <a:off x="3393826" y="1075920"/>
            <a:ext cx="451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    o	</a:t>
            </a:r>
            <a:r>
              <a:rPr lang="en-US" altLang="en-US" sz="1600" b="1" dirty="0">
                <a:solidFill>
                  <a:srgbClr val="C00000"/>
                </a:solidFill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o           	   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	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B-ACTOR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 I-ACTOR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EACA68-0A76-466E-8E9C-158136B36AC5}"/>
                  </a:ext>
                </a:extLst>
              </p:cNvPr>
              <p:cNvSpPr txBox="1"/>
              <p:nvPr/>
            </p:nvSpPr>
            <p:spPr>
              <a:xfrm>
                <a:off x="7098995" y="1260996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EACA68-0A76-466E-8E9C-158136B3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95" y="1260996"/>
                <a:ext cx="442429" cy="288477"/>
              </a:xfrm>
              <a:prstGeom prst="rect">
                <a:avLst/>
              </a:prstGeom>
              <a:blipFill>
                <a:blip r:embed="rId7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B8B35E-D7B5-4378-A2C4-FE7707EF6526}"/>
              </a:ext>
            </a:extLst>
          </p:cNvPr>
          <p:cNvCxnSpPr>
            <a:cxnSpLocks/>
          </p:cNvCxnSpPr>
          <p:nvPr/>
        </p:nvCxnSpPr>
        <p:spPr>
          <a:xfrm flipV="1">
            <a:off x="7264856" y="137150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F8E443-7E2F-4E86-B64E-76F52CE2ABF7}"/>
              </a:ext>
            </a:extLst>
          </p:cNvPr>
          <p:cNvCxnSpPr>
            <a:cxnSpLocks/>
          </p:cNvCxnSpPr>
          <p:nvPr/>
        </p:nvCxnSpPr>
        <p:spPr>
          <a:xfrm flipV="1">
            <a:off x="3703981" y="3091645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7F8C8F-F864-42EC-93C3-A50DE937B338}"/>
              </a:ext>
            </a:extLst>
          </p:cNvPr>
          <p:cNvCxnSpPr>
            <a:cxnSpLocks/>
          </p:cNvCxnSpPr>
          <p:nvPr/>
        </p:nvCxnSpPr>
        <p:spPr>
          <a:xfrm flipV="1">
            <a:off x="4510987" y="312022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CF2B47-FB79-4AB0-9FD8-A8954413A8E8}"/>
              </a:ext>
            </a:extLst>
          </p:cNvPr>
          <p:cNvCxnSpPr>
            <a:cxnSpLocks/>
          </p:cNvCxnSpPr>
          <p:nvPr/>
        </p:nvCxnSpPr>
        <p:spPr>
          <a:xfrm flipV="1">
            <a:off x="5428353" y="312022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B4F8E3-3A20-4832-AD80-B9C609CC9CF5}"/>
              </a:ext>
            </a:extLst>
          </p:cNvPr>
          <p:cNvCxnSpPr>
            <a:cxnSpLocks/>
          </p:cNvCxnSpPr>
          <p:nvPr/>
        </p:nvCxnSpPr>
        <p:spPr>
          <a:xfrm flipV="1">
            <a:off x="6493254" y="313316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F70C12-6CB8-4731-A2EE-EC585E6A7AF7}"/>
              </a:ext>
            </a:extLst>
          </p:cNvPr>
          <p:cNvSpPr txBox="1"/>
          <p:nvPr/>
        </p:nvSpPr>
        <p:spPr>
          <a:xfrm>
            <a:off x="3028441" y="3212759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554CFD-B890-4559-BEAE-F0B17E5892FE}"/>
              </a:ext>
            </a:extLst>
          </p:cNvPr>
          <p:cNvSpPr txBox="1"/>
          <p:nvPr/>
        </p:nvSpPr>
        <p:spPr>
          <a:xfrm>
            <a:off x="3937687" y="3229937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71D7E-A7EC-42F3-B59B-A6140A8CC4DD}"/>
              </a:ext>
            </a:extLst>
          </p:cNvPr>
          <p:cNvSpPr txBox="1"/>
          <p:nvPr/>
        </p:nvSpPr>
        <p:spPr>
          <a:xfrm>
            <a:off x="4845099" y="3212759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46D7A-D0B3-465A-8AAA-474776FCE617}"/>
              </a:ext>
            </a:extLst>
          </p:cNvPr>
          <p:cNvSpPr txBox="1"/>
          <p:nvPr/>
        </p:nvSpPr>
        <p:spPr>
          <a:xfrm>
            <a:off x="5866736" y="3229937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D771DE-6316-4C98-8195-FA2D8ECCA652}"/>
              </a:ext>
            </a:extLst>
          </p:cNvPr>
          <p:cNvSpPr/>
          <p:nvPr/>
        </p:nvSpPr>
        <p:spPr>
          <a:xfrm>
            <a:off x="3580325" y="2785000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A6FE38-4D27-4C41-8729-476CC8539FA2}"/>
              </a:ext>
            </a:extLst>
          </p:cNvPr>
          <p:cNvSpPr/>
          <p:nvPr/>
        </p:nvSpPr>
        <p:spPr>
          <a:xfrm>
            <a:off x="4379520" y="2792770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24C065-25D4-45E7-95CD-4AE7B6EE1864}"/>
              </a:ext>
            </a:extLst>
          </p:cNvPr>
          <p:cNvSpPr/>
          <p:nvPr/>
        </p:nvSpPr>
        <p:spPr>
          <a:xfrm>
            <a:off x="5296957" y="2792770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626661-346F-4737-85FB-5849A874F640}"/>
              </a:ext>
            </a:extLst>
          </p:cNvPr>
          <p:cNvSpPr/>
          <p:nvPr/>
        </p:nvSpPr>
        <p:spPr>
          <a:xfrm>
            <a:off x="6374545" y="2780636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7C28A-9239-44ED-BA90-DF6534FAA2F6}"/>
              </a:ext>
            </a:extLst>
          </p:cNvPr>
          <p:cNvSpPr txBox="1"/>
          <p:nvPr/>
        </p:nvSpPr>
        <p:spPr>
          <a:xfrm>
            <a:off x="3130773" y="2690798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0CDD92-C2AD-4972-A31A-AECE3854CEDB}"/>
              </a:ext>
            </a:extLst>
          </p:cNvPr>
          <p:cNvSpPr txBox="1"/>
          <p:nvPr/>
        </p:nvSpPr>
        <p:spPr>
          <a:xfrm>
            <a:off x="3899646" y="2690798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524181-D8AB-4C39-A9F5-93A783BBEBCA}"/>
              </a:ext>
            </a:extLst>
          </p:cNvPr>
          <p:cNvSpPr txBox="1"/>
          <p:nvPr/>
        </p:nvSpPr>
        <p:spPr>
          <a:xfrm>
            <a:off x="4845099" y="2708971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5DD942-7B62-4323-959E-F906B4F1DA51}"/>
              </a:ext>
            </a:extLst>
          </p:cNvPr>
          <p:cNvSpPr txBox="1"/>
          <p:nvPr/>
        </p:nvSpPr>
        <p:spPr>
          <a:xfrm>
            <a:off x="5909866" y="2696409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1367031-190A-45A3-BF08-58F5FE4F838A}"/>
                  </a:ext>
                </a:extLst>
              </p:cNvPr>
              <p:cNvSpPr/>
              <p:nvPr/>
            </p:nvSpPr>
            <p:spPr>
              <a:xfrm>
                <a:off x="3586079" y="1988506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1367031-190A-45A3-BF08-58F5FE4F8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079" y="1988506"/>
                <a:ext cx="247311" cy="2666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896A7D-5D7F-4359-A9F0-2978E801E01A}"/>
                  </a:ext>
                </a:extLst>
              </p:cNvPr>
              <p:cNvSpPr/>
              <p:nvPr/>
            </p:nvSpPr>
            <p:spPr>
              <a:xfrm>
                <a:off x="4385274" y="1996276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896A7D-5D7F-4359-A9F0-2978E801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74" y="1996276"/>
                <a:ext cx="247311" cy="2666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4498C7-5204-44DF-B769-3DE10A149BDB}"/>
                  </a:ext>
                </a:extLst>
              </p:cNvPr>
              <p:cNvSpPr/>
              <p:nvPr/>
            </p:nvSpPr>
            <p:spPr>
              <a:xfrm>
                <a:off x="5302711" y="1996276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4498C7-5204-44DF-B769-3DE10A149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11" y="1996276"/>
                <a:ext cx="247311" cy="26669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85B9D3-6083-4BF2-B551-B1A415FFFC43}"/>
                  </a:ext>
                </a:extLst>
              </p:cNvPr>
              <p:cNvSpPr/>
              <p:nvPr/>
            </p:nvSpPr>
            <p:spPr>
              <a:xfrm>
                <a:off x="6380299" y="1984142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85B9D3-6083-4BF2-B551-B1A415FFF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99" y="1984142"/>
                <a:ext cx="247311" cy="26669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2BDDAF-647D-46D1-9FF2-C8EAF2CDAC84}"/>
              </a:ext>
            </a:extLst>
          </p:cNvPr>
          <p:cNvCxnSpPr>
            <a:cxnSpLocks/>
          </p:cNvCxnSpPr>
          <p:nvPr/>
        </p:nvCxnSpPr>
        <p:spPr>
          <a:xfrm flipV="1">
            <a:off x="3701599" y="2285306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16AC74-8302-4AC0-A952-CCEB9FAF8010}"/>
              </a:ext>
            </a:extLst>
          </p:cNvPr>
          <p:cNvCxnSpPr>
            <a:cxnSpLocks/>
          </p:cNvCxnSpPr>
          <p:nvPr/>
        </p:nvCxnSpPr>
        <p:spPr>
          <a:xfrm flipV="1">
            <a:off x="4509607" y="2291059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AAD99F-814F-4EC7-BE07-8AEDDEC05F4C}"/>
              </a:ext>
            </a:extLst>
          </p:cNvPr>
          <p:cNvCxnSpPr>
            <a:cxnSpLocks/>
          </p:cNvCxnSpPr>
          <p:nvPr/>
        </p:nvCxnSpPr>
        <p:spPr>
          <a:xfrm flipV="1">
            <a:off x="5429760" y="2296813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00E9E8-19CC-4232-9ABE-9BD8BBE69D2D}"/>
              </a:ext>
            </a:extLst>
          </p:cNvPr>
          <p:cNvCxnSpPr>
            <a:cxnSpLocks/>
          </p:cNvCxnSpPr>
          <p:nvPr/>
        </p:nvCxnSpPr>
        <p:spPr>
          <a:xfrm flipV="1">
            <a:off x="6505184" y="2293943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37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CBC4-74EC-411E-A76D-42A86A1D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01"/>
            <a:ext cx="10515600" cy="1325563"/>
          </a:xfrm>
        </p:spPr>
        <p:txBody>
          <a:bodyPr/>
          <a:lstStyle/>
          <a:p>
            <a:r>
              <a:rPr lang="en-US" dirty="0"/>
              <a:t>Bi-LSTM model for NER Recognition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EF354-2844-4FED-8D88-7A811ECD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5" b="7302"/>
          <a:stretch/>
        </p:blipFill>
        <p:spPr>
          <a:xfrm>
            <a:off x="6688328" y="3278531"/>
            <a:ext cx="4143673" cy="3208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5BF03-9CFB-425D-BAD4-432CA2092D41}"/>
                  </a:ext>
                </a:extLst>
              </p:cNvPr>
              <p:cNvSpPr txBox="1"/>
              <p:nvPr/>
            </p:nvSpPr>
            <p:spPr>
              <a:xfrm>
                <a:off x="7597673" y="1259346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5BF03-9CFB-425D-BAD4-432CA209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673" y="1259346"/>
                <a:ext cx="442429" cy="288477"/>
              </a:xfrm>
              <a:prstGeom prst="rect">
                <a:avLst/>
              </a:prstGeom>
              <a:blipFill>
                <a:blip r:embed="rId3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4831C-76C1-47D0-B185-6617A2828A12}"/>
                  </a:ext>
                </a:extLst>
              </p:cNvPr>
              <p:cNvSpPr txBox="1"/>
              <p:nvPr/>
            </p:nvSpPr>
            <p:spPr>
              <a:xfrm>
                <a:off x="8271981" y="1282519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4831C-76C1-47D0-B185-6617A282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981" y="1282519"/>
                <a:ext cx="442429" cy="288477"/>
              </a:xfrm>
              <a:prstGeom prst="rect">
                <a:avLst/>
              </a:prstGeom>
              <a:blipFill>
                <a:blip r:embed="rId4"/>
                <a:stretch>
                  <a:fillRect l="-12329" t="-18750" r="-20548" b="-22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4BD656-2992-4498-A310-790B3D244BC9}"/>
                  </a:ext>
                </a:extLst>
              </p:cNvPr>
              <p:cNvSpPr txBox="1"/>
              <p:nvPr/>
            </p:nvSpPr>
            <p:spPr>
              <a:xfrm>
                <a:off x="9291205" y="1266472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4BD656-2992-4498-A310-790B3D24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205" y="1266472"/>
                <a:ext cx="442429" cy="288477"/>
              </a:xfrm>
              <a:prstGeom prst="rect">
                <a:avLst/>
              </a:prstGeom>
              <a:blipFill>
                <a:blip r:embed="rId5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A9EBFC-7B5A-4C27-8820-4BEEEB1D5F73}"/>
                  </a:ext>
                </a:extLst>
              </p:cNvPr>
              <p:cNvSpPr txBox="1"/>
              <p:nvPr/>
            </p:nvSpPr>
            <p:spPr>
              <a:xfrm>
                <a:off x="10235159" y="1254089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A9EBFC-7B5A-4C27-8820-4BEEEB1D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159" y="1254089"/>
                <a:ext cx="442429" cy="288477"/>
              </a:xfrm>
              <a:prstGeom prst="rect">
                <a:avLst/>
              </a:prstGeom>
              <a:blipFill>
                <a:blip r:embed="rId6"/>
                <a:stretch>
                  <a:fillRect l="-12329" t="-21277" r="-20548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DD5E5-AAD6-4E0F-8A26-9BCBDBAA7448}"/>
              </a:ext>
            </a:extLst>
          </p:cNvPr>
          <p:cNvCxnSpPr>
            <a:cxnSpLocks/>
          </p:cNvCxnSpPr>
          <p:nvPr/>
        </p:nvCxnSpPr>
        <p:spPr>
          <a:xfrm flipV="1">
            <a:off x="7737623" y="1393089"/>
            <a:ext cx="0" cy="42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E26227-ADF7-4301-8905-0377BA1A50B4}"/>
              </a:ext>
            </a:extLst>
          </p:cNvPr>
          <p:cNvCxnSpPr>
            <a:cxnSpLocks/>
          </p:cNvCxnSpPr>
          <p:nvPr/>
        </p:nvCxnSpPr>
        <p:spPr>
          <a:xfrm flipV="1">
            <a:off x="8459401" y="1382708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900D48-1941-44CE-9637-2CB59DC12099}"/>
              </a:ext>
            </a:extLst>
          </p:cNvPr>
          <p:cNvCxnSpPr>
            <a:cxnSpLocks/>
          </p:cNvCxnSpPr>
          <p:nvPr/>
        </p:nvCxnSpPr>
        <p:spPr>
          <a:xfrm flipV="1">
            <a:off x="9480475" y="1387170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27E291-16A5-466E-8255-6B2DB00D2631}"/>
              </a:ext>
            </a:extLst>
          </p:cNvPr>
          <p:cNvCxnSpPr>
            <a:cxnSpLocks/>
          </p:cNvCxnSpPr>
          <p:nvPr/>
        </p:nvCxnSpPr>
        <p:spPr>
          <a:xfrm flipV="1">
            <a:off x="10478657" y="137150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294E82-F2E2-4D1E-9FF3-15774ED5BA28}"/>
              </a:ext>
            </a:extLst>
          </p:cNvPr>
          <p:cNvSpPr txBox="1"/>
          <p:nvPr/>
        </p:nvSpPr>
        <p:spPr>
          <a:xfrm>
            <a:off x="10785132" y="41154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1A4AC-CAF5-4579-88CD-73C6F0BAC476}"/>
              </a:ext>
            </a:extLst>
          </p:cNvPr>
          <p:cNvSpPr txBox="1"/>
          <p:nvPr/>
        </p:nvSpPr>
        <p:spPr>
          <a:xfrm>
            <a:off x="10872765" y="5698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F46AB-71D2-482F-B45C-6A79DA4B5EEB}"/>
              </a:ext>
            </a:extLst>
          </p:cNvPr>
          <p:cNvSpPr txBox="1"/>
          <p:nvPr/>
        </p:nvSpPr>
        <p:spPr>
          <a:xfrm>
            <a:off x="7364173" y="6410022"/>
            <a:ext cx="375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strike="noStrike" spc="-1" dirty="0">
                <a:solidFill>
                  <a:srgbClr val="00B0F0"/>
                </a:solidFill>
              </a:rPr>
              <a:t>Rose</a:t>
            </a:r>
            <a:r>
              <a:rPr lang="en-IN" sz="1400" b="0" strike="noStrike" spc="-1" dirty="0"/>
              <a:t> 	</a:t>
            </a:r>
            <a:r>
              <a:rPr lang="en-IN" sz="1400" b="0" strike="noStrike" spc="-1" dirty="0">
                <a:solidFill>
                  <a:schemeClr val="accent4"/>
                </a:solidFill>
              </a:rPr>
              <a:t>rose</a:t>
            </a:r>
            <a:r>
              <a:rPr lang="en-IN" sz="1400" b="0" strike="noStrike" spc="-1" dirty="0"/>
              <a:t> 	to put rows of </a:t>
            </a:r>
            <a:r>
              <a:rPr lang="en-IN" sz="1400" b="0" strike="noStrike" spc="-1" dirty="0">
                <a:solidFill>
                  <a:srgbClr val="C00000"/>
                </a:solidFill>
              </a:rPr>
              <a:t>roses</a:t>
            </a:r>
            <a:r>
              <a:rPr lang="en-IN" sz="1400" b="0" strike="noStrike" spc="-1" dirty="0"/>
              <a:t>.</a:t>
            </a:r>
          </a:p>
        </p:txBody>
      </p:sp>
      <p:sp>
        <p:nvSpPr>
          <p:cNvPr id="24" name="Slide Number Placeholder 30">
            <a:extLst>
              <a:ext uri="{FF2B5EF4-FFF2-40B4-BE49-F238E27FC236}">
                <a16:creationId xmlns:a16="http://schemas.microsoft.com/office/drawing/2014/main" id="{D9F2E35D-8BAF-4868-ABD3-BFE50D20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F893E13-5E8A-4CE6-A6ED-A96D49CB6F0B}" type="slidenum">
              <a:rPr lang="en-IN" smtClean="0"/>
              <a:t>36</a:t>
            </a:fld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E163D-B9C9-4F25-A3F3-7DDCFB56DCBB}"/>
              </a:ext>
            </a:extLst>
          </p:cNvPr>
          <p:cNvSpPr txBox="1"/>
          <p:nvPr/>
        </p:nvSpPr>
        <p:spPr>
          <a:xfrm>
            <a:off x="7328563" y="971245"/>
            <a:ext cx="4118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    </a:t>
            </a:r>
            <a:r>
              <a:rPr lang="en-US" altLang="en-US" sz="1600" b="1" dirty="0">
                <a:solidFill>
                  <a:srgbClr val="C00000"/>
                </a:solidFill>
              </a:rPr>
              <a:t>PN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	</a:t>
            </a:r>
            <a:r>
              <a:rPr lang="en-US" altLang="en-US" sz="1600" b="1" dirty="0">
                <a:solidFill>
                  <a:srgbClr val="C00000"/>
                </a:solidFill>
              </a:rPr>
              <a:t> 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          	   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	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o	 FN</a:t>
            </a:r>
            <a:endParaRPr lang="en-IN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EACA68-0A76-466E-8E9C-158136B36AC5}"/>
                  </a:ext>
                </a:extLst>
              </p:cNvPr>
              <p:cNvSpPr txBox="1"/>
              <p:nvPr/>
            </p:nvSpPr>
            <p:spPr>
              <a:xfrm>
                <a:off x="11084398" y="1260996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EACA68-0A76-466E-8E9C-158136B3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98" y="1260996"/>
                <a:ext cx="442429" cy="288477"/>
              </a:xfrm>
              <a:prstGeom prst="rect">
                <a:avLst/>
              </a:prstGeom>
              <a:blipFill>
                <a:blip r:embed="rId7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B8B35E-D7B5-4378-A2C4-FE7707EF6526}"/>
              </a:ext>
            </a:extLst>
          </p:cNvPr>
          <p:cNvCxnSpPr>
            <a:cxnSpLocks/>
          </p:cNvCxnSpPr>
          <p:nvPr/>
        </p:nvCxnSpPr>
        <p:spPr>
          <a:xfrm flipV="1">
            <a:off x="11250259" y="137150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F8E443-7E2F-4E86-B64E-76F52CE2ABF7}"/>
              </a:ext>
            </a:extLst>
          </p:cNvPr>
          <p:cNvCxnSpPr>
            <a:cxnSpLocks/>
          </p:cNvCxnSpPr>
          <p:nvPr/>
        </p:nvCxnSpPr>
        <p:spPr>
          <a:xfrm flipV="1">
            <a:off x="7689384" y="3091645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7F8C8F-F864-42EC-93C3-A50DE937B338}"/>
              </a:ext>
            </a:extLst>
          </p:cNvPr>
          <p:cNvCxnSpPr>
            <a:cxnSpLocks/>
          </p:cNvCxnSpPr>
          <p:nvPr/>
        </p:nvCxnSpPr>
        <p:spPr>
          <a:xfrm flipV="1">
            <a:off x="8496390" y="312022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CF2B47-FB79-4AB0-9FD8-A8954413A8E8}"/>
              </a:ext>
            </a:extLst>
          </p:cNvPr>
          <p:cNvCxnSpPr>
            <a:cxnSpLocks/>
          </p:cNvCxnSpPr>
          <p:nvPr/>
        </p:nvCxnSpPr>
        <p:spPr>
          <a:xfrm flipV="1">
            <a:off x="9413756" y="312022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B4F8E3-3A20-4832-AD80-B9C609CC9CF5}"/>
              </a:ext>
            </a:extLst>
          </p:cNvPr>
          <p:cNvCxnSpPr>
            <a:cxnSpLocks/>
          </p:cNvCxnSpPr>
          <p:nvPr/>
        </p:nvCxnSpPr>
        <p:spPr>
          <a:xfrm flipV="1">
            <a:off x="10478657" y="3133161"/>
            <a:ext cx="0" cy="447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F70C12-6CB8-4731-A2EE-EC585E6A7AF7}"/>
              </a:ext>
            </a:extLst>
          </p:cNvPr>
          <p:cNvSpPr txBox="1"/>
          <p:nvPr/>
        </p:nvSpPr>
        <p:spPr>
          <a:xfrm>
            <a:off x="7013844" y="3212759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554CFD-B890-4559-BEAE-F0B17E5892FE}"/>
              </a:ext>
            </a:extLst>
          </p:cNvPr>
          <p:cNvSpPr txBox="1"/>
          <p:nvPr/>
        </p:nvSpPr>
        <p:spPr>
          <a:xfrm>
            <a:off x="7923090" y="3229937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71D7E-A7EC-42F3-B59B-A6140A8CC4DD}"/>
              </a:ext>
            </a:extLst>
          </p:cNvPr>
          <p:cNvSpPr txBox="1"/>
          <p:nvPr/>
        </p:nvSpPr>
        <p:spPr>
          <a:xfrm>
            <a:off x="8830502" y="3212759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46D7A-D0B3-465A-8AAA-474776FCE617}"/>
              </a:ext>
            </a:extLst>
          </p:cNvPr>
          <p:cNvSpPr txBox="1"/>
          <p:nvPr/>
        </p:nvSpPr>
        <p:spPr>
          <a:xfrm>
            <a:off x="9852139" y="3229937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Dropout</a:t>
            </a:r>
            <a:endParaRPr lang="en-IN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D771DE-6316-4C98-8195-FA2D8ECCA652}"/>
              </a:ext>
            </a:extLst>
          </p:cNvPr>
          <p:cNvSpPr/>
          <p:nvPr/>
        </p:nvSpPr>
        <p:spPr>
          <a:xfrm>
            <a:off x="7565728" y="2785000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A6FE38-4D27-4C41-8729-476CC8539FA2}"/>
              </a:ext>
            </a:extLst>
          </p:cNvPr>
          <p:cNvSpPr/>
          <p:nvPr/>
        </p:nvSpPr>
        <p:spPr>
          <a:xfrm>
            <a:off x="8364923" y="2792770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24C065-25D4-45E7-95CD-4AE7B6EE1864}"/>
              </a:ext>
            </a:extLst>
          </p:cNvPr>
          <p:cNvSpPr/>
          <p:nvPr/>
        </p:nvSpPr>
        <p:spPr>
          <a:xfrm>
            <a:off x="9282360" y="2792770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626661-346F-4737-85FB-5849A874F640}"/>
              </a:ext>
            </a:extLst>
          </p:cNvPr>
          <p:cNvSpPr/>
          <p:nvPr/>
        </p:nvSpPr>
        <p:spPr>
          <a:xfrm>
            <a:off x="10359948" y="2780636"/>
            <a:ext cx="247311" cy="2666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7C28A-9239-44ED-BA90-DF6534FAA2F6}"/>
              </a:ext>
            </a:extLst>
          </p:cNvPr>
          <p:cNvSpPr txBox="1"/>
          <p:nvPr/>
        </p:nvSpPr>
        <p:spPr>
          <a:xfrm>
            <a:off x="7116176" y="2690798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0CDD92-C2AD-4972-A31A-AECE3854CEDB}"/>
              </a:ext>
            </a:extLst>
          </p:cNvPr>
          <p:cNvSpPr txBox="1"/>
          <p:nvPr/>
        </p:nvSpPr>
        <p:spPr>
          <a:xfrm>
            <a:off x="7885049" y="2690798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524181-D8AB-4C39-A9F5-93A783BBEBCA}"/>
              </a:ext>
            </a:extLst>
          </p:cNvPr>
          <p:cNvSpPr txBox="1"/>
          <p:nvPr/>
        </p:nvSpPr>
        <p:spPr>
          <a:xfrm>
            <a:off x="8830502" y="2708971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5DD942-7B62-4323-959E-F906B4F1DA51}"/>
              </a:ext>
            </a:extLst>
          </p:cNvPr>
          <p:cNvSpPr txBox="1"/>
          <p:nvPr/>
        </p:nvSpPr>
        <p:spPr>
          <a:xfrm>
            <a:off x="9895269" y="2696409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Dense</a:t>
            </a:r>
            <a:endParaRPr lang="en-I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1367031-190A-45A3-BF08-58F5FE4F838A}"/>
                  </a:ext>
                </a:extLst>
              </p:cNvPr>
              <p:cNvSpPr/>
              <p:nvPr/>
            </p:nvSpPr>
            <p:spPr>
              <a:xfrm>
                <a:off x="7571482" y="1988506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1367031-190A-45A3-BF08-58F5FE4F8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482" y="1988506"/>
                <a:ext cx="247311" cy="2666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896A7D-5D7F-4359-A9F0-2978E801E01A}"/>
                  </a:ext>
                </a:extLst>
              </p:cNvPr>
              <p:cNvSpPr/>
              <p:nvPr/>
            </p:nvSpPr>
            <p:spPr>
              <a:xfrm>
                <a:off x="8370677" y="1996276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896A7D-5D7F-4359-A9F0-2978E801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677" y="1996276"/>
                <a:ext cx="247311" cy="2666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4498C7-5204-44DF-B769-3DE10A149BDB}"/>
                  </a:ext>
                </a:extLst>
              </p:cNvPr>
              <p:cNvSpPr/>
              <p:nvPr/>
            </p:nvSpPr>
            <p:spPr>
              <a:xfrm>
                <a:off x="9288114" y="1996276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4498C7-5204-44DF-B769-3DE10A149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114" y="1996276"/>
                <a:ext cx="247311" cy="26669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85B9D3-6083-4BF2-B551-B1A415FFFC43}"/>
                  </a:ext>
                </a:extLst>
              </p:cNvPr>
              <p:cNvSpPr/>
              <p:nvPr/>
            </p:nvSpPr>
            <p:spPr>
              <a:xfrm>
                <a:off x="10365702" y="1984142"/>
                <a:ext cx="247311" cy="26669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85B9D3-6083-4BF2-B551-B1A415FFF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702" y="1984142"/>
                <a:ext cx="247311" cy="26669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2BDDAF-647D-46D1-9FF2-C8EAF2CDAC84}"/>
              </a:ext>
            </a:extLst>
          </p:cNvPr>
          <p:cNvCxnSpPr>
            <a:cxnSpLocks/>
          </p:cNvCxnSpPr>
          <p:nvPr/>
        </p:nvCxnSpPr>
        <p:spPr>
          <a:xfrm flipV="1">
            <a:off x="7687002" y="2285306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16AC74-8302-4AC0-A952-CCEB9FAF8010}"/>
              </a:ext>
            </a:extLst>
          </p:cNvPr>
          <p:cNvCxnSpPr>
            <a:cxnSpLocks/>
          </p:cNvCxnSpPr>
          <p:nvPr/>
        </p:nvCxnSpPr>
        <p:spPr>
          <a:xfrm flipV="1">
            <a:off x="8495010" y="2291059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AAD99F-814F-4EC7-BE07-8AEDDEC05F4C}"/>
              </a:ext>
            </a:extLst>
          </p:cNvPr>
          <p:cNvCxnSpPr>
            <a:cxnSpLocks/>
          </p:cNvCxnSpPr>
          <p:nvPr/>
        </p:nvCxnSpPr>
        <p:spPr>
          <a:xfrm flipV="1">
            <a:off x="9415163" y="2296813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00E9E8-19CC-4232-9ABE-9BD8BBE69D2D}"/>
              </a:ext>
            </a:extLst>
          </p:cNvPr>
          <p:cNvCxnSpPr>
            <a:cxnSpLocks/>
          </p:cNvCxnSpPr>
          <p:nvPr/>
        </p:nvCxnSpPr>
        <p:spPr>
          <a:xfrm flipV="1">
            <a:off x="10490587" y="2293943"/>
            <a:ext cx="4763" cy="47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D79F2A-FBC5-400F-AA5C-27F0A6364469}"/>
              </a:ext>
            </a:extLst>
          </p:cNvPr>
          <p:cNvSpPr txBox="1"/>
          <p:nvPr/>
        </p:nvSpPr>
        <p:spPr>
          <a:xfrm>
            <a:off x="466805" y="1557488"/>
            <a:ext cx="63771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time to visit is during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US" dirty="0"/>
              <a:t> when you can see both the red </a:t>
            </a:r>
            <a:r>
              <a:rPr lang="en-IN" b="0" i="0" dirty="0">
                <a:solidFill>
                  <a:srgbClr val="C00000"/>
                </a:solidFill>
                <a:effectLst/>
              </a:rPr>
              <a:t>Rhododendrons</a:t>
            </a:r>
            <a:r>
              <a:rPr lang="en-US" dirty="0"/>
              <a:t> as well as the snow, it is also considered as a holy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rgbClr val="00B0F0"/>
                </a:solidFill>
              </a:rPr>
              <a:t>Rose</a:t>
            </a:r>
            <a:r>
              <a:rPr lang="en-IN" sz="1800" b="0" strike="noStrike" spc="-1" dirty="0"/>
              <a:t> </a:t>
            </a:r>
            <a:r>
              <a:rPr lang="en-IN" sz="1800" b="0" strike="noStrike" spc="-1" dirty="0" err="1">
                <a:solidFill>
                  <a:schemeClr val="accent4"/>
                </a:solidFill>
              </a:rPr>
              <a:t>rose</a:t>
            </a:r>
            <a:r>
              <a:rPr lang="en-IN" sz="1800" b="0" strike="noStrike" spc="-1" dirty="0"/>
              <a:t> to put rows of </a:t>
            </a:r>
            <a:r>
              <a:rPr lang="en-IN" sz="1800" b="0" strike="noStrike" spc="-1" dirty="0">
                <a:solidFill>
                  <a:srgbClr val="C00000"/>
                </a:solidFill>
              </a:rPr>
              <a:t>roses</a:t>
            </a:r>
            <a:r>
              <a:rPr lang="en-IN" sz="1800" b="0" strike="noStrike" spc="-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/>
              <a:t>I met </a:t>
            </a:r>
            <a:r>
              <a:rPr lang="en-IN" spc="-1" dirty="0">
                <a:solidFill>
                  <a:srgbClr val="00B0F0"/>
                </a:solidFill>
              </a:rPr>
              <a:t>Paris</a:t>
            </a:r>
            <a:r>
              <a:rPr lang="en-IN" spc="-1" dirty="0"/>
              <a:t> at </a:t>
            </a:r>
            <a:r>
              <a:rPr lang="en-IN" spc="-1" dirty="0">
                <a:solidFill>
                  <a:schemeClr val="accent2">
                    <a:lumMod val="75000"/>
                  </a:schemeClr>
                </a:solidFill>
              </a:rPr>
              <a:t>Paris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strike="noStrike" spc="-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rgbClr val="7030A0"/>
                </a:solidFill>
              </a:rPr>
              <a:t>John Hopkins University</a:t>
            </a:r>
            <a:endParaRPr lang="en-IN" sz="1800" b="0" strike="noStrike" spc="-1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A16BAC-C3A0-4DEC-B66F-84EDF032C0DA}"/>
              </a:ext>
            </a:extLst>
          </p:cNvPr>
          <p:cNvCxnSpPr/>
          <p:nvPr/>
        </p:nvCxnSpPr>
        <p:spPr>
          <a:xfrm flipH="1">
            <a:off x="10607259" y="4501075"/>
            <a:ext cx="83136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B89A0A-9103-40C4-AB94-1593A948FAD4}"/>
              </a:ext>
            </a:extLst>
          </p:cNvPr>
          <p:cNvCxnSpPr/>
          <p:nvPr/>
        </p:nvCxnSpPr>
        <p:spPr>
          <a:xfrm flipH="1">
            <a:off x="9590008" y="4501075"/>
            <a:ext cx="83136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757CCD-6DFD-4C15-8649-7F62E5F6ECD6}"/>
              </a:ext>
            </a:extLst>
          </p:cNvPr>
          <p:cNvCxnSpPr>
            <a:cxnSpLocks/>
          </p:cNvCxnSpPr>
          <p:nvPr/>
        </p:nvCxnSpPr>
        <p:spPr>
          <a:xfrm flipH="1">
            <a:off x="8685835" y="4501075"/>
            <a:ext cx="667765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9DD458-BA72-485C-A407-9EE23FB49CDC}"/>
              </a:ext>
            </a:extLst>
          </p:cNvPr>
          <p:cNvCxnSpPr>
            <a:cxnSpLocks/>
          </p:cNvCxnSpPr>
          <p:nvPr/>
        </p:nvCxnSpPr>
        <p:spPr>
          <a:xfrm flipH="1">
            <a:off x="7885049" y="4501075"/>
            <a:ext cx="479875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401B93-E001-4736-9583-3F9648DC34A7}"/>
              </a:ext>
            </a:extLst>
          </p:cNvPr>
          <p:cNvCxnSpPr>
            <a:cxnSpLocks/>
          </p:cNvCxnSpPr>
          <p:nvPr/>
        </p:nvCxnSpPr>
        <p:spPr>
          <a:xfrm flipH="1">
            <a:off x="7116176" y="4501075"/>
            <a:ext cx="479875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23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13EE-B50B-4CE9-A418-036F483B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89EC-E66E-4F65-ACAB-8108C72C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Long range dependency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Vanishing gradient still a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Large # of training steps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Recurrence prevents parallel computations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974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654-A09B-40ED-8BBC-368B4E5A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1BC1-2F13-4AEE-B9BE-D4A603B7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2415397"/>
            <a:ext cx="10515600" cy="256204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 have bought and returned three of these units now. Each one has been defective, and finally I just gave up on returning the system. The DVD player constantly gives "Bad Disc" errors and skips if there is even the slightest smudge on a disc. The sound quality is very nice for the price, but since the player doesn't work, it's essentially useless. This is a complete rip-off at any price point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8256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654-A09B-40ED-8BBC-368B4E5A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1BC1-2F13-4AEE-B9BE-D4A603B7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2415397"/>
            <a:ext cx="10515600" cy="256204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 have bought and </a:t>
            </a:r>
            <a:r>
              <a:rPr lang="en-US" sz="2000" dirty="0">
                <a:solidFill>
                  <a:srgbClr val="C00000"/>
                </a:solidFill>
              </a:rPr>
              <a:t>returned</a:t>
            </a:r>
            <a:r>
              <a:rPr lang="en-US" sz="2000" dirty="0"/>
              <a:t> three of these units now. Each one has been </a:t>
            </a:r>
            <a:r>
              <a:rPr lang="en-US" sz="2000" dirty="0">
                <a:solidFill>
                  <a:srgbClr val="C00000"/>
                </a:solidFill>
              </a:rPr>
              <a:t>defective</a:t>
            </a:r>
            <a:r>
              <a:rPr lang="en-US" sz="2000" dirty="0"/>
              <a:t>, and finally I just gave up on returning the system. The DVD player constantly gives "</a:t>
            </a:r>
            <a:r>
              <a:rPr lang="en-US" sz="2000" dirty="0">
                <a:solidFill>
                  <a:srgbClr val="C00000"/>
                </a:solidFill>
              </a:rPr>
              <a:t>Bad Disc</a:t>
            </a:r>
            <a:r>
              <a:rPr lang="en-US" sz="2000" dirty="0"/>
              <a:t>" </a:t>
            </a:r>
            <a:r>
              <a:rPr lang="en-US" sz="2000" dirty="0">
                <a:solidFill>
                  <a:srgbClr val="C00000"/>
                </a:solidFill>
              </a:rPr>
              <a:t>errors</a:t>
            </a:r>
            <a:r>
              <a:rPr lang="en-US" sz="2000" dirty="0"/>
              <a:t> and skips if there is even the slightest smudge on a disc. The sound quality is </a:t>
            </a:r>
            <a:r>
              <a:rPr lang="en-US" sz="2000" dirty="0">
                <a:solidFill>
                  <a:srgbClr val="00B0F0"/>
                </a:solidFill>
              </a:rPr>
              <a:t>very nice </a:t>
            </a:r>
            <a:r>
              <a:rPr lang="en-US" sz="2000" dirty="0"/>
              <a:t>for the price, but since the player doesn't work, it's essentially </a:t>
            </a:r>
            <a:r>
              <a:rPr lang="en-US" sz="2000" dirty="0">
                <a:solidFill>
                  <a:srgbClr val="C00000"/>
                </a:solidFill>
              </a:rPr>
              <a:t>useless</a:t>
            </a:r>
            <a:r>
              <a:rPr lang="en-US" sz="2000" dirty="0"/>
              <a:t>. This is a </a:t>
            </a:r>
            <a:r>
              <a:rPr lang="en-US" sz="2000" dirty="0">
                <a:solidFill>
                  <a:srgbClr val="C00000"/>
                </a:solidFill>
              </a:rPr>
              <a:t>complete rip-off </a:t>
            </a:r>
            <a:r>
              <a:rPr lang="en-US" sz="2000" dirty="0"/>
              <a:t>at any price point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A3F6A-A2A3-4FB2-8BDC-981403F885AF}"/>
              </a:ext>
            </a:extLst>
          </p:cNvPr>
          <p:cNvSpPr txBox="1"/>
          <p:nvPr/>
        </p:nvSpPr>
        <p:spPr>
          <a:xfrm>
            <a:off x="638174" y="4424660"/>
            <a:ext cx="10588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NER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time to visit is during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US" dirty="0"/>
              <a:t> when you can see both the red </a:t>
            </a:r>
            <a:r>
              <a:rPr lang="en-IN" b="0" i="0" dirty="0">
                <a:solidFill>
                  <a:srgbClr val="C00000"/>
                </a:solidFill>
                <a:effectLst/>
              </a:rPr>
              <a:t>Rhododendrons</a:t>
            </a:r>
            <a:r>
              <a:rPr lang="en-US" dirty="0"/>
              <a:t> as well as the snow, it is also considered as a holy month.</a:t>
            </a:r>
          </a:p>
        </p:txBody>
      </p:sp>
    </p:spTree>
    <p:extLst>
      <p:ext uri="{BB962C8B-B14F-4D97-AF65-F5344CB8AC3E}">
        <p14:creationId xmlns:p14="http://schemas.microsoft.com/office/powerpoint/2010/main" val="4299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9AF9-0FD3-4DCC-BCC6-7FCF305E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vanishing gradient a problem?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A500FA-94C2-4EEB-B46D-515457D44BBC}"/>
              </a:ext>
            </a:extLst>
          </p:cNvPr>
          <p:cNvGrpSpPr/>
          <p:nvPr/>
        </p:nvGrpSpPr>
        <p:grpSpPr>
          <a:xfrm>
            <a:off x="2560706" y="1814079"/>
            <a:ext cx="5602219" cy="3089509"/>
            <a:chOff x="4352729" y="2014104"/>
            <a:chExt cx="7070587" cy="4035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789AF31-DBAE-4A24-A14F-9D13804A1658}"/>
                    </a:ext>
                  </a:extLst>
                </p:cNvPr>
                <p:cNvSpPr/>
                <p:nvPr/>
              </p:nvSpPr>
              <p:spPr>
                <a:xfrm>
                  <a:off x="4562601" y="5470676"/>
                  <a:ext cx="842767" cy="549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789AF31-DBAE-4A24-A14F-9D13804A16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601" y="5470676"/>
                  <a:ext cx="842767" cy="549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26CB2C3-7A06-411D-97B6-794571F6ED29}"/>
                </a:ext>
              </a:extLst>
            </p:cNvPr>
            <p:cNvCxnSpPr/>
            <p:nvPr/>
          </p:nvCxnSpPr>
          <p:spPr>
            <a:xfrm flipV="1">
              <a:off x="4895850" y="4733925"/>
              <a:ext cx="0" cy="90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0D853A-0EE6-4E7E-98A7-CA13D4059E69}"/>
                </a:ext>
              </a:extLst>
            </p:cNvPr>
            <p:cNvSpPr/>
            <p:nvPr/>
          </p:nvSpPr>
          <p:spPr>
            <a:xfrm>
              <a:off x="4538558" y="3181350"/>
              <a:ext cx="681142" cy="156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AFC9BB-D6A6-4D31-861B-BBC8164D9C13}"/>
                </a:ext>
              </a:extLst>
            </p:cNvPr>
            <p:cNvSpPr/>
            <p:nvPr/>
          </p:nvSpPr>
          <p:spPr>
            <a:xfrm>
              <a:off x="4781550" y="33432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2822C2-8E6B-48B8-B202-BE4AE7B315BA}"/>
                </a:ext>
              </a:extLst>
            </p:cNvPr>
            <p:cNvSpPr/>
            <p:nvPr/>
          </p:nvSpPr>
          <p:spPr>
            <a:xfrm>
              <a:off x="4781550" y="369570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F29AD1-7442-432E-97A7-358658FD33E4}"/>
                </a:ext>
              </a:extLst>
            </p:cNvPr>
            <p:cNvSpPr/>
            <p:nvPr/>
          </p:nvSpPr>
          <p:spPr>
            <a:xfrm>
              <a:off x="4781550" y="4057650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DE34F9-8A53-4AC9-8EC2-6E21F292ED47}"/>
                </a:ext>
              </a:extLst>
            </p:cNvPr>
            <p:cNvSpPr/>
            <p:nvPr/>
          </p:nvSpPr>
          <p:spPr>
            <a:xfrm>
              <a:off x="4781550" y="4410075"/>
              <a:ext cx="180970" cy="200025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BE471B-C31C-4EA6-8B66-DBFBA3F98FE2}"/>
                    </a:ext>
                  </a:extLst>
                </p:cNvPr>
                <p:cNvSpPr/>
                <p:nvPr/>
              </p:nvSpPr>
              <p:spPr>
                <a:xfrm>
                  <a:off x="4352729" y="2787361"/>
                  <a:ext cx="617027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CBE471B-C31C-4EA6-8B66-DBFBA3F98F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729" y="2787361"/>
                  <a:ext cx="617027" cy="387927"/>
                </a:xfrm>
                <a:prstGeom prst="rect">
                  <a:avLst/>
                </a:prstGeom>
                <a:blipFill>
                  <a:blip r:embed="rId3"/>
                  <a:stretch>
                    <a:fillRect b="-229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6535B4-3C13-4180-9FE7-FEB5F305AED2}"/>
                </a:ext>
              </a:extLst>
            </p:cNvPr>
            <p:cNvGrpSpPr/>
            <p:nvPr/>
          </p:nvGrpSpPr>
          <p:grpSpPr>
            <a:xfrm>
              <a:off x="5829300" y="2818535"/>
              <a:ext cx="1821598" cy="3215065"/>
              <a:chOff x="5600700" y="2818535"/>
              <a:chExt cx="1821598" cy="321506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1B9B28-2722-4F9F-A0F9-13AD1E0BE161}"/>
                  </a:ext>
                </a:extLst>
              </p:cNvPr>
              <p:cNvSpPr/>
              <p:nvPr/>
            </p:nvSpPr>
            <p:spPr>
              <a:xfrm>
                <a:off x="5614219" y="3552392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551C9F7-2360-4099-AA65-D3BBE102042E}"/>
                      </a:ext>
                    </a:extLst>
                  </p:cNvPr>
                  <p:cNvSpPr/>
                  <p:nvPr/>
                </p:nvSpPr>
                <p:spPr>
                  <a:xfrm>
                    <a:off x="5848112" y="2818535"/>
                    <a:ext cx="817083" cy="3879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551C9F7-2360-4099-AA65-D3BBE10204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8112" y="2818535"/>
                    <a:ext cx="817083" cy="3879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43" b="-2291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A4764B1-B0A7-43E8-BAFF-21239A4C9616}"/>
                  </a:ext>
                </a:extLst>
              </p:cNvPr>
              <p:cNvGrpSpPr/>
              <p:nvPr/>
            </p:nvGrpSpPr>
            <p:grpSpPr>
              <a:xfrm>
                <a:off x="5600700" y="3200400"/>
                <a:ext cx="1821598" cy="2833200"/>
                <a:chOff x="5600700" y="3200400"/>
                <a:chExt cx="1821598" cy="283320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C681500-B6A0-480C-93B2-6ACAABAA0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0700" y="3962400"/>
                  <a:ext cx="357083" cy="0"/>
                </a:xfrm>
                <a:prstGeom prst="straightConnector1">
                  <a:avLst/>
                </a:prstGeom>
                <a:ln>
                  <a:prstDash val="sysDash"/>
                  <a:tailEnd type="non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561DB71B-6298-463C-9641-D64BF530E40B}"/>
                    </a:ext>
                  </a:extLst>
                </p:cNvPr>
                <p:cNvGrpSpPr/>
                <p:nvPr/>
              </p:nvGrpSpPr>
              <p:grpSpPr>
                <a:xfrm>
                  <a:off x="6043508" y="3200400"/>
                  <a:ext cx="1378790" cy="2833200"/>
                  <a:chOff x="6043508" y="3200400"/>
                  <a:chExt cx="1378790" cy="2833200"/>
                </a:xfrm>
              </p:grpSpPr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2F6D20F0-B5FA-4EC2-B413-AD5390E8A090}"/>
                      </a:ext>
                    </a:extLst>
                  </p:cNvPr>
                  <p:cNvCxnSpPr>
                    <a:cxnSpLocks/>
                    <a:stCxn id="50" idx="3"/>
                    <a:endCxn id="32" idx="1"/>
                  </p:cNvCxnSpPr>
                  <p:nvPr/>
                </p:nvCxnSpPr>
                <p:spPr>
                  <a:xfrm>
                    <a:off x="6724650" y="3981450"/>
                    <a:ext cx="69764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1685BF23-9F85-4140-8F3D-DBE0D1490E6A}"/>
                      </a:ext>
                    </a:extLst>
                  </p:cNvPr>
                  <p:cNvSpPr/>
                  <p:nvPr/>
                </p:nvSpPr>
                <p:spPr>
                  <a:xfrm>
                    <a:off x="6937873" y="3595254"/>
                    <a:ext cx="389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W</a:t>
                    </a:r>
                    <a:endParaRPr lang="en-IN" dirty="0"/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69E56673-E3C0-4665-9FE0-AAE64945B7CD}"/>
                      </a:ext>
                    </a:extLst>
                  </p:cNvPr>
                  <p:cNvGrpSpPr/>
                  <p:nvPr/>
                </p:nvGrpSpPr>
                <p:grpSpPr>
                  <a:xfrm>
                    <a:off x="6043508" y="3200400"/>
                    <a:ext cx="953995" cy="2833200"/>
                    <a:chOff x="6043508" y="3200400"/>
                    <a:chExt cx="953995" cy="2833200"/>
                  </a:xfrm>
                </p:grpSpPr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12400345-DD1F-46BF-AD75-3BCBCAF38C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81750" y="4752975"/>
                      <a:ext cx="0" cy="90487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EFD4A0EB-5637-487D-9D67-B63777BF1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508" y="3200400"/>
                      <a:ext cx="681142" cy="15621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640898AD-56D7-44D3-96EA-5A2A722A7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7450" y="3362325"/>
                      <a:ext cx="180970" cy="200025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D2C05568-A5C4-4398-9996-313B8AEB1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7450" y="3714750"/>
                      <a:ext cx="180970" cy="200025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A55586FF-F6F8-4F14-9497-41AFD0E46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7450" y="4076700"/>
                      <a:ext cx="180970" cy="200025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483E269F-A101-4AC4-A977-991E1B472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7450" y="4429125"/>
                      <a:ext cx="180970" cy="200025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97159208-D592-4977-BAA9-8BF717E5A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4738" y="5483669"/>
                          <a:ext cx="842765" cy="5499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IN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97159208-D592-4977-BAA9-8BF717E5A9F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54738" y="5483669"/>
                          <a:ext cx="842765" cy="54993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IN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41233F-2C45-4126-A4B4-6500A90936B9}"/>
                </a:ext>
              </a:extLst>
            </p:cNvPr>
            <p:cNvGrpSpPr/>
            <p:nvPr/>
          </p:nvGrpSpPr>
          <p:grpSpPr>
            <a:xfrm>
              <a:off x="7514269" y="2771774"/>
              <a:ext cx="1679679" cy="3277878"/>
              <a:chOff x="7514269" y="2771774"/>
              <a:chExt cx="1679679" cy="327787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22F6A7B-E908-480A-B738-DC41898BC859}"/>
                  </a:ext>
                </a:extLst>
              </p:cNvPr>
              <p:cNvCxnSpPr/>
              <p:nvPr/>
            </p:nvCxnSpPr>
            <p:spPr>
              <a:xfrm flipV="1">
                <a:off x="8008190" y="4752975"/>
                <a:ext cx="0" cy="904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4E6314E-98DB-4667-B8BD-0DD11C0588A2}"/>
                  </a:ext>
                </a:extLst>
              </p:cNvPr>
              <p:cNvSpPr/>
              <p:nvPr/>
            </p:nvSpPr>
            <p:spPr>
              <a:xfrm>
                <a:off x="7650898" y="3200400"/>
                <a:ext cx="681142" cy="156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1113FC3-2F63-468B-852D-C6A5F81EA7B1}"/>
                  </a:ext>
                </a:extLst>
              </p:cNvPr>
              <p:cNvSpPr/>
              <p:nvPr/>
            </p:nvSpPr>
            <p:spPr>
              <a:xfrm>
                <a:off x="7917705" y="3305175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C6792B2-19C3-4A6A-9022-620F92F9A2C4}"/>
                  </a:ext>
                </a:extLst>
              </p:cNvPr>
              <p:cNvSpPr/>
              <p:nvPr/>
            </p:nvSpPr>
            <p:spPr>
              <a:xfrm>
                <a:off x="7917705" y="3657600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DD4A38C-56E7-467B-AD42-C499EE1A9C84}"/>
                  </a:ext>
                </a:extLst>
              </p:cNvPr>
              <p:cNvSpPr/>
              <p:nvPr/>
            </p:nvSpPr>
            <p:spPr>
              <a:xfrm>
                <a:off x="7917705" y="4019550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C56D43-AB25-4AB9-AFF7-DBCD383D1F97}"/>
                  </a:ext>
                </a:extLst>
              </p:cNvPr>
              <p:cNvSpPr/>
              <p:nvPr/>
            </p:nvSpPr>
            <p:spPr>
              <a:xfrm>
                <a:off x="7917705" y="4371975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D52315D-4828-4120-B08C-17B5D912C963}"/>
                  </a:ext>
                </a:extLst>
              </p:cNvPr>
              <p:cNvCxnSpPr>
                <a:stCxn id="32" idx="3"/>
                <a:endCxn id="18" idx="1"/>
              </p:cNvCxnSpPr>
              <p:nvPr/>
            </p:nvCxnSpPr>
            <p:spPr>
              <a:xfrm>
                <a:off x="8332040" y="3981450"/>
                <a:ext cx="8619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6EBDF56-BA09-463F-BA2D-2736C010A497}"/>
                  </a:ext>
                </a:extLst>
              </p:cNvPr>
              <p:cNvSpPr/>
              <p:nvPr/>
            </p:nvSpPr>
            <p:spPr>
              <a:xfrm>
                <a:off x="8577803" y="3630096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B249A0D-CA89-468F-B570-07E01461BD5F}"/>
                      </a:ext>
                    </a:extLst>
                  </p:cNvPr>
                  <p:cNvSpPr/>
                  <p:nvPr/>
                </p:nvSpPr>
                <p:spPr>
                  <a:xfrm>
                    <a:off x="7514269" y="2771774"/>
                    <a:ext cx="817083" cy="3879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B249A0D-CA89-468F-B570-07E01461BD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4269" y="2771774"/>
                    <a:ext cx="817083" cy="3879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943" b="-2291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E4911BDA-1154-473C-9A81-74F4A55FBB6B}"/>
                      </a:ext>
                    </a:extLst>
                  </p:cNvPr>
                  <p:cNvSpPr/>
                  <p:nvPr/>
                </p:nvSpPr>
                <p:spPr>
                  <a:xfrm>
                    <a:off x="7762169" y="5499721"/>
                    <a:ext cx="842766" cy="549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IN" sz="20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E4911BDA-1154-473C-9A81-74F4A55FB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69" y="5499721"/>
                    <a:ext cx="842766" cy="549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5AA08E-E66D-44D5-A5A0-1924B8930845}"/>
                </a:ext>
              </a:extLst>
            </p:cNvPr>
            <p:cNvGrpSpPr/>
            <p:nvPr/>
          </p:nvGrpSpPr>
          <p:grpSpPr>
            <a:xfrm>
              <a:off x="9042818" y="2014104"/>
              <a:ext cx="2380498" cy="4008941"/>
              <a:chOff x="9042818" y="2014104"/>
              <a:chExt cx="2380498" cy="40089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8828A50-D366-4F5A-B317-B7634FF50B59}"/>
                  </a:ext>
                </a:extLst>
              </p:cNvPr>
              <p:cNvCxnSpPr/>
              <p:nvPr/>
            </p:nvCxnSpPr>
            <p:spPr>
              <a:xfrm flipV="1">
                <a:off x="9551240" y="4752975"/>
                <a:ext cx="0" cy="904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2ACC1-1EBA-4B8D-898E-EB54BA31D421}"/>
                  </a:ext>
                </a:extLst>
              </p:cNvPr>
              <p:cNvSpPr/>
              <p:nvPr/>
            </p:nvSpPr>
            <p:spPr>
              <a:xfrm>
                <a:off x="9193948" y="3200400"/>
                <a:ext cx="681142" cy="156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694302E-C5C3-4A91-820A-47940E1EC6E8}"/>
                  </a:ext>
                </a:extLst>
              </p:cNvPr>
              <p:cNvSpPr/>
              <p:nvPr/>
            </p:nvSpPr>
            <p:spPr>
              <a:xfrm>
                <a:off x="9436940" y="3295650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C42CCB7-F9DD-4DD5-8C75-6FBAAEFC41F0}"/>
                  </a:ext>
                </a:extLst>
              </p:cNvPr>
              <p:cNvSpPr/>
              <p:nvPr/>
            </p:nvSpPr>
            <p:spPr>
              <a:xfrm>
                <a:off x="9436940" y="3648075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FED9F7E-A9CD-47E5-9F3B-3AD2EB436647}"/>
                  </a:ext>
                </a:extLst>
              </p:cNvPr>
              <p:cNvSpPr/>
              <p:nvPr/>
            </p:nvSpPr>
            <p:spPr>
              <a:xfrm>
                <a:off x="9436940" y="4010025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D44D70-8DA0-46A3-B2B1-8768C20BC360}"/>
                  </a:ext>
                </a:extLst>
              </p:cNvPr>
              <p:cNvSpPr/>
              <p:nvPr/>
            </p:nvSpPr>
            <p:spPr>
              <a:xfrm>
                <a:off x="9436940" y="4362450"/>
                <a:ext cx="180970" cy="200025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0D21E77-3BE4-4F7C-BF1C-20307F1950AF}"/>
                  </a:ext>
                </a:extLst>
              </p:cNvPr>
              <p:cNvCxnSpPr/>
              <p:nvPr/>
            </p:nvCxnSpPr>
            <p:spPr>
              <a:xfrm flipV="1">
                <a:off x="9551240" y="2295525"/>
                <a:ext cx="0" cy="904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EBA24ED-A359-42F5-80C7-9E7FFD34BD6A}"/>
                  </a:ext>
                </a:extLst>
              </p:cNvPr>
              <p:cNvCxnSpPr/>
              <p:nvPr/>
            </p:nvCxnSpPr>
            <p:spPr>
              <a:xfrm>
                <a:off x="9881187" y="3976687"/>
                <a:ext cx="8619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AD1651-7F22-4125-8A65-7E875736CE0E}"/>
                  </a:ext>
                </a:extLst>
              </p:cNvPr>
              <p:cNvSpPr/>
              <p:nvPr/>
            </p:nvSpPr>
            <p:spPr>
              <a:xfrm>
                <a:off x="10126950" y="3625333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612E080-C9EC-46F2-A819-663BE0E21D16}"/>
                      </a:ext>
                    </a:extLst>
                  </p:cNvPr>
                  <p:cNvSpPr/>
                  <p:nvPr/>
                </p:nvSpPr>
                <p:spPr>
                  <a:xfrm>
                    <a:off x="9042818" y="2842779"/>
                    <a:ext cx="597471" cy="3879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612E080-C9EC-46F2-A819-663BE0E21D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818" y="2842779"/>
                    <a:ext cx="597471" cy="3879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91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4030A18-F621-4076-8053-127709144A21}"/>
                      </a:ext>
                    </a:extLst>
                  </p:cNvPr>
                  <p:cNvSpPr/>
                  <p:nvPr/>
                </p:nvSpPr>
                <p:spPr>
                  <a:xfrm>
                    <a:off x="9275501" y="2014104"/>
                    <a:ext cx="886846" cy="38792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4030A18-F621-4076-8053-127709144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5501" y="2014104"/>
                    <a:ext cx="886846" cy="3879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39" r="-20870" b="-4791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3B46A31-3731-4394-949E-2885077BBB26}"/>
                      </a:ext>
                    </a:extLst>
                  </p:cNvPr>
                  <p:cNvSpPr/>
                  <p:nvPr/>
                </p:nvSpPr>
                <p:spPr>
                  <a:xfrm>
                    <a:off x="10762563" y="3750230"/>
                    <a:ext cx="53572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IN" sz="28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03B46A31-3731-4394-949E-2885077BBB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2563" y="3750230"/>
                    <a:ext cx="535724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2BE52BB-6D55-48F2-8E1A-E7810FB40EB2}"/>
                      </a:ext>
                    </a:extLst>
                  </p:cNvPr>
                  <p:cNvSpPr/>
                  <p:nvPr/>
                </p:nvSpPr>
                <p:spPr>
                  <a:xfrm>
                    <a:off x="9299544" y="5483666"/>
                    <a:ext cx="840824" cy="5393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IN" sz="20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2BE52BB-6D55-48F2-8E1A-E7810FB40E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544" y="5483666"/>
                    <a:ext cx="840824" cy="53937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FD80D03-E92C-4D75-A957-A0E21C48B3D1}"/>
                      </a:ext>
                    </a:extLst>
                  </p:cNvPr>
                  <p:cNvSpPr/>
                  <p:nvPr/>
                </p:nvSpPr>
                <p:spPr>
                  <a:xfrm>
                    <a:off x="10887592" y="5472090"/>
                    <a:ext cx="53572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IN" sz="2800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FD80D03-E92C-4D75-A957-A0E21C48B3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7592" y="5472090"/>
                    <a:ext cx="53572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F710FA-E797-4EDC-827C-00E49052A3DD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72" y="3957637"/>
              <a:ext cx="35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382632E-EE37-4CAD-A54E-A482067F673E}"/>
              </a:ext>
            </a:extLst>
          </p:cNvPr>
          <p:cNvSpPr/>
          <p:nvPr/>
        </p:nvSpPr>
        <p:spPr>
          <a:xfrm>
            <a:off x="6369394" y="2234457"/>
            <a:ext cx="587085" cy="113813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360590A4-FC20-48BC-8046-9482AA359B31}"/>
              </a:ext>
            </a:extLst>
          </p:cNvPr>
          <p:cNvSpPr/>
          <p:nvPr/>
        </p:nvSpPr>
        <p:spPr>
          <a:xfrm>
            <a:off x="5680879" y="2970682"/>
            <a:ext cx="1244749" cy="619352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13CB88-D2D3-4CFA-8293-79114AAA1750}"/>
              </a:ext>
            </a:extLst>
          </p:cNvPr>
          <p:cNvSpPr/>
          <p:nvPr/>
        </p:nvSpPr>
        <p:spPr>
          <a:xfrm>
            <a:off x="8424955" y="1594868"/>
            <a:ext cx="3522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Vanishing gradient problem: </a:t>
            </a:r>
          </a:p>
          <a:p>
            <a:pPr algn="just"/>
            <a:r>
              <a:rPr lang="en-US" dirty="0"/>
              <a:t>When these are small, the gradient signal gets smaller and smaller as it backpropagates further</a:t>
            </a:r>
            <a:endParaRPr lang="en-IN" dirty="0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84F04FE-4F9B-47B9-A8AD-B64A09628A9B}"/>
              </a:ext>
            </a:extLst>
          </p:cNvPr>
          <p:cNvSpPr/>
          <p:nvPr/>
        </p:nvSpPr>
        <p:spPr>
          <a:xfrm>
            <a:off x="4007483" y="2170168"/>
            <a:ext cx="587085" cy="125897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F6BD88BE-A3FF-47B8-BE2B-D3CEC1DAEF75}"/>
              </a:ext>
            </a:extLst>
          </p:cNvPr>
          <p:cNvSpPr/>
          <p:nvPr/>
        </p:nvSpPr>
        <p:spPr>
          <a:xfrm>
            <a:off x="3338018" y="2979614"/>
            <a:ext cx="1244749" cy="61935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7B6219-DC88-4DAB-826C-72E266DEE841}"/>
              </a:ext>
            </a:extLst>
          </p:cNvPr>
          <p:cNvSpPr/>
          <p:nvPr/>
        </p:nvSpPr>
        <p:spPr>
          <a:xfrm>
            <a:off x="3228791" y="52195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signal from faraway is lost because it’s much smaller than gradient signal from close-by.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model weights are updated only with respect to near effects, not long-term effects.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8322AE2-6254-4F45-A0CB-4FD07D58E995}"/>
                  </a:ext>
                </a:extLst>
              </p:cNvPr>
              <p:cNvSpPr/>
              <p:nvPr/>
            </p:nvSpPr>
            <p:spPr>
              <a:xfrm>
                <a:off x="4050233" y="1824061"/>
                <a:ext cx="111620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8322AE2-6254-4F45-A0CB-4FD07D58E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233" y="1824061"/>
                <a:ext cx="1116203" cy="387927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row: Left 81">
            <a:extLst>
              <a:ext uri="{FF2B5EF4-FFF2-40B4-BE49-F238E27FC236}">
                <a16:creationId xmlns:a16="http://schemas.microsoft.com/office/drawing/2014/main" id="{2B937D78-0688-482E-B624-56F83C0BA1B3}"/>
              </a:ext>
            </a:extLst>
          </p:cNvPr>
          <p:cNvSpPr/>
          <p:nvPr/>
        </p:nvSpPr>
        <p:spPr>
          <a:xfrm>
            <a:off x="4582803" y="3101497"/>
            <a:ext cx="1244749" cy="33893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Left 82">
            <a:extLst>
              <a:ext uri="{FF2B5EF4-FFF2-40B4-BE49-F238E27FC236}">
                <a16:creationId xmlns:a16="http://schemas.microsoft.com/office/drawing/2014/main" id="{0A46C626-FE9C-482F-BD45-BBF8B5A85B1C}"/>
              </a:ext>
            </a:extLst>
          </p:cNvPr>
          <p:cNvSpPr/>
          <p:nvPr/>
        </p:nvSpPr>
        <p:spPr>
          <a:xfrm>
            <a:off x="3570919" y="3220273"/>
            <a:ext cx="665672" cy="172875"/>
          </a:xfrm>
          <a:prstGeom prst="leftArrow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046B4CFE-B1F9-4383-89FA-5FEE0FFA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7ACF79-C596-4B5E-D458-B5415A1277A8}"/>
                  </a:ext>
                </a:extLst>
              </p14:cNvPr>
              <p14:cNvContentPartPr/>
              <p14:nvPr/>
            </p14:nvContentPartPr>
            <p14:xfrm>
              <a:off x="684360" y="1140120"/>
              <a:ext cx="6297480" cy="278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7ACF79-C596-4B5E-D458-B5415A1277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000" y="1130760"/>
                <a:ext cx="6316200" cy="27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91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94A-96A1-4AC6-96D9-9CC36DB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28" y="157641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A5A3-BEC0-4904-9285-426AD04E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40</a:t>
            </a:fld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2A89CA-60DF-4A88-9041-9089DE15627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16107" y="5399291"/>
            <a:ext cx="47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86AEE-7351-400C-8E7E-EB937D759568}"/>
                  </a:ext>
                </a:extLst>
              </p:cNvPr>
              <p:cNvSpPr txBox="1"/>
              <p:nvPr/>
            </p:nvSpPr>
            <p:spPr>
              <a:xfrm>
                <a:off x="1153148" y="5139583"/>
                <a:ext cx="472629" cy="284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86AEE-7351-400C-8E7E-EB937D75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48" y="5139583"/>
                <a:ext cx="472629" cy="284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5A7D389-E9C7-403C-B995-BF90E4D22BE8}"/>
              </a:ext>
            </a:extLst>
          </p:cNvPr>
          <p:cNvGrpSpPr/>
          <p:nvPr/>
        </p:nvGrpSpPr>
        <p:grpSpPr>
          <a:xfrm>
            <a:off x="1590560" y="5209510"/>
            <a:ext cx="1293267" cy="983918"/>
            <a:chOff x="2013255" y="5209510"/>
            <a:chExt cx="1293267" cy="983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4BEF99-6B46-499C-8A07-38B65D49F558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D50D0E-1608-4DEC-9E09-96A7A963298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EAB29-21DB-48ED-A605-1E4783A125F2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EAB29-21DB-48ED-A605-1E4783A12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9A5739-4C4C-4D56-BF30-0672C17211B5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8BC9C1-AD9F-4950-B042-4F1B1CC4690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1E6982-6B72-427D-B9C2-BAAB0F5C9047}"/>
              </a:ext>
            </a:extLst>
          </p:cNvPr>
          <p:cNvGrpSpPr/>
          <p:nvPr/>
        </p:nvGrpSpPr>
        <p:grpSpPr>
          <a:xfrm>
            <a:off x="3537254" y="5192328"/>
            <a:ext cx="1293267" cy="983918"/>
            <a:chOff x="2013255" y="5209510"/>
            <a:chExt cx="1293267" cy="9839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8AFF4D-30D6-4856-97FC-4B8F5C8C1CCC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8DBCD1-D579-474F-9EC2-6C0FF1211CD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2D2EC2-987B-4898-B7DB-D7733B353CA0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2D2EC2-987B-4898-B7DB-D7733B353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1BEC06-6257-466B-95AB-00548427626E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0DFCD4-2DC1-4699-A5AF-6449362B1EA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CDB66-DF70-47B1-97CD-1B819BB48E0C}"/>
              </a:ext>
            </a:extLst>
          </p:cNvPr>
          <p:cNvGrpSpPr/>
          <p:nvPr/>
        </p:nvGrpSpPr>
        <p:grpSpPr>
          <a:xfrm>
            <a:off x="5492074" y="5192328"/>
            <a:ext cx="1293267" cy="983918"/>
            <a:chOff x="2013255" y="5209510"/>
            <a:chExt cx="1293267" cy="98391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29B809-E82F-497E-872D-A021701CF053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7C4FE2-A3CF-4846-9F1E-C7190280C57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10B431C-5CED-4E07-92FB-4FFBE64419E1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10B431C-5CED-4E07-92FB-4FFBE6441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D2900A-541D-4426-9F74-FEB975ED9E94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A1DD90-21E6-48AE-B542-489CB7B34E4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FA87E-B3E2-4397-9EFC-960D6FDC8F9C}"/>
              </a:ext>
            </a:extLst>
          </p:cNvPr>
          <p:cNvGrpSpPr/>
          <p:nvPr/>
        </p:nvGrpSpPr>
        <p:grpSpPr>
          <a:xfrm>
            <a:off x="7453653" y="5175076"/>
            <a:ext cx="1293267" cy="983918"/>
            <a:chOff x="2013255" y="5209510"/>
            <a:chExt cx="1293267" cy="9839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7C1529-2D8D-4085-94E6-29E475C5B442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61131E-EC01-4326-8C95-E41672119671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60BA2C-1B97-4B45-94B4-DF8D19293F0C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60BA2C-1B97-4B45-94B4-DF8D19293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85C9A4-36EE-404D-8EF0-EE2337D836BB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7768177-0611-4EA1-8949-71AA24BDAC9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779277-0F75-4231-A98C-7633891B28F1}"/>
              </a:ext>
            </a:extLst>
          </p:cNvPr>
          <p:cNvSpPr/>
          <p:nvPr/>
        </p:nvSpPr>
        <p:spPr>
          <a:xfrm>
            <a:off x="1966822" y="5589917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3C7709C-60A9-48FE-B57E-50B38244E369}"/>
              </a:ext>
            </a:extLst>
          </p:cNvPr>
          <p:cNvSpPr/>
          <p:nvPr/>
        </p:nvSpPr>
        <p:spPr>
          <a:xfrm>
            <a:off x="2622430" y="4908333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5D8146A-9C83-48F3-AF0F-F3A949AC7CCA}"/>
              </a:ext>
            </a:extLst>
          </p:cNvPr>
          <p:cNvSpPr/>
          <p:nvPr/>
        </p:nvSpPr>
        <p:spPr>
          <a:xfrm>
            <a:off x="3962531" y="5581101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6D53B78-F6EC-4705-BF4C-F2949D384B93}"/>
              </a:ext>
            </a:extLst>
          </p:cNvPr>
          <p:cNvSpPr/>
          <p:nvPr/>
        </p:nvSpPr>
        <p:spPr>
          <a:xfrm>
            <a:off x="4618139" y="4899517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9BA112-5D6C-43AB-9697-14C79BC3F16F}"/>
              </a:ext>
            </a:extLst>
          </p:cNvPr>
          <p:cNvSpPr/>
          <p:nvPr/>
        </p:nvSpPr>
        <p:spPr>
          <a:xfrm>
            <a:off x="5907140" y="5567347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096EF59-5DF8-4149-9064-7719C3171542}"/>
              </a:ext>
            </a:extLst>
          </p:cNvPr>
          <p:cNvSpPr/>
          <p:nvPr/>
        </p:nvSpPr>
        <p:spPr>
          <a:xfrm>
            <a:off x="6562748" y="4885763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D4AB12-6FD1-47EF-927E-D5B3CEFBA57D}"/>
              </a:ext>
            </a:extLst>
          </p:cNvPr>
          <p:cNvGrpSpPr/>
          <p:nvPr/>
        </p:nvGrpSpPr>
        <p:grpSpPr>
          <a:xfrm>
            <a:off x="9418854" y="5149337"/>
            <a:ext cx="1293267" cy="983918"/>
            <a:chOff x="2013255" y="5209510"/>
            <a:chExt cx="1293267" cy="98391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518F90-C7F1-44F2-B569-51BF000A9700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7A86D07-2AAC-4878-926E-5A7DAD0E4411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43A225-3097-45B0-96EE-BB4569935AE3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(5)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43A225-3097-45B0-96EE-BB456993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28C5DE-C71C-4E6B-84FA-C94CFF8F7BF0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CC54135-1ED9-4D75-AFBF-D5AC9B17DCD0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AB18751-F558-4F06-B24A-BE812FEEE693}"/>
              </a:ext>
            </a:extLst>
          </p:cNvPr>
          <p:cNvSpPr/>
          <p:nvPr/>
        </p:nvSpPr>
        <p:spPr>
          <a:xfrm>
            <a:off x="7872341" y="5541608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EF374A9-CCB3-48E9-845D-650CD31B8137}"/>
              </a:ext>
            </a:extLst>
          </p:cNvPr>
          <p:cNvSpPr/>
          <p:nvPr/>
        </p:nvSpPr>
        <p:spPr>
          <a:xfrm>
            <a:off x="8527949" y="4860024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3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94A-96A1-4AC6-96D9-9CC36DB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28" y="157641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A5A3-BEC0-4904-9285-426AD04E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41</a:t>
            </a:fld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2A89CA-60DF-4A88-9041-9089DE15627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16107" y="5399291"/>
            <a:ext cx="47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86AEE-7351-400C-8E7E-EB937D759568}"/>
                  </a:ext>
                </a:extLst>
              </p:cNvPr>
              <p:cNvSpPr txBox="1"/>
              <p:nvPr/>
            </p:nvSpPr>
            <p:spPr>
              <a:xfrm>
                <a:off x="1153148" y="5139583"/>
                <a:ext cx="472629" cy="284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86AEE-7351-400C-8E7E-EB937D75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48" y="5139583"/>
                <a:ext cx="472629" cy="284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5A7D389-E9C7-403C-B995-BF90E4D22BE8}"/>
              </a:ext>
            </a:extLst>
          </p:cNvPr>
          <p:cNvGrpSpPr/>
          <p:nvPr/>
        </p:nvGrpSpPr>
        <p:grpSpPr>
          <a:xfrm>
            <a:off x="1590560" y="5209510"/>
            <a:ext cx="1293267" cy="983918"/>
            <a:chOff x="2013255" y="5209510"/>
            <a:chExt cx="1293267" cy="983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4BEF99-6B46-499C-8A07-38B65D49F558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D50D0E-1608-4DEC-9E09-96A7A963298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EAB29-21DB-48ED-A605-1E4783A125F2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EAB29-21DB-48ED-A605-1E4783A12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9A5739-4C4C-4D56-BF30-0672C17211B5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8BC9C1-AD9F-4950-B042-4F1B1CC4690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1E6982-6B72-427D-B9C2-BAAB0F5C9047}"/>
              </a:ext>
            </a:extLst>
          </p:cNvPr>
          <p:cNvGrpSpPr/>
          <p:nvPr/>
        </p:nvGrpSpPr>
        <p:grpSpPr>
          <a:xfrm>
            <a:off x="3537254" y="5192328"/>
            <a:ext cx="1293267" cy="983918"/>
            <a:chOff x="2013255" y="5209510"/>
            <a:chExt cx="1293267" cy="9839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8AFF4D-30D6-4856-97FC-4B8F5C8C1CCC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8DBCD1-D579-474F-9EC2-6C0FF1211CD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2D2EC2-987B-4898-B7DB-D7733B353CA0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2D2EC2-987B-4898-B7DB-D7733B353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1BEC06-6257-466B-95AB-00548427626E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0DFCD4-2DC1-4699-A5AF-6449362B1EA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CDB66-DF70-47B1-97CD-1B819BB48E0C}"/>
              </a:ext>
            </a:extLst>
          </p:cNvPr>
          <p:cNvGrpSpPr/>
          <p:nvPr/>
        </p:nvGrpSpPr>
        <p:grpSpPr>
          <a:xfrm>
            <a:off x="5492074" y="5192328"/>
            <a:ext cx="1293267" cy="983918"/>
            <a:chOff x="2013255" y="5209510"/>
            <a:chExt cx="1293267" cy="98391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29B809-E82F-497E-872D-A021701CF053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7C4FE2-A3CF-4846-9F1E-C7190280C57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10B431C-5CED-4E07-92FB-4FFBE64419E1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10B431C-5CED-4E07-92FB-4FFBE6441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D2900A-541D-4426-9F74-FEB975ED9E94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A1DD90-21E6-48AE-B542-489CB7B34E4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FA87E-B3E2-4397-9EFC-960D6FDC8F9C}"/>
              </a:ext>
            </a:extLst>
          </p:cNvPr>
          <p:cNvGrpSpPr/>
          <p:nvPr/>
        </p:nvGrpSpPr>
        <p:grpSpPr>
          <a:xfrm>
            <a:off x="7876344" y="5175076"/>
            <a:ext cx="1293267" cy="983918"/>
            <a:chOff x="2013255" y="5209510"/>
            <a:chExt cx="1293267" cy="9839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7C1529-2D8D-4085-94E6-29E475C5B442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61131E-EC01-4326-8C95-E41672119671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60BA2C-1B97-4B45-94B4-DF8D19293F0C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609719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60BA2C-1B97-4B45-94B4-DF8D19293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609719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85C9A4-36EE-404D-8EF0-EE2337D836BB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7768177-0611-4EA1-8949-71AA24BDAC9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779277-0F75-4231-A98C-7633891B28F1}"/>
              </a:ext>
            </a:extLst>
          </p:cNvPr>
          <p:cNvSpPr/>
          <p:nvPr/>
        </p:nvSpPr>
        <p:spPr>
          <a:xfrm>
            <a:off x="1966822" y="5589917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3C7709C-60A9-48FE-B57E-50B38244E369}"/>
              </a:ext>
            </a:extLst>
          </p:cNvPr>
          <p:cNvSpPr/>
          <p:nvPr/>
        </p:nvSpPr>
        <p:spPr>
          <a:xfrm>
            <a:off x="2622430" y="4908333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5D8146A-9C83-48F3-AF0F-F3A949AC7CCA}"/>
              </a:ext>
            </a:extLst>
          </p:cNvPr>
          <p:cNvSpPr/>
          <p:nvPr/>
        </p:nvSpPr>
        <p:spPr>
          <a:xfrm>
            <a:off x="3962531" y="5581101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6D53B78-F6EC-4705-BF4C-F2949D384B93}"/>
              </a:ext>
            </a:extLst>
          </p:cNvPr>
          <p:cNvSpPr/>
          <p:nvPr/>
        </p:nvSpPr>
        <p:spPr>
          <a:xfrm>
            <a:off x="4618139" y="4899517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9BA112-5D6C-43AB-9697-14C79BC3F16F}"/>
              </a:ext>
            </a:extLst>
          </p:cNvPr>
          <p:cNvSpPr/>
          <p:nvPr/>
        </p:nvSpPr>
        <p:spPr>
          <a:xfrm>
            <a:off x="5907140" y="5567347"/>
            <a:ext cx="1350669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096EF59-5DF8-4149-9064-7719C3171542}"/>
              </a:ext>
            </a:extLst>
          </p:cNvPr>
          <p:cNvSpPr/>
          <p:nvPr/>
        </p:nvSpPr>
        <p:spPr>
          <a:xfrm>
            <a:off x="7520971" y="4885763"/>
            <a:ext cx="1405411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D4AB12-6FD1-47EF-927E-D5B3CEFBA57D}"/>
              </a:ext>
            </a:extLst>
          </p:cNvPr>
          <p:cNvGrpSpPr/>
          <p:nvPr/>
        </p:nvGrpSpPr>
        <p:grpSpPr>
          <a:xfrm>
            <a:off x="9841545" y="5149337"/>
            <a:ext cx="1293267" cy="983918"/>
            <a:chOff x="2013255" y="5209510"/>
            <a:chExt cx="1293267" cy="98391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518F90-C7F1-44F2-B569-51BF000A9700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7A86D07-2AAC-4878-926E-5A7DAD0E4411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43A225-3097-45B0-96EE-BB4569935AE3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62242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43A225-3097-45B0-96EE-BB456993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62242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28C5DE-C71C-4E6B-84FA-C94CFF8F7BF0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CC54135-1ED9-4D75-AFBF-D5AC9B17DCD0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AB18751-F558-4F06-B24A-BE812FEEE693}"/>
              </a:ext>
            </a:extLst>
          </p:cNvPr>
          <p:cNvSpPr/>
          <p:nvPr/>
        </p:nvSpPr>
        <p:spPr>
          <a:xfrm>
            <a:off x="8295032" y="5541608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EF374A9-CCB3-48E9-845D-650CD31B8137}"/>
              </a:ext>
            </a:extLst>
          </p:cNvPr>
          <p:cNvSpPr/>
          <p:nvPr/>
        </p:nvSpPr>
        <p:spPr>
          <a:xfrm>
            <a:off x="8950640" y="4860024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F239A-9E2C-4241-BBF6-04E46BAC4A6F}"/>
                  </a:ext>
                </a:extLst>
              </p:cNvPr>
              <p:cNvSpPr txBox="1"/>
              <p:nvPr/>
            </p:nvSpPr>
            <p:spPr>
              <a:xfrm>
                <a:off x="805696" y="1441418"/>
                <a:ext cx="5443029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𝑠h𝑜𝑢𝑙𝑑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F239A-9E2C-4241-BBF6-04E46BAC4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" y="1441418"/>
                <a:ext cx="5443029" cy="314638"/>
              </a:xfrm>
              <a:prstGeom prst="rect">
                <a:avLst/>
              </a:prstGeom>
              <a:blipFill>
                <a:blip r:embed="rId8"/>
                <a:stretch>
                  <a:fillRect l="-112" r="-560" b="-3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75BDDB-5138-4AAC-8BFC-B5BBDEDF9D5B}"/>
                  </a:ext>
                </a:extLst>
              </p:cNvPr>
              <p:cNvSpPr txBox="1"/>
              <p:nvPr/>
            </p:nvSpPr>
            <p:spPr>
              <a:xfrm>
                <a:off x="712121" y="2121424"/>
                <a:ext cx="2481770" cy="71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75BDDB-5138-4AAC-8BFC-B5BBDEDF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1" y="2121424"/>
                <a:ext cx="2481770" cy="7190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47AA22-08A3-40EC-8C3D-9D8761B1D954}"/>
                  </a:ext>
                </a:extLst>
              </p:cNvPr>
              <p:cNvSpPr/>
              <p:nvPr/>
            </p:nvSpPr>
            <p:spPr>
              <a:xfrm>
                <a:off x="1062218" y="3197347"/>
                <a:ext cx="80438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47AA22-08A3-40EC-8C3D-9D8761B1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8" y="3197347"/>
                <a:ext cx="804387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989390-2D71-4377-97FA-4E702AA286DA}"/>
                  </a:ext>
                </a:extLst>
              </p:cNvPr>
              <p:cNvSpPr/>
              <p:nvPr/>
            </p:nvSpPr>
            <p:spPr>
              <a:xfrm>
                <a:off x="1090499" y="3981042"/>
                <a:ext cx="65344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989390-2D71-4377-97FA-4E702AA28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99" y="3981042"/>
                <a:ext cx="653448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F6C4B3-DDF6-441A-8C4E-32C612F1BD15}"/>
              </a:ext>
            </a:extLst>
          </p:cNvPr>
          <p:cNvSpPr/>
          <p:nvPr/>
        </p:nvSpPr>
        <p:spPr>
          <a:xfrm>
            <a:off x="2071990" y="3155877"/>
            <a:ext cx="348614" cy="118067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851EDE-4F89-408E-8AED-BBD5C119B5AD}"/>
              </a:ext>
            </a:extLst>
          </p:cNvPr>
          <p:cNvSpPr/>
          <p:nvPr/>
        </p:nvSpPr>
        <p:spPr>
          <a:xfrm>
            <a:off x="2177155" y="3281720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36C7EF-2023-4879-82EC-D3D2D0BE688D}"/>
              </a:ext>
            </a:extLst>
          </p:cNvPr>
          <p:cNvSpPr/>
          <p:nvPr/>
        </p:nvSpPr>
        <p:spPr>
          <a:xfrm>
            <a:off x="2182908" y="3554890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14496D-26D8-4A93-BEFD-D37E420FA308}"/>
              </a:ext>
            </a:extLst>
          </p:cNvPr>
          <p:cNvSpPr/>
          <p:nvPr/>
        </p:nvSpPr>
        <p:spPr>
          <a:xfrm>
            <a:off x="2191535" y="3813682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1FD1F9-13CE-4E69-927A-ED2D37EF76C5}"/>
              </a:ext>
            </a:extLst>
          </p:cNvPr>
          <p:cNvSpPr/>
          <p:nvPr/>
        </p:nvSpPr>
        <p:spPr>
          <a:xfrm>
            <a:off x="2197288" y="4086852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24F02-ADA8-4152-8268-7ECB47561A75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1464412" y="3578157"/>
            <a:ext cx="607578" cy="1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E79BF4-A798-4128-9C64-3F0320EBCB86}"/>
              </a:ext>
            </a:extLst>
          </p:cNvPr>
          <p:cNvCxnSpPr>
            <a:cxnSpLocks/>
            <a:stCxn id="54" idx="0"/>
            <a:endCxn id="7" idx="1"/>
          </p:cNvCxnSpPr>
          <p:nvPr/>
        </p:nvCxnSpPr>
        <p:spPr>
          <a:xfrm flipV="1">
            <a:off x="1417223" y="3746217"/>
            <a:ext cx="654767" cy="23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90E8B-BB5E-4E39-82F9-6AFB265E9F54}"/>
              </a:ext>
            </a:extLst>
          </p:cNvPr>
          <p:cNvCxnSpPr>
            <a:stCxn id="7" idx="3"/>
          </p:cNvCxnSpPr>
          <p:nvPr/>
        </p:nvCxnSpPr>
        <p:spPr>
          <a:xfrm>
            <a:off x="2420604" y="3746217"/>
            <a:ext cx="463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EBAE5F0-DA3D-4515-A584-BA78107D7E87}"/>
                  </a:ext>
                </a:extLst>
              </p:cNvPr>
              <p:cNvSpPr/>
              <p:nvPr/>
            </p:nvSpPr>
            <p:spPr>
              <a:xfrm>
                <a:off x="2786895" y="3480351"/>
                <a:ext cx="962271" cy="406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EBAE5F0-DA3D-4515-A584-BA78107D7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95" y="3480351"/>
                <a:ext cx="962271" cy="4069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DF9B96-344D-41ED-8F30-956574942F8B}"/>
              </a:ext>
            </a:extLst>
          </p:cNvPr>
          <p:cNvCxnSpPr>
            <a:cxnSpLocks/>
          </p:cNvCxnSpPr>
          <p:nvPr/>
        </p:nvCxnSpPr>
        <p:spPr>
          <a:xfrm flipV="1">
            <a:off x="2303251" y="3960962"/>
            <a:ext cx="3188823" cy="114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F16517-2D88-4739-8D22-42E10CFCE917}"/>
              </a:ext>
            </a:extLst>
          </p:cNvPr>
          <p:cNvCxnSpPr/>
          <p:nvPr/>
        </p:nvCxnSpPr>
        <p:spPr>
          <a:xfrm flipV="1">
            <a:off x="4437959" y="3960962"/>
            <a:ext cx="1054115" cy="106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0E1F6C-30E9-4CE0-A6F6-BD4E799A443E}"/>
              </a:ext>
            </a:extLst>
          </p:cNvPr>
          <p:cNvCxnSpPr/>
          <p:nvPr/>
        </p:nvCxnSpPr>
        <p:spPr>
          <a:xfrm flipH="1" flipV="1">
            <a:off x="5492074" y="3981042"/>
            <a:ext cx="415066" cy="112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59A2AA-C521-44DA-8ACA-AA95721E49D6}"/>
              </a:ext>
            </a:extLst>
          </p:cNvPr>
          <p:cNvCxnSpPr/>
          <p:nvPr/>
        </p:nvCxnSpPr>
        <p:spPr>
          <a:xfrm flipH="1" flipV="1">
            <a:off x="5492074" y="3960962"/>
            <a:ext cx="2590877" cy="114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69ABF-D353-43F9-A274-1870FF0125B7}"/>
              </a:ext>
            </a:extLst>
          </p:cNvPr>
          <p:cNvCxnSpPr/>
          <p:nvPr/>
        </p:nvCxnSpPr>
        <p:spPr>
          <a:xfrm flipH="1" flipV="1">
            <a:off x="5492074" y="3960962"/>
            <a:ext cx="4502638" cy="114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FD0ABAF-6D30-4F72-92A3-E0F99C0E34C1}"/>
              </a:ext>
            </a:extLst>
          </p:cNvPr>
          <p:cNvSpPr/>
          <p:nvPr/>
        </p:nvSpPr>
        <p:spPr>
          <a:xfrm>
            <a:off x="5317767" y="3666275"/>
            <a:ext cx="348614" cy="2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5163CFD-E219-40C1-ACF4-1842ED02B042}"/>
              </a:ext>
            </a:extLst>
          </p:cNvPr>
          <p:cNvCxnSpPr>
            <a:cxnSpLocks/>
          </p:cNvCxnSpPr>
          <p:nvPr/>
        </p:nvCxnSpPr>
        <p:spPr>
          <a:xfrm flipV="1">
            <a:off x="5489122" y="3385870"/>
            <a:ext cx="2952" cy="24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87F4A5C-1324-4D2D-8924-5F97D23A0AB8}"/>
                  </a:ext>
                </a:extLst>
              </p:cNvPr>
              <p:cNvSpPr txBox="1"/>
              <p:nvPr/>
            </p:nvSpPr>
            <p:spPr>
              <a:xfrm>
                <a:off x="4416453" y="2997027"/>
                <a:ext cx="609141" cy="284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87F4A5C-1324-4D2D-8924-5F97D23A0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53" y="2997027"/>
                <a:ext cx="609141" cy="284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5E7635-3BC9-4365-80CB-6AC5486091BD}"/>
                  </a:ext>
                </a:extLst>
              </p:cNvPr>
              <p:cNvSpPr txBox="1"/>
              <p:nvPr/>
            </p:nvSpPr>
            <p:spPr>
              <a:xfrm>
                <a:off x="5375200" y="3001583"/>
                <a:ext cx="461665" cy="284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5E7635-3BC9-4365-80CB-6AC54860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00" y="3001583"/>
                <a:ext cx="461665" cy="2846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FF9E33-EB02-4F5C-8C2F-CD27A50E5C8E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5025594" y="3139374"/>
            <a:ext cx="349606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8019EB-DF7A-43A5-A282-4ABA095B4086}"/>
              </a:ext>
            </a:extLst>
          </p:cNvPr>
          <p:cNvCxnSpPr>
            <a:cxnSpLocks/>
          </p:cNvCxnSpPr>
          <p:nvPr/>
        </p:nvCxnSpPr>
        <p:spPr>
          <a:xfrm flipV="1">
            <a:off x="4718071" y="2751176"/>
            <a:ext cx="2952" cy="24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FEC739-0D29-471C-9F24-E89E9982C5C1}"/>
                  </a:ext>
                </a:extLst>
              </p:cNvPr>
              <p:cNvSpPr/>
              <p:nvPr/>
            </p:nvSpPr>
            <p:spPr>
              <a:xfrm>
                <a:off x="4517923" y="2479238"/>
                <a:ext cx="613566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FEC739-0D29-471C-9F24-E89E9982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23" y="2479238"/>
                <a:ext cx="613566" cy="2846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3B53BFC-DCFD-4BC7-9F29-403B92D05BA9}"/>
                  </a:ext>
                </a:extLst>
              </p:cNvPr>
              <p:cNvSpPr/>
              <p:nvPr/>
            </p:nvSpPr>
            <p:spPr>
              <a:xfrm>
                <a:off x="5415170" y="2469844"/>
                <a:ext cx="466090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3B53BFC-DCFD-4BC7-9F29-403B92D0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70" y="2469844"/>
                <a:ext cx="466090" cy="2846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2952F1-5300-4FF0-90A0-843D96F107DE}"/>
              </a:ext>
            </a:extLst>
          </p:cNvPr>
          <p:cNvCxnSpPr>
            <a:cxnSpLocks/>
          </p:cNvCxnSpPr>
          <p:nvPr/>
        </p:nvCxnSpPr>
        <p:spPr>
          <a:xfrm flipV="1">
            <a:off x="5583515" y="2738481"/>
            <a:ext cx="2952" cy="24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EBE96C-B37D-41A0-BC01-BFF3F0AEBA1D}"/>
              </a:ext>
            </a:extLst>
          </p:cNvPr>
          <p:cNvCxnSpPr/>
          <p:nvPr/>
        </p:nvCxnSpPr>
        <p:spPr>
          <a:xfrm>
            <a:off x="6096000" y="3149503"/>
            <a:ext cx="349606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B859116-8879-46FE-B8D0-706A9E330FA5}"/>
              </a:ext>
            </a:extLst>
          </p:cNvPr>
          <p:cNvCxnSpPr>
            <a:cxnSpLocks/>
          </p:cNvCxnSpPr>
          <p:nvPr/>
        </p:nvCxnSpPr>
        <p:spPr>
          <a:xfrm flipH="1">
            <a:off x="5848466" y="3151176"/>
            <a:ext cx="2589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876F69-B219-4836-8CC7-009DD8D8B9DE}"/>
              </a:ext>
            </a:extLst>
          </p:cNvPr>
          <p:cNvCxnSpPr>
            <a:cxnSpLocks/>
          </p:cNvCxnSpPr>
          <p:nvPr/>
        </p:nvCxnSpPr>
        <p:spPr>
          <a:xfrm flipH="1">
            <a:off x="6936198" y="5398950"/>
            <a:ext cx="6716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093FA2-A1A9-43E3-9D50-1136D669830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212991-C38F-4538-9316-0BED76F19B9B}"/>
                  </a:ext>
                </a:extLst>
              </p14:cNvPr>
              <p14:cNvContentPartPr/>
              <p14:nvPr/>
            </p14:nvContentPartPr>
            <p14:xfrm>
              <a:off x="657720" y="2181960"/>
              <a:ext cx="5006160" cy="2226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212991-C38F-4538-9316-0BED76F19B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8360" y="2172600"/>
                <a:ext cx="5024880" cy="22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492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DFA-AA67-46A9-B026-564A2AE0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Attention Network (HAN)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8DBB375-7D60-4286-A0D3-8DEE3C11BA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48" y="1690688"/>
            <a:ext cx="54783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18533-35F9-4757-8FD0-169018BAF3D6}"/>
              </a:ext>
            </a:extLst>
          </p:cNvPr>
          <p:cNvSpPr txBox="1"/>
          <p:nvPr/>
        </p:nvSpPr>
        <p:spPr>
          <a:xfrm>
            <a:off x="1162050" y="13213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Words make sentences and sentences make 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004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C199-3B6E-4CC8-9352-EBE7F0B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1805736"/>
            <a:ext cx="5502215" cy="1325563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Attention 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8C92C-0256-4D20-96FC-B03656D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247AB-E426-4315-ABF2-78BB5528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40" y="829992"/>
            <a:ext cx="4418846" cy="3998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16AC0-8BB5-4230-A03A-67E520BE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" y="5097977"/>
            <a:ext cx="12108511" cy="104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1B4D9-1E60-4181-8E5C-503501F10A1B}"/>
              </a:ext>
            </a:extLst>
          </p:cNvPr>
          <p:cNvSpPr txBox="1"/>
          <p:nvPr/>
        </p:nvSpPr>
        <p:spPr>
          <a:xfrm>
            <a:off x="7567846" y="191072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F11EB-89B1-4E93-962B-244C33B66BC3}"/>
              </a:ext>
            </a:extLst>
          </p:cNvPr>
          <p:cNvSpPr txBox="1"/>
          <p:nvPr/>
        </p:nvSpPr>
        <p:spPr>
          <a:xfrm>
            <a:off x="493144" y="4363521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Classification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2373EA-60A5-43E5-99B6-FA36EE17BB57}"/>
                  </a:ext>
                </a:extLst>
              </p14:cNvPr>
              <p14:cNvContentPartPr/>
              <p14:nvPr/>
            </p14:nvContentPartPr>
            <p14:xfrm>
              <a:off x="1964880" y="1090080"/>
              <a:ext cx="7698960" cy="511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2373EA-60A5-43E5-99B6-FA36EE17BB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5520" y="1080720"/>
                <a:ext cx="7717680" cy="51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4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A1F-83AC-43E0-9E63-714D7554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vanishing gradient a problem?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51B8-0654-49AA-8093-AEF6BB1D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can be viewed as a measure of the effect of the past on the future</a:t>
            </a:r>
          </a:p>
          <a:p>
            <a:r>
              <a:rPr lang="en-US" dirty="0"/>
              <a:t>If the gradient becomes vanishingly small over longer distances (step t to step </a:t>
            </a:r>
            <a:r>
              <a:rPr lang="en-US" dirty="0" err="1"/>
              <a:t>t+n</a:t>
            </a:r>
            <a:r>
              <a:rPr lang="en-US" dirty="0"/>
              <a:t>), then we can’t tell whether: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There’s no dependency between step t and </a:t>
            </a:r>
            <a:r>
              <a:rPr lang="en-US" dirty="0" err="1"/>
              <a:t>t+n</a:t>
            </a:r>
            <a:r>
              <a:rPr lang="en-US" dirty="0"/>
              <a:t> in the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have wrong parameters to capture the true dependency between t and </a:t>
            </a:r>
            <a:r>
              <a:rPr lang="en-US" dirty="0" err="1"/>
              <a:t>t+n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090ED-CCD4-44A8-8C57-886694B3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E609-1CF0-482E-BA21-1F688A1A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vanishing gradient problem?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89308-0461-4600-B515-F325AD26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is that it’s too difficult for the RNN to learn to preserve information over many timesteps</a:t>
            </a:r>
          </a:p>
          <a:p>
            <a:endParaRPr lang="en-US" dirty="0"/>
          </a:p>
          <a:p>
            <a:r>
              <a:rPr lang="en-US" dirty="0"/>
              <a:t>In a vanilla RNN, the hidden state is constantly being rewritten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about a RNN with separate memory?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A1956-F2E4-4382-970D-A87DE1D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5C7D-D626-4539-9FDF-B7B7D75E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</a:t>
            </a:r>
            <a:r>
              <a:rPr lang="en-IN" dirty="0"/>
              <a:t>(GRU)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63A5-7988-4ADF-87C9-0691A0CD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3DB50-3C07-4AE0-8CC0-D2623DB9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343B5A-D621-3048-F0D3-2592C68BB08D}"/>
                  </a:ext>
                </a:extLst>
              </p14:cNvPr>
              <p14:cNvContentPartPr/>
              <p14:nvPr/>
            </p14:nvContentPartPr>
            <p14:xfrm>
              <a:off x="84600" y="239040"/>
              <a:ext cx="11210040" cy="633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343B5A-D621-3048-F0D3-2592C68BB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40" y="229680"/>
                <a:ext cx="11228760" cy="63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90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2677-B5F2-44BB-A21E-D14EAD1E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8255"/>
            <a:ext cx="10515600" cy="1325563"/>
          </a:xfrm>
        </p:spPr>
        <p:txBody>
          <a:bodyPr/>
          <a:lstStyle/>
          <a:p>
            <a:r>
              <a:rPr lang="en-IN" dirty="0"/>
              <a:t>Gated Recurrent Units (GRU)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BCF9-7135-4122-BC21-4FC1AE97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Proposed by Cho et al. in 2014 as a simpler alternative to the LSTM. </a:t>
            </a:r>
          </a:p>
          <a:p>
            <a:pPr lvl="1"/>
            <a:r>
              <a:rPr lang="en-US" dirty="0"/>
              <a:t>On each timestep t we have input and hidden state (no cell state).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2C327-9403-4CA7-90C0-C3FA8ABB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2343490"/>
            <a:ext cx="8810625" cy="42962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21F7-197A-43A7-8766-BAA61FDA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34C9-3B5C-42F4-B0B3-F7A375DF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Short-Term Memory (LSTM)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CBED6-D22E-4993-BC67-DA129A53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type of RNN proposed in 1997 as a solution to the vanishing gradients problem. </a:t>
                </a:r>
              </a:p>
              <a:p>
                <a:r>
                  <a:rPr lang="en-US" dirty="0"/>
                  <a:t>On step t, there is a hidden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a cell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Both are vectors length n </a:t>
                </a:r>
              </a:p>
              <a:p>
                <a:pPr lvl="1"/>
                <a:r>
                  <a:rPr lang="en-US" dirty="0"/>
                  <a:t>The cell stores long-term information </a:t>
                </a:r>
              </a:p>
              <a:p>
                <a:pPr lvl="1"/>
                <a:r>
                  <a:rPr lang="en-US" dirty="0"/>
                  <a:t>The LSTM can erase, write and read information from the cell</a:t>
                </a:r>
              </a:p>
              <a:p>
                <a:r>
                  <a:rPr lang="en-US" dirty="0"/>
                  <a:t>The selection of which information is erased/written/read is controlled by three corresponding gates</a:t>
                </a:r>
              </a:p>
              <a:p>
                <a:pPr lvl="1"/>
                <a:r>
                  <a:rPr lang="en-US" dirty="0"/>
                  <a:t>The gates are also vectors length n </a:t>
                </a:r>
              </a:p>
              <a:p>
                <a:pPr lvl="1"/>
                <a:r>
                  <a:rPr lang="en-US" dirty="0"/>
                  <a:t>On each timestep, each element of the gates can be open (1), closed (0), or somewhere in-between. </a:t>
                </a:r>
              </a:p>
              <a:p>
                <a:pPr lvl="1"/>
                <a:r>
                  <a:rPr lang="en-US" dirty="0"/>
                  <a:t>The gates are dynamic: their value is computed based on the current context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CBED6-D22E-4993-BC67-DA129A53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2E46-12A1-4FF7-A7A1-E40F8A1F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0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16656</TotalTime>
  <Words>2331</Words>
  <Application>Microsoft Office PowerPoint</Application>
  <PresentationFormat>Widescreen</PresentationFormat>
  <Paragraphs>384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charter</vt:lpstr>
      <vt:lpstr>Wingdings</vt:lpstr>
      <vt:lpstr>Office Theme</vt:lpstr>
      <vt:lpstr>Recurrent Neural Networks (RNN) and Long-Short Term Memory(LSTM)</vt:lpstr>
      <vt:lpstr>Recap…Language Modelling </vt:lpstr>
      <vt:lpstr>Recurrent Neural Networks (RNN)</vt:lpstr>
      <vt:lpstr>Why is vanishing gradient a problem? </vt:lpstr>
      <vt:lpstr>Why is vanishing gradient a problem? </vt:lpstr>
      <vt:lpstr>How to fix vanishing gradient problem? </vt:lpstr>
      <vt:lpstr>Gated Recurrent Unit (GRU) </vt:lpstr>
      <vt:lpstr>Gated Recurrent Units (GRU) </vt:lpstr>
      <vt:lpstr>Long Short-Term Memory (LSTM) </vt:lpstr>
      <vt:lpstr>LSTM Intuition</vt:lpstr>
      <vt:lpstr>Long Short-Term Memory (LSTM)</vt:lpstr>
      <vt:lpstr>Long Short-Term Memory (LSTM)</vt:lpstr>
      <vt:lpstr>How does LSTM solve vanishing gradients? </vt:lpstr>
      <vt:lpstr>LSTM vs GRU </vt:lpstr>
      <vt:lpstr>Is vanishing/exploding gradient just a RNN problem? </vt:lpstr>
      <vt:lpstr>Is vanishing/exploding gradient just a RNN problem? </vt:lpstr>
      <vt:lpstr>Is vanishing/exploding gradient just a RNN problem? </vt:lpstr>
      <vt:lpstr>Bi-Directional RNN</vt:lpstr>
      <vt:lpstr>Bi-Directional RNN</vt:lpstr>
      <vt:lpstr>Bidirectional RNNs </vt:lpstr>
      <vt:lpstr>Bidirectional RNNs </vt:lpstr>
      <vt:lpstr>Multi-layer RNNs </vt:lpstr>
      <vt:lpstr>Multi-layer RNNs </vt:lpstr>
      <vt:lpstr>Types of RNN</vt:lpstr>
      <vt:lpstr>What is NER ?</vt:lpstr>
      <vt:lpstr>NER Definition </vt:lpstr>
      <vt:lpstr>EXAMPLES  for Named Entity and not a Named Entity</vt:lpstr>
      <vt:lpstr>Some problems in indentifying NE</vt:lpstr>
      <vt:lpstr>Ambiguity Examples</vt:lpstr>
      <vt:lpstr>More complex problems in NER</vt:lpstr>
      <vt:lpstr>Why do NER?</vt:lpstr>
      <vt:lpstr>PowerPoint Presentation</vt:lpstr>
      <vt:lpstr>Identify the Person Name</vt:lpstr>
      <vt:lpstr>Example Annotation</vt:lpstr>
      <vt:lpstr>LSTM model for NER Recognition</vt:lpstr>
      <vt:lpstr>Bi-LSTM model for NER Recognition</vt:lpstr>
      <vt:lpstr>Limitations of LSTM</vt:lpstr>
      <vt:lpstr>Attention Model Motivation</vt:lpstr>
      <vt:lpstr>Attention Model Motivation</vt:lpstr>
      <vt:lpstr>Attention Model</vt:lpstr>
      <vt:lpstr>Attention Model</vt:lpstr>
      <vt:lpstr>Hierarchical Attention Network (HAN)</vt:lpstr>
      <vt:lpstr>Attention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Model+ RNN</dc:title>
  <dc:creator>Tirthankar</dc:creator>
  <cp:lastModifiedBy>Tirthankar Dasgupta</cp:lastModifiedBy>
  <cp:revision>106</cp:revision>
  <dcterms:created xsi:type="dcterms:W3CDTF">2021-03-13T15:08:18Z</dcterms:created>
  <dcterms:modified xsi:type="dcterms:W3CDTF">2024-02-18T09:42:54Z</dcterms:modified>
</cp:coreProperties>
</file>