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60" r:id="rId5"/>
    <p:sldId id="261" r:id="rId6"/>
    <p:sldId id="262" r:id="rId7"/>
    <p:sldId id="268" r:id="rId8"/>
    <p:sldId id="270" r:id="rId9"/>
    <p:sldId id="403" r:id="rId10"/>
    <p:sldId id="404" r:id="rId11"/>
    <p:sldId id="405" r:id="rId12"/>
    <p:sldId id="406" r:id="rId13"/>
    <p:sldId id="407" r:id="rId14"/>
    <p:sldId id="408" r:id="rId15"/>
    <p:sldId id="409" r:id="rId16"/>
    <p:sldId id="271" r:id="rId17"/>
    <p:sldId id="272" r:id="rId18"/>
    <p:sldId id="274" r:id="rId19"/>
    <p:sldId id="275" r:id="rId20"/>
    <p:sldId id="273" r:id="rId21"/>
    <p:sldId id="276" r:id="rId22"/>
    <p:sldId id="277" r:id="rId23"/>
    <p:sldId id="280" r:id="rId24"/>
    <p:sldId id="282" r:id="rId25"/>
    <p:sldId id="285" r:id="rId26"/>
    <p:sldId id="286" r:id="rId27"/>
    <p:sldId id="288" r:id="rId28"/>
    <p:sldId id="289" r:id="rId29"/>
    <p:sldId id="290" r:id="rId30"/>
    <p:sldId id="292" r:id="rId31"/>
    <p:sldId id="291" r:id="rId32"/>
    <p:sldId id="293" r:id="rId33"/>
    <p:sldId id="294" r:id="rId34"/>
    <p:sldId id="295" r:id="rId35"/>
    <p:sldId id="296" r:id="rId36"/>
    <p:sldId id="297" r:id="rId37"/>
    <p:sldId id="298" r:id="rId38"/>
    <p:sldId id="400" r:id="rId39"/>
    <p:sldId id="401" r:id="rId40"/>
    <p:sldId id="299" r:id="rId41"/>
    <p:sldId id="402" r:id="rId42"/>
    <p:sldId id="301" r:id="rId43"/>
    <p:sldId id="302" r:id="rId44"/>
    <p:sldId id="303" r:id="rId45"/>
    <p:sldId id="305" r:id="rId46"/>
    <p:sldId id="306" r:id="rId47"/>
    <p:sldId id="307" r:id="rId48"/>
    <p:sldId id="308" r:id="rId49"/>
    <p:sldId id="309" r:id="rId50"/>
    <p:sldId id="310" r:id="rId51"/>
    <p:sldId id="311" r:id="rId52"/>
    <p:sldId id="312" r:id="rId53"/>
    <p:sldId id="313" r:id="rId54"/>
    <p:sldId id="314" r:id="rId55"/>
    <p:sldId id="33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4-02-13T12:39:58.141"/>
    </inkml:context>
    <inkml:brush xml:id="br0">
      <inkml:brushProperty name="width" value="0.05292" units="cm"/>
      <inkml:brushProperty name="height" value="0.05292" units="cm"/>
      <inkml:brushProperty name="color" value="#FF0000"/>
    </inkml:brush>
  </inkml:definitions>
  <inkml:trace contextRef="#ctx0" brushRef="#br0">23029 2222 260 0,'0'0'198'15,"0"0"8"-15,0 0-49 0,0 0-1 16,0-6-17-16,0 6-5 0,0 0-28 0,0 0 5 15,-1-9-10-15,1 9-6 0,0 0-11 0,-3-5-14 16,3 5-8-16,0 0-7 0,0 0-12 0,-2-5 0 16,2 5-10-16,0 0-7 0,-4-7-3 0,4 7-6 15,0 0-2-15,0 0-6 0,0 0 5 0,-5-5-12 16,5 5 6-16,0 0-14 0,0 0-1 0,0 0-2 16,0 0-2-16,0 0-3 0,0 0 1 0,0 0 6 15,0 0-8-15,0 0 10 0,0 0-5 0,-5 10 3 16,6-5 2-16,-1 3-23 0,1 4 33 15,1 4-2-15,-1 4-5 0,0 3 14 16,3 5-8-16,2 4 6 0,-2 2-11 0,4 6 6 16,-2 4-1-16,2-1-3 0,1 2 6 0,0 3-3 15,0 1-18-15,2 1 22 0,1 10-19 0,-1 3 28 16,2 0-32-16,-1 3 32 0,0 0-28 0,1 2 29 16,-4 2-30-16,4 1 37 0,-3 3-35 0,-1 1 4 15,1 0 9-15,2 2 0 0,-3 0 1 0,2 0 17 16,-3 0-21-16,1 0 0 0,1 2 3 0,-2-2 7 15,1-1-7-15,-3-4-44 0,4-3 58 0,-2 3-46 16,1-3 47-16,0-4-43 0,-3-1 48 16,2-10-4-16,-2-1-1 0,1-1 1 0,0 0-9 15,0-2 2-15,-1-2-46 0,-1 0 48 0,2-2-45 16,-1-3 47-16,-1 2-43 0,-1-10 47 16,0 0-44-16,0-3 4 0,-2 1 5 0,3-3-2 15,-1-3 10-15,-3-3-8 0,3 0-12 0,-1-5-19 16,-2 0-9-16,0-3 1 0,1-2-26 0,-1 0-4 15,0-5-9-15,-1 2-53 0,-1-6-59 0,1-5-192 16,0 0 149-16</inkml:trace>
  <inkml:trace contextRef="#ctx0" brushRef="#br0" timeOffset="1500.87">22987 2044 87 0,'0'0'286'16,"0"0"-51"-16,0 0-14 0,0 0-44 0,0 0 13 16,0 0-58-16,0 0 10 0,0 0-49 0,0 0 20 15,0 0-37-15,0 0 8 0,0 0-28 0,0 0 13 16,0 0-47-16,0-8 17 0,0 8-30 0,0 0 18 15,0 0-30-15,6-7 18 0,-2 3-24 0,5-3 23 16,0-1-19-16,5-3 17 0,4-1-25 0,5-2 22 16,1-1-20-16,2-1 18 0,1 1-24 15,6-3 25-15,0-1-19 0,3 2 24 0,0-1-31 16,1 3 23-16,0-3-24 0,1 0 28 16,3-1-25-16,-1 1 26 0,3 1-25 0,-2-2 29 15,6 0-27-15,6-3 21 0,-7 4-27 0,9-5 23 16,-3 1-35-16,2-1 32 0,-2-1-36 0,-7 5 26 15,9-2-22-15,-2-2 23 0,-7 4-14 0,1-1-1 16,-3 1-7-16,8-4 0 0,-7 2 7 0,-1 3 5 16,-1-3 2-16,1 0 0 0,0 1 54 0,-2 1-61 15,0-1 50-15,0 1-53 0,-3 0 54 16,-1 1-48-16,2 1 48 0,-4-1-51 16,2 3 43-16,-2-1-45 0,-6 2 51 0,2 0-55 0,-2 2 52 15,-1 0-53-15,2 0 57 0,-6 1-54 16,6 0 46-16,-6 3-43 0,-1-1 49 0,0 0-52 15,-1 4 52-15,-1-3-51 0,0 1 52 0,-5 1-58 16,2 3 53-16,-1-2-51 0,-1 0 59 0,-3 1-61 16,5 1 53-16,-6 0-54 0,0 2 56 0,1 0-54 15,0 0 55-15,0 1-52 0,-2 1 49 0,2 0-52 16,-3 3 50-16,3-1-57 0,1 2 53 16,-1 2-53-16,1 2 60 0,0 2-56 0,1 3 51 15,-1 3-44-15,3 3 57 0,0 3-58 0,0 6 56 16,0 2-51-16,5 2 2 0,-3 2 7 0,0 3-7 15,2 2 21-15,4 8-20 0,-1-1 26 16,-2 4 2-16,5 2-2 0,-3 2 2 0,4 0-1 0,-2 3 2 16,2 2-18-16,-2 3 23 0,2 0-20 15,1 4 6-15,1 4 1 0,-1 1 26 0,-1 2-29 16,0-1 29-16,0 0-29 0,0 1 7 0,-1 1-3 16,-4-1 6-16,2 0-18 0,-1-2 32 0,0 2-25 15,-2-1 24-15,-2 1-19 0,1-1 26 16,-1-4-3-16,-1 0 4 0,0 1-29 0,-2-3 30 15,2 1-20-15,0-1 32 0,-2-1-33 0,1 0 4 16,0-3 4-16,0 1-1 0,-3-2 31 0,2-1-42 16,-1-1 47-16,0 2-31 0,-1-4 34 0,0-1-43 15,-2-1 3-15,1-9 0 0,-2 0-3 0,0-2 1 16,0 1-36-16,-2-1 62 0,3-1-45 16,-3-1 49-16,-1-3-60 0,1 0 58 0,-1-2 1 15,0-4-20-15,0-4 0 0,-1 1-6 0,-2-3-2 16,-1-3-5-16,-1-2-1 0,4-1 0 0,-4-1-9 15,-2-4-3-15,2 0-46 0,0-2-68 0,-4 1-66 16,0-4-67-16,-3-2-300 0,-2 1-61 16</inkml:trace>
  <inkml:trace contextRef="#ctx0" brushRef="#br0" timeOffset="2184.88">23658 5553 119 0,'8'-4'148'15,"3"-3"-30"-15,1 2-23 0,4-2-9 0,2-4-13 16,9 1-4-16,1-6-2 0,7 0-10 0,3-2 5 15,4-1-7-15,8-3-2 0,5-4-10 0,1 1-6 16,4 0 0-16,0 1-4 0,4-3-5 0,3 2 6 16,-1-4-10-16,4 2-6 0,1 0 2 0,0-2-1 15,3 1 12-15,3 0-19 0,1-1 16 0,0 2-19 16,-3-3 6-16,3 4-7 0,-2-4 0 0,-2 2-1 16,1 0-1-16,1 0-1 0,-2 1 1 15,1 0 0-15,-2-1 1 0,-1 1 8 16,-1 2 7-16,-2-2 1 0,-1 1-15 0,-4 3 12 15,0-3-12-15,-4 2 9 0,-1 0-6 0,-2 3-1 16,-3-2-8-16,-9 4 4 0,-2 2 28 0,-1-1-37 16,-2 4 24-16,-1-3-29 0,0 0 24 0,-5 3-26 15,-3 4 20-15,-3-4-25 0,0 3 13 0,-5 2-29 16,-2 0-1-16,0-1-43 0,-2 3-18 0,-1-3-38 16,-2 4-51-16,-2 0-160 0,0-2 201 0</inkml:trace>
  <inkml:trace contextRef="#ctx0" brushRef="#br0" timeOffset="3518.45">23332 2311 271 0,'0'0'349'0,"0"0"-69"0,0 0-24 15,0 0-24-15,0 0-23 0,0 0-30 0,0 0-36 16,0 0-27-16,0 0-31 0,0 0-13 16,0 0-15-16,0 0-9 0,0 0-6 0,0 0-11 15,9-1-12-15,-9 1-7 0,0 0-5 0,5-8-5 16,3 3 1-16,2-1-2 0,0-3-3 0,8-3-4 15,0 1-14-15,4-3-34 0,1 0-62 0,-1 2-43 16,-2 0-79-16,2 3-39 0,-3-3-208 0,1 2 29 16</inkml:trace>
  <inkml:trace contextRef="#ctx0" brushRef="#br0" timeOffset="3730.13">23838 2047 297 0,'0'0'408'16,"0"0"-102"-16,0 0-5 0,0 0-73 0,0 0-25 15,0 0-56-15,0 0-19 0,0 0-50 0,0 0-37 16,9 2-110-16,-9-2-66 0,0 0-82 0,0 0-73 15,10-4-160-15,-10 4 75 0</inkml:trace>
  <inkml:trace contextRef="#ctx0" brushRef="#br0" timeOffset="3933.64">24298 1862 471 0,'12'-1'491'0,"-12"1"-82"16,0 0-74-16,9-3-32 0,-9 3-61 0,0 0-47 16,6-8-48-16,-6 8-36 0,5-4-51 15,-5 4-74-15,9-6-78 0,-1-1-39 0,-2 0-39 16,7-3-44-16,1 1-51 0,1-1-52 0,3-2-173 16,0 0 20-16</inkml:trace>
  <inkml:trace contextRef="#ctx0" brushRef="#br0" timeOffset="4113.7">24955 1543 234 0,'0'0'446'0,"0"0"-81"0,10-4-79 0,-10 4-89 15,8-5-13-15,-8 5-23 0,5-8-58 16,-5 8-29-16,9-7-104 0,0 1-76 0,-4 2-97 15,0-1-101-15,3-1-140 0,-3 2 82 16</inkml:trace>
  <inkml:trace contextRef="#ctx0" brushRef="#br0" timeOffset="4432.85">23768 2576 15 0,'0'0'290'15,"-5"7"7"-15,5-7-67 0,-5 5-10 0,5-5-66 16,-3 5-9-16,3-5-56 0,0 0 7 16,0 0-43-16,0 0 13 0,0 0-31 0,0 0 14 15,0 0-29-15,0 0 13 0,13-4-32 0,-7 1 14 16,3-2-85-16,3-1-51 0,-1 0-112 16,6-1-205-16,-2-3 93 0</inkml:trace>
  <inkml:trace contextRef="#ctx0" brushRef="#br0" timeOffset="4631.85">24266 2411 197 0,'0'0'327'0,"8"-6"-172"0,-3 1-128 0,4-3-42 16,0-1-66-16,1 0-112 0,7-3 57 0</inkml:trace>
  <inkml:trace contextRef="#ctx0" brushRef="#br0" timeOffset="4813.43">24893 2085 421 0,'0'0'559'0,"0"0"-144"15,-4 5-91-15,4-5-72 0,0 0-45 0,0 0-54 16,0 0-42-16,0 0-98 0,0 0-100 0,0 0-112 16,6-5-124-16,2-1-254 0,-1 0-91 0</inkml:trace>
  <inkml:trace contextRef="#ctx0" brushRef="#br0" timeOffset="5047.14">25032 2171 43 0,'0'0'546'16,"-4"5"-176"-16,4-5-81 0,0 0-71 0,0 0-55 16,0 0-66-16,0 0-56 0,0 0-21 0,4-8-89 15,2 3-38-15,2-2-86 0,2-1-255 0,2-1 79 16</inkml:trace>
  <inkml:trace contextRef="#ctx0" brushRef="#br0" timeOffset="5412.94">23805 3205 219 0,'0'0'329'15,"-5"8"-48"-15,5-8-16 0,-4 5-63 0,4-5-8 16,0 0-61-16,0 0-2 0,-4 4-57 0,4-4 10 16,0 0-43-16,0 0-7 0,0 0-95 0,0 0-58 15,0 0-67-15,0 0-84 0,8-4-157 0,-8 4 104 16</inkml:trace>
  <inkml:trace contextRef="#ctx0" brushRef="#br0" timeOffset="5597.85">24273 2966 176 0,'0'0'466'0,"10"-2"-106"0,-10 2-101 16,0 0-34-16,13-1-79 0,-13 1-4 0,0 0-124 15,11-3-107-15,-11 3-116 0,12-5-266 0,-5 0 45 16</inkml:trace>
  <inkml:trace contextRef="#ctx0" brushRef="#br0" timeOffset="5763.56">24926 2712 41 0,'0'0'650'0,"11"-3"-158"0,-11 3-76 16,9 0-30-16,-9 0-37 0,9-3-64 0,-9 3-57 15,0 0-52-15,10-1-62 0,-10 1-114 16,9-4-77-16,-9 4-140 0,8-7-121 16,-3 2-80-16,5-1-241 0,2-3-168 0</inkml:trace>
  <inkml:trace contextRef="#ctx0" brushRef="#br0" timeOffset="6112.73">23965 3715 187 0,'0'0'302'0,"-3"6"-13"0,3-6-59 0,0 0 9 0,0 0-70 15,0 0-25-15,0 0-33 0,0 0-25 16,0 0-21-16,0 0 5 0,9-2-80 0,1-4-67 15,-1-1-116-15,4-3-312 0,6-2-1 0</inkml:trace>
  <inkml:trace contextRef="#ctx0" brushRef="#br0" timeOffset="6298.03">25149 3110 327 0,'0'0'602'0,"13"-2"-136"0,-13 2-137 15,9-2-51-15,-9 2-77 0,10-4-51 0,-10 4-117 16,8-2-95-16,-8 2-195 0,9-4-395 0,-4-1-162 16</inkml:trace>
  <inkml:trace contextRef="#ctx0" brushRef="#br0" timeOffset="6495.73">25680 2917 340 0,'0'0'758'0,"0"0"-176"0,4 5-131 0,-4-5-89 15,0 0-91-15,0 0-39 0,0 0-59 0,6 5-32 16,-6-5-83-16,0 0-82 0,0 0-115 0,0 0-75 15,0 0-125-15,0 0-79 0,9 4-291 16,-9-4-215-16</inkml:trace>
  <inkml:trace contextRef="#ctx0" brushRef="#br0" timeOffset="6829.67">24409 3829 252 0,'0'0'339'0,"0"0"-76"16,-6 6-19-16,6-6-6 0,0 0-10 0,0 0-25 15,0 0-36-15,0 0-34 0,0 0-30 0,0 0-22 16,0 0-9-16,0 0-16 0,0 0-11 0,0 0-3 16,13-1-35-16,-8-6-106 0,1 3-18 15,3-1-89-15,0-1-90 0,3 0-252 0,2-2-58 16</inkml:trace>
  <inkml:trace contextRef="#ctx0" brushRef="#br0" timeOffset="7213.52">24443 3445 13 0,'0'0'199'0,"0"0"-38"0,0 0-32 0,0 0-33 15,0 0-37-15,0 0-72 0,6-4-87 0,-6 4-71 16,8-6 46-16</inkml:trace>
  <inkml:trace contextRef="#ctx0" brushRef="#br0" timeOffset="7412.78">24812 3339 348 0,'8'6'341'0,"-8"-6"-78"0,0 0-68 16,0 0-49-16,0 0-68 0,0 0-92 0,11 2-112 15,-11-2-266-15,0 0 154 0</inkml:trace>
  <inkml:trace contextRef="#ctx0" brushRef="#br0" timeOffset="9028.83">23525 2025 117 0,'0'0'158'0,"0"0"-40"0,0 0-31 16,0 0-14-16,0 0-11 15,0 0-5-15,-4-6 7 0,4 6-6 0,0 0-11 16,0 0-9-16,0 0-10 0,-6-4-6 0,6 4-6 15,0 0-4-15,-9-5-5 0,9 5 6 0,0 0-4 16,-9-3-6-16,9 3 4 0,-8-3-7 0,8 3 0 16,-10-3 3-16,10 3-4 0,-9-1 8 0,9 1-6 15,-9-2-2-15,9 2 1 0,-14-2 3 0,14 2-3 16,-9 0-1-16,9 0 1 0,0 0 1 0,-18 0 10 16,18 0-10-16,0 0-1 0,-16 0-1 0,16 0 3 15,-11 2-6-15,11-2 2 16,-12 2-2-16,12-2 1 0,-11 3 9 0,11-3-9 15,-12 5 0-15,12-5 1 0,-12 5 1 0,6-1 1 16,-1 0-1-16,0 0-8 0,0 1 9 0,1 0 6 16,-2 1-9-16,3 2 2 0,-4-2 3 0,5 1 0 15,-1 1-21-15,0-1 24 0,0 1-21 0,-1 1 24 16,1 1-16-16,1-3 17 0,0 4-21 0,0-4 25 16,1 3-23-16,-2-1 19 0,5 2-18 0,-2-2 18 15,-1 2-18-15,2-4 24 0,2 4-28 0,-1-3 22 16,0 3-18-16,3-3 17 0,-2 3-20 15,0-2 20-15,4 1-21 0,-2-2 21 16,2 3-16-16,-1-2 16 0,1 0-17 0,4-1 21 16,-3 3-23-16,2-4 18 0,0 1-19 0,2 0 22 15,-2-1-24-15,1 1 31 0,1-4-27 0,-1 1 23 16,-3 1-20-16,6-1 41 0,-2-3-47 0,-1 2 20 16,-9-4-16-16,19 3 30 0,-19-3-30 0,18 0 18 15,-18 0-21-15,19-3 24 0,-9 2-23 0,0-2 19 16,1 1-19-16,-1-3 21 0,0-1-20 0,-1 1 18 15,0 1-21-15,0-5 20 0,1 3-21 0,-2-1 7 16,0-1-4-16,-2 1 25 0,3 0-21 0,-4-1 18 16,0-1-22-16,2 1 22 0,-5-1-22 0,6 1 24 15,-6-1-24-15,2 0 22 0,-1 0-18 0,-1-1 15 16,1 2-16-16,-3-1 24 0,1 1-22 16,0 0 21-16,-1 0-3 0,0-1-3 0,-1 1 0 15,0 0 10-15,-2-1-1 0,3 0-4 0,-2 1-2 16,-2-1 2-16,1 1-2 0,-1 0-3 0,-2 1-4 15,2 0-3-15,-2 0-2 0,1-1-7 16,-3 2-4-16,-1 2-10 0,0 1-8 0,0-3-4 16,-1 2-5-16,0 3-24 0,-2-2-1 0,12 3-21 15,-23 0-21-15,23 0-112 0,-24 3 68 0</inkml:trace>
  <inkml:trace contextRef="#ctx0" brushRef="#br0" timeOffset="17108.68">23370 2245 21 0,'0'0'64'0,"0"0"-18"16,0 0 32-16,0 0-24 0,0 0 28 0,0 0-34 15,0 0 13-15,0 0-15 0,0 0 11 0,0 0-19 16,0 0 19-16,0 0-27 0,0 0 18 0,0 0-21 15,0 0 14-15,0 0-19 0,0 0 23 16,0 0-14-16,0 0 28 0,0 0-13 0,0 0 16 16,0 0-36-16,0 0 22 0,0 0-37 15,-5-5 18-15,5 5-20 0,0 0 10 0,-1-7-26 16,1 7 23-16,-3-6-24 0,3 6 20 0,-6-8-16 16,6 8 15-16,-4-7-23 0,4 7 19 0,-6-10-22 15,1 6 23-15,1-5-23 0,-4 2 22 0,3 1-20 16,-1-2 30-16,-2 2-9 0,0 0-1 0,-2-2-6 15,1 1 0-15,3 0 3 0,-4 2-5 0,-2-1 2 16,4 0 12-16,-3 1-11 0,2 0 1 0,0 2-5 16,-1-2-1-16,-2 1 0 0,2 2-2 15,1-1 5-15,-2 1-2 0,11 2 4 16,-17-1-6-16,17 1-3 0,-18-2-18 0,18 2 25 16,-13 2-20-16,3 1 21 0,10-3-17 0,-13 4 23 15,7 1-16-15,-3 0 15 0,3 1-19 0,-1 0 21 16,2 0-18-16,-1 1 21 0,-2 0-20 0,6 2 21 15,-5-1-23-15,5 2 29 0,-2-2-28 0,1 2 2 16,-1-1 5-16,2 1 18 0,-2 2-24 0,0-4 23 16,4 2-24-16,-1-1 21 0,0 0-7 0,-1-1 8 15,2-1-26-15,-1 3 21 0,1-10-18 0,0 10 21 16,0-10-24-16,0 13 23 0,0-13-24 16,0 9 27-16,0-9-22 0,-1 7 18 0,1-7-25 15,0 0 24-15,0 10-39 0,0-10 10 16,0 0-38-16,0 7 1 0,0-7-57 0,0 0-157 15,0 0 82-15</inkml:trace>
  <inkml:trace contextRef="#ctx0" brushRef="#br0" timeOffset="18426.49">22754 2380 120 0,'0'0'140'16,"0"0"3"-16,-5-6-45 0,5 6 19 0,0 0-29 16,0 0 15-16,0 0-27 0,0 0 10 15,0 0-35-15,0 0 13 0,0 0-31 0,0-6 8 16,0 6-30-16,0 0 13 0,0 0-25 0,0 0 21 15,0 0-30-15,0 0 21 0,0 0-23 0,0 0 23 16,12 1-26-16,-12-1 24 0,8 5-23 0,-1-2 25 16,-2 1-21-16,4 1 20 0,-1 0-23 0,2 2 23 15,-1 0-20-15,3-3 10 0,-1 4-73 0,-1 0-24 16,-2-2-64-16,2 0-109 0,-2 0 82 16</inkml:trace>
  <inkml:trace contextRef="#ctx0" brushRef="#br0" timeOffset="18643.93">22848 2322 80 0,'0'0'95'0,"-7"9"-40"0,5-1 9 0,-2 1-31 16,-1 6 9-16,1 1-28 0,0 4 11 0,-1 1-30 16,0 5-23-16,0 3-98 0,-3 2 41 0</inkml:trace>
  <inkml:trace contextRef="#ctx0" brushRef="#br0" timeOffset="53716.2">15623 8941 246 0,'0'0'406'0,"-5"-9"-61"0,5 9-107 15,-4-8 28-15,4 8-61 0,-2-7 42 0,2 7-82 0,-4-8 25 16,4 8-100-16,-4-5 25 0,4 5-71 15,0 0 30-15,0 0-69 0,-9-3 52 0,9 3-65 16,0 0 48-16,-1 4-56 0,1 5 52 0,0 1-53 16,0 5 1-16,1 4 6 0,2 3 3 15,-1 6 10-15,1-2-2 0,-1 7-6 0,2-2 6 16,0 1-7-16,0 2-2 0,0 0 39 0,1-3-94 16,-4 1 14-16,5-8-80 0,-3 4-7 0,-2-7-48 15,3-2-39-15,-1-2-32 0,-2-3-18 0,0-3-169 16,-1-1 85-16</inkml:trace>
  <inkml:trace contextRef="#ctx0" brushRef="#br0" timeOffset="54050.34">15503 8915 285 0,'0'-12'222'0,"4"3"-51"0,-3-2-38 16,3 0-19-16,0 2-22 0,1-3-18 0,0 2-13 16,4-1-14-16,1 4-7 0,-1-4-17 0,0 6-10 15,5-2-3-15,-5 2-2 0,6 3-3 0,-3 2-3 16,1 2 1-16,2 2 2 0,-1 2-1 16,3 1 4-16,-4 2-3 0,2 2-2 0,-5 1 1 15,3-2 0-15,-4 2 3 0,0 1-1 0,-3-3 2 16,2 4 11-16,-6 0 5 0,2-3 9 0,-4 2-17 15,0 1-3-15,-4 0 3 0,2 0-2 0,-6 0-4 16,3 2 3-16,-3-2 1 0,1-3-2 0,-2 3-3 16,1-2-3-16,-1-2-1 0,4 0-3 0,-4-4-29 15,4 0-68-15,-3 0-82 0,8-6-224 16,-9 4 139-16</inkml:trace>
  <inkml:trace contextRef="#ctx0" brushRef="#br0" timeOffset="54337.86">15989 8654 308 0,'0'0'288'0,"-8"2"-82"0,8-2-3 0,-10 5-46 16,2 1 0-16,2 3-61 0,-3-2 22 15,1 5-58-15,-3 5 22 0,2 3-44 16,1 2 47-16,-2 5-34 0,2 1 53 0,2 4-59 0,2-1 12 16,0 4-6-16,-1 1 4 0,5 1-19 15,0 1-3-15,4-1-6 0,-2-1 2 0,2 6-8 16,5-3-9-16,-2-6-7 0,1 1-8 0,1-4 2 16,2-2-3-16,1-2-5 0,0-1-47 0,-2-6-44 15,0-4-4-15,3-1-47 0,1-3-72 0,-1-5-67 16,-3-5-148-16,4 1 94 0</inkml:trace>
  <inkml:trace contextRef="#ctx0" brushRef="#br0" timeOffset="54653.3">16243 8897 89 0,'0'0'330'16,"-5"-4"-88"-16,5 4-20 0,0 0-64 0,-8-4-10 15,8 4-55-15,0 0 1 0,-2 5-36 0,2-5 8 16,-2 11-33-16,4-1 16 0,-1-1-28 0,0 5-5 16,2 1-2-16,1 2 0 0,-2 1-8 0,6 5 1 15,-3-4 4-15,0 3-3 0,0 0 0 16,2 0-4-16,-1-1 1 0,0 2-3 0,-2-8 11 15,1 0-12-15,-1 1 24 0,-1-3-30 16,-1-4 21-16,1 2-27 0,-2-3-3 0,4 1-45 16,-5-9-59-16,1 6-52 0,-1-6-44 0,0 0 0 15,0 0-83-15,-6-4 247 0</inkml:trace>
  <inkml:trace contextRef="#ctx0" brushRef="#br0" timeOffset="55098.57">16221 8990 52 0,'-4'-13'264'0,"1"-1"-37"0,0 4 1 15,1-2-36-15,-1 3 23 0,2-2-59 16,-2 0 14-16,3 2-74 0,-1-2 24 0,1 4-63 16,-3-1 34-16,6-1-66 0,-3 1 34 0,1 0-53 15,-1 2 34-15,4-3-46 0,-1 3 32 0,-1 1-43 16,6-1 36-16,-8 6-40 0,10-6 43 16,-10 6-49-16,10-3 38 0,-10 3-40 0,14 3 36 15,-6 1-31-15,-2 3 34 0,1-3-33 0,0 4 31 16,-3 2-33-16,1-3 39 0,-1 4-39 0,0-2 35 15,-1 2-37-15,-1-4 37 0,-2 4-30 0,3-3 2 16,-1 1 4-16,-1-3 3 0,1 4-15 0,-2-10 9 16,2 10-22-16,-2-4 8 0,0-6-19 0,7 8 8 15,-7-8 2-15,10 6 9 0,-10-6 1 16,14 3 9-16,-5-1-3 0,1-1 7 0,4-1 2 16,-1 2 5-16,1-1-3 0,0 0 6 0,3 2-3 15,-3-1 3-15,2 2-3 0,-3 1 8 0,0 1-1 16,2-2 5-16,-2 2-4 0,-3 3 3 0,2-4 3 15,-6 4 3-15,4-2 23 0,-6 3 23 0,1-2 26 16,-2 1 10-16,-3 0 6 0,-1 0-29 16,-2 3 18-16,-2 0-2 0,-4-2-5 0,0 3-2 15,0-1-2-15,-5 0-8 0,4 0 1 0,-4-2-10 16,0 0-8-16,2-2-9 0,-2 1-15 0,4-3 2 16,0 0-1-16,-2 1-17 0,6-4-68 15,-2-2-53-15,8-1-41 0,-14 3-37 0,14-3-62 16,-10-4-64-16,10 4-151 0,-8-10 50 0</inkml:trace>
  <inkml:trace contextRef="#ctx0" brushRef="#br0" timeOffset="55781.2">16589 8918 246 0,'0'0'198'0,"-2"11"-42"0,-2-4-34 16,4 0-23-16,-1 2-24 0,2-1-8 16,-1 2-17-16,4-1-8 0,-2 2-5 0,1-3-7 15,1 2-8-15,1-3-2 0,-1 0 1 0,1 1 7 16,1-3-10-16,-1 0 3 0,3 2-5 0,-8-7 3 16,13 4-2-16,-13-4 1 0,15 1 0 0,-15-1-3 15,14-2-14-15,-4-1 16 0,-2-3-10 0,1 1 3 16,-1 1-2-16,-1-5 2 0,1 4-5 0,0-2 5 15,-2-3-7-15,0 4 6 0,-2-4 4 0,1 4 25 16,-1 1-2-16,0-2 37 0,-1 1-33 16,-1 1 45-16,-2 5-45 0,3-10 40 0,-3 10-50 15,5-7 38-15,-5 7-55 0,0 0 37 0,2-10-53 16,-2 10 35-16,4-5-47 0,-4 5 40 16,0 0-64-16,0 0 21 0,4-6-36 0,-4 6 28 15,0 0-22-15,0 0 12 0,8-4-19 0,-8 4 17 16,6-4-8-16,-6 4 12 0,10-3-6 0,-10 3 5 15,9-3-4-15,-9 3 10 0,13-3 1 0,-13 3 7 16,10-4 2-16,-10 4 4 0,12-3 3 0,-12 3 1 16,0 0 0-16,14-1 4 0,-14 1-4 0,0 0 9 15,13 3 1-15,-13-3 5 0,6 4-1 0,-6-4 6 16,5 5-5-16,-5-5 2 0,4 13-2 0,1-9-1 16,-4 3 1-16,2 2-5 15,-2-3 3-15,3 3 1 0,-3-1-3 0,3 0 7 16,0 0-1-16,0-2 3 0,0 2 22 0,2-3 2 15,-2 0 1-15,2 0-1 0,-6-5-6 0,12 7 2 16,-12-7 22-16,14 2 17 0,-14-2 7 0,15 0 7 16,-15 0 1-16,14-2 2 0,-5 1 4 0,0-3 2 15,-1-2 4-15,-2 2-2 0,-1 1 0 0,2-4-9 16,-5 0 40-16,2 1-73 0,2-3 44 0,-4 1-62 16,-2 0 37-16,0 1-58 0,0 0 50 0,-2-2-54 15,-4 1 54-15,2 1-66 0,2-1 51 0,-5 2-64 16,-2-3 48-16,2 4-61 0,-1 0 54 0,-1-2-58 15,0 4-7-15,0-2 36 0,0 4-81 16,3-2-30-16,6 3-27 0,-14-5-30 16,14 5 4-16,-12-3-50 0,12 3-34 0,-9-2-5 15,9 2-36-15,0 0-143 0,0 0 94 0</inkml:trace>
  <inkml:trace contextRef="#ctx0" brushRef="#br0" timeOffset="56233.9">17049 8701 126 0,'0'0'431'0,"4"-6"-132"0,-4 6 8 16,0 0-104-16,5-3-33 0,-5 3-44 0,0 0-30 15,0 0-15-15,0 0-14 0,7 3-10 16,-7-3-14-16,4 10 45 0,-2-3-68 0,2 3 45 16,1 1-64-16,-1 5 59 0,0-2-73 15,1 1 4-15,-1 2 1 0,1 0 4 0,0 0 4 16,0 0-2-16,0 0 1 0,-1 0 0 0,1-1 3 15,-1-3-2-15,0-3 0 0,-3 3 4 0,4-4-6 16,-2 0-1-16,-1-1 8 0,1-3 5 0,-3-5 12 16,5 11 28-16,-5-11-13 0,4 5-12 0,-4-5-7 15,0 0-14-15,6-7-14 0,-6-2-10 0,4 1-12 16,0-3 48-16,-2 1-66 0,1-5 60 0,-2 2-52 16,2 0 56-16,-1-1-58 0,1-1 68 15,-2 3-55-15,2 1 60 0,-2-1-53 0,0 3 65 16,1-2-56-16,-1 5 56 0,0-2-59 0,-1 8 58 15,3-12-63-15,-2 6 53 0,-1 6-62 0,0 0 54 16,0-8-53-16,0 8 60 0,0 0-53 16,0 0 58-16,0 0-67 0,0 13 59 0,0-6-54 15,0 1 58-15,0 2-56 0,4 3 52 0,-3-5-51 16,0 5 3-16,-1-4 9 0,4 3-2 0,0-4-2 16,0 3 7-16,0-3 0 0,1 3 8 0,2-5-1 15,-3 3 3-15,5-5-6 0,-1 1-10 0,2 0-32 16,-1 0-44-16,-9-5-42 0,17 1-50 0,-6-4-77 15,-2-2-195-15,0 0 68 0</inkml:trace>
  <inkml:trace contextRef="#ctx0" brushRef="#br0" timeOffset="56547.96">17392 8676 237 0,'0'0'287'16,"-5"-6"-24"-16,5 6-86 0,-9-4 2 0,9 4-60 15,0 0-5-15,-10-2-47 0,10 2 9 16,-7 3-38-16,7-3 19 0,-5 6-37 0,5-6 26 0,-5 7-38 16,5-7 24-16,-4 11-31 0,4-5 24 0,0-6-31 15,4 15 25-15,2-10-28 0,-2 4 29 0,1-2-31 16,-1 0 36-16,3 3-34 0,-1-3 24 0,3 2-30 16,-1-1 30-16,1 1-28 0,1 0 27 15,-1 0-27-15,-3-1 30 0,3 1-30 16,-1-1 31-16,-2-2-29 0,-1 3 32 0,2-3-31 15,-2 2 57-15,0 0-24 0,-3-1 49 0,-2 3-43 16,0-3 2-16,0 3 4 0,0-2-7 0,-6 4 0 16,2-5-11-16,2 4-6 0,-5-3 2 0,3 2-5 15,-1-2-4-15,0 0-23 0,-1-2-50 0,-2-1-57 16,8-5-74-16,-9 8-341 0,9-8-49 0</inkml:trace>
  <inkml:trace contextRef="#ctx0" brushRef="#br0" timeOffset="56899.68">17507 8368 326 0,'0'-11'440'0,"0"11"-103"0,-1-6-45 0,1 6-27 16,-3-6-46-16,3 6-43 0,0 0-36 0,0 0-32 16,0 0-20-16,0 0 12 0,4 15 19 0,1 2 6 15,0 4 2-15,3 9 5 0,0 0 37 0,3 11-68 16,-1 3 54-16,3 1-56 0,4 10-7 0,-2 1-19 16,3 2-12-16,-2 0-29 0,1 2 17 0,2 0-28 15,-1-3 15-15,0-1-12 0,0 2 3 16,0-5-10-16,-5-7-4 0,6 8-6 0,-4-9-5 15,-1 1-9-15,1-4-30 0,-2 0-57 0,3-1-47 16,-2-5-47-16,-3 1-56 0,3-8-40 0,-2-1-27 16,-3-2-57-16,1-6-363 0,-4-2-235 0</inkml:trace>
  <inkml:trace contextRef="#ctx0" brushRef="#br0" timeOffset="60316.37">17931 8828 201 0,'-1'-12'228'15,"1"12"-15"-15,0-9-12 0,0 9-45 0,-4-14 26 16,4 14-43-16,0-12 31 0,-1 5-41 0,1 7-3 16,-3-13 3-16,3 7-11 0,0 6-22 0,-2-11-18 15,2 11-13-15,-3-9-13 0,3 9-15 0,0-6-15 16,0 6-8-16,0 0-12 0,-4-8-11 0,4 8-9 15,0 0-7-15,0 0 2 0,0 0 7 16,4 5 4-16,-1 1 3 0,-1 1 1 0,2 5 0 16,3 3-2-16,0 0-2 0,1 3-28 0,-2 3-29 15,2 0-35-15,1-2-19 0,-3 0-19 0,2-4-21 16,-2-2-16-16,1 2-32 0,-1-1-163 0,-2-5 172 16</inkml:trace>
  <inkml:trace contextRef="#ctx0" brushRef="#br0" timeOffset="60495.37">17888 8788 301 0,'-5'-10'236'16,"5"10"-38"-16,-4-6-61 0,4 6-20 0,-4-4-29 15,4 4-13-15,0 0-21 0,4-11-4 0,0 6-16 16,1 2-2-16,1-6-13 0,6 1 3 15,-1 1-19-15,3-3-33 0,3 0-42 0,1 0-88 16,0-4-188-16,1 3 193 0</inkml:trace>
  <inkml:trace contextRef="#ctx0" brushRef="#br0" timeOffset="61284.37">18097 8446 71 0,'0'0'241'0,"-7"4"-63"16,7-4-40-16,-5 7-34 0,2 0-24 16,-1 1-8-16,4 5-19 0,-1-1-3 0,1 2-16 15,1 5-1-15,2 0-10 0,-2 6-3 0,4 1-4 16,-1-3-1-16,2 2 1 0,-2-2-7 0,3 0 2 16,-2-5-8-16,0 2 7 0,0-5-7 0,0-2 3 15,0-1-9-15,-1 1 9 0,0-3-6 16,0 1 5-16,0-5-3 0,-2 0 4 0,-2-6 6 0,6 8 1 15,-6-8 0-15,0 0-6 0,11 1-4 16,-11-1 3-16,6-6-9 0,-2-1 6 0,1 0-9 16,0 0-4-16,-2-1 1 0,-1 2 4 0,3-2-1 15,-2 2 0-15,-3 6 0 0,5-9 5 0,-2 3-10 16,-3 6 7-16,5-6-5 0,-5 6 0 16,7-2 3-16,-7 2 1 0,0 0 4 0,9 1 3 15,-9-1 2-15,9 5-4 0,-9-5 0 0,13 12 2 16,-8-7 0-16,0 1 0 0,2 1-2 0,-1-2 6 15,0 0-6-15,1 3 7 0,-1-4-5 0,1 1 3 16,-1-2-7-16,0 2 7 0,-6-5-6 0,12 4 12 16,-12-4-5-16,10 2 4 0,-10-2-3 0,0 0 4 15,18-2-1-15,-18 2 1 0,10-4-3 16,-6-2 0-16,-4 6-5 0,10-8 0 0,-6 1 1 16,-1 0-4-16,-1 3 0 0,2-3 6 0,-1 1 2 15,-3 6-2-15,5-9 8 0,-5 9 7 0,6-9 10 16,-6 9-4-16,1-6 12 0,-1 6-20 15,0 0 9-15,4-7-17 0,-4 7 15 0,0 0-21 16,0 0 8-16,4-6-13 0,-4 6 8 0,0 0-11 16,0 0 15-16,0 0-15 0,0 0 7 0,0 0-10 15,0 0 13-15,0 0-11 0,0 0 11 0,9 2-12 16,-9-2 10-16,0 0-10 0,0 0 16 16,0 0-19-16,5 4 13 0,-5-4-15 0,0 0 17 0,0 0-12 15,0 0 12-15,0 0-12 0,0 0 12 16,0 0-9-16,9-3 30 0,-9 3-36 0,0 0 13 15,4-4-15-15,-4 4 15 0,0 0-12 0,1-8 12 16,-1 8-13-16,0-9 11 0,0 9-14 0,0-8 18 16,0 8-15-16,0-11 13 0,0 11-6 15,0-6 16-15,0 6-13 0,0 0 18 0,-4-8-16 16,4 8 20-16,0 0-19 0,0-9 26 0,0 9-35 16,0 0 18-16,0 0-23 0,0 0 19 0,0 0-21 15,0 0 21-15,0 0-21 0,0 0 21 0,0 0-18 16,0 13 21-16,0-13-24 0,8 9 21 0,-7-1-20 15,3-4 21-15,1 2-21 0,-1 2 45 0,4-2-52 16,-2-1 21-16,-1-1-18 0,2 2 21 16,-1-2-32-16,3-1 13 0,0-2-23 0,-9-1-26 15,19 2-57-15,-19-2-63 0,22-2-220 0,-7 1 144 16</inkml:trace>
  <inkml:trace contextRef="#ctx0" brushRef="#br0" timeOffset="61505.37">18730 8639 10 0,'1'7'330'0,"-1"-7"-101"16,0 0-30-16,-2 10-48 0,2-10-7 0,-3 10-33 16,3-2-8-16,-1-1-34 0,0 7 2 0,1-3-31 15,-2 3 12-15,1 1-28 0,1 5 19 16,0-3-37-16,0 3 20 0,0 0-24 0,0-3 1 15,0 3-2-15,1-3-2 0,-1 0-29 0,2-2-51 16,-2-3-50-16,0 0-69 0,1 1-171 0,0-7 172 16</inkml:trace>
  <inkml:trace contextRef="#ctx0" brushRef="#br0" timeOffset="62138.37">18918 8525 462 0,'1'-8'340'0,"-1"8"-48"0,0 0-39 0,0-8-18 16,0 8-36-16,3-6-40 0,-3 6-32 0,0 0-30 15,0 0-22-15,0 0-18 0,0 0-14 0,0 0-19 16,0 0-9-16,0-7-3 0,0 7-1 16,0 0-12-16,0 0 6 0,0 0-10 0,0 0 7 15,0 7-1-15,0-7-2 0,1 6-1 0,-1-6 5 16,5 8-7-16,-5-8 0 0,1 6 30 16,-1-6-47-16,0 0-28 0,4 7-12 0,-4-7-10 15,0 0-10-15,4 7 24 0,-4-7-20 0,0 0 27 16,0 0-16-16,0 0 29 0,0 0-21 0,5 3 37 15,-5-3-11-15,0 0 25 0,0 0-13 0,0 0 30 16,0 0-10-16,0 0 36 0,0 0-17 0,0 0 3 16,0 0 5-16,0 0 19 0,0 0 22 0,0 0-7 15,0 0-10-15,-5-3-11 0,5 3-11 16,0 0-9-16,-10 1-6 0,10-1 1 0,-10 5-10 16,10-5-2-16,-12 5-1 0,12-5-2 0,-14 6-1 15,14-6 0-15,-9 8-2 0,9-8-1 0,-6 7 1 16,6-7 6-16,-7 11-8 0,7-11-3 15,0 8 79-15,0-8-95 0,3 12 49 0,1-6-47 16,1 2 50-16,1-4-57 0,3 3 54 0,-1 0-50 16,1-1 58-16,1 1-60 0,0 2 56 0,3-4-58 15,0 2 53-15,-3 1-50 0,2-2 52 0,-1 3-50 16,-1-3 52-16,-2 2-52 0,1 0 51 0,-3-4-54 16,2 3 52-16,-3 1-45 0,-1-1 45 0,-3 0-30 15,3 1 30-15,-4 1-53 0,-1 1 51 16,-3 1-52-16,0-2 50 0,-1 1-53 0,-3 1 47 15,-2 1-66-15,4-4 12 0,-2 1-58 0,0-4-12 16,-2 1-44-16,4 2-66 0,-1-5-52 0,7-3-141 16,-13 3 126-16</inkml:trace>
  <inkml:trace contextRef="#ctx0" brushRef="#br0" timeOffset="62365.37">19103 8562 102 0,'-1'-8'382'0,"1"8"-77"0,0 0-97 0,0 0-9 15,0 0-60-15,0 0-22 0,0 0-43 0,0 0 14 16,0 0-46-16,5 9 33 0,-1-2-54 16,-2 5 26-16,2-3-39 0,1 3 27 0,2 3-36 15,-2-1 30-15,4 4-40 0,-3 1 32 0,2-1-62 16,-3-4-11-16,0 2-49 0,3-1-36 0,-6 0-29 15,3-2-25-15,-2-1-187 0,-2-1 165 0</inkml:trace>
  <inkml:trace contextRef="#ctx0" brushRef="#br0" timeOffset="63887.38">19133 8769 141 0,'0'-11'212'0,"0"11"-54"0,2-8-27 0,-2 8-25 15,4-12-26-15,-4 12-5 0,6-9-23 0,-2 2-3 16,1 2-19-16,2 0-5 0,-2 2-6 0,2-5 4 16,0 4-12-16,-1 2 4 0,1-4-8 0,-1 1 3 15,2 2-9-15,-8 3 8 0,10-4-13 0,-10 4-2 16,10-4 0-16,-10 4 7 0,9-3-10 0,-9 3 11 16,8-3-7-16,-8 3 10 0,0 0-8 0,9 3 1 15,-9-3 0-15,0 0-7 0,9 7 9 16,-9-7 5-16,6 7-7 0,-6-7 9 0,6 11-3 15,-2-8-6-15,0 2 8 0,-4-5-7 0,5 9 7 16,-5-9-8-16,10 8-1 0,-10-8 3 16,7 6 3-16,-7-6-4 0,6 4 6 0,-6-4-5 15,9 3 6-15,-9-3-8 0,0 0 5 0,14 0-8 16,-14 0 1-16,8-3 2 0,-8 3 6 0,8-4-11 16,-8 4 7-16,6-9-5 0,-6 9 6 0,6-5-12 15,-6 5 9-15,7-6-11 0,-7 6 7 16,2-7-2-16,-2 7 9 0,4-4-12 0,-4 4 6 0,0 0-8 15,7-6 8-15,-7 6-9 0,0 0 16 16,0 0-13-16,0 0 8 0,0 0-6 0,0 0 15 16,12 0-11-16,-12 0 10 0,0 0-3 0,9 3 4 15,-9-3-11-15,0 0 13 0,9 3-11 0,-9-3 5 16,0 0-1-16,0 0 8 0,13 0-9 16,-13 0 9-16,0 0-6 0,0 0 12 0,0 0-10 15,10-1 9-15,-10 1-5 0,0 0-1 0,5-6-2 16,-5 6 7-16,4-8-14 0,-4 8 5 0,3-7-19 15,-3 7 7-15,3-11-11 0,-3 11 13 0,3-10-10 16,-3 10 9-16,1-10-12 0,-1 10 18 0,4-8-13 16,-4 8 14-16,3-8-13 0,-3 8 12 0,2-6-17 15,-2 6 12-15,0 0-11 0,0 0 15 16,7-5-11-16,-7 5 17 0,0 0-12 0,0 0 15 16,9 3-9-16,-9-3 12 0,7 4-13 0,-7-4 13 15,8 5-11-15,-8-5 8 0,9 5-11 16,-9-5 13-16,11 6-12 0,-11-6 11 0,9 4-12 15,-9-4 12-15,11 3-11 0,-11-3 13 0,10 4-11 16,-10-4 13-16,10 1-12 0,-10-1 9 0,0 0-5 16,13 2 7-16,-13-2 0 0,0 0 11 0,0 0-4 15,16 0 18-15,-16 0 7 0,0 0 9 0,8-3 10 16,-8 3-11-16,0 0 11 0,0 0-25 0,5-4 18 16,-5 4-23-16,0 0 21 0,0 0-27 0,0 0 13 15,0 0-29-15,0 0 27 0,4-6-35 16,-4 6 20-16,0 0-27 0,0 0 25 0,0 0-25 15,0 0 20-15,0 0-29 0,0-7 23 0,0 7-22 16,0 0 22-16,0 0-29 0,4-6 21 16,-4 6-22-16,2-6 23 0,-2 6-19 0,3-5 18 15,-3 5-17-15,1-9 20 0,-1 9-16 0,4-6 16 16,-4 6-18-16,3-12 20 0,-3 12-19 0,1-8 24 16,-1 8-17-16,1-11 3 0,-1 11 3 0,0-8 9 15,0 8-3-15,0-10 0 0,0 10 0 16,0-8 3-16,0 8-6 0,-1-10 10 0,1 10 6 15,-1-7 2-15,1 7-4 0,-2-6-4 0,2 6-2 0,0 0-5 16,0-9-1-16,0 9-5 0,0 0-8 16,0 0 0-16,-2-5 4 0,2 5-3 0,0 0-3 15,0 0-6-15,0 0 13 0,0 0 2 0,0 0 1 16,4 5 0-16,-4-5 1 0,2 8 21 16,-2-8-25-16,5 7 22 0,-5-7-27 0,4 7 24 15,-4-7-24-15,9 8 27 0,-9-8-31 0,5 8 33 16,-5-8-34-16,8 6 26 0,-8-6-25 0,6 7 25 15,-6-7-27-15,4 4 26 0,-4-4-24 0,0 0 27 16,10 3-28-16,-10-3 37 0,0 0-35 16,0 0 31-16,8 5-25 0,-8-5 31 0,0 0-32 15,0 0 33-15,5-6-30 0,-5 6 10 0,0 0 8 16,0 0 3-16,5-6 3 0,-5 6-12 0,0 0 11 16,2-7 5-16,-2 7-1 0,0 0 1 0,0 0-4 15,2-6-8-15,-2 6-4 0,0 0-6 16,0 0 3-16,0 0-10 0,0 0-7 0,0 0 5 15,0 0 0-15,0 0 0 0,0 0 1 0,0 0 3 16,0 0 0-16,0 0 1 0,10 0 2 0,-10 0-2 16,0 0-3-16,0 0 48 0,8 5-51 0,-8-5 1 15,0 0-1-15,0 0-1 0,0 0-1 16,10 1 1-16,-10-1-7 0,0 0-1 0,13-3-7 0,-13 3-11 16,8-4 38-16,-8 4-47 0,7-4 21 0,-7 4-20 15,8-10 4-15,-8 10 3 0,6-8 4 16,-2 3 3-16,-4 5 10 0,5-10 1 0,-5 10 9 15,7-8 2-15,-7 8-1 0,5-9 3 0,-5 9 2 16,4-6 2-16,-4 6 0 0,5-6 1 16,-5 6 0-16,0 0-5 0,5-8 1 0,-5 8 5 15,0 0-2-15,4-6 0 0,-4 6 1 0,0 0 1 16,6-3 0-16,-6 3 0 0,0 0 0 0,5-7 11 16,-5 7 2-16,8-4 7 0,-8 4 7 0,5-8-3 15,-5 8-2-15,4-10-5 0,-3 3-7 0,-1 7 0 16,3-14 3-16,-2 7-7 0,-1-3 35 15,0 3-42-15,-1-4 35 0,1 1-42 0,-2 0 36 16,1 0-36-16,0-2 42 0,-2 3-41 0,2-1 49 16,0 0-38-16,-2 1 55 0,2 3-48 0,-3-1 55 15,4 7-67-15,0-11 53 0,0 11-63 0,-4-10 43 16,4 10-60-16,0-5 59 0,0 5-63 16,0 0 53-16,0 0-40 0,0 0 46 0,8 4-54 15,-3 1 56-15,-1 4-37 0,2 2-13 0,1 3 6 16,3 3 4-16,-4 3 2 0,3-1 6 0,-1 3-7 15,2-1-4-15,-2 1 0 0,1-2 18 0,-3-1-86 16,3-1-14-16,-4-3-49 0,0-1-53 0,-1 0-35 16,-1-2-218-16,-1-4 75 0</inkml:trace>
  <inkml:trace contextRef="#ctx0" brushRef="#br0" timeOffset="64053.37">19832 8471 230 0,'-2'-4'295'0,"1"-5"-58"0,1 2-31 0,1 1-22 16,1-2-34-16,0 2-34 0,1-5-22 0,1 5-18 16,1-2-23-16,1-1 27 0,2 3-51 0,-2-5 13 15,6 5-70-15,-1-2-48 0,-2 1-61 0,4 2-92 16,-2 2-190-16,0-2 117 0</inkml:trace>
  <inkml:trace contextRef="#ctx0" brushRef="#br0" timeOffset="64248.38">20097 8497 259 0,'0'0'360'0,"2"6"-96"0,-2-6-52 15,2 6-38-15,-2-6-32 0,3 12-25 0,-1-3-26 16,0 2 26-16,0 2-63 0,-2 3 22 0,3 5-63 15,-3 3-88-15,0 1-150 0,0 1-270 0,-3 2 12 16</inkml:trace>
  <inkml:trace contextRef="#ctx0" brushRef="#br0" timeOffset="65050.37">20559 8506 97 0,'0'0'440'16,"0"0"-127"-16,0 0-68 0,0-7-48 0,0 7-46 15,0 0-32-15,-8 4-26 0,8-4-13 0,-4 10-23 16,3-3-13-16,0 0-6 0,-2 3-12 0,3-2-7 16,3 1-11-16,-1 0 25 0,1 2-67 0,1-3-9 15,1-2-31-15,-3 2 16 0,6-4-15 0,-3 0 29 16,-5-4-43-16,15 4-2 0,-15-4 19 0,16-2 2 15,-7 0 24-15,0-2 2 0,-3 1 19 16,-1-5 17-16,2 2 28 0,-2 0 25 0,1-3 11 16,-5 3 7-16,3-2-1 0,-1-2 1 0,-3 3-11 15,0-3-8-15,-3 3-5 0,2-4-1 16,-3 4 1-16,-1-3 10 0,1 3-7 0,-1-1-8 16,1 0-7-16,-1 2-6 0,1 0-4 0,4 6-9 15,-7-9 0-15,7 9-9 0,-5-9-22 0,5 9-11 16,-4-8-4-16,4 8-9 0,-3-8-4 0,3 8 13 15,3-8 4-15,-3 8 7 0,5-9 3 0,-5 9 3 16,9-12 7-16,-4 8-3 0,1-4 22 0,1 3-16 16,-1-1 17-16,0 1-15 0,3-1 18 15,-2 2-16-15,-7 4 16 0,12-6-18 0,-12 6 19 16,11-5-24-16,-11 5 22 0,13-2-16 0,-13 2 0 16,12 7 9-16,-3-3 0 0,-1 2 4 0,1 7-2 15,0 0-1-15,0 3-1 0,0 2-8 16,2 2 29-16,1 7-11 0,-2-3 7 0,1 5-30 15,-3-1 25-15,1 1-23 0,1-2 23 0,-1 1-23 16,-4-4 28-16,2-3-30 0,-2-3 23 0,0-1-27 16,-1 0 28-16,-2-5-40 0,1 1-30 0,-2-3-41 15,-1-3-77-15,0-7-35 0,-2 7-164 16,2-7 171-16</inkml:trace>
  <inkml:trace contextRef="#ctx0" brushRef="#br0" timeOffset="65235.38">20724 8469 227 0,'-3'-15'232'0,"-1"3"-34"0,4 1-29 0,0 0-9 16,0 0-39-16,0 1-11 0,3 2-39 0,-2-1-3 15,2 1-29-15,-1 2 11 0,2-2-36 0,1 4 14 16,-1 0-19-16,-4 4 7 0,14-6-16 0,-14 6 11 16,14 2-12-16,-4 2-1 0,-3 0 1 0,-1 0-6 15,2 5 8-15,-3-1-10 0,1 3-11 0,-2-1-23 16,-1 1-22-16,-1 0-44 0,-2 2-33 0,0-1-58 15,0-2-89-15,0 3 254 0</inkml:trace>
  <inkml:trace contextRef="#ctx0" brushRef="#br0" timeOffset="65894.37">20964 8451 127 0,'0'0'117'0,"0"0"-23"0,0 0-26 16,8 3-15-16,-8-3-16 0,0 0 0 0,0 0-8 15,11 0-2-15,-11 0-12 0,10-3-11 16,-10 3-4-16,9-4-11 0,-9 4-15 0,9-10-6 16,-2 6 1-16,-1 0 7 0,-2 0 8 15,0-4 9-15,-4 8 29 0,7-9 21 0,-7 9 35 16,4-9 15-16,-4 9 12 0,8-5-7 0,-8 5-4 15,4-6-16-15,-4 6-8 0,0 0-18 0,5-7-8 16,-5 7-15-16,0 0-3 0,0 0-5 0,0 0-3 16,11-1-11-16,-11 1 8 0,0 0-5 15,8 3-7-15,-8-3 4 0,9 5-2 0,-9-5 2 16,8 3-2-16,-8-3 29 0,10 4-33 0,-10-4 0 0,10 4 2 16,-10-4-1-16,10 3-2 0,-10-3 6 0,0 0-6 15,18-2 2-15,-18 2 4 0,10-2-1 16,-10 2-1-16,11-4 0 0,-11 4-2 0,7-6 2 15,-7 6 0-15,9-8-20 0,-4 4 25 16,-5 4-2-16,4-7 4 0,-4 7 1 0,7-7 0 16,-7 7-4-16,5-6 3 0,-5 6-2 0,5-4 1 15,-5 4-5-15,0 0-4 0,5-7-1 0,-5 7 0 16,0 0 2-16,0 0-1 0,0 0-1 0,6-3 0 16,-6 3 2-16,0 0 0 0,0 0-1 0,12 1-7 15,-12-1 6-15,0 0-3 0,10 2 4 0,-10-2-2 16,8 3-13-16,-8-3-14 0,0 0-21 0,14 2-18 15,-14-2-14-15,0 0-22 0,15 0-19 16,-15 0 18-16,9-4-11 0,-9 4 22 0,8-3 2 16,-8 3 21-16,7-5-10 0,-7 5 33 0,9-5-7 15,-9 5 28-15,7-8-5 0,-7 8 31 16,6-6 0-16,-6 6 17 0,6-5-3 0,-6 5 25 16,4-6-14-16,-4 6 13 0,7-5-23 0,-7 5-2 15,0 0-7-15,7-4 20 0,-7 4-22 0,0 0 0 16,0 0-2-16,14 0 15 0,-14 0-18 0,9 3 14 15,-9-3-16-15,8 3 11 0,-8-3-40 0,13 4-8 16,-13-4-59-16,9 3-42 0,-9-3 40 0</inkml:trace>
  <inkml:trace contextRef="#ctx0" brushRef="#br0" timeOffset="66535.37">22045 8314 456 0,'0'0'493'0,"0"0"-111"0,-8-6-76 0,8 6-34 16,0 0-30-16,0 0-38 0,0 0-47 15,-11-3-34-15,11 3-28 0,0 0-14 0,-5 7-23 16,2-2-13-16,1 4-34 0,-1 1-61 0,-1 0-55 16,2 3-26-16,-2 2-65 0,0-1-56 0,3 1-83 15,-2 1-245-15,1-1-95 0</inkml:trace>
  <inkml:trace contextRef="#ctx0" brushRef="#br0" timeOffset="66773.37">22141 8062 464 0,'0'0'526'0,"1"-10"-77"0,-1 10-158 15,4-10-5-15,-4 10-115 0,3-7 12 0,-3 7-95 16,0 0 27-16,4-3-74 0,-4 3 45 0,0 0-69 15,11 6 45-15,-6 1-58 0,0 3 41 0,4 2-73 16,1 0 0-16,-1 5-101 0,0 1-11 16,1 0-69-16,-2 3-80 0,0-3-56 0,0 1-174 15,-3-4-21-15</inkml:trace>
  <inkml:trace contextRef="#ctx0" brushRef="#br0" timeOffset="68030.37">22177 8231 364 0,'0'0'320'0,"4"-8"-104"15,-4 8-10-15,10-10-69 0,-5 3-8 16,3 1-51-16,-1-2 11 0,5 1-44 0,-1-3 22 16,1 0-47-16,2-2 12 0,0 1-35 0,1-2-30 15,-2-1-20-15,1 1-19 0,-4-1-15 0,1 0-14 16,-3 2-9-16,-1-1-23 0,-2-1 2 15,-1-2 14-15,-2 1 25 0,-2 4 42 0,-1-3 38 16,0 3 26-16,-2 2 25 0,1-3 22 0,-1 5 8 16,-1-3 14-16,2 3-2 0,-3 1-12 0,2-1-13 15,-1 2-10-15,4 5-12 0,-5-5-9 16,5 5-3-16,0 0-5 0,-6 4-3 0,6-4 7 0,-3 9-12 16,3 2 4-16,3 1 2 0,-1 3-3 0,1 1-3 15,1 1-1-15,2 2 1 0,0-3-1 16,1 3 2-16,-2-2 7 0,1-2-12 0,1 0 24 15,0-3-13-15,0 1 14 0,-2-4-16 0,1 1 21 16,-2-2-23-16,4 1 22 0,-6-2-17 16,2-3 44-16,3 2-33 0,-7-6 43 0,7 5-46 15,-7-5 34-15,0 0-51 0,14 0 36 0,-14 0-49 16,9-1 39-16,-9 1-47 0,9-6 48 0,-9 6-55 16,9-8 44-16,-9 8-45 0,8-7 40 0,-8 7-44 15,6-7 42-15,-6 7-40 0,8-3 36 0,-8 3-39 16,0 0 51-16,11-4-50 0,-11 4 41 15,0 0-38-15,0 0 39 0,13 2-41 0,-13-2 43 16,0 0-41-16,12 5 41 0,-12-5-37 0,7 3 49 16,-7-3-51-16,9 4 43 0,-9-4-39 0,9 2 42 15,-9-2-41-15,0 0 42 0,14 0-42 0,-14 0 43 16,12 0-43-16,-12 0 52 0,10-4-60 16,-10 4 49-16,13-8-46 0,-7 4 43 0,-1-1-44 15,2 0 42-15,-1-2-39 0,0 0 46 0,-2 1-43 16,3 1 64-16,-2-1-66 0,-1 2 45 0,1-2-50 15,-5 6 53-15,7-8-51 0,-7 8 47 0,8-6-51 16,-8 6 49-16,8-8-47 0,-8 8 45 0,9-3-44 16,-9 3 47-16,0 0-59 0,11-1 50 0,-11 1-44 15,9 1 48-15,-9-1-48 0,13 5 47 16,-13-5-44-16,10 7 44 0,-10-7-14 0,9 5 11 16,-9-5-50-16,10 6 53 0,-10-6-42 0,8 3 45 15,-8-3-44-15,5 5 51 0,-5-5-47 0,0 0 51 16,9 3-26-16,-9-3 75 0,0 0-77 15,0 0 67-15,0 0-82 0,10-5 59 0,-10 5-65 16,3-9 54-16,-3 9-63 0,2-9 55 0,0 1-67 16,-2 8 48-16,2-12-66 0,1 6 50 0,-2-1-77 15,2 1 38-15,-2-3-37 0,-1 9 33 0,4-9-18 16,-4 9 25-16,2-11-19 0,-2 11 13 0,4-8-15 16,-4 8 10-16,4-6-1 0,-4 6 5 0,0 0 10 15,4-6-6-15,-4 6-1 0,0 0 1 16,0 0 45-16,0 0-36 0,9-4 5 0,-9 4-5 15,0 0 5-15,0 0 5 0,9-2 7 0,-9 2 6 16,0 0 1-16,7-5 4 0,-7 5 4 0,8-4 1 16,-8 4 3-16,8-5 2 0,-8 5 4 15,9-6 4-15,-3 1 4 0,-1 1-1 0,-5 4 1 16,10-9-1-16,-3 4 5 0,-1-1-5 0,-1 3 5 16,3-2-10-16,-3 1 5 0,-5 4-8 0,10-8 9 15,-10 8-13-15,10-5 7 0,-10 5-9 0,8-4 5 16,-8 4-3-16,0 0 4 0,15 0-5 0,-15 0-1 15,9 4 4-15,-9-4 1 0,9 6 3 0,-9-6-5 16,8 8 1-16,-3 0-3 0,-1-5 1 16,-4-3 7-16,5 10-3 0,-5-10-8 0,5 7 2 15,-5-7 6-15,5 6 4 0,-5-6 11 0,4 8 22 16,-4-8 0-16,0 0 32 0,0 0-54 16,0 0 39-16,0 0-50 0,0 0 35 0,8-7-46 15,-8 7 34-15,0 0-45 0,1-9 39 0,-1 9-44 16,1-12 39-16,-1 12-34 0,0-14 39 0,3 7-48 15,-2 0 37-15,2-3-38 0,-2 3 37 0,2-2-35 16,-1 0 36-16,1 0-37 0,-1 1 34 16,2-1-31-16,-1 0 42 0,0 4-45 0,0-1 35 0,-3 6-38 15,4-11 31-15,-4 11-37 0,2-10 25 16,-2 10-32-16,3-7 22 0,-3 7-21 0,0 0 32 16,0 0-25-16,0 0 21 0,0 0-13 0,0 0 25 15,0 0-23-15,0 0 24 0,-1 8-20 0,1-8 25 16,0 12-24-16,1-4 30 0,-1 0-33 15,1-2 29-15,2 3-30 0,-1-2 28 0,4 2 4 16,1-1-4-16,1-1-5 0,1-2-5 0,5 2-25 16,-3-6-37-16,2 2-47 0,2-2-50 0,0-1-65 15,4-2-155-15,0-1 166 0</inkml:trace>
  <inkml:trace contextRef="#ctx0" brushRef="#br0" timeOffset="68461.37">23333 7467 530 0,'0'0'503'0,"-6"-7"-165"16,6 7-31-16,0 0-96 0,-4-7 27 0,4 7-89 15,0 0 19-15,0 0-79 0,0 0 39 0,0 0-66 16,14 2 54-16,-5 5-65 0,3 2 56 0,3 6-52 16,2 4 12-16,-1 2 5 0,6 11-7 0,-3 2 41 15,-1 4-68-15,-4 4 40 0,1 2-62 16,-6 3 49-16,-1 1-58 0,-3 2 36 16,-5-2-76-16,-4 1 28 0,-1-2-98 0,-4 3-68 15,-1-6-65-15,-8 3-35 0,-2 3-102 0,-6-2-394 16,-2-5-282-16</inkml:trace>
  <inkml:trace contextRef="#ctx0" brushRef="#br0" timeOffset="92757.49">23149 855 365 0,'7'-6'427'16,"-7"6"-95"-16,0 0-55 0,0 0-18 0,0 0-6 15,0 0-18-15,0 0-33 0,0 0-51 16,0 0-24-16,0-7-21 0,0 7-24 0,0 0-17 15,-7-4-14-15,7 4-11 0,0 0-10 0,-10-3-13 16,10 3-6-16,0 0-2 0,-13 0-4 0,13 0-2 16,-16 3-3-16,4 0-3 0,2 3 0 0,-4 3-1 15,-3 1-1-15,1 3-1 0,-2 7 0 0,-3-2 3 16,2 4 0-16,0 6 1 0,1-2 1 0,4-2-3 16,0 4 3-16,1 0-3 0,3 1 4 15,4 0-11-15,2 0 8 0,1-2-5 0,2-1 0 16,5 0-14-16,0-2-26 0,2-1-24 15,4-3-22-15,2-1-18 0,3-1-30 0,-1-3-14 16,8-4-4-16,-3-1-54 0,7-5-9 0,-2-1-57 16,3-3-177-16,1-2 66 0</inkml:trace>
  <inkml:trace contextRef="#ctx0" brushRef="#br0" timeOffset="93291.49">23406 1045 349 0,'-4'-4'359'0,"-1"-1"-89"16,5 5-28-16,-5-6-48 0,5 6-51 0,-9-5-32 16,9 5-27-16,0 0-11 0,-15 2-16 0,15-2-7 15,-13 6-7-15,9-2-7 0,-1 4-3 16,0-2-19-16,1 5 3 0,0-2 2 0,2 2-6 16,-2 0-3-16,3 2-2 0,-2-2-2 0,3 0 14 15,0 2-38-15,3-2 19 0,-3-1-6 0,1 2 0 16,3-6 0-16,-3 4 1 0,0-5 0 0,3 2 1 15,-4-7 9-15,5 10-36 0,-5-10 36 16,4 8-3-16,-4-8 0 0,4 5 0 0,-4-5 8 16,0 0 0-16,0 0 4 0,0 0 1 0,9-5-2 15,-5 1-5-15,-2-3-8 0,1-1 8 0,-1-2-6 16,2 1 0-16,0-2-4 0,1 2-1 0,-1-3 5 16,5-1-11-16,-1 3 1 0,-1-1-1 0,1 1-1 15,1 1-9-15,0 0 3 0,1 1 2 16,0 3-7-16,-1 0-6 0,4 3-26 0,-3-1-20 15,3 1-25-15,0 4 63 0,-2 1-44 0,1 0 61 16,-1 2-45-16,2 2 3 0,-1 0 10 16,-2 2 8-16,-4-2 8 0,3 1 3 0,-1-2 9 15,-4 1 3-15,1-1 12 0,-3 0 9 0,0 0 7 16,-2-6 32-16,2 9 25 0,-2-9 28 0,-1 8 2 16,1-8-7-16,0 0-6 0,0 0-18 0,-8-3-3 15,8 3 9-15,-2-8-7 0,-1 2-9 16,-2-3-8-16,1 0-21 0,4-1-9 0,-2-1-5 0,0-4-4 15,1 4 2-15,0-4-14 0,1 1-16 16,0 0-33-16,1-1-27 0,2-4-18 0,-1 4-21 16,1-1-17-16,2 0 34 0,0 0-82 0,0 3 24 15,0-2-79-15,2 2 33 0,-1 1-90 16,3-2 246-16</inkml:trace>
  <inkml:trace contextRef="#ctx0" brushRef="#br0" timeOffset="93474.49">23786 730 93 0,'0'0'182'0,"0"0"-97"0,7 3 34 0,-7-3-72 16,7 11 51-16,-2-3-67 0,0 4 44 0,0 3-60 15,5 2 50-15,-1 3-56 0,-1 2 43 16,3 4-57-16,0 1 48 0,-1 2-55 16,1 2 53-16,0-1-53 0,-1 0 49 0,0 0-55 15,-1-3 10-15,0 1-4 0,-4-6 5 0,4 0 4 16,-4-2-5-16,-1-3-31 0,-1-2-82 0,-2-2-115 15,0-2 76-15</inkml:trace>
  <inkml:trace contextRef="#ctx0" brushRef="#br0" timeOffset="93808.49">23742 761 141 0,'-5'-9'466'0,"4"1"-94"16,-2 1-17-16,3 7-75 0,-2-10-31 0,2 10-60 16,-3-12-33-16,6 6-35 0,-1-4-34 0,2 1-22 15,1 0-23-15,2 1-16 0,-1-1-23 0,4 0-14 16,2 2-8-16,-2 1-7 0,3 1-24 0,0 1-10 16,-1 4-16-16,1-1-25 0,0 2-3 0,1 2 66 15,0 1-35-15,1 2 3 0,-3 2 19 16,1-2 7-16,-4 4 7 0,-2-1 5 15,0 1 9-15,-1 0 7 0,-5 1-4 0,2 2 17 16,-3-3-7-16,-3 2 5 0,3-2 2 0,-2 1 6 16,-3-2 3-16,2 0-4 0,-1 0 7 0,2-2-4 15,-2 0 0-15,0-3-7 0,0 2-68 0,4-6 59 16,-10 7-92-16,10-7 5 0,0 0-71 0,0 0 12 16,0 0-191-16,-9-2 197 0</inkml:trace>
  <inkml:trace contextRef="#ctx0" brushRef="#br0" timeOffset="94354.49">24016 714 285 0,'0'0'94'0,"4"5"53"16,-4-5-75-16,5 9 46 0,-3-1-72 0,1 0 46 16,-2 1-67-16,4 0 48 0,-1 1-52 0,0 0 47 15,0-1-70-15,1 1 53 0,-1-1-61 0,0 0 51 16,-2-1-60-16,4-1 54 0,-2 0-50 0,1-3 46 15,-1 1-64-15,0 1 47 0,-4-6-59 16,8 5 50-16,-8-5-60 0,9 3 47 0,-9-3-59 16,9-3 56-16,-9 3-64 0,6-5 61 0,-2-1-49 15,0 0 42-15,1 1-43 0,-3-1 66 0,1 0-38 16,-3 6 67-16,5-10-49 0,-1 4 64 0,-4 6-55 16,4-6 59-16,-4 6-65 0,4-6 53 0,-4 6-60 15,0 0 54-15,5-6-38 0,-5 6 88 16,0 0-53-16,0 0 47 0,12 5-66 0,-12-5 48 15,7 3-60-15,-7-3 52 0,8 4-53 0,-8-4 44 16,8 6-61-16,-8-6 58 0,8 6-56 16,-8-6 49-16,0 0-58 0,10 4 62 0,-10-4-57 15,0 0 58-15,0 0-63 0,13 0 57 0,-13 0-54 16,5-6 54-16,0 1-62 0,-1 0 60 0,0-4-56 16,1 2 51-16,-1-1-62 0,1-2 9 0,0 1 56 15,-1 0-58-15,1 0 57 0,0-3-61 16,-1 3 61-16,4-2-58 0,-2 1 61 0,-1 1-66 0,2 1 58 15,-1 1-57-15,3 1 55 0,-1 1-59 16,-1-1 60-16,1 3-55 0,2 0 63 0,-10 3-64 16,17-1 62-16,-17 1-59 0,20 2 62 15,-8 2-59-15,-2 0 8 0,-1 1 2 0,0-1 3 16,0 1 9-16,-3-1-6 0,2 2 54 0,-3-2-57 16,-1 0 59-16,-4-4-60 0,4 10 56 0,-4-10-54 15,0 10 56-15,-3-3-47 0,3-7 57 0,-4 8-63 16,4-8 36-16,-7 7-94 0,7-7-7 0,-8 4-213 15,8-4 251-15</inkml:trace>
  <inkml:trace contextRef="#ctx0" brushRef="#br0" timeOffset="106641.49">23526 2640 267 0,'0'0'212'0,"0"0"-18"0,0 0-70 0,0 0-5 15,0 0-49-15,0 0 3 0,0 0-34 0,0 0 9 16,-6-4-26-16,6 4 6 0,0 0-27 0,0 0 19 15,0 0-20-15,0 0 18 0,-1 10-23 16,1-10 21-16,0 11-21 0,0-11 25 0,1 13-28 16,-1-5 3-16,1 1 0 0,-1-2 5 15,3 2-2-15,-2 0 1 0,2 0 0 0,-1 0-3 16,-2 0 10-16,5-2-5 0,-3 1-4 0,0-2 1 16,2-2-1-16,-4-4-4 0,6 10-5 0,-6-10 4 15,8 7-2-15,-8-7 24 0,8 2-34 0,-8-2 1 16,0 0 2-16,14-2 5 0,-14 2-1 0,7-7 3 15,-7 7 2-15,9-9 4 0,-5 5 5 0,0-2 0 16,1 0 4-16,-5 6 2 0,5-6 13 0,-1 0 2 16,-4 6 8-16,5-8-3 0,-5 8-2 0,4-4-6 15,-4 4-1-15,4-7-13 16,-4 7-5-16,0 0-1 0,0 0-4 0,0 0 2 16,9-3 2-16,-9 3 1 0,0 0 0 0,0 0 6 15,11 5-5-15,-11-5-1 0,9 5 3 0,-9-5 0 16,12 5-3-16,-12-5 0 0,11 5-1 0,-11-5 1 15,13 4 6-15,-4 0-5 0,-9-4 1 0,13 1 4 16,-13-1 3-16,11 0 0 0,-11 0 18 0,12 0 22 16,-12 0 27-16,9-4 32 0,-9 4 0 0,6-6 14 15,-6 6-41-15,8-9 37 0,-8 9 2 0,2-10-4 16,-2 10-22-16,0-12-19 0,0 4-10 16,-1 1 0-16,-2-1-12 0,0 0-8 15,-1 2-4-15,-1-1 10 0,1 0-4 0,-1 1-16 16,-2 0-10-16,7 6-7 0,-10-8-12 0,10 8-14 15,-9-7-30-15,9 7-36 0,-9-7-49 0,9 7-59 16,0 0-35-16,-11-3-14 0,11 3-36 0,0 0-11 16,-7 6-159-16,7-6 85 0</inkml:trace>
  <inkml:trace contextRef="#ctx0" brushRef="#br0" timeOffset="106927.49">23937 2726 465 0,'0'0'469'16,"0"0"-78"-16,-7-4-41 0,7 4-15 0,0 0-32 15,0 0-85-15,-4-5-32 0,4 5-55 0,0 0-18 16,0 0-48-16,0 0 1 0,0 0-32 0,0 0 3 15,0 0 1-15,0 0-29 0,-5 5 8 16,5-5-21-16,4 13 22 0,-1-4-14 0,-1 4 14 16,1 1-20-16,1 0 13 0,-2 1-35 0,3 1-19 15,0 0-55-15,-1-1-45 0,0-1-36 16,0 0-64-16,0 0-34 0,0 0-74 0,-2-2-249 16,2-3-113-16</inkml:trace>
  <inkml:trace contextRef="#ctx0" brushRef="#br0" timeOffset="108038.5">24257 2537 178 0,'0'0'410'0,"-5"-5"-73"0,5 5-23 16,-5-6-43-16,5 6-34 0,0 0-50 0,-2-6-40 15,2 6-34-15,0 0-24 0,0 0-27 0,0 0-16 16,0 0-8-16,0 0-7 0,0 0-6 0,-7 5-4 16,7-5-8-16,0 12-2 0,0-12-2 0,0 12 2 15,3-6-7-15,-2 2-4 0,2-1-2 0,-1 0 1 16,1 0-7-16,-1 1 0 0,2-3-3 0,-4-5-22 15,6 11-26-15,-6-11 5 0,8 7 7 16,-8-7 7-16,9 3-5 0,-9-3 2 0,13 1-1 16,-13-1 7-16,13-4-1 0,-13 4-11 15,12-4 9-15,-5-2-3 0,-1 1 7 0,-6 5 7 16,9-7 5-16,-9 7 4 0,10-7 14 0,-10 7-5 16,8-6 7-16,-8 6 0 0,5-4-1 0,-5 4-6 15,7-2-6-15,-7 2-3 0,0 0 2 0,8-4 11 16,-8 4-4-16,0 0 5 0,0 0 1 0,13 4 0 15,-13-4 0-15,11 3 4 0,-11-3-1 0,11 4 0 16,-11-4 9-16,10 2 11 0,-10-2-22 0,13 3 3 16,-13-3 1-16,13 1 3 0,-13-1 0 15,10-1 0-15,-10 1 8 0,11-4 21 0,-11 4 15 16,9-6 12-16,-5 1 6 0,-1 0-22 16,1-3 41-16,-3-1-26 0,2 1 39 0,-3-1 4 15,1-2-14-15,-2 1-20 0,-1-1-12 0,0-1-27 16,-2 1 19-16,0 1-20 0,0-2 10 0,-1 3-24 15,-1 0 17-15,-1 1-29 0,2-1 17 0,-1 2-26 16,1 2 16-16,-2-1-35 0,2 1-9 0,1-1-55 16,4 6-32-16,-7-5-47 0,7 5-29 0,-7-3-14 15,7 3-24-15,0 0-6 0,-4 8-199 0,4-8 85 16</inkml:trace>
  <inkml:trace contextRef="#ctx0" brushRef="#br0" timeOffset="108289.49">24657 2439 407 0,'0'0'449'0,"0"0"-91"15,0 0-71-15,0 0-36 0,0 0-40 0,0 0-38 16,0 0-43-16,8-3-62 0,-8 3-11 15,4-6-71-15,-4 6 18 0,6-10-45 16,-2 3 4-16,4 2-53 0,-2-3 8 0,-1 0-45 16,0 2-38-16,1 0-20 0,-1-1-9 0,1 2-1 15,-2-1-7-15,0 1-133 0,-4 5 208 0</inkml:trace>
  <inkml:trace contextRef="#ctx0" brushRef="#br0" timeOffset="108549.49">24720 2352 42 0,'-6'5'154'0,"6"-5"4"16,-9 7-17-16,5-2-12 0,4-5-22 0,-9 7-17 15,5-2-13-15,4-5-11 0,-9 7-9 0,9-7-10 16,-5 7-8-16,5-7-8 0,-5 7-7 16,5-7-3-16,-4 6-1 0,4-6-6 0,0 0 1 15,0 11 3-15,0-11-7 0,1 7-5 16,-1-7 9-16,4 10-4 0,-4-10-1 0,9 7 1 16,-1-2 29-16,-2 1-42 0,-1 0 26 0,3-1-30 15,-3 1 24-15,5 0-21 0,-3 1 13 0,0 0-19 16,0 0 26-16,0-2-24 0,-3 2 25 0,3 0-18 15,-2-3 18-15,-1 5-13 0,-2-2 33 0,-2 1-22 16,0-1 0-16,0 3 4 0,-2-1 2 0,-2 1 0 16,-3 2 3-16,0-2-12 0,-5-1-4 15,3 2-3-15,0-2 1 0,-1-2-20 0,1-1-45 16,1-1-65-16,1 0-89 0,-2 0-177 0,9-5 154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17T04:20:28.194"/>
    </inkml:context>
    <inkml:brush xml:id="br0">
      <inkml:brushProperty name="width" value="0.05292" units="cm"/>
      <inkml:brushProperty name="height" value="0.05292" units="cm"/>
      <inkml:brushProperty name="color" value="#FF0000"/>
    </inkml:brush>
  </inkml:definitions>
  <inkml:trace contextRef="#ctx0" brushRef="#br0">11249 5159 95 0,'0'0'161'0,"0"0"-21"0,0 0-41 0,0 0-8 0,0 0-28 16,-4-4-8-16,4 4-11 0,0 0-1 0,0 0-8 15,0 0-6-15,0 0-3 0,-3-8-6 0,3 8-2 16,0 0-3-16,0 0 1 0,0 0-6 16,0 0 1-16,-1-7-1 0,1 7 5 0,0 0-3 15,0 0-3-15,-4-6-2 0,4 6-1 0,0 0-2 16,-4-6 4-16,4 6-4 0,0 0 0 0,-2-7 1 16,2 7 7-16,-3-7-3 0,3 7-3 0,0 0-3 15,-5-9 6-15,5 9-2 0,-1-5 10 0,1 5 4 16,-3-7-8-16,3 7-1 0,-2-7-5 0,2 7 0 15,-3-5 4-15,3 5-2 0,-4-7 5 16,4 7 4-16,-1-6 2 0,1 6-2 0,0 0-2 16,-4-5 0-16,4 5 3 0,0 0-7 0,0 0 2 15,-1-8-3-15,1 8 4 0,0 0-3 16,0 0-5-16,0 0 1 0,-3-5 2 0,3 5-7 0,0 0 5 16,0 0-10-16,0 0 0 0,0 0-2 15,0 0 6-15,0 0 7 0,0 0 7 0,0 11-10 16,4-5 20-16,-4 2-19 0,4 3 21 0,0 1-26 15,0 0 21-15,-2 2-22 0,6 2 21 0,-3-1-24 16,0 0 4-16,0 0-1 0,2 2 1 0,-2-2 1 16,1 2-2-16,-1-2 6 0,-1-2-6 0,1 2-2 15,-1-1 1-15,0-3-6 0,-3 0-13 16,4 0-13-16,-2-3-4 0,-1 1-6 0,1-3-4 16,-3-6-40-16,0 10-86 0,0-10-185 0,0 0 187 15</inkml:trace>
  <inkml:trace contextRef="#ctx0" brushRef="#br0" timeOffset="231.95">11045 5140 202 0,'0'0'186'0,"-6"-6"-30"0,6 6-40 0,0 0-20 0,0-11-25 15,0 11 0-15,6-12-12 16,1 5-3-16,-1-3-6 0,6 0-4 0,-1-1-7 16,2-4-6-16,2 2-8 0,2-1-5 0,-2 0-4 0,2 2-11 15,-2-1-20-15,1 2-27 0,-4 3-28 16,0-1-23-16,-3 5-33 0,1-1-156 0,-1 2 264 16</inkml:trace>
  <inkml:trace contextRef="#ctx0" brushRef="#br0" timeOffset="472.65">11105 5477 120 0,'0'0'232'0,"7"2"-27"0,-7-2-45 0,0 0-5 16,15-2-40-16,-5 1-20 0,2-4-17 0,-2 0-20 16,4-1-12-16,0 1-12 0,0-3-22 0,2 2-23 15,-2 1-53-15,0-1-42 0,0 0-47 0,-3 3-152 16,2-1 235-16</inkml:trace>
  <inkml:trace contextRef="#ctx0" brushRef="#br0" timeOffset="920.53">11481 4866 178 0,'0'0'206'0,"0"0"-30"15,-1-9-12-15,1 9-20 0,0 0-27 0,0-8-24 16,0 8-20-16,0 0-18 0,0 0-13 0,0 0-6 15,0 0-12-15,0 0-4 0,0 0-1 0,6 5 2 16,-6 1-2-16,4 4 0 0,0 1 7 0,0 3 4 16,2 4 2-16,-2 1-14 0,1 3 17 0,-1 2-20 15,1 0 25-15,-1 1-26 0,1 0 10 16,0-3-16-16,0 2-2 0,-1-4 3 0,1 1-4 16,-1-5-2-16,1-1 16 0,-1-1-14 0,2 0-5 15,-2-4 2-15,1 0 1 0,-1-2-10 0,4 0-26 16,-2-4-26-16,2 1-24 0,-8-5-12 15,10 5-61-15,-10-5-47 0,14 0-133 0,-14 0 209 16</inkml:trace>
  <inkml:trace contextRef="#ctx0" brushRef="#br0" timeOffset="1085.06">11490 5155 312 0,'0'0'308'0,"0"0"-37"0,-6-5-68 0,6 5-15 15,0 0-69-15,-3-8-4 0,7 3-47 16,1-3 7-16,4 0-46 0,4-3-11 0,1-1-58 16,4-2-24-16,1-3-53 0,3 2-52 0,-2-2-248 15,2 2 119-15</inkml:trace>
  <inkml:trace contextRef="#ctx0" brushRef="#br0" timeOffset="14408.34">11187 5440 17 0,'0'0'54'0,"0"0"-8"0,0 0-3 0,0 0-9 15,0 0-2-15,0 0-6 0,0 0-3 0,0 0-2 16,0 0-9-16,0 0 0 0,0 0-1 0,0 0 4 16,0 0-4-16,0 0-9 0,0 0 0 0,0 0 1 15,0 0 0-15,4-9 0 0,-4 9-2 0,8-3 0 16,-8 3 3-16,9-7-7 0,-3 4 6 0,-1-2-1 15,7-1 2-15,-3 1-4 0,2-2 1 0,2 1-3 16,0 1-3-16,1-3 6 0,-3 2 0 16,6 1-2-16,-7-3 3 0,4 1-6 15,0 2 1-15,-2 1 3 0,-2-2 4 0,0 3-2 0,-1-2-8 16,-1 4 7-16,1-5-1 0,-9 6 2 0,11-6-1 16,-11 6-1-16,13-5 1 0,-13 5-6 15,13-5 6-15,-13 5-2 0,10-5-4 0,-10 5-5 16,9-4-16-16,-9 4-16 0,10-4-16 0,-10 4-21 15,9-1 27-15</inkml:trace>
  <inkml:trace contextRef="#ctx0" brushRef="#br0" timeOffset="24495.71">11288 3781 38 0,'0'0'51'0,"0"-7"-5"0,0 7 4 16,0 0-5-16,0 0-1 0,0 0-3 0,0 0 1 15,3-5-5-15,-3 5-5 0,0 0-2 0,0 0-6 16,0 0-1-16,0 0-6 0,0 0-2 16,0 0-6-16,0 0 3 0,0 0-1 0,0 0 0 15,0 0 0-15,0 0-3 0,0 0 4 0,0 0-6 16,0 0-1-16,0-8 0 0,0 8 0 0,0 0 5 15,0 0 10-15,0 0-1 0,0 0 1 16,0 0-2-16,0 0 7 0,0 0-5 0,0 0 0 16,0 0-2-16,0 0 0 0,0 0 0 0,0 0-1 0,0 0-4 15,-3-6 0-15,3 6-2 0,0 0 2 16,0 0-3-16,0 0-3 0,0 0-1 0,0 0 0 16,0 0 8-16,0 0-10 0,0 0-8 0,0 0 1 15,0 0 1-15,0 0-5 0,0 0-1 16,0 0-1-16,0 0-2 0,0 0 2 0,0 0 3 15,0 0-1-15,0 0 4 0,0 0-3 0,0 0 4 16,0 0-1-16,0 0-1 0,-5 4 1 0,5-4 4 16,0 0-1-16,-1 10 2 0,1-10 0 0,-1 10 1 15,-1-2 1-15,1-1 2 0,0 4-5 16,-2 1 4-16,3 5-1 0,-4 3 21 0,3 5-21 0,-3 5 17 16,-1 4-21-16,-1 7 21 0,-2 1-24 15,4 2 24-15,-2 0-23 0,1 1 4 0,-3 2-2 16,4-3 6-16,-1 1-8 0,1-3 16 0,2 1-15 15,-2-7 8-15,1-3-10 0,1 2 16 0,-1-8-7 16,3 0-3-16,0-4-2 0,-2-2-1 16,2-1 0-16,0-5 6 0,-3 0 2 0,3-3-1 15,0 0 7-15,0 0 8 0,0-6-5 0,0 1-14 16,0-7-20-16,-1 7-34 0,1-7-33 0,0 0-22 16,0 0-39-16,0 0-76 0,-8-4 70 0</inkml:trace>
  <inkml:trace contextRef="#ctx0" brushRef="#br0" timeOffset="24987.87">11035 4277 54 0,'0'0'132'0,"0"0"-14"0,0-10-28 15,0 10-24-15,0-7-9 0,0 7-11 16,4-8-7-16,0 1-8 0,-4 7 10 0,5-9-23 16,-1 0 26-16,0 2-26 0,1-1 17 0,0-1-24 15,0-1 17-15,5 1-23 0,-2-7 23 16,-2 4-28-16,7-4 18 0,-3 1-19 0,2-3-6 16,-1-1 3-16,5-1 0 0,-1-3-3 0,-1 0 1 15,1-1 3-15,-2 3-5 0,2-4 0 0,-2 2-1 16,0 0 5-16,1 1-12 0,-4 2 12 0,-1 2-17 15,0 1 15-15,0 0-21 0,-1 3 21 0,-2 0-24 16,-1 1 30-16,-1 0-20 0,1 5 18 0,-1-3-14 16,-1 3 15-16,-1-1-16 0,2 1 20 15,0 1-27-15,-2 1 18 0,-2 6-29 0,4-8 5 16,-4 8-30-16,3-9 2 0,-3 9-21 0,2-7 21 16,-2 7-46-16</inkml:trace>
  <inkml:trace contextRef="#ctx0" brushRef="#br0" timeOffset="25059.8">11385 3637 45 0,'0'0'-17'16</inkml:trace>
  <inkml:trace contextRef="#ctx0" brushRef="#br0" timeOffset="25091.96">11393 3624 60 0,'0'0'3'0,"0"0"9"0,4-4-38 16</inkml:trace>
  <inkml:trace contextRef="#ctx0" brushRef="#br0" timeOffset="25232.41">11397 3620 89 0,'4'7'-11'0,"-7"0"37"15,3 1-7-15,3 2 32 0,-6 4-16 0,3 4 1 16,0 2-2-16,0 4 0 0,-1 4-3 0,1 0-3 15,-3 5 18-15,3 0-32 0,0-1 19 16,0-5-25-16,3 2 22 0,-2-3-27 0,-1 0 16 0,4-2-23 16,-3-4 19-16,2-2-20 0,-2-2 17 15,4-2-22-15,-2-1 14 0,-1-1-14 0,1-2 14 16,-2 0-30-16,2-2-2 0,-2-1-123 0,-1-7 40 16</inkml:trace>
  <inkml:trace contextRef="#ctx0" brushRef="#br0" timeOffset="25792.01">10965 4659 115 0,'0'0'133'0,"0"0"-18"15,0 0-36-15,-4-6-15 0,4 6-17 0,0 0-5 16,0 0-12-16,0 0-4 0,0 0-12 0,0 0 5 16,-4-4-10-16,4 4 4 0,0 0-9 0,0 0 5 15,0 0-7-15,0 0 0 0,0 0-3 0,0 0 3 16,0 0-7-16,0 0 5 0,0 0-9 0,0 0 7 16,0 0-5-16,0 0 12 0,0 0-8 0,9 3 4 15,-9-3-5-15,9 9 8 0,-4-1-7 16,0-2 9-16,2 1-1 0,-1 3-1 0,-1 0-3 15,4 2 5-15,-1-1-4 0,-2 0-2 0,2 2 0 16,-3-1 1-16,4-2 0 0,-3 1 3 16,-2-1-3-16,4 0-1 0,-3-3-2 0,0 1 4 15,-1-2-3-15,-3 0 2 0,4 1 2 0,-1-4 6 16,-4-3 21-16,5 8 9 0,-5-8-3 0,8 5 9 16,-8-5-46-16,0 0 15 0,13-6-8 0,-7-1-9 15,2 0-15-15,2-2 4 0,0-3 0 0,-1 1-11 16,5-3-2-16,-2-1-17 0,-1 2 1 0,3 0-34 15,-5 0-24-15,3 1-71 0,-2 1 46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4-02-13T13:25:05.662"/>
    </inkml:context>
    <inkml:brush xml:id="br0">
      <inkml:brushProperty name="width" value="0.05292" units="cm"/>
      <inkml:brushProperty name="height" value="0.05292" units="cm"/>
      <inkml:brushProperty name="color" value="#FF0000"/>
    </inkml:brush>
  </inkml:definitions>
  <inkml:trace contextRef="#ctx0" brushRef="#br0">13058 5097 69 0,'0'0'326'0,"-5"-3"-46"0,5 3-46 16,-4-8 16-16,4 8-38 0,-7-6-22 0,7 6 5 16,-8-4-9-16,8 4-21 0,-10-7 1 15,10 7-27-15,-13-6-45 0,13 6 3 0,-10-7-13 16,10 7-13-16,-12-7-8 0,12 7-3 0,-14-4-10 16,14 4-3-16,-11-5-8 0,11 5-3 0,-13-2-12 15,13 2-9-15,-13-1-5 0,13 1-6 0,-13 0-2 16,3 2-3-16,5 1 1 0,-3 3 1 0,-1 2-2 15,-1 0 4-15,1 5-3 0,3-1-46 0,-3 5 63 16,-1 1-51-16,2 1 49 0,0 1-52 0,-2 5 11 16,5-3 5-16,-3 6 4 0,3 3 54 0,0 1-58 15,0-2 58-15,0 3-57 0,1 2 57 0,0 3-61 16,3-2 57-16,-2 1-53 0,2 1 53 16,1 1-54-16,0-2 55 0,0 0-57 15,1 2 5-15,2 3 7 0,-2 1 3 0,3 2 7 16,0-4-2-16,0 2 18 0,1 0 21 0,0 1-5 15,-1-2 44-15,-2 3-59 0,5 1 43 0,-2-3-57 16,1 4 51-16,-1-2-56 0,-1 1 49 0,1 0-54 16,-1 0 12-16,4 1 7 0,-3 0 3 0,1 0 0 15,-1 0-6-15,-1 2 11 0,3-3-15 0,-2 2 18 16,2-2-3-16,-3 3-3 0,4-1-4 0,-3-1-1 16,0 1-3-16,5 0-2 0,-2 2 2 0,0-4-3 15,-2 4 6-15,4-1-5 0,-1 0-12 0,0 3 14 16,4-4-5-16,-3 11 11 0,2-10-14 15,-1 1 27-15,2 9-16 0,0-2-5 0,-2 2-1 16,2 1 0-16,1-2 9 0,-1 2-13 0,1 0 0 16,-4-3-10-16,4 2 17 0,3 0-12 0,-7 1-1 15,4 1 13-15,-2 0-16 0,-2-12 16 0,0 14-14 16,-1-11 16-16,1 8-17 0,-1-10 18 0,-1 3-18 16,-2 0 18-16,3-3-16 0,-4 2 1 0,-1-2 3 15,0 1 2-15,-3-2 1 0,2 1 17 0,-2-1-20 16,-1-3 29-16,0 4-21 0,0-5 12 0,0 3-1 15,0-3-3-15,0 2-2 0,-1-2-1 0,-2-2-1 16,1 0-18-16,-1-5 19 0,-1 0-15 16,3-3 25-16,-3 2-19 0,-1-4 23 0,0 2-14 0,1 2 3 15,-1-3 3-15,-3 0 2 16,3-3 6-16,-2 1 1 0,0 0 21 0,1-3-21 16,-2 0 24-16,-1-1-29 0,0-1 25 0,0-2-21 15,3-3 35-15,-7-1-26 0,7-1 29 0,-2 0-24 16,-1-1 39-16,3-4-40 0,-2 0 21 0,0 1-37 15,1-4 26-15,-1 1-39 0,0 0 22 0,2-3-37 16,-3 2 28-16,3-2-32 0,-1-2 31 0,1-2-35 16,-1 2 34-16,0-1-42 0,-1-1 30 0,2 0-28 15,-1 0 30-15,-3-2-30 0,5 2 30 0,-3-1-31 16,2-1 32-16,-3 0-32 0,3-1 31 0,-2 2-30 16,0-1 31-16,-2-2-29 0,4 1 33 15,6-3-34-15,-13 4 34 0,5 1-37 0,8-5 37 16,-14 5-30-16,14-5 25 0,-13 2-23 0,13-2 13 15,-12 5-13-15,12-5 39 0,-11 6-35 0,11-6 27 16,-9 2-32-16,9-2 29 0,-10 4-34 0,10-4 30 16,0 0-23-16,-10 1 24 0,10-1-35 0,0 0 37 15,-8 3-38-15,8-3 30 0,0 0-30 0,0 0 29 16,-10 2-25-16,10-2 28 0,0 0-28 0,0 0 28 16,0 0-27-16,0 0 31 0,0 0-31 0,-9 3 32 15,9-3-31-15,0 0 25 0,0 0-23 0,0 0 29 16,0 0-30-16,0 0 29 0,0 0-30 15,0 0 28-15,0 0-30 0,0 0 37 0,0 0-39 16,0 0 32-16,0 0-34 0,0 0 36 0,0 0-29 16,0 0 26-16,0 0-30 0,0 0 17 0,0 0-32 15,0 0 31-15,0 0-37 0,0 0 29 0,0 0-33 16,0 0 20-16,0 0-31 0,0 0 16 0,0 0-16 16,0 0 8-16,0 0-31 0,0 0 12 0,7-4-23 15,-7 4 2-15,0 0-22 0,0 0 7 0,0 0-26 16,0 0-2-16,0 0-18 0,0 0-11 0,11-1 2 15,-11 1-22-15,0 0 23 0,0 0-35 0,0 0-17 16,0 0-12-16,0 0-23 0,0 0-13 16,0 0-187-16,10 2 84 0</inkml:trace>
  <inkml:trace contextRef="#ctx0" brushRef="#br0" timeOffset="24376.25">15222 9581 119 0,'0'0'296'16,"-4"-4"-78"-16,4 4-54 0,-4-14-10 16,3 8-7-16,-2-5-4 0,1 1-13 0,-1-4-14 15,2-3-12-15,-2-1 0 0,1-1-21 0,-2-2 1 16,3-7-27-16,-3-3 7 0,3-4-6 0,-2 0-7 15,2-7-5-15,-2-6-14 0,1 1 2 0,-1-4-16 16,2-1 2-16,-3-3-13 0,-1-1 16 0,1-10-24 16,0-5 10-16,-1 1-3 0,0-1-1 0,0 0-8 15,-4-3-13-15,4-2-9 0,-3 2-11 0,-1-4-4 16,4 1-7-16,-4 1-5 0,0-2-14 0,0 3-8 16,2 1 38-16,-2 3-32 0,1 1 24 15,-1 6-16-15,-1 0 27 0,2 12-4 0,3 1 16 16,-3 0-2-16,1 5 8 0,-1-2 0 0,2 5 6 15,-1 4-9-15,-3 0 18 0,5 4-15 0,-3 3 16 16,3 4-10-16,0-1 14 0,0 5-11 0,0 1 13 16,0 0-11-16,1 2 4 0,1 3-2 15,-2 1-1-15,4 2 6 0,-3 1-6 0,-1-3 1 16,4 5-1-16,-2 2 12 0,2-2-10 0,-3 1 10 16,4 1-16-16,-1 2 15 0,-2-1-13 0,3 3 8 15,-1-2-10-15,1 8 17 0,-1-11-18 16,1 11 5-16,-3-11-14 0,3 11-8 0,-1-9-17 15,1 9-18-15,-3-8-6 0,3 8-27 0,0-7 0 16,0 7-28-16,0-6 6 0,0 6-22 0,3-8 7 16,-3 8-71-16,0-6 61 0</inkml:trace>
  <inkml:trace contextRef="#ctx0" brushRef="#br0" timeOffset="25309.4">14975 6679 82 0,'0'0'133'15,"0"0"-22"-15,0 0-35 0,0 0-18 0,0 0-13 0,0 0-9 16,0 0-11-16,0 0-9 0,0 0-2 0,0 0 4 16,-2 9-1-16,-1-1 2 0,3 0 0 0,-1 5 3 15,-2 2-6-15,2 3 9 0,0 4-14 16,-2 4 8-16,-1 6-13 0,-2 3 13 0,2 1-17 15,2 7 5-15,-5-1 2 0,1 3 26 0,-2-1 17 16,-1-5-1-16,4-5-1 0,1-4 7 0,-1 0-8 16,1-5-7-16,2-1-10 0,-2-2-3 15,0-5-6-15,0-4-1 0,3 1 2 0,0 0 2 16,-2-5-2-16,2 2-2 0,1-5 26 0,-3 1-2 16,3-7 12-16,0 7-26 0,0-7 8 15,0 0-25-15,0 0 11 0,0-7-23 0,0-3 20 0,0 1-29 16,0-4 14-16,3-5-18 0,-3 1 7 15,0-2-24-15,0-2 1 0,1-6-9 0,-1 0-2 16,-1 3 1-16,1-5 0 0,0 1 1 0,-3-3 4 16,3 2-13-16,0-4-3 0,0 0-11 0,0-1-10 15,-1 5 5-15,1 0 7 0,0 1 7 0,-1-1 1 16,1 3 9-16,-3-1 4 0,2 2 10 0,1 2 2 16,-3 2 7-16,3 2 5 0,0 0 10 15,0 5-1-15,0 0 14 0,0 2-19 0,0 1 7 16,0 1-5-16,-1-1-2 0,1 3-9 0,0 8-10 15,0-11-2-15,0 11 7 0,0 0 1 0,0 0 0 16,0 0 14-16,0 0 18 0,0 0 9 16,0 11 8-16,1-1 8 0,-1 0-1 0,3 3 0 15,-2 3-1-15,-1 1 7 0,3 2-16 0,-1 0 0 16,-2 0 4-16,3 1-13 0,-2-1 7 0,2 0-12 16,-1 2 5-16,-2-2-10 0,3-1 6 0,-2 0-9 15,3-1 10-15,-2-3-12 0,0-3 9 0,-1 1-10 16,0-2 1-16,-1 0 2 0,3-3 9 0,-2 1-4 15,-1-8 19-15,1 9 13 0,-1-9 8 16,3 11-3-16,-3-11-13 0,0 0 6 0,0 0-18 16,0 0 3-16,0 0-10 0,8-8 2 0,-8 8-10 15,2-12-1-15,-2 4 1 0,3-1-3 0,-2-1 1 16,-1 0-12-16,4-4-6 0,-2 4-2 16,-2-1-6-16,3-3-7 0,-2 3 3 0,3-1-1 0,-1 1 2 15,-2 1 5-15,0-1-4 0,3 3-2 16,-1-2 2-16,-1 3-2 0,2-2 4 0,1 4-3 15,-1-1-2-15,-4 6 1 0,9-8-1 0,-9 8 6 16,10-3 0-16,-10 3 7 0,14 2 1 0,-9 3 4 16,4-2 12-16,0 1-10 0,0 2 12 15,0 1-10-15,0 0 12 0,1 2-1 0,-1 2-6 16,3 0 8-16,-1-2-6 0,-2 4-13 0,0-5-26 16,4 5-27-16,-4-1-49 0,1-1-5 0,0 1-82 15,-2-1 60-15</inkml:trace>
  <inkml:trace contextRef="#ctx0" brushRef="#br0" timeOffset="27258.4">18989 10023 160 0,'0'0'308'16,"-6"5"-57"-16,6-5-18 0,0 0 15 0,-9 2-23 16,9-2-27-16,-9-3-28 0,9 3-21 0,-8-8-15 15,2 1-11-15,1 1-15 0,0-5-26 16,0-3-10-16,-2 0-17 0,0-6 9 0,0-3 3 15,1-1-14-15,-2-4-16 0,4-5 3 0,-6-6-9 16,5-5-7-16,-1-1-4 0,-2 2-5 16,-1-8-4-16,3 1 20 0,-1-2-37 0,-2-14 14 15,2 4-10-15,0-6 9 0,0 1-9 0,0-5 0 16,2 1 6-16,-1-2-11 0,1 1 2 0,-2 1-1 16,5 1-6-16,-2-2 13 0,0 2-12 0,0 4 9 15,-1 0 5-15,3 11-3 0,-2 0 42 0,0 2-55 16,0 0 49-16,0 0-55 0,-1 3 50 0,0 2-53 15,0 2 7-15,0 1-1 0,0 4 7 0,-2 1 2 16,1 6 4-16,-2 0-2 0,3 5 3 0,0 0 2 16,0 6-9-16,-2-3 33 0,1 3-37 15,2 3 11-15,-1-1-3 0,1 5 4 16,-1-1-10-16,4 3 10 0,-3 1-6 0,1 1 4 16,0 2-9-16,0-1 13 0,1 2-12 0,0 0 7 0,0 4-13 15,-1-1-7-15,3 6-17 0,-1-11-9 16,1 11 4-16,-3-11-32 0,3 11 0 0,-1-6-10 15,1 6 12-15,-4-6-22 0,4 6 29 0,0-8-20 16,0 8 17-16,0 0 3 0,0 0 5 0,0 0 1 16,3-6 7-16,-3 6 0 0,0 0 5 0,0 0 8 15,0 0 6-15,6-4 0 0,-6 4 4 0,0 0 2 16,0 0 8-16,0 0-3 0,0 0 10 0,7-5 1 16,-7 5 1-16,0 0 1 0,0 0 4 0,0 0 3 15,5-5-1-15,-5 5 3 0,0 0 2 16,0 0 1-16,0 0-5 0,0 0 8 15,0 0-5-15,0 0 5 0,0 0-2 0,0 0 0 16,0 0-4-16,0 0-2 0,0 0-2 0,0 0-2 16,0 0-2-16,1 11 8 0,-2-5 4 0,-2 2 4 15,2 4 2-15,-3 5 1 0,0 3 2 0,-1 5-1 16,0 5 4-16,-4 4 3 0,1 5 2 0,-1 1 15 16,0 1-6-16,3-1 14 0,-3-2-6 0,3-5 6 15,-2-2-1-15,-1-2 8 0,5-6-6 0,-1 1-3 16,1-6 2-16,-1-2 2 0,4-2-2 0,-3-2-2 15,3 1 8-15,-3-6-3 0,0 4-2 0,4-5 6 16,-1 1 13-16,1-7 8 16,-1 10-24-16,1-10-12 0,0 0-9 0,0 0-7 0,-7-9 5 15,7 1-16-15,0-1-4 0,-1 0-5 16,1-5-9-16,0-3-4 0,-1 0-7 0,1-1-1 16,-2-3-8-16,2 0 53 0,0-2-60 0,0 0 2 15,2-4 3-15,-2 0 4 0,1 2 6 0,0-3 1 16,-1 1 5-16,4 0 3 0,-1 2 24 0,-2-4-21 15,0 2 2-15,3 4 1 0,1-4-4 0,-1 3 8 16,-3 0 0-16,4 1 1 0,-1 2 0 0,-1 4 0 16,1 3 2-16,-2-1-1 0,1 3 0 0,-1 2-7 15,1 0-2-15,-1 3 8 0,1 0-2 16,-3 7-3-16,6-10 5 0,-6 10 2 0,9-1 1 16,-9 1-1-16,17 8 11 0,-11 1-8 15,3-1 21-15,5 6-25 0,0 4 2 0,4 2 2 16,-2 3-2-16,3-2-1 0,0 4 33 0,-1-2-38 15,2 1 36-15,1-2-38 0,-1 0 35 0,-1 0-41 16,-1-2 37-16,4-1-33 0,-2 0 31 0,-2-5-57 16,-1 1-25-16,-2-3-51 0,2 2-54 0,-2-5-61 15,-1 1-187-15,0-3 119 0</inkml:trace>
  <inkml:trace contextRef="#ctx0" brushRef="#br0" timeOffset="28740.76">22703 10371 156 0,'3'5'332'0,"-3"-5"-80"0,0 0-54 15,0 0-34-15,0 0-29 0,-1-7-12 0,-1-1-8 16,2-1-9-16,0-3-12 0,-1-1-14 0,1-1-14 16,1-6-13-16,-2-5 7 0,1-2-23 15,0-2 4-15,0-5-26 0,0-3 16 0,-1-3-20 16,1-7-4-16,0-1-2 0,-3-4-4 16,3-3 1-16,-1-2-2 0,-2-2 39 0,-2-11-46 15,3 0-4-15,-6 1 5 0,4-2 21 0,-1-1-20 16,-1 3 0-16,-1-1-1 0,0-1 1 0,-1 0-1 15,-1 0 2-15,1 5 3 0,-2-3-2 0,0 1 5 16,1-1 3-16,-1 6 25 0,-2-3-13 0,3 5-2 16,-1 1 1-16,4 9 7 0,-3-2 53 0,1 0-70 15,-1 3 54-15,3-1-54 0,-1 0 44 16,1 1-63-16,-2 0 61 0,2 3-63 0,1 1 6 16,0 1-1-16,1 0 6 0,0 2 5 0,0 6-3 15,-1 2 1-15,4 3 4 0,-3-2 3 0,3 2-7 16,-2 1-3-16,3 4 0 0,-1-2 2 0,-2 4 53 15,3-3-64-15,0 3 56 0,0 2-63 16,0 2 58-16,0 1-61 0,-1 1 56 0,0 2-52 16,1 0 51-16,-2 0-61 0,1 4 62 0,0 2-59 15,-2-3 61-15,3 4-58 0,0 1 60 0,-1-1-57 16,0 3 56-16,-1 0-61 0,0-1 60 0,2 8-60 16,-1-10 56-16,1 10-71 0,-3-12 59 0,3 12-57 15,0-7 55-15,0 7-63 0,-1-9 58 0,1 9-70 16,0 0 50-16,-1-6-55 0,1 6 35 15,0 0-47-15,0-9 45 0,0 9-37 0,0 0 44 16,-2-6-36-16,2 6 48 0,0 0-30 0,0 0 42 16,0 0-38-16,0 0 44 0,-1-6-33 0,1 6 39 15,0 0-42-15,0 0 32 0,0 0-4 16,0 0-7-16,0 0-3 0,0 0-13 0,0 0-13 16,-10 3 4-16,10-3 8 0,-8 12 4 0,-1-3 4 15,0 5-13-15,0 3 20 0,-6 5-14 0,1 0 39 16,-1 4-18-16,-5 4-24 0,0 2 8 0,1-3 10 15,1 2 1-15,0-2 19 0,4-4-19 0,-1-1 18 16,-1-1-18-16,6-2 18 0,0-3-22 0,1-1 24 16,1-4-24-16,1 0 26 0,0-4-20 15,3 1 21-15,0-3-22 0,-1-1 19 0,4 0-17 16,1-6 22-16,-3 5-24 0,3-5 23 0,0 0-28 16,0 0 25-16,3-10-22 0,-2 1 2 0,3 2 1 15,0-5 1-15,1-3 2 0,-1 0 0 16,1 0 0-16,3-5-4 0,-2 0 22 0,-1-2-23 15,4 1 22-15,-1 0-22 0,1-4 19 0,0-3-20 16,1 4 17-16,0-1-1 0,-1 0-4 0,0-1 9 16,1 6-9-16,-1 0-3 0,0-1 0 0,1 2 2 15,-2 2 1-15,-3 2-4 0,3 0 2 0,-3 2-2 16,1 5-4-16,-2 1 5 0,1-2-5 0,-1 4-4 16,-4 5 35-16,9-6-37 0,-9 6 1 15,13 3 5-15,-7 2 0 0,3 7 11 0,4-1-10 16,-3 6 9-16,3 6-24 0,1 3 19 0,0-1-14 15,8 5 3-15,-2-3-4 0,-2 3-22 16,5-4-30-16,1-1-37 0,-2-4-61 0,-1-1-240 16,2-4 138-16</inkml:trace>
  <inkml:trace contextRef="#ctx0" brushRef="#br0" timeOffset="33955.94">28296 2205 35 0,'0'0'169'0,"0"0"6"0,0 0-62 0,0 0 9 16,0 0-38-16,0 0 11 0,0 0-20 0,0 0 16 16,0 0-21-16,0 0 26 0,0 0-23 0,0 0 25 15,0 0-30-15,0 0 36 0,0 0-23 0,0 0 31 16,0 0-26-16,0 0 4 0,0 0-10 0,0 0-5 16,0 0-18-16,0 0-9 0,0 0-11 15,-8-3-7-15,8 3-1 0,0 0-13 0,-11-3 3 16,11 3-10-16,-9-1-1 0,9 1-4 0,-13-5-4 15,13 5 2-15,-13-4 3 0,13 4-10 0,-18-3 12 16,8 2 7-16,0-2-14 0,-2 1-1 16,2 1 1-16,-3-2-5 0,2 2 5 0,-2-2 1 15,-1 1 4-15,1 0 6 0,2 1-8 0,-3-1 7 16,1 0-8-16,-2 0 6 0,0 2-5 0,-1-4 1 16,-1 3 1-16,2-1 26 0,-2 1-19 0,1-1 15 15,-1 2-26-15,-2-1 16 0,2-1-19 0,1 2 25 16,-1 0-25-16,2 0 13 0,-4 0-22 15,2 2 18-15,0-2-17 0,1 1 21 0,-2-1-23 16,0 2 11-16,1 1-5 0,1-2 14 0,-1 3-14 16,-1-2-4-16,4 2 2 0,-2-3 1 0,0 3 3 15,0 0-1-15,1 0 2 0,-1 0-2 16,2 0 2-16,-3 1-7 0,3 0 10 0,-1-1-8 16,1 1-3-16,-3 2 3 0,4-2-5 0,-1 1 5 15,0 0 5-15,1 2-12 0,-2-2 12 0,2 2-7 16,1-2 0-16,-1 1 3 0,-1 2 0 0,1-4 0 15,3 3 2-15,-4-2 7 0,5 1-7 0,1 0 8 16,-2-1-9-16,2-1 4 0,0 2-2 0,1 0 0 16,-2 0 2-16,1 1 0 0,3-2 7 15,-1 3-3-15,-2-2 1 0,2 2-9 0,-1 0 2 16,2 0 0-16,0 0 2 0,-4-1-3 0,5 3 3 16,-1-2 0-16,1 0 5 0,-1 2-6 0,1-2 6 15,-2 0-8-15,2 1 1 0,0 1-2 0,-1-1 1 16,3 4-1-16,-2 0 4 0,0 0 4 15,1 0-5-15,-2 3 7 0,2 1-7 0,0 3 3 16,0 3 2-16,1 1-28 0,-1 0 32 0,1 3-26 16,0 1 39-16,2 6-40 0,0-1 14 0,0 2 26 15,2 2-32-15,-1 6 35 0,0 1-33 16,3-1 34-16,-1 2-32 0,1 1 35 0,1 1-39 16,0 1 35-16,-3 0-23 0,5 1 23 0,-5 2-28 15,5-1-1-15,-2 1 2 0,1 2 7 0,-1 0-1 16,0 1 1-16,-1 1 12 0,0 1-13 0,-1-1 5 15,-1 10 1-15,1-9-2 0,0 0-1 16,0-2 2-16,-2 2 1 0,-1-2-44 0,3 1 57 0,-1-2-48 16,1-1 52-16,-2 1-46 0,-1-3 47 15,4-2-58-15,-1 2 64 0,-1-4-8 0,2 1-11 16,1-3 5-16,-2-2-2 0,-1 0-2 0,3-6-5 16,-2-4 2-16,1 1-44 0,0-2 50 0,-2 2-56 15,2-5 65-15,1-2-61 0,-2-3 62 16,-1-1-56-16,2-1 60 0,-1 1-59 0,-1-3 68 15,-2-3-67-15,4-2 60 0,-3 1-61 0,1-2 7 16,-1 0 3-16,0-4 5 0,2 2 2 0,-2-2 0 16,0 0 7-16,3 0 5 0,-3-1-5 0,-1-2-1 15,3 2-1-15,-3-9 3 0,2 11 3 16,1-5-3-16,-3-6 7 0,4 9 0 0,-4-9 5 16,6 12-2-16,-6-12 8 0,9 5-9 0,-9-5-2 15,13 8 9-15,-4-3 3 0,1-4 4 0,3 1-4 16,0-1 2-16,5 1-2 0,1-1-4 0,1 1-1 15,3-2-1-15,4 0-2 0,2 0 10 0,3-2-12 16,4 1-1-16,3-1-2 0,1-1-1 0,8 0 3 16,0-2-5-16,1 1 0 0,2-1 53 15,0 0-66-15,-1-4 56 0,4 2-63 0,-2-1 60 16,-1 1-9-16,3-1-3 0,-1-1-13 0,1 1-2 16,-1 0-1-16,0-1 5 0,-2 2-11 0,3 0-55 15,1 0 66-15,-3-2-3 0,2 2 4 16,-3-1-6-16,9 2 7 0,-5 0-5 0,4-4 3 15,7 2-9-15,-8-1 4 0,1 2-2 0,-2 1-3 16,10-5 0-16,-10 5-2 0,1-3 0 0,-2 2-1 16,0-1 0-16,-1 0 3 0,1 2-3 0,-1-2 17 15,-1 1-27-15,-2 2 29 0,2-3-28 0,-3 2 22 16,-2 1-29-16,-1-1 29 0,1 1-30 0,-3 1 23 16,-8 0-31-16,2-1 16 0,-2 0-64 0,-2-1-32 15,-2 3 6-15,1-3-71 0,-3 1-38 0,-5 1-55 16,-2 1-57-16,2-2-156 0,-4-1 45 0</inkml:trace>
  <inkml:trace contextRef="#ctx0" brushRef="#br0" timeOffset="34639.83">29585 2164 17 0,'13'-2'165'15,"4"-1"-10"-15,1-2-31 0,7 1-22 16,3-1-5-16,4 1-30 0,7-3-9 0,5 2 18 16,4-1-44-16,0 0-6 0,1 1-2 0,3-2-8 15,-1 3 4-15,2-4-10 0,-1 2-2 0,0 0-1 16,1 1 2-16,-2-1-5 0,0 2 0 0,-1-3 46 15,1 3-57-15,-4-1 46 0,2 2-56 0,-7 0 52 16,-2 1-54-16,-1 1 50 0,0-1-55 16,-1 4 52-16,-6-2-54 0,4 3 53 0,-2 0-46 15,-2 0 43-15,1 2-51 0,-1-1 50 0,-1 3-52 16,-2 0 5-16,-2 1 4 0,-1 1 8 16,-2-1-1-16,-2 1 12 0,-2 3-7 0,2-2 3 15,-3 2 3-15,2 4 0 0,-1 1-19 0,-3 1 24 16,-1 2 0-16,2 1 1 0,-3 2 1 0,0 1-3 15,-3 6-1-15,4 2 1 0,-2 2-1 0,-3 1-3 16,1 1-8-16,-1 2-9 0,-2 0-10 0,3 4-9 16,-1-2-14-16,-2 4-8 0,-1-1-10 0,2 5-25 15,-1-1 7-15,0 4-89 0,-1-3 49 0</inkml:trace>
  <inkml:trace contextRef="#ctx0" brushRef="#br0" timeOffset="35006.55">31500 3806 54 0,'-2'46'128'0,"1"-3"-27"16,0-4 36-16,0-1-33 0,-2 0 20 0,2-1-37 16,-3 0 26-16,0-3-25 0,3 3-4 0,-2-5-9 15,1-1-5-15,-1-2-9 0,2 1-11 0,-3-1-7 16,0-5-25-16,3 2 18 0,-3-1-24 0,0-1 19 16,2 1-20-16,-2-2 25 0,1 0-21 0,-2-1 19 15,4 0-26-15,-3-3 16 0,0 1-1 16,2 0-1-16,-2 0 2 0,0-3 8 0,2 1 1 15,-2-1 7-15,-1 0-26 0,-1 0 29 0,3 0-24 16,-5 0 27-16,2-4-29 0,-2 4 34 0,-1-1-28 16,-1-2 47-16,-2 1-19 0,3-3 31 0,-2 2-25 15,-2-1 21-15,-2-2-37 0,1 2 14 0,-3-2-30 16,-1-1 20-16,-1 1-29 0,-3-4 32 0,2 3-23 16,-6-3 25-16,3 1-30 0,-6 1 19 0,-2-2-35 15,1 1 29-15,-4-1-32 0,0 0 22 0,-10 0-28 16,2-1 22-16,4 0-25 0,-7 2 27 0,-2-4-32 15,-1 3 12-15,-3-1-63 0,-1 0-27 0,-3 2-5 16,0-1-61-16,-11 3-25 16,-2 1-52-16,0 0-26 0,2-1-247 0,-1 2-4 0</inkml:trace>
  <inkml:trace contextRef="#ctx0" brushRef="#br0" timeOffset="117566.07">1951 8924 50 0,'-5'-31'72'0,"-1"47"-38"0,-1-24 8 0,2 3-38 15,-4-5-17-15,4 3-52 0,-4-5 23 0</inkml:trace>
  <inkml:trace contextRef="#ctx0" brushRef="#br0" timeOffset="152754.2">2195 12702 1 0,'0'0'345'16,"-5"-12"-79"-16,5 12-95 0,-5-6-31 0,5 6-87 16,-4-5-58-16,4 5-90 0,0 0-179 0,0 0 273 15</inkml:trace>
  <inkml:trace contextRef="#ctx0" brushRef="#br0" timeOffset="-97674.29">1105 12515 329 0,'0'0'510'0,"-4"-12"-59"16,4 12-40-16,-1-9-25 0,1 9-40 0,-4-10-34 15,4 10-47-15,-5-6-46 0,5 6-40 0,-1-6-36 16,1 6-34-16,0 0-26 0,-4-7-22 0,4 7-20 16,0 0-13-16,0 0-3 0,0 0-2 0,-5 10-5 15,2-2-5-15,3 7-14 0,-5 4 16 0,4 2-7 16,-2 7-1-16,2 1 3 0,-3 3-10 0,2 1-6 16,-1-8-22-16,1 0-46 0,-1 0-41 0,-1-4-40 15,3-1-55-15,-2-3-69 0,2-2-73 16,1-2-34-16,-1 0-372 0,-2-3-269 0</inkml:trace>
  <inkml:trace contextRef="#ctx0" brushRef="#br0" timeOffset="-96894.3">875 12541 260 0,'-1'-6'410'16,"-3"0"-49"-16,3-2-81 0,1 8-42 0,-3-6-72 15,3 6-20-15,-1-10-50 0,1 10 2 0,5-6-39 16,-5 6 6-16,14-6-28 0,-4 3 9 16,3 0-23-16,2-1 13 0,6 2-28 0,-2-1 22 15,4 0-24-15,1 0 18 0,2-1-24 0,-2-1 17 16,2 1-20-16,-1 0 20 0,-2-4-20 0,0 2 2 16,-1 2 0-16,2-6-1 0,-5 4 2 0,2-1 3 15,-6-1-1-15,-1 2-1 0,0-1 1 0,-1 0 0 16,-4 1 0-16,1 0 5 0,-1 0-2 0,-2 1 0 15,-1-1-7-15,-1 0 17 0,-5 6 2 0,8-7-6 16,-8 7-1-16,6-5-14 0,-6 5-9 16,4-7-4-16,-4 7-14 0,0 0 23 0,0 0 4 0,9 8-2 15,-9-8 4-15,1 12-6 0,-1 0 7 16,0-1 18-16,0 6-23 0,-1 3 18 0,1 0-21 16,0 4 23-16,-4 2-18 0,3 4 12 15,0-4-12-15,-2 5 15 0,3-6-21 0,-4 0 25 16,4 0-18-16,0-5-5 0,-1-2 3 0,-2-1 2 15,2-1 3-15,1-4 0 0,0 1 5 0,0-2 3 16,-1-1 8-16,1-2 19 0,0-1 17 0,0-7 14 16,0 13 15-16,0-13-3 0,0 9-13 0,0-9-16 15,0 0-17-15,0 0-6 0,0 0-8 16,0 0-2-16,9-5-6 0,-9 5-5 0,5-10 1 16,0 6-2-16,-5 4-7 0,6-7 4 0,-2 0-12 0,-4 7 5 15,5-6-18-15,-5 6 3 0,8-4-10 16,-8 4 9-16,9-4-40 0,-9 4 35 0,0 0 17 15,13 4-10-15,-13-4 4 0,9 6 3 0,-9-6 2 16,10 11 2-16,-5-6-3 0,0 0 7 0,0 3-1 16,-1-2 0-16,4-2 6 0,-2 3 0 0,-1-3 0 15,0 1-6-15,2-3 4 0,-7-2-1 0,14 4 2 16,-14-4-4-16,11 6 9 0,-11-6 1 0,17-3 1 16,-11-1-2-16,3 1 2 0,-1-2-2 0,1-1 1 15,-3-2-2-15,3 2-4 0,-4-4 2 0,4 4-5 16,-4-2-5-16,-1 0 4 0,0-1-3 0,0-1 1 15,0 4 1-15,-3-2 8 0,0 3 1 0,-1 5 4 16,4-10 0-16,-4 10 1 0,4-9-5 16,-4 9-8-16,1-8-9 0,-1 8 3 0,0 0 1 15,0 0 7-15,0 0-3 0,0 0 0 0,0 0 3 16,1 9 1-16,-1-9 3 0,0 14 1 0,0-6-2 16,3 1 1-16,-2-1-2 0,-1 4 1 15,3-6 2-15,-2 5-2 0,3-3 1 0,-3 0 5 16,3-1 0-16,1-3-3 0,-1 3-7 0,2-3-30 15,-6-4-47-15,13 5-88 0,-13-5-83 0,14 1-82 16,-14-1-222-16,18-4-67 0</inkml:trace>
  <inkml:trace contextRef="#ctx0" brushRef="#br0" timeOffset="-96161.97">2535 12498 467 0,'0'0'492'0,"0"0"-54"16,3-6-61-16,-3 6 3 0,0 0-48 0,0 0-34 15,1-9-46-15,-1 9-34 0,0 0-45 0,0 0-28 16,0 0-27-16,5-6-20 0,-5 6-22 0,0 0-8 16,0 0-20-16,4-5 4 0,-4 5-24 15,1-8-5-15,-1 8-23 0,4-9 8 0,-4 9-12 16,0-11 11-16,0 11-10 0,3-9 3 0,-2 1-8 16,-1 8 8-16,0-10-12 0,0 10 10 0,-1-12-9 15,1 12 9-15,-3-10-7 0,3 10 10 16,0-9-13-16,0 9 10 0,0 0-17 0,-1-11 9 15,1 11-16-15,0 0 0 0,-3-6-13 0,3 6 19 16,0 0-7-16,-1 6 19 0,-2 1-12 0,2 2 23 16,0 4-21-16,-3 4 16 0,4 0-10 0,0 6 11 15,-4 6-6-15,4 2 9 0,-1 6-11 0,0 0 12 16,-2 1-11-16,2-1 13 0,-2 0-11 0,3 0-1 16,-1 0 5-16,0-3-1 0,-2-5 9 0,3-3-43 15,-4-2-35-15,4-1-70 0,-1-1-26 0,0-7-81 16,-2 1-9-16,2-1-72 0,-4-3-83 0,1-4-256 15,0-5-175-15</inkml:trace>
  <inkml:trace contextRef="#ctx0" brushRef="#br0" timeOffset="-95528.97">2420 12870 43 0,'3'-7'356'0,"-1"0"-55"0,1-2-40 15,-2 0-33-15,4 1-42 0,-1-1-34 0,4 1-29 16,-2 2-25-16,3-5-15 0,0 4-17 0,4-3-20 15,-4 4-5-15,1-5-6 0,4 5-5 16,-4 1-13-16,3-4-2 0,1 5-6 0,-2-1 0 16,0-1-2-16,-3 2-3 0,0-1 1 15,4 2-3-15,-5-3-1 0,1 3-3 0,-3 1-1 16,-6 2-8-16,13-4 1 0,-13 4 2 0,0 0 0 16,10-2-6-16,-10 2 0 0,0 0 4 0,8 4 6 15,-8-4-4-15,1 7 2 0,-1-7 4 0,0 12-1 16,4-6-1-16,-4 2 3 0,0-1 1 0,0 2-4 15,1-2 3-15,-1-1-26 0,1 3 31 0,-1-3-24 16,4-1 27-16,-4 2-18 0,0-7 31 0,4 9-37 16,-4-9 34-16,8 7-28 0,-8-7 37 0,0 0-38 15,11 3 29-15,-11-3-21 0,8-3 25 0,-8 3-30 16,9-6 27-16,-9 6-4 0,6-7 4 0,-6 7-2 16,9-10 5-16,-5 5 0 0,-4 5 1 15,5-9 0-15,-2 1 9 0,-3 8-2 0,2-6 1 16,-2 6 8-16,4-11-7 0,-4 11-8 0,3-4-9 15,-3 4-7-15,0 0-7 0,5-7 15 0,-5 7-13 16,0 0 0-16,6-7-10 0,-6 7 1 0,0 0 2 16,10 0-4-16,-10 0-26 0,0 0 35 0,13 1-28 15,-13-1 32-15,13 7-28 0,-13-7 32 0,9 5-33 16,-9-5 41-16,10 4-35 0,-10-4 34 16,10 5-32-16,-10-5 37 0,9 7-35 0,-9-7 32 15,9 5-39-15,-9-5 32 0,8 4-32 0,-8-4 31 16,6 7-30-16,-6-7 31 0,4 4-33 0,-4-4 37 15,0 0-33-15,8 5 35 0,-8-5-32 16,0 0 23-16,6 3-19 0,-6-3 37 0,0 0-36 16,8 5 41-16,-8-5-33 0,0 0 60 0,0 0-31 15,0 0 42-15,9-6-5 0,-9 6 32 0,0 0 10 16,5-7 12-16,-5 7-31 0,1-7 0 0,-1 7-30 16,0-10 6-16,0 10-30 0,-4-12 5 0,4 12-33 15,-1-11 1-15,-3 3-35 0,3 4-28 0,1 4-27 16,-9-9-32-16,9 9-41 0,-4-10-58 0,4 10-61 15,-5-9-45-15,5 9-266 0,-4-7-99 0</inkml:trace>
  <inkml:trace contextRef="#ctx0" brushRef="#br0" timeOffset="-95129.43">3082 12430 42 0,'0'0'309'0,"0"0"-92"0,4-6-41 0,-4 6-24 16,3 6-24-16,-3-6 1 0,2 10-12 0,-2-3-24 15,3 4-13-15,-1 3-5 0,1-3-11 0,-2 5-8 16,0 2-9-16,-1 1-3 0,3 0-6 16,-2-1-14-16,2 1-20 0,-1-1 43 0,-2-2-27 15,4-1 30-15,-4-3-31 0,3 2 28 0,-2-2-33 16,0-4 28-16,-1 3-20 0,3-4 49 0,-2 0-11 15,-1-7 45-15,0 12-42 0,0-12 5 0,0 9-45 16,0-9 15-16,0 0-39 0,-5 5 24 0,5-5-34 16,0 0 28-16,-9 2-36 0,9-2 37 0,0 0-22 15,0 0 29-15,-13 0-19 0,13 0 20 0,0 0-29 16,0 0 23-16,-14 2-29 0,14-2 29 0,0 0-27 16,-9 5 21-16,9-5-24 0,-6 9 29 0,6-9-27 15,-8 8 23-15,8-8-27 0,-2 12 28 16,2-12-30-16,-3 10 26 0,3-10-25 0,3 10 25 15,-3-10-25-15,2 11 28 0,-2-11-32 0,4 5 16 16,-4-5-69-16,10 3-36 0,-10-3-104 0,13-2-64 16,-13 2-40-16,15-5-195 0,-3 1-7 0</inkml:trace>
  <inkml:trace contextRef="#ctx0" brushRef="#br0" timeOffset="-94929.48">3358 12606 71 0,'0'0'317'0,"4"-5"-41"0,-4 5-5 15,0 0-39-15,0 0-10 0,5 6-61 0,-5-6 27 16,4 8-58-16,1-2 2 0,-4 0-50 0,2 0 7 16,-2 2-44-16,3-1 19 0,-3 3-41 0,3-1 6 15,-4-4-96-15,4 2-74 0,-4-7-88 0,3 11-102 16,-3-11-160-16,2 11 19 0</inkml:trace>
  <inkml:trace contextRef="#ctx0" brushRef="#br0" timeOffset="-94778.92">3436 12503 108 0,'0'-8'301'16,"0"8"-90"-16,0-8-69 0,0 8-71 15,0 0-56-15,4-7-70 0,-4 7-195 0,8-4 79 16</inkml:trace>
  <inkml:trace contextRef="#ctx0" brushRef="#br0" timeOffset="-94476.89">3688 12459 320 0,'0'0'414'0,"0"0"-36"0,0 0-82 15,0 0-15-15,0 0-56 0,0 0-12 0,-18 1-49 16,18-1-15-16,-10 4-42 0,2 1-6 0,2-2-40 16,1 2 6-16,-2-1-21 0,2 2 7 0,0 1-30 15,1-2 13-15,-1 1-24 0,4 3 14 0,1-9-21 16,-1 12 15-16,1-12-21 0,2 12 17 0,1-1-18 16,2-5 18-16,-3 2-20 0,5-1 16 0,-2-2-15 15,0 4 17-15,0-4-20 0,0 1 14 0,0 1-16 16,-1-2 15-16,-4-5-18 0,8 11 16 0,-8-11-16 15,5 9 18-15,-5-9-15 0,1 12 14 0,-1-12-23 16,0 11 22-16,-2-1-20 0,-5-3 14 16,5 1-33-16,-5-1-9 0,2 0-84 0,-4 3-43 15,4-4-96-15,-1 4-85 0,-1-4-283 0,0-1-146 16</inkml:trace>
  <inkml:trace contextRef="#ctx0" brushRef="#br0" timeOffset="-92929.37">4121 12424 130 0,'0'0'376'0,"8"-6"-46"16,-8 6-2-16,4-6-14 0,-4 6-16 0,2-6-19 16,-2 6-32-16,0 0-59 0,0 0-44 0,4-5-36 15,-4 5-28-15,0 0-11 0,0 0-14 0,-5 6-10 16,5-6-8-16,-4 14-9 0,0-9 13 0,2 6-25 16,-1-4 12-16,3 3-27 0,-1-4 11 0,1 3-18 15,0-1 15-15,0-8-25 0,1 13 14 16,-1-13-25-16,5 10 20 0,-5-10-24 0,7 7 10 15,-7-7-40-15,11 2-4 0,-11-2-51 0,12-6-8 16,-12 6 2-16,11-6 29 0,-2-1-24 16,-4 0 37-16,-1 2-23 0,1-3 41 0,2 1-9 15,-2 0 40-15,0 0-15 0,-3-1 37 0,1 4-10 16,1-3 11-16,-4 7 8 0,2-9-7 0,-2 9 1 16,4-9-6-16,-4 9-2 0,4-6 25 0,-4 6-23 15,0 0 29-15,0 0-26 0,5 6 26 0,-2 0-32 16,-1 0 45-16,1 7-5 0,-2-3 0 0,0 7-26 15,2 2 29-15,-2 8-28 0,-1-1 28 0,-1 8-32 16,-2 1 27-16,2 3-29 0,-3-2 0 0,-1-2 17 16,-1 6-50-16,-2-7 41 0,3-1 4 15,-4-1 2-15,4-7 11 0,-3-4 19 0,2 0 17 16,-2-1 11-16,2-4 6 0,-2-1-4 0,4-7-5 16,-2 3-8-16,1-6-5 0,-3-1-14 0,8-3-54 15,0 0 66-15,-9-4-2 0,8-4-24 0,-2 3-14 16,3-6 3-16,3-1-5 0,-2-4 0 0,3-1 0 15,5-2-1-15,-3-1 19 0,3-1-24 0,3-2 19 16,2 1-24-16,0-3 18 0,1 4-29 0,1-1 32 16,0 1-27-16,1 1 26 0,2 1-24 0,-1 1 23 15,-3 2-27-15,2 1 24 0,-2 1-19 0,-1 2 14 16,0 0-14-16,-1 4 15 0,1-3-22 16,-2 4 28-16,-1-3-29 0,-3 6 22 0,-2 0-32 15,-1-3 20-15,3 4-26 0,-8 3 30 0,6-4-24 16,-6 4 29-16,0 0-20 0,0 0 42 0,4 5-20 15,-4-5 24-15,-1 11-22 0,-2-6 21 0,3 4-20 16,0-9 15-16,-2 12-23 0,-1-4 13 0,3-8-14 16,0 10 21-16,0-10-19 0,0 12 19 15,0-12-32-15,3 9 49 0,-3-9-16 0,2 8 26 16,-2-8-19-16,4 6 14 0,-4-6-20 0,0 0 13 16,12 1-22-16,-12-1 13 0,10-1-19 0,-10 1 15 15,9-3-22-15,-9 3 15 0,6-8-24 0,-2 2 10 16,1 3-30-16,-1-4 15 0,2 2-11 15,-6 5 24-15,4-9-18 0,-4 9 21 0,5-11-34 16,-5 11 36-16,4-7-15 0,-4 7 13 0,7-9-18 16,-7 9 19-16,5-8-7 0,-5 8 6 0,7-5-19 15,-7 5 16-15,9-9-17 0,-9 9 20 0,12-3-19 16,-12 3 17-16,11 0-16 0,-11 0 21 0,16 0-18 16,-16 0 17-16,12 0-18 0,-12 0 20 0,13 2-22 15,-13-2 17-15,14 3-23 0,-14-3 18 0,12 7-27 16,-12-7 21-16,9 4-21 0,-9-4 23 0,6 3-16 15,-6-3 21-15,10 6-18 0,-10-6 25 16,4 6-19-16,-4-6 26 0,5 5-22 0,-5-5 16 0,4 6-24 16,-4-6 27-16,5 7-22 0,-5-7 26 15,4 7-26-15,-4-7 25 0,6 7-20 0,-6-7 23 16,8 7-19-16,-8-7 23 0,5 5-13 0,-5-5 29 16,9 4-11-16,-9-4 21 0,10 3-17 0,-10-3 20 15,13-2-20-15,-13 2 20 0,14-5-14 0,-14 5 23 16,13-6 3-16,-8 0 3 0,3 1 8 0,-2-1-9 15,-2-1-3-15,0-1-9 0,-3 1-7 0,2-4-6 16,-2 2-2-16,0-2 0 0,-1 0-3 0,0 1-4 16,-1-1-3-16,0 0-4 0,1-1-3 0,-3 2-1 15,2 0 9-15,-2-1 11 0,3 2 2 16,-1-4 0-16,-2 7-55 0,3-3 58 0,-1 1-65 16,1 0 49-16,0-1-57 0,1 3 51 15,-1-4-60-15,4 4 59 0,-1-2-56 0,-2-2 51 16,4 3-45-16,-1-3 44 0,1 5-54 0,3-5 50 15,-2 3-56-15,-1-1 55 0,6-1-55 0,-1-1 54 16,-1 1-52-16,0 1 53 0,1-1-53 0,-1 3 57 16,-3 0-51-16,3-1 59 0,0 3-57 0,-1-3 59 15,-2 1-53-15,1 2 53 0,0 0-47 0,-7 4 47 16,9-6-59-16,-9 6 54 0,9-7-60 0,-9 7 55 16,0 0-50-16,14 0 53 0,-14 0-49 0,9 8 56 15,-4-3-52-15,2 2 53 0,-2-22-43 16,2 50 49-16,-3-20-5 0,0 2-5 0,1 1-4 15,-1 0-4-15,0 1-3 0,0-1 0 0,-2 0-1 16,2-1-1-16,-3 0 1 0,2-2-2 0,-2 1 1 16,-1-2 0-16,3 0-3 0,-2-5 1 0,-1 4 0 15,0-5 6-15,0 2 1 0,1-3 7 0,-1 2 8 16,0-9 6-16,-1 11-4 0,1-11-6 0,-4 11 1 16,4-11-5-16,-5 4 0 0,5-4 9 0,-9 3-10 15,9-3 17-15,0 0 2 0,-10 2 0 0,10-2 16 16,0 0 4-16,-12 0-4 0,12 0-7 0,0 0-6 15,-12 2-10-15,12-2-5 0,0 0-6 16,0 0-6-16,-13 1-7 0,13-1 3 0,-8 5-2 16,8-5-4-16,-9 4 2 0,9-4 4 0,-5 6-13 15,5-6 11-15,-4 10 1 0,4-10-1 0,0 8 5 16,0-8 2-16,3 10-4 0,-3-10-56 0,5 7 61 16,-1-2-2-16,-4-5-9 0,11 6-39 0,-11-6-61 15,17 2-92-15,-17-2-102 0,20-2-119 0,-7-2-115 16,1-2-325-16,-1 1-396 0</inkml:trace>
  <inkml:trace contextRef="#ctx0" brushRef="#br0" timeOffset="-92196.28">5692 12069 270 0,'0'0'357'15,"0"0"-93"-15,0 0-39 0,-8 9-10 0,3-2-15 16,0 2-72-16,-3 0 42 0,-1 7-78 0,-2-1 60 16,-1 3-28-16,1 4-23 0,-3 1-23 0,1-1-16 15,-1 4-2-15,1-5-9 0,2-1 13 0,2-2-23 16,1-4 16-16,0-2-28 0,2 2 22 16,1-6-27-16,0 3 14 0,1-4-25 0,0 1 19 15,0 0-16-15,4-8 37 0,-5 10-11 0,5-10 18 16,-5 8-22-16,5-8-5 0,-1 8-4 0,1-8 2 15,0 0 3-15,5 9-1 0,-5-9 5 0,6 2-13 16,-6-2-6-16,13 7-9 0,-4-3 1 0,0 0-3 16,1 0 0-16,2 3 0 0,-1-1-2 0,3 0-2 15,-1 5-1-15,1-3-12 0,0 4 11 0,-1-4-23 16,-3 3-42-16,4-1-45 0,-2 1-50 0,-1-2-48 16,1 2-49-16,-2-2-27 0,-1 0-59 0,-3-2-277 15,2 0-129-15</inkml:trace>
  <inkml:trace contextRef="#ctx0" brushRef="#br0" timeOffset="-91861.75">6047 12245 207 0,'0'0'474'16,"4"-10"-12"-16,-4 10-109 0,0 0 38 0,0-9-80 15,0 9 7-15,0 0-107 0,-1-7 5 0,1 7-93 16,0 0 23-16,0 0-80 0,-12-2 40 0,12 2-73 16,-13 6 43-16,6-1-58 0,-1 2 56 0,-1 3-60 15,-1-2 50-15,0 5-62 0,2 1 46 0,0-3-12 16,-2 3-6-16,5-1-2 0,1-1-7 0,-1 2-6 15,4-5-2-15,-2 3-3 0,3-2 2 0,3 1-2 16,-2-2-2-16,4-1-5 0,3-2-10 0,-2 1-24 16,3-3-81-16,0-1-47 0,4-3-112 0,-13 0-90 15,23 0-67-15,-12-2-373 0,2 1-327 0</inkml:trace>
  <inkml:trace contextRef="#ctx0" brushRef="#br0" timeOffset="-91496.66">6290 12198 189 0,'0'0'388'15,"1"-7"-37"-15,-1 7-62 0,0-9 33 0,0 9-42 16,0 0-50-16,0-7-51 0,0 7-43 0,0 0-35 16,0 0-18-16,3-6-16 0,-3 6-54 0,0 0 60 15,0 0-60-15,1 10 54 0,-1-10-40 0,0 11 58 16,0-3-54-16,-1 2 42 0,1 0-12 0,-3 4-7 16,3 0-10-16,-1-1-6 0,0 2-7 0,1-1-6 15,-3 0-8-15,3-1-2 0,0 1-3 0,0-2-1 16,0-2-3-16,0 2 1 0,0-4-3 0,3 3 3 15,-2-5 0-15,3 4-1 0,-3-4-6 16,4-3-46-16,0 2-85 0,4-3-128 0,-9-2-104 16,17 0-450-16,-7-1-342 0</inkml:trace>
  <inkml:trace contextRef="#ctx0" brushRef="#br0" timeOffset="-91113.49">6631 12182 91 0,'-1'-10'584'0,"1"10"-158"0,0-8 32 0,0 8-82 16,0-6 30-16,0 6-112 0,0 0 6 0,-4-9-110 16,4 9 11-16,0 0-92 0,-1-7 24 0,1 7-72 15,0 0 28-15,-12 1-62 0,12-1 38 0,-10 8-63 16,10-8 45-16,-10 8-57 0,5-3 49 0,1 2-59 15,-1 1 54-15,2-1-57 0,-2 0 46 0,5-7-51 16,-5 13 55-16,5-5-58 0,-1-3 50 0,1 4-61 16,1-2 48-16,-1-7-55 0,4 14 41 0,0-9-70 15,1 4 49-15,0-3-59 0,0 0 49 0,0 0-55 16,3 1 48-16,-2-3-11 0,-1 1-6 0,3 2-5 16,-3-2-10-16,-5-5 6 0,9 6 8 0,-4-1 10 15,-5-5 5-15,5 9 6 0,-5-9 3 0,0 10 12 16,0-10 6-16,-1 9 4 0,1-9 5 15,-9 10-1-15,5-3 3 0,-2-2-8 0,1 0-22 16,5-5-46-16,-9 8-57 0,9-8-55 0,-9 5-65 16,9-5-83-16,-8 4-163 0,8-4-6 15</inkml:trace>
  <inkml:trace contextRef="#ctx0" brushRef="#br0" timeOffset="-90747.21">6758 12095 109 0,'-4'-6'506'0,"4"6"-113"15,-5-8 71-15,1 2-13 0,4 6-19 0,-5-7-97 16,5 7 6-16,-7-6-96 0,7 6 22 0,0 0-104 16,-2-10 19-16,2 10-93 0,0 0 23 0,-5-6-80 15,5 6 32-15,0 0-66 0,0 0 45 0,0 0-53 16,0 0 51-16,0 0-57 0,14 5 54 0,-9 1-57 15,0 0 52-15,4-1-55 0,0 4 54 0,1-1-57 16,-1 2 61-16,1-2-60 0,2 3 48 0,-2-1-51 16,0 3 50-16,-1-4-50 0,0 4 56 0,1-3-52 15,-1 0 50-15,-1 0-60 0,-3-1 52 0,4 0-51 16,-4-1 59-16,0 0-61 0,-1 1 57 16,-1-4-61-16,-1 3 60 0,-2-1-54 0,3-2 56 15,-3-5-49-15,-3 14 50 0,3-14-50 0,-5 12 52 16,1-6-52-16,-2 0 52 0,-2 3-53 0,-3-4 53 15,-2 5-54-15,-1-2 55 0,1 2-62 0,-5 0 29 16,3 0-113-16,-3-1-29 0,1 3-111 0,1-1-140 16,0 3-137-16,0-3-338 0,-1 1-426 15</inkml:trace>
  <inkml:trace contextRef="#ctx0" brushRef="#br0" timeOffset="-88264.59">1200 12191 334 0,'1'7'418'16,"-1"-7"-7"-16,0 0-67 0,0 10 5 0,0-10-45 16,0 0-24-16,0 0-67 0,0 0-25 0,0 0-46 15,0 0-14-15,0 0-39 0,-8-8-4 0,8 8-30 16,-1-10 6-16,0 2-28 0,-2 1 8 16,3-5-8-16,0 0-8 0,0-2-4 0,0-3-10 15,-1-4 2-15,2-4-4 0,-1-3-2 0,0 0-5 16,0-7-2-16,3-2-11 0,-2-2-10 0,0-6-7 15,2 0 5-15,-2 1-7 0,2-1 22 0,-2 7-21 16,0-2 18-16,-1 3-3 0,3 0 1 0,-2 1 6 16,-1 1 6-16,3 3 0 0,-3 5 2 0,1 2 3 15,-1 3 2-15,0 4-2 0,0 0 1 0,-1 1 1 16,1 1 0-16,-3 3 1 0,3 1-6 0,-1-1-2 16,1 5-2-16,0-1-6 0,-3 3-6 0,3 6-3 15,0-14-14-15,0 14-12 0,0-9-17 16,0 9-6-16,-1-10 8 0,1 10 8 15,0 0 11-15,0 0 7 0,0 0 15 0,0 0 1 16,-8 6 8-16,7 3-9 0,0-2 5 0,-3 5 4 16,-1 4 0-16,1 1-32 0,-1 1 21 0,-3 3 27 15,2 1-22-15,-3 4 23 0,0 2-2 0,-3-2-1 16,2 2 2-16,1-2-3 0,3-4 1 0,-2 0-5 16,-1-2-5-16,4 0 6 0,0-4-2 0,0-1-2 15,0 0 12-15,0-4-2 0,2 0 2 0,-2-1-2 16,4-1 7-16,-2-4 0 0,2 3 20 0,1-8 7 15,-4 8-8-15,4-8 7 0,0 0-9 16,0 0-10-16,0 0-4 0,0 0-4 0,5-7 7 16,-1-3-12-16,0-1-3 0,2-3 1 0,-1-2-12 15,-1 0-23-15,4-6 17 0,-3 4-3 0,4-3-6 16,-3-2-3-16,1 1 7 0,-1-3 3 0,2 2-4 16,-2 2 3-16,3-2 0 0,-4 2 3 0,3-1 6 15,-2-1-2-15,2 5 8 0,-2-2-5 0,-2 5 6 16,1 0-8-16,3 1 12 0,-4-1-5 0,-2 3 7 15,2 3-3-15,0-2 5 0,0 3-15 0,-3 0 6 16,2-1 3-16,-1 4-7 0,-2 5 0 0,4-12-7 16,-4 12 3-16,5-4-3 0,-5 4 4 0,0 0-6 15,10 1 9-15,-3 1-7 0,-1 5 4 16,2 2 2-16,1 4 1 0,1-1 1 0,4 5 0 0,-1 0 3 16,2 3 4-16,-1 2-22 0,4-1 24 15,-4 2-20-15,5-3 22 0,-2 0-19 16,-2 0 14-16,2-1-43 0,-2-3-26 0,-2 0-88 15,2-4-44-15,-2 3-75 0,-4-2-85 0,4-6-201 16,-3 4-74-16</inkml:trace>
  <inkml:trace contextRef="#ctx0" brushRef="#br0" timeOffset="-87597.39">861 10243 267 0,'0'0'244'0,"-1"-8"-41"0,1 8-70 16,0 0-3-16,0 0-48 0,0 0 16 0,-3 11-28 16,3 2 25-16,3 5-36 0,-2 7 30 0,4 10-37 15,-1 9-9-15,0 2 0 0,2 5-3 0,2 2-15 16,-2 10 22-16,3-3-35 0,0 1 26 15,-1-8-39-15,-2-1 25 0,2-1-30 0,-2-5 26 16,-1-4-32-16,-1-7 34 0,1-3-32 0,-1-7 30 16,0 1-29-16,0-5 24 0,-3-4-23 0,4-3 29 15,-5-2-29-15,3 1-30 0,-2-6-74 0,-1-7-30 16,0 0-117-16,0 0-149 0,0 0 130 0</inkml:trace>
  <inkml:trace contextRef="#ctx0" brushRef="#br0" timeOffset="-86998.34">820 10370 1 0,'-9'-17'436'0,"3"4"-25"0,-2 0-78 0,-1 0-56 16,3 1-27-16,-2 1-25 0,4 1-39 0,-1 1-27 15,0-2-32-15,1 3-32 0,2-2-24 0,-1 1-20 16,6-4-16-16,2 3-4 0,1-5-5 0,7-1-8 15,5-3-13-15,1-1 1 0,9-2-16 0,3 1 1 16,1-1-1-16,2 2 1 0,2 1 2 0,0 0 0 16,-2 1 3-16,5 1 0 0,-5 1 0 0,3 1 6 15,-6 3 0-15,-3 1-3 0,-1 0-5 0,-3 4 0 16,-2-2-1-16,-3 2-2 0,0 3-5 16,-1-2-1-16,-4 2-2 0,0 3-4 0,-1-1 1 15,-4 1 2-15,-9 1 4 0,22 1-26 0,-12 1 36 16,0 3-25-16,-2 4 34 0,1-1-26 0,0 6 33 15,1 4-24-15,-1 2 26 0,0 5-24 0,1 5 22 16,-2 1-1-16,2 9-2 0,0-1 4 0,-1 5-2 16,0-3-9-16,1 5-24 0,2-1 28 0,-2-3-25 15,0 2 32-15,2-1-26 0,-2-2 1 0,0-4 28 16,2 0-30-16,-6-4 31 0,3-5-34 0,1 2 35 16,-5-7-32-16,2-1 31 0,-2-1-31 0,0-5 30 15,-1 1-11-15,-2 0 45 0,1-3-2 0,-2-3 4 16,-1 2 6-16,0-1 3 0,0-2-4 15,-4 2 3-15,3-3-1 0,-4 3 0 0,-4-6 9 16,1 6-11-16,-2-4 31 0,-4 1 6 0,0-1-2 16,-1 1-2-16,-6-3-9 0,1 2-3 0,-3 0 6 15,0-2-1-15,-3 3-22 0,2-2 4 0,-7-2 3 16,3 6 2-16,-4-5-6 0,3 3 2 16,-2-2 10-16,3 2-10 0,1-3-5 0,3-2-12 15,2 2-7-15,-1 1-7 0,4-4-12 0,2 1 0 16,2-1-5-16,1 2-10 0,1-2-28 0,3-2-48 15,-2 1-38-15,12-2-32 0,-15 2-51 0,15-2-44 16,-10 1-39-16,10-1-24 0,0 0-64 16,-8-1-14-16,8 1-85 0,4-8-200 0,1 2-171 15</inkml:trace>
  <inkml:trace contextRef="#ctx0" brushRef="#br0" timeOffset="-84530.47">1605 10349 186 0,'0'0'397'0,"0"0"-44"16,0 0-32-16,0 0 4 0,0 0-23 0,0 0-16 15,0 0-21-15,0 0-40 0,0 0 13 0,0 0-23 16,0 0-2-16,0 0-25 0,0 0-6 0,0 0-22 16,0 0-8-16,0 0-16 0,0 0-21 0,0 0-12 15,0 0-32-15,0 0 0 0,0 0-24 0,0 0-4 16,0 0-21-16,0 0-8 0,0 0-8 16,0 0 1-16,9 3 1 0,-9-3 1 0,20-2 0 15,-3 1 4-15,2-3-15 0,5 1 8 16,7-2 4-16,2 1-4 0,3 1-3 0,11-3 3 15,-3-2-1-15,3 5-2 0,-1-3-1 0,4 1 1 16,-3 1-2-16,-1-1-6 0,0 2-6 0,-6-1-21 16,-3 0 14-16,-3 3-7 0,-2-2-2 0,-2 1-11 15,-5 2-7-15,-2-1-14 0,-2-1-8 0,-2 1-1 16,-5 1 0-16,0-2 23 0,-1 2 0 0,-13 0 16 16,20-1-6-16,-20 1 8 0,14-1-44 0,-14 1-22 15,12-4-35-15,-12 4 1 0,0 0-43 16,6-6-2-16,-6 6-60 0,3-6-8 0,-3 6-49 0,0-8-1 15,0 8-25-15,-3-7-13 0,3 7-181 0,-4-12-7 16</inkml:trace>
  <inkml:trace contextRef="#ctx0" brushRef="#br0" timeOffset="-84198.4">2429 10118 161 0,'-6'-5'238'0,"6"5"20"0,-13-5-42 15,13 5 21-15,-8-5-45 0,8 5 13 0,-9-5-36 16,9 5 15-16,-5-5-32 0,5 5 11 0,0 0-40 15,-7-6-9-15,7 6-45 0,0 0 4 0,-4-3-40 16,4 3 10-16,0 0-34 0,0 0 19 0,0 0-25 16,0 0 18-16,0 0-21 0,0 0 21 0,11 2-17 15,-11-2 13-15,14 5-25 0,-6 1 16 16,2-2-13-16,-1 2 17 0,3 1-24 16,-1 1 26-16,-1 1-24 0,2 1 28 0,-1-2-24 15,1 3 21-15,-3-2-30 0,1 1 24 0,-2-2-21 16,-2 4 23-16,-1-3-24 0,-1 1 23 0,1-2-23 15,-1 3 26-15,-3-2-16 0,-1 1 27 0,0-2-16 16,-4 4 25-16,2-1-16 0,-3-2 24 0,-3 4-14 16,3-3 14-16,-3 2-21 0,-2-3 10 0,4 1-22 15,-3-2 9-15,2 1-15 0,0-3 14 0,-1 1-50 16,4 0-28-16,-1-4-96 0,5-3-54 0,-8 8-104 16,8-8-95-16,0 0-163 0,0 0-88 0</inkml:trace>
  <inkml:trace contextRef="#ctx0" brushRef="#br0" timeOffset="-83815">2590 9832 423 0,'0'0'386'15,"-5"-9"-92"-15,5 9-13 0,-1-5-74 0,1 5-20 16,-3-6-76-16,3 6-8 0,0 0-47 0,0 0 18 16,0 0-42-16,-4 11 22 0,4 0-28 0,0 3 4 15,3 5 3-15,1 8-1 0,-2 4 19 0,2 12-29 16,4 1 17-16,-2 2-29 0,3 3 23 0,-4 0-33 15,3 1 26-15,2 2-19 0,-2 0 14 0,-2-1-21 16,3-2 3-16,-1 2-8 0,-2-5-6 0,-2 1 13 16,1-5 23-16,-1-7-34 0,1-3 25 0,-2-5-24 15,-1-3 27-15,2-1-30 0,-3-4 28 0,-1-3-23 16,3-3 25-16,-2 1-26 0,2-5 3 16,-3 1-97-16,0-10-65 0,1 8-94 0,-1-8-18 15,0 0-275-15,0 0-66 0</inkml:trace>
  <inkml:trace contextRef="#ctx0" brushRef="#br0" timeOffset="-83193.83">2530 9811 106 0,'-1'-10'420'0,"-3"0"-90"0,0 3 12 0,4 1-54 16,-4-3-2-16,4 3-48 0,-1-1-14 0,1 7-59 15,-1-11-17-15,-2 4-51 0,6 0-2 0,-3 7-41 16,2-12 0-16,2 4-22 0,1 2 11 0,2-5-27 16,4 3 10-16,2-1-20 0,5 0 12 0,0-2-15 15,2 3 13-15,3-4-20 0,4 4 17 0,1-2-20 16,0 2 20-16,4-4-21 0,-2 5 20 0,-1-3-18 15,3 4 18-15,-4-5-19 0,0 6 17 0,-2-1-18 16,-5-2 17-16,-1 4-22 0,-1 1 23 0,-4 0-20 16,2-2 12-16,-7 2-19 0,4 1 14 15,-4 0-14-15,-10 2 7 0,18-2-4 0,-18 2 14 16,13 2-7-16,-13-2 11 0,13 5-17 0,-7 2 15 16,-1-1-17-16,0 2 21 0,3 4-19 0,-3 3 22 15,4 2-21-15,-1 4 22 0,2 4-17 0,0 4 18 16,-1 1-20-16,3 6 2 0,0 3-44 0,1 4 55 15,1 0 6-15,-1 0-2 0,0 4-1 0,1-4 15 16,-4 4-22-16,4-3 18 0,-4-3-21 0,3 0 16 16,-3-3-17-16,-1 1 0 0,-1-1 0 0,1-6 10 15,-8-5-3-15,4 0 13 0,-2-3-17 0,-2 3 0 16,-1-3 3-16,0-4 3 0,-1 0-38 0,-2-1 63 16,2-1-48-16,-3 0 64 0,-1 0-55 15,0-3 59-15,1 2-53 0,-5-4 59 0,0 3-3 16,-1-1 5-16,1-2 7 0,-1-2-6 0,-7 2-8 15,4-4-12-15,-3 2-6 0,-1-3 2 16,-2 2 26-16,-1-4 14 0,-1 4 14 0,1-4-5 16,-2-1-4-16,0 2-14 0,2-2 1 0,1-2-1 15,-1 0-17-15,4 2-14 0,-1-1-8 0,-1-2-6 16,3 1-9-16,5-2-35 0,-3 1-59 0,0 1-71 16,3-2-55-16,1 3-108 0,-1-2-70 0,2 0-39 15,-1 2-402-15,9-4-365 0</inkml:trace>
  <inkml:trace contextRef="#ctx0" brushRef="#br0" timeOffset="-81882.41">2765 12191 231 0,'0'0'286'0,"0"0"-27"0,0 0-21 0,0 0-22 15,4 6-31-15,-4-6-29 0,0 0 9 0,0 0-36 16,5 3 15-16,-5-3 6 0,0 0 8 0,0 0 6 16,0 0 14-16,0 0 17 0,0 0 12 0,0 0-44 15,0 0 65-15,0 0-90 0,9-3 27 16,-9 3-90-16,5-16 39 0,-1 6-73 0,-3-4 42 15,3-3-13-15,1-3-17 0,3-4-12 16,-3-4-10-16,4-3-8 0,-1-9-9 0,-2-1-12 16,3-4-29-16,0-4-37 0,-1 1-28 0,1-2-14 15,1-3 0-15,-4 2-3 0,3 1 4 0,-4-2 23 16,4 4-7-16,-4 0 27 0,3 5-9 0,-3 1 24 16,-1 6-10-16,0 0 23 0,1 4-7 0,-4-1 26 15,3 7-16-15,-3-1 30 0,-1 2-15 0,3 4 19 16,-2 2-16-16,-1-1 21 0,0 3-14 0,3 3 20 15,-3 2-15-15,1-1 21 0,-1 1-20 16,0 3 14-16,1-1-18 0,-1 4 17 0,0 0-22 0,0-3 18 16,0 9-12-16,0-10 11 0,0 10-21 15,0-11 15-15,0 11-20 0,0-7 14 0,0 7-14 16,0-9 20-16,0 9-16 0,0 0 19 0,0-6-10 16,0 6 11-16,0 0-15 0,0 0 15 0,0-11-20 15,0 11 22-15,0 0-20 0,0 0 21 0,0 0-21 16,3-6 21-16,-3 6-19 0,0 0 18 0,0 0-17 15,0 0 20-15,0 0-18 0,1-8 23 0,-1 8-20 16,0 0 19-16,0 0-24 0,3-7 15 0,-3 7-12 16,0 0 17-16,0 0-18 0,0 0 20 0,1-6-21 15,-1 6 23-15,0 0-15 0,0 0 22 0,0 0-12 16,0 0 22-16,1-8-18 0,-1 8 20 0,0 0-17 16,0 0 15-16,0 0-9 0,0 0 19 15,0 0-17-15,0-8 16 0,0 8-18 0,0 0 10 16,0 0-16-16,0 0 6 0,0 0-18 0,0 0 4 15,0 0-17-15,0 0 15 0,-5 5-17 16,5-5 15-16,-6 10-15 0,2-5 15 0,-3 4-10 16,1 0 10-16,0 3-13 0,-2-2 14 0,-1 5-15 15,-1 1 15-15,-2 1-16 0,3-1 15 0,-1-2-15 16,0 2 19-16,2-1-17 0,-2-1 18 0,1-3-16 16,3 3 17-16,-2-4-13 0,3-1 19 0,-3-4-10 15,3 5 16-15,1-5-1 0,2 3 31 16,2-8 2-16,-7 8 21 0,7-8-22 0,0 0-17 0,0 0-2 15,0 0-19-15,0 0 3 0,0 0-22 16,4-14 2-16,0 5-28 0,0-2 3 0,1 0-32 16,0-3 12-16,4-2-15 0,-4 0 17 0,4-1-14 15,-1-1 25-15,2 1-12 0,-2 1 17 0,-2-3-5 16,3 1 10-16,0-1 6 0,-3-1 8 0,2 2-3 16,-3 2 3-16,4 0 4 0,-4 1 0 0,0 0 4 15,-1 3 3-15,1-1 6 0,-1 1 3 0,1 4 6 16,-4-3 4-16,3 4 0 0,-1-1-4 0,-2 1-6 15,3 2-4-15,-4 5-6 0,4-11-5 16,-4 11-3-16,1-6-10 0,-1 6-24 0,5-7 39 16,-5 7 1-16,0 0 2 0,0 0-1 0,10 3 2 15,-10-3 3-15,7 7-1 0,-5 1 0 0,5 1-5 16,-2 0 2-16,1 2-2 0,-1 3 2 0,3-1 13 16,0 1-18-16,2 1 18 0,-1 4-17 0,0-4 14 15,1 1-14-15,0 0 13 0,-1-2-17 0,0 0 16 16,1-1-15-16,-2-2 14 0,0 1-22 0,-2-1-5 15,2-2-62-15,-2-2-39 0,-1 2-83 0,-1-4-57 16,1 3-39-16,-1-2-76 0,-4-6-305 0,5 8-187 16</inkml:trace>
  <inkml:trace contextRef="#ctx0" brushRef="#br0" timeOffset="-80013.22">3252 10118 606 0,'0'0'497'0,"-11"0"-73"0,11 0-24 15,0 0-15-15,0 0-38 0,-12-1-36 0,12 1-106 16,0 0 8-16,0 0-96 0,0 0 19 0,0 0-87 16,0 0 30-16,0 0-17 0,0 0-10 0,0 0-54 15,8-5 53-15,-8 5-62 0,23-3 55 0,-5 2-56 16,2 0 49-16,7-3-56 0,1 2 54 15,8-2-55-15,1-1 57 0,0 2-60 0,1 0 58 16,-2 0-59-16,1-1 50 0,-1 0-46 0,-8 2 48 16,0 1-53-16,-1-1 52 0,0 0-54 0,-8 1 54 15,4 0-54-15,-5-2 55 0,0 2-55 0,-3 0 56 16,-2 0-54-16,0-1 56 0,-3 0-52 0,0 1 50 16,-10 1-67-16,17-2 35 0,-17 2-99 0,10-2 12 15,-10 2-84-15,13-5 47 0,-13 5-63 0,6-6 41 16,-6 6-85-16,4-10 19 0,-4 10-38 0,5-10-8 15,-5 10-13-15,3-11 3 0,-3 11 6 16,1-13 17-16,-1 13 30 0,0-13-79 0,0 5 243 16</inkml:trace>
  <inkml:trace contextRef="#ctx0" brushRef="#br0" timeOffset="-79782.19">3913 9938 355 0,'0'0'93'0,"-5"-9"30"0,1 4 7 16,4 5 7-16,-9-8 17 0,5 4 24 0,4 4-14 16,-6-9-5-16,6 9 13 0,-8-6 8 0,8 6-4 15,-8-6-5-15,8 6-2 0,-6-7-7 0,6 7-12 16,0 0 0-16,-5-6-26 0,5 6-21 0,0 0-21 15,-5-5-18-15,5 5-18 0,0 0-16 0,0 0-15 16,0 0-4-16,0 0-2 0,0 0 2 0,0 0-3 16,10 1 4-16,0 3-2 0,-2-2-53 0,2 4 59 15,3 3-53-15,-3-4 58 0,4 7-50 16,0-4 52-16,-1 4-54 0,4-1 56 16,-6 1-59-16,3 2 52 0,-2-4-45 0,-1 3 52 15,-2-2-56-15,-1 0 51 0,-3 1-70 0,0-1 25 16,0 1-35-16,-2-1-40 0,-2-1-41 0,-2 3-74 15,-3-1-89-15,-5 1-109 0,1-2-202 0,-6 2-125 16</inkml:trace>
  <inkml:trace contextRef="#ctx0" brushRef="#br0" timeOffset="-77833.34">3197 9090 292 0,'-14'-6'294'0,"5"-1"-34"16,-5 0-70-16,0 1-12 0,0-3-26 0,-5 2 22 16,0-2-56-16,-2 3 34 0,-2-1-33 0,0-1 10 15,0 2-36-15,-1-4 11 0,-4 4-36 0,-3 0 17 16,-1-3-26-16,0 5 7 0,0-3-29 0,-5 0 13 16,0 2-29-16,0 3 14 0,-1-2-27 0,-3 2 1 15,-1-2-7-15,-8 3 17 0,-1 1-13 16,-3 1 2-16,2 3-10 0,-5-2-3 0,1 3-10 15,0 0 2-15,-3 2 0 0,-10 2 0 0,4 1-2 16,0-1-26-16,1 5 33 0,9-7-37 0,-9 8 34 16,9-2-5-16,-5-2 7 0,8 2-13 0,2 3-25 15,-1-4 34-15,-7 5 4 0,7-2-2 0,5 2-1 16,-1 0-2-16,2 1-3 0,-1 1-12 0,5-1 1 16,0 1 14-16,-1 2-27 0,5-2 29 0,0 1-17 15,1 1 25-15,0 1-27 0,2 2 35 0,-2 1-28 16,4-2 30-16,0 3-27 0,0 0 30 0,4-3-27 15,-1 5 29-15,2-1-28 0,0 1 31 0,0 1-25 16,3 0 30-16,1-3-28 0,0 5 30 0,0-3-26 16,0 1 29-16,1-2-17 0,4 4 0 15,-1-3 3-15,6 0 5 0,-2-2-1 0,2 3 29 16,3-1-27-16,0 3 17 0,2-2-24 0,-1 1 23 16,3 4-24-16,1-1 24 0,-2 0-12 0,6 1 12 15,0 3-15-15,-2-3 13 0,6 3-17 0,-1-2 11 16,1 0-16-16,2 5 3 0,4 0-3 0,-3 0 5 15,3 0-10-15,3 0-2 0,2-1-5 0,-1 1 21 16,3 1-18-16,2-1-31 0,1 0 38 16,0 0 14-16,3-2-19 0,4 0 10 0,-1-1-9 0,7 3 13 15,-5-4-16-15,9 2 14 0,0 1-16 0,-7-7 0 16,8 3 2-16,-1-7 1 0,-2 1-2 16,2-3-1-16,0 2 4 0,1-2 0 0,0-3 2 15,4-1-21-15,-3 2 23 0,2-6-16 0,1 2 24 16,0-2-24-16,0-2 22 0,3-2-23 0,-3-1 24 15,5-1-21-15,0-1 24 0,0-2-35 0,-1-2 12 16,2-2 27-16,3 0-24 0,0-1 2 0,1-2 2 16,0-2-1-16,3-2 1 0,1 0 5 0,-3-2-2 15,3-2 3-15,-1-1-1 0,1-4 0 0,-3 3-1 16,11-6 1-16,-3-1 1 0,0-1-2 0,-1 1 22 16,-11 0-27-16,11-3 24 0,-13 2-25 0,4-1 26 15,-4 0-22-15,1 0 28 0,-2-2-22 16,11-1 24-16,-11 2-11 0,0-2 20 0,-3 2-16 15,1-1 3-15,-2-1 1 0,-4 3 12 0,4-4 4 16,-4 1 7-16,0 0-5 0,-2-3 0 0,-2 0-3 16,0 0 4-16,-1 1 4 0,0-1-2 0,-1-3 1 15,-2 2-65-15,1-1 64 0,-5-1-55 0,3 1 54 16,-5-2-50-16,3-1 55 0,-7 1-54 0,4-3 69 16,-4 1 5-16,-2 0 3 0,-2 2-13 0,-1-5-8 15,-2 2-9-15,-1 0-12 0,-3-2-5 0,1-6-13 16,-3 1-14-16,-5 3-1 0,2-3 1 15,-3 0-10-15,-4-6-58 0,-1 1 48 0,0 0-38 16,-4 2 62-16,-1-2-3 0,-3 2 8 0,0 0-16 16,-2 3 5-16,-2-2 4 0,1 0-4 0,-1 1-1 15,-2-1 8-15,0 1-12 0,-2-1 9 0,2 1-6 16,1 1 5-16,-1 1-6 0,-4 0-7 0,5 1 2 16,-2-1 0-16,-2 4-2 0,0 3 0 0,2-1-1 15,-3 3 1-15,0 0 1 0,0 3 0 0,0 4-2 16,-3 2-2-16,2 1-1 0,-3 0 1 0,-2 6 5 15,-2-2-7-15,-1 2 0 0,-1 3-2 0,0 3-1 16,-2-2 3-16,-1 5 0 0,6 1-3 0,-1 1 4 16,0 2-46-16,2 1 12 0,-4 3-37 0,2-2-15 15,0 2-55-15,3 5-7 0,0-3-52 16,5 3-30-16,4-2-45 0,-3 2-37 0,3 2-268 16,4-4-107-16</inkml:trace>
  <inkml:trace contextRef="#ctx0" brushRef="#br0" timeOffset="-76633.37">3729 10034 21 0,'0'0'209'16,"0"0"-28"-16,0 0-27 0,-13 0-13 0,13 0-15 15,0 0-10-15,0 0-6 0,-14 2 3 0,14-2-2 16,0 0 0-16,0 0 3 0,-13 2-3 16,13-2-6-16,0 0-2 0,0 0-6 0,0 0-10 15,-10 2-15-15,10-2-6 0,0 0-23 0,0 0-10 16,0 0-10-16,0 0-1 0,0 0-3 0,0 0-4 16,4 6 1-16,-4-6-1 0,9 3 1 0,-9-3 6 15,14 3 1-15,-3-2 7 0,1-1-5 0,2 1-3 16,0 0-10-16,0-1-1 0,5 0 1 0,0 0-1 15,2 0-59-15,-1 0 71 0,2-1-60 0,-3 1 57 16,3-1-58-16,-2 0 64 0,-2 0-59 0,4 1 58 16,-3 0-57-16,-2-2 60 0,-2 0-59 0,-1 1 59 15,-1 1-58-15,-3-1 63 0,-10 1-58 16,22-1 53-16,-22 1-43 0,15-1 70 0,-15 1-50 0,14 0 71 16,-14 0-49-16,12 0 61 0,-12 0-51 15,0 0 37-15,10-2-59 0,-10 2 41 16,0 0-63-16,13-1 45 0,-13 1-93 0,0 0 10 15,0 0-102-15,0 0 26 0,6-4-56 0,-6 4-34 16,0 0-49-16,0 0-52 0,-4-7-182 0,4 7 13 16</inkml:trace>
  <inkml:trace contextRef="#ctx0" brushRef="#br0" timeOffset="-76132.37">3922 9894 200 0,'0'0'260'16,"-8"-5"-47"-16,8 5-13 0,0 0 0 0,-10-4-5 16,10 4-15-16,0 0-9 0,0 0-3 0,-10-4-7 15,10 4-4-15,0 0-8 0,0 0-5 0,-8-3-9 16,8 3-9-16,0 0-8 0,0 0-12 0,0 0-15 15,0 0-21-15,0 0-15 0,0 0-16 0,-5-2-13 16,5 2-11-16,0 0-10 0,0 0-3 0,0 0 3 16,0 0 1-16,4 4-2 0,-4-4-4 0,9 5-49 15,-9-5 61-15,14 9-47 16,-8-4 55-16,3-1-48 0,4 4 52 0,-3-2-55 16,4 0 71-16,-1 1-71 0,-3 0 57 0,4-1-48 15,-1 2 46-15,1-4-55 0,-4 4 56 0,2 0-56 16,-1-5 56-16,-3 2-59 0,1 1 59 0,0-1-57 15,-3-2 54-15,1 1-51 0,-7-4 50 0,9 8-53 16,-9-8 55-16,10 5-55 0,-10-5 56 0,6 5-61 16,-6-5 64-16,5 8-60 0,-5-8 59 0,0 6-54 15,0-6 55-15,-1 8-50 0,-3-2 50 0,4-6-55 16,-4 9 55-16,-1-3-3 0,0 0 2 16,0 2-1-16,0 0-2 0,0-1-5 0,-4 4-1 0,1-1 1 15,-1 1-5-15,3 0-4 0,-2 0-1 16,-1 1-2-16,4-1-3 0,-1 2-1 0,-1-3-5 15,2 4-15-15,-1-3-33 0,2-3-52 0,0 2-54 16,0-2-46-16,3 1-28 0,1-1-21 0,0-8-58 16,1 9-300-16,-1-9-123 0</inkml:trace>
  <inkml:trace contextRef="#ctx0" brushRef="#br0" timeOffset="-75392.37">4144 9646 293 0,'0'-9'340'0,"-5"5"-67"0,5 4 29 0,0-13-69 15,0 13-30-15,-1-8-43 0,1 8-36 0,-3-9-28 16,3 9-27-16,0 0-26 0,0 0-11 0,-1-5-9 15,1 5-6-15,0 0 2 0,1 11 0 0,2-3 10 16,-2 4-2-16,4 2-3 0,-2 3 22 16,-1 5 0-16,2 2-10 0,0 0-53 0,1 6 57 15,-2 1-57-15,-1 3 56 0,6 2-65 0,-7 1 60 16,4-1 6-16,-2 7-36 0,-2-6 23 0,3 1-7 16,-3-3-4-16,3 3-5 0,-4-5-2 0,4-1 3 15,-3-3-3-15,-1-5-1 0,3 1-2 0,-2-6-7 16,-1 0-2-16,4-4-25 0,-3 0-86 0,0-2 21 15,-1-3-25-15,3 2-23 0,-3-6-18 0,1 2-43 16,-1-8-60-16,0 8-224 0,0-8 25 16</inkml:trace>
  <inkml:trace contextRef="#ctx0" brushRef="#br0" timeOffset="-74616.37">4135 9448 301 0,'-1'-7'311'0,"1"-3"-70"0,0 10-18 16,0-12-23-16,0 5-24 0,0 0-32 0,1-3-22 15,3 1-22-15,1-1-22 0,0 2 6 16,3-6-41-16,1 5-2 0,1-3-9 0,3-2-47 15,1 0 47-15,0 2-49 0,0-2 42 0,5 0-54 16,-2 4 61-16,1-4-56 0,1 1 50 0,-1 1-46 16,2-1 53-16,1 1-51 0,-3 2 53 0,2-2-49 15,-1 2 59-15,-2-1-1 0,1 5-2 0,-3-5-6 16,-1 7-2-16,0-2-3 0,-1-2-8 0,1 4-3 16,-5 2-8-16,1-2-3 0,2 2 0 0,-6-3-6 15,-6 5 1-15,18 2-52 0,-18-2 66 0,17 6-62 16,-11-1 61-16,4 2-47 0,-2 4 60 15,0 4-59-15,-1 2 48 0,1 4 3 0,-2 2-1 16,2 3-1-16,1 7-5 0,-3 4 17 16,2 3-31-16,1 3 0 0,0 0-8 0,-3-2 10 15,2 2-1-15,-3 2 1 0,5-5-2 0,-1 2-53 16,-1-3 60-16,1 3-47 0,0-3 8 0,-3 2 62 16,2-3-64-16,-2-4 69 0,-2-1-69 0,5 2 63 15,-4-3-6-15,-1-1-1 0,0-1-2 0,0 2-1 16,-2-7-12-16,1 1-1 0,-2 0-1 0,4-1 2 15,-4-4-5-15,-1 0 6 0,0-2-6 0,3 0 2 16,-3-2 1-16,-3 1 8 0,3-2 6 16,0-2 9-16,-1-2 7 0,0 0 10 0,-3 2 16 0,3-5 10 15,-2 4 10-15,1-6-5 0,-1 5 3 16,-1-7-51-16,-1 5 50 0,1-3-13 0,-2 2-10 16,-2-3-55-16,-1 0 67 0,0 1-43 0,-1-1 61 15,0-1-56-15,-2 2 51 0,-3-2-64 0,2 0 50 16,-2 0-39-16,-2 0 68 0,-2 1-43 0,4-4 47 15,-3 2-63-15,-4 0 54 0,4 0-51 0,-1-1 70 16,1-1-56-16,0-1 53 0,2 1-74 0,-1-1 47 16,2 1-74-16,1-2 53 0,-3 1-63 0,4 0 52 15,13-1-61-15,-24 2 55 0,11-2-60 16,2 2 17-16,-1-2-15 0,12 0 48 0,-20 1-57 0,20-1 54 16,-17 0-58-16,17 0 50 0,-16 1-66 0,16-1 49 15,-13 2-63-15,13-2 46 0,-17 1-53 16,17-1 46-16,-9 1-63 0,9-1 27 0,0 0-65 15,-14 0 44-15,14 0-71 0,0 0 41 0,-14 1-33 16,14-1-42-16,0 0-45 0,0 0-66 0,-9 2 2 16,9-2-25-16,0 0-55 0,0 0-270 0,0 0-150 15</inkml:trace>
  <inkml:trace contextRef="#ctx0" brushRef="#br0" timeOffset="-72881.38">3578 12124 145 0,'0'0'593'0,"0"0"-163"0,0 0-2 16,0 0-84-16,-1 7 37 0,1-7-108 0,0 0 3 15,0 0-104-15,0 0 6 0,0 0-84 16,6-6 35-16,2 1-78 0,-2-7 42 0,6 1-71 16,2-4 46-16,1-4-12 0,4-4-15 0,3-4-8 15,4-2-7-15,-2-4-15 0,0-4-60 0,8-9 48 16,-1-3-68-16,-2-3 46 0,2-2-47 0,-2 1 55 15,2-3-47-15,-2-1 61 0,-1 0-50 0,-1-1 62 16,0 4-1-16,-1-2 2 0,-1 4 6 0,-2 1 4 16,0 3 3-16,-6 6-48 0,2 1 56 0,-2 1-44 15,-1 3 63-15,0-1-56 0,0 3 43 16,-3 2-43-16,1 6 54 0,-4 2-53 0,2-2 49 0,-2 7-49 16,-1 1 49-16,-1 0-52 0,-1 4 42 0,-2 2-46 15,3 1 47-15,-3-2-58 0,-1 6 51 16,1-4-55-16,0 6 50 0,-1-2-56 0,-3 0 51 15,-1 8-53-15,7-12 51 0,-7 12-53 0,2-9 54 16,-2 9-50-16,7-8 53 0,-7 8-55 0,2-7 55 16,-2 7-58-16,3-5 57 0,-3 5-53 0,0 0 58 15,5-10-54-15,-5 10 51 0,0 0-49 16,5-5 56-16,-5 5-53 0,5-5 53 0,-5 5-53 16,5-9 51-16,-5 9-54 0,7-6 53 0,-7 6-54 15,7-6 57-15,-7 6-57 0,8-9 60 0,-8 9-58 16,6-7 57-16,-6 7-56 0,7-9 54 0,-7 9-52 15,5-6 54-15,-5 6-40 0,5-4 48 0,-5 4-60 16,0 0 50-16,4-8-54 0,-4 8 55 16,0 0-56-16,0 0 53 0,2-7-61 0,-2 7 52 15,0 0-61-15,0 0 47 0,0 0-59 0,0 0 49 16,0 0-56-16,0 0 48 0,0 0-52 0,0 0 56 16,0 0-52-16,-5 8 52 0,5-8-60 0,-10 9 54 15,10-9-58-15,-8 8 55 0,3 1-53 0,0-4 71 16,-4 4-83-16,0 1 61 0,0 0-59 0,-1-1 56 15,1 4-57-15,0-4 69 0,-1 3-51 0,-3-1 60 16,4-1-52-16,-5 0 63 0,5-2-51 0,0-1 53 16,-1 4-56-16,0-5 57 0,1 3-47 0,1-4 60 15,-1 1-59-15,3 1 76 0,-2-3-52 16,3 0 33-16,5-4-54 0,-10 8 57 0,10-8-54 16,-9 5 55-16,9-5-55 0,0 0 55 0,0 0-55 15,-13 0 56-15,13 0-55 0,0 0 57 0,-5-11-56 16,5 11 55-16,-1-6-57 0,1 6 9 0,1-11 2 15,-1 11 3-15,5-7 6 0,-4 0 51 0,3 1-52 16,-4 6 45-16,4-9-52 0,1 3 48 0,-1 1-58 16,0 1 57-16,2-2-59 0,-1-1 59 0,2 3-56 15,-1 1 52-15,-1-2-54 0,3-1 56 0,-2 1-56 16,2 2 55-16,-3 0-53 0,3-1 54 16,-1-1-58-16,1 3 55 0,0-1-50 0,-2 0 57 0,3 0-57 15,-1-3 54-15,-2 3-52 0,2 0 56 16,1 0-59-16,-3 0 62 0,-6 3-62 0,12-8 54 15,-6 5-55-15,-6 3 57 0,10-6-53 16,-10 6 53-16,12-6-7 0,-7 1-55 0,-5 5 70 16,10-4-14-16,-10 4-60 0,5-2 61 0,-5 2-10 15,8-4-5-15,-8 4-55 0,0 0 67 0,5-4-19 16,-5 4-46-16,0 0 58 0,9-3-52 0,-9 3 53 16,0 0-50-16,0 0 55 0,0 0-55 0,0 0 59 15,9-4-55-15,-9 4 58 0,0 0-60 16,0 0 59-16,0 0-57 0,0 0 57 0,0 0-49 15,0 0 48-15,0 0-56 0,0 0 55 0,10 1-55 0,-10-1 69 16,0 0-70-16,0 0 63 0,0 0-65 16,0 0 60-16,5 3-56 0,-5-3 57 0,0 0-58 15,4 7 59-15,-4-7-54 0,0 0 61 0,6 5-61 16,-6-5 51-16,3 5-47 0,-3-5 62 0,1 11-49 16,-1-11 58-16,0 10-57 0,-1-1 65 0,-2-1-63 15,2 5 63-15,0-2-63 0,-4 1 55 0,1 5-56 16,-1 0 48-16,0 3-8 0,-2-2-10 0,2 3-2 15,0-4-9-15,0 1-1 0,1 0-23 0,0-2-36 16,2-1-56-16,-1-4-70 0,2 2-69 16,-2-4-74-16,2 3-370 0,1-6-196 0</inkml:trace>
  <inkml:trace contextRef="#ctx0" brushRef="#br0" timeOffset="-71484.37">4939 9108 75 0,'-5'-5'237'16,"1"-2"-38"-16,-1 1-23 0,0 0-14 0,-4-1-15 16,3-1-16-16,-3-1-25 0,-2 1-26 0,0-4-14 15,-3 2-13-15,-4-4 17 0,1 0-33 0,-2 0 15 16,-5-4-27-16,-3-2 22 0,-5-3-2 0,3 0-14 16,-6-1-23-16,1-1 18 0,-10-4-30 0,-3-2 19 15,-3 3-8-15,-1-4 8 0,-5 5-28 0,-4-3-5 16,-3 1 21-16,-6 1-30 0,0 3 14 0,-5-2-38 15,-4 2-5-15,-4 2-35 0,-1 2 3 0,-1 1-18 16,-7 3 4-16,-2 0-9 0,-2 3 8 16,-3 2 2-16,-2 3-7 0,-1 1-23 0,1 3-88 15,1 1 68-15</inkml:trace>
  <inkml:trace contextRef="#ctx0" brushRef="#br0" timeOffset="-69968.37">4958 9860 235 0,'0'0'314'0,"0"0"-51"16,0 0-52-16,-9-4 42 0,9 4-73 0,0 0 51 16,0 0-79-16,-12-2 54 0,12 2-92 0,0 0 48 15,-7-4-72-15,7 4 51 0,0 0-51 0,0 0 58 16,0 0-63-16,0 0 34 0,-9-2-74 0,9 2 32 15,0 0-61-15,0 0 41 0,0 0-63 0,0 0 48 16,0 0-52-16,0 0 52 0,9-2-50 0,-9 2 72 16,17 0-50-16,-7-2 60 0,4 1-59 0,4 1 50 15,2-1-49-15,1-1 51 0,3 1-68 16,4 0 54-16,-1 0-64 0,4-1 56 0,-3 1-59 16,0-1 54-16,1 1-56 0,1-1 48 0,-1 2-58 15,-2-1 56-15,4-1-61 0,-2-1 43 0,-1 2-60 16,2-1 43-16,-1-1-68 0,-1 1 33 0,0-1-71 15,-2-1 43-15,-2 1-58 0,-5 2 48 0,2-2-58 16,-6 2 60-16,-1-2-53 0,0 0 82 0,-1 1-63 16,-3 1 58-16,-1-2-52 0,-9 3 16 0,17-2-66 15,-17 2 12-15,10-3 12 16,-10 3 9-16,0 0 13 0,9-8-9 0,-9 8-13 16,0 0 22-16,-4-7 23 0,4 7 14 0,-1-6 12 0,1 6 14 15,-5-7 11-15,5 7 12 0,-7-6 7 16,7 6 24-16,-5-9 13 0,5 9 19 0,-4-9 22 15,4 9 16-15,-5-8-10 0,5 8 8 0,-6-10 19 16,6 10 20-16,-5-7 17 0,2 1 8 0,3 6 9 16,-4-7-7-16,4 7-9 0,-5-4-23 0,5 4-21 15,-4-7-20-15,4 7-18 0,0 0-11 0,-1-7-15 16,1 7-9-16,0 0-8 0,0 0-2 0,0 0-1 16,0 0-3-16,0 0 2 0,0 0-2 0,5 5-1 15,-5-5-3-15,8 9-1 0,-3-4 0 16,0 1 3-16,0 4-44 0,0-3 57 0,2 3-50 0,-5-2 51 15,2 2-56-15,0-3 67 0,-3 4-63 0,3-4 61 16,-4 5-65-16,-1-4 9 0,-2 3 3 16,1-1 2-16,-2-1-23 0,-1 0-14 0,-2 0-16 15,-3-1-16-15,4 1-12 0,-1-2 1 0,1 0-41 16,-2 0-48-16,2-3-52 0,-2 0-210 0,8-4 65 16</inkml:trace>
  <inkml:trace contextRef="#ctx0" brushRef="#br0" timeOffset="-69434.37">5845 9428 154 0,'0'0'325'16,"0"0"-64"-16,0 0-48 0,-4-7-38 16,4 7-38-16,0 0-36 0,0 0-17 0,0 0-9 15,0 7 14-15,0-7 16 0,0 19 0 0,0-7-5 16,0 2 0-16,3 4-6 0,-2 2-7 0,2 7-2 15,-2-2-65-15,0 6 56 0,2 2-63 0,-3 1-1 16,1 1 1-16,-1 2 6 0,0-1-8 16,0 1-4-16,0 0-1 0,0-2 52 0,0 0-64 15,-1-7 53-15,-2 2-62 0,3-6 59 0,0 0-54 16,-1-3 45-16,1-3-79 0,-1-1 12 0,1-5-91 16,-3 2-12-16,3-3-49 0,0-2-63 0,0-3-86 15,0-6-146-15,3 7 37 0</inkml:trace>
  <inkml:trace contextRef="#ctx0" brushRef="#br0" timeOffset="-68798.37">5839 9470 290 0,'-8'-9'388'0,"3"-1"-29"15,1 3-91-15,2-2 41 0,-2 2-87 0,1 1 32 16,-1-2-95-16,3 3 19 0,0-2-94 0,-3-2 32 16,4 3-74-16,4-2 42 0,-2-1-71 0,5-2 48 15,-1 3-52-15,2-4 36 0,3 3-53 16,-2-3 44-16,7-1-55 0,0 4 53 0,2-5-49 16,-1 3 48-16,2-1-55 0,-1-1 55 0,2 3-58 15,1-2 52-15,-2-1-54 0,3 3 55 16,-2-1-56-16,-2 1 56 0,1-1-45 0,-1 1 41 15,1 1-57-15,-1 3 58 0,-4-3-55 0,0 4 53 16,-1 0-56-16,-3 0 53 0,2 0-60 0,-3 2 56 16,0 0-59-16,1 2 55 0,-10 1-56 0,15 0 60 15,-6 1-48-15,0 3 51 0,-1 3-45 0,2 0 31 16,0 4-34-16,-1-1 51 0,0 7-49 0,4 2 60 16,-3 1-8-16,2 5-9 0,0 5-2 0,0-4-1 15,2 8-3-15,0 0-3 0,-1 4-2 16,2-3 1-16,-1 0-1 0,0 0 0 0,-1-3 0 0,2 3-53 15,-6-4 61-15,3-5-51 0,-3 4 58 0,-3-3-54 16,2 1 7-16,-2-6 5 0,-2 0 6 16,1-2 5-16,-4-1 3 0,2-1 9 0,-3-1 2 15,0 2 12-15,-3-4 3 0,2 1-1 0,-4-3 5 16,1 0 13-16,2 0 48 0,-5 0-47 0,2-1 57 16,0 0-55-16,-4-3 60 0,0 2-52 0,0-2 48 15,-5 1-53-15,4-2 58 0,-4 1-49 0,-3-2 54 16,-2-1-54-16,0 0 49 0,-3 0-60 0,-3-1 60 15,-1 1-51-15,-1-2 55 0,0 2-64 0,-5-3 41 16,3 1-53-16,1 0 55 0,1 0-52 0,0 0 0 16,2-2 4-16,-1 1-14 0,7-2-4 15,0 3-5-15,2-1 2 0,-1-2-12 0,4 2-12 16,0-3-32-16,5 2 4 0,-2-1-99 0,11-1 8 16,-17 1-84-16,17-1 22 0,-15 2-82 0,15-2-11 15,-12 2-2-15,12-2-21 0,-6 3-18 0,6-3-34 16,0 0-223-16,-8 3-97 0</inkml:trace>
  <inkml:trace contextRef="#ctx0" brushRef="#br0" timeOffset="-67885.37">6107 9519 39 0,'0'0'474'0,"0"-8"-82"0,0 8-26 0,0 0-34 16,3-7-18-16,-3 7-33 0,0 0-45 0,0 0-54 16,0-7-41-16,0 7-41 0,0 0-26 0,0 0-22 15,0 0-11-15,0 0-7 0,0 0-5 0,-8 6-6 16,8-6-3-16,-4 12-2 0,-1-5-2 0,4 0-4 15,-2 5-6-15,2-4-1 0,0 3-1 0,-2 0-1 16,2-3 0-16,1 0-2 0,-4 0-1 0,8-3 0 16,-4 4-1-16,1-2 0 0,-1-7 2 0,3 11 0 15,-3-11 1-15,2 7 12 0,-2-7-8 0,4 5 0 16,-4-5-7-16,0 0-14 0,0 0-4 0,12-2-4 16,-12 2-11-16,6-4-9 0,-6 4-9 0,5-8 5 15,0 3 8-15,-5 5 9 0,4-9 4 16,0 4-3-16,-4 5 7 0,5-8 3 0,-5 8 4 15,4-8 1-15,-4 8 1 0,5-9 1 0,-5 9-6 16,0 0-4-16,4-5 6 0,-4 5-1 0,0 0-1 16,2-8-1-16,-2 8 0 0,0 0 0 0,0 0 4 15,0 0 2-15,0 0 5 0,4-5 0 0,-4 5 5 16,0 0 3-16,0 0 0 0,0 0-3 16,0 0-7-16,0 0 20 0,4 5-9 0,-4-5 1 15,0 0-1-15,0 0-5 0,1 8 3 16,-1-8 0-16,0 0-2 0,4 3 3 0,-4-3-4 0,0 0 1 15,4 6 2-15,-4-6-2 0,0 0 2 0,5 6-1 16,-5-6 1-16,0 0-5 0,0 0 6 16,0 0-1-16,5 4-4 0,-5-4-2 0,0 0-4 15,0 0 2-15,0 0-6 0,0 0-5 0,0 0-15 16,0 0-3-16,0 0-9 0,0 0-8 0,0 0-11 16,0 0-23-16,0 0-4 0,0 0-21 0,0 0 6 15,0 0-13-15,0 0 18 0,0 0-5 0,0 0 10 16,0 0 3-16,0 0 25 0,0 0-25 0,0 0 11 15,0 0-17-15,0 0-1 0,0 0-10 0,0 0-23 16,-5-5-59-16,5 5 57 0</inkml:trace>
  <inkml:trace contextRef="#ctx0" brushRef="#br0" timeOffset="-66285.75">4557 12064 152 0,'0'0'276'15,"0"8"-32"-15,0-8-41 0,-1 7 16 0,1-7-51 16,0 0 37-16,0 7-53 0,0-7 60 0,0 0-52 16,0 0 63-16,0 8-59 0,0-8 31 0,0 0-75 15,0 0 26-15,0 0-71 0,0 0 42 0,0 0-60 16,10-3 48-16,-5-2-66 0,1-2 45 0,5-4-68 16,0-2 48-16,6-2-63 0,3-6 51 0,2-6-61 15,5 1 50-15,1-6-60 0,5-6 52 0,2-4-64 16,-1-5 43-16,6 0-64 0,-2-3 1 15,3 0 8-15,-4-3 55 0,5 0-60 0,-2-2 58 16,-2 2-52-16,3-1 61 0,-4 3-4 0,0-3-2 16,-1 3-48-16,-3-1 57 0,2 3-52 15,-1-1 60-15,-2 5-51 0,0-3 53 0,-1 7-51 16,-2-2 1-16,-3 9 4 0,1 0 3 0,-2-1 3 16,2 2 48-16,-3 3-53 0,2-2 48 0,-3 4-55 15,1-1 51-15,-1 4-55 0,1-1 54 0,-7 6-57 16,2 0 56-16,-1 1-56 0,1 1 55 0,-6 4-54 15,4 1 58-15,-6-1-60 0,3 4 55 0,-5 0-54 16,0 1 48-16,0-1-46 0,-1 6 53 0,-2-5-56 16,-1 4 59-16,4-1-56 0,-4-1 58 15,-5 7-56-15,9-7 52 0,-9 7-59 0,8-8 57 16,-8 8-58-16,5-6 56 0,-5 6-55 0,9-4 55 16,-9 4-54-16,5-5 55 0,-5 5-56 0,0 0 57 15,5-8-55-15,-5 8 55 0,0 0-55 0,8-4 55 16,-8 4-55-16,0 0 61 0,0 0-57 0,6-3 56 15,-6 3-62-15,0 0 58 0,0 0-53 0,5-6 52 16,-5 6-58-16,0 0 58 0,7-5-58 0,-7 5 61 16,0 0-54-16,6-5 56 0,-6 5-56 0,4-4 53 15,-4 4-59-15,0 0 56 0,5-7-56 0,-5 7 56 16,8-7-59-16,-8 7 55 0,5-5-57 16,-5 5 54-16,5-10-54 0,-1 5 53 0,-4 5-57 15,6-8 54-15,-3 2-54 0,2 1 58 0,-3 0-51 16,2 0 57-16,3-3-57 0,-5 3 61 0,2-1-62 15,1-1 57-15,-1 3-51 0,-4 4 53 0,6-10-52 16,-2 4 58-16,-4 6-62 0,5-7 58 0,-5 7-53 16,4-7 51-16,-4 7-58 0,4-6 51 0,-4 6-56 15,0 0 50-15,0 0-60 0,4-5 52 0,-4 5-61 16,0 0 50-16,0 0-75 0,0 0 43 0,-9 5-70 16,4 0 46-16,-3 0-65 0,-1 2 46 0,0-2-39 15,-4 3 54-15,2 0-38 0,-2 1 38 0,-2 0-32 16,1-3 60-16,-3 5-28 15,3-6 46-15,-1 5-27 0,1-4 38 0,-3 1-24 16,4 2 42-16,-1-6-31 0,0 4 40 0,5-2-31 16,-2-1 48-16,-1-1-36 0,3 0 54 0,-1 0-36 15,1 0 70-15,9-3-65 0,-13 1 60 0,13-1-67 16,-15 1 85-16,15-1-69 0,0 0 59 0,-13 0-63 16,13 0 58-16,0 0-61 0,-14 0 49 0,14 0-60 15,0 0 46-15,-5-4-66 0,5 4 56 0,0 0-58 16,0 0 57-16,0-7-59 0,0 7 56 0,8-5-55 15,-8 5 57-15,11-5-58 0,-2 0 55 0,0 1-56 16,4 2 54-16,0-3-59 0,2-2 54 16,-1 2-55-16,1 0 55 0,2-2-58 0,1 1 56 15,0-1-58-15,2-1 55 0,-3 2-57 0,-2-1 60 16,-1-1-61-16,0 1 56 0,3 0-54 0,-7 1 54 16,3-1-49-16,-2 0 52 0,-3 1-45 0,1 2 44 15,0 0-49-15,0-2 63 0,-3 1-62 0,1 1 61 16,-7 4-57-16,10-8 59 0,-10 8-51 0,9-5 48 15,-9 5-52-15,6-4 51 0,-6 4-60 0,0 0 49 16,9-6-60-16,-9 6 50 0,0 0-54 0,0 0 57 16,0 0-54-16,8 4 57 0,-8-4-53 0,0 9 54 15,0 1-61-15,-4 0 64 0,3 4-59 16,-3 3 55-16,-1 4-52 0,0 1 51 0,-2 3-52 16,-3 1 48-16,5 4-67 0,-3-3 31 0,-1-1-77 15,3 0-8-15,1-2-9 0,-3-4-15 0,3 2-19 16,1-2-20-16,0-2-28 0,2-2-54 0,-2 0-59 15,0-5-236-15,4 0-44 0</inkml:trace>
  <inkml:trace contextRef="#ctx0" brushRef="#br0" timeOffset="-64237.72">6057 9393 187 0,'0'0'198'0,"-6"-5"-30"15,6 5-24-15,-4-7-27 0,4 7-22 0,-5-8-27 16,5 8-17-16,-4-8-10 0,2 0-1 0,-2 4-6 15,1-1-6-15,-1-4-7 0,-2 4-1 0,2-2-9 16,-1-1-20-16,1 2-19 0,-1-5-4 0,1 6-30 16,-1-4-3-16,-1 0-36 0,1 3 3 0,-2-4-17 15,1 3 17-15,-2-2-97 0,-2 3 58 0</inkml:trace>
  <inkml:trace contextRef="#ctx0" brushRef="#br0" timeOffset="-63221.81">485 10119 32 0,'-5'27'47'16,"0"0"-4"-16,1 2 10 0,3-1-16 0,0 0-4 15,1 0 0-15,0 0-25 0,1 5 28 0,3-3-31 16,1 3 29-16,-3 0-29 0,6-2 20 0,-3 0-25 16,4 3 21-16,0-3-24 0,1 6 19 0,3-1-24 15,0-2 22-15,0 0-22 0,1 1 20 0,-3-1-22 16,6-2 27-16,-2 0-28 0,2 2 24 0,-2-3-21 15,4 0 20-15,2-2-25 0,-1-1 32 0,3 3-25 16,0-7 23-16,3 4-20 0,-2-3 21 16,4-1-22-16,3 0 25 0,-2-2-22 0,2-2 18 15,1-1-19-15,1-1 28 0,-1-1-30 0,5-1 20 16,0-1-22-16,-1-3 20 0,2 3-17 16,-2-1-2-16,6-5 6 0,-2 3 2 0,-2-2-3 15,3-1 0-15,1 0 0 0,-1 1 1 0,5-3 1 16,-1 0 2-16,1 1-2 0,0-3 2 0,1 3-1 15,2-4-7-15,-1 1 11 0,2-3-7 0,1 2 6 16,0 1-4-16,3-3 7 0,-3 2-8 0,4-3 6 16,-1 0-4-16,-2 0-1 0,3 1 4 0,3-2-5 15,-2 0 8-15,0 0-11 0,-1 0 8 16,5-2-7-16,-1 1 0 0,0 1 7 0,-2-3-6 16,1 0 2-16,-1-1-2 0,2 0 2 0,-4 0-1 15,4-1 2-15,-3 1 3 0,3-1-1 0,-3 0 0 16,4-2-4-16,-1 2 5 0,1-2-7 0,-1 1 1 15,7-2-6-15,-6 2-8 0,-2-2-7 0,8-2 2 16,-11 4-12-16,3-5-5 0,7 3-5 0,0-4-4 16,-11 3-3-16,7-4-5 0,-6 1-3 0,1 3 15 15,7-5 3-15,-3-4 7 0,-8 8 4 0,-2-2-25 16</inkml:trace>
  <inkml:trace contextRef="#ctx0" brushRef="#br0" timeOffset="-63187.31">4599 11153 43 0,'49'-13'-1'0,"-6"-3"0"0,3 3 1 15,-1 0-15-15</inkml:trace>
  <inkml:trace contextRef="#ctx0" brushRef="#br0" timeOffset="-63171.31">4910 11055 43 0,'42'-14'3'0,"-1"-1"-10"0,0 0-6 15</inkml:trace>
  <inkml:trace contextRef="#ctx0" brushRef="#br0" timeOffset="-62385.22">6083 9932 78 0,'-4'-14'46'0,"0"3"-9"0,2 1-9 0,-1-3-4 0,-1 1-10 15,-1-1-21-15,0-2-6 0,-1 0 8 16,1 3 11-16,-2-5 6 0,1 3 7 0,-2-4 13 16,-1-1 28-16,0 2-16 0,0-1 0 0,-1 0 17 15,1 0 12-15,-1 1 1 0,-3-1-11 16,3 0-6-16,-2-1 0 0,-3 3-7 0,2-1-10 15,-1 0-9-15,0-1-10 0,-1 0-5 0,-2 1 2 16,1-1-4-16,0 2-7 0,-3-2-12 0,1 1-4 16,-2 0 0-16,-2 2-2 0,3-1 1 0,-3 0 6 15,-1-1 4-15,0 1-1 0,1 2 11 0,1 0-2 16,-5 1 6-16,3-3-13 0,0 3 8 0,-1 0-7 16,-2 0 8-16,-2-1-9 0,3 2 12 15,-5 0-10-15,6-1 17 0,-4 3-6 0,-2-1 7 16,1 3-14-16,-2-3 11 0,3 3-12 0,-1-4 7 15,-2 6-6-15,-1-5 1 0,3 5 3 0,-2-5 10 16,-1 5-5-16,0 0 3 0,3-1-7 0,-6 0-5 16,3 1-1-16,-1-2 2 0,1 3-4 0,-2 1 2 15,-1-4-1-15,2 2 2 0,-3 3-4 0,3-4-1 16,-3 3 1-16,3 0-2 0,-3 2 0 0,-1-2 1 16,0 1 3-16,1-2 2 0,2 3 0 0,-2 0-1 15,0 1-3-15,-1-1 2 0,0-1 2 0,1 2-2 16,2-1 2-16,-2-1 5 0,4 2-10 0,0 1 4 15,0 0-6-15,-6 0-4 0,1 0 1 0,5 0-3 16,-8 0-6-16,4 0 14 0,-2 1-14 16,1 4 8-16,0-4-14 0,-3 2 3 0,6-1 0 15,-6-1-3-15,3 1-3 0,0 1 4 0,1 3-7 16,-1-1 7-16,0-3-6 0,0 2-6 16,1 3 7-16,-1-3 6 0,0 0 2 0,0 1-2 15,3 3-1-15,-5-3 6 0,5-1 2 0,-2 4-4 16,0-2-6-16,-1-1-1 0,3-1-12 0,-2 6-1 15,0-6-6-15,0 4-27 0,2-2-6 0,-2-1-10 16,0 3-12-16,2-2-73 0,-1-1 43 0</inkml:trace>
  <inkml:trace contextRef="#ctx0" brushRef="#br0" timeOffset="-58756.37">6308 11764 86 0,'6'-14'162'0,"1"1"-20"0,-1-5-48 15,7-2-3-15,0-6-33 0,6-4-1 0,0-3-11 16,0-2-19-16,4-5-8 0,5-8-7 0,0 1 11 15,2-4-14-15,-2 1 0 16,1 0 10-16,-2-2 21 0,1 4 16 0,-1 0 24 0,0-1 15 16,-7 11 19-16,-2-1-30 0,4 1 3 0,-3 1-3 15,-2 2-3-15,-1 1 3 0,1 0-5 0,-2 1-1 16,-3 6-2-16,-2-1 0 0,4 3-6 16,-5-2-15-16,4 3 3 0,-7 4-15 0,3 1 54 15,0-2-72-15,0 3 45 0,-1 0-74 0,-2 0 48 16,2 2-54-16,-1 1 59 0,-3 4-68 0,4-4 60 15,-3 1-67-15,0 4 60 0,-1-1-59 0,2 3 55 16,-2-3-58-16,1 2 58 0,-1 0-62 0,0 1 85 16,0 0-87-16,1 2 59 0,-4 0-63 0,3-2 61 15,-3 3-62-15,-1 5 63 0,7-12-64 0,-5 7 63 16,1 0-65-16,-2-1 57 0,3-1-46 0,-3 2 54 16,3-2-55-16,0 1 43 0,-2 1-45 15,1-1 59-15,-2-1-59 0,3 2 64 0,-1-1-61 16,-3 6 61-16,2-11-60 0,-2 11 65 0,4-7-61 15,-4 7 60-15,4-10-66 0,-4 10 59 0,0 0-63 16,1-7 57-16,-1 7-60 0,0 0 49 0,0 0-54 16,-2-8 54-16,2 8-58 0,0 0 54 0,-9 5-48 15,9-5 55-15,-11 7-45 0,1-2 52 0,5 1-55 16,-4 2 53-16,0 1-54 0,-2 1 59 0,-1 1-54 16,-2 0 57-16,0 3-52 0,0-1 52 0,1 0-49 15,-1 1 51-15,-1 1-44 0,1-2 11 0,0-1 9 16,2 0 7-16,-2-2 7 0,5 0 5 0,0-2-3 15,-1 0 3-15,5-3 0 0,-3 0-1 16,3 2 1-16,1-2 2 0,4-5 6 0,-10 5 13 16,10-5-25-16,0 0-8 0,0 0-3 0,0 0-11 15,0 0 0-15,-1-7 51 0,5-1-63 16,2 1 58-16,-1 0-63 0,0-2 54 0,4 1-59 16,0-3 58-16,0 2-65 0,0-3 63 0,4 4-59 15,-4-3 59-15,1 1-58 0,3 1 58 0,-3 0-59 16,0 0 60-16,2 1-57 0,-3-1 53 0,1 2-56 15,0 0 61-15,-2 0-62 0,-2 2 61 0,3 1-60 16,-1-4 57-16,-2 6-40 0,-6 2 39 0,13-7-55 16,-8 2 53-16,-5 5-65 0,10-4 62 0,-10 4-59 15,9-5 62-15,-9 5-62 0,0 0 62 16,17 0-64-16,-17 0 60 0,9 2-57 0,-9-2 57 16,6 3-64-16,-2 3 69 0,-4-6-61 0,9 10 61 15,-4-3-60-15,-1 2 62 0,-3-2-60 0,4 3 63 16,-2-2-63-16,1 2 54 0,-3 1-77 0,3 1 49 15,-3-2-88-15,4 0 13 0,-5 3-61 0,4-3-16 16,-3 2-30-16,2-2-62 0,-2 2-242 0,-1-3 19 16</inkml:trace>
  <inkml:trace contextRef="#ctx0" brushRef="#br0" timeOffset="-57573.06">7163 9176 4 0,'0'0'413'0,"0"0"-117"16,0 0 12-16,0 0-77 0,0 0-34 0,0 0-30 15,0 0-3-15,0 0 1 0,0 0-3 0,5-4-16 16,-5 4-21-16,0 0-16 0,-9-5-11 0,9 5-9 15,-9-3-17-15,9 3-9 0,-9-2-10 0,9 2-15 16,-14-3-8-16,5-1-4 0,0 1-5 16,-2 2-2-16,-1 0-3 0,-1-1-3 0,1 2-7 15,-1 0 5-15,-1 0-4 0,1 0-2 0,-1 2 2 16,0-2-3-16,1 1 1 0,-1-1 2 0,14 0 5 16,-23 1 0-16,23-1-4 0,-18 1 6 0,18-1 1 15,-15 0-1-15,15 0 5 0,-13 0 0 0,13 0 2 16,-10 2-1-16,10-2-4 0,0 0-9 15,-13-2 2-15,13 2-3 0,0 0-2 0,0 0-5 16,-13 0-2-16,13 0-1 0,0 0-4 0,0 0-1 16,0 0 1-16,0 0 3 0,-10 5 3 15,10-5 0-15,0 0 46 0,4 9-56 0,-4-9 50 16,2 13-57-16,2-4 56 0,0 1-57 0,0 5 58 16,0-1-63-16,1 5 56 0,1 5-6 0,-2 1-4 15,1 5-2-15,0 1-4 0,-1 3-3 0,0 2-1 16,-3-1-2-16,3 1-44 0,-4-1 51 0,4-3-52 15,-3-2 55-15,-1-2-52 0,0 0 57 0,0-4-53 16,0 1 57-16,0-4-49 0,0-2 17 0,-1 1 12 16,1-5 9-16,-4 1 6 0,4-2 6 0,0-2 7 15,-1 0 3-15,1-2-2 0,-3 0-1 0,3 0-7 16,0-5-5-16,0-5-5 0,0 14-8 0,0-14-2 16,0 11-2-16,0-11-1 0,-1 10-3 15,1-10-2-15,1 7-3 0,-1-7 2 0,0 7 0 0,0-7 6 16,0 7 0-16,0-7-1 0,4 6-5 15,-4-6 3-15,9 7 2 0,-9-7-2 0,10 4 1 16,-10-4 0-16,13 4 1 0,-13-4-2 0,22 5 2 16,-22-5-2-16,24 1-3 0,-11-1 0 0,2 0-5 15,-1 0-22-15,0 0-37 0,-1-1-38 0,2-1-59 16,-2 1-63-16,1-1-47 0,-1 1-40 0,-3-2-88 16,3-1-300-16,-4 0-205 0</inkml:trace>
  <inkml:trace contextRef="#ctx0" brushRef="#br0" timeOffset="-56173.65">7090 9130 19 0,'-4'-5'241'0,"4"5"-42"0,0 0-39 15,0 0-21-15,-4-8-24 0,4 8-4 0,0 0-6 16,4-4-16-16,-4 4-3 0,9-4-24 0,-9 4 3 16,14-3-28-16,-2 0 15 0,-1 1-30 0,1-3 15 15,-1 2-20-15,3 1 16 0,3 1-24 0,-2-3 27 16,2 2-21-16,-2-3 27 0,-1 3-27 15,3-1 29-15,-4 2-33 0,-1-2 32 0,0 3-37 16,-2-2 38-16,-10 2-34 0,19-4 52 0,-19 4-38 16,18-3 49-16,-18 3-46 0,13-3 56 0,-13 3-65 15,10-1 5-15,-10 1-1 0,0 0-4 0,14-2-11 16,-14 2-5-16,0 0-4 0,9-2 1 0,-9 2 1 16,0 0 2-16,14 3-4 0,-14-3 7 15,8 5 0-15,-8-5 3 0,9 9-1 0,-4-1 2 16,0 1 0-16,4 2 11 0,-4 4-7 0,4 2 3 15,0 1-7-15,0 6 55 0,-3 2-66 0,2 1 57 16,2 4-64-16,-5-2 57 0,2 2-60 0,-2 1 57 16,0-2-62-16,-1 1 62 0,1-6-42 15,-4 2 64-15,3-3-54 0,-3-1 64 0,2 0-47 16,-2-4 61-16,-1 2-51 0,0-4 40 0,3 1-63 16,-3-1 53-16,0-3-43 0,0 2 51 0,0-3-56 15,-3-2 51-15,3 1-54 0,0-1 53 0,-1 0-51 16,-2 1 57-16,2-4-54 0,-3 3 51 0,-1-4-51 15,1 4 5-15,2-3-1 0,-2 2 5 0,-4-4 1 16,3 2 11-16,-4 0 7 0,0-2 1 0,0 5 5 16,-5-5 10-16,4 0-2 0,-3 3-4 0,-2-3 2 15,1 0 7-15,-3 1 7 0,2-2 7 16,-2 2-32-16,-2-2 40 0,1 1-39 0,-2-2 25 16,-2 3-32-16,0-3 27 0,-1 0-17 0,3 0 8 15,-1 0-32-15,2 1 26 0,0-2-31 0,1-1 23 16,0-1-34-16,0 3 17 0,3-1-37 0,2-2 32 15,2 2-26-15,11-3 17 0,-21 1-29 0,21-1 23 16,-16 3-37-16,16-3 19 0,-13 1-44 0,13-1 15 16,-13 1-45-16,13-1 15 0,0 0-39 0,-13 2 18 15,13-2-8-15,0 0-5 0,-9 0-5 0,9 0 0 16,0 0-7-16,0 0 3 0,-11 1-15 0,11-1-22 16,0 0-25-16,0 0-30 0,0 0-32 0,0 0-17 15,-10 3-29-15,10-3-2 0,0 0-7 0,0 0-38 16,-3 8-257-16,3-8-90 0</inkml:trace>
  <inkml:trace contextRef="#ctx0" brushRef="#br0" timeOffset="-54588.99">6542 9648 256 0,'-8'-5'358'0,"8"5"-29"0,0 0-2 16,-5-6-30-16,5 6-10 0,0 0-24 0,0 0-15 16,-8-1-19-16,8 1-7 0,0 0-3 0,0 0-55 15,0 0 46-15,-10-4-59 0,10 4 57 0,0 0-62 16,0 0 62-16,0 0-64 0,-9-3 27 0,9 3-65 16,0 0 25-16,0 0-52 15,0 0 26-15,0 0-31 0,0 0 14 0,0 0-31 16,-9-2 12-16,9 2-31 0,0 0 10 0,0 0-31 15,0 0 15-15,0 0-35 0,0 0 19 0,0 0-29 16,9-7 30-16,-9 7-30 0,17-3 31 0,-6 2-31 16,7-3 5-16,0 1 1 0,5-3 28 0,1 1-36 15,3 1 29-15,-4 1-35 0,4-3 21 0,-3 2-57 16,-1 2 29-16,3-1-60 0,-7-1 45 0,0 0-70 16,-2 0 38-16,1 2-46 0,-7 0 49 0,3 2-36 15,-5-1 57-15,3-1-45 0,-12 2 61 0,16-2-53 16,-16 2 56-16,9-1-71 0,-9 1 45 0,9-4-17 15,-9 4-6-15,0 0-6 0,0 0-21 0,0 0-10 16,0 0-28-16,0-7-4 0,0 7 4 16,0 0 18-16,-9-5 11 0,9 5 9 0,-5-5 12 15,5 5 18-15,-6-7 12 0,6 7 18 0,-7-5 16 16,7 5 18-16,-7-9 27 0,7 9 26 0,-8-7 17 16,8 7 9-16,-8-5 27 0,8 5 15 0,-6-7 16 15,6 7 11-15,-9-7-52 0,9 7 56 0,-6-4-43 16,6 4 65-16,-7-5-42 0,7 5 56 0,-6-6-55 15,6 6 54-15,-5-5-66 0,5 5 44 0,-8-1-57 16,8 1-1-16,0 0-4 0,-4-5-4 0,4 5-6 16,0 0 25-16,0 0-33 0,-6-7 15 0,6 7-23 15,0 0 11-15,0 0-20 0,0 0 6 16,-5-5-22-16,5 5 5 0,0 0-28 0,0 0 16 16,0 0-25-16,0 0 12 0,0 0-25 0,0 0 13 15,0 0-19-15,0 0 2 0,0 0-7 0,0 0 22 16,0 0-16-16,1 8 16 0,-1-8-16 0,5 10 17 15,0-3-21-15,-1 2 13 0,4-3-20 0,-3 3 21 16,1-1-21-16,-2-1 19 0,4 3-20 0,-1-1 25 16,-3 1-35-16,1-3 12 0,2 1 19 0,-3-1-17 15,1 2 27-15,-3-4-22 0,2 0 17 0,-3 4-18 16,-1-9 29-16,0 12-33 0,0-4 33 16,-1-2-27-16,-3 2 1 0,-1 0 5 0,-1-2 1 15,-1 3 3-15,2-3 2 0,-1 1 0 0,-3 0 2 0,1-3 0 16,2 3-1-16,-2 0 0 0,2-2 0 15,-2-2 0-15,4 3-3 0,-1-1-3 0,5-5-9 16,-9 6-37-16,9-6-48 0,-7 6-50 0,7-6 6 16,-8 6-86-16,8-6 19 0,-5 7-108 0,5-7 15 15,-7 7-74-15,7-7-29 0,-1 8-43 0,1-8-335 16,-5 7-304-16</inkml:trace>
  <inkml:trace contextRef="#ctx0" brushRef="#br0" timeOffset="-27449.08">7141 8918 32 0,'0'0'266'16,"0"0"-35"-16,0 0-22 0,0 0-15 0,0 0-14 16,0 0-16-16,0 0-21 0,0 0 6 0,-6 3-1 15,6-3-64-15,0 0 64 0,0 0-56 16,0 0 62-16,0 0-11 0,0 0-12 0,0 0-10 16,0 0-4-16,0 0-7 0,0 0-3 0,0 0-57 15,0 0 51-15,0 0-59 0,0 0 49 16,0 0-61-16,0 0 54 0,0 0-58 0,0 0 54 15,0 0-58-15,0 0 53 0,0 0-54 0,0 0 53 16,0 0-54-16,0 0 55 0,0 0-46 0,0 0 53 16,0 0-47-16,0 0 52 0,0 0-62 0,-8-4 39 15,8 4-53-15,0-33 38 0,0 56-63 0,0-34 50 16,0 1-59-16,0-1 42 0,0-1-61 0,0-6 47 16,0-1-55-16,0-1 47 0,0-5-58 15,-1-2 50-15,1-1-49 0,-3-6 56 0,3 1-52 16,-1-1 61-16,-3 0-49 0,4 5 59 0,-1-3-49 15,-2 5 53-15,2-1-50 0,-3 3 61 0,3 0-2 16,-2 0 1-16,3 6-4 0,-2 0-4 0,-1 2-3 16,1 1 2-16,-1 1-1 0,3 1 0 0,-2 2-2 15,2 3-4-15,-3-2 1 0,3 2-6 0,-1 1 2 16,-2 1-6-16,3 0-2 0,0 1 1 0,0 6-53 16,-1-11 57-16,1 11-2 0,-3-10-5 0,3 10 0 15,0-7-3-15,0 7 1 0,0 0-6 0,-1-8 4 16,1 8 1-16,0 0-2 0,-1-10 6 0,1 10 1 15,0 0-3-15,0 0-4 0,-3-4 1 0,3 4 6 16,0 0-5-16,0 0 2 0,0-7-6 16,0 7 3-16,0 0 0 0,0 0 0 0,0 0-1 15,0 0-3-15,0 0-1 0,0 0-1 0,0 0-2 16,0 0-3-16,-4-7-3 0,4 7-2 0,0 0-5 16,0 0-4-16,0 0-7 0,0 0-8 0,0 0-6 15,0 0-7-15,0 0 6 0,0 0 13 0,0 0 6 16,-1 8 6-16,1-8-2 0,-5 10 6 0,5-10 4 15,-4 17 4-15,3-7 5 0,-3 1-45 0,0 3 57 16,2 1-49-16,-5 1 60 0,3 1-47 16,-2 1 55-16,2 1-57 0,-1 2 56 15,1-4-51-15,-1 0 54 0,1 0-54 0,-1-2 54 0,4 1-51 16,-4-4 55-16,1 4-55 0,0-5 56 16,3-1-54-16,-2 0 59 0,2-3-51 0,0 2 52 15,-2-3-55-15,2-1 56 0,-2 3-51 0,3-8 59 16,-1 8-45-16,1-8 61 0,-1 7-47 0,1-7 56 15,-4 9-42-15,4-9 65 0,0 0-53 0,-1 5 42 16,1-5-66-16,0 0 38 0,0 0-60 0,0 0 44 16,0-7-60-16,0 7 34 0,1-10-60 0,-1 2 47 15,0 0-59-15,4-1 54 0,-3-5-53 0,0 3 43 16,3-5-55-16,-1 1 67 0,-1-3-65 0,2 0 61 16,1-2 1-16,3 0-4 0,-4 2 6 15,1-2-2-15,-1 3 5 0,-2-2-2 0,2 1 3 16,1 1 4-16,-2 0 1 0,2 0 4 0,-3 3 3 15,2-1 3-15,-1 3 3 0,-2 1 5 0,2-1 10 16,-1 2 6-16,-2 1-2 0,3 3-3 0,-2-2-9 16,-1 8-6-16,0-11-6 0,3 4-3 0,-3 7-6 15,1-9-4-15,-1 9 2 0,0-8-5 0,0 8-4 16,0 0-10-16,1-9-7 0,-1 9 0 0,0 0 6 16,0 0 4-16,0 0 2 0,0 0 4 0,0 0 2 15,0 0 3-15,8 4 2 0,-8-4 0 0,5 11-1 16,-4-5 0-16,4 2 4 0,-1 2-1 0,0-2 0 15,4 5 1-15,-1 0 2 0,2-1-1 0,0 5-48 16,0-1 55-16,3-1-48 0,-2 3 55 16,1-2-50-16,1 0 55 0,-2-3-53 0,3 3 46 15,-4-4-66-15,1 1 28 0,0-2-77 0,-1 2 21 16,-1-4-86-16,1 2-27 0,-3-5-5 0,1 4-33 16,-1-3-44-16,-2-2-36 0,1 4-236 15,0-5-58-15</inkml:trace>
  <inkml:trace contextRef="#ctx0" brushRef="#br0" timeOffset="-23150.17">6957 7792 117 0,'0'0'232'0,"0"0"-48"0,0 0-7 15,-1-7-11-15,1 7-9 0,0 0-4 0,0 0-14 16,0 0-15-16,-3-6-9 0,3 6-9 0,0 0-8 16,0 0-52-16,0 0 40 0,0 0-46 0,-1-7 58 15,1 7-69-15,0 0 55 0,0 0-73 0,0 0 69 16,0 0-79-16,-9-1 51 0,9 1-68 0,0 0 53 16,0 0-61-16,0 0 59 0,-13 0-60 0,13 0 58 15,0 0-58-15,-11 4 55 0,11-4-54 0,-13 5 54 16,5-1-58-16,3 0 59 0,-4-2-54 0,2 3 47 15,-1 2 1-15,0 0-6 0,-2-3-10 0,1 5 7 16,0-2-6-16,0 0-1 0,0 3-1 16,0-1-5-16,3 1-3 0,-2-1 13 0,1 1-5 15,-1 1-1-15,0-1-2 0,3 3-7 0,-4-1 3 16,4-1 3-16,1 3-2 0,-2-2-57 16,2 0 66-16,-1 3-54 0,0-2 61 0,1 4-57 15,0-3 68-15,0 3-65 0,3-2 59 0,-3 2-57 16,3-2 62-16,-2 2-58 0,3 0 62 0,-1 0-62 15,0-2 12-15,-2 3 0 0,3 1 4 0,0-1-2 16,-1 0-1-16,1 0 13 0,0 0 4 0,0 2-5 16,-4-1 4-16,4 0 0 0,4 2 1 0,-4-1-1 15,0-1 3-15,0 2-4 0,1 0 2 16,-1 0 3-16,0 5 0 0,3-4 54 0,-2 2-68 16,-1-2 55-16,1 0-59 0,-1-2 56 0,3 1-62 15,-2-1 66-15,2 0-66 0,-2 1 59 0,0-2-59 16,-1-1 2-16,3 2 31 0,-2-1 38 0,-1 1-53 15,3-1 8-15,-1 0-11 0,-2 0 4 0,3-1 1 16,-2 2 2-16,-1-3 2 0,4 2-1 0,-2-1 2 16,-2 0 0-16,3 1-1 0,-2-2 1 0,-1 2 1 15,4-1-2-15,-4 0-3 0,3-1 2 0,-2 0 0 16,0 1-1-16,2-2-1 0,-2 2 0 0,-1 0 1 16,3-1 1-16,-2 1-3 0,0-1-4 0,-1 1 6 15,3-1 53-15,-3 1-66 0,1-2 56 0,-1 0-61 16,0-2 56-16,0 0-50 0,0 1 47 15,0-1-54-15,4-1 51 0,-4 2-52 0,0 0 73 16,0-1-76-16,0-1 61 0,0 2-61 0,0 0 57 16,-4-1-59-16,4-1 73 0,0 0-68 0,0 1 62 15,0 0-49-15,-1-1 68 0,-2 0-58 0,3 2 55 16,-1-3-60-16,0 1 57 0,-2 1-57 0,-1-3 56 16,2 0-52-16,-1 2 59 0,-1-4-57 0,0 4 64 15,-2-3-64-15,2 1 52 0,-2 1-56 0,-2-3 52 16,2 2-54-16,-3-1 49 0,1 0-49 0,-1-2 56 15,-1 1-53-15,0-1 52 0,1 1-55 0,-4-1 50 16,3-2-49-16,-2 2 54 16,1-2-52-16,-1-1 51 0,-2 2-52 0,0-3 55 15,1 0-57-15,-2 2 49 0,2 0-57 0,-2-3 53 16,1 0-54-16,-4 2 50 0,4-1-53 0,-4-1 58 16,1 1-56-16,-2-1 57 0,4 1-48 0,-3-2 52 15,0 2-57-15,0-1 79 0,-1-1-60 0,4 1-4 16,-6-2-3-16,2 1 6 0,4 0-1 0,-4-1-1 15,1 0 1-15,0 0 4 0,-1 2 0 0,1-2-1 16,0-1-4-16,0 1-3 0,0-1 0 0,-1 1 0 16,0 1-1-16,1-2-1 0,0 0-1 0,-1 0 4 15,2 0 4-15,-1-2 6 0,-2 2-6 0,2-1 2 16,-4 0-2-16,3 0-3 0,-3 1 3 16,3-3-2-16,-4 2 5 0,1 0 47 0,2-2-56 15,-3 3 46-15,-4-2-60 0,4 1 55 0,-4 1-59 16,2-1 62-16,-1-1-60 0,-2 0 68 0,4 2-65 15,-2-1 53-15,3 1-53 0,-5-2 51 0,5 1-48 16,-2-1 50-16,-2 2-62 0,1-1 56 0,-1 1-60 16,-1-2 58-16,0 2-52 0,1 0 46 0,-1 0-49 15,3 0 6-15,-5 0 3 0,6 0 1 0,-4 0-1 16,1-1 5-16,-1 2 53 0,-3-1-65 0,4 0 53 16,-1 0-52-16,-1 2 46 0,-2-1-50 0,2 1 48 15,-2-1-55-15,-1 1 55 0,-4 0-55 16,3 1 57-16,-3-2-59 0,3 2 54 0,-4-1-58 15,1 1 61-15,3 1-61 0,-3 0 56 0,3-1-55 16,2-2 59-16,-2 3-58 0,4-2 56 0,-1 3-56 16,1-2 59-16,-2 0-59 0,3-2 7 0,-1 3-2 15,1-1 61-15,-2 0-58 0,2 1 55 0,0-2-54 16,5 0 57-16,-4 1-53 0,0 0 55 0,3-1-50 16,0 2 46-16,-2-3-43 0,2 2 44 0,-2-1-52 15,2-1 55-15,1 3-52 0,4-2 56 0,-4-1-63 16,1 3 61-16,-1-4-67 0,0 1 60 0,0 2-62 15,-5-2 57-15,4 0-58 0,-2 1 57 16,-1-1-59-16,2 2 60 0,-1-3-59 16,1 3 57-16,-1-1-57 0,3 1 58 0,-4-2-62 15,4 1 66-15,-1 1-64 0,0 0 59 0,-1-1-55 16,1 1 57-16,1 2-56 0,-2-1 54 0,3-1-51 16,-4 1 48-16,3 2-47 0,-1-1 38 0,0-2-48 15,-1 2 62-15,1 3-53 0,1-4 56 0,0 1-57 16,0 0 54-16,-1 2-58 0,-2-2 57 0,5 1-55 15,-5 0 54-15,4 1-54 0,-1-4 58 0,2 4-57 16,-1-2 58-16,-1-1-58 0,-3 1 52 0,3 1-53 16,3-1 59-16,-3-1-4 0,0 1-2 0,1 1-11 15,4-3 5-15,-1 0-56 0,1 0 60 0,-1 4-22 16,0-5 14-16,1 1-3 0,-1 0-47 16,2 1 52-16,-1-1-1 0,-1 1 1 0,5 1-59 15,0-3 64-15,-4 1-63 0,4-1 64 0,1 0-58 16,-1 1 60-16,3 0 1 0,-1-2-4 0,2 2-5 15,-3 0 12-15,4-2-77 0,9-1 68 0,-19 0-11 16,19 0 2-16,-14 3-3 0,14-3-34 0,-18 2 40 16,18-2 0-16,-13 1-2 0,13-1-2 0,-11 0-4 15,11 0-1-15,-12 3-3 0,12-3-2 0,-10 1 1 16,10-1 1-16,0 0-4 0,-15 1 2 0,15-1 0 16,-12 2-1-16,12-2-3 0,0 0 1 0,-14 0 1 15,14 0-1-15,-10 1 1 0,10-1 0 0,-12 1 1 16,12-1 2-16,0 0 0 0,-12 1-8 15,12-1-7-15,0 0 0 0,-16 1-9 0,16-1 5 16,0 0-1-16,-15 0-2 0,15 0-2 0,-10 2 3 16,10-2-1-16,-13 1 1 0,13-1-1 0,0 0 0 15,-14 1 10-15,14-1-11 0,-12 2-1 0,12-2 10 16,0 0-5-16,-12 0 6 0,12 0-8 0,0 0 11 16,-12 3-4-16,12-3 7 0,0 0-4 0,-9 4 9 15,9-4-9-15,0 0 13 0,0 0-11 0,-14 1 11 16,14-1-8-16,0 0 7 0,0 0-6 0,-9 1 8 15,9-1-7-15,0 0 4 0,-9 2-2 0,9-2 3 16,-10 3-6-16,10-3 8 0,0 0-2 0,-9 3 2 16,9-3-9-16,-9 3 2 0,9-3-12 15,-11 6 12-15,11-6 0 0,-13 6 7 0,5-4-4 16,-2 2 2-16,1 1-3 0,0 0 7 0,-2 0-8 16,-1-1 9-16,-2 2-12 0,1 0 11 0,0-2-8 15,1 0 8-15,-4 4-7 0,2-4 5 0,0 1 7 16,0 1-10-16,0 0-5 0,0-1 9 0,1-2-2 15,-1 3 2-15,0-1-5 0,1-2 5 0,-2 1-9 16,2 2-1-16,-2-3 3 0,2 1 5 0,3-1-12 16,-3 0 16-16,3 1-13 0,-3-1 9 0,0 1-6 15,3-1 7-15,1-1-8 0,-1 0 7 0,1 1-7 16,-1 1 10-16,2-2-10 0,8-2 7 16,-14 5-8-16,14-5 7 0,-14 2-5 0,14-2 4 15,-13 4-4-15,13-4 10 0,-11 1-8 0,11-1 3 16,-12 5-6-16,12-5 7 0,-9 3-8 0,9-3 2 15,-11 3 0-15,11-3 2 0,-12 1 0 0,12-1 5 16,-10 2-8-16,10-2 5 0,-13 2-2 0,13-2 6 16,-10 1-10-16,10-1 8 0,-8 4-9 0,8-4 8 15,-10 3-7-15,10-3 8 0,0 0-11 0,-10 2 6 16,10-2-2-16,0 0 6 0,-12 2-14 0,12-2-2 16,0 0-20-16,-10 3-11 0,10-3-16 0,0 0-6 15,0 0-25-15,-9 2-9 0,9-2-21 16,0 0-32-16,0 0-26 0,-9 3-12 0,9-3-33 15,0 0-43-15,0 0-22 0,0 0-60 0,-6 6-346 16,6-6-206-16</inkml:trace>
  <inkml:trace contextRef="#ctx0" brushRef="#br0" timeOffset="-22717.36">1561 10207 100 0,'0'0'179'16,"3"-8"-35"-16,-3 8-37 0,1-7-22 0,-1 7-23 15,0 0 24-15,0-8-61 0,0 8-8 0,0 0-8 16,0 0-2-16,0 0-7 0,3-6 2 0,-3 6 1 16,0 0 35-16,0 0-15 0,-7 6 7 0,7-6-1 15,-5 12 0-15,0-7 20 0,0 5-11 0,1-3 30 16,-1 1-18-16,1 3 39 0,-1-2-18 0,-4 1 15 15,3 2 6-15,-2-3-4 0,3 5-4 0,-4-6 1 16,4 2-7-16,-3-1-16 0,3 0-6 0,0-3-7 16,-1 3-7-16,1-2 0 0,1-2 6 0,0 2 5 15,0-3-3-15,4-4-4 0,-8 10-1 16,8-10 1-16,-6 7-6 0,6-7-2 0,-4 7-6 0,4-7-4 16,-5 4-4-16,5-4-5 0,0 0-3 15,-4 8-2-15,4-8-8 0,0 0-3 0,0 0-2 16,-1 6-5-16,1-6 1 0,0 0 2 0,0 0 2 15,4 8 0-15,-4-8 0 0,6 10 1 0,3-5 1 16,-1 1-1-16,1 3-22 0,0-1 27 0,2 3-39 16,1-1 1-16,2-1-62 0,-3 1-2 0,2 2-49 15,2 1-8-15,-2-3-41 0,4 2-15 0,-7-2-35 16,4 0-202-16,-4 0 80 0</inkml:trace>
  <inkml:trace contextRef="#ctx0" brushRef="#br0" timeOffset="-18950.47">5927 8491 227 0,'-4'-5'267'0,"4"5"-42"0,0 0-2 0,0 0-53 16,-5-5 8-16,5 5-79 0,0 0 18 0,0 0-61 15,-4-6 23-15,4 6-42 0,0 0 39 0,0 0-43 16,0 0 40-16,0 0-46 0,0 0 38 0,0 0-51 16,0 0 47-16,0 0-55 0,0 0 48 0,0 0-57 15,0 0 46-15,-5-6-53 0,5 6 44 16,0 0-51-16,0 0 46 0,0 0-53 0,0 0 56 15,0 0-61-15,0 0 53 0,0 0-51 0,0 0 45 16,0 11-46-16,-1-3 48 0,1 1-47 0,0 4 49 16,0 5-40-16,1 3 46 0,-1 7-51 0,4 3 47 15,-3 4-46-15,3 0 47 0,1 9-48 0,-1 1 52 16,2-2-48-16,1 2 47 0,-1 0-45 0,1-4 5 16,0-1 49-16,-2-6-49 0,2 1 52 0,-2-6-50 15,0 1 64-15,0-5-66 0,0-1 69 0,0-3-62 16,-1-4 63-16,0-3-62 0,0 1 55 0,-3-1-16 15,3-4-58-15,-3 0 75 0,3 0-76 16,-4-3 67-16,4-1-65 0,-3 3 58 16,0-3 2-16,2-1-17 0,-3-5-44 0,1 11 57 15,-1-11-7-15,3 6-58 0,-3-6 56 0,1 9-81 16,-1-9 27-16,0 0-93 0,3 6-44 0,-3-6-65 16,0 0-62-16,0 0-235 0,0 0-32 0</inkml:trace>
  <inkml:trace contextRef="#ctx0" brushRef="#br0" timeOffset="-18500.92">5871 9061 305 0,'-8'-6'310'0,"8"6"-64"0,0 0 12 16,-2-7-72-16,2 7 9 0,0 0-84 0,0 0 23 16,-4-7-73-16,4 7 29 0,0 0-58 0,0 0 32 15,0 0-60-15,0 0 47 0,0 0-59 0,-4-5 38 16,4 5-48-16,0 0 51 0,1 10-53 0,-1-10 50 16,3 9-49-16,-2 0 6 0,4 0 4 0,0 3 0 15,-1 1 5-15,1 2 43 16,3 5-51-16,-2-1 44 0,2 2-52 0,-2-3 50 15,3 5-51-15,-1-5 50 0,1 2-48 0,-3-3 49 16,-1-1 1-16,3-2-37 0,-3 2 65 0,3-3-8 16,-2-2-2-16,-2 1-5 0,0-5 15 0,0 4 0 15,-2-5 9-15,2 3 6 0,0-3 8 0,-4-6 9 16,5 8 8-16,-5-8-1 0,4 10 0 0,-4-10-9 16,5 5-4-16,-5-5-16 0,0 0-16 0,0 0-11 15,14-3-61-15,-8-2 51 0,1-2-57 0,-1 0 42 16,3-2-88-16,0-2 25 0,0-1-90 0,0 1 27 15,1-3-78-15,2-1 30 0,-2-2-63 16,0 3-9-16,2-3-37 0,-2 1-37 0,0 0-229 16,-2-2-38-16</inkml:trace>
  <inkml:trace contextRef="#ctx0" brushRef="#br0" timeOffset="-17767.65">4156 8709 335 0,'-3'-9'290'15,"3"9"-14"-15,-4-11-1 0,4 11-43 0,0-12-20 16,0 12-21-16,-2-10-19 0,2 10-22 0,-3-7-20 16,3 7-21-16,-1-6-20 0,1 6-20 0,0 0-19 15,-4-9-13-15,4 9-8 0,0 0-12 0,0 0-10 16,-1-7-3-16,1 7-9 0,0 0 3 0,0 0-6 15,0 0 3-15,0 0 2 0,1 8-2 0,-1 1 2 16,4 2-8-16,-3 3 16 0,3 5-1 0,0 7 2 16,0 4-4-16,-2 4 1 0,2 1 2 0,1 7-54 15,-1-1 68-15,2 2-58 0,-2-5 59 16,0-4-56-16,0 1 61 0,-3-1-6 0,3 0-2 0,0-4-6 16,-3-4-1-16,2-2-4 0,-2 0-1 15,3-4-4-15,-2 0 1 0,-2-4-13 0,3 1-29 16,-2-3-29-16,-1 1-21 0,3-6-32 0,-3 4-33 15,0-4 1-15,1 0-31 0,-1-1-51 0,-1-1-268 16,1-7 3-16</inkml:trace>
  <inkml:trace contextRef="#ctx0" brushRef="#br0" timeOffset="-17351.45">4057 9189 323 0,'0'0'292'16,"-5"-8"-53"-16,5 8 20 0,-1-9-68 0,1 9 30 16,-5-8-83-16,5 8 57 0,-3-6-77 0,3 6 49 15,-1-8-68-15,1 8 36 0,0 0-70 0,-1-6 33 16,1 6-75-16,0 0 43 0,0 0-69 0,-3-6 51 15,3 6-65-15,0 0 50 0,0 0-56 0,0 0 56 16,8 4-60-16,-3 1 6 0,1 0 56 0,1 4-62 16,-1-2 61-16,3 5-58 0,1-3 56 15,2 3-11-15,-3-2 3 0,1 1-8 0,0 2-1 16,-1-3-1-16,1 2-3 0,-1-4-2 0,0 3-4 16,1-2 1-16,-2 1 1 0,-3-4 0 0,3 1-3 15,-3-1-1-15,1-1-1 0,-6-5 0 0,8 9 8 16,-8-9-1-16,9 6 3 0,-9-6-3 0,8 3 2 15,-8-3 0-15,0 0-2 0,0 0 6 0,15-1-37 16,-11-4-16-16,1-4-37 0,0-2-95 0,1-2-3 16,2-1-36-16,-3-1-16 0,4-5-17 0,-1 0-44 15,-2 1-184-15,2-1 47 0</inkml:trace>
  <inkml:trace contextRef="#ctx0" brushRef="#br0" timeOffset="-16496.49">2548 8941 154 0,'0'0'194'0,"0"0"-48"0,0 0-31 0,1-6-23 16,-1 6 4-16,4 4-20 0,0 2 0 15,0 4-20-15,0 4 12 0,1 1-13 0,2 7 0 16,1 5 1-16,0 4 2 0,-2 7-18 0,4 1 18 16,-1 1-12-16,-1 1 26 0,2 0-29 0,-2-2 18 15,-2-5-13-15,-2-1 37 0,1-3-33 0,3-1 32 16,-6-4-42-16,2-1 25 0,0-1-44 0,0-1 27 15,-3-3-42-15,2-1 31 0,-2-3-39 16,2-2 19-16,-2-1-67 0,0 0-15 0,-1-3-52 16,0 2-15-16,3-5-80 0,-3-6-71 0,-3 12-127 15,3-12 130-15</inkml:trace>
  <inkml:trace contextRef="#ctx0" brushRef="#br0" timeOffset="-16152.36">2548 9477 230 0,'-4'-7'306'15,"4"7"-10"-15,-5-5-60 0,5 5 16 0,-4-5-62 16,4 5 11-16,-2-7-58 16,2 7-1-16,0 0-60 0,0 0 3 0,-4-5-54 15,4 5 21-15,0 0-51 0,0 0 37 0,0 0-37 16,0 0 30-16,0 11-38 0,1-5 38 0,3 2-40 15,0 4 30-15,1 1-33 0,0 0 32 0,-1 3-18 16,2 0 15-16,-2 3-27 0,4 0 23 0,-1-1-31 16,1-2 18-16,-3 0-10 0,3-3 3 0,-2 0-1 15,2 1 1-15,-2-3 1 0,-2-1 0 0,1-2 0 16,3 2 3-16,-3-3 0 0,0-1-7 0,0 1 12 16,-1-4 4-16,-4-3 2 0,9 2-4 0,-9-2 1 15,14-3-8-15,-6-2-11 0,-2-3-3 16,4-2-85-16,-1-3-11 0,-1-1-89 0,2-2-48 15,-1-2-258-15,0-3-6 0</inkml:trace>
  <inkml:trace contextRef="#ctx0" brushRef="#br0" timeOffset="-15633.35">1054 9398 178 0,'0'0'296'16,"0"0"-104"-16,0-7-31 0,0 7-62 15,0 0-1-15,0 0-37 0,0 0 24 0,0 8 18 16,4 3 31-16,0 5-31 0,2 5 15 0,-1 7-41 16,0 4-18-16,3 9-9 0,2 5-4 0,-2-3-12 15,1 5-30-15,-3-3 25 0,4-6-32 0,-2 0 24 16,0-7-1-16,-2-3-9 0,-1-6 1 15,0 0 1-15,-1-4-31 0,1-2-46 0,-1-2-28 16,-1-3-9-16,-2 0-6 0,0-6-54 0,-1 3-47 16,0-9-189-16,-1 7 145 0</inkml:trace>
  <inkml:trace contextRef="#ctx0" brushRef="#br0" timeOffset="-15386.08">1017 9751 10 0,'0'0'164'0,"0"0"-67"16,-4-6-4-16,4 6-42 0,0 0 22 0,0 0-13 15,0 0 32-15,0 7-29 0,0-7 22 16,5 14-12-16,-1-5 18 0,4 3-33 0,-1 1-10 16,1-1-6-16,1 4-1 0,4-1 10 0,-2 1 13 15,2-3 7-15,1 0-12 0,0 0-15 0,4 0-4 16,-4-4-8-16,4 1-5 0,0-2-3 0,-3 0-18 15,3-3 17-15,0-1-23 0,1-4 20 0,-1 0-41 16,4 0-30-16,-2-4-68 0,2-1-75 0,1-3-193 16,0 0 158-16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17T04:22:16.562"/>
    </inkml:context>
    <inkml:brush xml:id="br0">
      <inkml:brushProperty name="width" value="0.05292" units="cm"/>
      <inkml:brushProperty name="height" value="0.05292" units="cm"/>
      <inkml:brushProperty name="color" value="#FF0000"/>
    </inkml:brush>
  </inkml:definitions>
  <inkml:trace contextRef="#ctx0" brushRef="#br0">24200 6534 17 0,'0'0'95'0,"-4"-6"-7"0,4 6-9 0,0 0-4 15,0 0-6-15,0 0-8 16,-4-3-2-16,4 3 4 0,0 0-10 0,0 0-8 15,-5-7-2-15,5 7-7 0,0 0-2 0,0 0 1 16,-1-6 4-16,1 6 8 0,0 0 2 0,0 0 1 16,0 0-2-16,-3-5 0 0,3 5-2 0,0 0-5 15,0 0-2-15,0 0 1 0,0 0-14 0,-5-7-2 16,5 7-6-16,0 0-1 0,0 0-5 0,0 0-3 16,0 0-1-16,0 0 13 0,0 0-17 0,0 0 4 15,0 0 1-15,0 0-6 0,0 0 0 0,0 0 2 16,0 0-3-16,0 0 2 0,0 0 3 15,0 0 0-15,0 0 5 0,4-5-3 0,-4 5 2 16,0 0 0-16,10-2 2 0,-10 2-2 16,10-3-2-16,-10 3 1 0,13-2-2 0,-13 2 1 15,14-3 7-15,-5 0-10 0,0 2 2 0,4-2 19 16,-3 2-26-16,3-1-1 0,2-1 0 0,2 2 2 16,1-2 0-16,1 1-3 0,0-1 10 0,4 0-24 15,1 1 21-15,2 0-20 0,-1 0 21 0,1 1-4 16,0 0 0-16,-1 1 0 0,-1 0-3 0,1 0 1 15,-5 0 9-15,3 0-11 0,0 1 2 0,4 0-2 16,-1-1 1-16,-1 3 1 0,-2-2-1 0,3 0 2 16,-2-1 1-16,-2 1 7 0,1-1-10 15,1 1 3-15,3 1 2 0,-4-2-3 16,0 0 21-16,1 0-19 0,4 0 3 0,0-2 4 16,-1 2 5-16,1-1 4 0,2 0-11 0,-2 0 8 15,-4 0-23-15,6 0 23 0,-2 1-24 0,0-3 18 16,-1 3-17-16,1-1 19 0,-3 1-23 0,3 0 27 15,0 0-7-15,-2 0 0 0,2 0-7 0,-1 0 3 16,1 1-3-16,0 0 0 0,0 1 0 0,2-1-1 16,-2 0-1-16,1 0 6 0,-1 0-5 0,3 0 2 15,-2 2-4-15,1-1 1 0,-2-1 0 0,0 0 0 16,3 2 2-16,-2-3-3 0,2 1 0 0,-2 2 10 16,1-2-32-16,-1 1 26 0,2-1-26 15,-2 2 32-15,2-1-23 0,-2-1 22 16,3 2-9-16,-1-2 15 0,1 0-15 0,2 0 1 15,1 2-5-15,2-1 2 0,-3 1-8 0,3-2 1 16,-1 2-2-16,1-2 2 0,4 1-1 0,-1-1 1 16,-1 0-3-16,1-1 5 0,1 1-8 0,-3 2 6 15,3-3-5-15,0 1 6 0,-1 1 0 0,-2-2 19 16,0 2-40-16,2-1 23 0,-2-1 12 0,-1 0-8 16,-1 0-5-16,4 0 1 0,-3 0 0 0,-5 2 0 15,1-2 2-15,0-2 1 0,-1 2 2 0,0 0-3 16,1 0 6-16,-1 0-4 15,4-1 3-15,1-1-3 0,-1 2 2 0,0-2-2 16,-2 0-1-16,3 0 3 0,-1 1-1 0,-5 1 4 16,1-1 2-16,-2 0-6 0,1-1 2 0,0 4-1 15,-1-4-1-15,0 2 1 0,-2 0-2 0,-1 0 2 16,-3 0-2-16,-1 0 1 0,-4 0 7 0,4 0-6 16,-4 0 1-16,-3 0-3 0,-1 0 2 0,-2 2 2 15,-13-2 22-15,24 0-9 0,-24 0 5 0,18 0 1 16,-18 0 3-16,15 0 4 0,-15 0-11 0,17 0-9 15,-17 0-2-15,15 0 1 0,-15 0-9 0,14-2 6 16,-14 2-1-16,16-1-5 0,-16 1-13 16,11-3-9-16,-11 3-11 0,14 0-10 0,-14 0-10 15,12 0-17-15,-12 0-14 0,0 0 5 16,15 0-27-16,-15 0 16 0,0 0-40 0,13 0 8 16,-13 0-28-16,0 0-111 0,10 0 83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4-02-13T13:33:46.126"/>
    </inkml:context>
    <inkml:brush xml:id="br0">
      <inkml:brushProperty name="width" value="0.05292" units="cm"/>
      <inkml:brushProperty name="height" value="0.05292" units="cm"/>
      <inkml:brushProperty name="color" value="#FF0000"/>
    </inkml:brush>
  </inkml:definitions>
  <inkml:trace contextRef="#ctx0" brushRef="#br0">26095 754 248 0,'0'0'329'0,"-4"-5"-97"16,4 5-14-16,-5-5-19 0,5 5-18 0,-6-8-39 16,6 8-7-16,-5-9-25 0,5 9-16 0,-7-9-7 15,7 9-14-15,-5-9-13 0,5 9-13 0,-4-11-9 16,4 11-6-16,-5-10-10 0,5 10 0 0,-4-10-3 16,4 10-5-16,-5-7-2 0,5 7 5 0,-2-7 7 15,2 7-3-15,-3-8 0 0,3 8-5 16,-5-4-5-16,5 4-6 0,0 0 1 0,-2-6-6 15,2 6-6-15,0 0 1 0,0 0 4 0,-4-6-7 16,4 6-3-16,0 0 0 0,0 0 1 16,0 0 5-16,2 8-15 0,2 0 8 0,-1 3 17 15,3 3 2-15,-1 1-4 0,0 4 1 0,2 2 0 16,-1 1-2-16,2 1 1 0,-2-1 0 0,-1 0 0 16,3 1-5-16,-2-1-2 0,-1-1-17 0,3-1-40 15,-3-1-35-15,0-3-38 0,-1-1 18 0,2-2-87 16,-2 1 13-16,1-2-88 0,-1-4-127 0,0 1 136 15</inkml:trace>
  <inkml:trace contextRef="#ctx0" brushRef="#br0" timeOffset="433.16">26374 606 45 0,'0'0'278'0,"0"0"-119"0,0 0 27 0,0 0-92 15,-7 6 42-15,7-6-77 0,-5 8 42 16,4-1-62-16,0 2-16 0,-2-1-4 16,3 3 1-16,-1-1-9 0,1 1 53 0,1 0-66 15,2 0 52-15,-1-2-53 0,2 0 45 0,1 1-58 16,0-3 51-16,2 1-50 0,-1-1 50 0,2-3-56 15,-2-1 56-15,4 1-57 0,-10-4 54 0,16 2-53 16,-16-2 61-16,16 0-56 0,-16 0 61 0,16-5-54 16,-9 2 54-16,2-2-58 0,-2 1 4 0,-2-3 13 15,1 1 5-15,-2-1 4 0,0-1 48 0,-2 2-53 16,-2-2 51-16,0 1-60 0,0-1 57 16,-1-2-45-16,0 2 46 0,-4-1-42 0,1 1 49 15,0 0-39-15,-1 0 47 0,-3 1-43 0,4-1 34 16,-2 2-45-16,0-1 20 0,-1 3-22 15,3-1 23-15,-1 0-41 0,5 5 30 0,-5-7-40 16,5 7 22-16,-7-7-73 0,7 7 26 0,-4-7-83 16,4 7 1-16,0 0-68 0,-4-4 50 0,4 4-70 15,0 0 7-15,0 0-132 0,0 0 209 0</inkml:trace>
  <inkml:trace contextRef="#ctx0" brushRef="#br0" timeOffset="684.17">26664 559 64 0,'0'0'207'16,"2"5"-54"-16,-2-5 32 0,3 11-90 0,-2-5 32 15,-1 5-78-15,3-2 47 0,-2 3-70 0,0 1 47 16,1 1-66-16,-1 1 53 0,0 2-66 0,-1 0 48 16,3-1-63-16,-2-2 32 0,3 2-80 0,-3-3 18 15,0-2-83-15,2 1 25 0,-2-2-145 0,2-1 81 16</inkml:trace>
  <inkml:trace contextRef="#ctx0" brushRef="#br0" timeOffset="1766.24">26930 532 13 0,'-4'-5'147'0,"4"5"58"0,0 0-103 0,0 0 39 16,0 0-74-16,-8 4 38 0,8-4-71 0,-6 7 46 15,2-3-58-15,0 2 39 0,-1 1-60 0,1 1 48 16,0 1-59-16,2 0 59 0,-1 2-64 15,2-1 54-15,0 1-54 0,1-1 56 0,1 0-62 16,0 0 59-16,3 1-58 0,-1-4 57 0,2 2-59 16,0-2 59-16,0 0-59 0,1-2 56 15,1-1-52-15,-7-4 57 0,12 8-59 0,-12-8 56 16,13 3-52-16,-13-3 57 0,13 0-45 0,-13 0 15 16,14-3 10-16,-14 3-4 0,10-8-4 0,-6 4 53 15,4-3-51-15,-4 3 61 0,-2-3-57 0,2-2 40 16,0 2-54-16,-3 0 51 0,2 1-44 0,-2-1 51 15,0-1-53-15,1 1 50 0,-1 0-60 0,-1 0 50 16,1 0-54-16,-1 1 36 0,3-2-47 16,-3 8 50-16,2-13-60 0,2 7 54 0,-3-1-58 15,4 0 54-15,-1 1-55 0,0-1 54 16,0 2-51-16,1 0 49 0,0 0-55 0,-5 5 53 16,9-7-57-16,-9 7 51 0,9-7-49 0,-9 7 57 15,10-1-48-15,-10 1 42 0,12 1-47 0,-12-1 54 16,10 5-58-16,-10-5 59 0,9 9-54 0,-3-4 54 15,-2 2-53-15,1 0 48 0,-2 2-47 0,2-2 61 16,-2 3-58-16,-1-3 3 0,4 2 5 0,-3-1 6 16,-2-2 2-16,4 2 2 0,-2-2 5 15,-2 0-5-15,3 0 7 0,0-1-5 0,-4-5 3 16,5 8 2-16,-5-8-1 0,8 6 0 0,-8-6 8 16,6 4 10-16,-6-4-12 0,0 0 11 15,12-2-5-15,-12 2 44 0,6-6-54 0,-6 6 51 16,6-10-54-16,-3 4 51 0,-1-2-57 0,0 2 46 15,-1-2-55-15,-1 1 50 0,1-1-44 0,-1 2 57 16,-1-3-46-16,1 1 50 0,-1 0-39 0,-2 1 39 16,-1 0-17-16,4 0 31 0,0 7-16 0,-2-13 8 15,-2 8-27-15,4 5 9 0,-4-13-24 16,4 13 15-16,0-9-25 0,0 9 14 0,-1-8-25 16,1 8 0-16,0-7 0 0,0 7 15 0,1-10-23 15,-1 10 22-15,5-9-26 0,-5 9 13 0,8-8-14 16,-8 8 26-16,9-9-30 0,-9 9 34 0,10-6-37 15,-10 6 31-15,13-4-39 0,-13 4 37 0,13-4-42 16,-13 4 38-16,15 0-41 0,-15 0 32 0,14 2-43 16,-6 1 51-16,1 0-53 0,-2 1 59 15,1 1-51-15,-3 1 49 0,5 1-40 0,-2 1 52 16,-2-1-51-16,1 1 60 0,0 0-56 0,-3 1 47 16,5 0-44-16,-2 1 46 0,-2-2-41 15,2 0 54-15,-3 0-56 0,3-1 52 0,-1 1-47 16,-2-2 53-16,0-1-56 0,-4-5 54 0,10 7-43 15,-6-2 48-15,-4-5-30 0,6 6 56 0,-6-6-18 16,0 0-4-16,9 0-6 0,-9 0 23 16,10-4-22-16,-10 4 23 0,7-8-22 0,-5 2-3 15,1 0-8-15,-1-1 9 0,0-1-21 0,-1 1 9 0,-2-3-19 16,1 0 14-16,-3 1-17 0,-1 0 14 16,2-3-21-16,-2 3 15 0,-1 0-16 0,-4-1 2 15,1 1-34-15,-2 1 19 0,-3-1-60 16,3 2 43-16,-2 1-80 0,1 1 43 0,1 1-118 15,-1 2-7-15,-1 1-66 0,12 1-150 0,-22 1 118 16</inkml:trace>
  <inkml:trace contextRef="#ctx0" brushRef="#br0" timeOffset="66980.92">25874 243 95 0,'0'0'239'15,"0"0"-40"-15,0 0-24 0,0 0-26 0,-6-5-31 16,6 5-19-16,0 0-16 0,0 0-10 0,0 0-19 16,-9-3-19-16,9 3 3 0,0 0-9 0,0 0-9 15,-12 3-8-15,12-3 3 0,-10 8-5 16,2 0 3-16,1 1-1 0,-2 8-5 0,0 3 5 15,-4 5-53-15,0 10 62 0,0 3-50 0,1 5 63 16,0 3-53-16,1 3 59 0,3 2-50 0,3 3 49 16,2 0-51-16,2 3 53 0,5-1-51 15,2 9 1-15,7-4 7 0,1 0 4 0,5-3 3 16,4-4 5-16,4-4-25 0,4-3 30 0,2-4-30 16,4-4 31-16,1-5-25 0,-3-6 23 0,2-4-23 15,1-2 7-15,2-2-40 0,-2-3-20 16,3-6-51-16,1-1-26 0</inkml:trace>
  <inkml:trace contextRef="#ctx0" brushRef="#br0" timeOffset="71769.21">27566 200 39 0,'0'0'74'0,"0"0"-20"16,0 0 1-16,1-8-1 0,-1 8-11 0,0 0 10 15,0 0 4-15,0 0-12 0,-1-6-6 0,1 6-4 16,0 0 6-16,0 0 2 0,-1-7 5 0,1 7-7 16,0 0-6-16,0 0-8 0,-3-7-5 0,3 7-4 15,0 0-2-15,-4-7 16 0,4 7-3 16,0 0 9-16,-5-6-8 0,5 6-5 0,0 0 4 15,-2-7 15-15,2 7 5 0,0 0 3 0,-5-6-7 16,5 6-10-16,0 0-3 0,0 0-10 0,-4-6-3 16,4 6-4-16,0 0-7 0,0 0-3 15,0 0-6-15,-4-5 0 0,4 5-1 0,0 0-6 16,0 0-2-16,0 0-1 0,0 0-1 0,0 0 0 16,0 0 3-16,0 0 3 0,0 0 1 0,0 8 0 15,3-3 1-15,-3-5 3 0,5 15 0 0,-2-6 2 16,1 3-1-16,1 4 2 0,-1 3-1 15,4 3 4-15,0 0-3 0,-1 6 0 0,2 1 2 16,-1 0-47-16,2 1 54 0,-2 1-39 0,-2 1 55 16,2-2-55-16,-2 2 59 0,2 0-56 15,-4-2 53-15,-2 2-52 0,2-4 51 0,-3 0-50 0,1-1 52 16,-2 1-47-16,-2-1 39 0,0-1-39 16,-2 1 51-16,-1 2-54 0,-3 0 55 0,1-3-57 15,-2 1 55-15,0 0-55 0,-3-3 58 0,1 1-55 16,-1-2 49-16,-1-5-49 0,3 2 51 0,-4-3-59 15,5-1 48-15,-1 1-66 0,0-5 13 16,2-1-86-16,-1 1 13 0,1-1-214 0,0-1 222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4-02-13T13:37:46.538"/>
    </inkml:context>
    <inkml:brush xml:id="br0">
      <inkml:brushProperty name="width" value="0.05292" units="cm"/>
      <inkml:brushProperty name="height" value="0.05292" units="cm"/>
      <inkml:brushProperty name="color" value="#FF0000"/>
    </inkml:brush>
  </inkml:definitions>
  <inkml:trace contextRef="#ctx0" brushRef="#br0">16476 849 6 0,'0'0'434'0,"2"-6"-60"15,-2 6-91-15,4-4-29 0,-4 4-27 0,0 0-21 16,3-6-25-16,-3 6-35 0,0 0-26 0,0 0-28 16,0 0-38-16,0 0-17 0,0 0-19 15,0 0-3-15,0 0 1 0,0 0-6 16,-9 2-3-16,2 5-2 0,-7 3-3 0,3 2-5 16,-7 2-17-16,-3 4 21 0,1 1-7 0,-2-1-2 15,0 0-10-15,1-1 14 0,0 0 1 0,2 0 6 16,1-3-1-16,3-2-1 0,-2 0-2 0,7-1-1 15,-3-3 0-15,3 1 2 0,2-2 0 0,-2-2 0 16,5 2 4-16,-1-1-6 0,-1-2-1 0,7-4-3 16,-10 7-6-16,10-7-6 0,-5 6 7 0,5-6 0 15,-5 4-1-15,5-4 4 0,0 0 2 0,1 9 2 16,-1-9 0-16,5 5-1 0,3 0 2 16,-2-2 0-16,3 4-2 0,0-4-2 0,4 5 15 0,-3 0-13 15,4 0 12-15,0 2-8 0,4 2-5 16,-4 1 1-16,5-1-7 0,-2 2-23 0,1 0-19 15,1 1-23-15,0 0-31 0,0 1-15 16,-1-2-19-16,0 0-31 0,-1-2-16 0,1 0-26 16,-3 0-160-16,3-1 170 0</inkml:trace>
  <inkml:trace contextRef="#ctx0" brushRef="#br0" timeOffset="699.63">17664 728 78 0,'0'0'212'0,"-9"-4"31"16,9 4-81-16,0 0 44 0,-5-6-71 0,5 6-7 16,0 0-18-16,-5-6-28 0,5 6-12 0,0 0-19 15,0 0-10-15,-4-6-11 0,4 6-6 16,0 0-16-16,0 0 2 0,0 0-3 0,0 0 1 15,0 0-8-15,0 0 4 0,0 0-5 0,9 1 1 16,-9-1-3-16,17 5 1 0,-7 1-2 0,0 0 2 16,4 2 50-16,-1 2-63 0,2 1 46 15,2 1-44-15,-2 0 51 0,2 1-59 0,1 0 54 16,-4 0-56-16,1-2 53 0,1 1-55 0,-4 1 55 16,4-1-56-16,-4-3 56 0,-1 1-50 0,-1 1 47 15,1-1-51-15,-2-2 52 0,-1 2-55 0,0-3 55 16,-1 1-60-16,0 0 58 0,-1-2-55 15,-2 2 56-15,1 0-54 0,0-1 51 0,-2 1-51 0,-1 0 51 16,-2 1-54-16,0-2 56 0,0 3-52 16,-1 1 52-16,-2-2-52 0,-3 4 52 0,2 0-43 15,-1 1 38-15,0-1-49 0,-3 2 60 0,1-1-60 16,-2 3 8-16,0-1 3 0,0-1 2 0,-3 1 7 16,2-1-2-16,0 1 0 0,-3 0-16 15,3 0-15-15,-3-3-40 0,0 3-31 0,0-1-31 16,1-1-45-16,-1 3-131 0,-1-3 222 0</inkml:trace>
  <inkml:trace contextRef="#ctx0" brushRef="#br0" timeOffset="5850.72">16735 2049 2 0,'0'0'99'0,"0"0"-4"0,0 0-6 16,0 0-4-16,0 0-13 0,0 0-1 0,0 0-1 15,0 0 4-15,0 0 7 0,0 0-4 0,0 0 7 16,0 0 2-16,0 0 0 0,0 0 2 0,0 0-26 16,0 0 25-16,0 0-32 0,0 0 27 0,0 0-26 15,0 0 24-15,0 0-34 0,0 0 25 0,0 0-31 16,0 0 24-16,0 0-31 0,0 0 14 0,0 0-22 16,0 0 16-16,0 0-31 0,0 0 15 15,0 0-31-15,0 0 24 0,0 0-30 0,0 0 24 16,0 0-32-16,-10 1 22 0,10-1-56 0,-8 3 29 15,8-3-26-15,-9 10 31 0,0-4-21 0,0 2 30 16,-1 0-22-16,-1 3 31 0,0 0-15 16,0 1 23-16,-2-1-27 0,3 1 6 0,-3-1 7 15,4 0-1-15,0 0 1 0,-2-1 4 0,2 0 0 16,1-2 9-16,0 1-2 0,2-2-5 0,0-2-1 16,-1 2 4-16,5-3 1 0,-2 1 2 0,4-5 5 15,-7 8-3-15,7-8 6 0,-6 6 9 16,6-6-10-16,0 0 0 0,-5 7 8 0,5-7 4 15,0 0-3-15,-4 4-1 0,4-4-3 0,0 0-6 16,0 0 6-16,-4 5-11 0,4-5-1 0,0 0-5 16,0 0 1-16,0 0-5 0,0 0 1 15,4 7-6-15,-4-7 10 0,8 3 6 0,-1 1-9 16,1 3 5-16,1-2-6 0,4 1 2 0,-2 3-5 16,5 2 19-16,0 1-41 0,2 2 8 0,-1 0-30 15,3 1 10-15,1 2-29 0,-1-2 12 0,2 1-25 16,-3 0 12-16,0-5-23 0,0 1 12 0,-1-1-24 15,0-1 19-15,-2-1-35 0,-4 0 8 16,1-3-3-16,2 2-108 0,-4-4 71 0</inkml:trace>
  <inkml:trace contextRef="#ctx0" brushRef="#br0" timeOffset="6532.24">18031 1898 87 0,'0'0'225'0,"0"0"-18"15,-4-5-33-15,4 5-30 0,0 0-26 16,0 0-15-16,-4-5-23 0,4 5-16 0,0 0-17 16,0 0-14-16,0 0-2 0,0 0-14 15,0 0 0-15,7-6-6 0,-7 6 2 0,11 2 2 16,-11-2-10-16,18 1 4 0,-4 3-4 0,0 0 5 15,5 2-7-15,3 1 3 0,-1 2-4 0,0 0 0 16,6 3 5-16,-3 0-4 0,4 1-21 0,-3-1 25 16,-1 1-15-16,0-1 16 0,-2 0-19 0,-4-4 19 15,1 3-17-15,-2-2 18 0,-2 0-23 0,-2-4 24 16,1 2-24-16,-5 0 32 0,0-3-32 16,1 0 28-16,-4 0-24 0,2 3 28 0,-8-7-18 15,9 5 31-15,-9-5-22 0,10 5 27 0,-10-5-12 16,7 7 20-16,-7-7-35 0,0 0 24 15,2 8-28-15,-2-8 22 0,-4 6-30 0,4-6 24 16,-9 8-29-16,2-3 31 0,-1 0-31 0,-1 2 31 16,-5 0-35-16,1 4 2 0,0 0-4 0,-4 1 0 15,-4 3-13-15,2 0-18 0,-3 1 8 0,1 1-63 16,1 1-11-16,0 1-46 0,-2 0-24 0,4 0-129 16,2 3 231-16</inkml:trace>
  <inkml:trace contextRef="#ctx0" brushRef="#br0" timeOffset="87875.48">21862 1083 123 0,'0'0'127'0,"0"0"43"0,0 0-64 0,0 0 49 16,0 0-62-16,0 0 49 0,0 0-60 0,0 0 49 15,0 0-62-15,0 0 48 0,0 0-64 0,0 0 48 16,0 0-63-16,0 0 38 0,0 0-57 16,0 0-5-16,0 0 42 0,0 0-58 0,0 0 45 15,-12 1-56-15,12-1 51 0,0 0-51 0,0 0 43 16,-3 6-52-16,3-6 4 0,0 0 50 0,0 0-54 15,0 0 7-15,0 0 5 0,3 7-1 0,-3-7 7 16,0 0-5-16,0 0 8 0,0 0-2 16,0 0 2-16,0 0 3 0,0 0 1 0,0 0-3 15,12 2 4-15,-12-2 4 0,0 0-2 0,4-5 3 16,-4 5-2-16,0 0 1 0,5-5 6 0,-5 5 9 16,0 0 3-16,2-6 0 0,-2 6 4 0,0 0 2 15,-2-6-12-15,2 6-1 0,0 0-1 0,0 0-2 16,-5-6-2-16,5 6-6 0,0 0-4 15,0 0-4-15,0 0 5 0,0 0-7 0,-9-3-5 16,9 3 1-16,0 0 4 0,0 0-6 0,0 0 3 16,-10 3-2-16,10-3 0 0,0 0 6 0,0 0-6 15,-1 8-1-15,1-8 4 0,0 0 1 16,0 0 4-16,0 0-5 0,1 5 8 0,-1-5-10 16,0 0 11-16,0 0-5 0,10 3 0 0,-10-3 1 15,8-4 0-15,-8 4 2 0,6-3-5 0,-6 3 4 16,7-4 6-16,-7 4-8 0,6-5 0 0,-6 5 5 15,5-5-5-15,-5 5 2 0,0 0-2 0,4-8 3 16,-4 8-4-16,0 0 9 0,0-9-13 0,0 9 2 16,0 0-6-16,-4-7 1 0,4 7 3 0,0 0-6 15,-4-5 3-15,4 5-3 0,0 0 3 16,0 0-6-16,0 0-1 0,0 0 0 16,-10-1 5-16,10 1 3 0,0 0-1 0,-4 5 5 15,4-5-2-15,0 0 6 0,-2 8-7 0,2-8 0 16,0 0 0-16,-3 5 3 0,3-5 0 0,0 0-2 15,0 0 3-15,0 0-5 0,5 7 0 0,-5-7-17 16,0 0-8-16,0 0 30 0,0 0-85 0,0 0 17 16,12-3-79-16,-12 3-4 0,0 0-239 0,0 0 155 15</inkml:trace>
  <inkml:trace contextRef="#ctx0" brushRef="#br0" timeOffset="89774.48">21971 756 143 0,'0'0'218'16,"0"0"-48"-16,-1-7-27 0,1 7-15 0,1-5-34 16,-1 5-28-16,4-7-14 0,-4 7-8 0,5-9-11 15,-5 9-5-15,6-8 13 0,-2 2-27 0,3 2 1 16,-2-1-10-16,2-1-1 0,-7 6-5 15,12-6 3-15,-6 2-4 0,-6 4 1 0,14-4 0 16,-14 4 0-16,13-1 7 0,-13 1-8 0,15 4 2 16,-8 0-1-16,-1 0 2 0,1 2 0 0,-2 2-4 15,1-2 4-15,-2 5 2 0,0-2 5 0,-2 0 46 16,1 2-64-16,-2-1 57 0,-1 1-63 16,3-1 52-16,-2 1-59 0,-1-4 57 0,0 1-54 15,0 1 51-15,1-3-50 0,-1-6 57 0,2 13-58 16,-2-13 55-16,1 9-54 0,-1-9 56 0,1 9-54 15,-1-9 59-15,4 6-43 0,-4-6 72 0,6 4-47 16,-6-4 13-16,13 0 0 0,-13 0-3 0,17-5-6 16,-8 1-5-16,0 0-1 0,2 0-10 15,2-1 0-15,-3-1-16 0,5 0-50 0,-3-1-61 0,-1 3-45 16,0-1-278-16,-2 1 93 0</inkml:trace>
  <inkml:trace contextRef="#ctx0" brushRef="#br0" timeOffset="90375.49">22366 630 164 0,'0'0'316'0,"0"0"-110"16,-3-6 23-16,3 6-87 0,0 0 24 0,0 0-80 16,0 0 37-16,2-6-77 0,-2 6 39 0,0 0-67 15,2-5 49-15,-2 5-63 0,8-6 48 0,-8 6-53 16,9-8 45-16,-4 4-59 0,1-1 50 0,1-1-56 16,0 2 51-16,0-1-54 0,-1 0 54 0,1-1-60 15,-7 6 46-15,12-6-47 0,-12 6 37 16,9-6-61-16,-9 6 54 0,8-5-59 15,-8 5 64-15,0 0-53 0,5-5 63 0,-5 5-52 0,0 0 62 16,0 0-64-16,0 0 60 0,0 0-53 0,0 0 70 16,0 0-56-16,-14 2 63 0,14-2-57 15,-8 4 63-15,8-4-53 0,-10 4 54 0,10-4-57 16,0 0 51-16,-9 3-60 0,9-3 53 0,-5 4-53 16,5-4 47-16,0 0-49 0,-4 5 51 0,4-5-57 15,0 0 58-15,0 0-54 0,3 8 55 0,-3-8-55 16,6 4 43-16,-6-4-45 0,8 5 55 0,-8-5-57 15,11 4 54-15,-11-4-55 0,12 7 54 16,-12-7-54-16,13 5 3 0,-6-3 11 0,-7-2-5 16,13 5 5-16,-8-1-5 0,3 0 5 0,-2 0 1 15,-6-4-4-15,9 7 7 0,-9-7 2 0,9 7 4 16,-3-2-3-16,-6-5 4 0,4 9-4 16,-4-9 12-16,4 11 6 0,-4-11 0 0,-1 14 0 15,-2-7-1-15,1 1 7 0,-3 1-6 0,1-1-8 16,0 1-1-16,-1-3-4 0,0 5 6 0,-2-5-7 15,2 1-16-15,0-2-18 0,3 0-27 0,2-5-48 16,-7 9 1-16,7-9-96 0,0 0 9 16,0 0-153-16,0 0 196 0</inkml:trace>
  <inkml:trace contextRef="#ctx0" brushRef="#br0" timeOffset="90857.49">22737 415 83 0,'0'0'414'0,"0"0"-126"15,-7-5 17-15,7 5-73 0,0 0-8 0,-5-3-54 16,5 3-17-16,0 0-38 0,0 0-2 0,-5-5-27 16,5 5 5-16,0 0-34 0,-3-6 3 0,3 6-28 15,0 0-7-15,0 0-7 0,4-7 3 0,-4 7-9 16,4-8 5-16,-4 8-16 0,4-6 11 15,-4 6-14-15,5-5 11 0,-5 5-20 0,0 0-13 16,5-7 26-16,-5 7 2 0,0 0-20 0,0 0 17 16,4-5-23-16,-4 5 13 0,0 0-24 0,0 0 22 15,0 0-16-15,0 0 26 0,-5 8-11 16,5-8 15-16,-8 8-19 0,4-4 20 0,-1 2-17 16,-1 1 21-16,-2-2-19 0,4 1 7 0,-1-1-6 15,3 1 17-15,-2 0-33 0,4-6 40 0,-5 11-18 16,5-11 17-16,-2 10-18 0,2-10 19 0,2 11-19 15,-2-11 8-15,2 9-4 0,3-4 2 0,-5-5-2 16,9 8-1-16,-2-5 2 0,-7-3 2 0,11 8-4 16,-3-3 4-16,-8-5 1 0,13 6-6 15,-6-2 4-15,-7-4 3 0,9 5-6 0,-2-1-1 16,-7-4 1-16,9 5 0 0,-9-5 1 0,7 8-2 16,-7-8-5-16,7 6 2 0,-7-6 1 15,2 9 10-15,-2-9-8 0,-1 12 3 0,-2-5-2 16,-2 1 0-16,3-1-16 0,-6 1-25 0,2 1-18 15,-2-1-40-15,0-1-31 0,1 1-33 0,0-2-44 16,1 1-38-16,-2-1-179 0,8-6 110 0</inkml:trace>
  <inkml:trace contextRef="#ctx0" brushRef="#br0" timeOffset="91275.48">22379 616 241 0,'0'0'342'0,"0"0"-95"16,0 0-5-16,-9 2-21 0,9-2-22 0,0 0-20 15,0 0-16-15,0 0-28 0,0 0-19 0,0 0-20 16,0 0-15-16,1-6-18 0,-1 6-17 0,10-10-7 15,-3 3-3-15,0-1-1 0,2 1-22 16,3-3 11-16,-2-1-17 0,1 0 4 16,1 1-33-16,2-3-23 0,-1 2-75 0,-2 1-22 0,2 1-101 15,-1 1 2-15,-1-3-48 0,2 4-164 16,-3-1 73-16</inkml:trace>
  <inkml:trace contextRef="#ctx0" brushRef="#br0" timeOffset="91974.48">23038 578 230 0,'0'0'418'0,"-5"3"-81"0,5-3-27 16,0 0-42-16,0 0-29 0,0 0-23 0,0 0-27 16,0 0-15-16,0 0-21 0,0 0-14 0,0 0-18 15,0 0-21-15,0 0-17 0,0 0-21 16,0 0-11-16,0 0-11 0,0 0-11 16,0 0-15-16,0 0-6 0,0 0-9 0,0 0-12 15,0 0-10-15,0 0 2 0,-4 6-2 0,4-6-31 16,0 10-34-16,3-3-38 0,-6 1-68 0,3 3-16 15,0 1-52-15,0 0-68 0,-4 0 9 0,4 0-155 16,-2-1 38-16</inkml:trace>
  <inkml:trace contextRef="#ctx0" brushRef="#br0" timeOffset="92390.52">23130 453 403 0,'0'0'347'0,"0"0"-20"16,0-10-58-16,0 10-36 0,0 0-52 15,3-8-33-15,-3 8-47 0,0 0-7 0,4-9-34 16,-4 9 3-16,6-8-29 0,-6 8 6 0,10-8-27 15,-5 5 11-15,-5 3-14 0,13-6 7 0,-13 6-19 16,14-4 13-16,-14 4-20 0,14-1 17 0,-14 1-19 16,14 1-3-16,-14-1 7 0,14 6 16 15,-14-6-18-15,9 10 19 0,-1-3-20 0,-4 0 18 16,-2 2-15-16,2 1-1 0,-1-1 5 0,-3 1-2 16,1 0 3-16,-1-2 10 0,0 1-3 0,0 0 3 15,0-1 0-15,0 0-1 0,1-1 0 0,-1 0-3 16,0 0-2-16,0-7-3 0,0 11 5 15,0-11 5-15,3 10-7 0,-3-10 3 0,6 8-2 16,-6-8 4-16,8 5 0 0,-8-5-2 0,14 1-21 16,-14-1-51-16,19-3-84 0,-9 0-17 15,2-1-72-15,1-1-5 0,-2-1-234 0,4 0 33 0</inkml:trace>
  <inkml:trace contextRef="#ctx0" brushRef="#br0" timeOffset="92889.51">23434 351 260 0,'0'0'338'16,"0"0"2"-16,-5-5-67 0,5 5-35 0,0 0-64 15,0 0-21-15,4-9-46 0,-4 9-12 0,5-7-26 16,-5 7-2-16,8-7-27 16,-8 7 9-16,10-8-29 0,-4 2 14 0,2 2-28 15,-8 4 8-15,12-7-17 0,-5 4 23 0,-7 3-38 16,13-4 34-16,-13 4-35 0,14-2 26 0,-14 2-38 16,0 0 37-16,17 1-40 0,-17-1 32 0,6 4-33 15,-6-4 42-15,8 7-40 0,-8-7 45 0,2 8-43 16,-2-8 42-16,0 10-35 0,0-10 42 0,0 11-37 15,0-11 35-15,0 10-40 0,0-10 39 16,0 9-43-16,0-9 48 0,0 9-48 0,0-9 31 16,4 11-27-16,-4-11 47 0,4 9-47 15,-4-9 46-15,5 9-45 0,0-4 46 0,-1-1-46 16,4 1 47-16,-3 0-43 0,0-1 42 0,0 1-43 16,0 1 40-16,-1-1-46 0,2 0 49 0,-6-5-46 15,9 9 42-15,-9-9-40 0,8 8 38 0,-8-8-38 16,5 7 38-16,-5-7-41 0,5 10 43 0,-2-5-43 15,-3-5 46-15,0 12-50 0,-3-7 12 0,1 1-1 16,-2 2-12-16,0-1-32 0,-1-1 20 0,0 1-93 16,0-2 21-16,-3 0-118 0,8-5-21 0,-6 7-114 15,6-7 176-15</inkml:trace>
  <inkml:trace contextRef="#ctx0" brushRef="#br0" timeOffset="93339.52">23785 235 71 0,'0'0'358'16,"0"0"-121"-16,-2-7 31 0,2 7-81 0,0 0 15 15,2-8-65-15,-2 8 11 0,0 0-70 0,0-8 24 16,0 8-62-16,0 0 28 0,0 0-56 0,-2-7 30 15,2 7-38-15,0 0 41 0,0 0-57 16,0 0 34-16,0 0-56 0,0-8 42 0,0 8-60 16,0 0 37-16,0 0-45 0,0 0 65 0,0 0-57 15,-9 6 62-15,9-6-55 0,-4 5 63 0,4-5-57 16,-6 10 63-16,3-5-53 0,3-5 53 0,-6 9-53 16,6-9 55-16,-4 11-60 0,4-11 60 15,-1 11-56-15,1-11 55 0,0 9-58 0,0-9 53 16,3 12-38-16,-3-12 53 0,5 9-60 0,0-4 54 15,-5-5-56-15,7 8 57 0,-3-3-60 16,3-1 53-16,-2 1-48 0,2-1 61 0,0 1-65 16,-2 0 58-16,-5-5-58 0,10 7 57 0,-5-3-59 0,0 1 58 15,-5-5-53-15,8 6 53 0,-4 0-53 0,0-1 57 16,-4-5-54-16,2 10 62 0,0-4-59 16,-4 0 54-16,1 2-50 0,-3 0 46 0,2 1-44 15,-2-1 46-15,0 0-71 0,0 1 19 16,0-2-109-16,-1-1-6 0,4 0-119 0,-2 0-146 15,3-6 144-15</inkml:trace>
  <inkml:trace contextRef="#ctx0" brushRef="#br0" timeOffset="93531.52">24026 389 115 0,'0'0'242'0,"0"0"2"0,3 4-97 16,-3-4 24-16,0 8-86 0,0-8 39 0,0 11-81 16,-2-5 48-16,1 2-74 0,0 2 49 0,-2 0-68 15,2 0 26-15,-2 0-90 0,2 0 4 0,-3 1-113 16,3 0 16-16,0-2-125 0,-2-2 264 0</inkml:trace>
  <inkml:trace contextRef="#ctx0" brushRef="#br0" timeOffset="94038.51">24202 297 473 0,'0'0'452'0,"0"0"-57"16,0 0-29-16,0 0-49 0,0 0-38 0,0 0-69 15,0 0-44-15,0 0-45 0,0 0-23 0,0 0-31 16,0 0-5-16,0 0-17 0,0 0-7 0,3-6-16 15,-3 6 0-15,8-2-10 0,-8 2-1 0,0 0-17 16,16 1 1-16,-16-1-5 0,9 2 9 16,-9-2-11-16,9 5 9 0,-4 0-8 0,0 0 4 15,-1 1-1-15,0 1 5 0,-1 3-6 0,-2 0 12 16,0 1-11-16,-1 0 9 0,0-1-3 16,-2 1 5-16,0-1-5 0,1 2 4 0,0-2-3 15,-1 1-4-15,1-2-12 0,0 0 16 0,-2-1 2 16,3-2 0-16,0 2-2 0,0-8 1 0,-1 10-1 15,1-10 2-15,1 11-13 0,-1-11 11 0,4 9-4 16,-4-9 11-16,7 8 1 0,-7-8-2 0,10 3-5 16,-10-3-9-16,16 1-7 0,-16-1-29 0,17-3-51 15,-4 2-38-15,-2 0-64 0,1-3 0 16,-1 0-117-16,0 0 16 0,1 0-247 0,-3-1-52 16</inkml:trace>
  <inkml:trace contextRef="#ctx0" brushRef="#br0" timeOffset="94808.03">24469 361 54 0,'0'-7'341'0,"0"7"-100"0,0 0 42 0,0-8-78 15,0 8 18-15,0 0-69 0,3-6-7 0,-3 6-26 16,0 0 1-16,0 0-36 0,1-8 9 16,-1 8-26-16,0 0 5 0,0 0-22 0,0 0 5 15,3-6-23-15,-3 6-1 0,0 0-7 0,0 0 3 16,0 0-11-16,0 0 9 0,0 0-15 15,0 0 10-15,0 0-13 0,0 0 13 0,2-6-24 0,-2 6 23 16,0 0-3-16,0 0 0 0,0 0-6 16,0 0 0-16,0 0-6 0,0 0 7 0,0 0-7 0,0 0 7 15,0 0-15-15,0 0 14 0,0 0-8 0,0 0 10 16,0 0-9-16,3-5 14 0,-3 5-2 16,0 0 17-16,0 0-22 0,0 0 35 0,0 0-10 15,0 0 13-15,0 0-14 0,0 0 7 16,0 0-19-16,0 0 9 0,0 0-10 0,0 0-9 15,0 0 11-15,0 0 0 0,0 0-3 0,0 0 2 16,0 0 4-16,0 0 5 0,0 0-5 0,0 0 6 16,0 0 8-16,0 0-10 0,0 0 13 0,0 0-8 15,0 0 11-15,0 0-11 0,0 0 19 0,0 0-22 16,0 0 10-16,0 0-15 0,0 0 14 0,0 0-6 16,0 0 7-16,0 0 2 0,0 0-9 0,0 0-3 15,0 0 2-15,0 0 0 0,0 0-2 16,0 0 3-16,0 0-5 0,0 0-16 0,0-8 9 15,0 8-7-15,0 0-3 0,0 0-4 16,0 0 1-16,0 0-7 0,0 0-1 0,0 0-5 16,0 0-4-16,0 0-16 0,0 0 1 0,0 0-14 15,0 0 1-15,0 0-14 0,-3 8 14 0,3-8 6 16,0 7 5-16,0 0 5 0,2 1 0 0,-1 1-3 16,0 2 7-16,-1 0 5 0,0-1-2 0,3 1-2 15,-2 0 3-15,-1-2 0 0,3-1-1 0,-1 1-1 16,1-1-12-16,-2-1 14 0,4 0 13 15,-5-7-17-15,5 10-3 0,-1-4 5 0,-1-1 3 16,-3-5 1-16,7 6-4 0,-7-6 1 0,12 5-16 16,-12-5 4-16,11 2 0 0,-11-2-4 0,13 1-5 15,-13-1-15-15,13-2 5 0,-13 2 5 16,10-5-2-16,-10 5 4 0,9-4 4 0,-9 4 9 16,9-6 2-16,-9 6 1 0,5-8 17 0,-5 8 1 15,4-5 18-15,-4 5 10 0,4-6 2 0,-4 6 1 16,0 0-9-16,4-6 1 0,-4 6-9 0,0 0-10 15,0 0-9-15,5-5-2 0,-5 5-6 0,0 0-2 16,0 0 3-16,0 0 4 0,7 4 9 0,-7-4-5 16,3 6-1-16,-3-6 2 0,1 10 0 15,2-2-17-15,-2-2-27 0,2 4-15 0,-2-3 3 16,0 1-19-16,2 0-31 0,-2-2-27 0,2 2-47 16,-2-3-60-16,-1-5 7 0,4 12-99 15,-4-12 29-15,5 9-204 0,-5-9-7 0</inkml:trace>
  <inkml:trace contextRef="#ctx0" brushRef="#br0" timeOffset="95188.76">24762 420 260 0,'0'0'335'16,"0"0"-2"-16,0 0-74 0,3-6-23 0,-3 6-63 15,0 0-15-15,0 0-47 0,0 0-10 0,0 0-46 16,0 0 8-16,0 0-47 0,0 0 15 0,0 0-22 16,0 0 25-16,0 0-34 0,0 0 25 0,0 7-29 15,0-7 23-15,0 9-25 0,0-9 21 0,1 8-19 16,-1-8 24-16,3 11-30 0,-3-11 4 0,2 9 25 16,-2-9-27-16,9 8 2 0,-9-8 2 0,6 7 3 15,-6-7 0-15,8 5 2 0,-8-5 10 0,12 3-5 16,-12-3 20-16,0 0-17 0,19-1 22 15,-19 1-16-15,11-5 23 0,-11 5-3 16,13-5 24-16,-13 5 4 0,10-7 15 0,-6 2-6 16,-4 5 8-16,9-10-9 0,-8 4-1 0,-1 6-15 15,3-11-3-15,-6 6-13 0,3 5-8 0,-1-14-19 16,-4 9-8-16,0-2-20 0,-3 0-13 0,3 3-28 16,-4-1-20-16,0 0-45 0,0 1-35 0,0 1-129 15,9 3-55-15,-16 0-287 0,16 0-138 0</inkml:trace>
  <inkml:trace contextRef="#ctx0" brushRef="#br0" timeOffset="96505.54">21917 434 87 0,'0'0'192'0,"0"0"-27"16,0 0-14-16,0 0-15 0,0 0-62 0,0 0 65 15,0 0-60-15,0 0 69 0,0 0-66 16,0 0 53-16,0 0-60 0,0 0 40 0,0 0-39 15,0 0 30-15,0 0-46 0,0 0 28 0,0 0-48 16,0 0 24-16,0 0-44 0,0 0 13 0,0 0-31 16,0 0 30-16,0 0-38 0,0 0 32 15,0 0-45-15,0 0 39 0,0 0-47 0,0 0 44 16,-10 8-37-16,8 2 37 0,-1 1-32 0,-1 1 26 16,-1 5-32-16,1 1 8 0,0 3 6 0,2 3 0 15,-3-3 0-15,2 2 2 0,1-4 14 0,0 1-5 16,1 0-12-16,0-1 4 0,-2-1-1 15,3-1 2-15,-1-2-1 0,0 0 2 0,1-3 4 16,0 0 3-16,-2-1-5 0,2 0 1 0,0-3 4 16,0 1-1-16,-1-4 1 0,1-5 6 0,0 12 19 15,0-12-7-15,0 11 33 0,0-11 1 0,0 9 8 16,0-9-8-16,0 0-6 0,1 10 2 0,-1-10-6 16,0 0-5-16,0 7-5 0,0-7-10 0,0 0-13 15,2 7-2-15,-2-7-5 0,0 0-7 16,0 0-2-16,2 8 1 0,-2-8-1 0,9 5 1 15,0 0 1-15,0 1 2 0,3 3-7 0,3-3 5 16,3 6-40-16,1-1-5 0,5 3-62 16,2-1-66-16,-2 3-19 0,4-2-110 0,-1 3-4 15,0-3-156-15,0 0 58 0</inkml:trace>
  <inkml:trace contextRef="#ctx0" brushRef="#br0" timeOffset="97422.16">24882 102 1 0,'0'0'382'0,"-10"-3"-20"0,10 3-65 16,-9-4-4-16,9 4-44 0,0 0-23 15,-9-4-36-15,9 4-28 0,0 0-42 0,-6-3-20 16,6 3-30-16,0 0-4 0,0 0-31 0,-7-4 5 15,7 4-17-15,0 0-1 0,0 0-22 0,0 0 4 16,0 0-10-16,0 0 11 0,3 5-9 0,-3-5 10 16,9 11-15-16,-1-4 16 0,2 3-9 0,0-1 6 15,2 2-12-15,0 3 8 0,4-1-15 16,0 1 7-16,1-1-7 0,1 2 3 0,-3-1-8 16,3 0 10-16,-4 0-4 0,4 0 9 0,-4-1-6 15,-1-4 13-15,-2 2-10 0,1-1 13 0,-2-2-15 16,-2 1 7-16,-2-4 0 0,2 3 8 15,-2-2-4-15,-1-1 8 0,-5-5-7 0,8 8 19 16,-8-8-9-16,6 8 18 0,-6-8-23 0,4 9 21 16,-4-9-2-16,-1 10-3 0,-4-2-8 0,0-1 8 15,-2 3-14-15,-2 1 6 0,-2-1-10 16,-2 5-6-16,-2 1-26 0,-2 1-13 0,-1 3-23 0,0 0-66 16,-2 3-72-16,-2 3-93 0,0 2-329 15,3 0-137-15</inkml:trace>
  <inkml:trace contextRef="#ctx0" brushRef="#br0" timeOffset="101637.17">21846 1061 132 0,'0'0'16'0,"0"0"55"0,0 0-97 0,0 0 71 15,0 0-127-15</inkml:trace>
  <inkml:trace contextRef="#ctx0" brushRef="#br0" timeOffset="107257.01">22100 1729 124 0,'0'0'305'16,"0"0"-102"-16,0 0-12 0,0 0-43 0,0 0 0 16,0 0-50-16,0 0 4 0,0 0-53 0,0 0 15 15,0 0-41-15,5-5 16 0,-5 5-31 0,0 0 20 16,0 0-31-16,0 0 4 0,0 0-10 0,0 0 5 16,0 0-23-16,0 0 19 0,0 0-30 15,0 0 12-15,0 0-25 0,12-2 17 0,-12 2-23 16,0 0 33-16,0 0-26 0,0 0 24 0,6-3-14 15,-6 3 21-15,0 0-18 0,0 0 26 16,4-7-17-16,-4 7 30 0,0 0-23 0,-1-7 12 16,1 7-18-16,0 0 27 0,-3-5-17 0,3 5 27 15,0 0-23-15,0 0 19 0,-9-5-24 0,9 5 29 16,0 0-29-16,0 0 21 0,-13 3-10 0,13-3 12 16,-7 6-19-16,7-6 23 0,-7 8-25 0,7-8 26 15,-5 9-17-15,4-2 16 0,1-7-22 0,0 10 23 16,0-10-27-16,0 11 24 0,0-11-20 15,1 7 21-15,-1-7-21 0,5 8 26 0,-5-8-30 16,4 5 24-16,-4-5-6 0,5 4-15 0,-5-4-16 16,0 0-14-16,9 3-25 0,-9-3-46 0,0 0-88 15,0 0 62-15</inkml:trace>
  <inkml:trace contextRef="#ctx0" brushRef="#br0" timeOffset="107887.02">22454 1632 260 0,'0'0'276'0,"0"0"-37"0,-4-5-61 0,4 5 3 15,0 0-65-15,-1-6-8 0,1 6-46 16,1-8 10-16,-1 8-42 0,4-10 22 0,1 5-42 16,-1-2 32-16,2 2-45 0,1-3 22 15,-2 2-33-15,1 2 20 0,1-1-32 0,0 2 18 16,0-2-20-16,-7 5 10 0,13-3-23 0,-13 3 29 16,12 1-20-16,-12-1 25 0,13 5-20 0,-6 0 28 15,-2 1-22-15,1 0 29 0,-1 4-26 0,-1 0 28 16,-3-1-25-16,2 2 20 0,-2 0-19 0,-1 1 25 15,-1 2-22-15,-2-2 25 0,1 2-5 16,0 0 22-16,-3-2-11 0,1 2 30 0,1-3-16 16,-1-1 31-16,0 1-23 0,0-2 25 0,3-1-31 0,-2 0 16 15,3-8-25-15,-2 12 22 0,2-12-28 16,-3 10 25-16,3-10-25 0,-4 8 22 16,4-8-31-16,0 0 22 0,0 8-24 0,0-8 30 15,0 0-39-15,0 0 20 0,4 5-26 0,-4-5 26 16,0 0-27-16,9-5 26 0,-1 2-32 0,1-2 28 15,0-1-28-15,0 1 32 0,2-1-32 0,-1-1 19 16,3-2-24-16,1 3 19 0,-2-2-50 0,2 0-3 16,-3 0-57-16,2 1-16 0,1 0-55 0,-2 0-19 15,0 0-57-15,-3 2-125 0,0-1 166 16</inkml:trace>
  <inkml:trace contextRef="#ctx0" brushRef="#br0" timeOffset="108985.26">22771 1515 174 0,'0'0'270'16,"0"0"-63"-16,0 0-1 0,0 0-43 0,0 0-16 16,0 0-62-16,0 0 3 0,0 0-40 15,3-9 13-15,-3 9-40 0,7-9 21 16,0 6-33-16,-2-4 23 0,1 1-40 0,3-1 10 15,-1-1-55-15,-2 2-19 0,1 0-71 0,-1 0-45 16,0-1-156-16,2 1 198 0</inkml:trace>
  <inkml:trace contextRef="#ctx0" brushRef="#br0" timeOffset="109318.2">22730 1529 45 0,'0'0'72'15,"3"10"-29"-15,-3-10 12 0,5 5-20 0,-5-5 19 16,7 8-27-16,-3-2 19 0,-4-6-24 0,9 5 32 16,-2-2-41-16,-1 1 17 0,4 0-21 0,-3-3 23 15,0 4-28-15,5-3 17 0,-3 2-23 0,0-2 22 16,0 2-17-16,2-1 16 0,-3 0-29 0,1-1 24 15,1 2-19-15,-1-1 18 0,-1 0-20 16,-2 3 25-16,4-2-15 0,-5 0 37 0,-5-4-16 16,11 10 37-16,-11-10-8 0,7 10 30 0,-3-2-30 15,-4-2 13-15,1 1-31 0,-2 0 16 16,0 3-23-16,-3-2 13 0,0 1-32 0,0 1 23 16,-1-3-27-16,1 1 20 0,-1 0-27 0,0-2 20 15,0-2-42-15,0 2-16 0,5-6-89 0,-9 5-19 16,9-5-136-16,-10 2 260 0</inkml:trace>
  <inkml:trace contextRef="#ctx0" brushRef="#br0" timeOffset="109703.39">23025 1458 193 0,'0'0'232'0,"0"0"-68"0,0 0 6 16,-7 4-50-16,7-4 7 0,-4 7-39 0,4-7 4 16,-1 12-39-16,2-5 10 0,-1 2-33 15,1 2 17-15,3-2-34 0,0 0 22 0,-2 1-26 16,5 0 27-16,-1-2-30 0,1 1 22 0,1-2-30 16,0 1 22-16,1-3-21 0,-1 0 27 0,2-1-22 15,-2 1 28-15,1-3-9 0,-9-2 48 0,16 2-33 16,-16-2 29-16,17 0-28 0,-17 0 34 0,11-1-38 15,-11 1 44-15,13-5-31 0,-13 5 1 16,8-8-5-16,-8 8 13 0,6-9-14 0,-6 9-1 16,0-13-17-16,0 13-1 0,-5-13-7 0,1 5-8 15,-1 3-4-15,-1-4-5 0,-1 4 0 0,-3-3-1 16,4 2-7-16,-2 1 0 0,0 0-17 16,1 1-13-16,-1-1-37 0,2 1-12 0,6 4-70 15,-12-5-7-15,12 5-52 0,-11-2-2 0,11 2-217 16,-8 5 95-16</inkml:trace>
  <inkml:trace contextRef="#ctx0" brushRef="#br0" timeOffset="109952.1">23299 1558 242 0,'0'0'294'0,"0"0"-8"0,0 0-61 0,0 0 2 16,0 0-70-16,0 0-32 0,0 0-33 0,0 0-22 15,0 0 4-15,0 0-32 0,0 0 7 0,0 0-29 16,0 0 23-16,2 10-37 0,-2-10 26 0,2 13-37 16,-2-6 11-16,1 4-57 0,0-1 9 0,-1 2-56 15,3-1-3-15,-2-1-45 16,0 0 4-16,-1-1-13 0,2 2-38 0,-1-5-140 15,0 2 210-15</inkml:trace>
  <inkml:trace contextRef="#ctx0" brushRef="#br0" timeOffset="110352.1">23355 1368 106 0,'0'0'247'15,"0"-11"-52"-15,0 11-21 0,3-9-31 0,-3 9-33 16,3-11-18-16,0 5-17 0,-3 6-14 0,5-11-15 16,-1 7-13-16,-3-3 6 0,-1 7-23 0,11-7 1 15,-11 7-3-15,8-8-4 0,-8 8-5 0,11-5-2 16,-11 5 1-16,9-3-1 0,-9 3 6 0,0 0-8 15,12 2 2-15,-12-2-5 0,8 6 4 16,-8-6 6-16,5 6 8 0,-1 0 12 0,-1 0-14 16,-2 2 32-16,0-2-22 0,-1 2 45 0,3 0-34 15,-3 1 27-15,1-2-24 0,-1 0 28 16,2 0-42-16,-2 1 26 0,2-2-31 0,-1 1-10 16,-1-7 6-16,1 10-4 0,3-3-2 0,-4-7 2 15,4 9-2-15,-4-9 3 0,5 9-1 0,-5-9 9 16,9 4-11-16,-9-4 2 0,14 2-16 0,-14-2-4 15,14-3-58-15,-1-2-27 0,-4 0-96 0,1-1-62 16,3-1-195-16,-3-3 80 0</inkml:trace>
  <inkml:trace contextRef="#ctx0" brushRef="#br0" timeOffset="110950.39">23617 1187 156 0,'0'0'245'0,"0"0"-48"15,0 0-30-15,0 0-27 0,0 0-34 0,0 0-18 16,0 0-17-16,5-7-17 0,-5 7-11 16,5-4-9-16,-5 4-7 0,8-6-4 0,-8 6 0 15,10-7-4-15,-5 4-10 0,-5 3-3 16,11-4-6-16,-11 4 0 0,12-5-2 0,-12 5-2 16,12-1 1-16,-12 1 1 0,10 1-5 0,-10-1-3 15,10 2 4-15,-10-2-1 0,9 4 2 0,-9-4-1 16,7 8 2-16,-7-8 7 0,2 9-5 0,-2-9 0 15,4 9-1-15,-4-9 3 0,0 9-1 0,0-9 1 16,1 10 2-16,-1-10 3 0,0 9 8 0,0-9-10 16,3 7 14-16,-3-7-15 0,0 7 1 15,0-7 1-15,0 0-3 0,1 8 2 0,-1-8-2 0,0 0 7 16,4 6-6-16,-4-6 5 0,4 4-3 16,-4-4 0-16,6 5-2 0,-6-5 2 15,8 5-1-15,-8-5-4 0,9 5 11 0,-9-5-11 16,9 6 6-16,-9-6-7 0,10 5 2 0,-10-5 0 15,8 6 0-15,-8-6 0 0,10 6 2 0,-10-6 5 16,6 5 0-16,-6-5 19 0,5 8-7 0,-5-8 41 16,4 6-25-16,-4-6 33 0,0 8-30 0,0-8 24 15,0 11-28-15,0-11 18 0,-4 10-35 0,-1-4 20 16,3 0-33-16,-5 0 27 0,2-1-33 0,-1 1 26 16,-2-1-43-16,8-5 17 0,-9 6-73 0,9-6-16 15,-11 6-60-15,11-6-3 16,-9 2-48-16,9-2-12 0,0 0-119 0,-13 0 208 15</inkml:trace>
  <inkml:trace contextRef="#ctx0" brushRef="#br0" timeOffset="111500.56">23926 1118 234 0,'0'0'299'0,"0"0"-21"0,0 0-9 0,0 0-26 0,0 0-33 15,0 0-22-15,0 0-58 0,0 0-2 0,0 0-6 16,0 0-20-16,0 0-19 0,0 0-22 16,0 0-17-16,-5 6-3 0,5-6-10 0,-4 9-2 15,4-9-26-15,-6 10 0 0,5-2-1 0,-2-2 18 16,3 3-18-16,0-1 11 0,0 1-21 0,0-1 16 15,0 1-20-15,4-1 22 0,0 1-26 0,0-1-1 16,1-2 2-16,0 0 20 0,0 0-14 16,3-2 11-16,-1 0-21 0,-7-4 23 0,13 2-16 15,-13-2 21-15,17-1-17 0,-17 1 13 0,11-4-9 16,-3 1 22-16,-3-2-18 0,4 2 12 0,-4-3 5 16,0 0-6-16,-1 0-4 0,-1 0-2 0,-2-1 0 15,-1 7-5-15,1-14 3 0,-1 14-2 16,-1-13-11-16,-2 8-4 0,-2-3-1 0,5 8-1 15,-6-10-7-15,-1 5-4 0,1-1-19 0,6 6-11 16,-13-5-38-16,13 5-25 0,-10-3-26 0,10 3-21 16,-14 2-24-16,14-2 16 0,-12 6-278 0,6-1 72 15</inkml:trace>
  <inkml:trace contextRef="#ctx0" brushRef="#br0" timeOffset="111784.33">24165 1231 76 0,'0'0'339'0,"0"0"-71"0,0 0-42 0,0 0-27 16,0 0-45-16,0 0-42 0,0 0-20 0,0 0-25 15,0 0-4-15,7 6-19 0,-7-6-7 0,2 10-8 16,1-4-1-16,-2 1-30 0,-1 2 25 0,4 2-23 16,-3 0 20-16,1 1-29 0,0 2-10 0,-2 0-59 15,5 0 2-15,-4-1-33 0,1-2 13 16,-1 1-34-16,0-1-8 0,-1-2-60 0,0-2-91 0,0-7 257 16</inkml:trace>
  <inkml:trace contextRef="#ctx0" brushRef="#br0" timeOffset="112200.93">24261 1110 6 0,'0'0'224'0,"1"-6"37"15,-1 6-95-15,0 0 25 0,2-7-80 0,-2 7-22 16,2-7-18-16,-2 7-13 0,4-3-3 0,-4 3-12 16,4-7-10-16,-4 7-10 0,5-5-3 0,-5 5-6 15,10-7-3-15,-10 7-2 0,8-3 9 0,-8 3-10 16,10-2-4-16,-10 2-4 0,0 0 0 0,14 0-1 16,-14 0-2-16,9 5 3 0,-9-5 0 0,9 5 5 15,-9-5-2-15,9 10 2 0,-8-4 3 0,3 1 1 16,-4-1 4-16,0 2 3 0,3-1 4 15,-3 1 10-15,0 0 0 0,0 0-4 0,0-1 6 16,0 2-7-16,-3-3 0 0,3 2 6 16,0-1-5-16,0-7-3 0,0 13-1 0,3-8 2 15,-3-5-7-15,1 12 3 0,-1-12-32 0,4 10 32 16,-4-10-26-16,5 8 30 0,-5-8-29 0,8 5 29 16,-8-5-22-16,14 4 17 0,-14-4-53 0,15 0-20 15,-15 0-55-15,18-2-61 0,-8-2-72 0,0 1-164 16,-1-1 135-16</inkml:trace>
  <inkml:trace contextRef="#ctx0" brushRef="#br0" timeOffset="112603.24">24494 1012 50 0,'0'0'341'16,"0"0"-72"-16,-1-6-50 0,1 6-32 0,0 0-32 15,0 0-42-15,0 0-27 0,0 0-21 0,0 0-18 16,0 0 4-16,0 0-2 0,0 0 3 16,-3 7 0-16,3-7-1 0,3 12-11 0,-2-3 4 15,0-1-16-15,2 3-2 0,-1-2-11 0,1 1 5 16,-1-2-2-16,1 2-31 0,1 0 31 0,-2-2-30 16,2 0 33-16,0-1-30 0,0-2 29 15,-4-5-25-15,9 11 29 0,-9-11-29 0,9 6 31 16,-9-6-28-16,10 5 19 0,-10-5-26 0,0 0 15 15,18-2-31-15,-18 2 29 0,13-5-7 0,-7-1-13 16,0 3-4-16,2-3 9 0,-3 1-5 0,0 0 14 16,-1 1-7-16,-4 4 10 0,10-8 12 15,-10 8 22-15,8-9 10 0,-8 9 14 0,5-6 2 16,-5 6-5-16,5-4-14 0,-5 4-8 0,0 0-7 16,5-5-15-16,-5 5-7 0,0 0 1 0,0 0-2 15,0 0 1-15,12 2 1 0,-12-2-2 0,5 7-6 16,-4-1-17-16,4 3 21 0,-2-1-37 0,1 2-11 15,1-1-72-15,-3 1-7 0,5-1-25 0,-5-1-46 16,3 0-35-16,-1 0-227 0,0-1 65 16</inkml:trace>
  <inkml:trace contextRef="#ctx0" brushRef="#br0" timeOffset="112800.41">24771 993 89 0,'4'-5'196'0,"-4"5"-109"0,6-9 31 16,1 6-78-16,-2-3 42 16,1 1-88-16,-2-1 25 0,5 2-100 0,-3-3 25 15,-2 2-98-15,-4 5 40 0</inkml:trace>
  <inkml:trace contextRef="#ctx0" brushRef="#br0" timeOffset="113050.07">24829 928 63 0,'-7'4'175'0,"7"-4"-89"0,-9 7 38 15,9-7-70-15,-7 8 46 0,7-8-75 0,-7 8 48 16,2-3-64-16,5-5 53 0,-4 8-64 16,4-2 55-16,0-6-64 0,-1 11 50 0,1-11-53 15,1 10 51-15,-1-10-55 0,4 11 54 16,-4-5-51-16,5-2 49 0,-2 3-54 0,-2-2 52 15,5 1-57-15,-2 0 53 0,0-1-53 0,0 1 53 16,0-2-47-16,-2 3 46 0,2-1-53 0,0-1 59 16,0 2-49-16,-2 0 56 0,0-3-47 0,0 2 61 15,-2-6-48-15,0 14 12 0,0-7-10 0,-1 0 0 16,-2 3-6-16,-3 0-1 0,0 1-26 0,-3-1-32 16,-2 2-52-16,-4 1-162 0,0 2 82 0</inkml:trace>
  <inkml:trace contextRef="#ctx0" brushRef="#br0" timeOffset="114850.81">22354 1410 222 0,'0'0'262'0,"0"-7"-39"0,0 7-32 0,0 0-50 15,0 0 8-15,0 0-49 0,0 0 7 0,0 0-42 16,0 0 19-16,0 0-40 0,0 0 16 16,0 0-41-16,0 0 25 0,0 0-27 15,0 0 16-15,-7 4-34 0,7-4 27 0,-9 8-28 16,5 0 28-16,-1 0-28 0,0-1 22 0,-3 4-12 15,-1 0 10-15,4 1-27 0,-1 0 24 0,-2 1-28 16,-1-1 25-16,4-2-24 0,0 1 28 0,-2 2-28 16,2-4 29-16,1 0-20 0,-2 1 22 0,4 0-34 15,-1-2 27-15,-1 1-28 0,0-1 30 0,4-1-30 16,0-7 31-16,-2 13-13 0,0-7 12 0,2-6-27 16,-1 11 24-16,1-11-24 0,0 12 20 15,0-12-21-15,0 8 28 0,0-8-29 0,0 7 31 16,0-7-31-16,0 0 37 0,0 8-37 0,0-8 28 15,0 0-26-15,1 8 27 0,-1-8-28 16,0 0 29-16,0 0-22 0,0 7 15 0,0-7-17 16,0 0 20-16,0 0-22 0,3 6 23 0,-3-6-27 15,0 0 29-15,0 0-27 0,4 5 28 0,-4-5-28 16,0 0 30-16,0 0-32 0,5 5 27 0,-5-5-24 16,0 0 24-16,8 6-22 0,-8-6 24 0,7 4-23 15,0-1 21-15,0 2-21 0,1 1 21 0,2-1-25 16,2 3 29-16,-1 1-29 0,6 2 31 15,-1-1-27-15,1 3 31 0,5 2-31 0,-2 2 33 16,2-3-34-16,0 1 30 0,-2 2-30 0,-2-5 27 16,0 1-27-16,-1 0 31 0,-2-2-27 0,-2-1 24 15,1-1-24-15,-3-2 8 0,-2 2-13 0,1-2 28 16,-2-3-29-16,-3 3 31 0,3-3-32 16,-2 0 27-16,-6-4-21 0,12 7 33 0,-12-7-40 15,6 6 28-15,-6-6-40 0,9 6 18 0,-9-6-45 16,0 0-1-16,10 5-53 0,-10-5-4 0,0 0-60 15,7 6-15-15,-7-6-226 0,0 0 126 16</inkml:trace>
  <inkml:trace contextRef="#ctx0" brushRef="#br0" timeOffset="115817.38">24835 791 104 0,'0'0'273'0,"-8"-2"-38"0,8 2-11 0,0 0-6 16,-6-3-14-16,6 3-39 0,0 0-32 0,0 0-21 16,-5-4-32-16,5 4-47 0,0 0 20 0,0 0-13 15,0 0-9-15,0 0-10 0,0 0-7 0,0 0-10 16,-4-5 3-16,4 5-8 0,0 0 2 0,0 0-3 16,0 0 1-16,9 4 2 0,-9-4-2 0,8 5 1 15,-2-2 1-15,2 1 4 0,-2 3-7 0,3-2 2 16,1 3 2-16,3 1-2 0,-1-1 0 15,0 1 3-15,6 1 0 0,-1 1 6 0,1-1-10 16,0 1 0-16,1-2 1 0,-1 0 2 16,1 0 0-16,-4 0 3 0,6-1-7 0,-7 0 6 15,2-2 4-15,-3 0-7 0,2 0-2 0,-3-2 3 16,1 1-1-16,-6-1 1 0,2 0-4 0,0 0 6 16,0-2-2-16,-2 2 6 0,-7-4-5 0,11 6 3 15,-11-6-1-15,10 4 1 0,-10-4 6 0,7 5 0 16,-7-5 4-16,6 2-1 0,-6-2 3 0,5 5-4 15,-5-5 10-15,3 6 4 0,-3-6 4 16,1 10-2-16,-1-10-3 0,-4 12 3 0,4-1 1 16,-4-1-9-16,-1 3-3 0,3 1-11 0,-5 3 15 15,-3 1-27-15,4 0 22 0,-5 5-23 16,-1-1 19-16,-1 4-16 0,0-3 21 0,-2 1-22 16,2-2 9-16,-1 0-24 0,2-4-44 0,0 1-77 15,0-1-43-15,3 0-95 0,-5-1-269 0,5-1-56 16</inkml:trace>
  <inkml:trace contextRef="#ctx0" brushRef="#br0" timeOffset="118666.06">22082 1743 13 0,'0'0'141'0,"0"0"-13"0,0 0-14 16,0 0-8-16,0 0-12 0,0 0-6 0,0 0-27 15,0 0 21-15,0 0-26 0,0 0 29 0,0 0-30 16,0 0 28-16,0 0-25 0,0 0 23 16,-6-4-32-16,6 4 20 0,0 0-32 0,0 0 19 15,0 0-27-15,0 0 9 0,0 0-29 16,0 0 21-16,0 0-31 0,0 0 24 0,0 0-28 16,0 0 22-16,0 0-24 0,0 0 23 0,0 0-27 15,0 0 25-15,0 0-29 0,0 0 18 0,0 0-24 16,0 0 22-16,0 0-26 0,0 0 21 0,0 0-19 15,0 0 12-15,0 0-18 0,0 0 20 0,0 0-16 16,0 0 24-16,0 0-22 0,0 0 27 0,0 0-25 16,0 0 33-16,0 0-29 0,0 0 23 0,0 0-26 15,0 0 25-15,0 0-24 0,0 0 26 16,0 0-23-16,0 0 24 0,0 0-17 0,0 0 15 16,0 0-22-16,0 0 23 0,0 0-22 15,0 0 18-15,0 0-21 0,0 0 25 0,0 0-28 0,0 0 32 16,0 0-31-16,0 0 23 0,0 0-26 15,0 0 17-15,0 0-27 0,0 0 11 0,0 0-30 16,0 0 14-16,0 0 2 0,0 0-10 0,0 0 2 16,0 0 2-16,0 0 5 0,0 0-6 0,0 0-1 15,0 0-1-15,0 0 2 0,0 0 5 0,0 0-6 16,0 0 0-16,0 0 5 0,0 0 8 16,0 0 1-16,0 0-7 0,0 0-7 0,2-5-9 15,-2 5 5-15,0 0 4 0,0 0 8 0,0 0 6 16,0 0 4-16,-5-5 15 0,5 5 5 0,0 0 17 15,0 0 17-15,0 0 10 0,0 0-2 0,0 0-5 16,-5-5 0-16,5 5-10 0,0 0-18 16,0 0 8-16,0 0-4 0,0 0-9 0,0 0 8 15,0 0-2-15,0 0-6 0,0 0 5 0,0 0-15 16,0 0-18-16,0 0-17 0,-5 5-68 0,5-5 40 16</inkml:trace>
  <inkml:trace contextRef="#ctx0" brushRef="#br0" timeOffset="119932.06">21850 1082 142 0,'0'0'14'0,"0"0"74"16,0 0-77-16,0 0 71 0,0 0-74 0,0 0 60 16,0 0-56-16,0 0 53 0,0 0-59 0,0 0 57 15,0 0-66-15,0 0 53 0,0 0-61 0,0 0 53 16,0 0-58-16,0 0 44 0,0 0-69 0,0 0 43 16,0 0-75-16,0 0 39 15,0 0-124-15,0 0 40 0</inkml:trace>
  <inkml:trace contextRef="#ctx0" brushRef="#br0" timeOffset="150056.42">14886 1061 79 0,'-4'-7'481'0,"4"7"-112"16,-8-10-51-16,7 3-41 0,-3 1-17 0,0 2-5 15,4 4-14-15,-7-11-35 0,7 11-21 16,-5-8-24-16,5 8-27 0,-7-6-26 0,7 6-32 16,-4-6-16-16,4 6-21 0,-5-3-11 0,5 3-15 15,0 0-1-15,0 0-2 0,-4 3-2 0,4-3 0 16,0 15 0-16,0-3 0 0,3 5 0 0,-2 2-2 15,3 2 2-15,0 5-5 0,1-4 2 0,0 2-22 16,-1-2 18-16,5-2 6 0,-3-1-5 0,1 1-1 16,-1-6-6-16,3 1-2 0,-4-3-4 0,0 0-6 15,3-4-8-15,-3 0 2 0,4-3 6 16,-9-5 9-16,14 4-5 0,-6-7 0 0,-1 0-28 16,2-3 23-16,0-2-5 0,1-2 7 0,-2-2 4 15,1 1 3-15,-4 0 3 0,5-1-3 16,-3 0 2-16,-2 1 3 0,0 1-3 0,-1 0-3 15,0 3 3-15,1 0-6 0,-3 2-14 0,2-2-18 16,-4 7-8-16,5-9 8 0,-5 9 10 0,9-4 6 16,-9 4 0-16,13-1 11 0,-13 1 4 0,13 5 1 15,-7-2 3-15,6 2-2 0,-3 0-4 0,1-1-3 16,0 1-4-16,-1 0 2 0,1-1 2 0,-2 0 5 16,2-1 6-16,-1 2 0 0,-9-5 5 15,15 2 6-15,-15-2 16 0,12 2 17 0,-12-2-6 16,10-4-10-16,-6-2 10 0,2 0 10 0,-2-2-1 15,1 2 1-15,-3-3-1 0,-1 0-9 16,-2-2-5-16,1 0-4 0,-2 0-5 0,0-1-7 16,-1 0-5-16,-1 1 0 0,-2-2 1 0,1 0-5 15,0 2-1-15,1 2-7 0,-1 1-15 0,1-1-24 16,0 3-29-16,-1 0-34 0,1 0-66 0,4 6-18 16,-5-5 47-16,5 5-72 0,0 0 11 0,0 0-94 15,0 10-166-15,3-3 52 0</inkml:trace>
  <inkml:trace contextRef="#ctx0" brushRef="#br0" timeOffset="150256.04">15453 1111 411 0,'0'0'363'0,"0"0"-43"16,9-1-62-16,-9 1-54 0,0 0-34 0,0 0-44 15,9 2-31-15,-9-2-22 0,4 5-12 0,-4-5-10 16,5 12-9-16,-4 0-8 0,3 3-5 0,0 2-4 15,1 2 1-15,0 9-31 0,4-3-19 0,-1 2-84 16,1 1-22-16,0 3-45 0,1-4-35 0,-1 3-35 16,-1-4-194-16,3-3 88 0</inkml:trace>
  <inkml:trace contextRef="#ctx0" brushRef="#br0" timeOffset="163318.69">15269 2537 30 0,'-4'-5'46'0,"4"5"-32"0,0 0 18 0,0 0-30 15,0 0 23-15,0 0-26 0,0 0 24 0,0 0-27 16,0 0 16-16,0 0-20 0,0 0 20 0,0 0-21 15,0 0 21-15,0 0-23 0,0 0 29 16,0 0-21-16,0 0 29 0,0 0-16 0,0 0 35 16,0 0-19-16,0 0 28 0,0 0-16 0,0 0 20 15,0 0-16-15,0 0 13 0,0 0-24 0,0 0 10 16,0 0-19-16,0 0 10 0,0 0-21 16,0 0 21-16,0 0-21 0,0 0 27 0,0 0-23 15,0 0 26-15,0 0-15 0,0 0 31 0,0 0-20 16,0 0 30-16,0 0-18 0,0 0 27 0,0 0-10 15,0 0 19-15,0 0-20 0,0 0 5 0,0 0 4 16,0 0-3-16,0 0-6 0,-6-6-5 0,6 6-7 16,0 0-2-16,0 0-11 0,0 0-1 0,0 0-10 15,0 0 2-15,0 0-4 0,0 0-3 16,0 0 0-16,0 0 2 0,0 0 12 0,0 0-5 16,0 0-3-16,0-6-6 0,0 6-5 0,0 0-5 15,0 0 2-15,0 0 10 0,-4-5-6 16,4 5 1-16,0 0 4 0,0 0-2 0,0-8 0 15,0 8-1-15,0 0 3 0,0 0-5 0,-2-5 0 16,2 5-1-16,0 0-5 0,0 0 0 0,0 0-3 16,0 0-4-16,0 0-6 0,-4-6-4 0,4 6-2 15,0 0-3-15,0 0-12 0,0 0-4 0,0 0 1 16,0 0 5-16,0 7 4 0,0-7 2 0,5 11 3 16,-4-5 3-16,7 4-2 0,-3-2 11 0,0 5-8 15,0 1 1-15,4-2 2 0,0 3 2 16,-4-3 0-16,4 1-3 0,-1 1-3 0,1-3-9 15,-4-3-6-15,0 2 1 0,1-1-3 0,-2-3-5 16,0 0 9-16,2 0-3 0,-2-1 13 16,1 0 0-16,-5-5 3 0,8 8-5 0,-8-8 5 15,0 0-4-15,10 3 2 0,-10-3-9 0,0 0 3 16,8-8-1-16,-8 8 10 0,5-8-12 0,-5 8 3 16,5-6-5-16,-5-2-10 0,0 8-11 0,5-9 20 15,-1 4-27-15,-4 5-4 0,6-10 20 0,-6 10-24 16,4-5 25-16,-4 5-27 0,7-7 20 0,-7 7-19 15,6-6 21-15,-6 6-17 0,9-4 22 16,-9 4-10-16,10 0 16 0,-10 0-17 0,13 0 16 16,-13 0-24-16,14 2 18 0,-14-2-33 15,13 2 20-15,-13-2-19 0,15 1 33 0,-15-1-15 16,14 0 20-16,-14 0-3 0,13-2 22 0,-13 2-13 16,14-3 35-16,-14 3-7 0,10-5 25 0,-10 5-11 15,8-9 39-15,-2 5-10 0,-3-1 39 0,-2-1-18 16,3-3 25-16,-3 2-23 0,-1-1 30 0,0-1-39 15,0 2 5-15,-2-4-7 0,-1 1-7 0,-1 1 2 16,-2-1-2-16,2 1-3 0,-1-2-5 0,0 2-2 16,-3-1-18-16,2 3 0 0,-3-2 8 15,1 3-19-15,3-2-10 0,-1 1-1 0,-2 2-7 0,3 0-2 16,5 5-31-16,-9-9-42 16,9 9-29-16,-8-5-43 0,8 5 3 0,0 0-32 15,-10-3 5-15,10 3-42 0,-1 5-149 0,1-5 184 16</inkml:trace>
  <inkml:trace contextRef="#ctx0" brushRef="#br0" timeOffset="166351.54">15768 2629 215 0,'0'0'273'16,"0"0"-10"-16,0 0-39 0,1-8-22 0,-1 8-24 15,0 0-23-15,0 0-25 0,0 0-14 0,0 0-16 16,0 0-16-16,0 0-4 0,0 0-14 0,0 0-3 16,1-7-11-16,-1 7-7 0,0 0-16 0,0 0-7 15,3-5-7-15,-3 5-4 0,4-8-5 0,-4 8 2 16,5-8-6-16,0 3 4 0,-3-1-7 0,2 1 5 15,1 2-9-15,2-3-2 0,-7 6-11 0,10-9-9 16,-10 9-3-16,9-4-4 0,-9 4-7 16,10-4 23-16,-10 4-28 0,9-2 8 0,-9 2 3 15,10 2 2-15,-5 2 6 0,-5-4-2 16,8 8 3-16,-4-2-5 0,-3 1 7 0,3 1 2 16,0 1 7-16,-3 1-5 0,0-1 9 0,-1 1 3 15,0 0-1-15,0 0 19 0,0-2-15 0,0 2 2 16,0-1 2-16,-1-1-4 0,1 1 2 0,0-3-1 15,0-6 3-15,-1 14-4 0,1-14 10 0,0 10 1 16,0-10 13-16,0 9 13 0,0-9 9 0,0 8 5 16,0-8-1-16,-4 7-1 0,4-7-3 15,0 0 4-15,4 7-9 0,-4-7-25 0,0 0 24 16,0 0 7-16,0 0-12 0,1 8-5 0,-1-8-6 16,0 0-4-16,0 0-2 0,0 0-1 15,9-6-3-15,-9 6 0 0,13-9-1 0,-3 1-3 16,0 1-22-16,2-5-43 0,2 4-53 0,0-5-47 15,1 2-42-15,3-1-26 0,-1 2-271 0,-2 0 9 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4-02-13T13:47:47.114"/>
    </inkml:context>
    <inkml:brush xml:id="br0">
      <inkml:brushProperty name="width" value="0.05292" units="cm"/>
      <inkml:brushProperty name="height" value="0.05292" units="cm"/>
      <inkml:brushProperty name="color" value="#FF0000"/>
    </inkml:brush>
  </inkml:definitions>
  <inkml:trace contextRef="#ctx0" brushRef="#br0">19255 5011 154 0,'0'0'281'0,"0"0"-54"15,0 0-18-15,0 0 18 0,0 0-51 16,0 0-10-16,0 0-52 0,0 0 10 0,0 0-51 16,0 0 18-16,0 0-25 0,0 0 30 0,0 0-30 15,0 0 32-15,0 0-34 0,0 0 22 0,0 0-31 16,0 0 24-16,0 0-23 0,0 0 18 0,0 0-20 16,0 0 19-16,0 0-18 0,0 0 3 0,0 0-14 15,0 0 16-15,0 0-18 0,0 0 10 0,0 0-6 16,0 0 17-16,0 0-17 0,0 0 3 15,4-5-25-15,-4 5 10 0,0 0-27 0,0 0 20 16,-4-6-22-16,4 6 14 0,-5-8-16 0,5 8 18 16,-5-6-22-16,5 6 8 0,-8-7-9 0,8 7 22 15,-11-8-25-15,6 3 17 0,-2-1-17 16,1 1 15-16,-3-1-17 0,0 2 17 0,1-3-14 16,-1 2 11-16,-2-1-16 0,1-2 18 0,-4 2-12 15,2-1 14-15,-2 1-17 0,0-2 18 0,0 4-18 16,-4-4 16-16,5 2-14 0,-3 1 14 0,-1-2-17 15,-1 2 14-15,4 1-11 0,-4-3 16 0,2 2-15 16,0 1 16-16,0 0-17 0,2-2 15 0,-3 2-14 16,3 1 17-16,2 1-20 0,-3-1 15 15,5 0-17-15,-4 0 16 0,2 0-14 0,1 2 13 16,-3 0-8-16,2-2 5 0,1 2-16 0,-1 1 21 16,1-2-17-16,-2 2 10 0,0 0-14 0,-1 2 14 15,14-2-12-15,-22 2 14 0,10 0-18 0,0 0 18 16,-2 0-17-16,4 1 18 0,-2 1-18 15,1-1 21-15,-1 2-19 0,2-2 14 0,-4 3-14 16,5-2 18-16,-5 1-17 0,4 3 18 0,-2-4-18 16,2 1 18-16,1 2-16 0,-1-1 15 0,0 0-12 15,-2-1 12-15,3 2-16 0,-1-1 16 0,1-1-15 16,3 3 16-16,-3-2-19 0,-1 0 19 16,2 2-18-16,0-1 18 0,-2 1-12 0,1 0 13 15,-1 0-19-15,2 2 15 0,-2-2-14 0,2 1 16 16,-1 2-19-16,-1-1 20 0,4 3-15 0,-3-4 14 15,1 4-13-15,-1-1 17 0,0 0-18 0,0 2 15 16,3 0-16-16,-3-2 7 0,1 1-1 0,-1 3-3 16,2-5 4-16,0 3-2 0,1 0 1 15,-2 0 2-15,3-2 4 0,-4 1-5 0,5 1-43 16,-1-3 54-16,0 3-48 0,1 0 56 0,0-4-6 16,-2 1-2-16,5 3-2 0,-2-3-1 0,1 1-2 15,-1-2 5-15,2 2-6 0,-2 0 3 0,3-1-1 16,-1 1 4-16,1 2-3 0,0-3-1 15,1 1-1-15,-1 3 0 0,0-4-2 0,3 5 1 16,-2 0 6-16,2 1-6 0,-1 0-2 0,1 0 2 16,-2-2 2-16,5 4-1 0,-2-3-3 0,1 1 1 15,2 0 0-15,-2 3 0 0,4-2 0 0,-3 2 3 16,2-2-4-16,1 0 0 0,1-1 1 0,0 0 2 16,-1 0 0-16,4 0-8 0,-3-2 7 0,3 0-50 15,1 1 59-15,-1-1-47 0,2-1 58 16,-2 0-56-16,2 0 53 0,1-1-53 0,-1 2 56 15,0-5-47-15,2 3 46 0,0-1-47 0,0-1 51 16,0 1-51-16,1-1 4 0,1-1 6 0,-1 1 3 16,1-1 2-16,-1-1 0 0,1 1-2 15,0 0 11-15,3-2 1 0,-3 2 42 0,4-1-54 16,-1-1 50-16,1 1-55 0,1-1 50 0,-1-1-52 16,3 0 54-16,-2-1-61 0,2 2 53 0,-1-4-53 15,3 0 54-15,-1 1-54 0,0 0 52 0,-1-2-50 16,2-2 50-16,0-1-52 0,0 2 51 0,-1-1-47 15,0-1 46-15,1-1-53 0,-3-1 9 0,5 2 13 16,-6-1-3-16,4 0-2 0,-2-2 2 0,-1-2 0 16,3 1 5-16,-2 0 0 0,1 1 0 15,-3-2 2-15,3-1 46 0,0 2-56 0,-2-1 48 16,1-3-49-16,-2 1 46 0,-1 2-54 16,4-4 52-16,-3 2-54 0,-1 0 52 0,4-3-53 15,-5 5 51-15,2-6-52 0,2 2 52 0,-1-3-53 16,1 0 55-16,-2 3-5 0,-2-3-3 0,1 0-6 15,-4-1-3-15,0 2-2 0,0 0 0 0,-1-3 1 16,0 0-1-16,-4 3-19 0,3-4 19 0,-3 1-3 16,0 0 2-16,-3 2 5 0,2-5 8 0,-4 3 7 15,-1 1 12-15,-2 0 6 0,2-3-5 0,-2 2-4 16,-1-1 3-16,-1 2-4 0,-1-3-2 0,-1-1-5 16,1 0-48-16,-2 1 45 0,-1-1-51 15,0 0 57-15,0 2-51 0,0-1 56 16,-1-1-46-16,0-1 46 0,-2 2-46 0,-1 1 53 15,0-1-54-15,2 0 47 0,-2 1-52 0,-1-1 59 16,-3 1-49-16,4 0 54 0,-1-1-55 0,0 4 49 16,-1-4-50-16,-2 2 48 0,3-1-45 0,-3 4 61 15,2-3-52-15,-1 1 49 0,-1 2-59 0,1-3 49 16,-2 0-7-16,3 2-28 0,-3 0 12 0,1-2-2 16,-1 3 2-16,-1-3-1 0,4 2-6 0,-3 1 1 15,0-3-1-15,-3 2 1 0,3 3 5 0,-1-5-6 16,-1 3-4-16,0-1-3 0,1 1-2 0,-3 0 2 15,2 0 5-15,-2 0-6 0,0 1-5 16,2 1-2-16,-3 0 2 0,1-2-10 0,-1 3 9 16,1 0-1-16,-2-1-4 0,2 1 1 15,-2 1 0-15,2-1 12 0,-1 1-10 0,0 1-2 16,2 1 5-16,-3-1-8 0,1-1 2 0,-3 3 3 16,4-1-1-16,-2-1-2 0,2 1 0 0,-2 1-1 15,2 1 0-15,-1 0 8 0,0-2-5 0,1 2-1 16,2 0 3-16,-1 1 2 0,1-1-5 0,-2 0 1 15,0 0-2-15,2 0 2 0,-1 2-2 0,1-2 2 16,-3 2 3-16,2-2-3 0,-2 2-1 0,3-1-1 16,-2 2 5-16,-4-1-5 0,6-2 2 0,-6 1-1 15,4 2 0-15,-2-3 0 0,1 2 2 0,-1 1 5 16,-1-1-9-16,0 1 2 0,0 0 0 16,0 0 4-16,-1-1-2 0,-1 1 4 15,-1 0-3-15,5 0 0 0,-4-2-1 0,5 2-1 16,-3 0 14-16,2 0-16 0,-3 0 0 0,3 0 5 15,-4 0-1-15,5 0-3 0,-3 0-3 0,2 0 3 16,-3 2-3-16,4-2 3 0,-1 1 2 0,-4-1-10 16,5 1 16-16,-2 0-5 0,2 2-3 0,-2-2 2 15,-2 0 0-15,1 3-1 0,2-4 4 0,-3 3-6 16,2 0 1-16,-2-1-1 0,3 1 2 0,-1 0 3 16,1 2-10-16,-3-1 4 0,3 0 5 15,-1-1-2-15,-1 3 8 0,2-3-7 0,0 2 1 0,0-3 0 16,1 3 2-16,-2 1-4 0,2 0 2 15,2-2-3-15,-1 2 0 0,1-2 3 0,-2 1-2 16,3-1-1-16,-2 3 1 0,0-3 1 16,1 1 0-16,2 1-2 0,-2 0-5 0,1-2 6 15,-1 1 3-15,1 1-2 0,1 0 0 0,0-1-2 16,-1 0 2-16,4 1-2 0,-3 0 1 0,1 2 1 16,-1-2-11-16,0 1 11 0,3-1 4 0,-2 1-4 15,-1 1 0-15,4-1 0 0,-3 1-1 0,2 0-1 16,-3 0-1-16,5-1 2 0,-2 3 0 0,1-3-42 15,-2 4 49-15,3-4-44 0,-2 4 51 0,2-3-48 16,-1 4 53-16,1-4-51 0,3 2 53 16,-3-1-51-16,0 2 55 0,3-3-53 0,0 3 54 15,-3-2-55-15,3 3 59 0,-2-1-56 0,6 0 50 16,-6 1-48-16,6-2 49 0,-2 2-51 0,-1 1 54 16,5-2-53-16,-4 2 52 0,3 1-47 15,1-1 46-15,-1 1-51 0,1 0 56 0,-1 1-59 16,4-2 57-16,-2 0-55 0,-1 1 49 0,4-2-47 15,0 1 52-15,-1 2-53 0,-2-1 49 0,6 1-44 16,-1-1 49-16,-2 3-58 0,3-2 50 0,-1 1-55 16,1-5 51-16,0 4-60 0,0-2 50 0,-2-1-49 15,4 2 56-15,-2 0-53 0,0 1 55 0,1-4-52 16,-2 0 56-16,1 3-58 0,-3-4 49 16,3 2-48-16,-1-3 56 0,2 4-57 0,-4-3 48 15,5 1-44-15,-2 1 46 0,0-4-42 0,0 4 49 16,-2-4-63-16,4 4 48 0,-1-5-53 0,-2 3 55 15,2-2-50-15,2 1 57 0,-2 0-51 0,0-2 55 16,2 0-52-16,-2 0 51 0,5 2-47 16,-4-5 49-16,4 1-49 0,-1 3 52 0,2-4-48 15,0 2 47-15,-1-1-54 0,1 1 50 0,1-5-54 16,-3 3 52-16,5 0-60 0,-3-1 61 0,0-1-56 16,0 2 54-16,1-2-52 0,-1-1 55 0,0 1-48 15,0 1 48-15,-1-2-52 0,0 1 60 0,1-1-52 16,0 1 51-16,-1-1-50 0,0 1 56 15,0-2-56-15,0 2 54 0,1-2-52 0,-1 0 52 16,-2 1-49-16,4-1 48 0,-1 0-49 0,1-1 49 16,-2 1-48-16,1-2 48 0,-1 2-47 0,4-3 53 15,-3 1-57-15,0 0 50 0,0 1-50 0,2-1 51 16,-3-1-54-16,2 2 51 0,-2-3-56 16,1 1 52-16,3 0-61 0,-4-2 66 0,2 2-68 15,-1 0 50-15,-1 0-2 0,0-2-55 0,0 1 61 16,1-1 0-16,0 3-6 0,-2-4-2 0,1 1 0 15,-1 1 1-15,-1 0-3 0,2-3 6 0,-1 1-6 16,-2 2 0-16,3-3 1 0,-4 0 2 16,4 2-2-16,-4-3 0 0,1 1 0 0,2 2 1 15,-2-5 0-15,-2 3-2 0,1-2 6 0,-1 1-6 16,1-1 2-16,-4 0 0 0,4 1 1 0,-4-1 0 16,1 1-1-16,-1-2 1 0,-1 1-5 0,0-2 5 15,-3 3 4-15,3-5 3 0,-4 5-13 0,0-2 19 16,2 0-14-16,-3-1 13 0,-2 0-12 0,3 0-4 15,-2-2 3-15,-2 1 3 0,0 0-3 16,-1-3 2-16,0 2 3 0,0 2 1 0,0-4-6 16,0-1 0-16,-2 0-1 0,0 1 3 0,-1 1-50 15,-1-1 59-15,1-1-50 0,-2 1 55 0,1-1-46 16,2 4 65-16,-5-4-56 0,5 2 54 16,-6 0-6-16,6 2-7 0,-5-2 2 0,3 1 2 15,-1 1 1-15,-1-2 0 0,-2 1-4 0,3 3-3 16,-1-4-3-16,-1 0 4 0,-3 4-7 0,1-4 2 15,0 0-3-15,-1 0-3 0,-3 0 8 0,0-1-12 16,-2 0 9-16,0-1-10 0,-6 1-1 0,2-1-3 16,-3 1 4-16,2-3-9 0,-3 3 8 0,-1-1-17 15,-1 2-4-15,0-1-35 0,-2-2-3 0,0 3-31 16,-1 0 0-16,-4-3-31 0,3 5 4 16,-1-2-51-16,-2 1 9 0,-5 2-46 0,5 0-5 15,-1 3-39-15,-3-1-41 0,0 4-44 0,-3 2-202 16,-1 0-39-16</inkml:trace>
  <inkml:trace contextRef="#ctx0" brushRef="#br0" timeOffset="11194.87">7495 7603 6 0,'0'0'73'0,"0"0"-28"0,0 0 2 16,0 0-24-16,0 0 10 0,0 0-26 0,0 0 14 15,0 0-13-15,0 0 19 0,0 0-4 0,0 6 17 16,0-6 2-16,3 8 21 0,-3-8-10 0,2 9 2 15,1 0-7-15,-2-2 13 0,0 6-14 0,3-3-6 16,-1 3-6-16,-1 4-5 0,2 2-3 0,-1 1-2 16,2 4-5-16,0 2-3 15,0 2-1-15,0 4-3 0,0-1 0 0,-1 1 0 16,1 2-1-16,4 1-3 0,-4 4 2 0,4 1 7 16,-5-7 17-16,4 2 3 0,-1 4 2 0,0 1 1 15,-2-6-2-15,1 6 3 0,-2-5-3 0,4-1 4 16,-3 1-9-16,-1 1 8 0,1-1-18 0,-1 2 4 15,1-4-2-15,-4 3 0 0,5-2-2 0,-2 0-24 16,0 1 22-16,0 0-20 0,-3-1 11 0,3 1-20 16,0-4 18-16,0 3-15 0,1 0 1 0,-3 0 5 15,2-3 21-15,1 3 11 0,-1 0-4 0,0-1-8 16,1-2 22-16,0 1-35 0,-1 1 54 0,1 0-24 16,-1-2 37-16,0 1-56 0,0 1 39 15,-2-3-58-15,2 2 63 0,2 2-60 0,-2-3 54 16,0 0-62-16,0 1 46 0,-3-3-49 0,3 2 59 15,1 2-49-15,-2-8-8 0,2 3 7 0,-3-2-4 16,2-1-1-16,-1 2 7 0,-1-3 3 0,2 1 5 16,-1 0-11-16,1-2 11 0,-2-2-9 0,1 2 8 15,2 0-4-15,-4-4 4 0,0 2-9 0,3-2 2 16,-4-1-1-16,4-1 0 0,-3 1 17 0,-1 0 0 16,4-1-6-16,-4 0-3 0,3-1 0 15,-3 0-1-15,1 0 5 0,0 0-4 0,-1-4-1 0,3 3-8 16,-3-1 4-16,1-2-3 0,-1 0 2 15,0 4 4-15,4-4 26 0,-4 2 17 0,0 0-9 16,1 1-6-16,-1-3-12 0,0 1-1 0,0 0-5 16,0 0-8-16,0 0 5 0,0 2-5 0,0-3-1 15,0-1-1-15,3 3-2 0,-3-2-5 16,0-1 3-16,0 1 1 0,0-3-4 0,1 4 3 16,-1-6 1-16,0 6-6 0,-1-6 0 0,1 2 6 15,0-3 2-15,0 2-5 0,0 0-6 0,0-8 0 16,1 11 2-16,-1-11 0 0,0 9 3 0,0-9-4 15,0 9 0-15,0-9-3 0,0 8-10 0,0-8-15 16,0 0-16-16,1 6-17 0,-1-6-9 0,0 0-23 16,0 0-27-16,0 0-26 0,0 0-23 0,0 0-25 15,0 0-12-15,0 0-52 0,0 0-162 16,0 0 114-16</inkml:trace>
  <inkml:trace contextRef="#ctx0" brushRef="#br0" timeOffset="12427.1">7473 8191 104 0,'-1'-10'130'0,"1"10"-11"15,-1-10-28-15,1 10-9 0,0-7-12 0,0 7-9 0,1-11-11 16,-1 11-6-16,1-9 2 0,-1 9-8 16,3-12-1-16,-3 12-8 0,4-10-2 0,-2 3-3 15,2 2-1-15,0-3-6 0,0 0 1 0,2 2-1 16,-1-3 2-16,2 3-8 0,-1-4 1 0,2 2-4 16,1-3-2-16,1 2-2 0,-1-2-6 0,2 0 7 15,2-1-2-15,0 1 2 0,2-2-1 0,3 0-3 16,-4 0 8-16,5 1-12 0,2-5 3 0,2 1-1 15,0 2 2-15,1 1-1 0,-1-4 0 0,0 2 0 16,4 0 3-16,-3 1-4 0,3 1 2 0,-4-2-2 16,3 1-2-16,-1 1 2 0,-2 2 1 0,4-3 2 15,-4 2 6-15,0 1-6 0,0-1 5 16,-1 3-8-16,-3-3 8 0,0 3-11 0,-1-1 11 16,1 2-8-16,-1-1 5 0,-4 3-6 0,3 0 9 15,-2-2-6-15,-1 3 6 0,0-1-8 16,3-2 3-16,-3 4-2 0,0 0 10 0,0-3-10 15,0 3 2-15,0-1 2 0,0 2 0 0,0-2 1 16,-1 1-4-16,1 1 1 0,-4 0-1 0,3 2 1 16,-3-2 1-16,2 2-1 0,-2-1 0 0,-10 2 3 15,19-3-2-15,-19 3 4 0,19 3 2 0,-19-3 3 16,13 3 6-16,-5 0 2 0,1 1-3 0,-3 2 4 16,-1 2 2-16,3-2 3 0,1 6-8 15,-3 0 1-15,-2 0-4 0,4 4-5 0,-3 0 0 16,4 5-1-16,-3-1-3 0,1 4-2 0,-1 4 4 15,3-2-2-15,1 4 0 0,-2-2-1 0,1 3 2 16,0-2-1-16,0 0-2 0,-3 2 4 0,3-2-2 16,1 2 2-16,-1-2 7 0,0 2 0 0,1 0-9 15,2-2 11-15,-3 2-12 0,2 5-1 0,-2 0-1 16,3 1 3-16,-2-6 14 0,-1 7-15 0,1-1 36 16,0 0-26-16,-1 1 25 0,-2 1-32 0,-1 0 28 15,3-5-30-15,-4 5 39 0,3 2-39 0,-2 0 38 16,-2-2-40-16,4-4 45 0,-3-1-50 15,0 1 12-15,0 1-1 0,-1-1 8 0,1-1 16 16,1 0-21-16,-2-2-3 0,0 2-2 0,1 0-4 16,-1-1 3-16,1-2 41 0,-1 0-51 0,2 2 46 15,-2-3-21-15,1 2 12 0,-1-3-44 16,-1-2 63-16,1 3-63 0,-2-4 57 0,3-1-63 16,-2 3 54-16,-1-4-56 0,1 1 55 0,-2 1-63 15,3-1 8-15,-3-1 5 0,2 1-1 0,-2-1 5 16,2-2 2-16,-1-1 2 0,-2 0 0 0,3-2 6 15,-2 0-4-15,3-1 12 0,-3 0-14 0,0 1 16 16,2-3-11-16,-2 1 5 0,-1 1-8 0,0-2 9 16,0-2-4-16,3-1 3 0,-3 1-5 15,0 0-9-15,1-4 3 0,-1 3 6 0,0 0-5 16,0-2 14-16,0 0-11 0,0-1 12 0,0 1-14 16,0 0-1-16,-1-2 7 0,1 2 0 0,-3-2 14 15,3 2 12-15,-4-3 5 0,4 2 4 0,-2-2-4 16,-2 1 1-16,0 1-8 0,-1 0 1 0,1-1-4 15,-1 0 0-15,-1-1-7 0,-4 3 0 0,2-2 5 16,-4 2 1-16,2-4 0 0,-1 3 3 0,-2-1 5 16,-4-1 3-16,3 0 1 0,0-2-4 0,-1 1-10 15,-3-1-8-15,0-1-1 0,0 0-2 0,0 0 0 16,0-2-1-16,-2 1-8 0,-2-1 2 16,0-1-2-16,-2 3-1 0,0-3-6 0,-3-2 0 15,0 2-7-15,-1-1-8 0,1 1-9 0,-2-1-9 16,-2 0-14-16,-1-1-12 0,-5 1-4 0,0 2-3 15,-4-1-1-15,3 2-3 0,-11 0 29 0,2 0-46 16,1 4 18-16,-4-1-25 0,3 1-8 0,0 1-19 16,2 2-24-16,-1-1-48 0,1 1-228 0,2 1 103 15</inkml:trace>
  <inkml:trace contextRef="#ctx0" brushRef="#br0" timeOffset="26906.01">8364 8661 377 0,'0'0'353'0,"-10"-6"1"0,10 6-67 15,-9-9-21-15,9 9-9 0,-10-7 32 0,10 7-59 16,-10-5 31-16,10 5-72 0,-11-8 24 0,11 8-68 15,-6-6 45-15,6 6-60 0,-9-5-9 0,9 5-19 16,-5-7-13-16,5 7-2 0,-5-8-7 0,5 8-7 16,-5-7-9-16,2 0-14 0,3 7-12 0,-4-11-11 15,4 2-8-15,0-2-4 0,0 0-29 0,4-6 29 16,0 0-27-16,1-4 23 0,3 0 3 16,3-7-6-16,6-4-3 0,1-2-8 15,3-4 47-15,0 1-57 0,10-10 53 0,-1 0-63 16,5-2 46-16,2 0-53 0,1-2 43 0,3-1-47 15,1-1 4-15,3 1 2 0,2-3 5 0,2 0-2 16,2-1-3-16,10-13 46 0,-1 3-54 0,4-2 48 16,0 4-54-16,1-5 52 0,3 2-52 0,5 1 51 15,0-1-41-15,2 1 10 0,3 1-3 0,-1 1 53 16,3-1-56-16,2-1 50 0,1 2-47 0,4-2 50 16,5 2-53-16,0-2 51 0,4 2-53 0,1-1 46 15,5 3-43-15,-1 0 48 0,4 1-46 0,5 0 51 16,0 0-40-16,0 3 38 0,2 2-56 15,2 0 54-15,2-1-57 0,-1 0 59 0,3 2-6 16,3 1-5-16,2-2-3 0,2 4-53 0,-2 2 56 16,1-2-50-16,1 7 59 0,3-4-54 0,1 6 54 15,-1-2-5-15,2 3-3 0,-1 1-5 0,0 3 0 16,2 0-3-16,-1 3-1 0,0 0-3 0,-2 3-1 16,-4 3 0-16,-1 0-3 0,-3 4 3 15,-5 2 2-15,4 0 2 0,-7 1 0 0,-17 6-6 16,-2 0-2-16,-1 3 5 0,-1-1-10 0,0 4 6 15,-3-2-2-15,-3 4 4 0,0-1 0 0,-2 3 3 16,-3 1 2-16,-3-1-5 0,0 3 0 16,-15 0 2-16,1 1-4 0,-2 0 0 0,-1 2 0 15,-6 0 0-15,2 0 0 0,-3 0 3 0,-6 1 1 16,-5 0-2-16,-5 1 0 0,2-1-1 0,-9 2-1 16,0-1 1-16,-5 1 2 0,2 0-1 0,-5-1 1 15,-3-2-7-15,0 3 7 0,-2-2 2 0,-1 2-4 16,-3-2 6-16,4 0-7 0,-6 2 3 0,3-2-1 15,-2 0 2-15,-12-1 0 0,23 3 0 0,-13-2-2 16,3-1 6-16,-13 0-3 0,23 0-3 16,-12 0 2-16,2 0-2 0,1 0 7 0,-1 0-8 15,0 0-1-15,1 0 1 0,-1 0-4 0,-1 0 5 16,1 0-16-16,4 0 22 0,-6-1 9 16,6 1-12-16,-4-3-9 0,1 3 15 0,1 0-7 15,-1-1-2-15,1 1-1 0,-2-1 0 0,4 0 0 16,-3 1 3-16,1-2-3 0,-2 2 6 0,1-1-5 15,-1 1 3-15,-13 0-6 0,24 0 1 0,-12-1 2 16,-12 1-3-16,20 0 3 0,-20 0 0 0,19 0 1 16,-19 0-2-16,18 0 4 0,-18 0 2 0,18 0-9 15,-18 0 1-15,15 1 4 0,-15-1-3 0,17 0 3 16,-17 0 1-16,13 1-4 0,-13-1 5 16,14 2-4-16,-14-2 3 0,11 0-2 0,-11 0-6 15,13 2 2-15,-13-2 3 0,18 1 1 0,-18-1 0 16,18 3 0-16,-18-3 1 0,19 1 1 15,-8-1 2-15,1 0 0 0,0 0-4 0,0 3-1 16,0-1-1-16,2-2-9 0,-1 1 12 0,-2-1-1 16,3 0 2-16,2 1-4 0,-1-1 5 0,-1 1 1 15,1-1-5-15,1 0 2 0,-1 2-1 0,-1-2-2 16,1 1 1-16,-2-1 2 0,5 0-1 0,-5 0 1 16,2 2 1-16,-1-2 1 0,-1 1 0 0,1-1 3 15,0 3-1-15,0-3-9 0,-1 2 9 0,1-2-8 16,-1 1 10-16,1-1-11 0,-3 2-9 15,5-1 14-15,-1 0 4 0,-1 2-6 0,5-2 11 16,-2 1-2-16,-2 0-12 0,4 0 7 0,-2 1-6 16,1-1 0-16,-3-2 2 0,2 2 4 15,-2-1-4-15,-1 2 2 0,2-2-2 0,-4-1 2 16,1 3-4-16,2-1 1 0,-3 1 1 0,-2-2 0 16,3 0 1-16,-3 0 0 0,-10-1 1 0,18 2-1 15,-18-2 3-15,14 3-3 0,-14-3 3 0,15 1 0 16,-15-1-6-16,12 2-1 0,-12-2 3 0,10 1 3 15,-10-1 1-15,10 1-6 0,-10-1 2 0,12 1 0 16,-12-1 3-16,10 2-3 0,-10-2 0 0,10 1-2 16,-10-1-3-16,13 2 1 0,-13-2-11 0,14 0 0 15,-14 0 0-15,13 1-14 0,-13-1-12 16,13 0-6-16,-13 0-6 0,11 2-4 16,-11-2-8-16,0 0 5 0,13 1-19 0,-13-1 14 15,0 0-34-15,11 0 8 0,-11 0-38 0,0 0 12 16,0 0-48-16,11 2 2 0,-11-2-11 0,0 0-31 15,0 0 1-15,0 0-51 0,0 0-32 0,0 0-237 16,0 0-27-16</inkml:trace>
  <inkml:trace contextRef="#ctx0" brushRef="#br0" timeOffset="27438.29">17535 4753 150 0,'0'0'294'0,"-9"-4"-56"16,9 4-5-16,-9-4-32 0,9 4 1 0,-5-3-46 16,5 3 0-16,0 0-40 0,-10-4 12 0,10 4-42 15,0 0-16-15,0 0-12 0,-8-5 16 0,8 5-39 16,0 0 11-16,0 0-35 0,0 0 20 15,0 0-39-15,0 0 38 0,0 0-39 0,0 0 32 16,0 0-32-16,0 0 29 0,0 0-31 0,17 5 31 16,-17-5-32-16,15 5 34 0,-3 0-34 15,2 2 36-15,-3-2-34 0,6 2 32 0,-3 2-35 16,1-2 31-16,2 1-31 0,-2 2 30 0,3 0-29 16,-4-2 29-16,-1 0-28 0,1 1 27 0,-1-1-25 15,-1 1 27-15,-1-2-22 0,-2 1 25 0,0-2-17 16,-2 0 37-16,2 2-25 0,-2-4 24 0,-1 1-23 15,0 1 25-15,-6-6-18 0,11 8 19 0,-11-8-22 16,7 8 20-16,-7-8-33 0,7 7 25 0,-7-7-24 16,7 5 16-16,-7-5-22 0,4 4 20 15,-4-4-20-15,0 0 17 0,8 8-20 0,-8-8 19 16,0 0-18-16,5 3 15 0,-5-3-18 16,0 0 26-16,0 0-16 0,4 8 21 0,-4-8-15 15,0 0 19-15,0 9-22 0,0-9 17 0,-4 6-17 16,0 0 19-16,0 2-22 0,-1-1-9 0,0 3 9 15,-4-1-1-15,0 5-2 0,-4 0 7 0,1 1-7 16,-1 4 5-16,-5 1-14 0,1 4-7 0,1-3-53 16,0 1-109-16,0 1-17 0,0 1-71 0,1 0-94 15,1-2-292-15,0-3-156 0</inkml:trace>
  <inkml:trace contextRef="#ctx0" brushRef="#br0" timeOffset="30322.69">8718 7329 58 0,'0'0'168'0,"0"0"-22"0,0 0-22 16,-6-6 1-16,6 6-21 0,0 0-18 0,-7-3-12 16,7 3-8-16,0 0 0 0,-10-4 3 0,10 4 0 15,0 0-4-15,-9-5-9 0,9 5 2 16,-9-3-7-16,9 3-1 0,-10-2-12 0,10 2-9 15,-13-3-8-15,13 3-4 0,-11-1 6 0,11 1 5 16,-17-3-6-16,17 3-5 0,-19-3-5 0,10-1-4 16,-1 3 3-16,-3 1-4 0,0-3-3 15,13 3 1-15,-24-2-2 0,10 1-3 0,-1 0 2 16,-1-1 3-16,-3 2-6 0,1 0-1 0,0-1-1 16,-1 1 2-16,1 0-1 0,-1 0 0 0,0 0-1 15,-3 1 2-15,3-1-3 0,0 2-1 0,-3 0 5 16,2-2-1-16,-1 3-1 0,2-1 1 0,-1 4 1 15,0-4-1-15,0 1-2 0,1-2 1 0,-2 3-10 16,2 0-14-16,0 1 5 0,0-1 6 0,0-1 3 16,2 0 4-16,-2 4-1 0,1-3-2 0,0 0-2 15,0 2-1-15,4 1 5 0,-4-1-2 0,4 0 5 16,-2 3-3-16,0-3 3 0,0 4 1 0,0-4-11 16,2 2 5-16,0 2 0 0,-1 2-4 15,-2-3 3-15,3 4 2 0,0-2-1 0,-1 3 37 16,1 0-36-16,0 1 0 0,1-3 4 0,0 5 0 15,-1-2 3-15,1 2 0 0,-1 1 1 0,3 0 0 16,-1 0 0-16,1 1 1 0,-1-1-3 0,1 3 3 16,-1 0 1-16,3 0 0 0,-2 5 5 15,-1-1-3-15,3 0-3 0,-1 0-1 0,1 3 4 16,0-1-1-16,3 0 2 0,-3 0-3 0,1 3 2 16,2-2-2-16,-1 1-1 0,1-2 4 0,1 4-2 15,0-2 2-15,1 1-3 0,0 2 0 0,0-1 2 16,-1 0 2-16,4 2-1 0,-4 1 3 15,2-1-12-15,2 0 4 0,0 2 7 0,-2-3-4 16,2 2 3-16,-2 0-5 0,3 0 4 0,0 1-4 16,-1 0 7-16,0-1-8 0,1 1 4 0,-3-2-1 15,3-1 0-15,0-4-2 0,0 7 1 0,0-6 0 16,0 5-4-16,3-3-5 0,-3-1 3 0,1 1 23 16,0 0-34-16,-1 0-7 0,0 3 1 0,4-5 0 15,-4 5 4-15,4-1-5 0,-3-3-2 0,2 2 10 16,2 0-4-16,-4 3 11 0,3-4-7 0,0 1 1 15,0 4-13-15,-2-1 7 0,2-3-14 0,1 1 9 16,-1 1 1-16,2 3 1 0,-2-5 3 16,4 0-6-16,-3-1 0 0,0 1-1 0,5-1-1 15,-3 0 21-15,-1 1-21 0,3-3 30 0,0 3-24 16,0-1 4-16,0-2 3 0,1 1 2 0,-1 0 2 16,0 1 0-16,0-2-4 0,1 0 5 0,2 1-8 15,-1-2 14-15,-2 1-12 0,3 0 16 0,0 1-17 16,0-4 17-16,-2 3-15 0,4-3 16 0,-1 1-1 15,1 0-2-15,-1-3-1 0,1 2-1 16,0 0 2-16,-1-4 6 0,2 3-1 0,-2-1 1 16,2-2-2-16,-1-2 2 0,0 2 1 15,2-1 15-15,-1-1-26 0,-2-3 3 0,3 4 6 0,-3-4 1 16,4-1-4-16,-3 1-1 0,2 0 2 16,0-3 0-16,0-1 3 0,1 1 1 0,2 2-3 0,-2-3 0 15,2-4-7-15,0 4 0 0,-1-4 11 16,4 0 0-16,-2-1-3 0,1-2 2 0,2 1-3 15,-2-4 1-15,6-1-2 0,-6 0-7 0,3-2 2 16,-1 0 7-16,4-2-1 0,-3 0 1 0,4-1-2 16,-1-2 0-16,0-2-1 0,2 0-1 0,1-3 19 15,-1 1-23-15,-1-4 18 0,0 3-30 0,-1-5 22 16,-1 0-29-16,2-5 8 0,1 1 4 0,-2-4 7 16,0 0-7-16,-3-3 3 0,0 3 0 0,1-5 3 15,-2 0-2-15,0-2 0 0,-2 0 13 0,-1-3 1 16,0-1 1-16,-3 2 0 0,-1-2-2 0,3 0 2 15,-3-3-1-15,-1 1-2 0,-2-3 22 16,0 2-21-16,-2 0 18 0,2-3-30 0,-2-1 1 16,0 0 2-16,-2-3 15 0,1 2-3 0,-4-2 32 15,3-3-2-15,0 4-1 0,-1-5 22 0,-2 3 17 16,-1 0 3-16,2-2 0 0,-2 1-7 0,1-1-1 16,-1 2 20-16,2-4-41 0,-5 3 20 0,5-4-39 15,-5 2-4-15,6 1-7 0,-6-3 0 0,2 4 6 16,-4-4-1-16,4 5-1 0,-4-4-3 15,1 2-3-15,-2-1-1 0,0 1-2 0,-2-1-9 16,-1 2 5-16,-2-3 27 0,1 4-37 16,-3-3 0-16,-1 4 0 0,-1-2 17 0,0 3-19 15,-3 0 18-15,-2 1-22 0,-1 1 15 0,0-1-1 16,-2 3 3-16,-4 0-6 0,2 1-3 0,-2 0 2 16,-1 3 4-16,-1 3 0 0,-2 0-28 0,2 1 29 15,1 2-26-15,-3 3 28 0,-2 0-17 0,5 0 26 16,-2 1-25-16,3 6 21 0,0 1-21 0,-1 0-2 15,3 3 5-15,2 2-1 0,-1 0 1 0,1 1 1 16,0 3-1-16,0-3-5 0,0 6-11 0,3-2-11 16,1 1-19-16,-3 4-34 0,3-1-3 0,-1-1-28 15,1 4-30-15,-3 0-44 0,3 2-133 0,-4 0 221 16</inkml:trace>
  <inkml:trace contextRef="#ctx0" brushRef="#br0" timeOffset="34503.12">9085 9070 119 0,'0'0'179'0,"0"0"-25"0,0 0-22 16,0 0-33-16,0 0-7 0,-10-1-12 0,10 1 1 15,0 0-10-15,0 0-5 0,0 0-5 16,0 0 1-16,0 0-1 0,0 0-7 0,0 0-4 16,0 0 3-16,0 0-2 0,0 0-1 0,0 0-2 15,0 0-9-15,0 0-6 0,0 0-5 0,0 0-8 16,0 0-2-16,0 0-7 0,-8-4-5 0,8 4-1 16,0 0-5-16,0 0 1 0,0 0 1 0,0 0 0 15,0 0 1-15,14-1-4 0,-14 1 1 0,12-3 1 16,-12 3 1-16,12-1-2 0,-12 1 4 0,21-2 0 15,-21 2 0-15,24-1-1 0,-10 1-1 0,0 0 0 16,4 1 0-16,0 2 0 0,1 0-3 0,2-2 2 16,-1 2-1-16,2-1 1 0,2 0 0 15,-1 0-1-15,4 1 0 0,-3-1 1 0,3-2 0 16,-4 5 2-16,0-4-6 0,5 0 7 0,-1 0-1 16,-3-1-1-16,3 2 1 0,1-2-3 0,-2 1 3 15,-3-1 0-15,1 0 1 0,-1 0-1 0,1 0-4 16,3 0 27-16,-1 1-32 0,-2 0 29 0,4 2-27 15,-2-2 23-15,-1-1-26 0,1 2 13 16,-2 2-13-16,3-3 18 0,-3 2-17 0,3-1 23 16,-3-1-33-16,3 2 29 0,0-2-23 0,0 1 26 15,1 0-24-15,0 2 19 0,-1-1-22 0,1-2 23 16,0 0-24-16,0 0 29 0,-1-1-31 0,0 1 26 16,1-1-24-16,-1 2 26 0,1-2-26 15,0 1 27-15,-1-1-27 0,1 0 25 0,-1-1-28 16,0 1 21-16,0 0-17 0,-2 0 27 0,2 0-27 15,-3 0 22-15,-1-2-27 0,-1 2 26 0,1-1-21 16,3 1 28-16,-5 0-29 0,1 0 27 0,0-1-27 16,-2 0 27-16,2 0-32 0,-3 0 29 0,3-1-26 15,-3-2 28-15,0 3-29 0,3 0 25 0,-4-1-23 16,2 1 26-16,-1-2-28 0,-2 2 22 0,2-1-19 16,-1-1 22-16,1 1-22 0,0-3 0 0,-2 4 6 15,1-2-2-15,-1 1 4 0,-1 1 3 0,1-2-3 16,-2 1 3-16,2-3-1 0,-2 4 1 15,-2-2 1-15,2 2 0 0,-2-1 0 0,2 0-1 16,-2 2-1-16,2-2 2 0,-2 1 0 0,0-2-1 16,2 0 1-16,-2 2 1 0,4-2 0 0,-6 1-1 15,3-1 3-15,-1 3-9 0,1-2 2 0,-2-1 4 16,-1 2-1-16,3-4 4 0,-2 3-3 0,-1-1-1 16,-2 0 1-16,3 2 0 0,-1-1 0 0,-2-1-1 15,0-1 2-15,-1 2 5 0,2-1-5 0,-4 0 1 16,-6 3 0-16,13-3 3 15,-13 3 5-15,10-6 9 0,-3 1 12 0,-7 5-6 0,6-4-2 16,-6 4 7-16,8-6-3 0,-8 6-3 16,6-10-4-16,-6 10-3 0,5-8-7 0,-1 1-1 15,0-1-1-15,-3 0 2 0,3-1 1 0,0 0-2 16,1-5 2-16,0-1-1 0,-4-1-3 0,3-2 4 16,0-4-5-16,0 1 0 0,-3-5-6 0,3-2-1 15,0-5 9-15,-3 0-9 0,3-3 12 0,0 0-4 16,-2 0-9-16,-2-1 12 0,3-1-18 0,-2 1-2 15,2-1 3-15,-1 1 3 0,1 0-1 0,-2-1 1 16,-1 1 15-16,3 0-13 0,-1-1 51 0,-2 0-70 16,3 2-2-16,-2 0 12 0,-1 1 3 0,0-2 3 15,0 2 5-15,0 3-7 0,0 1 6 0,0 3 3 16,0-1 1-16,0 4 10 0,0-4-7 0,-1 5 23 16,1 0 8-16,-3 5 2 0,3-1 1 0,-1 2-7 15,-3 0-3-15,4 1-8 0,-1 1-6 16,-2-1-3-16,3 4-5 0,-1 3-1 0,0-4-2 15,-2 3-2-15,3-1 0 0,0 1 1 0,-1 2-2 16,1-3 2-16,-3 4-5 0,3-5 0 0,0 4 1 16,0-2 2-16,0 1-3 0,0 2 0 15,0-4 11-15,0 4-13 0,0-3 1 0,0 2 0 16,3-2 1-16,-3 2 57 0,0-4-68 0,1 5 55 16,-1-5-62-16,0 3 57 0,0 1-62 0,3-4 64 15,-2 4-53-15,0-3 54 0,-1 2-43 16,0-2 66-16,0 1-60 0,3 2 57 0,-3-4-60 15,1 5 54-15,-1-5-59 0,0 4 57 0,0-1-53 16,3 0 48-16,-3-1-60 0,1 0 51 0,-1 1-54 16,1-1 51-16,-1 2-50 0,0-2 57 0,0 3-42 15,0-2 54-15,0 2-59 0,0-3 52 0,0 5-62 16,0-5 54-16,0 2-52 0,0 3 53 0,0-3-56 16,0 2 43-16,0-2-53 0,0 2 54 0,0-2-57 15,0 2 56-15,0 1-55 0,0-3 7 0,0 3 5 16,0-3 5-16,0 1 1 0,0 2 2 0,-1-3 1 15,1 4 6-15,0-4-5 0,1 1 4 0,-1 3-1 16,0 5-1-16,0-13-2 0,0 13 1 16,0-14 1-16,3 8 1 0,-3-1-1 0,1 0 1 15,-1 1 1-15,4-4 1 0,-3 4-2 16,0 0 1-16,1-3-1 0,-1 1 9 0,0 1 38 16,2-1-56-16,-2 3 54 0,-1-4-61 0,3 2 65 15,-2 0-80-15,0 1 65 0,-1 6-53 0,3-12 52 16,-2 6-57-16,-1 6 59 0,0-9-55 0,0 9 59 15,3-11-60-15,-3 11 55 0,1-7-54 0,-1 7 35 16,0 0-14-16,0-8 32 0,0 8-57 0,0 0 52 16,1-7-55-16,-1 7 55 0,0 0-53 0,0 0 54 15,0-7-55-15,0 7 53 0,0 0-52 0,0 0 56 16,0 0-59-16,0 0 53 0,0 0-49 0,0-8 46 16,0 8-51-16,0 0 54 0,0 0-65 15,0 0 51-15,0 0-52 0,0 0 65 0,-5 6-63 16,5-6 58-16,-5 6-53 0,1-1 14 0,0 1-1 15,0 1 9-15,-2 0-1 0,1 2 2 0,0-1 0 16,0 1 4-16,-2 0 6 0,1 2 0 0,0-4 45 16,-1 4-54-16,2-3 56 0,-3 2-60 0,2-3 51 15,2 2-55-15,-1-1 50 0,1 1-53 0,-1-1 51 16,1-2-54-16,0 1 55 0,-2 1-55 0,2-5 55 16,4-3-53-16,-6 11 55 0,6-11-55 15,-8 9 53-15,8-9-55 0,-5 6 60 16,5-6-57-16,-6 8 50 0,6-8-52 0,-5 4 53 0,5-4-55 15,-4 5 57-15,4-5-55 0,-3 6 55 0,3-6-55 16,0 0 56-16,-6 5-59 0,6-5 56 16,0 0-54-16,0 0 54 0,-4 4-51 0,4-4 54 15,0 0-57-15,0 0 56 0,0 0-53 0,0 0 53 16,0 0-54-16,0 0 49 0,0 0-58 0,0 0 63 16,0 0-58-16,-9 2 58 0,9-2-61 0,0 0 52 15,0 0-46-15,0 0 49 0,0 0-51 0,-1-6 54 16,1 6-58-16,0 0 56 0,0 0-57 0,0 0 55 15,0-11-53-15,0 11 50 0,0 0-34 16,1-8 37-16,-1 8-57 0,0 0 60 0,6-9-57 16,-6 9 54-16,4-6-51 0,-4 6 5 0,5-9 5 15,-1 3 1-15,1 0 6 0,-1-1 0 0,4 0 5 16,-2 1-2-16,-1-4 4 0,3 3-2 0,1-1 2 16,-3 0-1-16,1-1 0 0,-1-2 1 15,2 5 51-15,-1-6-60 0,2 4 56 0,-2-1-56 16,-1 2 47-16,-2-3-55 0,5 1 52 0,-4 3-52 15,0-2 51-15,0 2-53 0,-1-3 52 0,4 4-53 16,-8 5 52-16,6-9-52 0,-3 3 56 0,-3 6-57 16,6-8 53-16,-6 8-51 0,4-8 50 0,-4 8-53 15,5-6 57-15,-5 6-58 0,0 0 51 0,5-4-54 16,-5 4 53-16,0 0-53 0,4-8 53 16,-4 8-54-16,0 0 53 0,0 0-54 0,0 0 55 15,5-5-47-15,-5 5 41 0,0 0-51 0,0 0 61 16,0 0-59-16,0 0 60 0,0 0-58 0,0 0 54 15,5 8-55-15,-5-8 57 0,4 6-53 0,-4-6 5 16,5 10 5-16,-2-3 6 0,-2 1 1 0,5 2 1 16,-2-1 6-16,1 4 1 0,2 1 5 0,-2-2 0 15,1 4 43-15,2-2-57 0,-2 2 54 0,2-3-59 16,2 4 54-16,-2 0-62 0,-2-2 54 0,3 0-58 16,0-1 38-16,-4-2-83 0,3 2 24 0,-2-3-91 15,-2-1 6-15,4 0-64 0,-3-2-48 16,0-1-62-16,-4 2-261 0,3-4-81 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4-02-13T13:49:09.537"/>
    </inkml:context>
    <inkml:brush xml:id="br0">
      <inkml:brushProperty name="width" value="0.05292" units="cm"/>
      <inkml:brushProperty name="height" value="0.05292" units="cm"/>
      <inkml:brushProperty name="color" value="#FF0000"/>
    </inkml:brush>
  </inkml:definitions>
  <inkml:trace contextRef="#ctx0" brushRef="#br0">6879 4966 100 0,'0'0'185'16,"0"0"-30"-16,0 0-24 0,0 0-10 0,0 0-9 15,0 0 3-15,5-4 2 0,-5 4 8 0,0 0-2 16,0 0-34-16,0 0 10 0,0 0-27 0,0 0 20 16,0 0-28-16,0-7 20 0,0 7-28 0,0 0 16 15,0 0-16-15,0 0 11 0,0 0-33 0,0 0 24 16,0 0-31-16,0 0 26 0,0 0-38 0,-2-6 31 15,2 6-15-15,0 0 12 0,0 0-19 0,0 0 22 16,-5-4-20-16,5 4 16 0,0 0-32 0,0 0 18 16,0 0-29-16,0 0 19 0,-11-1-28 15,11 1 21-15,0 0-25 0,-9 2 18 0,9-2-27 16,-10 6 27-16,5-2-24 0,-4 3 26 0,3-1-26 16,-6 3 28-16,1 3-16 0,-3 1 11 15,-2 4-13-15,0 2-1 0,-1 2 3 0,-1-1 1 16,0 3 2-16,-5 7-1 0,4-2-44 0,0 3 60 15,-3-2-49-15,3 3 53 0,1 2 0 0,2-3-4 16,-1 3 0-16,-1 1-3 0,5-1-1 0,-1 0-3 16,5-3 2-16,0 1 3 0,2 0 0 0,2 2-2 15,-2-3-4-15,3 2 0 0,3 2 4 0,-3 0-54 16,4 0 63-16,0-2-53 0,3 2 52 16,-2 0-43-16,0 2 6 0,3-2 8 0,0 0 52 0,1 3-58 15,3 1 52-15,-3-4-54 0,1 1 55 16,-2-5-55-16,5 1 58 0,0 2-67 0,-1-5 69 15,-2 1-65-15,3 0 57 0,1-3-72 0,2 0 23 16,-1 0-74-16,1-4-8 0,-1 0-51 0,2-4-30 16,-3 1-52-16,3-3-259 0,1 0 18 0</inkml:trace>
  <inkml:trace contextRef="#ctx0" brushRef="#br0" timeOffset="42905.17">14984 6116 42 0,'0'0'74'0,"0"0"-7"0,0 0 3 15,-5-4-1-15,5 4-2 0,0 0-6 0,0 0 8 16,0 0-10-16,0 0 5 0,0 0-10 0,0 0 8 16,0 0-11-16,0 0 5 0,0 0-5 0,0 0 15 15,0 0-5-15,-5-5 23 0,5 5-17 0,0 0-1 16,0 0 2-16,0 0 2 0,0 0-8 15,0 0-4-15,0 0 0 0,0 0-3 0,0 0-3 16,0 0 1-16,0 0-9 0,0 0-2 0,0 0-7 16,0 0 0-16,0 0-4 0,0 0-3 0,0 0 13 15,0 0-25-15,0 0-4 0,0 0 6 0,0 0-11 16,0 0 0-16,0 0-1 0,0 0-2 0,0 0 0 16,0 0 1-16,0 0 0 0,0 0 2 15,0 0-2-15,11-1 6 0,-11 1-8 0,0 0-1 16,12 1 1-16,-12-1 3 0,0 0-5 0,14 0 2 15,-14 0 17-15,13 0-22 0,-13 0 2 0,14 2 5 16,-14-2-4-16,19 0 0 0,-19 0-1 16,23 0 2-16,-23 0-5 0,27 0 5 0,-13 2-2 15,0-2 1-15,3 0-2 0,2 0 9 0,-1 0-9 16,2 0 3-16,-2 0-2 0,5 0 2 0,0 0-1 16,4-2 2-16,1 0-2 0,1 1 2 0,1-2-2 15,0 3 4-15,5-3-5 0,-2 0 2 0,4 1-4 16,-1-1 2-16,1 0-2 0,1 0 3 15,-2 2-2-15,1-2 1 0,-1 0-3 0,1 1 11 16,1 2-8-16,-2-3 1 0,0 3-3 0,-4-2 1 16,0-1 3-16,0 3-2 0,0 0-1 0,-3 0 2 15,3 0-3-15,0 0 11 0,-1 0-9 0,-2 0 1 16,2 0-1-16,-2 0-3 0,-1 3 3 16,2-1 0-16,-2-2 1 0,1 1 0 0,-1 1-2 15,-2-2 9-15,1 1-5 0,0 0 0 0,-2 0-3 16,-2-1 0-16,1 2 0 0,-2-1 3 0,1 1-1 15,-1-2-42-15,0 1 48 0,-2-1-38 0,2 0 52 16,-3 2-56-16,3-2 55 0,-2 1-45 0,-2-1 46 16,1 0-48-16,-1 0 47 0,-4 0-44 0,4 0 44 15,-4-1-45-15,3 1 54 0,-3 0-54 16,0 0 47-16,-1 0-46 0,-2-2 45 0,2 2-5 16,-13 0-4-16,18 0-2 0,-18 0 1 0,16 0-12 15,-16 0 14-15,13 0-52 0,-13 0 54 0,12 0-47 16,-12 0 47-16,0 0-45 0,11 0 46 15,-11 0-44-15,0 0 48 0,0 0-48 0,13 0 54 16,-13 0-53-16,0 0 47 0,0 0-50 0,0 0 48 16,13 2-35-16,-13-2 34 0,0 0-48 0,0 0 23 15,1 7-46-15,-1-7-44 0,0 0-46 0,0 0-49 16,-5 5-51-16,5-5-191 0,-5 6 97 0</inkml:trace>
  <inkml:trace contextRef="#ctx0" brushRef="#br0" timeOffset="46436.54">15006 6100 52 0,'0'0'90'0,"0"0"-8"15,0 0-6-15,0 0-10 0,0 0-11 0,0 0-5 16,0 0-3-16,0 0-5 0,0 0 1 0,0 0-9 15,0 0 1-15,0 0-9 0,0 0 2 0,0 0-7 16,0 0 3-16,0 0-6 0,0 0 5 0,0 0-4 16,0 0 4-16,0 0-6 0,0 0 2 0,0 0-6 15,0 0 11-15,0 0-2 0,0 0 10 0,0 0-3 16,0 0 12-16,-1-5-6 0,1 5 22 0,0 0-17 16,0 0 16-16,0 0-18 15,0 0 16-15,0 0-17 0,0 0 10 0,0 0-22 16,0 0 19-16,-3-7-21 0,3 7 21 0,0 0-27 15,0 0-1-15,0 0 14 0,0 0-19 0,0 0-4 16,0 0-1-16,0 0 1 0,0 0 6 0,0 0-11 16,0 0 3-16,0 0-6 0,0 0 0 0,0 0 0 15,0 0 0-15,0 0 1 0,0 0-5 0,0 0 2 16,0 0-4-16,0 0 3 0,0 0 3 0,0 0-3 16,0 0 1-16,0 0 17 0,-1 7-18 0,1-7 15 15,0 8-16-15,0-8 14 0,0 14-15 16,0-7 12-16,0 3-10 0,0-2 15 0,0 2-19 15,1 1 18-15,-1-1-19 0,0 3 16 16,0-5-14-16,3 3 16 0,-3-4-15 0,1 4 24 16,-1-5-27-16,0 3 20 0,1-1-21 0,-1-1 19 15,0 0-19-15,0-1 20 0,0-6-20 0,3 11 22 16,-3-11-20-16,1 8 27 0,-1-8-25 0,0 9 25 16,0-9-6-16,0 7 34 0,0-7-18 0,0 0 30 15,4 8-22-15,-4-8 21 0,0 0-30 0,0 0 17 16,0 8-24-16,0-8 22 0,0 0-34 0,0 0 20 15,0 0-27-15,0 0 20 0,1 6-20 0,-1-6 22 16,0 0-16-16,0 0 6 0,0 0-28 0,0 0 30 16,0 0-32-16,0 0 26 15,0 0-24-15,0 0 27 0,0 0-28 0,0 0 30 16,0 0-19-16,0 0 15 0,0 0-23 0,0 0 23 16,-5-6-26-16,5 6 25 0,0 0-27 0,0-8 29 15,0 8-27-15,0 0 28 0,-1-8-24 0,1 8 21 16,-3-7-24-16,3 7 26 0,0-8-28 0,0 8 25 15,0-6-24-15,0 6 26 0,-1-6-28 0,1 6 29 16,0 0-20-16,-1-8 18 0,1 8-22 0,-3-4 26 16,3 4-29-16,0 0 25 0,0 0-24 0,0-8 24 15,0 8-24-15,0 0 33 0,0 0-31 0,0 0 38 16,0 0-48-16,-1-8 31 16,1 8-29-16,0 0 31 0,0 0-27 0,0 0 25 15,0 0-23-15,0 0 27 0,0 0-27 0,0 0 30 16,0 0-33-16,0 0 25 0,-3-4-24 0,3 4 22 15,0 0-26-15,0 0 26 0,0 0-21 0,0 0 29 16,0 0-29-16,0 0 31 0,0 0-33 0,8 4 32 16,-8-4-31-16,0 0 24 0,5 3-19 0,-5-3 21 15,0 0-19-15,10 5 25 0,-10-5-30 0,9 3 26 16,-9-3-24-16,9 6 23 0,-9-6-22 0,10 1 24 16,-10-1-25-16,9 5 27 0,-9-5-26 15,13 2 33-15,-13-2-35 0,13 3 32 0,-13-3-34 16,13 1 29-16,-13-1-29 0,15 1 29 0,-15-1-28 15,14 1 26-15,-14-1-24 0,18 0 30 16,-18 0-28-16,15-1 26 0,-15 1-30 0,18-1 26 16,-5 0-26-16,-2-1 26 0,1 1-27 0,-2-1 25 15,3 2-20-15,-3-2 23 0,3 1-26 0,0-1 30 16,0 2-33-16,-1-1 27 0,0 1-26 0,2-1 25 16,-3-1-20-16,1 0 20 0,2 2-17 0,-4-1 19 15,5-1-25-15,-3 1 24 0,-12 1-25 0,24-1 23 16,-11 0-22-16,2 1 28 0,-2-2-30 0,0 1 26 15,1 0-17-15,-1-1 20 0,1 2-25 0,0 0 32 16,0 0-35-16,0-1 24 16,0-1-24-16,-1 1 26 0,0-1-28 0,1 2 28 15,-3-2-18-15,3 1 21 0,-1 0-33 0,1 1 31 16,-4-1-28-16,3 1 28 0,0-1-28 0,-3-1 28 16,4 2-26-16,-2-1 25 0,-12 1-22 0,21 0 22 15,-9-2-24-15,-12 2 26 0,24 0-28 0,-24 0 28 16,23 0-27-16,-11 0 26 0,-12 0-26 0,25 0 33 15,-13 0-29-15,-12 0 39 0,25 0-47 0,-13 0 2 16,2 0 5-16,-1 0 0 0,1 0 2 0,0 0 3 16,0-1 0-16,0 1 17 0,-1 0-10 0,2 0-20 15,-2 0 45-15,2 0-35 0,-1 0 4 16,0 0-1-16,0 0 26 0,0 0-29 0,2 0 26 16,-2 0-12-16,0 0 9 0,0 0-28 0,0 0 28 15,-1 0-29-15,2 0 26 0,-1 0-27 16,0 0 29-16,0 0-31 0,0 0 29 0,0 0-18 15,0 0 22-15,-1 0-29 0,4 0 24 0,-6 0-25 16,6 0 28-16,-4 0-29 0,1 0 27 0,0 0-26 16,-1 0 28-16,2 0-22 0,-2 1 24 0,1-2-32 15,-3 1 28-15,2 1-25 0,1-1 27 0,-1-1-22 16,-13 1 21-16,24 0-27 0,-12 0 26 0,-12 0-19 16,24 0 16-16,-13 0-20 0,-11 0 25 15,20 0-27-15,-20 0 22 0,21 0-16 0,-21 0-5 16,22 0 29-16,-22 0-28 0,19-3 7 15,-19 3-2-15,21 0 0 0,-11-1 1 0,-10 1 1 16,20-1 1-16,-20 1 1 0,21-3-1 0,-11 2 1 16,-10 1 2-16,18-1 4 0,-18 1-8 0,15-1 0 15,-15 1 2-15,18-2 2 0,-18 2-4 0,14 0 4 16,-14 0 20-16,15-3-23 0,-15 3 1 0,13-1 14 16,-13 1-20-16,13-2 7 0,-13 2-2 0,13 0-1 15,-13 0-1-15,10-1 5 0,-10 1-5 0,15 0 6 16,-15 0-3-16,13 0 8 0,-13 0-9 0,12-1 3 15,-12 1-1-15,11-1 1 0,-11 1 0 16,14-1-3-16,-14 1 3 0,13 0-1 0,-13 0 2 16,10-2 3-16,-10 2-6 0,9-2 1 15,-9 2 1-15,0 0-3 0,17 0 3 0,-17 0-1 16,0 0 0-16,13-1 0 0,-13 1 0 0,0 0 6 16,0 0 0-16,15 0-9 0,-15 0 5 0,0 0-4 15,0 0 1-15,13 0-1 0,-13 0 1 0,0 0 4 16,0 0-8-16,0 0 12 0,15 0-3 0,-15 0-6 15,0 0-2-15,0 0 0 0,0 0 1 0,0 0 0 16,10 1-3-16,-10-1 3 0,0 0 1 0,0 0 6 16,0 0-22-16,0 0 44 0,0 0-34 15,0 0 0-15,13 0 1 0,-13 0-1 16,0 0 3-16,0 0 2 0,0 0 0 0,0 0 10 0,0 0-7 16,0 0 1-16,0 0 0 0,0 0 2 15,0 0 1-15,0 0-1 0,0 0 3 0,10 2-3 16,-10-2 4-16,0 0 6 0,0 0-6 0,0 0-2 15,0 0 21-15,0 0-24 0,0 0-1 0,0 0-1 16,0 0-2-16,-2-6 11 0,2 6-9 0,0 0-3 16,0 0 4-16,-8-6 0 0,8 6 2 0,0 0-2 15,0 0 1-15,-4-5 0 0,4 5-1 0,0 0 2 16,-5-6 0-16,5 6 7 0,-4-6-12 0,4 6 6 16,0 0-3-16,-2-5 1 0,2 5-1 15,-3-7 2-15,3 7-2 0,0 0 1 0,-4-10-3 16,4 10 21-16,0 0-16 0,-1-9-6 15,1 9 3-15,0 0-3 0,-1-8 0 0,1 8 0 16,-2-5 1-16,2 5 0 0,-1-7 2 0,1 7-1 16,0 0 8-16,-2-9-10 0,2 9 2 0,0 0 0 15,-3-7 0-15,3 7-4 0,0 0 6 0,0-7 2 16,0 7-2-16,0 0-3 0,0 0 9 0,0-6-6 16,0 6-1-16,0 0 1 0,0 0 0 0,-2-8-3 15,2 8 1-15,0 0 2 0,0 0-1 0,0 0-2 16,0 0 9-16,-2-6-8 0,2 6-1 0,0 0 0 15,0 0-1-15,0 0 2 0,0 0 1 16,0 0-4-16,0 0 2 0,0 0 1 16,0 0 7-16,0 0-1 0,0 0-8 0,0 0 3 15,0 0 3-15,-1-6-7 0,1 6 0 0,0 0 4 16,0 0 0-16,0 0 0 0,0 0-1 0,0 0 7 16,0 0-8-16,0 0 3 0,0 0-2 0,0 0 0 15,0 0-5-15,0 0 5 0,0 0 1 0,0 0 1 16,0 0-2-16,0 0 6 0,0 0-8 0,0 0 4 15,0 0-2-15,0 0 1 0,0 0-1 0,0 0-1 16,0 0 0-16,0 0-1 0,0 0 2 0,0 0 4 16,0 0-5-16,0 0 1 0,0 0-1 15,0 0-1-15,0 0 0 0,0 0-3 16,0 0 3-16,0 0 3 0,0 0-6 0,0 0-2 16,0 0-16-16,0 0-26 0,0 0-36 0,0 0-37 15,0 0-46-15,0 0-33 0,0 0-43 0,0 0-129 16,0 0 172-16</inkml:trace>
  <inkml:trace contextRef="#ctx0" brushRef="#br0" timeOffset="47468.45">15010 5291 159 0,'0'0'159'0,"0"0"-24"15,0-7 1-15,0 7-16 0,-3-8-11 0,3 8 0 16,0 0-12-16,0-7-12 0,0 7 8 0,0 0-13 16,0-9-4-16,0 9-6 0,0 0-3 15,-1-7-11-15,1 7-8 0,0 0-11 0,0 0-5 16,0 0-12-16,0 0 6 0,-1-6-16 0,1 6 0 15,0 0-12-15,0 0 1 0,0 0-7 0,0 0 5 16,0 0 1-16,0 0 4 0,-3 5 4 0,2 1-21 16,-2 4 21-16,3 0-17 0,0 3 21 15,-1 5-19-15,1 4 20 0,-1 5 1 0,-2 0-4 16,3 7 1-16,0 2 2 0,0 1-2 0,-1-2-1 16,1-1 2-16,1 2-6 0,-1-2 1 0,0 0 3 15,0-5-20-15,0-1 22 0,3 3-21 0,-3-5 22 16,0 1-16-16,1 0 17 0,-1-4-21 15,1 1 3-15,-1-3 6 0,0 1-2 0,3-2-3 16,-3-1 5-16,0-1 19 0,0 1-7 0,0-1 8 16,0-2-31-16,-3 1 25 0,3-4-23 0,0 2 20 15,0 1-22-15,0-3 23 0,-1 0-21 0,1 2 18 16,-1-1-15-16,-2-1 17 0,3-1-24 16,-1 3 20-16,-2-4-31 0,3 0-8 0,0 1-21 15,-1-3 4-15,1 1-24 0,0-3-1 0,-1 1-8 16,1-1-4-16,0-7-3 0,0 12 1 0,0-12-14 15,-2 8-51-15,2-8-139 0,0 0 249 0</inkml:trace>
  <inkml:trace contextRef="#ctx0" brushRef="#br0" timeOffset="48753.59">15002 5361 28 0,'0'0'115'0,"0"-8"-17"0,0 8-12 15,0 0-17-15,0-7-4 0,0 7-15 0,0 0-8 16,3-11-7-16,-3 11-5 0,5-5-3 0,-5 5 1 16,7-6-5-16,-7 6 0 0,12-6 1 15,-7 2 6-15,4 2-1 0,4-2-1 0,-3 0-1 16,5 3 1-16,2-6 2 0,2 3-9 0,4-1-3 15,0 2-1-15,3-2-1 0,-1 1-7 0,6-1 2 16,1 3-7-16,1-5 1 0,3 2-1 0,2 2 4 16,-1-2-5-16,2 1-2 0,0-2 16 0,1 3-15 15,3-2-4-15,-3 2 1 0,1-1 1 0,-3 0-2 16,-1-1 7-16,2 1-5 0,0 1 0 0,-2-1 0 16,0 2 4-16,-1-2-4 0,1 0-1 15,0 3 1-15,-1-2 19 0,-3-1-23 0,-1 3 26 16,-1-2-31-16,-2 1 21 0,2 0-19 15,-2 0 20-15,2 1-23 0,-2-2 20 0,-1-1-19 16,-2 3 18-16,2-2-12 0,-1 2 9 0,-4 0-15 16,-1 0 18-16,-2-1-15 0,2 2 16 0,-2-1-19 15,0 1 14-15,-1-2-15 0,1 2 21 0,-6 0-15 16,3-1 12-16,-2 1-17 0,0 0 17 0,-2 0-14 16,0 0 15-16,1 0-17 0,-2 0 17 0,-12 0-20 15,19 0 30-15,-19 0-30 0,18-1 22 0,-18 1-22 16,16 1 21-16,-16-1-21 0,13 0 17 0,-13 0-15 15,17 0 2-15,-17 0 1 0,15 0 6 16,-15 0-2-16,15 0-2 0,-15 0 5 16,19-24 4-16,-19 48-3 0,20-24 3 0,-20 0-4 15,23 0 0-15,-23 0 6 0,21 0-3 0,-8 0-5 16,-1 0 19-16,-12 0-20 0,24 0 17 0,-11 0-20 16,-13 0 17-16,23 0-21 0,-23 0 20 0,23 0-11 15,-23 0 7-15,20 0-17 0,-20 0 18 0,17 0-15 16,-17 0 14-16,15 0-19 0,-15 0 19 0,14 0-19 15,-14 0 25-15,13 0-22 0,-13 0 17 0,0 0-21 16,14 3 21-16,-14-3-19 0,0 0 19 16,14 1-20-16,-14-1 23 0,8 4-23 0,-8-4 27 15,6 4-25-15,-6-4 3 0,8 5 1 16,-8-5 4-16,7 4-1 0,-7-4-1 0,7 6 2 16,-7-6-1-16,6 8 12 0,-6-8-6 0,7 7-7 15,-5-1 1-15,-2-6 3 0,9 10-3 0,-5-5 3 16,1 2 1-16,-1-1 1 0,0 1 2 0,0 3 1 15,-2-4-8-15,2 2 9 0,2 1-12 0,-3 0 16 16,1 2-12-16,-2 2 11 0,0-4-1 0,0 3 0 16,-2-1-4-16,3 2 5 0,-3 0-5 0,1 3-3 15,-1-3 4-15,0 3 1 0,-1 1-4 0,1 1 1 16,-3 0 1-16,3 1-1 0,0 1 7 16,0-3-7-16,-1 3-1 0,0 0 2 15,1 0 2-15,-2-2-3 0,2 2 0 0,0-1 0 16,0 1 1-16,0-1-2 0,0-2 6 0,0 3-4 15,0-1-2-15,0 1 1 0,0-2 3 0,0-1-4 16,0 1-8-16,0 1 12 0,0-2-11 0,-1-2 24 16,1 4-24-16,-1-7 8 0,-2 3-10 0,3-1 13 15,-1 2-10-15,-2-4 10 0,2 0-11 0,-4 2 4 16,5 0-4-16,-1-2 19 0,-2 1-17 0,2 0 10 16,0-1-10-16,-2-1 10 0,2 2-11 0,-2-4 11 15,2 3-13-15,0-3 11 0,-1 2-10 16,0-2 17-16,-1 0-18 0,3-4 12 0,-1 4-14 15,0-1 17-15,-2-2-16 0,1 2 14 16,-1-4-13-16,2 3 12 0,0 0-11 0,1-7 17 16,-3 8-18-16,3-8 12 0,-4 9-11 0,4-9 14 15,-4 8-11-15,4-8 13 0,-2 7-12 0,2-7 13 16,-4 7-11-16,4-7 19 0,-4 4-20 0,4-4 12 16,-6 6-11-16,6-6 15 0,-7 4-12 0,7-4 13 15,-6 6-10-15,6-6 36 0,-9 3-21 0,9-3 14 16,-13 1-22-16,13-1 19 0,-14 5-25 0,14-5 16 15,-23 3-21-15,13 0 14 0,-8-1-21 16,1 2 18-16,-3-4-18 0,-7 6-19 0,3-3-54 16,-4 2-46-16,-7-1-62 0,2 1-195 15,0 1 163-15</inkml:trace>
  <inkml:trace contextRef="#ctx0" brushRef="#br0" timeOffset="54471.37">7738 5175 137 0,'0'0'205'0,"0"0"-36"15,0 0-9-15,0 0-14 0,0 0 1 0,0 0-21 16,0 0 21-16,0 0-35 0,0 0 26 0,0 0-14 16,0 0 6-16,0 0-42 0,0 0 37 0,0 0-46 15,0 0 21-15,0 0-47 0,0 0 11 16,1-4-40-16,-1 4 20 0,0-10-35 0,0 10 21 16,3-11-33-16,-3 2 25 0,0 3-28 15,0-6 25-15,1-2-35 0,-1 2 32 0,0-5-36 16,0 0 15-16,4-3-30 0,-4 1 22 0,0-2-38 15,0-3 25-15,0 4-19 0,0-2 22 0,0 1-26 16,0-1 32-16,0-1-25 0,-4 5 29 0,8-2-22 16,-8 1 28-16,4 0-21 0,0 1 28 0,0 1-22 15,0 3 24-15,0 1-22 0,0 1 26 0,0 1-22 16,0 1 29-16,0 0-28 0,0 2 29 0,0 1-37 16,0 7 12-16,0-13-36 0,0 13 10 0,0-11-22 15,0 11 12-15,0-10-17 0,0 10 13 16,0-7-8-16,0 7 13 0,0 0 3 0,-1-8 11 15,1 8-11-15,0 0 16 0,0 0-4 0,0 0 12 16,0 0 0-16,0 0 3 0,0 0 4 16,0 0 1-16,0 0 1 0,-4 8 5 0,3 1 1 15,-2-4-2-15,-1 5 0 0,3-2 3 0,-3 3-2 16,0 2 4-16,2 1 1 0,-3 1-2 0,1-1 1 16,0 1-1-16,0-3 0 0,0 5 1 0,2-6 1 15,-1-1 3-15,-1 1-3 0,2-1-2 0,-2-1 2 16,3-1 1-16,-2-1 2 0,2 0 2 15,1-7 0-15,-1 10 3 0,1-10 7 0,-3 9-6 0,3-9-2 16,0 0-3-16,0 0-2 0,0 0 3 0,0 0-7 16,0 0-2-16,0-8 3 0,0 8-8 0,3-11 6 15,-2 2 2-15,0 1-1 0,-1-2-1 16,3-1 10-16,-2 0-12 0,-1-1 1 0,4 0 1 16,-3-2 6-16,0 1 1 0,-1 1-8 0,3-5-4 15,-2 1 11-15,-1 4-3 0,3-4 12 0,-2 2 2 16,0-1 11-16,-1 3 9 0,4 1 0 15,-4-4-2-15,3 4 0 0,-2 2 4 0,-1 0-4 16,3-1-6-16,-2 4-1 0,0-2-12 0,-1 8-9 16,0-12-3-16,0 12-2 0,3-9-2 0,-3 9-1 15,6-4 2-15,-6 4 0 0,0 0 0 16,10-1 1-16,-10 1-14 0,13 5 31 0,-4 1-25 16,0 2 14-16,0 1-15 0,2 2 15 0,2 3 0 15,1 1-2-15,-1 2-3 0,0 1-23 0,2 1-31 16,2 1-31-16,1-2-24 0,-2 2-10 0,-2-4-18 15,3-1-39-15,-3 0-85 0,0-2 80 0</inkml:trace>
  <inkml:trace contextRef="#ctx0" brushRef="#br0" timeOffset="55032.98">8971 5049 149 0,'0'0'293'0,"0"0"-73"0,0-7-52 0,0 7-39 16,0 0-30-16,0 0-27 0,0 0-13 0,0 0-11 15,0 0-10-15,-1 7-8 0,0 1-5 0,1 1 3 16,-3 5-3-16,3 0-20 0,0 0 18 16,0 4-17-16,0 2 14 0,0-2-15 0,0 2 1 15,0 1 1-15,0-2-2 0,0 1 18 0,0-4-18 16,3 0 17-16,-3-1-20 0,1-2 22 0,-1-2-21 15,0 0 16-15,1-2-18 0,-1 0 30 0,0-1-5 16,3-1 42-16,-3-7-23 0,1 5-48 0,-1-5-48 16,0 0-19-16,6-4 12 0,-6-4-2 0,4 2-41 15,-4-5-29-15,3 0-23 0,-3-4-7 16,1-1 2-16,-1-2-90 0,0 1 80 0</inkml:trace>
  <inkml:trace contextRef="#ctx0" brushRef="#br0" timeOffset="55401.72">8989 5136 323 0,'0'-19'65'0,"0"0"-10"0,-1 2 8 0,-2 0-2 16,3 2 46-16,-1 0-4 0,1 4 12 15,-3-4 10-15,3 3 8 0,-1 2 14 0,0-2 2 16,-3 4-33-16,4-2 13 0,-1 3-50 0,-2 1 8 16,3-2-43-16,0 8 7 0,-2-9-42 0,2 9 10 15,-4-7-33-15,4 7 25 0,0 0-2 0,0 0-3 16,-12 6-1-16,7 0-4 0,-2 3 10 0,0 3-34 16,-2 1 16-16,4 0-25 0,-4 0 31 0,3 1-23 15,-2-1 27-15,3 0-22 0,-4-1 24 0,5 1-22 16,-1-5 24-16,0 1-20 0,1-1 19 0,0 0-26 15,2 0 17-15,2-8-14 0,-8 10 21 0,8-10-23 16,-4 10 28-16,4-10-26 0,-1 5 13 16,1-5-22-16,0 0-38 0,0 0-10 15,0 0-5-15,4-9 10 0,-4 9 10 0,5-12 11 16,-1 5 12-16,-2-3 7 0,5 3 0 0,-5-3 7 16,2 2 7-16,1-2 6 0,-1 3 14 0,2-1 4 15,-2 0 0-15,0 2 2 0,1-2 2 0,-1 3-6 16,1 1-1-16,-1-2-1 0,-4 6 8 0,14-6-11 15,-14 6 1-15,14-3 0 0,-14 3-1 0,19 1-2 16,-10 2 5-16,4 2 0 0,-3 1-4 0,3 3 1 16,1 2-2-16,-1-2-20 0,2 5-33 0,-1 0-45 15,0-1-35-15,-1 2 20 0,2-2-4 0,1 1-146 16,0-2 82-16</inkml:trace>
  <inkml:trace contextRef="#ctx0" brushRef="#br0" timeOffset="55816.51">10097 4957 186 0,'0'0'203'0,"0"0"-41"0,3-5-32 0,-3 5-35 0,0 0-24 16,0 0-13-16,0 0-5 0,0 0-8 15,10 2-6-15,-10-2-1 0,5 12-3 0,1-5 0 16,-2 6 1-16,0-4-2 0,0 4-7 0,0 3-15 16,1 0 11-16,-1 0-14 0,1 0 11 15,-3 0-15-15,2-1 11 0,0 1-14 0,-3 0 12 16,3-4-13-16,-1 1 0 0,-1 1-5 0,0-5-13 16,-1 1-28-16,0-1-22 0,-1-1-31 0,3 0-8 15,-3-8-59-15,0 11-101 0,0-11 81 0</inkml:trace>
  <inkml:trace contextRef="#ctx0" brushRef="#br0" timeOffset="56216.37">10175 4892 26 0,'0'0'266'0,"-1"-12"-41"0,-2 6-45 16,3 6-27-16,-2-9-28 0,2 9-27 0,-4-8-24 15,4 8-12-15,0 0-13 0,-12-2-11 0,12 2-1 16,-11 6-13-16,3 1-3 0,3-1-3 0,-3 3-3 16,1 2-1-16,-1 1-4 0,-1-1-3 0,3 3 0 15,-2-1 0-15,2-2-2 0,-1 2-11 0,2-4 21 16,0 0-22-16,1-1 15 0,-1-1-19 0,3-1 21 16,-1-1-15-16,-1 1 18 0,4-6-13 0,-4 7 18 15,4-7-16-15,0 0 6 0,0 0-16 0,0 0 14 16,0 0-5-16,0 0 5 0,7-8-9 15,-6 2-10-15,3 0-3 0,0-2-5 16,1 1 1-16,-3 0 4 0,5-3-1 0,-2 3 5 16,0-2 3-16,0 1 0 0,3 2 8 0,-3-2-1 15,1 1 0-15,-2 0-7 0,4 2 9 0,-1 0 4 16,0 0-5-16,-1 2 3 0,3 0 1 0,-9 3-1 16,18 0 1-16,-8 0-5 0,3 3 5 0,-3 3 5 15,3-1-2-15,1 2-8 0,0 2 1 0,3 1 3 16,-2 2-2-16,4 2-28 0,-1-2-36 0,3 4-30 15,-1-1-49-15,2 1-43 0,-2-1-87 0,-2-4 82 16</inkml:trace>
  <inkml:trace contextRef="#ctx0" brushRef="#br0" timeOffset="56683.3">11550 4872 191 0,'0'0'204'0,"0"0"-50"0,0 0-33 16,8-3-25-16,-8 3-1 0,0 0-13 0,5 5 16 15,-5-5-24-15,6 10-12 0,-2-2-16 16,0 0-5-16,0 4-7 0,0-1-7 0,0 3-1 16,-2 1-5-16,3 1-17 0,-1 2 16 0,-3-1-19 15,3 0 15-15,-1 1-13 0,-1-2 8 0,-2-1-16 16,3 1 13-16,-2-3-27 0,-1 1-8 0,3-3-34 16,-2 1-10-16,0-6-17 0,-1 6-1 0,3-7-20 15,-3-5-52-15,0 9-93 0,0-9 81 0</inkml:trace>
  <inkml:trace contextRef="#ctx0" brushRef="#br0" timeOffset="57066.58">11610 4866 34 0,'0'0'171'0,"-2"-9"-41"0,2 9-34 0,-7-4-20 16,7 4-15-16,0 0-9 0,-14 0-9 0,14 0-9 15,-10 4-7-15,2 1-3 0,-2 2-4 0,5 1-2 16,-4 3-4-16,1-2-2 0,-2 3 7 0,4-2-7 16,-2 2-9-16,-1 0-1 0,4-3-3 0,0 1-3 15,1-3-7-15,0 1 3 0,-1 1 8 0,4-5-2 16,1-4-2-16,-5 10-2 0,5-10-4 16,0 0-17-16,0 0-12 0,0 0-11 15,0 0-2-15,0 0 1 0,10-5-6 0,-6 0 1 16,0 1 1-16,0-3 17 0,-2 1 6 0,3-1-13 15,0 1 19-15,2 0 5 0,-5 0 13 0,2 2 12 16,1-2 11-16,-1 2 8 0,-4 4 12 0,10-8 3 16,-10 8-10-16,8-7-5 0,-8 7 1 0,10-2-1 15,-10 2-3-15,13 0-1 0,-13 0-4 0,14 6-2 16,-6-1-2-16,-1 1-2 0,2 0-1 0,0 5-4 16,4-2 7-16,-3 2-17 0,-1 1-2 0,5 0-14 15,0 1-9-15,0 2-27 0,-1-4-85 0,4 1 40 16</inkml:trace>
  <inkml:trace contextRef="#ctx0" brushRef="#br0" timeOffset="57433.19">12757 4974 108 0,'1'8'197'16,"-1"-8"-41"-16,1 13-27 0,2-5-23 0,-2 3-27 16,3 1-11-16,-3 1-20 0,0-1 2 0,2 4-20 15,-2 0 1-15,-1-1-13 0,3 2 7 0,-2-5-19 16,2 4-14-16,-2-4-12 0,0 2-7 0,-1-3-7 16,0 1-22-16,3-2-21 0,-3-2-24 15,1 1-7-15,-1-1-89 0,3-3 59 0</inkml:trace>
  <inkml:trace contextRef="#ctx0" brushRef="#br0" timeOffset="57683.06">12781 4954 32 0,'-3'-6'198'0,"3"6"-28"16,-5-10-37-16,5 10-32 0,-4-8 3 0,4 8-51 15,-6-5-9-15,6 5-9 0,0 0-7 16,-13 0 1-16,13 0-11 0,-9 3-4 0,9-3-1 16,-10 10-3-16,5-3-8 0,0 0-15 0,0 3-15 15,-2-3 3-15,1 6-14 0,1-5-5 0,0 2-7 16,1-3 7-16,0 1 4 0,0 1 2 16,0-4-5-16,3 3 2 0,1-8-2 0,-5 9-8 15,5-9-21-15,4 5-64 0,-4-5 42 0</inkml:trace>
  <inkml:trace contextRef="#ctx0" brushRef="#br0" timeOffset="60165.38">11833 8223 303 0,'0'0'269'16,"0"0"-63"-16,0-9-50 0,0 9-28 0,0 0-9 15,0 0-37-15,0 0-1 0,-4 8-30 0,1-3 24 16,2 3-29-16,0 1 18 0,-2 3-35 0,-1 1-4 15,2 4-1-15,-1 1-7 0,-2 0-4 0,3 3 2 16,-1-1-5-16,-1-3-4 0,3 0-1 0,-2-2-1 16,2-1-1-16,0-3 2 0,-2 2-3 15,2-3-3-15,1-1 30 0,-3-1-29 0,3 0 5 16,0-8 2-16,-1 9 1 0,1-9-17 16,-1 8-21-16,1-8-11 0,0 0 1 0,0 0-23 15,0-13-16-15,0 6-8 0,1-4-7 0,-1 2-5 16,1-5-1-16,-1 0-12 0,3-1 28 0,-2-2 4 15,-1-2 32-15,3 4 13 0,-2-2 18 0,0 0 19 16,-1 0 22-16,4 0 34 0,-4 3 8 0,0 1 24 16,3-1 9-16,-3 2 2 0,-3 1 6 0,6-1 10 15,-6 2-57-15,3 2 28 0,0 2-40 0,-1-2 19 16,1 8-48-16,-3-10 20 0,3 10-34 16,-5-7 26-16,5 7-8 0,0 0-31 0,-11 1 30 15,6 4-32-15,-2-1 37 0,1 1-40 0,-1 3 28 16,0-3-33-16,-1 1 34 0,4-1-28 0,-2 3 32 15,2-4-30-15,-1 1 31 0,5-5-30 0,-8 8 33 16,8-8-29-16,-6 5 33 0,6-5-33 0,-4 4 48 16,4-4-39-16,0 0 37 0,0 0-44 0,0 0 41 15,0 0-50-15,0 0 38 0,1-9-55 0,3 1 53 16,-4 8-45-16,8-11 38 0,-3 4-40 16,0-1 37-16,0 2-36 0,0-2 40 0,2 2-42 15,-1-3 40-15,0 3-38 0,3 0 42 0,-2-1-12 16,-1 1 0-16,4 1-4 0,-1 0-2 0,0 0-2 15,0 3-4-15,-9 2 0 0,18-1 1 16,-9 2-4-16,4 1 6 0,-3 1 1 0,3 3-12 16,-2 0 14-16,2 1-32 0,1 3 44 0,0 2-57 15,0-1-2-15,2 1-49 0,-1-1-29 0,-1 3-23 16,1-1-45-16,1 0-28 0,-1-2-134 0,-1 1 191 16</inkml:trace>
  <inkml:trace contextRef="#ctx0" brushRef="#br0" timeOffset="60932.03">13077 8300 208 0,'0'0'317'0,"0"0"-95"16,0 0-26-16,4-3-52 0,-4 3-13 0,0 0-46 16,0 0 11-16,0 0-35 0,0 0 15 0,8 7-36 15,-8-7 29-15,1 13-51 0,-1-5 0 0,3 2-2 16,-2 1-5-16,-1 3-1 0,0 0-3 0,0 3 26 16,0 0-33-16,0 0 24 0,0-5-30 0,0 2 29 15,0 0-32-15,-1-4 26 0,1 3-28 16,0-5 31-16,0 2-30 0,0-3 31 15,0 0 14-15,0-7-4 0,0 11-47 0,0-11 4 16,-3 6-43-16,3-6 5 0,0 0-15 0,0 0 10 16,0-11 1-16,-1 5-5 0,1-4 1 0,1-1-9 15,-1-2-16-15,0-2-19 0,-1-2 22 0,1-3 6 16,0 2 17-16,-1-1 30 0,1 1 29 0,-2 1 19 16,1 0 22-16,1 1 12 0,-1 1 21 0,-2 0 16 15,3 3 4-15,-1 1 0 0,-2 0-3 0,3 3-2 16,0-1-18-16,-1 2-13 0,1 7-17 0,-5-13-16 15,5 13 1-15,-4-6-7 0,4 6-11 0,0 0-3 16,0 0 3-16,-14 1-35 0,14-1 36 0,-9 10-28 16,3-3 29-16,-2 1-30 0,4 1 29 15,-2-1-29-15,1 1 4 0,-3-1 5 0,4 0 1 16,-1-1 3-16,1-1 0 0,4-6 3 0,-5 11 0 16,1-8 3-16,4-3-6 0,-6 8 4 0,6-8 6 15,0 0 0-15,-1 6 0 0,1-6-3 16,0 0 28-16,7-5-38 0,-7 5 32 0,8-9-38 15,-8 9 50-15,10-8-56 0,-3 2 35 0,0 2-37 16,0-1 29-16,-1-1-33 0,2 1 35 0,1 2-31 16,-3 0 29-16,3 1-27 0,-9 2 26 0,18-2-27 15,-18 2 28-15,19 0-29 0,-9 1 22 0,3 1-31 16,-1 2 21-16,3-2-41 0,-1 3 14 16,4 2-31-16,-4-2-49 0,8 3-16 0,-3-1-32 15,0 1-46-15,3 1-98 0,1-4 230 0</inkml:trace>
  <inkml:trace contextRef="#ctx0" brushRef="#br0" timeOffset="61415.01">14973 8224 308 0,'0'0'245'0,"0"0"-50"0,0 0-43 0,0 0 5 16,12 4-16-16,-12-4-43 0,4 12-3 0,-4-4-37 15,4 3 15-15,-4 0-40 0,4 4-12 0,-3 0 1 16,-1 2-1-16,3 2-8 0,-2 1 11 16,-1-2-34-16,0-1 1 0,-1 0-17 0,1 0-2 15,-3-3-16-15,2 0-2 0,0-2-9 0,-2-2-9 16,-1 1-13-16,3-4-38 0,-2 0-30 16,3-7-16-16,-7 6 21 0,7-6-93 0</inkml:trace>
  <inkml:trace contextRef="#ctx0" brushRef="#br0" timeOffset="61798.03">14929 8339 104 0,'-1'-12'212'0,"-2"2"-7"0,3 1-4 16,0 1 3-16,-1 1 6 0,0 0-11 0,1 1-60 15,-4 0 43-15,4-2-80 0,0 8 39 0,-1-8-79 16,1 8 32-16,-3-10-77 0,3 10 42 0,-2-6-66 16,2 6 51-16,0 0-58 0,0 0 49 0,-11 3-53 15,11-3 48-15,-7 9-51 0,3-2 35 0,-4-2-60 16,6 4 33-16,-5-2-48 0,2 2 31 0,1-1-32 15,-2 1 3-15,2-1 12 0,3-3 10 16,-3 1 6-16,0 0 10 0,4-6 6 16,-4 9 8-16,4-9 9 0,-5 8-9 0,5-8 3 15,0 0-2-15,0 0 14 0,0 0-25 0,0 0 16 16,0-8-27-16,0 8 3 0,7-11-20 0,-5 2-9 16,5 1-15-16,-5-3-5 0,7-1-11 0,-4 0 4 15,3-2 13-15,-2 1 10 0,3 2 16 0,-1 0 17 16,-2 0 7-16,1 2 10 0,-1 1 17 0,3 1 14 15,-4-2 9-15,0 4 3 0,3-1-2 0,-3 1-2 16,-5 5-1-16,15-3-7 0,-15 3 9 0,13 0-6 16,-3 1-5-16,-1 4-2 0,0 2-5 15,3-2 1-15,-2 2-7 0,0 3-10 0,3-3-21 16,-3 3-28-16,5-2-47 0,-2 2-50 0,0-2-196 16,1-1 200-16</inkml:trace>
  <inkml:trace contextRef="#ctx0" brushRef="#br0" timeOffset="62816.01">17571 8360 16 0,'1'9'184'0,"-1"2"-46"16,0 3-24-16,1 3-36 0,-1 1 2 0,2 1-27 16,-2 1-13-16,0 0-2 0,0-2-9 15,0-1-3-15,1-2 8 0,-1-1 7 0,0 0 3 16,0-1 11-16,0-4 2 0,0 3 13 0,1-6 21 15,-1 3-15-15,0-3 29 0,0-6-39 0,0 7 11 16,0-7-40-16,0 0 16 0,0 0-31 16,0 0 17-16,0 0-33 0,0-10 23 0,0 1-27 15,0 0 21-15,0-3-32 0,0 0 26 0,0-2-28 16,0-4 3-16,0-1-4 0,0 2 24 0,0-2-24 16,0 1 24-16,0 1-22 0,-1-1 40 0,1 1-28 15,-1 1 62-15,-1 4-21 0,1-2 65 0,0 3-51 16,-3 1 60-16,4-1-60 0,-1 2 54 15,-2 2-75-15,3 0 41 0,-2 1-72 0,2 6 46 16,-4-11-55-16,4 11 44 0,-5-6-59 0,5 6 59 16,0 0-65-16,-12-2 58 0,12 2-60 0,-10 3 56 15,10-3-57-15,-9 8 5 0,9-8 4 0,-9 6 4 16,9-6 8-16,-9 6 9 0,9-6-4 0,-5 5 5 16,5-5-1-16,0 0 4 0,-5 6 3 15,5-6 10-15,0 0 2 0,0 0-2 0,0 0-4 16,0 0-3-16,0-9 44 0,0 9-56 0,6-11 45 15,-2 3-61-15,0 1 49 0,2-3-51 0,1 1 53 16,-1 1-62-16,1 0 61 0,-2-2-63 16,2 1 59-16,-2 2-10 0,-1-1-2 0,3 3-5 15,-1-3-7-15,0 3-1 0,1 1-59 0,-7 4 60 16,11-6-54-16,-11 6 58 0,14-1-55 0,-14 1 83 16,20 4-94-16,-10 0 38 0,1 3-75 0,2 0-7 15,1 3-64-15,-1-1-36 0,2 0-41 0,-1 4-60 16,0 0-165-16,-1-5 53 0</inkml:trace>
  <inkml:trace contextRef="#ctx0" brushRef="#br0" timeOffset="68605.94">19080 7640 10 0,'0'0'135'15,"0"0"-23"-15,0 0 1 0,0 0-31 0,0 0 5 16,0 0-11-16,0 0 13 0,0 0-5 0,0 0 10 16,0 0 10-16,0 0-5 0,-5-6 12 0,5 6-21 15,0 0 22-15,0 0-35 0,0 0 32 0,0 0-42 16,0 0 39-16,0 0-51 0,0 0 51 0,0 0-77 16,0 0 36-16,0 0-59 0,0 0 43 15,0 0-52-15,0 0 40 0,0 0-56 0,0 0 30 16,0 0-60-16,0 0 1 0,0 0-52 15,0 0-24-15,0 0-31 0,0 0-51 0,0 0-46 16,0 0-115-16,0 0 176 0</inkml:trace>
  <inkml:trace contextRef="#ctx0" brushRef="#br0" timeOffset="73146.92">19089 7609 226 0,'0'0'264'0,"0"0"-48"0,0 0-13 16,0 0-35-16,0 0 7 0,0 0-56 15,0 0 18-15,0 0-51 0,0 0 26 0,0 0-51 16,-4-4 50-16,4 4-66 0,0 0-5 0,0 0-3 16,0 0-2-16,0 0-4 0,0 0-10 0,0 0-4 15,0 0-3-15,0 0-7 0,0 0-3 0,0 0 5 16,0 0-8-16,0 0-4 0,0 0 55 0,0 0-66 15,0 0 51-15,0 0-54 0,0 0-1 0,0 0 60 16,0 0-66-16,0 0 51 0,0 0-50 0,0 0 51 16,0 0-48-16,0 0 45 0,0 0-53 15,0 0 53-15,0 0-50 0,0 0 50 16,0 0-47-16,0 0 46 0,0 0-48 0,0 0 48 0,0 0-51 16,0 0 56-16,0 0-58 0,0 0 52 15,0 0-52-15,0 0 46 0,0 0-41 0,0 0 49 16,0 0-49-16,0 0 65 0,0 0-67 0,0 0 53 15,0 0-46-15,0 0 55 0,0 0-63 0,0 0 60 16,0 0-52-16,0 0 16 0,0 0 9 0,0 0 9 16,0 0-1-16,0 0 3 0,0 0 3 0,0 0 3 15,0 0-8-15,0 0-2 0,0 0-6 0,0 0 3 16,0 0 3-16,0 0-10 0,0 0-7 0,0 0 10 16,0 0-1-16,0 0-5 0,0 0 3 0,0 0 5 15,0 0-10-15,0 0 2 0,0 0 2 16,0 0-1-16,0 0 0 0,0 0 3 15,0 0-1-15,0 0-1 0,0 0-1 0,0 0 3 16,0 0 0-16,0 0 11 0,0 0-7 0,0 0 0 16,0 0 2-16,0 0-1 0,0 0 6 0,0 0 0 15,0 0 4-15,0 0-4 0,0 0-2 0,0 0 49 16,0 0-46-16,0 0 35 0,-7-4-60 0,7 4 54 16,0 0-64-16,0 0 51 0,0 0-53 0,0 0 57 15,0 0-64-15,0 0 53 0,0 0-55 0,0 0 58 16,0 0-47-16,0 0 45 0,0 0-52 0,0 0 55 15,0 0-59-15,0 0 55 0,0 0-51 16,0 0 53-16,0 0-56 0,0 0 6 0,0 0 55 0,0 0-55 16,0 0 52-16,0 0-53 0,0 0 57 15,0 0-55-15,0 0 1 0,0 0 53 16,0 0-53-16,0 0 54 0,0 0-61 0,0 0 14 16,0 0 53-16,0 0-59 0,0 0 56 0,0 0-56 15,0 0 56-15,0 0-57 0,0 0 52 0,0 0-46 16,0 0 52-16,0 0-45 0,0 0 58 0,0 0-53 15,0 0 61-15,0 0-49 0,0 0 52 0,0 0-55 16,0 0 56-16,0 0-59 0,0 0 49 0,0 0-60 16,0 0 49-16,0 0-58 0,0 0 53 0,0 0-57 15,0 0 50-15,0 0-53 0,0 0 52 0,0 0-53 16,-12 2 54-16,12-2-55 0,0 0 51 16,0 0-51-16,0 0 50 0,-9 1-51 0,9-1 57 15,0 0-60-15,-8 2 57 0,8-2-50 0,0 0 50 16,-11 3-50-16,11-3-1 0,-9 3 7 15,9-3 51-15,-9 4-55 0,9-4 52 0,-9 2-54 16,9-2 57-16,-10 3-59 0,10-3 55 0,-10 0-52 16,10 0 50-16,-9 3-52 0,9-3 52 0,-8 2-54 15,8-2 53-15,0 0-50 0,-10 3 52 0,10-3-56 16,0 0 61-16,0 0-56 0,0 0 55 0,-13 3-51 16,13-3 57-16,0 0-50 0,0 0 47 0,0 0-49 15,0 0 50-15,0 0-53 0,-9 2 54 16,9-2-51-16,0 0 53 0,0 0-48 0,0 0 57 15,0 0-45-15,0 0 62 0,0 0-48 0,0 0 53 16,0 0-47-16,0 0 54 0,0 0-49 0,0 0 50 16,0 0-39-16,-9-2 45 0,9 2-55 0,0 0-2 15,0 0-2-15,0 0 0 0,0 0-4 16,0 0-5-16,0 0-5 0,-6-5 3 0,6 5-2 16,0 0-4-16,0 0 10 0,0 0-10 0,-8-3 1 15,8 3-1-15,0 0-1 0,0 0 2 0,0 0-2 16,-5-3 1-16,5 3 0 0,0 0-4 15,0 0 12-15,-5-5 1 0,5 5 6 0,0 0-9 0,-5-4-3 16,5 4 3-16,0 0 9 0,-8-5-17 0,8 5-1 16,0 0 0-16,-10-3-3 0,10 3-2 15,-8-3 1-15,8 3 12 0,-9-3-11 0,9 3-7 16,-10-5 4-16,10 5-2 0,-13-2 0 0,13 2 2 16,-10-4 16-16,1 2-16 0,9 2 3 0,-14-3 2 15,6 1 4-15,-2 0 2 0,1-2 9 0,0 1-6 16,-1 0 8-16,1 0 2 0,0 1 2 0,-1 0-1 15,0-5 0-15,1 5 1 0,-4-3-5 16,5 2-5-16,-3 0 0 0,-2-3-2 0,0 1 3 16,2 1-15-16,-3 0 17 0,-2-3-15 0,2 3-1 15,0 1 47-15,-2-2-58 0,0-1 53 16,0 1-58-16,-1 1 54 0,-1-1-62 0,4-1 54 16,-4 1-54-16,-1 2 50 0,4-2-51 0,-4 0 51 15,-1 1-58-15,-1 1 53 0,0 0-50 0,2-2 52 16,-4 1-53-16,-1 0 58 0,1 0-63 0,0 3 58 15,-3-3-50-15,3-2 52 0,0 4-50 0,3 0 46 16,-2 0-53-16,-1 1 53 0,0-1-53 0,4 0 55 16,-3 1-56-16,-1 0 56 0,1-2-57 0,1 1 57 15,-1 2-52-15,0 0 52 0,-1 0-52 0,0 0 49 16,-5 0-54-16,5 2 55 0,1 1-55 16,-2-2 62-16,-3 0-60 0,3 1 54 0,-3 0-54 15,5-1 61-15,-3 1-57 0,3 0 51 16,-3-1-50-16,-1 2 47 0,2 1-50 0,2-3 58 15,-1 2-59-15,0-2 60 0,1-1-60 0,2 0 55 16,-3 2-53-16,2-1 50 0,1 0-47 0,-2 0 49 16,4-1-49-16,-2 1 52 0,-2-1-58 0,4 0 59 15,0 2-57-15,0-4 63 0,2 2-62 0,-3 0 53 16,2-1-53-16,-1 0 50 0,0 0-43 0,3 0 46 16,1-1-57-16,-3 2 58 0,-1-1-54 0,2-2 54 15,0-1-55-15,0 1 55 0,-1 2-55 0,-1-2 56 16,2 1-57-16,-1 1 42 0,-1-1-38 0,3 0 58 15,-2 0-58-15,-1-3 55 0,3 3-60 0,-2 1 63 16,1-1-65-16,0 0 56 16,0 0-57-16,-1 0 56 0,-1-1-51 0,2 0 52 15,0 1-48-15,-3 0 41 0,5 0-40 0,-4-1 53 16,0 2-62-16,3-1 59 0,-2-1-57 0,-2 2 55 16,4-3-52-16,-4 2 54 0,1 0-55 0,1-1 50 15,-2 2-49-15,2 0 56 0,-3-2-52 0,1 1 47 16,1-2-53-16,-4 2 46 0,3 1-45 0,0-2 54 15,-3 1-54-15,2 0 55 0,-2 1-57 0,-2-2 52 16,-2-1-45-16,3 2 50 0,-1-1-52 0,-2 1 54 16,1 0-58-16,-2 1 53 0,0 1-53 0,0-3 56 15,-1 2-57-15,2 0 57 0,-2-3-61 16,0 2 57-16,-1 1-47 0,1 0 50 0,-2 0-55 0,1 0 62 16,-2 1-64-16,3-2 59 0,-1 2-60 15,-2 0 59-15,2 0-58 0,-2-1 60 16,-1 1-60-16,3 0 58 0,-3 0-51 0,1 0 45 15,-1 0-53-15,-1 0 62 0,1 0-59 0,0 0 57 16,0 0-62-16,0 1 61 0,0-1-55 0,-5 2 57 16,5-1-59-16,-5 0 57 0,1 0-52 0,-1 2 53 15,4 1-48-15,-3-3 47 0,2 2-60 0,-1-2 58 16,2 0-57-16,0 2 58 0,-2-2-55 0,3 2 59 16,-2-1-62-16,3 2 58 0,-5-1-51 0,-1-2 47 15,4 1-51-15,-4 1 59 0,1 0-55 0,3-1 50 16,-3 4-56-16,3-3 60 0,0-1-61 15,-2 1 60-15,6 0-58 0,-6 0 58 0,6 1-58 16,-4-1 55-16,3-1-49 0,-3 1 50 0,-4-1-51 16,10 0 48-16,-6 0-54 0,0 3 60 0,2-3-57 15,-1 1 57-15,-1-2-60 0,2 0 59 16,-1-1-58-16,-5 3 62 0,8-1-60 0,-7 0 52 16,5 1-49-16,-1-2 43 0,2 1-47 15,-1-1 64-15,0 1-61 0,-3-1 0 0,3 2 7 0,-1-2 49 16,3 3-54-16,-2-3 58 0,2 3-60 15,-1 0 59-15,1-4-62 0,-2 3 57 0,3-1-57 0,-1 1 55 16,-2-1-44-16,3 2 41 0,0-1-35 0,-1-2 36 16,-1 1-51-16,2 0 57 0,2-1-60 15,-2 2 52-15,0-2-59 0,1 2 63 0,-1-1-56 16,3 0 56-16,-2-2-56 0,0 1 57 0,3 1-56 16,1-1 58-16,1-1-58 0,-1 1 6 0,1 0 6 15,-1-1 6-15,3 2-3 0,-1-1 2 0,0-1 8 16,-1 1-5-16,0 0 2 0,2-1 2 0,-2 1 1 15,3-1 0-15,-3 0-3 0,-1 2 0 0,4-2 53 16,-3 1-58-16,3-1 44 0,-4 2-48 0,4-2 61 16,-3 1-64-16,-1-1 51 0,4 2-58 15,-3-2 59-15,1 1-57 0,0 0 50 0,-2 0-56 0,0-1 57 16,0 2-56-16,1-1 61 0,1-1-64 16,-5 2 59-16,-1 1-63 0,4-3 63 15,-1 2-58-15,-3 0 60 0,3 0-51 0,-3 0 2 16,3-1 3-16,-1 1 0 0,0-1-3 0,-1 1 14 15,2-1 1-15,-3 2-5 0,4-3 3 0,-1 3 1 16,-2 1 0-16,2-1 1 0,-3-2 1 0,4 0 3 16,-1 2-3-16,-2-1 1 0,1 3 1 0,-1-2 1 15,-2 0-4-15,5-2 3 0,-4 2 1 0,-1-1 4 16,1 1-2-16,-1 0 0 0,0 3 1 0,0-3-6 16,0-1 1-16,0 1 6 0,0 0-3 15,1 3-3-15,-3-4 1 0,2 0 0 0,0 1 0 0,1-1 0 16,-1 2-6-16,0-2 8 0,-1 2 0 15,1-2 0-15,-2 0-25 0,2 0 33 0,4-2-28 16,-6 2 22-16,2-1 4 0,0 0 4 0,0 1-4 16,1-2-4-16,-1 0-2 0,0 3 0 0,0-3 4 15,-3 0-1-15,3 0-5 0,0 0 0 0,2 0 0 16,-2 0 1-16,0 0 0 0,-1 0-2 0,1 0 1 16,-2 0-1-16,2 0 1 0,0 3-1 0,-1-3 1 15,-1 0 1-15,2 1 0 0,-1-1-2 0,-2 1-1 16,3-1 3-16,0 1 0 0,-2 2 6 0,2-3-5 15,-1 0 3-15,-2 2-3 0,3 1 0 0,1-3-6 16,-1 1 3-16,0 2 11 0,0 1-9 16,1-3-4-16,-1 2-4 0,1-1 4 0,-2-1 2 15,-1 1 0-15,2 1 7 0,0-2-8 16,0 1 0-16,-1-1 2 0,-1 1 1 0,1 0 1 16,-2-1 0-16,2-1-1 0,-2 1 1 0,3-1 4 15,-1 0-3-15,-1 0 1 0,2 0 0 0,-1-1-2 16,2 0-3-16,0-1 14 0,0-1-11 0,2-2-1 15,-1 2 3-15,2 0-8 0,2-5 3 0,0 2-1 16,1 2-1-16,1-4-1 0,0 1 6 0,2 1-7 16,4-4-1-16,-1 4-1 0,2-3 52 0,0-1-62 15,-1 0 51-15,4 2-58 0,-3-4 54 0,4 3-57 16,0-4 63-16,3 2-69 0,-3-1 54 16,1 0-53-16,6 4 49 0,-5-4-58 0,6 4 47 15,-2-5-63-15,1 4 45 0,2-3-55 0,0 0 45 16,0 3-52-16,2-4 45 0,-2 3-55 0,4-2 50 15,1 0-29-15,2 2 35 0,-1-4-48 0,4 2 56 16,-1 3-46-16,2-5 59 0,1 3 1 0,4-3 4 16,-1 2-1-16,2 1 1 0,-1-3 0 0,2 2-10 15,4 3 9-15,-2-4 2 0,6 3-4 0,-2-3 3 16,3 1-50-16,1 3 62 0,0-4-51 0,0 5 56 16,3-5-52-16,-3 4 57 0,3-2-51 0,-2 1 41 15,3 2-36-15,-1-2 51 0,-2 1-51 0,2 0 52 16,1 1-52-16,0-1 53 0,-3 0-51 15,3 1 57-15,1 0-56 0,2 1 52 0,-2-3-53 16,2 3 48-16,-1 1-52 0,3-2 58 0,-1 2-57 16,0-3 53-16,6 1-53 0,-6 2 53 0,2-1-49 15,3-1 51-15,-4 3-54 0,-1-2 51 16,2 1-49-16,-1 1 49 0,0-2-55 0,2 1 57 16,-5 3-51-16,4-5 52 0,-3 4-50 0,1-1 47 15,-2-1-51-15,1 1 52 0,-1 0-51 0,2 2 51 16,0-2-52-16,-2 0 55 0,2 0-52 0,-3 1 48 15,3 1-54-15,0-5 57 0,1 4-53 16,-3 0 53-16,2-3-52 0,1 1 52 0,-1 1-53 0,1 0 53 16,0-2-51-16,-1 2 52 0,0 0-52 15,-2-2 48-15,2 1-52 0,1 1 54 0,-1-3-54 16,-3 3 57-16,0-2-58 0,2 1 56 0,-1 1-5 16,-2 0-5-16,3-2-4 0,-2 1 0 0,2 0-11 15,-1 1 11-15,2-1-8 0,-2 1-2 0,1 1-1 16,-1-2-1-16,1 3 1 0,1-2 3 0,-2 1-6 15,1-1 3-15,0 0-1 0,0 2-14 0,1 0 15 16,-3-1 2-16,0 0-3 0,2 0 0 0,-1-1 0 16,1 1-1-16,-1 2 0 0,-1-1 1 0,2-2 0 15,-2 2-1-15,2-1 0 0,-1 2 1 0,1-1 1 16,-1 1-3-16,1-2 0 0,0 2 2 16,1-2 0-16,-1 2-1 0,-1 0 2 15,5-2-4-15,-5 3 4 0,4-3-2 0,-2 0 0 16,0 1 1-16,0 0 0 0,-3 1 4 0,3-1-8 15,-3-2 8-15,-2 4-7 0,3-4 0 0,1 2 2 16,-6 2-1-16,-2-3 3 0,9 0-4 0,-3 0 3 16,-1 0 1-16,1 1-2 0,0-3 5 0,-1 3-8 15,3-1 6-15,-2-1-1 0,2 1-3 0,-2-2 4 16,0 1-4-16,-1 0 1 0,5-2 0 0,-5 0 1 16,1 2-1-16,-1-4 4 0,1 2-1 15,-2-1 0-15,1 0-3 0,-1 2-1 0,-2-3 0 0,-1 1 1 16,3-1-1-16,-6 1 1 0,-3 2 0 15,8-3 2-15,-2 1-2 0,-4-1 3 0,0 1-4 16,-2 1-3-16,4-3 7 0,-2 3-3 0,-1-2 2 16,1 1-2-16,-1-3 1 0,0 2 1 15,1 0-2-15,-1 1 0 0,-2-1 5 0,-1 1-2 16,2-1-3-16,-3 1 2 0,0-1 0 0,-3 1-1 16,0 3-45-16,-3-2 58 0,1-1-48 0,0 4 58 15,0-3-49-15,-5 1 58 0,0 2-41 0,1-2 57 16,-1 1-33-16,0 1 36 0,0 0-51 15,-4 1 49-15,3-1-53 0,-3-2 50 0,-5 6-51 0,13-7 52 16,-8 3-49-16,-1-1 53 0,0 0-43 0,-4 5 51 16,6-9-52-16,-1 4 64 0,-1 0-63 15,-4 5 52-15,6-11-35 0,-6 11 43 0,7-10-53 16,-5 3 59-16,1 1-57 0,-2 1 52 0,-1 5-69 16,5-14 52-16,-5 14-58 0,4-9 50 0,1 3-67 15,-5 6 59-15,4-8-58 0,-3 1 58 16,-1 7-56-16,4-10 48 0,-4 10-55 0,4-10 55 15,-4 10-51-15,1-9 55 0,-1 9-58 0,4-9 55 16,-4 9-58-16,4-8 56 0,-4 8-56 0,1-8 57 16,-1 8-42-16,4-9 46 0,-4 9-50 0,4-8 51 15,-4 8-52-15,1-6 44 0,-1 6-38 0,3-8 52 16,-3 8-54-16,0 0 50 0,1-7-46 16,-1 7 38-16,1-8-48 0,-1 8 46 0,0 0-50 15,0-6 50-15,0 6-49 0,0 0 44 0,3-8-43 16,-3 8 27-16,0 0-22 0,0 0 47 0,0 0-44 15,1-8 39-15,-1 8-46 0,0 0 50 0,0 0-50 16,0 0 50-16,0 0-52 0,1-7 43 0,-1 7-40 16,0 0 48-16,0 0-44 0,0 0 46 0,0 0-38 15,0 0 42-15,0 0-43 0,0-10 43 16,0 10-36-16,0 0 35 0,0 0-41 0,0 0 37 16,0 0-37-16,0 0 36 0,0 0-39 0,0 0 24 15,0 0-22-15,0 0 34 0,-1-5-38 0,1 5 40 16,0 0-38-16,0 0 34 0,0 0-36 15,0 0 32-15,0 0-36 0,0 0 36 0,0 0-36 16,0 0 24-16,0 0-24 0,0 0 39 0,0 0-35 16,0 0 33-16,0 0-35 0,0 0 35 0,0 0-36 15,3-7 38-15,-3 7-36 0,0 0 35 0,0 0-36 16,0 0 34-16,0 0-38 0,0 0 33 0,0 0-51 16,0 0 59-16,0 0-33 0,0 0 31 0,0 0-32 15,0 0 29-15,0 0-36 0,0 0 36 0,0 0-35 16,0 0 27-16,0 0-27 0,0 0 36 0,0 0-36 15,0 0 36-15,0 0-28 0,0 0 26 16,0 0-39-16,0 0 39 0,0 0-37 16,0 0 37-16,0 0-38 0,0 0 36 0,0 0-34 15,0 0 37-15,0 0-38 0,0 0 36 0,0 0-34 16,0 0 41-16,0 0-38 0,0 0 33 0,0 0-37 16,0 0 37-16,0 0-36 0,0 0 38 0,0 0-38 15,0 0 39-15,0 0-40 0,0 0 30 0,0 0-28 16,0 0 33-16,0 0-36 0,0 0 34 0,0 0-28 15,0 0 38-15,0 0-40 0,0 0 37 0,0 0-39 16,0 0 37-16,0 0-37 0,0 0 40 0,0 0-43 16,0 0 23-16,0 0-19 0,0 0 37 0,5-5-32 15,-5 5 17-15,0 0-23 0,0 0 31 0,0 0-31 16,0 0 40-16,9-2-41 0,-9 2 41 0,0 0-40 16,0 0 40-16,0 0-40 0,11-3 33 15,-11 3-32-15,0 0 37 0,0 0-34 16,9-2 34-16,-9 2-40 0,0 0 40 0,0 0-40 15,9-2 40-15,-9 2-36 0,0 0 41 0,0 0-46 16,9-3 41-16,-9 3-40 0,0 0 39 0,0 0-23 16,0 0 13-16,0 0-29 0,8-3 37 0,-8 3-41 15,0 0 40-15,0 0-42 0,0 0 38 0,0 0-42 16,0 0 38-16,0 0-41 0,0 0 43 0,0 0-56 16,0 0 47-16,0 0-54 0,0 0 46 0,0 0-13 15,0 0-15-15,0 0-16 0,0 0-20 0,0 0-18 16,0 0-12-16,0 0-14 0,0 0-18 15,0 0-24-15,0 0-12 0,0 0-27 0,0 0-55 16,0 0 13-16,0 0-29 0,0 0 8 0,-3-7-5 16,3 7 9-16,0 0-4 0,-4-4 12 0,4 4 21 15,-6-6 9-15,6 6 4 0,-4-6-124 16,4 6 204-16</inkml:trace>
  <inkml:trace contextRef="#ctx0" brushRef="#br0" timeOffset="100619.98">16372 4539 290 0,'1'-7'337'0,"-1"7"-82"16,0 0-28-16,0-8-9 0,0 8-19 0,0 0 0 15,4-8-18-15,-4 8-20 0,0 0-34 0,0 0-20 16,0-6-13-16,0 6-4 0,0 0-3 0,0 0 6 15,3-6 0-15,-3 6-2 0,0 0 5 0,0 0-9 16,0 0-4-16,0 0-8 0,-3-7-5 0,3 7-6 16,0 0-8-16,0 0-9 0,0 0-17 0,0 0-6 15,0 0-15-15,0 0-6 0,-10 7-2 0,6-1-42 16,0 2 52-16,-3 5-49 0,-1-1 56 16,-1 5-5-16,-1 1-3 0,1 3-6 0,-4 1 3 15,4 2-15-15,0-3-1 0,-1 1 2 0,2-2 2 16,1 0-2-16,0-5 0 0,2 1 2 15,0-4-1-15,0-1-4 0,1-2-4 0,0 1-5 16,3-2-7-16,-2-2-3 0,1 1 0 0,2-7 7 16,-3 10 2-16,3-10 4 0,0 0 10 0,0 0-5 15,5 5 1-15,-5-5 3 0,0 0 5 0,12-3-3 16,-12 3 1-16,11-6 1 0,-11 6 2 0,13-5-3 16,-4 2-1-16,1 1 0 0,-1-1 3 0,3 0-1 15,-1 0 10-15,2 2-9 0,4-1-4 16,-6 2 1-16,6-1-15 0,-3 1-25 0,0 0-51 0,0 1-42 15,0-1-34-15,1 2-33 0,-3-1-25 16,2 2-51-16,-4-1-17 0,2-1-228 0,-1-1-27 16</inkml:trace>
  <inkml:trace contextRef="#ctx0" brushRef="#br0" timeOffset="101038.28">16593 4428 335 0,'0'0'338'0,"0"0"-69"15,-4-7 3-15,4 7-68 0,0 0-32 0,0 0-30 16,-7-2-27-16,7 2-26 0,0 0-15 0,-12 2-5 15,12-2-17-15,-10 9-4 0,1-3 7 0,4 0-6 16,-3 1-4-16,2 1-8 0,-2 1-55 0,1 1 59 16,0-3-55-16,1 3 58 0,-1-2-54 0,1 1 49 15,2-1-62-15,-1-1 65 0,1 1-67 0,0-1 61 16,2 1-10-16,-1-3-4 0,-1 2-6 0,4-7-3 16,-1 10 1-16,1-10 2 0,-1 11-6 15,1-11 1-15,2 9 0 0,-2-9-6 16,7 9-3-16,-3-3 2 0,-4-6-3 0,11 8 3 15,-3-4-1-15,-2 0 0 0,3 2 1 0,-1-2 0 16,2-1 6-16,-1 1-10 0,0 2-9 0,2-2-8 16,-2-1-12-16,2 2-15 0,-1 0-21 0,-1-1-18 15,0-3-23-15,0 4-31 0,-2-1-25 0,2-2-18 16,-1 3-25-16,-8-5-26 0,13 3-207 0,-13-3 89 16</inkml:trace>
  <inkml:trace contextRef="#ctx0" brushRef="#br0" timeOffset="124080.45">19402 7583 286 0,'0'0'267'0,"0"-12"-23"0,0 12-43 16,-1-8 36-16,1 8-58 0,0-10-9 15,0 10-11-15,-1-7-24 0,1 7-25 0,-2-6-20 16,2 6-14-16,0 0-22 0,-1-8-17 0,1 8-13 16,0 0-7-16,0 0-8 0,0 0-3 0,0 0 2 15,0 0-2-15,-1 8-3 0,1-2 3 0,1 3 5 16,-1 4 5-16,1 1-12 0,1 1 1 0,-1 0-13 16,0-1-6-16,-1 1-38 0,0-1 10 15,3-1-59-15,-2 0-15 0,-1 1-47 0,3-3-25 0,-2 0-16 16,0 1 2-16,-1-3-26 0,0 1-99 15,0-3 213-15</inkml:trace>
  <inkml:trace contextRef="#ctx0" brushRef="#br0" timeOffset="124385.05">19377 7752 97 0,'-3'-8'238'0,"-1"2"-34"16,4-1-22-16,-1-3-25 0,0 1 3 0,1-3-9 15,0 2-13-15,0-3-19 0,0 1-21 0,1 1-14 16,0-3 38-16,-1-2-66 0,4 1 42 0,1 1-62 15,-1 0 44-15,2-3-59 0,-2 2 42 0,4 3-63 16,-3-2 52-16,4 0-66 0,0 2 52 0,-1 1-59 16,1-1 52-16,-1 4-55 0,0-3 46 0,1 5-50 15,0-1 51-15,0 2-53 0,-1 2 58 16,-8 3-59-16,14-2 55 0,-14 2-58 0,15 0 54 16,-15 0-48-16,12 3 50 0,-12-3-49 15,6 9 37-15,0-4-31 0,-3 0 46 0,-3-5-45 16,1 13 45-16,-1-13-49 0,-1 13 9 0,-2-5 6 15,-3-2-2-15,2 3-1 0,2-3-1 0,-2 0-17 16,-1 4-26-16,-2-6-38 0,3 4-32 0,-2-1-25 16,1-3-43-16,1 1-43 0,0 2-135 0,0-3 171 15</inkml:trace>
  <inkml:trace contextRef="#ctx0" brushRef="#br0" timeOffset="125246.37">19686 7551 216 0,'0'0'219'0,"-4"7"-28"0,4-7-9 0,-6 6-44 16,-1-1-24-16,1 1-15 0,1 2-23 0,-3-2-19 16,4 4-2-16,-2-2-21 0,1 3 3 0,-3-3-17 15,4 4 9-15,-1-4-20 0,3 1 4 0,-2-1-12 16,1 1 1-16,2-3-10 0,1-6-1 15,-3 14-10-15,3-14-9 0,0 8 2 0,0-8-8 16,3 9-12-16,-3-9 3 0,0 0-25 0,0 0-1 16,15-3-4-16,-15 3 18 0,12-6-14 15,-7 3 14-15,1-2-6 0,1-3 16 0,-1 1 3 16,2 2 26-16,-3-3-3 0,0 2 25 0,0 2 4 16,0-3 23-16,-1 2-12 0,-4 5 13 0,10-7-17 15,-10 7 2-15,7-8-11 0,-7 8 12 0,0 0-13 16,9-6 9-16,-9 6-4 0,0 0 13 0,10 0-14 15,-10 0 11-15,0 0-12 0,9 0 8 0,-9 0-11 16,0 0 11-16,9 3-12 0,-9-3 9 0,0 0-2 16,12 5 6-16,-12-5-8 0,0 0 7 15,13 3-5-15,-13-3 4 0,0 0-8 0,19-2 2 16,-19 2-10-16,13-4 6 0,-4-1-9 0,1 4 3 16,-1-4-13-16,-1-1 6 0,1 0-15 15,1 1 9-15,-1-2-12 0,0 1 7 0,1-1 1 16,-1-1 7-16,-1 2 4 0,1 0 3 0,-3-3 11 15,2 4 14-15,-2-1 13 0,-2 0 8 0,4 1 3 16,-8 5-8-16,6-5-10 0,-6 5-8 0,8-7-1 16,-8 7 2-16,0 0 20 0,9 3 16 0,-9-3-13 15,5 11 23-15,-3-2-19 0,0 2 6 16,-1 4 43-16,-1 4-45 0,0 1 46 0,-1 3-64 16,-1 6 43-16,-1-2-61 0,0 6 56 0,3-5-53 15,-1 0 53-15,0-1-64 0,-2-1 59 0,3-2-62 16,0-3 52-16,-1-3-72 0,1 0 59 0,0-2-62 15,-3-3 82-15,3-3-88 0,0 2 71 16,0-1-39-16,0-3 75 0,0-2-67 0,0-6 48 16,-2 9-60-16,2-9 46 0,0 0-70 0,0 0 52 15,-8-5-62-15,5-1 44 0,1 0-79 0,-2-6 44 16,3 2-53-16,-2-2 54 0,1-4-46 0,0-1 65 16,1 0-52-16,0 0 57 0,-2-3-48 0,3 1 8 15,0-1 9-15,0-1 4 0,0 0 2 0,3-1 22 16,-2-3-1-16,0 1 65 0,3 1-68 0,-1 1 65 15,2-1-69-15,0 0 64 0,0 2-62 16,-1 1 54-16,1 3-63 0,0 1 56 0,1 3-11 16,-2-1-12-16,3 0-5 0,-2 4-1 0,0 0-8 15,0 2 4-15,1 1-11 0,-2 1-54 0,3 3 63 16,-7 3-55-16,10-2 64 0,-10 2-63 16,11 2 70-16,-11-2-65 0,7 9 66 0,-6-2-62 15,-1 1 6-15,0 1 1 0,-1 0 0 0,-2 3-6 16,1-3-7-16,-1 4-8 0,-2-5-7 0,1 2-26 15,0-1-2-15,-1 1-37 0,1-3-21 0,-1 1-17 16,4-1-24-16,1-7-6 0,-6 10-184 16,6-10 171-16</inkml:trace>
  <inkml:trace contextRef="#ctx0" brushRef="#br0" timeOffset="125848.12">20099 7521 178 0,'0'0'176'0,"6"4"-27"0,-6-4-24 0,8 1-19 16,-8-1-14-16,10 3-11 0,-10-3-19 0,13 3-7 15,-13-3-13-15,0 0-1 0,15-2-14 0,-15 2 0 16,14-3-11-16,-14 3-4 0,12-2-7 16,-12 2-1-16,9-10-6 0,-4 6-14 0,-5 4-11 15,7-7 7-15,-4 0 2 0,-3 7 4 0,5-8 3 16,-5 8 5-16,3-8-1 0,-3 8 1 0,2-7-3 15,-2 7 3-15,0 0-2 0,3-5 0 16,-3 5 4-16,0 0 0 0,0 0 4 0,-5 5 1 16,5-5 4-16,-4 10 8 0,1-5-10 0,2 3 3 15,0 3-6-15,-2-2 13 0,2 1-2 0,-2 1-2 16,3-1-10-16,-1 2 1 0,1-4 5 0,0-1 9 16,0 1-3-16,0 0 11 0,0 0 3 0,0-8 11 15,1 10 3-15,-1-10 7 0,4 11 22 0,-4-11-8 16,4 4-7-16,-4-4-5 0,0 0-11 15,10 2 1-15,-10-2-3 0,12-3-1 0,-12 3-12 16,9-5-9-16,-3 2 3 0,-1-3-6 0,3 1 0 16,-2 1-1-16,1-1-11 0,-2 1 31 0,-5 4-35 15,12-8 25-15,-12 8-30 0,11-3 23 16,-11 3-22-16,11-2 22 0,-11 2-26 0,0 0 34 16,18 0-34-16,-18 0-3 0,10 4 9 0,-10-4 1 15,8 6 3-15,0-1 2 0,-6 1-2 0,3 0 2 16,-1 1 0-16,-1 1 40 0,-1-4-49 0,-2-4 26 15,4 13-28-15,-4-13 34 0,6 6-31 0,-6-6 28 16,4 11-18-16,-4-11 47 0,4 4-20 0,-4-4 28 16,3 6 41-16,-3-6 30 0,0 0 25 15,0 0-19-15,0 0-23 0,0 0-24 0,0 0-20 16,10-4-12-16,-10 4-7 0,5-11-13 0,1 2-9 16,-2-1-2-16,3-2 44 0,-2-2-70 0,1-2 45 15,3-3-75-15,0-1 38 0,-1 1-82 0,1-2 41 16,1 3-54-16,-1-3-65 0,0 1 15 15,2 2-43-15,-2-2-39 0,4 2-38 0,0-1-53 16,-2 1-143-16,1 1 66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4-02-13T13:51:59.853"/>
    </inkml:context>
    <inkml:brush xml:id="br0">
      <inkml:brushProperty name="width" value="0.05292" units="cm"/>
      <inkml:brushProperty name="height" value="0.05292" units="cm"/>
      <inkml:brushProperty name="color" value="#FF0000"/>
    </inkml:brush>
  </inkml:definitions>
  <inkml:trace contextRef="#ctx0" brushRef="#br0">16491 5605 208 0,'0'0'230'0,"0"0"-23"0,0 0-43 16,0 0-2-16,0 0-33 0,0 0 6 15,0 0-45-15,0 0 19 0,0 0-30 0,0 0 3 16,-4-7-5-16,4 7 1 0,0 0-1 0,0 0-13 15,0 0-3-15,-2-7-17 0,2 7 3 0,0 0-10 16,-2-5 9-16,2 5 7 0,-1-9-1 0,1 9-6 16,0-7-2-16,0 7 6 0,-1-11 25 0,1 11-29 15,-3-11 0-15,3 4 11 0,-1-1-3 0,1 2-8 16,-1-5-4-16,-2 4-10 0,2-6 11 0,-2 3-55 16,-1-1 48-16,3-2-33 0,-4-1 52 0,1 2-59 15,-1-4 57-15,1 2-8 0,0-1-1 0,-1 4-3 16,1-6-10-16,-2 2-4 0,1-1-7 15,1 2 2-15,-1 0 3 0,0-3-9 16,0 3-7-16,-3-1 13 0,6 2-19 0,-5-2 16 16,5-1-22-16,-5 2 15 0,3-1-16 0,2 2 14 15,-6-2-16-15,6-1 21 0,-2 2-23 0,0 0 18 16,-1-1-19-16,1 1 16 0,-1-1-20 0,-3 2 17 16,3-3-14-16,1 2 17 0,-2 0-18 0,-1-1 15 15,0 1-12-15,-1 0 14 0,2 0-15 0,-1 2 13 16,-3-3-14-16,1 3 18 0,0-2-18 0,-1 1 19 15,1 1-16-15,1 0 13 0,-2 0-7 0,0-1-6 16,0 0-1-16,-3 1 2 0,5 1-2 16,-3 1 8-16,-2-2-3 0,4 0-2 0,-1 2 1 15,-3-1 3-15,4 1-4 0,-4 0 0 16,3 2 5-16,-1-2-3 0,0 2-2 0,-1-1 0 16,1 1 7-16,0 2-2 0,-2-2-6 0,3 1 1 15,-3 0 3-15,0 0-1 0,3 1 2 0,-3-1 2 16,2 2-12-16,-3-1 11 0,2 0-1 0,1 1 1 15,-3-2 0-15,1 3-4 0,0-1 0 0,3 1 2 16,-2-1-1-16,0 2-4 0,1-1 8 0,0 1-3 16,-2-1-1-16,0 0 2 0,3 1 3 0,-1 1-1 15,-1-2-5-15,1 1 2 0,0 2-2 0,2-2 1 16,-2 0-1-16,1 2 3 0,1-1-2 0,9 2 1 16,-18-1-1-16,18 1 4 0,-18-2-5 15,18 2 3-15,-15-1-4 0,15 1 3 0,-17-2-1 16,17 2 8-16,-15 2-6 0,15-2-4 15,-17 1 0-15,17-1-11 0,-18 3 19 0,7-3-5 16,2 2-1-16,0 1 1 0,-4 1 2 0,4 1-1 16,0 0 3-16,-1-1-2 0,-4 1-5 0,2 0 2 15,1 2 2-15,-1 1 3 0,1 1-5 0,-2 0 18 16,0 1-18-16,2 1 15 0,-2 2-17 0,1 1 18 16,-3 3-18-16,5-3 13 0,-4 2-13 0,2 0 16 15,1 2-14-15,-2-1 14 0,4 2-16 0,-2-3 14 16,2 2-14-16,0 0 17 0,0 1-15 15,0-1 18-15,1 0-19 0,3-4 18 0,-3 0-14 16,2 3 16-16,2-2-16 0,-1 1 18 0,1-2-14 16,2 1-3-16,-5-1 8 0,5 1 7 15,-2-1-5-15,0-2 7 0,0 2 4 0,2-1 5 16,-1-3-2-16,2 1-3 0,-2 1-2 0,1-1-2 16,-1 1-1-16,-1-3 1 0,4 3 5 0,-2-5-7 15,-2 4-3-15,3-5 2 0,-2 2-1 0,3-1-8 16,-1-1-45-16,1-6 56 0,-3 12-53 0,3-12 58 15,-2 10-50-15,2-10 57 0,-3 10-53 0,3-10 49 16,-1 6-48-16,1-6 54 0,-3 5-51 0,3-5 50 16,0 0-53-16,-1 8 56 0,1-8-71 15,0 0 32-15,0 0-73 0,0 0 26 0,-1 7-44 16,1-7-53-16,0 0-49 0,0 0-24 0,0 0-19 16,0 0-14-16,-7-5 0 0,7 5 1 15,0 0-4-15,-6-10-179 0,6 10 93 0</inkml:trace>
  <inkml:trace contextRef="#ctx0" brushRef="#br0" timeOffset="649.27">15085 5146 74 0,'0'0'135'0,"-4"-9"5"0,4 9-16 16,-4-8-3-16,4 8 3 0,-6-9-23 16,6 9-2-16,-1-9-19 0,1 9 13 0,-4-10 15 15,4 10 1-15,-4-7-21 0,4 7 20 0,-4-11-31 16,4 11 15-16,-2-7-35 0,2 7 29 15,-3-9-43-15,3 9 24 0,-4-7-39 0,4 7 32 16,-1-6-40-16,1 6 24 0,-5-6-31 0,5 6 23 16,0 0-32-16,-1-6 25 0,1 6-32 0,0 0 25 15,0 0-25-15,-4-5 21 0,4 5-38 0,0 0 25 16,0 0-28-16,0 0 23 0,0 0-21 0,0 0 26 16,0 0-18-16,-4 5 23 0,4-5-27 0,0 9 29 15,0-9-28-15,0 13 28 0,0-4-25 0,0-1 30 16,3 2-25-16,-2 1 1 0,0 0 12 15,-1 1-2-15,0-1 3 0,3 0-1 0,-2 2 4 16,-1-1 1-16,5-1-43 0,-4-1 53 0,-1 2-43 16,4-3 49-16,-4 3-40 0,3-4 43 15,-1 2-52-15,-2-3 55 0,3 0-53 0,-2 1 49 16,-1-2-45-16,3 0 49 0,-3-6-50 0,2 9 51 16,-2-9-44-16,2 10 50 0,-2-10-45 0,2 8 50 15,-2-8-58-15,0 0 64 0,0 10-58 0,0-10 61 16,0 0-54-16,5 9 49 0,-5-9-48 0,0 0 52 15,0 0-58-15,1 6 55 0,-1-6-63 0,0 0 60 16,0 0-64-16,0 0 55 0,3 5-55 16,-3-5 51-16,0 0-51 0,0 0 48 0,0 0-54 15,0 0 60-15,0 0-47 0,9 3 45 0,-9-3-56 16,8-3 71-16,-8 3-73 0,10-4 56 0,-10 4-56 16,13-5 55-16,-13 5-52 0,15-5 51 15,-5-1-55-15,-1 1 54 0,0 0-3 0,1 3-6 16,2-5-1-16,-2 2-6 0,0 0-4 0,2-2-1 15,-2 3-3-15,0-1-1 0,-1 0 2 0,0-2-2 16,-1 4 2-16,-2-1-1 0,-6 4-4 0,13-6 5 16,-8 2-4-16,-5 4-1 0,10-5-1 0,-10 5 4 15,8-4-7-15,-8 4 6 0,5-3-1 0,-5 3-3 16,0 0 4-16,9-5-3 0,-9 5 0 16,0 0-3-16,8-4 0 0,-8 4-2 0,0 0 0 15,0 0-9-15,6-3-8 0,-6 3-24 0,0 0-31 16,0 0-40-16,0 0-47 0,0 0-45 0,0 0-37 15,0 0-49-15,0 0-206 0,0 0 3 16</inkml:trace>
  <inkml:trace contextRef="#ctx0" brushRef="#br0" timeOffset="8080.96">13798 5132 171 0,'-6'-3'167'16,"6"3"-25"-16,0 0-31 0,0 0-14 0,0 0-22 16,0 0 5-16,0 0-17 0,0 0 6 0,0 0-15 15,0 0 8-15,0 0 0 0,0 0 2 0,0 0-22 16,0 0 14-16,0 0-14 0,0 0 15 16,0 0-19-16,0 0 32 0,0 0-43 0,0 0 22 15,0 0-15-15,0 0 22 0,0 0-32 16,0 0 33-16,0 0-24 0,0 0 29 0,0 0-23 15,0 0 22-15,0 0-27 0,-7-4-2 0,7 4 2 16,0 0-8-16,0 0 8 0,0 0-6 0,0 0-5 16,0 0-4-16,0 0-2 0,0 0 3 0,0 0 0 15,0 0 0-15,0 0-5 0,0 0 2 0,-10-3 7 16,10 3-7-16,0 0 22 0,0 0-32 0,0 0 1 16,0 0-1-16,-5-5-2 0,5 5-2 0,0 0 0 15,0 0-3-15,0 0 0 0,0 0 4 0,0 0-1 16,0 0-6-16,0 0 2 0,0 0-7 15,0 0 2-15,-9-2-2 0,9 2-3 0,0 0-2 16,0 0 3-16,0 0 0 0,-4 4 35 16,4-4-39-16,0 0 9 0,-2 10-7 0,2-10 5 15,-5 10 4-15,2-3 0 0,3 2 0 0,-2 2 4 16,0 1-47-16,0 3 54 0,-1 4-39 0,3 5 50 16,-1 1-54-16,-2 5 60 0,3 4-54 0,0 4 53 15,3 0-5-15,-2 1-4 0,-1-2-2 0,4 1-2 16,-1-1-2-16,-1-1-42 0,4 1 53 0,-2-2-57 15,0-3 54-15,1 2-45 0,2-3 47 0,-2 0-44 16,1-3 54-16,-1-2-53 0,-1 0 9 16,1-4 0-16,-1-1 2 0,1 1 7 0,-1-1-6 15,1-2 7-15,-1-3 3 0,-3 1-1 0,4-1 1 16,-2-2-4-16,-2-2 6 0,3-2-2 16,-1 1 0-16,-1 0 51 0,-2-2-56 0,3-1 48 15,-1 1-56-15,1-2 54 0,-3-7-57 0,1 11 1 16,0-4 62-16,-1-7-67 0,0 10 7 0,0-10 4 15,3 8 2-15,-3-8 4 0,1 6-3 0,-1-6-6 16,0 0 26-16,0 9-69 0,0-9 14 0,0 0-47 16,0 0-7-16,0 0-38 0,0 0-23 15,0 0-21-15,-9-2-62 0,9 2-152 0,-5-11 153 0</inkml:trace>
  <inkml:trace contextRef="#ctx0" brushRef="#br0" timeOffset="9814.04">13714 5133 80 0,'-9'-4'142'0,"9"4"-26"15,0 0-17-15,0 0-21 0,0 0-5 0,0 0-19 16,0 0-8-16,0 0-12 0,0 0-2 0,0 0-8 15,0 0-1-15,0 0-10 0,0 0 6 0,0 0-2 16,0 0 3-16,8-2-14 0,-8 2 9 16,0 0-7-16,16 0 7 0,-16 0-12 15,21 0 12-15,-7 0-13 0,0 2 5 0,5-2-7 16,1 0 10-16,5 4-13 0,0-2 10 0,6-1-7 16,2 3 7-16,5-3-7 0,-2 4 13 0,1 0-13 15,-1-2 5-15,4 1-4 0,-1 0 7 0,6 1-9 16,0 2 8-16,-2-2-8 0,2 1 8 0,0 1-6 15,-7-3 8-15,-1 1-12 0,5 1 8 0,-3-3-5 16,0 1 6-16,1 0-9 0,-2-1 9 0,2 0-8 16,7 2 7-16,-7-3-10 0,-2 1 17 0,-1-1-14 15,5-1 0-15,-2 2 4 0,0-2-1 16,0-1 0-16,1 0 32 0,0 0-38 0,1 0 9 16,-2 0-3-16,1-3 7 0,0 1-15 15,-3 0 5-15,2-2 0 0,-2 1 5 0,0-1-8 16,-2 0 10-16,1 2-12 0,-2-2 13 0,-2 0-10 15,0 0 8-15,-3 0-8 0,-1 0 8 0,-1 0-6 16,0 3 8-16,-1-2-10 0,-3-2 6 0,2 1-4 16,-2 2 11-16,-1-1-14 0,-1 2 10 0,-3-2-11 15,3-1 14-15,-2 1-11 0,-2 1 8 0,4 0-9 16,-2 0 8-16,-2-1-8 0,0 2 13 0,0-2-18 16,1 2 14-16,-1-3-8 0,-1 4 10 0,-1-3-12 15,-3 1 9-15,4 2-10 0,-6-1 9 16,2 0-5-16,2-1 11 0,-4 1-17 15,0 1 9-15,-11 0-5 0,18-1 8 0,-18 1-9 16,15 0 7-16,-15 0-8 0,13-2 10 0,-13 2-11 16,13 0 8-16,-13 0-8 0,0 0 12 0,15 0-8 15,-15 0 7-15,0 0-8 0,12 2 8 0,-12-2-6 16,0 0 11-16,0 0-15 0,11 1 10 0,-11-1-8 16,0 0 11-16,0 0-13 0,9 3 12 0,-9-3-7 15,0 0 10-15,7 4-9 0,-7-4 12 0,2 7-14 16,-2-7 10-16,5 7-11 0,-5-7 10 0,4 12-8 15,-3-4 8-15,3 3 3 0,-1-2 9 16,-1 6 2-16,5 2-1 0,-2-1-4 16,1 4 0-16,-1 1 1 0,3-3-2 0,0 4-1 15,-2 0-1-15,3 0-2 0,-3 0 13 0,2 2-11 16,-3-2 11-16,4 1-14 0,-4-2 16 0,3 3-16 16,-2 0 12-16,-2-4-14 0,5 1 16 0,-4 1-18 15,0-4 1-15,-1 3 7 0,0-4-5 0,0 1 2 16,1-1 11-16,-3 0-1 0,2 1 4 0,-1-3-2 15,-1 1-3-15,0-1-2 0,0 1 6 0,-2-3-12 16,3 1-2-16,-2-2 0 0,-1 1-1 0,1 1 1 16,1-5-22-16,-1 5 23 0,-1-4-21 0,1 0 20 15,-1 0-20-15,0-2 25 0,0 1-25 16,0 1 25-16,0-5-21 0,0 5 22 16,0-10-21-16,0 12 23 0,3-4-21 0,-3-8 29 15,-3 9-25-15,3-9 36 0,0 12-32 0,0-12 42 16,0 7-33-16,0-7 37 0,0 10-51 0,0-10 48 15,-1 6-40-15,1-6 0 0,-1 11 10 0,1-11 7 16,-4 6-9-16,4-6 3 0,-3 7 7 0,3-7 2 16,-5 9 5-16,5-9 1 0,-8 5 5 0,8-5 6 15,-10 10 5-15,5-7-6 0,0 2 5 0,-3 1 21 16,-2 0-4-16,1-2-3 0,-1 4-3 0,-4 0-15 16,0-2-3-16,-5 6-4 0,-2-3 36 0,-6 4-57 15,2 1 46-15,-3 0-63 16,-7 1 49-16,-1 0-55 0,-2 2 45 0,0 2-49 15,-2-2 46-15,0 0-61 0,0-3 58 0,0 1-7 16,-1-1-7-16,0 1-3 0,0-3-2 0,3 2-6 16,-3-2 0-16,0 0-2 0,3 0-53 0,-2-2 59 15,-1 1-53-15,2-1 57 0,4-3-54 0,-5 4 57 16,2-5-45-16,5 1 47 0,-3 2-55 0,2-4 54 16,-2 2-48-16,0 0 50 0,-1-3 4 0,1 1-8 15,3 1-7-15,-3-2-3 0,4-1-2 0,0 1 0 16,4-2 1-16,-1-1 5 0,-2 2-2 0,3-2 3 15,0-1-1-15,-3 0 4 0,3-1 1 0,0 1-1 16,1 0-6-16,-2-1-8 0,-1-1 5 16,2 1 0-16,0 0-4 0,0-1-45 15,1 0 59-15,-1-1-55 0,1 2 55 0,2 0-52 16,-1-2 54-16,-1 3-52 0,3-4 56 0,-3 2-57 16,4 2 49-16,3-3 1 0,-2 1-2 0,-1 1 0 15,-1-2-5-15,3 3-9 0,-2-2 0 0,2 1 1 16,0-3 3-16,1 3-4 0,-2 0 5 0,3-1-7 15,-2 0 6-15,2 1-9 0,0-1 10 0,0 1-5 16,1 0-3-16,-1 0-2 0,0 1 2 0,3 0 3 16,1 0 0-16,1-1-3 0,-3 1 1 0,3-1-2 15,0 1 2-15,1-2 0 0,-2 2-3 0,2-1 4 16,0 1 0-16,13 0 1 0,-23 0 2 0,23 0 0 16,-21 0-5-16,12-2 0 0,9 2 0 15,-17 2 2-15,17-2 1 0,-15 0-3 0,15 0 2 16,-14 0 4-16,14 0-5 0,0 0 0 15,-16 0 1-15,16 0 3 0,0 0-1 0,0 0-3 16,-16-2 2-16,16 2-1 0,0 0 1 0,0 0 1 16,0 0 8-16,-13 0-7 0,13 0-3 0,0 0 0 15,0 0 1-15,0 0 3 0,-8-3-1 0,8 3-2 16,0 0-4-16,0 0-5 0,-4-5-2 0,4 5-1 16,-6-3-1-16,6 3-4 0,-1-9-8 0,1 9 4 15,-3-11-8-15,3 11 2 0,-5-11-62 0,5 3 50 16,-1-1-63-16,-2-1 60 0,2-2-68 15,0 1 42-15,-2-2-58 0,2-3 19 0,-2 0-40 16,3-2 3-16,-2-1-11 0,-2 1-19 0,4-1-8 16,-1 1-26-16,-2-1-18 0,3 0-124 15,0-1 194-15</inkml:trace>
  <inkml:trace contextRef="#ctx0" brushRef="#br0" timeOffset="15395.95">16928 5596 381 0,'0'0'387'16,"0"-8"-113"-16,0 8 36 0,-1-9-68 0,1 9 50 15,-2-7-82-15,2 7 27 0,-1-6-94 0,1 6 23 16,-5-7-81-16,5 7 29 0,-5-5-70 0,5 5 35 16,0 0-16-16,-13-1-12 0,13 1-16 0,-11 5-2 15,6-1-10-15,-2 3-9 0,1 0-1 16,-1 3 1-16,0 0-7 0,2 2-2 16,-2 2 0-16,3-3 0 0,-1 3 2 0,4-1-6 15,-2-3-1-15,2 1-1 0,-1-4-1 0,-1 4-4 16,3-5 2-16,0 1-12 0,0-7-6 0,0 12-4 15,0-12-2-15,5 10 5 0,-5-10-15 0,5 5-7 16,-5-5-5-16,0 0-12 0,13-2 11 0,-13 2 10 16,8-7 6-16,-2 2 10 0,-6 5 0 0,8-7 2 15,-6-1 7-15,2 3 5 0,-1 0 7 0,-3 5-6 16,5-10 5-16,-5 10 0 0,4-8 3 0,-4 8-3 16,1-5 0-16,-1 5 0 0,6-7-3 0,-6 7-9 15,0 0 1-15,3-8-2 0,-3 8 1 16,0 0 3-16,0 0 4 0,0 0 0 0,9 4 4 15,-9-4-1-15,4 5 7 0,-4-5-1 16,6 8-5-16,-6-8 6 0,6 5-7 0,-6-5 1 16,4 4 0-16,-4-4 4 0,7 4-3 0,-7-4 4 15,0 0 1-15,9 6 4 0,-9-6 3 0,0 0-4 16,11-6 5-16,-11 6-3 0,5-5-3 0,-5 5-1 16,9-8-1-16,-9 8 0 0,9-10 5 0,-1 3-7 15,-3 0-3-15,0 0 7 0,0 2 0 0,0-3-6 16,-1 1 6-16,4 3-10 0,-3-4 2 0,0 3 0 15,-5 5-1-15,9-6-1 0,-9 6 1 0,11-7-3 16,-11 7 2-16,11-2 4 0,-11 2-6 16,11 1 1-16,-11-1 0 0,13 7-1 0,-7-4 3 15,1 3-2-15,-2 3 0 0,2-1-7 16,-3 1-3-16,3-1-1 0,-5 1 7 0,2-1-4 16,0-1 5-16,0 3-1 0,-3-6 7 0,2 2 5 15,-3-6 4-15,6 10 11 0,-6-10 16 0,1 7 7 16,-1-7 3-16,3 8-8 0,-3-8 6 0,0 0-10 15,0 0-4-15,0 0-4 0,0 0-6 0,0 0-3 16,-3-11-2-16,3 11-4 0,0-9-2 0,-1 1 2 16,2 1-7-16,-1-3 3 0,3 1 0 0,-2-1-7 15,2 1-1-15,-1-3 0 0,2 3 3 0,1-3-5 16,-1 2 2-16,1 0-4 0,0 0 9 16,0 1-7-16,2-1 11 0,-2 2-12 0,0 2-1 15,4-1 1-15,-3-1 2 0,2 3-2 0,2-1 2 16,-2 1 4-16,2 2 1 0,-1 0 7 15,1-3-2-15,3 3-5 0,-4 0-1 0,5-2-2 16,-2 5 2-16,0-4 8 0,0 0 2 0,-2 0 0 16,3 1 5-16,-4 0 2 0,1 1 7 0,0-3 9 15,-1 1 4-15,-1 0-44 0,-1 0 68 0,-7 4-48 16,12-4 65-16,-7-2-53 0,2 2 54 0,-7 4-52 16,7-6 54-16,-7 6-64 0,4-9 51 15,-4 9-57-15,1-6 51 0,-1 6-62 0,0 0 44 0,-2-6-58 16,2 6 49-16,0 0-57 0,-9-6 53 15,9 6-58-15,-12 2 50 0,12-2-43 0,-9 5 53 16,2-2-2-16,0 3 4 0,1 2-5 0,1 0-4 16,-2 3-1-16,1-1-4 0,2 3-1 15,2 4 1-15,-1-5-4 0,2 5-1 0,1 0 1 16,1 0-7-16,2 0 6 0,-1-1 2 0,2 0-9 16,5-5 1-16,-1 2-1 0,1 1 2 0,2-4 2 15,3 0-9-15,1-3-43 0,1 1-52 0,0-3-70 16,4-3-88-16,-1 1-92 0,1-3-437 0,-2-2-301 15</inkml:trace>
  <inkml:trace contextRef="#ctx0" brushRef="#br0" timeOffset="23661.01">8695 6267 104 0,'0'0'105'0,"0"0"-16"0,-9-3-10 0,9 3-12 16,0 0-2-16,0 0-5 0,0 0-3 0,0 0-6 15,-5-1-5-15,5 1 5 0,0 0 5 0,0 0 4 16,0 0 9-16,-5-5-9 0,5 5-8 0,0 0 6 16,0 0 4-16,0 0-1 0,0 0-3 0,0 0-5 15,-9-4-6-15,9 4-5 0,0 0-9 0,0 0-6 16,0 0 3-16,0 0-5 0,0 0 0 0,0 0-6 15,0 0-1-15,0 0-1 0,-5-4-2 0,5 4 2 16,0 0 0-16,0 0 0 0,0 0 0 16,0 0 2-16,0 0 9 0,0 0 0 0,0 0-7 15,0 0 10-15,0 0 7 0,0 0 2 0,0 0 6 16,0 0-35-16,0 0 53 0,0 0-49 0,0 0 63 16,0 0-59-16,0 0 65 0,0 0-60 0,0 0 60 15,0 0-11-15,0 0-53 0,0 0 52 0,0 0-6 16,0 0-4-16,0 0-5 0,0 0 0 15,0 0-3-15,0 0-1 0,0 0 2 0,0 0-4 16,0 0-5-16,0 0-2 0,0 0-1 0,0 0-1 16,0 0-3-16,0 0-49 0,0 0 56 0,0 0-53 15,0 0 54-15,0 0-55 0,0 0 57 16,0 0-59-16,0 0 53 0,0 0-51 0,0 0 50 0,0 0-54 16,0 0 55-16,0 0-54 0,0 0 50 15,0 0-55-15,0 0 54 0,0 0-55 0,0 0 54 16,0 0-56-16,0 0 54 0,0 0-52 0,0 0 53 15,0 0-55-15,0 0 52 0,0 0-55 0,0 0 51 16,0 0-54-16,0 0 53 0,0 0-53 0,0 0 52 16,0 0-43-16,0 0 43 0,0 0-59 0,0 0 59 15,0 0-54-15,0 0 52 0,0 0-53 0,0 0 54 16,0 0-55-16,0 0 55 0,0 0-59 0,0 0 64 16,0 0-59-16,0 0 55 0,0 0-12 0,0 0-1 15,0 0-51-15,0 0 54 0,0 0-50 0,0 0 53 16,0 0-49-16,0 0 51 0,0 0-52 15,0 0 54-15,0 0-5 0,0 0-4 0,0 0-17 16,0 0 16-16,0 0-10 0,0 0-41 0,0 0 59 16,0 0-5-16,0 0-8 0,0 0 0 15,0 0-4-15,0 0 0 0,0 0 0 0,0 0 0 16,15-1-2-16,-15 1 0 0,9-3-3 0,-9 3 3 16,9 0-1-16,-9 0-50 0,18-6 58 0,-9 4-50 15,4-1 54-15,-2 0-42 0,7 0 50 0,-1 0-58 16,3 0 57-16,3-3-51 0,4 1 53 0,5 1-53 15,5-1 54-15,0 0-48 0,9-2 49 0,3 5-52 16,3-1 54-16,-1-2-52 0,8 3 51 16,1 0-54-16,3 0 54 0,1 1-53 0,1 1 54 15,0 0-51-15,1 0 51 0,-2 0-51 0,13 1 55 16,-14 3-55-16,-1-2 50 0,1 0-54 0,-3 1 53 16,-1 1-53-16,-3-3 54 0,-1 3-52 0,-5-1 49 15,-2 0-51-15,-7 1 55 0,0-2-54 0,-4-1 55 16,0 3-56-16,-2-1 55 0,-6-1-54 0,-1 0 53 15,-1-1-52-15,0 3 59 0,-8-2-58 0,4 0 52 16,-4-1-57-16,2-1 59 0,-2 2-54 0,0-1 54 16,-5 2-51-16,3-2 55 0,-3 0-61 0,0-1 53 15,-3 1-51-15,1 1 53 0,-12-2-52 0,20 2 52 16,-20-2-45-16,18 1 46 0,-18-1-52 16,13 2 57-16,-13-2-60 0,10 1 56 15,-10-1-55-15,0 0 54 0,14 0-56 0,-14 0 48 16,0 0-60-16,9 0 31 0,-9 0-85 0,0 0 11 15,0 0-130-15,0 0-24 0,0 0-56 0,0 0-55 16,0 0-70-16,0 0-152 0,0 0-85 0</inkml:trace>
  <inkml:trace contextRef="#ctx0" brushRef="#br0" timeOffset="30025.17">9420 5355 152 0,'0'0'146'0,"0"0"-25"0,0 0-20 0,0 0-13 16,0 0-15-16,0 0-14 0,0 0-10 0,0 0-7 16,0 0-5-16,0 0-3 0,0 0 5 0,0 0-9 15,0 0-3-15,0 0 2 0,-7-3-2 0,7 3 1 16,0 0 1-16,0 0-3 0,0 0-4 0,0 0 0 16,0 0-1-16,0 0 3 0,0 0 2 0,0 0 2 15,0 0 3-15,0 0 1 0,0 0-7 16,0 0 3-16,0 0-9 0,-6-5 4 0,6 5-19 15,0 0 13-15,0 0-16 0,0 0 13 0,0 0-11 16,0 0 6-16,0 0-11 0,0 0 11 0,0 0-7 16,0 0 13-16,0 0-22 0,0 0 31 0,0 0-12 15,0 0 13-15,0 0-12 0,0 0 21 0,0 0-24 16,0 0 30-16,0 0-24 0,0 0 24 16,-4-5-31-16,4 5 29 0,0 0-35 0,0 0 29 15,0 0-33-15,0 0 25 0,0 0-32 0,0 0 28 16,0 0-32-16,0-7 37 0,0 7-38 0,0 0 28 15,0 0-28-15,0 0 25 0,0 0-25 0,0 0 27 16,0 0-26-16,-2-6 27 0,2 6-30 0,0 0 29 16,0 0-27-16,0 0 28 0,0 0-28 0,0 0 46 15,-3-5-52-15,3 5 36 0,0 0-39 16,0 0 35-16,0 0-31 0,0 0 42 0,0 0-45 16,0 0 28-16,0 0-27 0,0 0 11 0,0 0-34 15,0 0 10-15,0 0-40 0,0 0-25 0,0 0-25 16,0 0-20-16,0 0-22 0,0 0-39 0,0 0-90 15,0 0 246-15</inkml:trace>
  <inkml:trace contextRef="#ctx0" brushRef="#br0" timeOffset="49321.35">17117 5090 260 0,'-10'-2'265'16,"10"2"-15"-16,0 0 17 0,-10-4-18 0,10 4-10 16,0 0-79-16,-8-4 29 0,8 4 12 0,0 0-25 15,-8-2-22-15,8 2-14 0,0 0-14 0,0 0-13 16,0 0-4-16,0 0-20 0,-7-5-19 0,7 5-14 15,0 0-8-15,0 0-4 0,0 0-5 0,0 0 11 16,0 0 10-16,0 0-52 0,0 0 52 0,5 7-62 16,-5-7 54-16,5 4-61 0,-5-4 53 0,6 7-60 15,-6-7 55-15,9 7-56 0,-9-7 49 0,13 9-55 16,-8-4 53-16,3 0-55 0,0 0 53 0,-1-1-53 16,1 2 57-16,-2-2-59 0,2 1 54 15,1 0-54-15,-3 0 49 0,3-2-55 16,-1 1 57-16,1 1-56 0,-3-1 55 0,3 1-54 15,-2-2 59-15,1 0-56 0,0 2 52 0,0 0-50 16,-8-5 50-16,14 4-49 0,-14-4 50 0,13 6-53 16,-13-6 55-16,11 7-56 0,-11-7 56 0,13 5-56 15,-13-5 61-15,9 4-62 0,-9-4 56 0,9 5-54 16,-9-5 55-16,9 4-53 0,-9-4 51 0,6 6-54 16,-6-6 54-16,9 2-55 0,-9-2 53 0,5 4-57 15,-5-4 45-15,9 3-63 0,-9-3 46 16,0 0-64-16,8 6 45 0,-8-6-59 0,0 0 49 15,0 0-72-15,9 4 39 0,-9-4-71 0,0 0-9 16,0 0 36-16,0 0-56 0,6 4 10 16,-6-4-23-16,0 0-2 0,0 0 1 0,0 0-25 15,0 0-6-15,0 0-215 0,10-3 105 0</inkml:trace>
  <inkml:trace contextRef="#ctx0" brushRef="#br0" timeOffset="50001.98">17502 5018 123 0,'0'0'156'0,"4"-6"-6"16,-4 6-20-16,1-7 8 0,-1 7-38 0,5-8 5 15,-5 8-28-15,1-7-5 0,-1 7-5 0,4-4-2 16,-4 4-2-16,5-8-12 0,-5 8-3 0,4-6 4 16,-4 6-9-16,4-6-6 0,-4 6 1 0,4-4 0 15,-4 4-7-15,0 0-6 0,6-8-6 0,-6 8-2 16,0 0 3-16,5-5-1 0,-5 5-13 16,0 0-2-16,5-5 0 0,-5 5 1 15,0 0-6-15,0 0 5 0,7-6-2 0,-7 6 0 16,0 0 5-16,0 0-5 0,0 0 1 0,0 0-3 15,5-4 1-15,-5 4-4 0,0 0 4 0,0 0-1 16,5-6 9-16,-5 6-11 0,0 0 11 0,0 0-11 16,6-3-1-16,-6 3 2 0,0 0 2 0,0 0-2 15,0 0 2-15,4-6 0 0,-4 6 4 0,0 0 5 16,0 0 25-16,0 0-4 0,4-5 13 0,-4 5 9 16,0 0 10-16,0 0 11 0,0 0 3 0,0 0 2 15,0 0-6-15,0 0-6 0,0 0-6 0,0 0-5 16,0 0-3-16,0 0-5 15,0 0-6-15,0 0-1 0,0 0-12 0,0 0-5 16,0 0-8-16,0 0-3 0,0 0-3 0,0 0 2 16,0 0 0-16,0 7 0 0,0-7-1 0,-1 10-3 15,1-10 4-15,-3 15-5 0,3-7-2 0,-2 3 1 16,0-2-3-16,1 3-3 0,-4-1 11 0,5 1-6 16,-4 2-53-16,4-5 66 0,-2 4-50 0,-1-1 81 15,2-2-68-15,-2 3 59 0,3-3-56 0,-1 2 57 16,0-1-60-16,-2 0 57 0,2 0-60 0,-2-3 56 15,2 3-50-15,0-3 49 0,-1 1-54 0,1-3 55 16,1 1-60-16,-2 1 56 0,-1-4-57 16,3-4 56-16,0 11-58 0,0-11 5 0,-1 10 5 15,1-10 5-15,-1 7 6 0,1-7 48 16,-2 6-59-16,2-6-2 0,0 0-1 0,-1 7-4 16,1-7-12-16,0 0-17 0,-1 8-18 0,1-8-25 15,0 0-29-15,0 0-3 0,-3 6-44 0,3-6-24 16,0 0-29-16</inkml:trace>
  <inkml:trace contextRef="#ctx0" brushRef="#br0" timeOffset="50420.86">17246 5247 282 0,'0'0'278'0,"-9"-6"-27"0,9 6-51 16,0 0 30-16,0 0-74 0,0 0 44 0,0 0-86 16,0 0 46-16,0 0-81 0,0 0 67 0,0 0-58 15,0 0 55-15,0 0-73 0,0 0 47 0,7-3-69 16,-7 3 54-16,0 0-63 0,14 0 43 15,-14 0-58-15,0 0 41 0,19 2-62 16,-19-2 54-16,14 1-56 0,-14-1 41 0,19 3-60 16,-7-2 56-16,-1 1-60 0,-2-1 61 0,5 0-65 15,-4 1 50-15,1-1-49 0,1 0 35 0,0 0-65 16,-2 0-1-16,-10-1 3 0,19 1 1 0,-19-1 4 16,21 2 3-16,-21-2 1 0,15 0 2 0,-15 0 2 15,15 2 22-15,-15-2-24 0,11 1-5 0,-11-1 1 16,10 2-11-16,-10-2-17 0,0 0-13 0,14 2 12 15,-14-2-38-15,0 0-11 0,0 0-13 0,13 1-41 16,-13-1-30-16,0 0-221 0,0 0 103 16</inkml:trace>
  <inkml:trace contextRef="#ctx0" brushRef="#br0" timeOffset="67446.74">7886 5252 1 0,'0'0'244'0,"0"0"-28"16,0 0-18-16,0 0-17 0,0-7-14 0,0 7-17 15,0 0-14-15,0 0-13 0,0 0-12 0,0 0-6 16,0 0-6-16,0 0-6 0,0 0-1 0,0 0 0 16,0 0-7-16,0 0 6 0,0 0-9 0,0 0-6 15,0 0-9-15,0 0-2 0,0 0-3 16,0 0-9-16,0 0-5 0,0 0-8 15,0 0-2-15,0 0 2 0,0 0-10 0,0 0 2 16,-1-7 0-16,1 7 1 0,0 0-10 0,1-7-7 16,2 2-6-16,-3-3-2 0,1-1-5 0,2-3 1 15,-1-1 6-15,1-2-23 0,-1-1 1 0,1-4-15 16,-1-2 15-16,2-1-17 0,-1-2 22 0,-1 2-24 16,1 0 19-16,-2-3-20 0,-1 3 25 0,4 0-14 15,-3-1 20-15,-1 3-17 0,0 1 3 0,0 1 5 16,3-1-1-16,-3 2 1 0,0 1 5 0,0 0 2 15,0 4-5-15,0-3 8 0,0 2-4 0,0 2-2 16,0 0 1-16,0 1 3 0,0 2-1 16,0-2 2-16,0 3 2 0,0 2-1 0,0-1 1 15,0 7-8-15,0-12 5 0,0 12-5 0,-3-10-9 16,3 10-5-16,0-7-9 0,0 7-8 0,0 0-2 16,0-8-2-16,0 8-3 0,0 0 4 0,0 0 10 15,0 0 10-15,0 0-3 0,0 0-1 16,0 0 5-16,0 0-3 0,0 0 7 0,0 0 0 15,-2 5 4-15,2-5 3 0,-3 10 2 0,-1-2 1 16,2 1 28-16,-2 2-25 0,-1-1 18 0,-3 4-27 16,3 0 30-16,0 0-17 0,-3 4 14 0,2 1-29 15,-3 0 29-15,1-1-30 0,3-2 29 0,-1 0-29 16,-2 0 32-16,3-3-32 0,0 1 34 0,1-2-33 16,-1-1 30-16,1 1-27 0,0-4 32 15,-1 0-35-15,4-1 30 0,-3 1-25 0,4-8 31 16,-4 9-1-16,4-9-30 0,-1 11 30 0,1-11-26 15,-3 6 3-15,3-6 39 0,0 0-42 0,0 0 10 16,0 0 16-16,0 0-33 0,0 0 34 0,0 0-30 16,-5-9 9-16,5 9-30 0,0-14 32 0,3 6-28 15,-2-2 29-15,0-1-29 0,-1 0 28 0,4-3-36 16,-4 0 41-16,4-2-41 0,0 0 33 0,-3 2-20 16,4-3 5-16,-1 3-1 0,0-2 10 15,0 3 8-15,-2 0-2 0,1-1 1 0,-2 3 7 16,3 1-3-16,-3-2-3 0,2 3 2 15,-2 0-1-15,3 3-1 0,-3 0 6 0,-1-1-4 16,0 7-12-16,4-10-1 0,-4 10-3 0,1-11-2 16,-1 11-5-16,0 0 3 0,7-7 0 0,-7 7 4 15,0 0-1-15,6-4-2 0,-6 4 9 0,0 0 2 16,14 2 1-16,-14-2 9 0,9 3-3 0,-9-3-12 16,14 7 33-16,-14-7-31 0,14 8 24 0,-6-5-27 15,-2 4 30-15,3-3-30 0,0 2 26 0,-1 1-29 16,-2 0 27-16,4-1-18 0,-2 2 23 0,0-2-37 15,-2 1 24-15,4 0-31 0,-3 0 8 16,-1-2-41-16,2 2-3 0,-2 0-43 0,-1-2-6 0,2 1-23 16,-1 2-8-16,-1-4-21 0,-1 3-32 15,2 0-149-15,-2-4 200 0</inkml:trace>
  <inkml:trace contextRef="#ctx0" brushRef="#br0" timeOffset="68529.32">9641 5241 68 0,'0'0'236'16,"1"7"-14"-16,-1-7-10 0,0 0-9 16,0 0-8-16,0 0-22 0,0 7-50 0,0-7 44 15,0 0-36-15,0 0 75 0,0 0-59 0,0 0 51 16,0 0-94-16,0 0 17 0,0 0-21 16,3-7-21-16,-3 7-16 0,-3-11-11 0,3 11-19 15,0-14-14-15,0 4-9 0,0-1-14 0,0 1-5 16,0-5-4-16,0 0-8 0,0-1-7 0,0-1-4 15,0-1-5-15,0 2 11 0,3-2 18 0,-2 0-17 16,-1-1 23-16,1 3-22 0,1-1-6 0,-2 0-4 16,1 4 13-16,0 1 9 0,-1-2-1 0,0 3 4 15,0-1 1-15,3 1 0 0,-3 3 2 0,0 1 3 16,0 0-1-16,0 1 6 0,0 6-4 0,0-12-12 16,0 12-2-16,0-8-9 0,0 8-5 15,0-8 0-15,0 8 2 0,0 0-1 0,0 0 8 16,0 0 12-16,0 0-5 0,0 0 24 0,-4 10-25 15,1-3 26-15,1 3-38 0,-2-2 28 0,1 2-23 16,-2 0 1-16,1 1 5 0,-3 0 0 0,2 2 6 16,-2 1 0-16,1-4 13 0,-1 4 4 0,-3-2-12 15,5-1 10-15,0 2-9 0,-3-4-1 16,3 0 1-16,0-1 2 0,0 1 19 0,1-2-19 16,0-2 1-16,-1 3 1 0,5-8 5 0,-5 8 6 15,0-2 2-15,5-6-8 0,-4 4 4 16,4-4-2-16,0 0 0 0,-5 7-7 0,5-7-15 15,0 0-27-15,0 0 1 0,0 0 5 0,-1-8 4 16,1 8 25-16,0-9-16 0,0 9 28 0,1-11-35 16,2 3 30-16,-1-1-34 0,2 0 23 0,1 0 5 15,-1-2-2-15,1 0-23 0,0-3 29 0,2 0-27 16,0 1 29-16,1 0-22 0,-2-2 22 0,2-1-22 16,-3 2 27-16,5 1-23 0,-3-3 24 0,-1 3-23 15,2 0 26-15,-1 1-24 0,1-1 27 0,-3 4-26 16,2-1 22-16,-2 2-16 0,1-1 16 15,-1 1-26-15,0 1 20 0,-1 1-15 0,0 1 17 16,1 2-22-16,-5 3 23 0,9-8-22 16,-9 8 32-16,0 0-30 0,14 0 32 0,-14 0-20 15,9 9 10-15,0-4-11 0,-3 2 40 0,-2 1-17 16,5 3 24-16,0 1-34 0,-4 1 27 0,3-2-32 16,-2 2 25-16,3 1-26 0,-1-1 32 0,-2 0-39 15,1-1 28-15,-1 0-31 0,3 0 3 0,-4 0 1 16,0-2-1-16,3 0-1 0,-4-2-27 0,2 1-26 15,-1-2-76-15,-1 0-47 0,0 0-72 0,0-2-167 16,-4-5 116-16</inkml:trace>
  <inkml:trace contextRef="#ctx0" brushRef="#br0" timeOffset="69665.36">11438 5326 197 0,'0'0'251'0,"10"3"-26"0,-10-3 5 16,0 0-32-16,0 0 20 0,0 0-65 16,0 0 37-16,0 0-76 0,0 0-2 0,9-3-2 15,-9 3-1-15,0 0 3 0,0 0-18 0,5-4 29 16,-5 4-70-16,3-9 48 0,-3 9-74 0,2-10 43 15,1 0-67-15,-2 4 49 0,4-6-12 0,-4 3-8 16,3-5-9-16,0-2-2 0,0 0-9 0,0-1-3 16,0-1-7-16,-2-4 2 0,3 0-19 0,0 1-6 15,-1 1-3-15,1 0 4 0,-1-1 4 0,0 2 3 16,-3 2-1-16,3-1 2 0,1 1 1 16,-2 1 5-16,-1 1 1 0,1 2-9 15,-2 0 15-15,2 2-3 0,-2 0 1 0,0 2-1 16,2 1 4-16,-3 1-20 0,1 0 21 0,-1 7-3 0,0-10 4 15,0 10-7-15,3-11-2 0,-3 11-10 16,1-7 3-16,-1 7-10 0,0 0-8 0,0 0-7 16,-1-7 11-16,1 7 3 0,-3 7-10 0,3-7-16 15,-5 10 0-15,1-1 1 0,0-1 7 0,-1 4 2 16,0-4 7-16,-1 4 3 0,-1 0 6 0,2 0 4 16,-1 0 5-16,-2-2 22 0,2 1-12 0,-1-2-4 15,2 2 10-15,0-3-7 0,-1-1-4 0,1 0 9 16,1 0 1-16,0 1 1 0,0-5 1 0,4-3 5 15,-5 8 9-15,5-8 7 0,-5 6-10 16,5-6 1-16,0 0 5 0,-8 6-20 16,8-6-9-16,0 0-10 0,0 0-14 0,-5-4-1 15,5 4 6-15,0-8 1 0,0 8 18 0,0-9-25 16,3 4 32-16,-2-3-30 0,0-1 25 0,3 1-30 16,0-1 33-16,-2-2-26 0,2 2 26 0,0-2-19 15,0 1 26-15,1-1-14 0,-1 2 17 0,1-3-26 16,0 1 32-16,0 1-28 0,-1 1 20 0,0-2-17 15,1 1 23-15,-1 2-24 0,0 0 22 0,1 1-22 16,0 1 37-16,-4-1-38 0,4 1 27 0,-5 6-29 16,4-8 25-16,0 2-23 0,-4 6 22 15,5-5-25-15,-5 5 29 0,0 0-28 0,10-3 37 0,-10 3-24 16,9 4 20-16,-9-4-27 16,8 9 29-16,-3-4-26 0,1 2 21 0,-2 2-22 15,4-1 39-15,-2 5-42 0,1-3 29 0,0 2-32 16,0 2 29-16,-1-3-38 0,2 1-37 0,1 1-23 15,-3-3-42-15,2 0-24 0,-2-3-37 0,3 3-219 16,-4-4 134-16</inkml:trace>
  <inkml:trace contextRef="#ctx0" brushRef="#br0" timeOffset="70696.47">12753 5167 138 0,'5'5'316'0,"-5"-5"-67"0,0 0-30 15,0 0 0-15,0 0-17 0,0 0-70 16,0 0 29-16,0 0-84 0,0 0 28 0,0 0-69 16,0 0 38-16,0 0-55 0,0 0 39 0,0 0-50 15,0 0 41-15,0 0-42 0,0 0 61 0,5 3-49 16,-5-3 85-16,0 0-47 0,0 0 72 15,0 0-42-15,0 0 26 0,4-8-17 0,-4 8-27 16,1-10-12-16,0 3-14 0,-1-2-9 0,3 0-12 16,-2-4-11-16,-1 1-11 0,3 0-19 0,-3-3-14 15,1-2-17-15,0 0-12 0,-1 0-5 0,0-1-7 16,2-2-5-16,-1 1 11 0,-1-1-3 0,1 1 7 16,-1-1 16-16,-1 2-5 0,1 0 14 15,0-2 6-15,0 3 6 0,0 3 5 0,0 0 6 16,0-1 2-16,0 2 6 0,0 1 19 0,0 0-12 0,0 1-53 15,0 1 57-15,0 0-35 0,0 2 44 16,0 1-42-16,0 7 42 0,-1-12-36 0,1 12 40 16,0-12-42-16,0 12 52 0,0-8-50 15,0 8 40-15,-2-7-42 0,2 7 42 0,-1-9-7 16,1 9-5-16,0 0-2 0,0 0-4 0,-1-5 0 16,1 5 6-16,0 0-5 0,0 0 2 0,0 0-1 15,-4 7 2-15,4-7-2 0,-4 12-2 0,-1-6 2 16,4 4 0-16,-3 1-1 0,0 2 12 0,-1-1-12 15,-3 2 2-15,4 2 1 0,-2-1 0 0,0 2-1 16,-1-5 1-16,2 2 2 0,1 0-4 16,-2-2 2-16,2-1 19 0,-1 0-16 0,1-4 1 15,3 2-9-15,-2-2 0 0,1-1 3 0,-1 0 3 16,-1 0 3-16,4-6 8 0,-1 8 24 0,1-8-35 16,0 0-1-16,0 0-6 0,0 0-11 15,0 0 1-15,0 0-1 0,-5-8-8 0,5 8-10 16,6-10 2-16,-6 2 2 0,4 0-11 0,0-3 13 15,-1 2-3-15,-1 0 17 0,2-2-13 0,1 1 7 16,-1-3 1-16,2 1 0 0,1-1 5 0,-2 3 2 16,-1 2 2-16,0-4 8 0,1 3-7 0,1-2 3 15,-1 3 3-15,0-1 0 0,-1 2-6 0,1-2 9 16,-1 1 1-16,2 3 0 0,-2-1 1 16,1-1 5-16,-5 7-6 0,7-9-4 0,-7 9 2 15,6-6 6-15,-6 6-3 0,10-6 0 0,-10 6-1 16,0 0 1-16,18 0 7 0,-18 0-3 0,13 6-9 15,-5-1 1-15,1 1 3 0,-3-2-4 16,4 4-5-16,-1 0-26 0,3 1-16 0,-1 1-46 16,1 0-14-16,-1 1-51 0,-2 0-25 0,4-1-180 15,1 4 180-15</inkml:trace>
  <inkml:trace contextRef="#ctx0" brushRef="#br0" timeOffset="71697">14887 5046 458 0,'0'0'374'0,"0"0"-77"16,0 0-45-16,0 0-22 0,0 0-20 15,-9-4-19-15,9 4-22 0,-1-10-38 0,1 10-33 16,-3-12-20-16,3 4-17 0,0-1-15 0,0-3-8 16,0 0-9-16,0-1-12 0,0-1 4 0,0-3-9 15,0-1 3-15,0 1-7 0,0-1-2 0,3-2-3 16,-2-1-1-16,-1 2-1 0,0-2 2 0,0 0-55 16,0 1 63-16,0 2-47 0,0-2 50 0,0 2-37 15,3 0 39-15,-2 2-13 0,-1 1-45 0,0 1 50 16,1 0 11-16,-1 3-2 0,0 0-3 15,0-1 0-15,0 5-5 0,3-2 11 0,-3 1-15 16,0 8-5-16,0-13 1 0,0 13-4 0,0-9-6 16,0 9-2-16,0-8-5 0,0 8 2 0,0 0 6 15,0 0 0-15,0 0 3 0,0 0-59 16,0 0 70-16,-3 8-61 0,2-2 64 0,-3 2-64 16,3 2 58-16,-3 1-9 0,0 3-1 0,-1 0 0 15,-1 2-5-15,1-3 7 0,-2 3-4 0,1-1 2 16,-1 0 3-16,1 0-3 0,1-1 7 0,-3 0 0 15,4-1 0-15,-2-3-2 0,1-1 9 0,0 2-7 16,1-5 3-16,0 4-2 0,0-3 1 0,4-7 4 16,-5 10 2-16,5-10 4 0,-4 7-1 15,4-7-15-15,0 0-13 0,0 0 6 0,0 0-3 16,0 0 6-16,-4-6-3 0,4 6-3 0,2-11 1 16,-1 4 0-16,0-3-4 0,2 1-1 0,-2 0-1 15,4-5 6-15,-2 3-50 0,2-2 52 16,-1-1-53-16,2 0 57 0,-1-2-44 0,0 2 44 15,-1-1-1-15,3 0 5 0,-1-2-9 0,0 1 7 16,1 2-4-16,-2-2 4 0,1 2 1 0,-2 0-3 16,4 2 7-16,-3-2 2 0,-1 3 12 15,-2 1 6-15,2 2 2 0,1-3 9 0,-2 5 5 0,-2-1 2 16,4 1-9-16,-2 1-6 0,-3 5-10 16,2-10-2-16,-2 10-1 0,7-6 29 0,-7 6-38 15,6-4 16-15,-6 4 3 0,0 0 1 0,13 4 1 16,-13-4-3-16,10 6-5 0,-5 2-1 0,4-1-58 15,1 2 65-15,-1 1-60 0,2 1 63 0,0-2-53 16,-1 2 44-16,7 1-67 0,-3 0 30 16,0-1-75-16,4-2-16 0,0 2-51 0,-3-3-50 15,0 1-68-15,1-1-183 0,-1-3 53 0</inkml:trace>
  <inkml:trace contextRef="#ctx0" brushRef="#br0" timeOffset="73964">17337 5814 21 0,'0'0'349'0,"0"0"-71"0,0 0-30 0,0 0-25 15,-4-4-16-15,4 4-70 0,0 0 24 16,0 0-73-16,0 0 36 0,0 0-68 0,0 0 34 15,0 0-64-15,0 0 59 0,0 0-68 0,0 0 70 16,0-10-69-16,0 10 82 0,0 0-62 0,0 0 58 16,0 0-56-16,0 0 47 0,0 0-57 0,0 0 49 15,3-5-58-15,-3 5 46 0,0 0-60 0,0 0 44 16,2-10-60-16,-2 10 48 0,3-9-56 0,-2 1 50 16,-1 1-9-16,4-1-5 0,-3-5-6 0,-1 3 1 15,4-2-14-15,-4-2-2 0,4-3-60 0,-3-1 57 16,2-2-62-16,-2-1 54 0,0-2-63 15,-1-3 38-15,0 0-60 0,3-3 1 0,-2-2 54 16,0-6-49-16,-1 2 46 0,0-2 4 16,0 0-1-16,0-1 8 0,2-1 6 0,-2 3 6 15,0-3 31-15,1 1-28 0,0 0 35 0,-1 0-28 16,0 3 9-16,3 1 14 0,-2 8 26 0,-1-5-13 16,0 4 4-16,1-2-5 0,1 1 5 0,-2 2 8 15,-2 1-5-15,2 0-51 0,-1 1 58 0,1-1-62 16,-1 6 61-16,1-4-10 0,0 2-4 0,-3 3-5 15,3-3 2-15,0 2-1 0,0-1-1 0,-1 1-2 16,1 1-2-16,-1-2 19 0,1 3-24 16,-2 0 26-16,2-1-30 0,0 3 25 0,0 1-28 15,0 2 20-15,0-2-26 0,0 0 24 0,0 3-24 16,0-2 22-16,0 3-22 0,0-2 25 16,0 2-25-16,0 0 20 0,0 0-25 0,0 3 22 15,0-2-23-15,0 1 26 0,2 0-23 0,-2 1 19 16,0 1-12-16,0-2 11 0,1 0-16 0,-1 0 12 15,0 8-19-15,1-12 25 0,-1 12-22 0,0-12 22 16,0 12-20-16,0-8 20 0,0 8-18 16,0-9 20-16,0 9-8 0,3-8 10 0,-3 8-30 15,0 0 26-15,0-9-24 0,0 9 15 0,0 0-14 16,0 0 23-16,0-9-24 0,0 9 20 0,0 0-25 16,0 0 28-16,0 0-28 0,1-7 26 0,-1 7-25 15,0 0 22-15,0 0-22 0,0 0 26 0,0 0-23 16,0 0 21-16,0 0-18 0,0-7 30 15,0 7-31-15,0 0 20 0,0 0-23 0,0 0 28 16,0 0-33-16,0 0 26 0,0 0-27 0,0 0 22 16,0 0-24-16,0 0 17 0,0 0-17 0,0 0 23 15,0 0-25-15,0 0 20 0,0 0-20 0,0 0 26 16,0 0-27-16,0 0 24 0,0 0-21 0,0 0 14 16,0 0-38-16,0 0 24 0,0 0-33 15,0 0 21-15,0 0-31 0,0 0 33 0,0 0-12 0,-6 3 26 16,6-3-21-16,-3 9 29 0,-1-4-21 15,3 3 29-15,-2 1-21 0,-3 3 28 0,2-1-28 16,-1 4 29-16,1 2-5 0,-2 1-22 16,-1 1 1-16,-1 1-1 0,1 1 1 0,-2-2 0 15,4 2 3-15,-4-2-23 0,4 1 48 0,0-1-1 16,-3-4-14-16,4 1-6 0,-2 0 0 0,2-5-1 16,-1-1-3-16,4 1 2 0,-3-3-5 0,1 1 0 15,2-1-4-15,-3-2 5 0,4-6-8 0,-2 12-6 16,2-12-3-16,-2 8 3 0,2-8 0 15,-3 6 3-15,3-6-7 0,0 0-20 0,-3 6-5 0,3-6 10 16,0 0-5-16,0 0-1 0,0 0-9 16,0-6 0-16,0 6-2 0,0 0 4 0,0-10-5 15,0 10-1-15,0-10-13 0,0 10 4 0,0-12-6 16,0 4-4-16,0 0-70 0,0-1 39 16</inkml:trace>
  <inkml:trace contextRef="#ctx0" brushRef="#br0" timeOffset="74329">17241 4419 89 0,'1'-11'63'0,"1"2"8"0,-2 0 10 15,1 1 6-15,0 1 0 0,-1-1 4 0,0 0 5 16,3 0-5-16,-2 1 3 0,-1 0-3 0,0 0-5 16,4 2-11-16,-3-4-6 0,-1 9-5 0,3-10-21 15,-3 10-7-15,5-13-5 0,-5 13-8 0,4-8-4 16,-4 8-3-16,5-10-3 0,-1 5-5 16,-4 5 1-16,7-5 1 0,-7 5-5 15,8-5-2-15,-8 5 1 0,10-2 0 0,-10 2 0 16,13 0 3-16,-13 0 3 0,14 6-10 0,-6-2 33 15,-2-2-24-15,2 5 31 0,2-2-14 0,-1 4 26 16,1-1-32-16,0 2 19 0,1 0 4 0,-1 1-15 16,0 1-18-16,0 1 12 0,2-3-22 0,-1 1-1 15,-2-1 1-15,0 2-1 0,1-2 2 0,-1 1 0 16,-1-3 0-16,0 1 12 0,-1-1-9 0,0 0-5 16,-2-1-2-16,1 0 3 0,-2 0 1 0,2-2 0 15,-2 2 0-15,1-2-4 0,-2 0-3 0,1-1-20 16,-4-4 20-16,5 8-11 15,-5-8-1-15,4 7 1 0,-4-7 6 0,5 5-3 16,-5-5 3-16,0 0-4 0,4 6-16 0,-4-6 6 16,0 0-10-16,0 0-13 0,0 0-12 0,0 0-11 15,0 0-23-15,0 0-32 0,0 0-40 0,0 0-154 16,0 0 222-16</inkml:trace>
  <inkml:trace contextRef="#ctx0" brushRef="#br0" timeOffset="78913.03">9779 6257 20 0,'0'0'75'0,"0"0"-13"0,0 0-11 16,0 0-3-16,0 0 1 0,0 0-5 0,0 0-9 15,0 0-4-15,0 0-8 0,-8-5 4 0,8 5-2 16,0 0 0-16,0 0-3 0,0 0 1 15,0 0 5-15,0 0 2 0,0 0-4 0,0 0-2 16,0 0-4-16,0 0-2 0,0 0-5 0,-5-4 0 16,5 4 2-16,0 0 4 0,0 0 2 0,0 0 0 15,0 0-2-15,0 0 2 0,0 0 1 0,-5-3 2 16,5 3-3-16,0 0-4 0,0 0 1 0,0 0 0 16,-5-5-4-16,5 5 0 0,0 0-2 15,0 0-4-15,0 0-1 0,0 0-2 0,0 0-4 16,-5-5-7-16,5 5-15 0,0 0-19 0,0 0-9 15,0 0-19-15,0 0-24 0,0 0-34 0,-8-4-73 16,8 4 60-16</inkml:trace>
  <inkml:trace contextRef="#ctx0" brushRef="#br0" timeOffset="154137.91">8569 5175 111 0,'0'0'218'0,"0"0"-26"16,0 0-31-16,0 0-7 0,0 0-30 15,0 0 8-15,0 0-26 0,-4-4 10 0,4 4-27 16,0 0-17-16,0 0 4 0,0 0-1 0,0 0-11 16,0 0-2-16,0 0-6 0,0 0-8 0,-3-7-7 15,3 7-6-15,0 0-9 0,0 0 2 0,0 0-15 16,0 0-2-16,0 0-1 0,0 0-3 0,-6-4-5 16,6 4-2-16,0 0-2 0,0 0-10 15,0 0-3-15,0 0-16 0,0 0-9 0,0 0-3 16,0 0 6-16,-8 6 10 0,8-6 0 0,0 11 3 15,0-3 1-15,0 3 0 0,0 3 6 0,3 3-8 16,-2 3 13-16,0 2-13 0,3 1-5 16,0 2 6-16,0 0 3 0,0 2 7 0,-2 3 4 15,2 0-4-15,2 0 5 0,-2 1 0 0,0-6 2 16,1 2 6-16,-1 0-2 0,-1-3 2 0,-1 4 2 16,2-5-4-16,2 2 4 0,-3-3-1 0,1 2 2 15,-2-2 0-15,1-4 2 0,-2 1-2 0,3 0 4 16,-1 0-4-16,-2-3-11 0,0 0 11 0,4-1-6 15,-5-1 9-15,3 2-9 0,-1-5 8 0,-2 1-9 16,3 3 11-16,-2-1-9 0,-1-4 9 0,4 2-12 16,-3 1 1-16,-1-2-4 0,3 2 9 15,-2-4 6-15,-1 2-15 0,4 0 0 0,-3-2-9 0,-1 2-2 16,3-4-11-16,-2 3-6 0,-1-4-7 16,4 2-19-16,-4-8 4 0,2 13-27 15,-2-13 3-15,3 12-27 0,-3-12 5 0,1 10-30 16,-1-10-86-16,4 8 70 0</inkml:trace>
  <inkml:trace contextRef="#ctx0" brushRef="#br0" timeOffset="156271.35">8575 5292 26 0,'0'0'38'0,"23"-1"-7"0,-9 1-3 16,-1 0-6-16,2 0 0 0,-1 0-3 0,5 0-4 15,-2 0-8-15,2 1 5 0,4 0-6 0,-2 2 7 16,3-1 1-16,0 3-7 0,3-4-3 16,0 4 10-16,-3 0-10 0,6 2 14 0,2-4-17 15,-2 2 14-15,5 0-13 0,-1-1 11 16,1 0-21-16,-1-2 19 0,3 1-14 0,-1-2 14 15,0 1-12-15,2-2-6 0,-1 2 14 0,0-4-14 16,3 2 18-16,-3 0-14 0,1-1 14 0,2 0-16 16,-3 0 15-16,0 0-13 0,0-2 9 0,-1 2-13 15,-7 1 16-15,7-3-14 0,-5-1 13 0,-2 4-14 16,3-1 16-16,-4-1-16 0,0 0 12 0,3-1-6 16,-2 2 9-16,-3-1-9 0,5 2 8 0,-2-3-12 15,-1 3 12-15,-1-4-12 0,4 1-2 16,-3-1 4-16,-1 2 5 0,1-1-1 0,-3 2-3 15,3-5-1-15,-2 3-1 0,1 0 4 0,-3 0-1 16,2 1 0-16,-2-1 0 0,-2-2 0 0,-2 1-3 16,2 2 2-16,-3-1 2 0,0 1 4 0,0-1-4 15,-1-4 2-15,0 4 3 0,-1 0 0 0,1-1 2 16,-3 1-1-16,4-1 6 0,-1 0-4 16,-4 1-7-16,0 0 4 0,-2 1 6 0,-1-1 1 15,3 0-6-15,-2-1 3 0,-1 2 0 0,-2-1 3 16,3-1-1-16,-2 3-1 0,-10 1 1 0,15-4-1 15,-15 4 1-15,18-4-3 0,-18 4-4 16,13-3 1-16,-13 3 5 0,10-3 5 0,-10 3 5 0,10-3 12 16,-10 3 4-16,9 0 2 0,-9 0 4 15,0 0-1-15,0 0 1 0,12-1-5 0,-12 1 0 16,0 0-4-16,0 0-4 0,9-3-8 0,-9 3-4 16,0 0-2-16,0 0-4 0,0 0-3 0,6-4-2 15,-6 4-6-15,0 0-1 0,0 0-3 0,0 0 0 16,0 0 0-16,9-3-3 0,-9 3 2 0,0 0 2 15,0 0 1-15,0 0-3 0,0 0 1 16,0 0-1-16,0 0-1 0,0 0-2 0,9 3 3 16,-9-3-1-16,0 0 2 0,6 8-1 0,-6-8 1 15,7 8 4-15,-5-1-2 0,2-1 0 0,0 2 10 16,1 2-12-16,-1 4 12 0,2-1-13 16,-2 1 3-16,1 1-1 0,3 3 7 0,0 3-10 15,-1 1 5-15,1 0 1 0,0 3 2 0,2 0 2 16,-4 2-3-16,3 3 1 0,0-3 0 0,1 1-1 15,2-1 0-15,-3 2 2 0,0-3-2 0,0 2-1 16,-3-3 2-16,3 0-4 0,1-1 6 0,-3-3 6 16,-1-1-10-16,-1 1 11 0,4-1-10 0,-4-2 8 15,2 0-9-15,-2-1 5 0,0 0-4 0,0-3 8 16,0 0-3-16,0 1 2 0,-1 1 2 0,0-4 11 16,0 2-1-16,-2-1 1 0,2 1-3 15,2-4-6-15,-2 2-1 0,-1-1-5 0,1-1 1 16,-2 4-7-16,1-4 4 0,-2 0 0 15,3 2-4-15,-3-2 4 0,3 0-2 0,0 1-2 16,-3 1-2-16,0-4 4 0,3 5-4 0,-1-4 4 16,-1 1-1-16,0 0 1 0,0-1-1 0,1 0-1 15,-2 1-4-15,-1-2 4 0,4 0 0 0,-4-8-1 16,1 12 2-16,3-4 0 0,-4-8-3 0,4 10 2 16,-2-3 0-16,-2-7 2 0,3 10 0 0,-3-10-8 15,1 10 2-15,-1-10 5 0,3 8 2 0,-3-8 12 16,0 0 11-16,1 10 5 0,-1-10 22 0,0 7-13 15,0-7 28-15,0 7-29 0,0-7 33 0,-4 7-33 16,4-7 35-16,-4 7-40 0,4-7 34 16,-10 9-53-16,5-5 43 0,-1 0-50 0,-2 2 37 15,-2 2-46-15,-2-4 43 0,-1 3-49 16,-2 0 4-16,1 0-3 0,-4-1 2 0,-1 2 46 16,1 0-52-16,-5 0 52 0,3-2-58 0,-1 0 51 15,-3 2-55-15,1-2 47 0,-1-1-51 0,-1 1 50 16,1-2-53-16,-3 1 35 0,2 0-34 0,-3 1 32 15,-4-3-38-15,-3 2 45 0,3-1-43 0,-2 2 53 16,-1-3-50-16,-1 2 48 0,-2-1-50 0,1 1 46 16,0-1-40-16,-3-1 43 0,3 2-42 0,0-1 53 15,-1 0-47-15,2-2 53 0,-1 1-48 0,1 1 61 16,-1-2-55-16,8 1 54 0,-2-3-55 0,-1 4 58 16,3-3-65-16,-2-1 59 0,4 1-36 15,0-1 51-15,-1 0-62 0,0 0 47 0,1-1-64 16,2 0 55-16,-2 0-57 0,0-2 60 0,8 1-51 15,-3 0 65-15,-1 1-37 0,5-1 51 0,-2 0-47 16,1-1 45-16,1 3-54 0,-1-1 49 0,2 0-63 16,-2-2 51-16,2 2-70 0,-1-2 57 0,-1 2-55 15,1-1 53-15,2 0-50 0,-1 1 48 0,2-1-58 16,-1 1 54-16,1 0-51 0,2 0 55 0,-1-1-58 16,0 2 53-16,0 0-50 0,0-1 48 0,-1-2-47 15,2 2 59-15,-1 0-52 0,0 0 53 16,-2-1-57-16,4 2 52 0,-4-1-58 15,2 0 55-15,0 0-56 0,-1-1 59 0,1 1-53 16,0 1 51-16,0-2-52 0,1 2 51 0,-4 0-52 16,7-1 59-16,-4 0-59 0,1-2 65 0,2 2-35 15,-1 0 30-15,2-1-56 0,10 2 54 0,-19-1-55 16,19 1 52-16,-17-1-55 0,17 1 60 0,-18-1-60 16,18 1 57-16,-11-2-59 0,11 2 52 0,-17-1-54 15,17 1 56-15,0 0-56 0,-15-1 54 0,15 1-61 16,0 0 55-16,-17 0-55 0,17 0 55 0,0 0-56 15,0 0 53-15,-14 0-51 0,14 0 56 0,0 0-55 16,0 0 53-16,0 0-54 0,-14 0 56 16,14 0-53-16,0 0 50 0,0 0-49 0,-10 1 54 15,10-1-51-15,0 0 50 0,0 0-55 0,0 0 59 16,-13 1-59-16,13-1 56 0,0 0-55 0,0 0 56 16,-9 2-51-16,9-2 50 0,0 0-52 0,0 0 53 15,-9 2-52-15,9-2 58 0,0 0-59 0,0 0 57 16,0 0-56-16,0 0 57 0,-14 1-54 0,14-1 54 15,0 0-52-15,0 0 55 0,0 0-56 0,0 0 52 16,0 0-53-16,-9-1 51 0,9 1-53 16,0 0 54-16,0 0-56 0,0 0 54 0,0 0-54 15,0 0 57-15,0 0-60 0,0 0 55 0,0 0-52 16,0 0 54-16,0 0-49 0,-14 0 60 0,14 0-68 16,0 0 52-16,0 0-55 0,0 0 56 15,0 0-54-15,0 0 54 0,0 0-54 0,0 0 55 16,0 0-55-16,0 0 57 0,0 0-57 0,0 0 59 15,0 0-59-15,0 0 54 0,0 0-51 0,0 0 51 16,0 0-54-16,0 0 59 0,-9-2-55 0,9 2 48 16,0 0-55-16,0 0 55 0,0 0-52 0,0 0 50 15,0 0-58-15,0 0 52 0,-5-4-55 0,5 4 48 16,0 0-60-16,-5-6 53 0,5 6-74 0,-4-11 46 16,0 5-66-16,-1-7 46 0,0-1-73 0,3-3 39 15,-5-6-49-15,1-4 29 0,-2-4-45 0,-1 0-15 16,0-7-21-16,0-1-19 0,-1 3-31 15,0-3-232-15,-2 2 54 0</inkml:trace>
  <inkml:trace contextRef="#ctx0" brushRef="#br0" timeOffset="158537.07">8634 5727 87 0,'0'0'184'0,"0"0"-20"16,0 0-21-16,0 0-17 0,-5-5-18 0,5 5-12 15,0 0-12-15,0 0-14 0,0 0-7 0,0 0-3 16,-4-3-4-16,4 3-6 0,0 0-7 0,0 0-7 15,1-9-6-15,-1 9-3 0,4-9 1 0,0 2-3 16,0-2 0-16,2 1 1 0,-1-5-2 0,3-2 4 16,1-2-9-16,2-1-5 0,2-3-2 15,2-1 0-15,1 0-2 0,-1 0-2 0,-1-3-17 16,4 4 16-16,-1-1-1 0,-1 0-2 16,0 3 0-16,-4 0 4 0,1 1-9 0,1 3 1 15,-2-1-4-15,-3 5 1 0,1-2 0 0,-1 2 1 16,-3 1-7-16,2 2-12 0,-3 1-18 0,1 1-12 15,-2 0-14-15,1 1-20 0,-5 5-28 0,4-7-35 16,-4 7-11-16,7-6-146 0,-7 6 236 0</inkml:trace>
  <inkml:trace contextRef="#ctx0" brushRef="#br0" timeOffset="158870.16">8813 5968 145 0,'0'0'148'0,"0"0"-17"16,0 0-18-16,9-6-5 0,-4 1-15 0,0-4-9 15,1 0-10-15,2-3-11 0,2-5-5 16,3-2-8-16,1-2-1 0,0-4-9 0,3 0-8 16,2-1-6-16,0-4-5 0,-5 5-6 0,8-6-3 15,-3 4-1-15,0-4-5 0,-1 8 1 0,-4 0-1 16,4-4-3-16,-4 5-6 0,4 0-6 0,-4 2-3 16,0 2-16-16,-1 1-16 0,-3 1-34 0,4 1-11 15,-5 4-34-15,0-2-9 0,1 2-113 0,-1 1 78 16</inkml:trace>
  <inkml:trace contextRef="#ctx0" brushRef="#br0" timeOffset="159237.35">9089 6080 132 0,'4'-5'153'15,"2"-3"-14"-15,0-2-37 0,3-4-7 0,-1 1-28 16,5-4-6-16,-2 1-21 0,2-7-6 0,4 2-9 16,-2-3-7-16,2 2-3 0,-2 0-5 15,4-3-2-15,-1 1-7 0,-1 1 0 0,3-8-6 16,-3 9-13-16,-1 1-15 0,0-1-20 0,-1 1-18 16,-2 3-36-16,1 1-88 0,-4 0 58 0</inkml:trace>
  <inkml:trace contextRef="#ctx0" brushRef="#br0" timeOffset="159570.35">9430 6109 94 0,'5'-6'104'0,"3"-2"3"0,-3 1-34 0,1-2-3 15,3-1-26-15,0-2 3 0,0 2-21 0,3-4 4 16,0-1-22-16,1-2-1 0,0 0-2 0,1-1-10 16,0-3-15-16,4 1-8 0,0-4-2 0,-3 3-40 15,4-3-77-15,-1 2 39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4-02-13T12:42:41.412"/>
    </inkml:context>
    <inkml:brush xml:id="br0">
      <inkml:brushProperty name="width" value="0.05292" units="cm"/>
      <inkml:brushProperty name="height" value="0.05292" units="cm"/>
      <inkml:brushProperty name="color" value="#FF0000"/>
    </inkml:brush>
  </inkml:definitions>
  <inkml:trace contextRef="#ctx0" brushRef="#br0">21729 4326 101 0,'-6'-3'343'0,"6"3"-56"0,-4-11-30 15,4 11-22-15,-6-6-35 0,6 6-34 0,-4-8-59 16,4 8 9-16,-5-7-51 0,5 7 12 0,-4-4-46 16,4 4 15-16,-4-6-10 0,4 6-37 0,0 0 28 15,0 0 4-15,0 0-45 0,0 0 25 0,-5 9-27 16,5-1 27-16,3 2-24 0,-2 1 28 0,0 1-26 15,3 5 35-15,-3 2-36 0,3-1 3 0,1 4 20 16,-1 1-45-16,1-1-33 0,-1 0-9 16,2-1-63-16,-2-3-40 0,0-4-59 0,0 2-200 15,0-3 89-15</inkml:trace>
  <inkml:trace contextRef="#ctx0" brushRef="#br0" timeOffset="347.56">21590 4178 185 0,'-6'-12'447'0,"-1"2"-90"0,1-3-70 16,2 1-63-16,0 0-39 0,-1 0-35 16,5 2-57-16,-1-4 2 0,2 0-48 15,2 0 14-15,2 0-41 0,0-3 23 0,5 0-48 16,3 0 39-16,1 1-29 0,0 2 17 0,4 1-34 15,0 0 4-15,1 4-20 0,-1 0 24 0,4 5-26 16,-3 1 30-16,-1 1-35 0,0 4 18 0,1 1-26 16,-4 1 32-16,2 2-23 0,-6 1 26 0,2 3-23 15,0 0 30-15,-4 2-20 0,-3-1 37 0,2 2-10 16,-6-3 4-16,-2 4-6 0,0 0-4 0,-2-1 9 16,-3 1-3-16,0 0-1 0,-2 2 2 0,1-4 9 15,-1 0-7-15,-1 1-2 0,1-4-4 16,2 0-10-16,0-1-13 0,0-1-58 15,0-1-61-15,1 0-69 0,0-1-297 0,4-5-2 16</inkml:trace>
  <inkml:trace contextRef="#ctx0" brushRef="#br0" timeOffset="663.88">22257 3681 15 0,'0'0'414'15,"-2"-6"-122"-15,2 6-71 0,-10-4-43 0,10 4-34 16,-13 0-36-16,5 4-10 0,-3 5-23 0,-1-1-35 16,-2 6 23-16,0 8-26 0,-1 2 18 0,-1 8-22 15,5 5 15-15,-2 2-20 0,3 2 26 0,2 5-25 16,2-1 24-16,2 1-39 0,1 0 24 0,5 1-30 15,0-3 23-15,3-1-25 0,3 1-4 16,0-5 1-16,-1-7 0 0,3-2 12 0,1-2-13 0,0 0 7 16,2-6-6-16,1-1 0 0,1-4-3 15,-2-1-3-15,5-6-14 0,-1 1-31 16,2-2-46-16,-4-2-46 0,4-5-50 0,-2 3-44 16,2-5-208-16,0-3 89 0</inkml:trace>
  <inkml:trace contextRef="#ctx0" brushRef="#br0" timeOffset="3767.62">14865 5347 17 0,'0'0'222'0,"-1"-6"-50"0,1 6-21 16,0 0-38-16,-5-6-17 0,5 6-28 0,0 0-6 16,0 0-21-16,-4-6-2 0,4 6-16 0,0 0 5 15,0 0-6-15,0 0 24 0,0 0-5 0,0 0 31 16,-4-5-9-16,4 5 16 0,0 0-7 15,0 0-1-15,0 0 5 0,-5-3-2 0,5 3 25 16,0 0-24-16,-5-6-3 0,5 6 2 0,0 0 16 16,-8-3 1-16,8 3-1 0,0 0-6 0,0 0-11 15,-6-5-14-15,6 5-17 0,0 0-31 16,0 0 6-16,0 0-8 0,0 0-10 0,0 0 3 16,0 0-3-16,0 0 2 0,15 5 0 0,-3 4-50 15,2-1 63-15,1 4-2 0,8 2-1 0,4 1 1 16,-3 4-1-16,7-1-4 0,-8-1 1 0,5-1-3 15,-1-1-10-15,0 1-16 0,-3-5-38 0,-1 3-28 16,-4-1 4-16,-1-4-51 0,-4 1-17 0,0-3-32 16,-1 0-10-16,0 0-27 0,-4 0-14 15,-3-2-146-15,1 1 164 0</inkml:trace>
  <inkml:trace contextRef="#ctx0" brushRef="#br0" timeOffset="3996.59">15098 5254 109 0,'-5'-5'448'0,"5"5"-90"0,-12-8-112 0,12 8-33 16,-11-1-71-16,11 1-3 0,-13 1-56 16,5 5-15-16,-2-1-12 0,1 4-4 0,0 5-15 15,-2 2-2-15,-1 8-6 0,2 5-12 0,-3 8 2 16,-1 2 21-16,4 2-32 0,0 1-4 0,1 0 30 15,1 0-26-15,-1-8-8 0,7-2-10 0,-2-1-25 16,0-5-37-16,1 1-38 0,2-4-39 0,1-2-38 16,-1-3-40-16,1-1-202 0,1 0 104 15</inkml:trace>
  <inkml:trace contextRef="#ctx0" brushRef="#br0" timeOffset="4962.32">22352 4062 498 0,'-3'-4'521'0,"3"4"-105"0,-4-8-108 0,4 8-38 16,-3-6-70-16,3 6-27 0,-3-6-58 0,3 6-16 16,0 0-40-16,0 0-1 0,0 0-21 0,0 0 4 15,0 0-26-15,13-1 16 0,-7 7-22 16,3-2 17-16,3 4-23 0,-1-1 20 0,1 1-24 16,2 2 19-16,0-1-19 0,2 2 19 0,0-2-30 15,0 1 26-15,0 1-26 0,-1 0-16 0,-2-2-76 16,1-1-30-16,-1 1-83 0,-2-1-50 0,-1 1-68 15,1 1-240-15,-5-6-90 0</inkml:trace>
  <inkml:trace contextRef="#ctx0" brushRef="#br0" timeOffset="5229.81">22583 3993 265 0,'-5'-7'428'15,"1"1"-41"-15,0 1-68 0,4 5 4 0,-7-7-52 16,2 2-24-16,5 5-65 0,-8-6-26 0,8 6-48 16,-9-5-14-16,9 5-35 0,0 0 0 0,-18 3-29 15,12 0 8-15,-2 5-20 0,-1 0 9 16,-2 4-20-16,0 3 15 0,1 2-19 0,-1 2 13 16,-1 6-21-16,1 0 19 0,-1 2-24 0,3 2 15 15,3 1-29-15,-4-2 4 0,3 1-41 0,2-3-1 16,1-1-55-16,2-2-15 0,0-3-34 15,1-4-41-15,1 0-40 0,1-1-42 0,1-4-253 16,0 0-53-16</inkml:trace>
  <inkml:trace contextRef="#ctx0" brushRef="#br0" timeOffset="5562.6">22793 3466 137 0,'0'-6'448'0,"0"-5"-108"0,-3 6-30 0,3 5-42 15,0-13-37-15,0 13-44 0,0-9-38 0,0 9-39 16,0-8-39-16,0 8-19 0,0 0-10 0,0 0-17 15,0 0 2-15,7 13-7 0,-5 2 4 16,6 6-3-16,-2 7-22 0,3 3 25 0,0 10-20 16,4 4 3-16,-3 1-2 0,5 3 22 0,2 7-25 15,0 2 24-15,-2-2-26 0,3 0 23 0,-3 0-26 16,3-3 22-16,-5-7-26 0,2 0 23 16,-2-2-50-16,0-5-27 0,-2 1-36 0,0-2-37 15,-1-6-52-15,-3-4-41 0,0 1-42 0,-1-7-232 16,-2-2 7-16</inkml:trace>
  <inkml:trace contextRef="#ctx0" brushRef="#br0" timeOffset="11877.49">23289 3779 312 0,'0'0'298'0,"0"0"-9"0,0 0-41 16,0 0 11-16,-3-7-57 0,3 7-34 0,0 0-28 16,0 0-10-16,0 0-55 0,0 0-27 15,0 0-8-15,0 0-9 0,5-3-8 0,-5 3-3 16,0 0-1-16,14 2-1 0,-14-2-1 0,17 8 4 16,-7-4 0-16,0 0-14 0,3 5-1 15,1-5 0-15,-1 4-2 0,2 1-1 0,-1-3 0 0,0 5 1 16,-1-6-4-16,0 4-2 0,1-2-25 15,-2 1-28-15,-1-2-1 0,-1 1-58 0,-2-2-6 16,2 2-37-16,-5-3-10 0,4 1-19 0,-9-5 14 16,9 6 14-16,-9-6 5 0,10 6-9 0,-10-6-114 15,0 0 270-15</inkml:trace>
  <inkml:trace contextRef="#ctx0" brushRef="#br0" timeOffset="12110.5">23539 3827 65 0,'-1'-10'143'0,"-2"2"14"16,1-1-15-16,-1 3 8 0,2-4-4 0,-2 4 4 15,1-3 4-15,-1 3-18 0,3 6 27 16,-4-12-39-16,2 6 7 0,2 6-47 0,-4-8 10 16,4 8-47-16,-4-7 16 0,4 7-41 0,-4-5 21 15,4 5-34-15,0 0 30 0,0 0-23 0,-11 7 21 16,7 3-30-16,-2-3-2 0,-1 7 4 0,2 2 26 16,-1 1-30-16,-1 4 29 0,0-3-34 0,2 6 30 15,-2-2-36-15,1 1 46 0,2 2-48 0,-1-4 25 16,0 1-26-16,1-1 28 0,1-2-33 15,1-2 29-15,-1-2-56 0,2-1 2 0,1-3-72 16,-1 0 6-16,2-2-99 0,0-1-40 0,-1-8-242 16,5 7 23-16</inkml:trace>
  <inkml:trace contextRef="#ctx0" brushRef="#br0" timeOffset="12693.63">23717 3791 471 0,'0'0'372'0,"-3"-8"-38"0,3 8-39 16,0-5-16-16,0 5-38 0,-1-8-42 15,1 8-44-15,0 0-42 0,0 0-29 0,-1-8-23 16,1 8-19-16,0 0-9 0,0 0-8 0,0 0 4 15,0 0-11-15,2 10-4 0,3-2-4 0,-2 1-3 16,1 5 3-16,1 0-2 0,0 3 0 0,0-1 21 16,0 6-31-16,0-2 21 0,-1 0-9 0,4 0 10 15,-2 0-25-15,-1 0 18 0,-1-3-20 16,3 0 19-16,0-3-19 0,-2 0 15 0,-1 1-51 0,0-2-31 16,1-3-83-16,-1-1-32 0,0-1-65 15,1 1-19-15,-3-4-9 0,-2-5-227 0,7 7-7 16</inkml:trace>
  <inkml:trace contextRef="#ctx0" brushRef="#br0" timeOffset="12912.72">23773 3975 259 0,'0'0'325'15,"-8"-3"-13"-15,8 3-53 0,0 0-13 0,-7-4-29 16,7 4-27-16,0 0-37 0,-8-1-31 0,8 1-22 15,0 0-20-15,0 0-17 0,-4-6-16 0,4 6-12 16,0 0-14-16,0 0 1 0,4-7-11 0,-4 7 3 16,9-5-17-16,0-1-21 0,-3 0-31 15,6-2-31-15,-1 1-38 0,2 0-13 0,1 1-57 16,-2-3-34-16,-1 3-40 0,3 0-161 0,-1-2 102 16</inkml:trace>
  <inkml:trace contextRef="#ctx0" brushRef="#br0" timeOffset="13276.94">24034 3913 574 0,'0'0'450'0,"0"0"-111"16,0 0-56-16,0 0-52 0,0 0-22 0,0 0-59 16,0 0-20-16,0 0-49 0,2-4-6 0,3-1-36 15,3 0-47-15,0 0-65 0,-2-1-84 0,7-2-84 16,-3 2-84-16,-1-2-224 0,5 1-58 0</inkml:trace>
  <inkml:trace contextRef="#ctx0" brushRef="#br0" timeOffset="13527.57">24294 3666 285 0,'0'0'582'16,"0"0"-101"-16,0 0-97 0,-1-9-24 0,1 9-58 15,0 0-48-15,0 0-67 0,0 0-29 0,0 0-52 16,0 0-20-16,1-7-43 0,-1 7 3 15,0 0-22-15,4 7 11 0,-1 1-14 0,-1-2 7 16,2 7-21-16,0-1-3 0,2 3-25 0,-2 2-44 16,4 3-50-16,-2 0-44 0,1 1-37 15,0 1-36-15,1 1-63 0,-3-2-54 0,3 1-267 16,-1-4-128-16</inkml:trace>
  <inkml:trace contextRef="#ctx0" brushRef="#br0" timeOffset="18609.09">23322 3837 152 0,'0'0'145'0,"0"0"-12"0,0 0-39 0,0 0-4 16,0 0-25-16,-5-3 3 0,5 3-3 15,0 0 17-15,0 0-14 0,0 0 12 16,-3-8-13-16,3 8 13 0,0 0-20 0,0 0 24 15,0 0-33-15,0 0 25 0,0 0-23 0,-2-6 20 16,2 6-28-16,0 0 24 0,0 0-28 0,0 0 29 16,0 0-23-16,0 0-14 0,0 0 4 0,0 0-11 15,0 0-1-15,0 0-6 0,0 0-5 0,0 0-6 16,0 0-1-16,0 0-6 0,0 0 5 0,0 0-16 16,0 0 1-16,0 0-1 0,0 0 4 0,0 0 25 15,0 0-28-15,14 3 27 0,-7 2-30 0,2 2 30 16,3 0-23-16,2 3 29 0,0-1-39 0,1 4 32 15,3-3-26-15,0 3 26 16,-1 2-29-16,-1-5 29 0,2 2-30 0,-1 1 40 16,-1-2-43-16,0 0 38 0,-1 0-36 0,-2-1 27 15,-3-3-28-15,4 2 31 0,-4-3-30 0,-2 1 31 16,2-2-14-16,-2 0 18 0,0 0-36 0,-8-5 34 16,11 9-36-16,-11-9 31 0,9 6-31 0,-9-6 29 15,8 6-26-15,-8-6 31 0,6 6-25 0,-6-6 17 16,6 3-30-16,-6-3 22 0,0 0-49 0,8 5-3 15,-8-5-48-15,0 0-10 0,0 0-34 0,8 6-8 16,-8-6-34-16,0 0-56 0,6 5-95 0,-6-5 206 16</inkml:trace>
  <inkml:trace contextRef="#ctx0" brushRef="#br0" timeOffset="44201.36">15084 6234 456 0,'-3'-6'315'0,"3"6"-4"15,-4-13-85-15,4 13 37 0,-1-7-84 0,1 7 28 16,-5-8-97-16,5 8 30 0,-1-8-92 0,1 8 39 16,0 0-78-16,0 0 53 0,0 0-71 0,0 0 58 15,0 0-65-15,1 9 58 0,4 1-62 16,-1 2 61-16,0 1-8 0,1 3-7 0,0 1-4 16,3 5-3-16,-1-4-14 0,0 2-25 0,-1-1-48 15,1-2-66-15,-1 0-11 0,0-3-58 0,1 3-50 16,-1-4-51-16,-2-1-161 0,0-1 53 0</inkml:trace>
  <inkml:trace contextRef="#ctx0" brushRef="#br0" timeOffset="44552.36">15134 6421 38 0,'0'0'406'0,"-5"-4"-87"15,5 4-60-15,0 0-33 0,-3-8-54 0,3 8-34 16,-1-8-40-16,1 8-14 0,1-9-21 0,4 2-10 16,-1 0-16-16,2-1-7 0,2-1-39 0,-3 3 40 15,4-1-16-15,1 0-4 0,-1 5-7 0,0-5-3 16,3 4-4-16,-3 0-3 0,0 1-1 16,-9 2-1-16,16 0 2 0,-16 0 9 0,17 2-10 15,-17-2 1-15,11 6 1 0,-4 1 0 0,-2-5 5 16,-5-2-2-16,5 14 9 0,-4-8 12 0,-1 2 13 15,0 0 23-15,-1-2 1 0,0 3 11 16,-2-3 7-16,-1 2-8 0,3 0-8 0,-3-2-10 16,3 0-1-16,-2-1-12 0,3-5-8 0,-6 9-3 15,6-9-4-15,-4 8-2 0,4-8-6 0,-2 6-26 16,2-6-54-16,0 0-64 0,0 0-52 0,-7 4-29 16,7-4-81-16,0 0-233 0,4-6-29 0</inkml:trace>
  <inkml:trace contextRef="#ctx0" brushRef="#br0" timeOffset="45121.36">15499 6246 179 0,'0'0'285'0,"0"0"-43"0,-1 6-28 15,1-6-13-15,-8 11-10 0,6-7-28 0,-2 5-31 16,-1-1-18-16,-3 2-21 0,4-1-16 0,-1 5-15 15,3-5-14-15,-1 5-8 0,-1-3-9 0,3-1-1 16,-2 3 4-16,3-4-17 0,0 1 1 0,0 0-4 16,0-3-2-16,0 0-3 0,3 0 1 15,-2 0 4-15,-1-7-3 0,4 7 2 0,-4-7-2 16,5 8 3-16,-5-8 11 0,7 3-6 0,-7-3 9 16,8-5-14-16,-8 5-3 0,8-6-4 15,-3 3-1-15,2-5-3 0,-2 2 4 0,1 0-8 16,-1 0-3-16,0-2 10 0,-1 0-1 0,3 1-8 15,-1-1-2-15,0 1-1 0,1 0 1 0,-2 1 0 16,0 0-1-16,0 1 1 0,-1-1 0 0,-4 6-7 16,10-5 3-16,-5 1-5 0,-5 4 5 0,11-6-2 15,-11 6 2-15,0 0 2 0,16 0-2 0,-16 0 3 16,9 4 2-16,-9-4 6 0,9 9-8 0,-9-9 1 16,10 5 0-16,-6 0 2 0,0 1 0 0,0-3-1 15,-4-3 1-15,9 10-2 0,-9-10 0 16,7 7 9-16,-7-7-12 0,8 4 2 0,-8-4 6 15,9 6-4-15,-9-6 3 0,0 0-1 16,14 1 0-16,-14-1 2 0,10-4 2 0,-10 4-2 16,9-5 5-16,-1 2-6 0,-3-3 8 0,0 0-5 15,-1 2 4-15,0 0 7 0,0-3-48 0,-2 1 64 16,2 1-49-16,-4-2 68 0,4 1-61 0,-4 6 70 16,0-14-53-16,0 14 58 0,-4-11 3 0,0 4-77 15,4 7 56-15,-6-11-67 0,1 6 62 0,-2-1-67 16,-3 1 58-16,4 4-61 0,-2-4 61 0,-1 2-21 15,9 3-76-15,-15-3 4 0,15 3-53 16,-13-3-53-16,13 3-37 0,0 0-29 0,-17 1-18 16,17-1-189-16,0 0 86 0</inkml:trace>
  <inkml:trace contextRef="#ctx0" brushRef="#br0" timeOffset="45620.36">15783 6134 216 0,'0'0'441'0,"0"0"-131"16,6-8 9-16,-6 8-113 0,0 0-38 0,7-3-35 16,-7 3-30-16,0 0-25 0,0 0-16 0,0 0 50 15,6 6-86-15,-6-6 55 0,4 8-75 0,-3 0 62 16,3 1-78-16,0 1 61 16,0 1-65-16,-2 4 58 0,2 0-6 0,-1-1-2 15,2 1-10-15,-1-1-15 0,1 1 10 0,0-2-9 16,0 0-3-16,-4-1 0 0,4-4-1 0,-1 3 3 15,-4-4-1-15,4 2 7 0,-1-4 12 0,-1 2 10 16,-2 0 15-16,0-7 19 0,4 7 14 0,-4-7 14 16,5 9 9-16,-5-9 5 0,4 6-5 0,-4-6-74 15,0 0 40-15,0 0-81 0,6-8 42 0,-6 8-57 16,4-12 51-16,0 2-68 0,0 0 48 0,-3-1-58 16,4 2 55-16,-1-5-54 0,0 3 60 0,-2 0-52 15,1-1 62-15,-2 1-57 0,3 1 56 0,-1-1-54 16,-1 3 59-16,-2-2-56 0,3 3 55 15,-2 1-55-15,3-2 52 0,-4 8-55 16,1-9 53-16,-1 9-57 0,0-10 50 0,0 10-56 16,1-8 48-16,-1 8-50 0,0 0 56 0,0 0-54 15,0 0 58-15,0 0-53 0,0 0 58 0,-6 6-52 16,6-6 58-16,-1 13-58 0,1-13 54 0,1 15-48 16,-1-9 50-16,4 3-47 0,-2 0 51 0,1 0-6 15,1-1-3-15,1 3 0 0,0-4-55 0,0 3 61 16,4-1-54-16,-1-3 54 0,2 2-54 0,1-2 59 15,1 0-53-15,1 2 53 0,1-3-64 0,-1-2 41 16,-1 1-110-16,1-1-18 0,0 1-118 16,0 0-57-16,-2-3-86 0,1-1-298 0,-2 2-188 15</inkml:trace>
  <inkml:trace contextRef="#ctx0" brushRef="#br0" timeOffset="58280.88">27841 1183 171 0,'0'-10'362'0,"0"10"-29"16,1-10-93-16,-1 10 1 0,0-6-68 0,0 6-18 16,0 0-60-16,0-9-6 0,0 9-59 0,0 0 21 15,0 0-50-15,0 0 34 0,0 0-36 0,3 14 35 16,-3-2-37-16,1 5 7 0,0 0 1 0,1 4 0 15,-1 2 2-15,0 2-24 0,-1 1 33 0,3-1-30 16,0-1 34-16,-1-1-34 0,-1-2 28 16,0-2-27-16,2-2 29 0,-3 0-31 15,1-3 31-15,0 0-22 0,1-2 23 0,-1 0-18 16,-1-4 28-16,1 2-7 0,-1-3 36 0,0-1-9 16,3 1 42-16,-3-7-7 0,1 10 27 0,-1-10-4 15,1 9 4-15,-1-9-16 0,0 0-27 0,0 0-14 16,0 0-11-16,0 0-11 0,0 0-2 0,9-5-19 15,-4-1 6-15,-2 0-6 0,2-1-41 0,-1-1 31 16,1 1-2-16,0-1 1 0,4 2-5 0,-3-2-17 16,1 3 2-16,-1 0-26 0,2-1 13 0,1 2-22 15,-9 4 5-15,13-3-5 0,-13 3 15 0,16 0-15 16,-8 2 14-16,0 2-19 16,-2-1 20-16,3 3-23 0,-4 0 28 0,0 1-25 15,0 0 41-15,-2 1-31 0,-2 0 38 0,2-3-23 16,-3 4 36-16,-3-4-21 0,3 3 28 0,-4 1-9 15,-1-1 28-15,1-2-10 0,-2 1 26 0,1-1-1 16,-3 1 14-16,2-3-20 0,1 1 16 0,-2-2-16 16,7-3 10-16,-11 6-26 0,11-6-10 0,-9 3-62 15,9-3-22-15,-9-3-45 0,9 3-60 0,-4-6-61 16,4 6-83-16,0-10-148 0,1 1 44 0</inkml:trace>
  <inkml:trace contextRef="#ctx0" brushRef="#br0" timeOffset="58837.62">28222 1357 149 0,'0'0'366'0,"-8"5"-121"0,8-5-9 16,-9 6-40-16,3 0-34 0,-1-1-32 0,1 2-20 15,1 1-51-15,-2 1 20 0,2-1-41 0,1 1 18 16,-2 2-35-16,5-1 22 0,-2 1-25 15,2-1 14-15,0-1-27 0,1 0 21 0,0-1-27 16,0-1 28-16,0-7-25 0,1 13 22 16,-1-13-30-16,0 11 30 0,0-11-21 0,3 7 35 15,-3-7-16-15,1 8 34 0,-1-8-14 0,0 0 16 16,0 0-27-16,0 0 12 0,14-4-26 0,-14 4 15 16,6-7-22-16,-2 3 7 0,0-2-6 0,1 1 7 15,0-2-28-15,0 0 17 0,0-1-1 0,-1 0-3 16,3 1-4-16,-2-1-8 0,1 3-4 0,-1-3 3 15,0 3 5-15,-1 0-4 0,1 0-2 16,-5 5-7-16,10-9-6 0,-10 9 2 0,8-6-4 16,-8 6 4-16,0 0 8 0,10-2-9 0,-10 2 4 15,8 3 3-15,-8-3 6 0,10 7 2 0,-10-7-25 16,7 9 34-16,-7-9-27 0,7 11 36 16,-3-5-33-16,1 0 28 0,0-2-27 0,0 3 28 15,-1-1-31-15,0-2 22 0,0 2 3 0,1-1-2 16,-5-5 11-16,10 6-36 0,-10-6 31 0,11 6-24 15,-11-6 36-15,10 1-26 0,-10-1 35 0,11-4-25 16,-4 1 22-16,-7 3-10 0,10-6 35 0,-10 6-18 16,9-11 17-16,-9 11-7 0,5-11-3 15,-5 11 3-15,1-13-5 0,-1 5-9 0,-1 1-5 16,-2 0-1-16,-2-2-4 0,0 2-12 16,-1 2 3-16,-2-2-9 0,0 0-2 0,-3 1-6 0,2 1-5 15,-4 0-12-15,4 1-23 0,9 4-70 16,-16-6-22-16,16 6-118 0,-14-5 1 0,14 5-230 15,-12 0 18-15</inkml:trace>
  <inkml:trace contextRef="#ctx0" brushRef="#br0" timeOffset="59367.29">28485 1223 135 0,'0'0'517'0,"1"-7"-109"0,-1 7-25 15,3-8-55-15,-3 8-42 0,0 0-51 16,1-8-59-16,-1 8-47 0,0 0-26 0,3-5-45 16,-3 5-15-16,0 0-13 0,0 0 10 0,4 5-20 15,-2 1 5-15,3 1-13 0,-2 5-9 0,-1 0 5 16,3 3 1-16,-1 1 1 0,0 1-2 0,0 0 0 16,0 1-7-16,1-1 10 0,-3-2-11 15,2 2 6-15,-1 0-8 0,-1-3 2 0,0-2-4 16,0-1 13-16,-2 0-13 0,3 0 8 0,-2-6-3 15,0 3 7-15,1-2-4 0,-2-6 8 0,2 13 13 16,-2-13 2-16,0 9 11 0,0-9-11 0,0 0-16 16,0 0-4-16,0 0-6 0,0 0 7 15,4-9-13-15,-4 9 6 0,5-14-9 0,-4 4-1 16,2-1 6-16,1 1-4 0,-2-2 5 0,1 0 0 16,2 0 1-16,-2-1 2 0,-1-1-1 0,4 4 1 15,-2-2 0-15,0 2-3 0,-1-1 1 0,-1 4 4 16,2-3 2-16,-1 3 5 0,-1-1-8 15,-2 0 4-15,0 8-11 0,4-9 4 0,-4 9-10 16,4-8 5-16,-4 8-14 0,0 0-6 0,1-11-1 16,-1 11 13-16,0 0-7 0,0 0 12 0,0 0-5 15,0 0 2-15,-4 11-1 0,3-6 5 0,0 3 5 16,1-1 3-16,0 1 1 0,0 1 0 0,0-2 0 16,1 3 1-16,3 0 3 0,-2 0 0 0,2-1-15 15,1 2 17-15,-1-2-8 0,5 2 3 0,0-1 0 16,0 0 2-16,1 2-18 0,3-2-25 15,-3-1-60-15,3-1-37 0,0 0-99 0,-3 1-66 16,0-2-91-16,2-1-160 0,-5 0-62 16</inkml:trace>
  <inkml:trace contextRef="#ctx0" brushRef="#br0" timeOffset="63645.71">26357 1352 193 0,'-4'-9'428'16,"2"3"-60"-16,0 0-29 0,1-1-48 15,1 7-33-15,-5-10-45 0,5 10-45 16,-1-8-36-16,1 8-31 0,-3-7-25 0,3 7-20 0,-2-5-14 16,2 5-14-16,0 0-13 0,-3-8-4 15,3 8-10-15,0 0-9 0,0 0 7 0,0 10 3 16,0-1-1-16,1 3-11 0,1 5 16 0,-1 8-9 16,2-1 16-16,-2 3-12 0,3 4 11 0,1 0-14 15,-3 1 14-15,5-2-11 0,-2-1 13 0,1-1-17 16,3-6 11-16,-4 0-9 0,4-2 11 0,-1-2-7 15,3 1 14-15,0-2-22 0,-1-2 14 0,4-1-7 16,-3-3 3-16,2-4-24 0,1 1-11 16,-1-2-60-16,2-3-28 0,-2 0-68 15,1-3-84-15,-2 0-57 0,-1-1 58 0,-2-3-201 0,-1 0 47 16</inkml:trace>
  <inkml:trace contextRef="#ctx0" brushRef="#br0" timeOffset="63869">26389 1672 290 0,'0'0'322'0,"-13"0"-77"0,13 0-2 16,-10-2-64-16,10 2-4 0,-6-5-58 15,6 5 8-15,0 0-52 0,-7-6 9 0,7 6-38 16,0 0 32-16,5-11-36 0,-1 5 19 0,3-1-33 16,-1-1 16-16,4 1-34 0,3-3 22 15,1 1-31-15,1-3 21 0,3 1-38 0,-1 1-18 16,1 0-61-16,-3-1-16 0,6 0-44 0,-6 1-43 15,3 1-24-15,-5 0-10 0,1-1-119 0,-3 3 191 16</inkml:trace>
  <inkml:trace contextRef="#ctx0" brushRef="#br0" timeOffset="64694.96">26638 1331 21 0,'0'0'221'0,"-1"-11"14"15,1 11-97-15,-4-11 40 0,4 11-73 0,-1-7 45 16,1 7-72-16,-3-8 48 0,3 8-79 0,-1-6 41 15,1 6-74-15,0 0 39 0,-3-7-64 16,3 7 43-16,0 0-53 0,0 0 47 0,0 0-58 0,0 0 55 16,0 8-48-16,3 0 58 0,-2 3-52 15,3 4 8-15,-1 2 10 0,2 3-1 0,-1 3 6 16,1 1 0-16,1 0 0 0,-1-2-4 0,2-1 5 16,-2-1-1-16,0-3 3 0,0-2 4 15,0 2-8-15,0-5 6 0,0 3 0 0,-1-5 1 16,-1-1 1-16,1 0 6 0,-2-1 10 0,1-2 7 15,-1 0 13-15,2 0 16 0,-4-6 15 0,5 8-22 16,-5-8 38-16,4 8-21 0,-4-8 7 0,0 0-43 16,0 0 8-16,10-2-30 0,-10 2 15 0,7-8-21 15,-7 8 8-15,7-7-28 0,-3 2 22 16,-4 5-28-16,5-9 23 0,-5 9-25 0,7-10 23 16,-7 10-21-16,7-8 22 0,-7 8-23 0,8-9 22 15,-8 9-34-15,6-7 29 0,-6 7-30 16,7-6 27-16,-7 6-33 0,6-4 33 0,-6 4-19 15,10-2 24-15,-10 2-30 0,0 0 27 0,13 0-24 16,-13 0 33-16,9 2-27 0,-9-2 32 0,14 4-24 16,-14-4 24-16,13 3-36 0,-13-3 38 0,14 3-25 15,-14-3 24-15,13 5-26 0,-13-5 32 0,14 2-33 16,-14-2 32-16,13 0-24 0,-13 0 20 0,11 0-24 16,-11 0 23-16,15-1-21 0,-15 1 26 15,12-6-36-15,-7 3 23 0,3 0-36 0,-8 3 31 16,9-8-37-16,-7 2 20 0,3 2-28 0,-2-3 34 15,-2 2-24-15,3-2 30 0,-4 7-30 16,4-12 38-16,-3 7-25 0,-1 5 29 0,0-11-17 16,0 11 30-16,0-9 6 0,0 9-20 0,-1-9 35 15,1 9-29-15,0-8 27 0,0 8-39 0,0 0 25 16,-4-7-34-16,4 7 25 0,0 0-32 0,0 0 24 16,0 0-27-16,0 0 28 0,0 0-19 0,0 0 29 15,-5 7-34-15,4-1 27 0,1 2-26 0,0-8 32 16,1 13-30-16,-1-5 28 0,1-1-14 15,2 0 13-15,-2 1-28 0,3 0 30 0,-3-2-29 16,3 3 30-16,-3-4-28 0,4 0 31 16,-1-1-31-16,0 2 32 0,0-2-22 0,-4-4 26 15,9 7-35-15,-9-7 32 0,9 6-29 0,-9-6 31 16,0 0-26-16,11 2 26 0,-11-2-28 0,0 0 18 16,13-2-35-16,-13 2 24 0,6-7-30 0,-6 7 24 15,4-8-34-15,0 2 19 0,-4 6-29 0,4-10 28 16,-4 10-14-16,4-12 42 0,-4 12-42 0,1-12 32 15,-1 12-20-15,4-10 38 0,-4 10-20 0,1-8 33 16,-1 8-37-16,1-7 25 0,-1 7-17 0,2-6 10 16,-2 6-38-16,0 0 28 0,0 0-26 15,2-7 31-15,-2 7-28 0,0 0 32 16,8 6-22-16,-8-6 23 0,5 4-26 0,-5-4 28 16,5 7-31-16,-5-7 19 0,8 7-70 0,-8-7-42 15,6 6-74-15,-6-6-70 0,4 7-146 0,-4-7 144 16</inkml:trace>
  <inkml:trace contextRef="#ctx0" brushRef="#br0" timeOffset="65095.35">27075 1358 319 0,'0'0'430'0,"-2"-6"-85"16,2 6-59-16,0 0-64 0,-3-7-48 0,3 7-39 15,0 0-31-15,0 0-33 0,0-8-15 0,0 8-12 16,0 0-10-16,0 0-5 0,9-2-1 0,-9 2-13 16,0 0-5-16,14 0-1 0,-14 0 5 0,9 2-11 15,-9-2 2-15,13 3 0 0,-13-3-3 0,14 5-2 16,-6-3 1-16,-2 2-2 0,-6-4 0 0,18 7-17 16,-10-3 20-16,-1 0-21 0,2 1 27 0,0 1-22 15,-1 0 24-15,-2 0-25 0,2 3 22 16,0-2-24-16,-2 0 32 0,-1 2-30 0,1 1 28 15,-2-3-30-15,0 1 28 0,-1-2-26 16,-3-6 29-16,2 11-24 0,-2-11 26 0,5 12-16 16,-5-12 34-16,3 8-1 0,-3-8 30 0,1 8 14 15,-1-8 31-15,0 0 1 0,2 6-11 0,-2-6-14 16,0 0-7-16,0 0-21 0,1-10-6 0,0 3-21 16,2-2-9-16,0-3-30 0,1-2-6 0,1-5-16 15,2 0-34-15,-1-2-34 0,4-2-30 0,1 0-30 16,-2 3-8-16,1-1-107 0,-1 2-11 0,1 1-306 15,0 2-105-15</inkml:trace>
  <inkml:trace contextRef="#ctx0" brushRef="#br0" timeOffset="67411.61">25456 1986 28 0,'-1'-9'546'0,"1"4"-182"16,-3-5-20-16,3 10-47 0,-2-11-13 0,2 11-54 15,-3-10-48-15,3 10-50 0,0-7-32 0,0 7-41 16,-1-7-7-16,1 7-23 15,0 0 3-15,0 0-10 0,10 4-1 0,-6 5-16 16,2 2 10-16,2 3-5 0,1 5 8 0,2 7-10 16,1-2 0-16,2 2 0 0,-4-1-23 0,3 1 9 15,0-3-26-15,-4-1-36 0,1-3-37 0,-1-1-70 16,-1-1-73-16,-2-3-75 0,-1 1-246 0,-1-5-83 16</inkml:trace>
  <inkml:trace contextRef="#ctx0" brushRef="#br0" timeOffset="67694.74">25383 1928 69 0,'-6'-16'517'0,"2"2"-114"0,-1-2-59 0,1 1-48 16,0-2-38-16,3 0-44 0,1 0-55 0,1-1-30 15,4-2-37-15,2 1-8 0,-1-2-27 0,6 2-7 16,3-2-27-16,-1 1 2 0,5 3-9 0,4 2 3 15,-5 4-16-15,5 2 8 0,4 3-17 0,-3 1 9 16,3 5-11-16,-4 1 2 0,4 3-29 0,-3 2 1 16,-1 2-18-16,-1 1 18 0,-2 3-25 0,-2-1 13 15,-5 3-17-15,-3-1 28 16,-1 3-12-16,-2-4 23 0,-5 5-17 0,-2 0 14 16,-2-1-50-16,-5 5 7 0,-2-2-43 0,0-1 13 15,-2 1-4-15,-2-2-3 0,0-1-34 0,0-1-23 16,-2-4-44-16,6 0-163 0,-2-3 172 0</inkml:trace>
  <inkml:trace contextRef="#ctx0" brushRef="#br0" timeOffset="68027.7">26219 1033 312 0,'0'-8'250'0,"0"8"2"0,-1-11-109 15,1 11 20-15,-3-9-81 0,3 9 26 0,-5-6-75 16,5 6 34-16,0 0-62 0,-13 4 50 0,7 4-53 16,0 3 65-16,-2 7-47 0,-1 8 62 15,-4 12-23-15,4 3 22 0,3 9 3 0,-4 12-21 16,3 6 15-16,2 4-29 0,5 0 13 0,0 3-23 15,7-1 17-15,0 1-25 0,5-1 8 16,2-1-15-16,4-4 7 0,3-1-38 0,1 0 29 16,6-5-7-16,3-1-34 0,2-5-66 0,4-5-16 15,0-5-46-15,5-5 12 0,2-5-47 0,-1-8-11 16,-3-6-281-16,2-3 44 0</inkml:trace>
  <inkml:trace contextRef="#ctx0" brushRef="#br0" timeOffset="68643.73">28415 750 54 0,'0'-6'232'0,"1"-2"8"15,-1 8-104-15,5-9 22 0,-5 9-84 0,10-7 49 16,-10 7-66-16,21 4 61 0,-7 4-60 0,6 8 54 16,8 5-68-16,2 6 48 0,0 5-69 0,6 11 54 15,0 5-64-15,-1 6 44 0,-1 4-47 0,-1 4 47 16,0 2-55-16,-2 4 8 0,-4-2 0 0,-1 5-3 15,-6-1 4-15,-3-1 1 0,-3 0 5 0,-7-1-9 16,-4-12 10-16,-4 0-30 0,-6-1 30 0,-3 5-29 16,-7-3 23-16,-4-4-62 0,-5-3-16 15,-5-4-75-15,-7-4-49 0,-3-2-249 0,0-8 89 16</inkml:trace>
  <inkml:trace contextRef="#ctx0" brushRef="#br0" timeOffset="69061.74">27629 1715 102 0,'-3'-6'423'16,"3"6"-77"-16,0 0-40 0,0 0-55 0,-1-8-45 15,1 8-38-15,0 0-44 0,0 0-34 0,0 0-36 16,0 0-22-16,0 0-11 0,-4 8-4 0,3 1 2 16,-2 7-42-16,1 5-58 0,-5 8-67 0,1 5-86 15,-2 9-289-15,-1 0-26 0</inkml:trace>
  <inkml:trace contextRef="#ctx0" brushRef="#br0" timeOffset="74442.84">24569 3797 111 0,'0'0'258'0,"0"0"-45"0,0 0-21 0,0 0-16 15,0 0-13-15,0 0-24 0,1-8-28 0,-1 8-18 16,0 0-11-16,0 0-12 0,0 0-9 0,0 0-5 16,0 0-5-16,0 0-5 0,0 0-10 0,0 0-1 15,0 0-11-15,0 0 0 0,0 0-2 16,0 0-1-16,0 0-5 0,0 0-4 0,0 0 3 15,0 0-4-15,0 0 1 0,0 0 8 16,0 0-11-16,0 0 2 0,0 0-2 0,0 0-1 16,0 0-1-16,0 0-5 0,0 0-2 0,0 0-5 15,0 0-1-15,0 0 6 0,0 0 2 0,0 0-2 16,4 9-3-16,-2-3 5 0,0 5-2 0,-2 0 3 16,4 7 2-16,-1 4-3 0,-2 4-36 0,-1 0-104 15,-1 8-151-15,-2 0-229 0,-2 3-18 0</inkml:trace>
  <inkml:trace contextRef="#ctx0" brushRef="#br0" timeOffset="87438.58">14037 5424 74 0,'0'0'373'0,"0"0"-77"15,0 0-22-15,0 0-21 0,0 0-85 16,0 0 48-16,0 0-92 0,0 0 54 0,-4-6-81 16,4 6 48-16,0 0-77 0,-6-7 53 0,6 7-73 15,-4-7 42-15,4 7-64 0,-2-5 47 0,2 5-68 16,-7-10 55-16,5 4-64 0,-1 1 50 0,-1-4-58 15,-1 1 48-15,0-1-5 0,-1-2-7 0,-1-4-7 16,-2 1-7-16,-1-5-5 0,0 1-6 0,-4-5 12 16,-3 0-27-16,-2-6 4 0,1 1-25 0,-5-3 20 15,3 2-28-15,-2-2 29 0,-2 1-29 16,-2 2 29-16,2-1-19 0,-3 1 26 0,4 2-20 16,-4 2-3-16,0-1 6 0,3 5 2 0,0 0 3 15,2 3 4-15,-2-1 2 0,-2 3 3 16,2 1 1-16,-3-1 8 0,5 2-7 0,-3 0 6 15,-1 1-4-15,3 5 6 0,3-1 3 0,-2 0-2 16,-1 1 1-16,0 2-3 0,5 0-4 0,-1 4 4 16,1-2 4-16,-1 2-7 0,0 0-5 0,2 2 3 15,-1 1 1-15,0 1 0 0,2 3 0 0,0-1 28 16,0 2-31-16,-1 2 29 0,-1 2-21 0,4 0 17 16,0 2-21-16,1-2 23 0,-1 2-37 15,4 2 34-15,0-1-30 0,0 0 30 0,1 0-31 16,1 0 34-16,-1 0-33 0,3 0 33 0,-1 1-32 15,2-1 30-15,1-2-24 0,-1 1 24 0,0-2-28 16,3-1 27-16,-1 2-26 0,-1-5 2 16,3 3 32-16,-2-3-19 0,1 0-10 0,-1-1 25 15,3-6-27-15,-4 12 0 0,4-12-1 0,-1 10 7 16,1-10-4-16,-5 9 1 0,5-9-11 0,0 6-15 16,0-6-8-16,-4 6-73 0,4-6-38 0,0 0-68 15,-5 8-61-15,5-8-193 0,-5 6 43 0</inkml:trace>
  <inkml:trace contextRef="#ctx0" brushRef="#br0" timeOffset="87922.72">12712 4882 190 0,'0'0'233'0,"0"0"-46"16,-3-8-22-16,3 8-50 0,0 0-10 0,-2-5-36 15,2 5-12-15,0 0-25 0,0 0 0 0,0 0-17 16,0 0 15-16,0 0-18 0,0 0 8 16,1 11-13-16,0-3 12 0,2-1-14 0,-2 4 11 15,3 0-9-15,-3 0 15 0,3 5-11 16,1-4 23-16,-1 3-22 0,2 0 16 0,-2-1-17 15,0-2 16-15,0-1-16 0,0 0 15 0,0 0-16 16,-2 0 21-16,2-3-20 0,2 1 21 0,-3-1-25 16,1 1 18-16,0-1-23 0,-2-1 20 15,1-1-23-15,1 0 22 0,-4-6-23 0,5 9 23 0,-5-9-20 16,7 10 28-16,-7-10-28 0,4 7 27 0,-4-7-25 16,8 7 23-16,-8-7-20 0,8 4 27 15,-8-4-23-15,7 4 1 0,-7-4 6 0,12 0 22 16,-12 0-24-16,11 0 13 0,-11 0-25 0,14 0 20 15,-14 0-23-15,17-3 21 0,-8 2-24 0,-9 1 30 16,15-7-36-16,-6 4 36 0,1 0-30 16,-2-1 20-16,-3 2-32 0,4-4 27 0,-1 2-26 15,-8 4 24-15,11-6-28 0,-11 6 22 0,9-7-31 16,-5 2 10-16,-4 5-54 0,9-7-1 0,-9 7-41 16,5-6-16-16,-5 6-40 0,4-9-42 0,-4 9-169 15,1-5 164-15</inkml:trace>
  <inkml:trace contextRef="#ctx0" brushRef="#br0" timeOffset="88905.56">12778 5108 137 0,'0'0'341'0,"0"0"-19"15,0 0-30-15,0 0-20 0,0 0-16 0,-5 5-23 16,5-5-22-16,0 0-17 0,0 0-42 0,0 0-2 15,0 0-40-15,0 0-6 0,0 0-31 0,0 0 0 16,-1-8-33-16,1 8 7 0,-3-8-22 0,3 8 13 16,0-9-17-16,0 1 6 0,0 1-22 0,-1-3 14 15,0 1-16-15,-3-2 26 0,4-1-12 0,-1-1 12 16,-2-2-21-16,1 0 16 0,-1-1-21 16,-1-1 17-16,2 0-20 0,-5-4 16 0,5 4-22 15,-6-3 4-15,3 0 2 0,-3 0 9 0,2-1-11 16,-3 0 2-16,3 0-4 0,-3 1 4 0,1 1-4 15,-2-2 2-15,1 1-3 0,0 0-1 0,0 4 0 16,-1-2 0-16,1-1 18 0,-3 2-23 16,3-2 20-16,0 4-20 0,0 2 16 0,-1 0-20 15,1 0 15-15,0 1-19 0,-1 1 19 0,1-1-26 16,0 3 17-16,0-1-19 0,0 1 1 0,-1 0-18 16,1 4 3-16,-2-4 3 0,0 3 11 0,0 0-19 15,-3-2 17-15,1 4-16 0,-1-1 26 0,0 0-20 16,-4 1 24-16,1 1-17 0,1 0 19 0,-2 0-25 15,-1 1 36-15,-2-1-21 0,1 0 24 16,-2 3-27-16,-1-2 29 0,0 1-21 0,0 1 27 16,-4-1-27-16,2-1 25 0,-1 2-23 0,2-1 30 15,2 1-26-15,-2-1 27 0,1 1-25 0,0-1 22 16,1 1-24-16,-2-2 29 0,1 1-26 16,1 1 30-16,0 0-25 0,1-1 16 0,-1 0-19 15,0-2 22-15,3 3-16 0,-1-1 23 0,0-1-28 16,1 1 21-16,0 1-24 0,1-1 20 0,2 1-21 15,0 0 26-15,1 0-21 0,-2 0 14 0,3 1-23 16,0-1 26-16,0 1-30 0,14-1 22 0,-23 3-21 16,9-3 25-16,5 4-24 0,-5-2 25 15,4 2-24-15,-2 0 27 0,0 2-27 0,0 0 31 16,-2 2-30-16,4 1 25 0,-2-1-21 0,-3 4 20 16,2 2-19-16,-2-2 3 0,1 2 6 0,-3 0-2 15,3 1 5-15,-4 1-1 0,0 0 18 0,-1 3-19 16,1-1 17-16,0 0-25 0,-1 0 22 0,1 0-28 15,-1-1 25-15,1 0-15 0,-1 0 18 16,1 0-18-16,4-4 16 0,-4 3-21 0,4-1 27 16,-1 1-31-16,-2-3 25 0,3 2-23 0,0-1 24 15,-1 0-25-15,2-1 24 0,-1 2-26 0,0-1 25 16,1 0-20-16,0-1 15 0,3-1-13 0,0 1 27 16,-3-3-30-16,4 1 20 0,1-1-23 0,-2 2 24 15,1-1-23-15,3-1 23 0,-2 0-22 16,2-2 21-16,-2 1-17 0,4-2 17 0,-1 0-22 15,0 2 27-15,0-4-28 0,1 1 24 0,-1-1-22 16,1-1 22-16,4-4-23 0,-4 9 21 0,4-9-22 16,-5 10 20-16,5-10-33 0,-5 7 2 0,5-7-52 15,0 0-3-15,-6 8-52 0,6-8-24 0,0 0-67 16,-4 3-62-16,4-3-239 0,0 0-26 16</inkml:trace>
  <inkml:trace contextRef="#ctx0" brushRef="#br0" timeOffset="89323.42">10717 4745 32 0,'0'0'79'15,"0"0"-12"-15,0 0-4 0,0 0 5 0,-8 8-1 16,8-2-8-16,-1 2 2 0,-2 2 2 0,2 3-3 16,-4 2 0-16,5 0 4 0,-4 2 10 0,3 1 3 15,-3-1 5-15,3 3-8 0,-2-1-4 16,1 1-19-16,-1 0 11 0,2-2-27 0,-2 1 11 16,3-1-24-16,0 0 11 0,0 0-18 0,0-1 12 15,0-3-17-15,0-1 14 0,0 3-19 0,3-3 12 16,-2-2 0-16,2 2-12 0,-2-2-4 0,0-3 1 15,2 3-1-15,-2-2 3 0,3 1 3 0,0-5-4 16,-3 4 2-16,5-1-1 0,-2-3 2 16,0 3-1-16,1-1 4 0,2-3-5 0,-1 2 5 15,0-2 0-15,3 0-6 0,-1 0-2 0,1-1 1 16,1 0 1-16,2-1 0 0,-1-1-6 0,2 1 1 16,-13-2-7-16,24 0-23 0,-11-2-22 15,1 2-21-15,-1-1-25 0,-3-1-26 0,4 2-26 16,-1-2-26-16,1 1-86 0,-4-1 83 0</inkml:trace>
  <inkml:trace contextRef="#ctx0" brushRef="#br0" timeOffset="105519.89">24301 2996 212 0,'-7'-8'208'16,"7"8"-25"-16,-5-5-2 0,5 5-8 0,0 0-5 16,-6-9-15-16,6 9-20 0,-4-4-17 0,4 4-6 15,0 0-27-15,-2-7-28 0,2 7 7 0,0 0-28 16,-3-6 22-16,3 6-31 0,0 0 31 16,0 0-9-16,0 0-2 0,0 0-30 0,-4-7 18 15,4 7-35-15,0 0 28 0,0 0-39 0,0 0 30 16,0 0-33-16,7-4 33 0,-7 4-32 15,8 4 36-15,-8-4-38 0,16 6 40 0,-6 2-35 16,5 5 34-16,2 0-33 0,2 7 35 0,5 6-33 16,-1 5 32-16,-1 0-11 0,1 4 13 0,1 2-8 15,-2 1-21-15,-3 3 24 0,2 0-30 0,-3 2 32 16,0 0-33-16,-3 2 34 0,-1-3-28 0,-1-1 9 16,-2 0-8-16,-3-1-42 0,-3-5 62 0,-2-1 13 15,-1 1-10-15,-2-1-12 0,-2-1-6 0,-2-1-1 16,-1 1 7-16,-2 1 0 0,-3-5 0 15,2 3-5-15,-2-2 1 0,0-4 5 0,0 2 3 16,-1-2 0-16,1-2-7 0,1-4-5 0,0-1-4 16,0 1-1-16,-1-3-23 0,5-2-51 15,-3 0-49-15,3-4-105 0,0 2-84 0,-1-2-183 16,2-3 4-16</inkml:trace>
  <inkml:trace contextRef="#ctx0" brushRef="#br0" timeOffset="121916.44">10562 5097 167 0,'0'0'264'0,"0"0"-32"0,-1-7-51 16,1 7 8-16,0 0-39 0,0 0 6 0,0-9-42 15,0 9 1-15,0 0-35 0,0 0 26 16,0 0-6-16,0-5 3 0,0 5 1 0,0 0-12 15,0 0 12-15,1-7 19 0,-1 7 20 0,0 0-31 16,0 0 3-16,0-9-35 0,0 9 2 0,3-12-29 16,-3 4 5-16,0 2-31 0,0-4 25 0,0 0-24 15,0-1 12-15,-3-1-26 0,3-1 14 0,0-2-22 16,-2-2 13-16,-1 1-20 0,2-2 16 0,-3 0-18 16,-1-5 0-16,1 3 4 0,-1-3-1 15,-1 1-4-15,-1 1 1 0,1-2 2 0,-3 0 0 16,1 3 3-16,-2-5 1 0,-3-1-6 0,3 3 1 15,-4-2-1-15,1 3 18 0,-1-2-19 0,-4 3 15 16,4 0-17-16,-4 0 15 0,-2 0-20 0,2 1 15 16,-4 2-17-16,2-2 19 0,-1 4-20 0,-2-1 12 15,2-1-17-15,-5 4 17 0,4-2-14 0,-1 2 21 16,-1 2-18-16,1-3 22 0,1 3-27 16,-2-1 18-16,-3 0-13 0,7 3 5 0,-1-1 9 15,-2 2 13-15,2-1-22 0,0 1 18 0,-2-1-17 16,0 1 16-16,0 1-20 0,1-1 19 15,1 1-15-15,-2 2 19 0,-3-5-24 0,4 5 21 16,-1-1-17-16,-1-1 17 0,0 3-18 0,1-2 13 16,-3 0-13-16,1 3 19 0,-1-1-22 0,1-1 25 15,-2 2-23-15,1 1 17 0,-1-2-18 0,-1 2 22 16,0 0-19-16,0 1 17 0,0 1-20 0,-3 1 17 16,2 0-19-16,-2 1 19 0,-1 1-21 0,-2 1 27 15,-2 0-21-15,1 2 12 0,2-4-11 0,0 4 14 16,-3-1 2-16,4 3-2 0,0-3-3 0,0 1-20 15,-1 1 23-15,1 0-10 0,5-1 24 0,-2 2-20 16,-2 0 16-16,3 0-10 0,-1 2 9 16,-2-1-22-16,5 3 16 0,-3-2-15 15,1 3 17-15,0-2-15 0,1 1 13 0,-1 2-15 16,1-2 15-16,0 3-16 0,4-1 17 0,0-2-17 16,0 0 18-16,0 2-18 0,4 2 17 0,-4-3-15 15,4 2 15-15,1-2-17 0,-4 4 16 0,3-2-15 16,4 1 16-16,-3-2-21 0,0 4 6 0,-1 0-4 15,1 1 9-15,1-3 16 0,-2 3-19 0,4 2 15 16,-2-2-18-16,-1 2 13 0,2-1-9 0,0 2 15 16,0-1-22-16,3-3 14 0,-1 0-11 0,1 0 15 15,-1 1-18-15,5 0 21 0,-1-1-18 0,-3 1 16 16,4-3-19-16,0 2 20 0,0-3-18 16,0 0 18-16,3 1-18 0,-2-3 17 0,2 2-19 0,-2 0 18 15,2-5-12-15,1 0 12 0,1 1-18 16,0-1 14-16,0-3-16 0,-1 1 19 0,1 0-14 15,4-7 16-15,-5 9-18 0,5-9 18 0,-4 9-17 16,4-9 18-16,-5 6-17 0,5-6 19 0,-1 7-11 16,1-7 10-16,-3 6-18 0,3-6 19 0,0 0-20 15,-5 4-17-15,5-4-54 0,0 0-42 16,0 0-95-16,-5 5-64 0,5-5-150 0,0 0-252 16,-5-5-189-16</inkml:trace>
  <inkml:trace contextRef="#ctx0" brushRef="#br0" timeOffset="122312.44">7780 4493 223 0,'0'0'296'0,"-5"-5"-92"0,5 5-24 16,-4-5-38-16,4 5-4 0,0 0-44 0,0 0-6 15,-2-7-43-15,2 7 5 0,0 0-32 0,0 0 19 16,0 0-21-16,-7 9 11 0,6 1-21 16,-3 0 4-16,3 7 13 0,-3 1-17 0,1 7 22 15,1 0-22-15,-2 2 20 0,0 7-16 0,3-3 32 16,-3 4-19-16,4-3 28 0,-1 2-4 16,-2-5 11-16,3-1-39 0,0 0 36 0,0-1-38 15,-1-1 31-15,2-1-31 0,-1-5 26 0,0 0-34 16,0 1 27-16,3-4-38 0,-2-1 5 0,-1 1-1 15,0-5-1-15,3 2-1 0,-2-2 9 0,0-2 0 16,2 0-10-16,-2-1 13 0,-1-1-14 0,5-1 3 16,-4 0 0-16,2 0-1 0,-2-2-2 0,-1-5 1 15,8 9 1-15,-3-4-2 0,4-2 27 0,-9-3-30 16,18 3 2-16,-8-2-1 0,4-2 14 0,4 0-15 16,1-1 32-16,4-1-63 0,4-3-25 15,4-2-85-15,-1 1-45 0,5-3-64 0,-2 2-224 16,4-6 37-16</inkml:trace>
  <inkml:trace contextRef="#ctx0" brushRef="#br0" timeOffset="149491.38">2535 3637 52 0,'0'0'312'16,"-14"0"-97"-16,14 0 9 0,-18-1-22 0,18 1 19 16,-14-2-30-16,14 2-10 0,-11-2-14 0,11 2-22 15,-12-1-36-15,12 1-18 0,0 0-18 0,-14-2-12 16,14 2-11-16,0 0-7 0,-10-1-6 0,10 1-6 16,0 0-3-16,0 0-11 0,-10-1-10 15,10 1 1-15,0 0-8 0,0 0 0 0,0 0-6 16,-8-4-2-16,8 4-7 0,0 0 4 0,0 0 9 15,0 0 0-15,10 2 2 0,-10-2 0 0,19 0 3 16,-3 0-2-16,4-2 15 0,2 1-17 0,5-1 19 16,2 2-22-16,3-1 18 0,5-2-19 0,3 2 14 15,-2 0-11-15,3-1 10 0,4 1-13 0,-3 1 2 16,0 0 6-16,-1 1 2 0,-1-1-7 0,-1 2 2 16,-2-1-2-16,-5 0 3 0,-1 0 0 0,-2-1-3 15,-1 3 2-15,-2-3 2 0,-3 2-6 16,-1 1-11-16,-3-1-11 0,-4-1-8 0,-2-1-10 0,1 1-17 15,-1 1-11-15,-2-1-3 0,-11-1-5 16,17 2 10-16,-17-2-54 0,15 3-35 0,-15-3-69 16,0 0-29-16,0 0-133 0,0 0 154 0</inkml:trace>
  <inkml:trace contextRef="#ctx0" brushRef="#br0" timeOffset="149970.4">2535 3892 212 0,'-11'2'247'0,"11"-2"-7"0,0 0-66 0,-17 1-16 16,17-1-12-16,0 0-12 0,-9-1-11 0,9 1-3 16,0 0-22-16,0 0-10 0,-13-2-16 0,13 2-11 15,0 0-16-15,0 0-9 0,0 0-12 0,0 0-16 16,0 0 4-16,0 0-4 0,0 0-2 0,0 0-4 16,4-4-4-16,-4 4 3 0,23-4 2 15,-6 3-3-15,3 1 1 0,7 0 2 0,1 1 0 16,5-1 2-16,7 0-1 0,11 2-1 0,-1 0 0 15,4 0 9-15,-1-2-21 0,5 0 17 0,-2 1-27 16,-1-1 34-16,1 1-3 0,-1-1-3 16,0 2-7-16,-1-1 2 0,-3-1-1 0,-9 2 2 15,0 0-3-15,-2-1-1 0,-4 0 1 0,-4 2-2 16,-3-1 2-16,-1-1 1 0,-2 3 6 0,-6-3-1 16,1-1-8-16,-5 1 0 0,0 1 11 0,-4-2 5 15,1 2 12-15,-13-2 13 0,19 1 14 0,-19-1 5 16,16 3-11-16,-16-3-8 0,14 1-6 0,-14-1-10 15,10 3-41-15,-10-3-110 0,0 0-126 0,8 4-402 16,-8-4-165-16</inkml:trace>
  <inkml:trace contextRef="#ctx0" brushRef="#br0" timeOffset="155585.88">2793 1840 119 0,'0'0'264'0,"0"0"-108"16,-5-5 48-16,5 5-81 0,0 0 44 0,-5-6-71 16,5 6 52-16,0 0-57 0,0 0 6 0,0 0 4 15,-1-7 4-15,1 7 6 0,0 0-14 0,0 0-5 16,0 0-9-16,0 0-5 0,-4-6-13 0,4 6-8 16,0 0-11-16,0 0-13 0,0 0-10 15,-4-6-8-15,4 6 1 0,0 0-5 0,-5-5 0 16,5 5-7-16,0 0-1 0,-4-6 2 0,4 6 4 15,-5-4-3-15,5 4-5 0,0 0-1 0,-6-6-2 16,6 6 0-16,0 0 1 0,-5-5 1 0,5 5-4 16,0 0 2-16,0 0-3 0,0 0-2 0,-7-4-2 15,7 4-10-15,0 0 2 0,0 0-4 0,0 0-4 16,0 0 4-16,0 0 4 0,0 0 1 0,3 5 4 16,-3-5 4-16,5 12 0 0,0-5 4 0,0 2 0 15,0 4 2-15,3 1-1 0,0-1 3 0,-1 1-1 16,1 4 2-16,1-1 0 0,-3 3-16 15,3-2 21-15,0 1-23 0,0 1 28 16,-4-1-23-16,4-1 1 0,0 0 1 0,-4-3 27 16,-1-1-26-16,4 0 28 0,-3-1-20 0,0-1 17 15,-4-3-28-15,3 2 34 0,0-4-27 0,-3 0 22 16,3 1-24-16,-3-2-5 0,-1-6 4 0,4 11 26 16,-4-11-29-16,5 7 24 0,-5-7-38 0,3 8 11 15,-3-8-48-15,2 8 5 0,-2-8-49 0,0 0 8 16,4 6-46-16,-4-6-10 0,0 0-61 0,0 8-216 15,0-8 100-15</inkml:trace>
  <inkml:trace contextRef="#ctx0" brushRef="#br0" timeOffset="158602.89">3463 11305 115 0,'0'0'258'0,"0"0"-46"16,0 0-15-16,0 0-19 0,0 0-19 16,0 0-23-16,0 0-30 0,0 0-18 0,0 0-23 15,0 0-2-15,0 0-5 0,0 0-3 0,0 0-5 16,0 0-5-16,0 0-7 0,0 0-4 0,0 0-5 16,0 0-2-16,0 0 0 0,0 0 33 0,-13 0-42 15,13 0-4-15,0 0 0 0,0 0-5 0,0 0-1 16,0 0 4-16,0 0 0 0,0 0-7 0,0 0-11 15,0 0 3-15,0 0 24 0,0 0-32 0,0 0 1 16,0 0-4-16,0 0 4 0,0 0 3 0,0 0 4 16,0 0-2-16,0 0 5 0,13 2 4 15,-13-2-7-15,14 0 4 0,-14 0 0 0,14 0-1 16,-14 0 4-16,22 0 3 0,-22 0 4 0,24 0-11 16,-10-2 0-16,4 2 1 0,0 2 1 0,1-2-2 15,0 0 1-15,3 0 1 0,0-2 1 0,1 2 1 16,0 0-4-16,-3-1 4 0,7 1-1 0,1 0 2 15,-1 0 5-15,1-1-36 0,-1 1 47 0,1-3-45 16,0 2 49-16,-1-1-41 0,4 1 51 0,-3 0-54 16,0-2 45-16,0 3-53 0,3 0 63 15,-2-1-54-15,-1 0 85 0,3 0-22 0,-2 1-36 16,3-2 35-16,-1 2-65 0,-2 0 62 16,3 0-60-16,-1-1 59 0,1 1-61 0,0 1 59 15,-3-1-58-15,3 0 61 0,0 0-62 0,5 2 60 16,-5-1-58-16,5 1 63 0,-2-2-62 0,-5 3 9 15,6-2 2-15,1 2 58 0,-2 1-61 0,1-3 61 16,-2 3-51-16,4-2 46 0,-3 1-54 0,1 1 55 16,1 0-56-16,-3 0 66 0,2 0-49 0,1-2 57 15,-4 2-61-15,3 2 46 0,-4-3-55 0,1 2 54 16,-1-2-57-16,-4 3 8 0,4 0 6 0,-2-1 6 16,-5-2 1-16,3 3 3 0,2-1 3 0,-2-1 4 15,-4-1-7-15,3 4-2 0,1-3 2 0,-1-1-2 16,0 1-4-16,-2 0 1 0,1 2-2 15,-3-3-2-15,1 1 1 0,-1-2 0 0,-1 3-1 16,-4-2 0-16,2 0 1 0,-2 0 12 0,1-1 10 16,2 1 4-16,-3-1 4 0,1 2 10 0,-4-1 4 15,3 0-2-15,-4-1-2 0,4 0-4 0,-5 0 1 16,-2 1 3-16,2-3-3 0,0 2 1 0,-3 1-2 16,-1-2-5-16,-9-1-7 0,18 3-8 0,-18-3-1 15,13 2-4-15,-13-2-1 0,11 3-5 0,-11-3 11 16,0 0-13-16,14 0-3 0,-14 0-9 0,0 0-38 15,12 1-43-15,-12-1-69 0,0 0-93 0,0 0-66 16,11 2-133-16,-11-2-353 0,0 0-322 16</inkml:trace>
  <inkml:trace contextRef="#ctx0" brushRef="#br0" timeOffset="168181.64">9026 5119 171 0,'0'0'272'16,"0"0"-29"-16,3-6-23 0,-3 6-37 0,0 0 1 15,0 0-60-15,0 0 7 0,0 0-41 0,0 0 15 16,0 0-38-16,0 0 27 0,-3-6-25 0,3 6 16 16,0 0-47-16,0 0 40 0,0 0-26 0,-5-5 34 15,5 5-27-15,0 0 6 0,0 0-45 0,-8-4 19 16,8 4-26-16,0 0 23 0,-11-1-29 15,11 1 19-15,0 0-29 0,-13-2 24 0,13 2-26 16,-10 0 27-16,10 0-29 0,0 0 22 0,-18 0-19 16,18 0 16-16,-13 0-25 0,13 0 28 0,-11 0-30 15,11 0 23-15,-13 2-27 0,13-2 32 0,-13 1-32 16,13-1 23-16,-11 5-23 0,3-2 29 0,-1 2-27 16,0 1 26-16,3-1-25 0,-2 2 29 0,-2 3-23 15,1 1 21-15,0-1-20 0,1 5-2 16,-3 2 1-16,2 0-1 0,0 3-42 0,-1 0 65 15,1 6-3-15,1 3-1 0,-1 1 0 0,0 0-2 16,5 5-2-16,-1-4-1 0,1 3 1 0,3 0 2 16,0-1-2-16,1 3-1 0,1 0 1 15,0-4 4-15,3 2-1 0,1-2 0 0,3 1-7 16,3 5 7-16,-3-10-70 0,4 3 53 0,0-4-76 16,1 2 18-16,6-1-58 0,-3-1-2 0,4-1-33 15,2 0-41-15,-3-3-45 0,0-1-218 0,7-4 53 16</inkml:trace>
  <inkml:trace contextRef="#ctx0" brushRef="#br0" timeOffset="169364.5">13429 5184 89 0,'0'0'115'0,"-3"-7"-8"0,3 7-15 15,-2-6-11-15,2 6 0 0,-3-8-2 0,3 8-1 16,-1-5 0-16,1 5 10 0,-3-5 10 0,3 5-11 15,0 0 21-15,-2-7-30 0,2 7 14 0,0 0-29 16,-4-6 16-16,4 6-29 0,0 0 12 0,0 0-33 16,0 0 15-16,0 0-29 0,-1-7 10 0,1 7-28 15,0 0 17-15,0 0-31 0,0 0 27 16,0 0-22-16,0 0 22 0,1 6-22 0,-1-6 26 16,6 12-24-16,-2-5 23 0,0 4-21 0,1 3 3 15,2 1 4-15,0 5 5 0,1 2-2 16,-2 6 1-16,3 1-3 0,1 3 3 0,2 6 21 15,-3 2-28-15,1 1 32 0,-5 3-25 0,3-3 13 16,-3 2-22-16,-1 2 0 0,-3-7 6 0,-1-1 0 16,0 1-1-16,-1-1-18 0,-2-2 28 0,-2 8-18 15,-4-3 45-15,3-2-45 0,-3-6 32 0,-1 3-33 16,-1-6 39-16,0 2 1 0,1-3-3 0,-2-1 0 16,-2-2 1-16,5-2-4 0,-1-1 13 15,1-4-9-15,-1-3-15 0,1 2-2 0,0-3 2 16,1-3-6-16,2-1 1 0,1 1-4 0,-3-2-2 15,4-2-6-15,-1 0-14 0,1-3-25 0,2 3-32 16,2-7-42-16,-7 8-51 0,7-8-47 16,-7 5-241-16,7-5 67 0</inkml:trace>
  <inkml:trace contextRef="#ctx0" brushRef="#br0" timeOffset="171914.94">3310 12074 15 0,'0'0'53'0,"0"0"-12"0,0 0-13 15,0 0-5-15,0 0-1 0,0 0 0 0,0 0 0 16,0 0 2-16,0 0 7 0,0 0 0 0,0 0 5 16,0 0-5-16,0 0 2 0,0 0-2 0,0 0-9 15,0 0 3-15,7 3-8 0,-7-3-1 0,0 0-3 16,0 0-6-16,0 0-1 0,0 0-2 0,0 0-4 15,0 0 1-15,0 0 2 0,0 0 6 16,0 0 37-16,0 0 7 0,13 0-2 0,-13 0-9 16,9 2-7-16,-9-2-4 0,17 2 7 0,-17-2-2 15,19 1-6-15,-9 1-3 0,4-2 0 0,0 1 8 16,4-1-11-16,0 1-1 0,1-1 3 0,3 2-1 16,1-1-3-16,1 1 0 0,3 1-5 0,-4-1 1 15,5 1-3-15,0 1 2 0,2-4-2 0,-2 4-3 16,5 1 1-16,0 0-1 0,-1-2 1 0,5 0-3 15,-4 3-2-15,3-2 0 0,0 0-2 0,0-1 8 16,1-1 17-16,1 1-4 0,-1 0 10 0,4 0-16 16,-4-2 16-16,5-1-17 0,-1 2 14 15,3-2-18-15,-1 0 15 0,1 0-26 0,0 0 22 16,5-2-19-16,-6 2 13 0,-2-1-24 0,3-1 25 16,4-1-28-16,2 2 24 0,-8-1-21 0,2 1 16 15,4 0-23-15,2 0 25 0,-5 1-22 16,5 0 20-16,-8 0-20 0,0 0 18 0,0 0-20 15,-1 0 20-15,0 0-20 0,0 0 21 0,-3 0-19 16,-2 1 19-16,1 0-22 0,-5-1 22 0,0 1-19 16,-4-1 40-16,3 0-47 0,-2 2 29 0,1-2-27 15,-1 0 2-15,-2 0-1 0,0-2 28 0,-3 2-28 16,-2 0 29-16,1-1-24 0,-3 0 21 16,3 0-24-16,-5 1 23 0,4 0-24 0,-3-3 22 15,-1 3-20-15,-2 0 20 0,1-2-25 0,-2 2 26 16,-2-2-25-16,1 2 24 0,-1-2-23 0,-3 1 31 15,4 1-35-15,-14 0 28 0,18-1-24 0,-18 1 24 16,14-3-26-16,-14 3 31 0,13 0-25 0,-13 0 29 16,13-1-27-16,-13 1 26 0,0 0-32 0,14 0 30 15,-14 0-28-15,0 0 23 0,0 0-30 0,14-1 22 16,-14 1-44-16,0 0-15 0,0 0-39 0,10-1-51 16,-10 1-38-16,0 0-231 0,0 0 126 0</inkml:trace>
  <inkml:trace contextRef="#ctx0" brushRef="#br0" timeOffset="174345.91">5545 5069 69 0,'0'0'159'0,"0"0"-17"15,1-6-28-15,-1 6-15 0,0 0-16 0,3-6-11 16,-3 6-7-16,0 0 5 0,1-7 3 0,-1 7 8 15,0 0-5-15,4-7 2 0,-4 7 5 0,0 0 1 16,0 0 6-16,1-9 2 0,-1 9 9 16,0 0-24-16,0 0 27 0,0 0-25 0,0 0 22 15,0-6-20-15,0 6 29 0,0 0-38 0,0 0 19 16,0 0-29-16,0 0 13 0,0 0-28 0,0 0 12 16,0 0-15-16,0 0 4 0,0 0-25 0,0 0 9 15,-6-4-24-15,6 4 17 0,0 0-23 0,0 0 17 16,0 0-18-16,0 0 17 0,0 0-23 0,0 0 17 15,-8 2-23-15,8-2 20 0,-8 5-23 0,8-5 25 16,-10 7-24-16,1-3 21 0,4 2-22 0,-4 2 22 16,-1-1-16-16,1 2 16 0,-1 0-17 15,-3 4 21-15,0-2-24 0,-1 3 21 16,3 2-15-16,-2-1 16 0,-1-1-17 0,1 3 0 16,-1 2 2-16,0 1-1 0,-1 1 9 0,-1 3-2 15,2-2 3-15,4 1-1 0,-3 2-1 0,2 1-1 16,-1-2 17-16,3 3-18 0,-1 1 13 0,2-1-33 15,3 4 40-15,0-1-14 0,0 1 13 0,4 1-19 16,-2-1-3-16,3-4 1 0,4 7 2 0,0-1 0 16,-2-2 0-16,5 0 3 0,-2 1 1 0,4-4-50 15,1 2 57-15,-1-2-47 0,0 0 58 0,1-3-53 16,3 0 55-16,-3 2-2 0,4-5-3 16,-1 0-4-16,0-2-4 0,1 1-9 0,0-4 0 15,-1 0 4-15,-2 0-9 0,3-2-26 0,2 2-35 16,-4-5-38-16,4 1-53 0,-2 0-48 0,-3-3-55 15,2 2-42-15,1-3-249 0,-1-1-59 0</inkml:trace>
  <inkml:trace contextRef="#ctx0" brushRef="#br0" timeOffset="175845.69">13536 5083 141 0,'0'0'164'0,"-5"-5"-20"16,5 5-10-16,0-7 26 0,0 7-63 0,0 0-12 15,-2-7-2-15,2 7-4 0,0 0 6 0,-2-4-13 16,2 4-3-16,0 0-2 0,0 0-20 0,-1-8 24 16,1 8-22-16,0 0 23 0,0 0-28 0,0 0 21 15,0 0-23-15,0 0 6 0,-4-6-32 0,4 6 14 16,0 0-29-16,0 0 20 0,0 0-33 0,0 0 17 15,0 0-23-15,0 0 26 0,0 0-20 0,0 0 20 16,7 8-22-16,-5-2 25 0,3 3-22 16,3 2 24-16,-2 4-18 0,3 5 21 0,3 4-23 15,-2 3 1-15,3 8 6 0,1 2 9 16,-3 3 13-16,2 3-25 0,-3 0 24 0,2 4-21 16,-1-2 16-16,-2 2-27 0,0 0 31 0,1 0-26 15,-2-1 10-15,-4-1-7 0,0 1 3 0,-3-2 4 16,-1-6-28-16,-1 2 41 0,-3 3-32 0,0-1 48 15,-4-3-33-15,2-3 54 0,-3 2-41 0,0-1 63 16,0-2 9-16,-2-5 3 0,2 2 1 0,-4-5 2 16,0 1 3-16,3-2-3 0,-3-3-1 0,3 2-11 15,0-6-5-15,-2-1-10 0,3-2-8 0,3-3-7 16,-2 0-12-16,1-2 2 0,0-1-3 0,2-1-7 16,1-1-8-16,-1-2-3 0,0 2-6 15,1-3-2-15,4-5-3 0,-6 8-7 16,3-1-24-16,3-7-28 0,-4 5-38 0,4-5-45 15,-5 7-70-15,5-7-16 0,0 0-44 0,-2 7-91 16,2-7-239-16,0 0-109 0</inkml:trace>
  <inkml:trace contextRef="#ctx0" brushRef="#br0" timeOffset="181977.48">2774 2134 141 0,'0'0'428'0,"-4"7"-117"0,4-7-10 0,0 0-56 15,0 0-5-15,0 0-38 0,0 0-23 0,0 0-51 16,0 0-19-16,0 0-45 0,0 0-4 0,0 0-24 16,8-8 7-16,-3 0-10 0,5-1-6 0,2-3-7 15,2-4-3-15,0 1-6 0,5-3-17 0,-1-1-16 16,1 0-12-16,-1 1-31 0,1-2-56 0,-1 2-60 15,-4 2 12-15,-1 1-100 0,2 0 8 0,-2-2-201 16,1 0 58-16</inkml:trace>
  <inkml:trace contextRef="#ctx0" brushRef="#br0" timeOffset="182462.66">3155 1234 139 0,'-1'-11'424'0,"1"1"-114"0,-3 2-3 16,3 0-70-16,0 8-36 0,-1-12-49 15,1 12-19-15,-1-9-48 0,1 9-4 0,0-7-46 16,0 7 9-16,0 0-33 0,0 0 22 0,0 0-26 16,-3 7 22-16,3 2-21 0,0 6-4 0,0 2 0 15,3 3 3-15,-2 5 1 0,0-1-22 0,3-1 24 16,1 2-22-16,-1-2 28 0,0 0-21 0,1-2 20 15,0-1-13-15,0 0 6 0,-1-4-25 0,5-1 26 16,-4 0-25-16,0-1 23 0,3-3-23 0,-2 2 28 16,2-4-26-16,-2 0 26 0,2-3-21 0,1 0 23 15,-3 0-29-15,2-2 31 0,-8-4-28 16,14 5 24-16,-14-5-26 0,14 1 29 0,-14-1-20 16,14-3 25-16,-5 0-24 0,-4-1 13 15,4 1-2-15,-4-3 22 0,3 1-17 0,-3 1 24 16,0-3-18-16,-1 1 18 0,0 2-17 0,0-3 22 15,-2 1-19-15,-2 6 23 0,4-9-20 0,-4 9 13 16,5-10-3-16,-5 10-6 0,1-7-7 0,-1 7-6 16,4-6-20-16,-4 6 4 0,3-5-14 0,-3 5-36 15,0 0 43-15,0 0 10 0,0 0-14 0,0 0 20 16,10 10-20-16,-7-1 23 0,2 5-16 0,1 2 15 16,-1 3-1-16,4 8-2 0,0 2-6 0,1 9 0 15,2 0 3-15,-2 4 4 0,3 4 0 0,0 0-10 16,-1 4-47-16,5 2-40 0,-2 3-99 15,2 0-54-15,-2 0-91 0,1-8-228 0,-4-1-74 16</inkml:trace>
  <inkml:trace contextRef="#ctx0" brushRef="#br0" timeOffset="183277.91">4149 4685 19 0,'0'0'419'15,"0"0"-109"-15,0 0 5 0,3-5-46 0,-3 5 2 16,0 0-36-16,0 0-3 0,0 0-47 0,0 0-21 15,0 0-47-15,-3-7-13 0,3 7-27 16,0 0-3-16,0 0-24 0,0 0-9 16,0 0-23-16,0 0 7 0,-10 7-24 0,4-2 17 0,-1 3-21 15,-2 2 16-15,-1 7-17 0,-4 1 19 0,0 4 5 16,-1 12-10-16,-2-1 1 0,-1 5 3 16,2 5-14-16,-1 0 24 0,-1 1-7 0,5 3 19 15,-2 9-12-15,5-7 0 0,1 2 11 0,0 2-17 16,5 0 8-16,0-2-15 0,4 1 10 0,0 0-17 15,4 1 16-15,1-4-19 0,4 0 2 0,1 0 1 16,2-3 0-16,3-3-1 0,-1 0-48 0,5-3 56 16,3-1-58-16,0-3 38 0,1-1-89 0,1-3 31 15,0-1-38-15,3-2-35 0,-1-1-54 0,1-1-46 16,-2-1-59-16,3-5-62 0,-1 3-171 16,-3-6-36-16</inkml:trace>
  <inkml:trace contextRef="#ctx0" brushRef="#br0" timeOffset="184942.91">13692 4974 191 0,'0'0'181'0,"0"0"-34"15,-5-6-9-15,5 6-6 0,0 0 1 0,0 0 11 16,0-8-20-16,0 8-21 0,0 0-8 0,0 0 1 16,-4-8 0-16,4 8-5 0,0 0-29 0,0 0 14 15,0 0-37-15,0 0 18 0,-1-6-30 0,1 6 6 16,0 0-27-16,0 0 16 0,0 0-34 0,0 0 20 16,0 0-29-16,0 0 28 0,0 0-4 15,0 0-22-15,5 6 31 0,0 1 17 0,0 3-47 16,3 4 30-16,1 6-26 0,2 6 31 0,2 8-27 15,1 1 32-15,0 8-21 0,-1 1 5 0,4 12-5 16,-2 1 31-16,-1 4-37 0,0-1 28 16,-1 0-27-16,-3 2 28 0,-2-10-29 0,-1 2 5 15,-3-1 0-15,0 0-35 0,-3-3 63 0,-1 1-55 16,-2-1 40-16,-2-4 4 0,-1 1-6 0,-4-4-4 16,0 2-1-16,-4-5-4 0,2 1-12 0,-5-4-27 15,1-2-31-15,1-1-49 0,-4-3-60 0,3 2-68 16,-2-11-212-16,3 2 65 0</inkml:trace>
  <inkml:trace contextRef="#ctx0" brushRef="#br0" timeOffset="203091.35">4096 6351 43 0,'0'0'196'0,"0"0"-17"0,0 0-28 15,0 0-10-15,0 0-24 0,0 0-25 0,0 0-9 16,0 0-12-16,0 0-2 0,0 0 0 0,0 0 0 15,0 0-2-15,0 0-21 0,0 0 14 0,0 0-26 16,0 0 10-16,0 0-24 0,0 0 20 0,0 0-26 16,5-5 21-16,-5 5-27 0,0 0 19 0,0 0-19 15,0 0 21-15,0 0-35 0,0 0 18 0,0 0-22 16,0 0 20-16,0 0-24 0,0 0 23 16,0 0-21-16,0 0 23 0,0 0-23 15,0 0 27-15,0 0-20 0,14 0 20 0,-14 0-15 0,0 0 40 16,15 1-29-16,-15-1 21 0,14 0-30 15,-14 0 30-15,14 1-30 0,-14-1 17 0,19 3-27 16,-19-3 27-16,22 1-14 0,-8 1 10 0,-2-1-27 16,2 2 25-16,0-3-22 0,2 0 22 0,1 0-23 15,5 2 26-15,-4-1-27 0,2 0 20 0,2 1-20 16,1-2 28-16,-4 1-27 0,5-1 24 0,-1 1-16 16,4-2 22-16,0 2-30 0,-4-1 24 0,5 0-21 15,-1 0 29-15,1 0-31 0,-4 0 26 0,-2 0-27 16,6 0 30-16,-5 0-26 0,3 0 28 0,-1-1-28 15,1 1 28-15,-3 0-26 0,1 0 23 16,-1 0-28-16,1 0 27 0,-2 0-26 0,8 1 30 0,-5-1-23 16,3 0 16-16,-1 2-28 0,1-2 36 0,-1 0-38 15,1 1 22-15,-1 0-17 0,1 0 33 16,0-1-35-16,-1 3 27 0,4-2-29 0,-3 1 28 16,1-1-29-16,-1 0 27 0,3 2-27 0,-3-2 27 15,3 3-23-15,2-2 27 0,0 2-20 0,-1 0 23 16,4 0-28-16,-3 1 20 0,3 1-22 0,0-3 27 15,-2 3-29-15,5-1 25 0,-2 0-27 16,0-1 30-16,6 3-30 0,-6-1 27 0,8 0-27 16,1 0 28-16,-4 2-26 0,4-4 29 0,0 2-26 15,0 2 21-15,0-3-26 0,0 1 31 16,0 0-21-16,4 0 29 0,-4 0-39 0,4 0 28 16,-3 0-27-16,3 0 32 0,0-1-32 0,0 0 27 15,2-1-27-15,2 1 28 0,-2-1-28 0,2 1 25 16,1-2-25-16,0 0 14 0,-3 0-14 0,3 0 31 15,-1 1-29-15,1 0 31 0,0-2-30 0,-3 0 36 16,3 1-33-16,0-1 28 0,0 1-35 0,-1-1 53 16,2 2-51-16,-1-2 28 0,1 1-38 0,-1-3 34 15,0 2-32-15,0-1 32 0,0 1-27 0,0-1 25 16,0 0-21-16,-3-1 0 0,3 1 4 0,0-1 28 16,1 0-14-16,2 0 14 0,-2-1-11 0,-1 2-2 15,1-2-20-15,3 1 29 0,-3 0-33 0,-2-1 27 16,5 1-26-16,-4 0 27 0,1-1-25 15,-1 1 24-15,-4 0-25 0,5 0 6 0,-2 0-2 16,-2 0 28-16,2 0-26 0,1 0 25 0,-1 0-29 16,-1-2 29-16,0 2-21 0,-1 0 29 0,3 0-40 15,-1-1 33-15,-3 1-31 0,1-2 28 0,-1 2-28 16,2 0 5-16,-5 0 0 0,5 0 6 16,-6-2 3-16,4 1 2 0,-1-1 1 0,1 0 2 15,0 0 26-15,-2 1-23 0,1 0 21 0,-2-2-38 16,-4 3 31-16,-2-2-28 0,5 1 22 0,-2-1-25 15,2 2 27-15,2-2-27 0,-1 0 7 16,-4 2-8-16,-2-1 5 0,-1-3 1 0,2 3 2 0,-2-1 8 16,0 1-6-16,1 1-2 0,0-2 2 15,-1 2 4-15,3-1-3 0,-5-2 27 0,5 3-32 16,-1-2 29-16,-2 2-34 0,0 0 32 0,4-3-33 16,-3 3 33-16,1-3-33 0,-2 1 24 0,0 1-17 15,1 1 28-15,-1-2-19 0,0-1 4 0,1 3 6 16,-3-3-6-16,0 2-2 0,2-2 4 0,-4-1-1 15,4 3-5-15,-4-1 26 0,5 0-30 0,-2 0 24 16,0-1-25-16,-1 1 23 0,1 0-31 0,-2-2 29 16,3 1-29-16,-3 1 27 0,2 0-27 0,-3-3 26 15,0 4-22-15,3-2 21 0,-6-1-22 16,3 2 19-16,-1 0-24 0,-1-3 8 16,-1 4 3-16,-2-3-2 0,0 4 3 0,4-5 7 15,-7 3 1-15,7-1 26 0,-3 1-33 0,3-1 30 16,-3 1-27-16,-2 1 21 0,2-4-19 0,-1 2 10 15,3 1-20-15,-1-1 19 0,2 0-21 0,-3 2 17 16,-2-2-27-16,3-2 28 0,-6 3-18 0,3 0-7 16,-2-1 7-16,1 2 23 0,-2 0-26 0,0-3 19 15,-1 3-18-15,1-3-2 0,-2 4 6 0,-1-3 0 16,-1 1-4-16,-3 2 3 0,1-1-1 0,-1-1 1 16,-1 1 0-16,0-1 1 0,-1 2 0 0,-1 0-1 15,0-1 3-15,-4 0 0 0,0 0-1 16,-14 1 4-16,23-2-1 0,-23 2 0 0,19-1-2 15,-19 1 13-15,19-2 11 0,-19 2 13 0,13-1 11 16,-13 1 1-16,12 0 10 0,-12 0 4 0,11-1-3 16,-11 1-3-16,0 0-1 0,0 0 8 0,13 0-7 15,-13 0-4-15,0 0-5 0,0 0-1 16,0 0-4-16,13-1-7 0,-13 1-2 0,0 0-6 16,0 0 0-16,0 0-13 0,0 0-2 0,0 0-8 15,0 0-7-15,0 0-28 0,10-1-59 0,-10 1-61 16,0 0-97-16,0 0-88 0,0 0-66 0,1-7-371 15,-1 7-284-15</inkml:trace>
  <inkml:trace contextRef="#ctx0" brushRef="#br0" timeOffset="206737.89">7422 6836 259 0,'0'0'229'0,"0"0"-30"15,0 0-41-15,0 0-35 0,0 0-20 0,0 0-22 16,0 0-13-16,0 0-17 0,0 7 1 15,0-7 1-15,0 0-3 0,0 0 1 16,0 0 0-16,0 0-17 0,0 0 27 0,0 0-28 16,0 0 37-16,0 0-33 0,0 0 40 0,0 0-55 15,0 0 39-15,0 0-49 0,0 0 55 0,0 0-57 16,0 0 52-16,0 0-51 0,0 0 67 0,0 0-78 16,0 0 64-16,0 0-57 0,0 0 68 0,0 0-59 15,0 0 52-15,0 0-47 0,0 0 55 0,4-5-61 16,-4 5 48-16,0 0-63 0,4-8 51 15,-4 8-56-15,1-11 51 0,2 5-6 0,-3 6-6 16,1-12-5-16,-1 12-3 0,0-11 1 0,0 3 8 16,0 1-1-16,0 1-1 0,-4-2-2 0,4 2 0 15,-2-4-8-15,-2 4-6 0,0-2-6 0,-1 1-8 16,-3 0 1-16,2 2-2 0,-2-2-3 0,2 1-1 16,-2 2 18-16,-2-1-25 0,1 2 18 0,0 0-18 15,-4 3 19-15,4-2-22 0,9 2 1 0,-20 0-1 16,8 2 2-16,1 1 3 0,-3 3 1 0,1 0 1 15,-1 2 2-15,1 2-2 0,-2 4 6 0,3-1 1 16,-2 2-47-16,0 1 66 0,5 2-60 16,-1 0 47-16,1 1-43 0,0 1 56 0,4-1-3 15,0 0-3-15,0-1-1 0,2 1-3 0,1 0-3 0,-1-1 0 16,3 1-1-16,3-2 0 0,-2 1 0 16,0-3-2-16,3-1-1 0,1 3 0 0,0-3 2 15,3 1-4-15,-3-5-1 0,4 3-3 0,1-4-7 16,-1 1-5-16,0-3-22 0,1 1-42 15,-1-4-56-15,3 0-54 0,-1-3-49 0,1 2-67 16,-12-3-58-16,24-1-161 0,-12-1-23 0</inkml:trace>
  <inkml:trace contextRef="#ctx0" brushRef="#br0" timeOffset="207603.88">7613 6911 390 0,'0'0'350'16,"0"0"-87"-16,0-6 7 0,0 6-99 0,0 0 21 15,0 0-89-15,-7-5 31 0,7 5-83 0,0 0 41 16,-9 4-70-16,9-4 46 0,-11 7-58 0,3 0 60 16,3-1-61-16,-3 3 50 0,2 2-65 0,0-1 70 15,-1 3-64-15,1 1 52 0,1-1-63 16,-3 0 60-16,4 0-10 0,3 3-7 0,-3-5-4 15,4 3-6-15,-1-1-2 0,1-4-4 0,1 4 1 16,-1-4-3-16,5 2-1 0,-2-2-4 0,3-3-4 16,-1 2 0-16,2-2 1 0,-1-1-1 0,2-3 3 15,-8-2-4-15,15 2 0 0,-15-2 0 0,14-1 6 16,-14 1-3-16,19-2-6 0,-11-1 3 0,-3-4 0 16,4 2 5-16,-4 0 0 0,0 1 0 15,-1-4-1-15,-1 3 3 0,-1 0 3 0,-2-3 20 16,3 3-12-16,-3-1 7 0,0 6-58 0,0-14 70 15,-3 8-57-15,2-2 68 0,1 8-55 0,-4-11 55 16,0 4-50-16,2 0 54 0,-1 1-43 16,-1-1 50-16,4 7-47 0,-2-10 54 0,-1 4-56 0,-2 0 46 15,5 6-59-15,-1-8 48 0,1 8-59 16,-3-9 50-16,3 9-60 0,0-9 52 0,0 9-60 16,0-12 58-16,3 7-55 0,-2-3 52 0,-1 8-52 15,9-9 52-15,-9 9-58 0,8-10 56 0,-8 10-61 16,9-8 53-16,-9 8-55 0,11-5 72 0,-11 5-64 15,14-1 49-15,-14 1-54 0,17 2 57 0,-17-2-44 16,15 7 46-16,-6-1-55 0,1 0 55 0,-1 2-7 16,-1 2-3-16,1 0-3 0,-3 0-2 0,1-2 3 15,-2 4-6-15,0-4-1 0,-1 3-2 0,-3-4 2 16,5 4 0-16,-6-4 7 0,4 0-4 16,-4 1 0-16,3-2-3 0,-2 2 2 0,-1-8 3 15,1 9 1-15,-1-9 3 0,0 11 4 0,0-11 9 16,3 4-30-16,-3-4 20 0,0 0-4 0,0 0-6 15,0 0-6-15,0 0-8 0,0 0 3 0,0 0-5 16,-8-4-4-16,8 4 1 0,0-10-5 0,0 10 1 16,0-12 0-16,3 3-3 0,-3 9-52 0,2-14 60 15,2 6-52-15,-1-2 63 0,1 2-53 0,1-3 56 16,0 3-52-16,0-2 59 0,0 2-48 16,0 0 51-16,0-1-47 0,4 1 50 0,-4 1-54 0,3 1 61 15,-3-1-62-15,3 0 55 0,-2 2-57 16,-1 2 55-16,3-1-55 0,-8 4 55 15,10-5-52-15,-10 5 56 0,14 2-52 0,-14-2 55 16,9 3-55-16,-9-3 58 0,13 6-57 0,-8 0 63 16,0 1-8-16,0 0-9 0,-1 0 0 0,1 3-2 15,-1-3 0-15,1 2-4 0,-1-1 5 0,0 2-7 16,0-3 2-16,-2 2-2 0,1 0 0 0,-2-1-5 16,3 1 0-16,-3-1-1 0,2 0-1 0,-3-8-7 15,1 10-10-15,3-2-14 0,-4-8-13 0,2 9-11 16,-2-9-9-16,3 10-6 0,-3-10-16 0,0 0-15 15,1 7-5-15,-1-7-31 0,0 0-64 0,0 0-44 16,0 0-28-16,0 0-230 0,0 0-1 16</inkml:trace>
  <inkml:trace contextRef="#ctx0" brushRef="#br0" timeOffset="208006.88">8110 6829 50 0,'0'0'369'0,"1"-11"-56"0,-1 11-22 16,0-7-1-16,0 7-37 0,3-6-32 0,-3 6-45 16,2-6-32-16,-2 6-29 0,0 0-22 0,0 0-22 15,0-8-19-15,0 8-13 0,0 0-5 0,0 0-13 16,0 0 2-16,0 0-3 0,0 0-6 0,0 0-52 16,8 8 70-16,-8-8-57 0,5 12 65 0,-1-4-57 15,-3 3 58-15,4-2-57 0,-2 3 54 0,2 1-55 16,-1 0 53-16,-2 0-59 0,2 2 57 15,1-1-7-15,-1 0-4 0,1 0-5 0,-1 1-6 16,1-3-1-16,-4-1-37 0,3 2-73 0,0-4-68 16,-1 3-78-16,-1-4-75 0,1 1-278 0,-2-4-111 15</inkml:trace>
  <inkml:trace contextRef="#ctx0" brushRef="#br0" timeOffset="208219.88">8110 6971 69 0,'0'0'561'0,"-5"-4"-174"0,5 4 31 0,-4-5-88 15,4 5 25-15,0 0-105 0,-4-5-15 0,4 5-94 16,0 0 12-16,0 0-81 0,-4-6 31 16,4 6-73-16,0 0 38 0,0 0-62 0,4-5 45 15,-4 5-54-15,8-4 46 0,-8 4-59 0,11-5 21 16,-3 2-115-16,-8 3-13 0,13-5-107 0,-13 5-35 15,15-5-69-15,-7 3-361 0,-8 2-205 0</inkml:trace>
  <inkml:trace contextRef="#ctx0" brushRef="#br0" timeOffset="209419.88">8295 6890 43 0,'9'4'309'0,"-9"-4"-58"0,0 0-6 16,5 4-45-16,-5-4 25 0,0 0-79 0,9 3 19 16,-9-3-54-16,14-1 4 0,-14 1-9 0,14-2-26 15,-14 2 2-15,19-3-20 0,-6 2-14 0,-4-2-13 16,5 0-8-16,-2 2-3 0,-1-3 48 16,1-2-91-16,-1 2 30 0,1 0-76 0,-6 0 20 15,3-2-41-15,-1 0 29 0,-1 2-16 0,-3-2 1 16,1 1 4-16,-5 5 15 0,4-9 1 15,-4 2 5-15,0 7 10 0,-1-9 6 0,1 9 10 16,-4-9 13-16,4 9-3 0,-8-8 5 0,8 8 1 16,-7-3 0-16,7 3 7 0,-12-5-3 0,12 5 5 15,-9-1 3-15,9 1 6 0,-11 2-2 0,11-2 4 16,-13 4 13-16,5-1-28 0,3 2 25 0,-2 2-21 16,0 0 27-16,2 3-31 0,0-1 33 0,0 2-28 15,0 0 27-15,2 1-30 0,-2-2 32 0,5 2-36 16,-4 0 27-16,4-1-32 0,0 0 33 0,0-1-34 15,3 1 37-15,-2 0-38 0,-1-3 37 0,4 0-33 16,-3 1 41-16,2-5-38 0,2 2 60 0,-5-6-53 16,6 11 52-16,-6-11-42 0,5 6 75 15,-5-6-72-15,11 5 63 0,-11-5-71 0,0 0 48 0,19-3-60 16,-19 3 63-16,14-7-72 0,-5 4 63 16,-3 1-69-16,3-6 56 0,0 3-62 0,1 1 60 15,-1-1-63-15,0-3 60 0,4 5-61 0,-4-1 60 16,1-3-54-16,0 3 49 0,2 0-55 0,-3 0 57 15,2 1-63-15,-2 1 60 0,0-1-55 0,-9 3 64 16,18-1-60-16,-18 1 56 0,14 1-57 0,-14-1 50 16,17 5-58-16,-11 0 67 0,-1-2-69 15,3 3 68-15,-3 2-65 0,-4-2 61 0,3 1-4 16,-1 0-4-16,-3-7-3 0,1 14-3 16,-1-7-2-16,0-7 0 0,-1 12-2 0,-2-7-1 15,3-5 0-15,-1 12 0 0,1-12 2 0,-3 8 3 16,3-8-2-16,-4 6 1 0,4-6-3 0,0 0-1 15,0 0-8-15,0 0 0 0,0 0-17 0,0 0-72 16,-10-5 62-16,10 5-51 0,0-9 65 0,3 2-52 16,-3 7 61-16,1-13-52 0,5 4 59 0,-3 2-51 15,-2-3 62-15,3 2-53 0,0-2 67 0,0 0-66 16,0 0 62-16,1 2-63 0,0-3 56 0,0 2-46 16,-1 0 52-16,1 0-58 0,0-1 57 0,0 4-60 15,0-2 60-15,-1 1-57 0,0 2 59 0,0-1-59 16,-4 6 58-16,5-9-57 0,-5 9 51 15,5-6-54-15,-5 6 57 0,4-5-53 0,-4 5 55 16,0 0-55-16,7-4 72 0,-7 4-75 0,0 0 63 16,8 3-59-16,-8-3 58 0,4 5-39 0,-4-5 43 15,5 8-56-15,-5-8 48 0,5 11-48 0,-1-5 56 16,0 0-57-16,-2 3 59 0,5-2-58 0,-3 1 59 16,-2-1-61-16,5 0 58 0,-2 1-51 0,1-1 62 15,-1-1-54-15,0 0 58 0,2 0-64 0,-2-1 64 16,1-1-60-16,2 3 62 0,-8-7-58 0,13 4 61 15,-13-4-62-15,12 3 58 0,-12-3-55 0,17 2 60 16,-17-2-65-16,15-2 74 16,-6 1-73-16,0-2 58 0,0 1-56 0,0-4 56 15,-1 0-59-15,-2 0 48 0,3-1-49 0,-1-2 53 16,-2 0-61-16,-2-3 59 0,4 1-60 0,-3 0 54 16,0-3-6-16,-4 0-4 0,3 4-2 0,-3-5-2 15,-1 0-6-15,3 2-1 0,-3-1-1 0,0 0 6 16,0-1 5-16,-3 3-2 0,3-1-3 0,0 0-2 15,-1 2 3-15,0-1 25 0,-2 1-15 0,3 1 2 16,0 2 19-16,0 1-25 0,-1 1 12 0,1 6-25 16,-3-13 17-16,3 13-26 0,0-9 13 0,0 9-28 15,-1-9 8-15,1 9-13 0,0 0 9 0,-5-8 7 16,5 8-17-16,0 0 5 0,0 0 7 16,4 7 2-16,-4-7 4 0,1 14-3 0,0-6 4 15,-1 4 1-15,0 3 3 0,0-1-50 0,3 3 63 16,-2 1-50-16,-1 0 60 0,3 1-56 0,-2-1 61 15,0-1-53-15,2 2 63 0,1-1-57 0,-3-1 62 16,3 0-61-16,0-2 54 0,1-2-52 0,-3 2 56 16,5-1-59-16,-1-1 53 0,-1-3-55 0,3 0 53 15,-2 0-52-15,1-3 53 0,-1 0-56 0,3-2 50 16,1 0-76-16,2 1 4 0,-1-4-130 0,1-2-26 16,-1-1-76-16,1-3-77 0,-1-1-348 0,-2 1-206 15</inkml:trace>
  <inkml:trace contextRef="#ctx0" brushRef="#br0" timeOffset="209686.88">9038 6796 52 0,'-13'2'465'0,"13"-2"-36"0,0 0-100 16,-12 1 36-16,12-1-77 0,0 0 30 0,0 0-121 15,0 0 19-15,-15 0-91 0,15 0 17 0,0 0-81 16,0 0 40-16,0 0-65 0,0 0 38 16,0 0-64-16,0 0 45 0,0 0-64 0,0 0 57 15,0 0-53-15,0 0 54 0,0 0-60 0,0 0 54 16,0 0-56-16,13-6 51 0,-13 6-55 0,14-4 52 16,-5 2-58-16,1-3 41 0,0 2-113 0,-1 0-19 15,3-1-93-15,-1 2-75 0,1-4-71 0,-1 3-398 16,2-2-262-16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4-02-13T12:49:02.781"/>
    </inkml:context>
    <inkml:brush xml:id="br0">
      <inkml:brushProperty name="width" value="0.05292" units="cm"/>
      <inkml:brushProperty name="height" value="0.05292" units="cm"/>
      <inkml:brushProperty name="color" value="#FF0000"/>
    </inkml:brush>
  </inkml:definitions>
  <inkml:trace contextRef="#ctx0" brushRef="#br0">16596 5979 54 0,'0'0'63'16,"0"0"-6"-16,0 0 3 0,0 0-5 0,0 0-4 16,0 0-8-16,0 0 4 0,0 0-19 0,0 0 8 15,0 0-9-15,0 0 8 0,0 0-5 16,0 0 8-16,0 0-7 0,0 0 6 0,0 0-4 15,0 0 13-15,0 0-11 0,0 0 9 0,0 0-9 16,0 0 8-16,0 0-12 0,0 0 4 16,0 0-12-16,0 0 11 0,0 0-10 0,0 0 17 15,0 0-20-15,0 0 12 0,0 0-14 0,0 0 14 16,0 0-15-16,0 0 9 0,-7 4-13 0,7-4 13 16,0 0-10-16,0 0 15 0,0 0-21 0,0 0 16 15,0 0 11-15,0 0-13 0,0 0-16 0,0 0-1 16,0 0 3-16,0 0 1 0,0 0 4 0,0 0-3 15,0 0 10-15,0 0-10 0,0 0 3 16,0 0-3-16,0 0 0 0,0 0-2 0,0 0 4 16,0 0 3-16,0 0 4 0,0 0-7 0,0 0 0 15,0 0 2-15,0 0-1 0,-6 4-5 0,6-4-4 16,0 0 1-16,0 0-1 0,0 0 16 16,-9 2-15-16,9-2-5 0,0 0-3 0,-8 3-3 0,8-3 7 15,-6 5 1-15,6-5-2 0,-9 4 4 16,9-4 2-16,-9 5 9 0,9-5-13 0,-8 6 19 15,3-1-18-15,5-5 2 0,-10 6-1 0,10-6 3 16,-10 8-28-16,5-2 35 0,-2-2-29 0,1 3 45 16,1-1-45-16,0-2 38 0,-2 5-36 15,2-2 39-15,-1-2-42 0,-2 2 45 0,3 2-41 16,0-4 47-16,-3 4-2 0,4-1 4 0,-2 0-10 16,0 1-5-16,-1-2-7 0,2 3-4 0,0-4-3 15,-1 6 1-15,-1-6 0 0,2 5-4 0,0-3 1 16,1 3 5-16,-1-4-8 0,-1 5 12 15,2-4-7-15,-1 6-13 0,0-5 1 0,-2 3 3 16,3 2-1-16,-2-3-1 0,2 3-2 0,-1 2 2 16,1-2 11-16,-1-1-12 0,1 3 6 0,3-1-6 15,-3 1 2-15,-1 0-4 0,3-1 7 0,-1 1-4 16,-1 0 7-16,4 1-6 0,-4-2 5 0,4 3-2 16,0-2 16-16,-1 1-15 0,1-1-46 15,-1-1 44-15,1 2-40 0,0 0 59 0,1 0-52 16,-1 1 58-16,1-1-54 0,-1 1 60 0,0-2-58 15,3 1 3-15,-2 0 7 0,-1 1 6 0,3 1 6 16,-2-1 1-16,0 0 1 0,2 0 58 16,-2 2-65-16,-1-2 57 0,5 0-63 0,-4 1 63 15,2 0-52-15,-2-1 41 0,3-1-63 0,-1 1 64 16,-1-1-58-16,2 0 63 0,0 0-62 0,0 0 60 16,1-3-52-16,0 1 52 0,0 0-60 0,0 1 58 15,0 0-50-15,2-5 48 0,0 4-57 0,0 0 56 16,-1-1-58-16,2-2 56 0,1 2-59 0,0 0 61 15,-3-2-65-15,3 0 62 0,1 1-60 0,-2-2 61 16,1 2-63-16,2 1 69 0,0-4-73 16,-4 3 62-16,1-1-58 0,2-3 55 0,2 5-59 15,-1-5 61-15,-1 2-59 0,1-2 62 0,0 2-61 16,-1-2 12-16,2 1 1 0,-1-1 1 16,1 0 2-16,-2-3 5 0,4 3 2 0,-5-3-1 15,0 0-1-15,4 2-1 0,-4-5-4 0,0 2-20 16,-2-2-13-16,4 3-32 0,-5-3-11 0,-6-3-11 15,14 5 1-15,-14-5-29 0,10 4-13 0,-10-4-8 16,8 5-63-16,-8-5-47 0,0 0-116 0,0 0 172 16</inkml:trace>
  <inkml:trace contextRef="#ctx0" brushRef="#br0" timeOffset="1666.42">25093 5900 94 0,'0'0'215'0,"0"0"-21"0,0 0-29 15,-4-7-13-15,4 7-31 0,0 0 16 0,0 0-20 16,0 0 4-16,0 0-33 0,0-6 20 0,0 6-29 15,0 0 18-15,0 0-35 0,0 0 22 0,0 0-38 16,0 0 25-16,0 0-27 0,-1-7 2 0,1 7-18 16,0 0-10-16,0 0-3 15,0 0-7-15,0 0 0 0,0 0-4 0,0 0-3 16,0 0 26-16,0 0-29 0,0 0 16 0,0 0-25 16,0 0 27-16,0 0-27 0,0 0 0 0,0 0 2 15,5 9 1-15,-5-9 2 0,5 7 3 0,-1-2 7 16,0 2-8-16,1 0 3 0,1 3-4 0,-2-2 2 15,4 4 0-15,0 0-33 0,-1 1 47 0,1 1-43 16,-2 3 45-16,3 1-37 0,0 2 38 0,0-2 5 16,0 2-7-16,-1 0-2 0,2 3-2 0,-1 4-2 15,0-3-1-15,1 3 4 0,-2 1 0 0,-2-1 8 16,2 1-10-16,1 0 5 16,-4 2 1-16,0-7 4 0,-1 4 7 0,-3-1 5 15,2 0 3-15,-2 3 2 0,0-4-52 0,-2 4 73 16,0-1-66-16,-3 3 72 0,0-1-62 0,-1 1-6 15,0 1 6-15,-4-2-1 0,1 0 10 0,-1 0 53 16,-2 0-59-16,2-1 62 0,-3-1-50 0,0 1 61 16,0-4-54-16,-2 1 62 0,1 0-51 0,2-3 62 15,-3 1-59-15,1-2 48 0,-1 1-58 0,2-4 55 16,1-1-55-16,-3-1 55 0,2 0-57 0,-2 0 55 16,1-2-62-16,-2 1 50 0,5 0-56 0,-3-5 61 15,2 1-68-15,0 2 50 0,1-6-58 0,-1 4 51 16,2-3-57-16,-2 2 49 0,1-5-52 0,1 4 50 15,3-4-57-15,-3 0 53 16,1 2-52-16,2-4 51 0,-1 1-53 0,1 2 45 16,0-2-51-16,6-5 45 0,-8 5-75 0,8-5 25 15,-8 8-105-15,8-8-3 0,-6 4-124 0,6-4-73 16,-4 4-126-16,4-4-219 0,0 0-192 0</inkml:trace>
  <inkml:trace contextRef="#ctx0" brushRef="#br0" timeOffset="9013.99">25778 6124 119 0,'0'0'264'16,"0"-8"-49"-16,0 8-12 0,0-9-17 0,0 9-6 15,0 0-22-15,-1-8-49 0,1 8 47 0,0 0-81 16,-1-8 49-16,1 8-57 0,0 0 50 16,0 0-72-16,-2-9 53 0,2 9-78 0,0 0 50 15,0 0-80-15,0 0 63 0,0 0-71 0,0 0 51 16,0 0-28-16,0 0 16 0,0 0-53 0,-2 6 57 15,2 1-58-15,0 4 58 0,1 2-10 16,-1 3 4-16,0 1-7 0,-1 4 1 0,1 1 6 16,1 2-10-16,-1 2 1 0,1-7-6 0,-1 2 0 15,2-1 1-15,0-1 1 0,-2-2-4 0,0 2 2 16,0-4-3-16,3-2-1 0,-3-1 9 0,0 0-10 16,1-3 15-16,-1 1-1 0,0-3 8 0,1 1 2 15,-1-1 10-15,2-1 8 0,-2-6 10 0,0 11 12 16,0-11 2-16,0 10 4 0,0-10 6 15,0 0-2-15,0 9-18 0,0-9-4 0,0 0-22 16,0 0 6-16,0 0-20 0,0 0-1 16,0 0-8-16,2-9-10 0,-2 9-11 0,3-10-2 15,2 4 6-15,-3 0-7 0,3-1-2 0,1-2-13 16,1 2 9-16,2-2-3 0,1-2-10 0,-1 5 13 16,3-3-24-16,-3 4 4 0,0-1-4 0,1 2 13 15,1-1-7-15,0 3 5 0,-1 2 3 0,-10 0 8 16,20 1 3-16,-9 2 3 0,-1 2 4 0,-1 0 3 15,-3 0 6-15,4 3-4 0,-2 1 6 0,-3-2-1 16,0 3-3-16,-1-3 1 0,0 3 5 0,0-3 5 16,-3 2 7-16,-1-1 10 0,-1 0 0 0,-3 1 15 15,0-1 3-15,-1 0 21 16,0-1-1-16,-2 0 0 0,0 1 6 0,-2-2 2 0,1-1-1 16,-1 1-3-16,-1-2 6 0,2 1-6 15,-1-2-6-15,2 2-9 0,-3-2-5 0,2-1-3 16,8-2-11-16,-13 1-3 0,13-1-6 0,-14 3-9 15,14-3-15-15,-13-1-22 0,13 1-36 0,-10-2-33 16,10 2-33-16,-8-1-46 0,8 1-29 0,-6-3-37 16,6 3-18-16,-3-7-40 0,3 7-28 0,3-6-168 15,-3 6 11-15</inkml:trace>
  <inkml:trace contextRef="#ctx0" brushRef="#br0" timeOffset="9680.98">26137 6369 171 0,'0'0'177'0,"0"0"-36"0,-5 6-28 15,5-6-10-15,-6 7-28 0,6-7 3 0,-5 11-25 16,2-4 11-16,2 0-19 0,0 1 9 15,-1 3-21-15,1-2 7 0,1 2-15 0,0-3 11 16,0 2-13-16,0-2 20 0,0 1-23 0,1 0 18 16,1-2-16-16,-1 0 26 0,0-1-19 0,2 1 27 15,-3-7-19-15,2 12 1 0,-2-12 6 0,4 7 11 16,-4-7-4-16,3 8 7 0,-3-8 0 16,6 4-7-16,-6-4 3 0,0 0-9 0,9-1-6 15,-9 1-7-15,9-8-7 0,-5 4 3 0,2-2-15 16,-1 1-1-16,-1-3-5 0,1 0-2 0,2 0-1 15,0-2-2-15,-2 1-1 0,3 0 1 0,-3 0-5 16,3-1 12-16,-1 1-12 0,0 1 1 0,-1-1 1 16,1 2-2-16,-1 0 1 0,2-1-1 15,-2 0-1-15,-1 3 0 0,2-1-1 16,-1 0 9-16,-6 6-14 0,9-6 3 0,-9 6-2 0,10-5 4 16,-10 5-2-16,9-3 3 0,-9 3-4 0,10 3 0 15,-10-3 7-15,7 8 9 0,-7-8-9 16,5 10 2-16,-3-4-2 0,0 1 0 0,0 3-5 15,0-3 6-15,-2 2 0 0,1 0-1 0,0-3 0 16,-1 4 7-16,3-5-7 0,-1 3 1 0,1 0-3 16,-2-2 1-16,0 3 2 0,-1-9 0 0,7 10 2 15,-7-10-2-15,5 8 3 0,-5-8 10 0,6 7-3 16,-6-7 3-16,9 4 3 0,-9-4 5 16,0 0 10-16,14-1 2 0,-14 1 6 0,9-6 3 15,-9 6 1-15,10-8-1 0,-5 2-4 16,-2 1-1-16,1-3-2 0,-2 1-10 0,1 0 1 0,0-3-9 15,-2 3 0-15,-1-3-4 0,0 4-4 16,-1-5-5-16,-2 2-3 0,0 1-9 0,-2-1 5 16,0 3 5-16,-1-3-8 0,-3 3 8 0,1-2-6 15,-1 1 0-15,3 3 2 0,-3-2-3 0,1 2-2 16,2-1-15-16,6 5-24 0,-13-4-39 0,8-1-41 16,5 5-46-16,-9-5-18 0,9 5-18 0,0 0-33 15,0 0-223-15,-8-3 54 0</inkml:trace>
  <inkml:trace contextRef="#ctx0" brushRef="#br0" timeOffset="10431.29">26634 6106 250 0,'0'-7'339'0,"0"7"-46"0,-1-10-22 0,1 10-84 15,0-10 23-15,0 10-38 0,0-7-34 0,0 7-23 16,0 0-28-16,0-10-35 0,0 10-13 16,0 0-58-16,0 0 48 0,0 0-50 0,0 0 50 15,4 6-51-15,-3 0 54 0,-1 5-54 0,3-1 57 16,-3 4-9-16,1 2 0 0,0 2-4 16,-1 2-10-16,0-1-2 0,0 2 1 0,0 0-2 0,0-2-2 15,0 1-1-15,0-3 3 0,0 0 4 16,-1-3 2-16,1-1 14 0,0 2-1 0,0-6 2 15,0 1 11-15,0 1 15 0,0-3 14 0,0 0 26 16,0-8-9-16,0 12 8 0,0-12 12 0,0 10 12 16,0-10 8-16,1 8-2 0,-1-8-25 0,0 0-24 15,0 0-18-15,0 0-12 0,8-3-10 0,-2-3-8 16,-2 0-12-16,3-2-9 0,-2 1-8 16,1-1-7-16,4-4-5 0,-2 2-4 0,1-4 2 15,-1 5 2-15,2-3 1 0,-1 1-1 0,0-1 3 16,0 0-15-16,-2 2 16 0,1-1 2 0,1 1 0 15,-1 2 5-15,-1-3-4 0,0 4 3 0,-1-3-54 16,-1 1 57-16,0 3-54 0,2 0 70 16,-3-1-66-16,-4 7 60 0,6-10-51 0,-6 10 52 15,5-9-52-15,-5 9 49 0,4-7-9 0,-4 7-55 16,5-5 69-16,-5 5-70 0,0 0 61 0,0 0 3 16,0 0-4-16,0 0-1 0,0 0-1 0,-10 3 4 15,10-3-2-15,-5 7-4 0,1-4 1 0,0 2-1 16,4-5 0-16,-8 11 1 0,8-11 4 0,-6 10-4 15,2-3-1-15,4-7 1 0,-5 10 0 16,1-5 3-16,3 3-3 0,1-8-1 0,-4 9-1 16,0-3 2-16,4-6-1 0,-1 9 4 0,1-9-6 15,-3 11 1-15,3-11 2 0,-1 8 2 16,1-8 2-16,0 9-4 0,0-9-1 0,0 6 2 16,0-6-1-16,3 9 3 0,-3-9 4 0,2 7 4 15,-2-7-13-15,7 9 2 0,-5-3 1 0,-2-6 3 16,9 8-2-16,0-3 16 0,-1 2 7 0,1-3-1 15,1 4-3-15,1 1 1 0,1-2-5 0,1 3-6 16,-2-3-4-16,3 3 0 0,-1-4 1 0,0 3 1 16,-2-1-7-16,2 0 1 0,-1 1-3 0,0-3 0 15,-3 2-10-15,3-1-21 0,-3-2-42 0,-3 0-42 16,1 1-51-16,-1-3-27 0,0 1-64 16,1 0-24-16,-7-4-80 0,6 6-274 15,-6-6-147-15</inkml:trace>
  <inkml:trace contextRef="#ctx0" brushRef="#br0" timeOffset="17912.13">5463 5948 186 0,'0'0'250'0,"0"0"-47"15,0 0 2-15,0 0-37 0,0 0 11 0,0 0-43 16,0 0 12-16,0 0-46 0,0 0 7 0,-2-5-46 15,2 5 13-15,0 0-37 0,0 0 25 0,0 0-36 16,0 0 21-16,-8-4-30 0,8 4 32 0,0 0-35 16,0 0 21-16,0 0-26 0,-12-3 22 0,12 3-31 15,0 0 19-15,-11-1-30 0,11 1 26 16,0 0-25-16,-13 1 27 0,13-1-31 0,-10 1 30 16,10-1-33-16,-14 4 29 0,6-2-27 15,8-2 27-15,-18 3-29 0,9 0 31 0,0 1-24 16,-1 2 23-16,1-3-34 0,-1 2 20 0,-3 2-14 15,2-1 6-15,-1 1 0 0,-2 1 0 0,4 1 4 16,-3 0 1-16,0 1 2 0,3 2 1 0,-4-3-1 16,5 4 0-16,-5-1-1 0,1 4 0 0,4-2 5 15,-3 1-1-15,1 2 3 0,1 1 26 0,-1 1-28 16,-1-1 30-16,3 1-30 0,-1 1 30 0,1 1-28 16,-1 2 34-16,1 0-24 0,-3 2 25 0,6-2-25 15,-4-3 32-15,2 3-14 0,0 0 25 0,2-2-24 16,-3 5 21-16,4-6-16 0,-3 4-3 0,3-2-5 15,0 1-3-15,1-1 2 0,-2-1 2 0,3 1-6 16,-2 0 0-16,4-3-3 0,-2 0-54 16,1-1 59-16,-1 2-52 0,3-1 68 0,-1 1-54 15,1 0 61-15,1 0-59 0,-1 1 52 0,3-1-6 16,-2 0-6-16,3 3-7 0,-3-3-3 0,4 0-3 16,-1 1-1-16,1 0-1 0,0-1 10 0,2 0 9 15,-2 0 5-15,1-2 3 0,-2 1 0 0,5 0 8 16,-3 0 2-16,2 0 4 0,2-1-2 0,-2-1-3 15,1 0-9-15,1 0-5 0,0 0-6 0,-1-1 2 16,3 0-6-16,-1-3-5 0,-2 2-1 0,3-2-2 16,-1-2 0-16,-2 1-9 0,3 1 1 0,-1-4-54 15,1 3 61-15,-1-2-55 0,-2 0 57 16,0 1-54-16,4-4 54 0,-4 1-47 16,-3 1 47-16,3-4-50 0,-1 1 52 0,-2 1-55 15,-1-2 58-15,3 0-58 0,-3 1 57 0,3-1-55 16,-8-5 56-16,9 5-55 0,-9-5 51 0,9 8-53 15,-9-8 50-15,6 5-58 0,-6-5 42 0,9 3-67 16,-9-3 45-16,5 5-70 0,-5-5 48 0,0 0-18 16,8 6-20-16,-8-6-13 0,0 0-18 0,0 0-19 15,6 4-35-15,-6-4-53 0,0 0-51 0,0 0-72 16,0 0-375-16,0 0-221 0</inkml:trace>
  <inkml:trace contextRef="#ctx0" brushRef="#br0" timeOffset="21326.96">25353 5853 105 0,'0'0'162'0,"0"0"-14"0,0 0-33 0,0 0-5 16,0 0-22-16,0 0 5 0,0 0-21 0,-7-4 15 15,7 4-11-15,0 0 20 0,0 0-34 0,0 0 15 16,0 0-28-16,0 0 11 0,-2-7-22 0,2 7 3 15,0 0-28-15,0 0 18 0,0 0-25 0,-7-5 15 16,7 5-23-16,0 0 18 0,0 0-21 0,0 0 14 16,-5-4-13-16,5 4 16 0,0 0-23 0,0 0 21 15,0 0-18-15,-7-3 18 0,7 3-22 0,0 0 21 16,0 0-21-16,0 0 21 0,0 0-15 16,0 0 15-16,0 0-21 0,0 0 21 0,-8-2-16 15,8 2 17-15,0 0-20 0,0 0 20 16,0 0-23-16,0 0 23 0,0 0-9 0,0 0 6 15,0 0-20-15,0 0 23 0,0 0-22 0,0 0 23 16,0 0-22-16,0 0 25 0,0 0-20 0,1 6 22 16,-1-6-10-16,3 8 19 0,-1-1-21 0,1-2 27 15,1 3-18-15,-1 2 9 0,1 2 7 0,1 0 4 16,-1 3 3-16,4 2-24 0,-3 3 55 0,1 2-57 16,2 2 37-16,-3 2-44 0,4 4 39 0,-1 0-7 15,-2 3-6-15,-1-1-7 0,2 2-3 0,-2-1 4 16,1 3-9-16,-1 0 7 0,-1-1 7 15,0 0-11-15,-3-1 10 0,3-1-51 16,-3 2 69-16,-1 0-58 0,0-1 74 0,-1-3-58 16,-3 3 8-16,0 0 5 0,-1 0 5 0,-2-4 0 15,-1 1 2-15,-1 2-4 0,-5-1 4 0,0 2 52 16,-3-1-53-16,2-1 44 0,-4-3-55 0,-2 0 69 16,2-2-57-16,-4 2 63 0,5-7-52 0,-1-1 61 15,-1 0-58-15,0-2 56 0,1 1-61 0,1-3 60 16,-2 1-66-16,2-2 57 0,3-3-53 0,-3-1 60 15,4 0-62-15,-3 2 53 0,2-7-34 0,1 4 19 16,2-3-56-16,1 0 54 0,-1 1-56 0,2-3 53 16,1 1-51-16,0-2 39 0,0 0-58 15,3-1 52-15,-1 3-60 0,0-4 53 0,7-3-57 16,-12 4 53-16,12-4-59 0,-9 6 52 0,9-6-62 16,-6 6 38-16,6-6-82 0,-6 4 15 0,6-4-104 15,-7 3-15-15,7-3-122 0,0 0-69 16,0 0-460-16,0 0-376 0</inkml:trace>
  <inkml:trace contextRef="#ctx0" brushRef="#br0" timeOffset="39739.51">7467 7233 142 0,'0'0'185'15,"-13"0"-36"-15,13 0-7 0,-13-2-36 0,13 2-6 16,-12-2-18-16,12 2 16 0,-13-3-18 0,13 3 9 16,-14-1-21-16,14 1 7 0,-14-3-13 0,14 3 6 15,-14-5-21-15,6 2 15 0,-1 1-18 0,9 2 32 16,-14-4-36-16,14 4-1 0,-14-2-3 0,14 2-4 15,-13-3 2-15,13 3 4 0,-15-4-2 0,15 4 4 16,-13-4 3-16,13 4 12 0,-14-3 16 0,14 3 2 16,-10-1-6-16,10 1 2 0,-9-3-7 15,9 3 11-15,0 0-7 0,-14-1-2 0,14 1-1 0,0 0-4 16,-9-2-4-16,9 2-4 0,0 0-2 16,-8-3-5-16,8 3-12 0,0 0 4 0,0 0-5 15,-9-5-6-15,9 5-8 0,0 0-5 16,0 0-5-16,0 0-2 0,0 0 0 0,0 0-5 15,0 0-2-15,0 0-1 0,0 0 0 0,0 0 1 16,0 0 4-16,3-6-4 0,-3 6 5 0,11-1 0 16,-2 0 4-16,3 0 3 0,2-2 2 0,1 0 7 15,4 0-1-15,2 0 4 0,2-1 0 0,1 0 2 16,4 1-4-16,4-2-2 0,3 0-2 0,-1 1-3 16,3-2-2-16,0 0-1 0,3 1-3 15,-2 3-6-15,3-3 8 0,-4 0-2 0,4 0 1 16,-4 2 0-16,5 0 0 0,-2-3-8 0,-2 4 1 15,3-1 1-15,-4-1-49 0,4 3 57 0,-1-3 0 16,-1 1-51-16,2 0 57 0,0 1 3 0,1 1-8 16,-2 0 0-16,1 1-3 0,1-3-5 0,-4 3-1 15,3 0 2-15,1 0-15 0,-1 1 16 0,0-1 0 16,1 2 1-16,-1-2-4 0,0 0 12 0,0 1-10 16,-4-1 0-16,3 0-1 0,-2 0-15 0,0 1 13 15,-2-2-47-15,-4 2 57 0,0-1-52 0,0 2 60 16,-1-2-45-16,-2 1 48 0,3-1-5 15,-4 2-4-15,0 0-4 0,0-1-1 0,2-1-2 16,-6 0-1-16,3 2 0 0,-4-1-2 0,0-1 0 16,-4 0 1-16,4 0 0 0,-4 0-1 0,-1 0 0 15,4 0 8-15,-4-1-7 0,0 1-1 0,-2-2-1 16,-3 2-8-16,2-1 5 0,1-1 1 0,-1 2 0 16,-2-2 0-16,0 1 2 0,-2-1-4 15,3 2 0-15,-1-1-7 0,-13 1-20 0,22 0-26 16,-22 0-28-16,19 0-24 0,-19 0-26 0,15-1-20 15,-15 1-14-15,13 0-31 0,-13 0-15 0,0 0-78 16,10 1-75-16,-10-1-144 0,0 0-8 0</inkml:trace>
  <inkml:trace contextRef="#ctx0" brushRef="#br0" timeOffset="40688.57">7385 7317 180 0,'0'0'168'0,"0"0"-18"16,0 0-16-16,-10 3-4 0,10-3-13 0,0 0 12 15,0 0-22-15,0 0 12 0,0 0-34 0,-9 0 15 16,9 0-29-16,0 0 12 0,0 0-39 0,0 0 27 15,0 0-36-15,0 0-13 0,0 0-7 0,0 0 0 16,0 0 4-16,0 0 9 0,0 0 7 0,0 0 4 16,19 0 29-16,-19 0-17 0,16 0 15 15,-5-1-1-15,-1-1 1 0,7 1 0 16,-2 0-7-16,7-3-6 0,-3 1-6 0,8 2-8 16,-3-3-1-16,6 3-9 0,-1-1-5 0,4 0-2 15,3-4-3-15,0 3 0 0,3 0-11 0,-3-1 8 16,5 1-5-16,5-5-2 0,-4 4 2 0,3 0-2 15,2-2 1-15,-2 0-9 0,1 0-5 0,-1 2 10 16,1-2-1-16,-3 2-2 0,7-1 0 0,-13 4-1 16,10-4 20-16,-7 2-24 0,1-1-2 0,0 2 2 15,-3-1 1-15,2 1 1 0,-2 1 1 0,2 0-1 16,-3 0 2-16,1-3-2 0,-2 2 6 16,0 1 3-16,1 0 7 0,-5 1 1 0,-2-1 5 15,2-1-2-15,-1 2-1 0,-2-1 2 0,2 1-8 16,0 0 6-16,-1 1-4 0,0-1 2 0,-1 2-2 15,-2-1-1-15,4 0 0 0,-2 2-1 0,-1 0-1 16,-1-1-3-16,1 0 4 0,-1 0 0 0,0 1 1 16,-2 0-3-16,1 2 5 0,-3-1 1 0,1-1 2 15,2 0 0-15,-3 1 3 0,0-1 1 0,-3 2 6 16,2-1-3-16,-4-3-2 0,1 3 3 0,-1-1 1 16,1 1-2-16,0-1 0 0,-3-1 2 0,0-1 5 15,0 0 5-15,-1 2 2 0,-2-2-1 0,1 0 6 16,-3-1-6-16,2 2-3 0,-13-2-2 0,23 0-15 15,-10 0 3-15,-13 0-3 0,18 0-54 16,-18 0 57-16,19 0-55 0,-19 0 55 0,15 0-55 16,-15 0 57-16,14 0-53 0,-14 0 49 15,13-2-66-15,-13 2 40 0,9 0-27 0,-9 0-34 16,0 0-39-16,17 0-41 0,-17 0-52 0,0 0-76 16,0 0-43-16,14 0-81 0,-14 0-268 0,0 0-176 15</inkml:trace>
  <inkml:trace contextRef="#ctx0" brushRef="#br0" timeOffset="58416.64">14340 7154 38 0,'-22'-1'215'0,"22"1"-25"15,-19-2-21-15,19 2-22 0,-18 0-8 0,18 0-1 16,-16-3-21-16,16 3 0 0,-17-2-37 15,17 2 19-15,-18-4-28 0,18 4 28 16,-13-2-6-16,13 2 11 0,-15-1-47 0,15 1 48 16,-10-2-56-16,10 2 59 0,-13-2-67 0,13 2 69 15,0 0-78-15,-13-1 3 0,13 1 50 0,0 0-66 16,0 0 51-16,-10-1-69 0,10 1 60 0,0 0-69 16,0 0 53-16,0 0-63 0,-10-2 53 0,10 2-52 15,0 0 48-15,0 0-55 0,0 0 61 0,0 0-62 16,11-2 9-16,-11 2 55 0,16-4-58 0,-5 2 59 15,1-1-60-15,3 0 6 0,4 0 11 0,7 0 60 16,-1-1-60-16,10-2 60 0,-1 2-67 16,6 1 52-16,1 0-55 0,6-3 53 0,0 4-59 15,2-1 57-15,-2 0-60 0,2 2 57 0,-1 0-51 16,-7 0 49-16,3 0-49 0,-2-1 46 0,0-1-54 16,0 3 4-16,2-2 53 0,-2 1-55 15,-4-1 52-15,3 2-50 0,-1-1 50 0,-2 1-57 16,-2-3 50-16,-4 3-54 0,-3-1 64 0,-1-1-60 15,2 2 61-15,-6-2-60 0,2-1 53 0,-5 3-54 16,0-3 55-16,-3 0-53 0,-2 3 53 0,-2-1-61 16,0-1 49-16,-2 1-51 0,-2 0 26 0,-10 1-72 15,18-3 46-15,-18 3-80 0,14 0-4 0,-14 0-75 16,10-2-97-16,-10 2-340 0,0 0-143 16</inkml:trace>
  <inkml:trace contextRef="#ctx0" brushRef="#br0" timeOffset="58919.01">14303 7377 5 0,'0'0'282'0,"-9"3"-28"0,9-3-39 16,0 0 4-16,-9 2-53 0,9-2 2 0,0 0-69 15,0 0 9-15,-9 2-49 0,9-2 29 16,0 0-40-16,0 0 53 0,0 0-54 0,0 0 4 15,12-2 6-15,-12 2-1 0,15-3-10 0,0 0 6 16,2 1-5-16,5-2 59 0,3-3-67 0,7 2 42 16,3 1-32-16,2-3 15 0,6 1-65 0,5 2 54 15,-1-3-61-15,0 1 54 0,4 2-60 16,3 0 58-16,-4-1-68 0,2 1 65 0,-1 0-65 16,2 3 56-16,-1 1-59 0,-1-2 58 0,-1 1-57 15,1 0 56-15,-10 1-76 0,1 0 78 0,-1-1-60 16,-4 1 56-16,1 0-68 0,-6 0 49 0,-1 0-70 15,-4 0 56-15,1 0-64 0,-5 0 53 0,0 1-44 16,-5-1 64-16,1 1-57 0,0-1 44 0,-3 1-51 16,-1-1 41-16,-2 2-46 0,-3-2 38 15,3 1-43-15,-13-1 22 0,20 0-38 16,-20 0-13-16,14 3-44 0,-14-3-49 0,13 3-58 0,-7 3-158 16,-6-6 130-16</inkml:trace>
  <inkml:trace contextRef="#ctx0" brushRef="#br0" timeOffset="64514.59">26080 6813 43 0,'0'0'124'15,"0"0"-1"-15,0 0-35 0,0 0-1 0,0 0-32 16,0 0 7-16,0 0-23 0,-4-3 8 0,4 3-22 15,0 0 14-15,0 0-18 0,0 0 13 16,0 0-20-16,0 0 8 0,0 0-17 16,0 0 14-16,0 0-18 0,0 0 10 0,0 0-16 15,0 0 15-15,0 0-15 0,0 0 13 0,0 0-13 16,0 0 13-16,0 0-15 0,0 0 19 0,0 0-17 16,0 0 20-16,-8-5-10 0,8 5 22 0,0 0-8 15,0 0 15-15,0 0 4 0,0 0 11 0,0 0 1 16,0 0 5-16,0 0 3 0,0 0-5 0,0 0 11 15,0 0-15-15,0 0 11 0,0 0-15 0,0 0 23 16,0 0-26-16,0 0 27 0,0 0-36 0,0 0 36 16,0 0-42-16,0 0 39 0,0 0-45 0,0 0 68 15,0 0-78-15,0 0 5 0,0 0 1 16,0 0 8-16,0 0-1 0,0 0 1 16,0 0 1-16,0 0 3 0,0 0 2 0,0 0-7 15,0 0 7-15,0 0-16 0,0 0 4 0,-6 5-6 16,6-5 1-16,0 0-1 0,0 0-4 0,0 0 1 15,0 0-3-15,0 0 2 0,0 0-1 0,0 0-2 16,0 0 7-16,0 0-11 0,0 0-3 0,0 0 3 16,0 0 0-16,0 0 1 0,0 0-4 0,0 0-1 15,0 0 4-15,0 0-1 0,0 0-5 0,0 0 4 16,0 0 9-16,0 0-11 0,0 0 1 0,0 0 1 16,0 0 0-16,0 0 0 0,0 0-2 15,0 0-6-15,0 0 7 0,0 0-2 0,0 0-4 16,0 0-4-16,0 0-3 0,0 0-17 0,0 0-12 15,0 0-11-15,0 0 21 0,0 0-51 16,0 0 14-16,0 0-30 0,0 0-7 0,0 0-19 16,0 0-35-16,0 0-19 0,0 0-59 0,0 0-110 15,0 0 193-15</inkml:trace>
  <inkml:trace contextRef="#ctx0" brushRef="#br0" timeOffset="78677.72">25695 6765 204 0,'0'0'210'0,"0"0"-26"16,0 0-14-16,0 0-11 0,0 0-22 16,0 0 7-16,0 0-37 0,0 0 26 0,0 0-44 15,0 0 43-15,0 0-51 0,0 0 51 0,-4 5-63 16,4-5 62-16,0 0-65 0,0 0 55 0,0 0-64 15,0 0 54-15,0 0-56 0,0 0 52 0,0 0-59 16,0 0 57-16,0 0-67 0,0 0 55 0,0 0-59 16,0 0 45-16,0 0-53 0,0 0 54 0,0 0-56 15,0 0 49-15,0 0-58 0,0 0 43 0,0 0-55 16,0 0 51-16,8-9-65 0,-2 6 58 16,3 0-57-16,4-7 54 0,5 1-58 15,2-1 62-15,2-4-9 0,8-2-4 0,3-2 4 16,1-1-4-16,3 0-3 0,3-1-7 0,0-1-5 15,3 2-6-15,-2-5-51 0,1 4 57 0,9-6-3 16,0 3 0-16,-1-1-8 0,1-1-2 0,0 2-3 16,-1 0 1-16,1-4-3 0,-2 3 0 0,-4 5-51 15,4-8 59-15,-6 7-51 0,-2-1 56 0,-2 2-48 16,-2-1 51-16,2 0-51 0,-4 2 56 0,0 0-46 16,-3 0 46-16,-5 3-55 0,-2 2 56 0,1-1-54 15,-2 1 54-15,-5 2-53 0,2-1 65 0,-2 4-13 16,-4-3-9-16,2 4-2 0,-4-1-4 0,-2 1 0 15,3 2-3-15,-5-3-1 0,0 4 0 16,0 0-3-16,-1 0-4 0,-2-1-50 16,-6 5 57-16,10-5-13 0,-10 5-13 0,10-5-8 15,-10 5-10-15,8-4-12 0,-8 4-16 0,5-4-21 16,-5 4-27-16,0 0-34 0,8-4-43 0,-8 4-42 16,0 0-49-16,0 0-56 0,0 0-296 0,9-3-147 15</inkml:trace>
  <inkml:trace contextRef="#ctx0" brushRef="#br0" timeOffset="79227.03">27713 6036 19 0,'0'0'404'0,"0"0"-120"0,1 5-66 0,-1-5-36 16,0 0-11-16,12-1-21 0,-12 1-14 0,15-4-36 15,-6-1-21-15,4 0-13 0,2-1-12 16,1-1-16-16,4 0-7 0,0 0-5 15,1-4-4-15,-1 3-6 0,2-2 4 0,0 2-18 16,-2-4 44-16,1 4-46 0,-1-3 28 0,-3 4-32 16,1-5 31-16,-4 7-31 0,-3-3 44 0,2 0-22 15,-3 2 39-15,0-2-34 0,-3 2 26 0,-1 1-32 16,-2-3 33-16,-1 1-48 0,-3 7 22 0,0-10-37 16,-4 5 29-16,-1 2-31 0,-3-2-2 0,-2 1 8 15,-2 1 2-15,-2 2 10 0,0 1-2 0,-4 1-3 16,2 3 3-16,-3 1 4 0,-3 1-6 15,0 2 1-15,-1 2 0 0,-2 4 11 0,1-2 5 16,1 2 2-16,-1 2 14 0,4 2-5 0,-1-1-6 16,3 1-59-16,4-1 75 0,0 0-58 15,3-1 58-15,-1 2-4 0,5-1-9 0,0 0 5 16,5-3-11-16,-1 2-4 0,3-4 4 0,1 2-6 16,3 0 10-16,3 0-16 0,0-3-2 0,9 2-2 15,-2 0-15-15,4-4-30 0,-4-1-35 0,6-2-28 16,-1 0-43-16,2-2-41 0,-1 0-27 0,-1-2-4 15,2-1-9-15,-1-1-21 0,2-1-123 0,-3-1 172 16</inkml:trace>
  <inkml:trace contextRef="#ctx0" brushRef="#br0" timeOffset="79502.02">28142 6063 21 0,'0'0'399'16,"-1"-8"-68"-16,1 8-25 0,0-10-3 0,0 10-40 15,0 0-31-15,1-8-40 0,-1 8-41 0,2-7-31 16,-2 7-33-16,2-7-16 0,-2 7-19 0,7-3-7 16,-7 3-13-16,12-3-1 0,-5-1-13 0,-7 4-6 15,17 3-5-15,-17-3 5 0,20 2-9 0,-11 0 1 16,2 1 2-16,1 0-5 0,-2 4 5 0,4 0-59 16,-2-2 66-16,-1 4-6 0,1-2 0 15,-1 1 0-15,-2 0-3 0,1 0 5 0,1 1-10 16,-1-3-9-16,-4 1-9 0,3 0-19 0,-4-2 0 15,3 0-27-15,-2 1-10 0,1-2-14 16,-2 0-22-16,-5-4-11 0,6 9-27 0,-6-9-21 16,3 5-37-16,-3-5-20 0,0 0-209 0,0 0 95 15</inkml:trace>
  <inkml:trace contextRef="#ctx0" brushRef="#br0" timeOffset="79793.53">28371 5974 104 0,'0'0'386'0,"0"0"-88"0,0 0 12 0,-1-8-55 16,1 8-23-16,0 0-29 0,0 0-37 0,0 0-33 16,0 0-28-16,-1-6-28 0,1 6-13 0,0 0-16 15,0 0 8-15,0 0 5 0,-7 6 11 0,3 1-10 16,2-1-4-16,-2 0-9 0,-1 4-7 0,1 1-4 15,0 3-9-15,-3 1-6 0,1-2-2 0,1 2-6 16,-1 2-2-16,1 0-1 0,0 0-7 0,1 0-9 16,0 0-19-16,0-2-38 0,0-1-49 15,1-1-45-15,0 0-22 0,2-1-80 0,-2-2-37 16,2-1-40-16,1 0-145 0,0-3 37 0</inkml:trace>
  <inkml:trace contextRef="#ctx0" brushRef="#br0" timeOffset="80777.75">28617 5957 76 0,'2'-7'386'0,"-2"7"-117"0,0 0-11 15,0 0-57-15,-2-5 7 0,2 5-56 0,-8 1-16 16,8-1-20-16,-12 5-12 0,4 1-12 0,0 0-14 16,0 1-10-16,-2 2-2 0,1 1-17 0,0 2-66 15,0-1 61-15,0 0-5 0,3 2-11 0,-1-4-3 16,2 3-6-16,1-2 0 0,-1-2-6 0,3 2-1 16,1-3 3-16,1 0-6 0,0-7-1 0,1 13-2 15,-1-13-16-15,6 7-11 0,-6-7-12 0,10 5-3 16,-10-5-3-16,13 0 2 0,-13 0-15 0,17-4 9 15,-8 1-5-15,0-1 4 0,1-3 7 0,-1 1 2 16,0-2 9-16,2 1 7 16,-2 0 8-16,-1 1 20 0,-2-3 2 0,3 3 29 15,-4 0 13-15,2 0 17 0,-2 1 3 0,-5 5 1 16,10-7-1-16,-10 7-10 0,6-7-11 0,-6 7-13 16,6-4-9-16,-6 4-5 0,0 0-1 0,0 0-4 15,0 0 2-15,0 0-6 0,10 1-4 0,-10-1-2 16,1 6-2-16,-1-6 0 0,4 8-1 0,-4-8-52 15,2 6 63-15,-2-6-47 0,3 8 53 0,-3-8-54 16,1 6 60-16,-1-6-60 0,0 0 59 0,5 6-52 16,-5-6 61-16,0 0-55 0,8 5 62 15,-8-5-59-15,0 0 54 0,14-1-51 0,-14 1 40 16,10-6 3-16,-3 2-14 0,-1 0-6 0,3-4-10 16,-1 3-4-16,1-2-2 0,0-3 3 15,1 4-7-15,-1-3 3 0,-1 3 2 0,2 1-2 16,-3-2 6-16,1 2-2 0,-3 2-6 0,4-1 5 15,-3 0-2-15,-6 4 1 0,12-4 0 0,-12 4 3 16,11-2 0-16,-11 2 3 0,11 2 3 0,-11-2 9 16,7 4-8-16,-7-4-6 0,8 9-6 0,-8-9 8 15,8 7-2-15,-8-7 1 0,5 11 1 0,-5-11-1 16,5 7 3-16,-5-7-2 0,4 10-3 16,-4-10 5-16,4 5-4 0,-4-5 1 0,2 6 0 15,-2-6-1-15,0 0 6 0,4 7 0 0,-4-7 4 16,0 0-6-16,0 0-2 0,0 0-1 0,11-3 1 15,-11 3-9-15,7-6-7 0,-7 6-12 16,6-7-4-16,-2 0 5 0,4 0-1 0,-2 2-2 16,-1-1 2-16,2 0 9 0,-2 0 22 0,2 2-20 15,-3-1 29-15,-4 5-37 0,9-7 26 0,-9 7-23 16,12-4 30-16,-12 4-25 0,0 0 28 0,14 0-22 16,-14 0 8-16,6 3-2 0,-6-3 7 0,9 5 2 15,-9-5-6-15,9 8-1 0,-9-8 1 0,5 6 1 16,-5-6 0-16,5 9 1 0,-5-9-3 15,5 7 6-15,-5-7-5 0,6 5 6 0,-6-5-3 16,0 0-3-16,6 10-1 0,-6-10 6 0,0 0 7 16,0 0-2-16,0 0 1 0,0 0-9 0,0 0 2 15,13-3-2-15,-13 3 9 0,5-7-14 0,-1 3-27 16,0-1 13-16,-1-2 11 0,5 0-16 16,-3 0 25-16,0-1-24 0,3 3 34 0,-2-2-28 15,2-1 19-15,-2 5-7 0,1-5 23 0,-7 8-26 16,10-8 27-16,-10 8-17 0,13-4 27 0,-13 4-19 15,11-2 27-15,-11 2-28 0,13 1 11 0,-13-1-13 16,13 3 23-16,-13-3-23 0,15 4 12 0,-7-2-21 16,1 2 18-16,0 1-22 0,1-2 19 15,-1 0-31-15,1-1-46 0,3 1-52 0,-2 0-84 16,3-3-88-16,-1 0-444 0,5-2-234 0</inkml:trace>
  <inkml:trace contextRef="#ctx0" brushRef="#br0" timeOffset="210775.12">26205 1860 142 0,'0'0'312'16,"-9"2"-38"-16,9-2-1 0,0 0-31 0,-14 2-57 16,14-2-22-16,0 0-38 0,-13 1 18 0,13-1-22 15,0 0-3-15,-15 0-8 0,15 0-11 0,-10-1-7 16,10 1-4-16,-11-2-6 0,11 2 0 0,-11-2-12 15,11 2-21-15,-13-5 3 0,13 5 0 0,-14-5 2 16,14 5 7-16,-11-5-14 0,3 0-3 0,0 1-13 16,3-2-2-16,-1 0-4 0,1 0-6 0,1 0 0 15,-1-1-8-15,2-1-8 0,-2-2-6 16,4 0 6-16,0 0-10 0,-1-2 5 16,4 3 0-16,-1-4-6 0,0 1-6 0,5 2 4 15,-2-2-1-15,3 0 3 0,-1 0-4 0,-1 1 6 16,4 1-4-16,0-1 4 0,0 2-3 0,0-1 4 15,2 3-9-15,0-1-2 0,0 4-6 0,-1-1 6 16,2 2-13-16,1 1-4 0,-2-1-20 0,3 3 13 16,0 0-14-16,-1 3 22 0,2-1-20 0,0 1 6 15,1 2-6-15,-2-1 27 0,4 2 3 0,-4 0 2 16,5-1 4-16,-3 1 0 0,0 0 7 16,1-1 1-16,-2 0 2 0,2 1-1 15,-2-2 5-15,0 1 3 0,1-3-2 0,0 1 1 0,-3-1 2 16,1-2 4-16,0 2 5 0,-1-2 7 15,1 0 5-15,-1-2 5 0,1 0 13 0,0-2 1 16,1-1-1-16,-2 0-4 0,0-2-3 0,0 0-5 16,0-1-9-16,-1-1 9 0,-3-1-11 0,0 0 1 15,4-1-6-15,-5 0 6 0,-1-1-9 0,0 1 6 16,-1-4-1-16,-1 2 0 0,-1 0-3 0,0 1 7 16,-2 1-10-16,0-2-5 0,-1 4 5 0,0-1-5 15,-1 1 2-15,2 2-3 0,-2-3 0 0,0 3-3 16,-2-1 2-16,2 8-1 0,0-11-2 0,0 11-7 15,2-12 3-15,-2 12-4 0,0-8-6 16,0 8-18-16,0-7-30 0,0 7-25 0,1-7-25 16,-1 7-45-16,0 0-49 0,0-7-12 15,0 7-73-15,0 0 27 0,0 0-236 0,0 0 4 16</inkml:trace>
  <inkml:trace contextRef="#ctx0" brushRef="#br0" timeOffset="211908.12">27442 1157 331 0,'3'-6'397'0,"-1"-2"-34"16,1 1-63-16,-2-1-33 0,2 0-51 0,-2 2-9 16,1-2-42-16,0 2-20 0,-1-1-16 15,-1 1-1-15,1-1-17 0,-1 7-1 0,0-12-16 16,0 12-7-16,-1-10-10 0,1 10-8 15,0-9-22-15,0 9-5 0,-1-7-19 0,1 7-4 16,0 0-26-16,-8-6 19 0,8 6-15 0,-9 1 3 16,1 4-4-16,-4 2 0 0,-2 5 1 0,-4 2 5 15,-3 5-3-15,-2 6 0 0,2 2 3 0,-1 5-1 16,-4-1 4-16,7 5-4 0,-1-1 2 0,2-1 2 16,0 4 1-16,4-2-4 0,2-7 1 0,3 0-7 15,2-1 3-15,0-5-8 0,6 2 6 0,0-4-3 16,1-3 1-16,0 1-8 0,2-1 11 15,5-1-2-15,-1-2 5 0,2-2-4 0,2-1 3 16,0-2 2-16,3-2 0 0,1 0-6 0,0-3 6 16,1-1-2-16,-2-1 3 0,1-2-3 15,2-1 4-15,-2-1-1 0,-3 0-1 0,1-2 3 16,0 0-20-16,-3-1 23 0,-1-1-1 0,2 0 0 16,-2 1-4-16,-4-4 3 0,0 3-3 0,-2-2 2 15,-2 0-5-15,0 7-3 0,0-14-3 0,-2 7 1 16,-5 0-5-16,2-1 2 0,-1 1-3 0,-4 1 2 15,-1 0-2-15,2-2 6 0,-2 2-6 0,1 2-1 16,-1-1-8-16,0 2 1 0,2-2-27 0,0 3-27 16,0 0-55-16,1-1-16 0,8 3-81 15,-14-1-17-15,14 1-58 0,-11 1-56 0,11-1-175 16,-8 4-33-16</inkml:trace>
  <inkml:trace contextRef="#ctx0" brushRef="#br0" timeOffset="212107.12">27593 1475 52 0,'0'0'636'0,"0"0"-182"0,6-6-74 0,-6 6-50 15,0 0-51-15,0 0-55 0,3-6-60 0,-3 6-42 16,0 0-52-16,0 0-67 0,0 0-73 15,-3-6-84-15,3 6-96 0,0 0-47 0,0 0-313 16,-9 2-122-16</inkml:trace>
  <inkml:trace contextRef="#ctx0" brushRef="#br0" timeOffset="212421.81">27892 1263 290 0,'0'0'431'15,"1"-6"-42"-15,-1 6-56 0,4-5-41 0,-4 5-50 16,0 0-43-16,4-6-54 0,-4 6-31 0,0 0-27 16,0 0-23-16,1-6-26 0,-1 6-10 15,0 0-16-15,0 0 1 0,0 0-13 0,0 0 12 16,5 8-11-16,-5 1 12 0,-1 1-10 0,0 3-4 15,-2 3 4-15,3 2 6 0,-2 6-7 0,-1 2-29 16,2-1 31-16,-2 1 12 0,2-1-4 0,1-1-3 16,-1-2-13-16,1-2-16 0,0 0-8 15,-2-2-19-15,4-1-43 0,-2 0-49 0,1-4-53 16,-1-1-15-16,-1-2-89 0,1 0 9 0,0-3-161 0,0-7 74 16</inkml:trace>
  <inkml:trace contextRef="#ctx0" brushRef="#br0" timeOffset="212754.81">27855 1228 132 0,'0'0'354'16,"0"0"-21"-16,0 0-102 0,-4-6 1 0,4 6-91 15,0 0 16-15,0 0-61 0,0 0 10 0,0 0-22 16,0 0 8-16,0 0-30 0,3-6 17 0,-3 6-25 16,0 0 11-16,0 0-25 0,7-7 10 0,-7 7-21 15,9-4 5-15,-2 0-23 0,2 0 14 0,-2 1-11 16,5-1-5-16,-1-2-1 0,3 1 3 0,-1 0-16 15,4-1 10-15,-3 0-36 0,1 1-10 0,-1 0-93 16,0-2-5-16,0 3-76 0,-1-1 32 16,-4 2-14-16,0-2-25 0,-1 2-186 0,-1 0 130 15</inkml:trace>
  <inkml:trace contextRef="#ctx0" brushRef="#br0" timeOffset="213438.23">27860 1184 43 0,'0'0'95'0,"-3"10"22"0,1-3-17 0,-2 3 48 16,4 2-53-16,-1 4 59 0,0 2-61 0,-2 3 33 15,-1 3-70-15,3-1-5 0,-2 3-7 0,1-5-1 16,0 0-1-16,1-2 8 0,1 0 6 15,-1-1-6-15,1-3 8 0,-3 1-5 0,3-4 0 16,0 2 1-16,0-3 5 0,0-1-1 0,0 2 2 16,-1-5 2-16,1 0 4 0,0-7 2 0,0 13 15 15,0-13-16-15,0 12 15 0,0-12-1 16,0 8 0-16,0-8 3 0,-1 6 7 0,1-6-7 16,1 7 0-16,-1-7-8 0,0 0-18 0,0 7-7 15,0-7-18-15,0 0-4 0,0 0-9 0,0 0-8 16,9-6-4-16,-9 6-15 0,9-9 5 0,-4 3-4 15,5-1-7-15,-1 1 4 0,0-1 5 0,3 0 0 16,-1 0 6-16,1 0-14 0,0 2 13 16,1-2-9-16,0 1 9 0,-3 2-5 0,3 1-2 15,0-1-13-15,-2 4 13 0,2 0-3 0,-3-2 4 16,1 4-8-16,0 3 11 0,-1 1-4 0,-1 0 0 16,-1 1 4-16,1 1-2 0,-3 3-4 15,-1 0 2-15,-1 1 4 0,-4-1-1 0,3 2 4 16,-3 0 0-16,-3 1-2 0,2-3 3 0,0 2 1 15,-6 1-14-15,3-2 11 0,-1 0 4 0,-5-2 4 16,5 2-1-16,-3-1 0 0,-1-4 1 0,3 0 2 16,-2 1 2-16,1-2 2 0,0-1 11 0,-2 1-4 15,3-2 1-15,-2-1-5 0,8-3-8 0,-13 4-12 16,13-4-22-16,-15 1-21 0,15-1-36 16,-14-2-30-16,14 2-34 0,-14-5-43 0,14 5-46 15,-10-5 6-15,5 0-94 0,5 5-175 0,-8-8 12 16</inkml:trace>
  <inkml:trace contextRef="#ctx0" brushRef="#br0" timeOffset="213755.23">28440 1265 263 0,'0'0'462'0,"5"-8"-107"0,-5 8-40 0,4-7-74 15,-4 7-42-15,3-7-59 0,-3 7-22 0,0 0-43 16,2-6-14-16,-2 6-15 0,0 0 0 0,2 6-26 16,-2-6 13-16,0 14-13 0,-2-3-12 0,1 2 7 15,0 2-5-15,-1 1 1 0,0 1 0 0,2 0 2 16,-3 0-4-16,3 0-3 0,0 0 1 0,-1-2 3 15,1-1-6-15,0 1-21 0,0-3-43 0,0-1-80 16,0 2-82-16,-1-2-50 0,-2-2-285 16,3 0-72-16</inkml:trace>
  <inkml:trace contextRef="#ctx0" brushRef="#br0" timeOffset="213989.23">28257 1295 61 0,'-7'-6'492'16,"3"1"-95"-16,0-1-53 0,4 6-52 15,-4-9-35-15,4 9-62 0,-2-9-27 0,3 3-49 16,2 0-19-16,3 0-29 0,-1-1-8 16,8-2-27-16,0 1 7 0,1-1-18 0,5 1 5 15,0-1-22-15,0 0 5 0,4 0-29 0,0 1-7 16,0-1-22-16,-1 3-1 0,1-2-64 0,0 0-13 15,-3 1-119-15,1 1-3 0,-5 0-45 0,1 1-204 16,-2 0 15-16</inkml:trace>
  <inkml:trace contextRef="#ctx0" brushRef="#br0" timeOffset="-214742.5">28844 1125 315 0,'0'0'433'16,"0"0"-107"-16,0 0-37 0,0 0-78 0,0 0-36 15,0 0-58-15,0 0-17 0,0 0-48 0,9 3 15 16,-9-3-28-16,0 9-1 0,0-1-22 0,-1 3 20 15,-1 1-24-15,0 4-4 0,-1 2 7 0,-2 3-6 16,3 2 2-16,-2-2 6 0,0-3-11 16,0 0 2-16,3-1-27 0,-2-2 30 0,1 1-23 15,-2-3 24-15,1-1-24 0,2 0 32 0,-3-3-19 16,3 1 22-16,0-3-26 0,-2-1 27 0,2 0-10 16,1-6 18-16,-3 8-26 0,3-8 18 0,0 0-8 15,0 0-12-15,-10 1-1 0,10-1-1 16,-4-10-9-16,2 3-2 0,0-3-4 0,0 0-4 15,1-2 13-15,1-3-17 0,0-2 7 0,1 0-6 16,1-3 24-16,1-2-22 0,1 1 24 0,0-1-27 16,1 0 27-16,1 0-17 0,3 1 16 0,-1 0-14 15,-2 1 23-15,3 2-10 0,4 1 5 0,-3 0-16 16,2 2 16-16,2-1-20 0,-3 4 13 16,2 1-11-16,0 1 19 0,-2 2-23 0,2-1 22 15,0 4-17-15,-2 0 14 0,1 4-26 0,-2 1 29 16,0 0-34-16,2 3 25 0,-3 2-11 0,0 1 21 15,-3 2-22-15,-1 1 27 0,0 2-24 16,-2-1 23-16,-2 2-22 0,2 1 22 0,-6-2-24 16,3 1 22-16,-1 0-24 0,-2-1 25 0,-2 0-17 15,1-1 19-15,-2 3-25 0,-2-2 24 0,2-3-18 16,1 1 7-16,-2-1-4 0,2-2 9 0,-1 1-4 16,2-2 14-16,0 0-11 0,4-5 20 0,-5 10-7 15,5-10 12-15,-4 6-13 0,4-6 10 16,-4 6-16-16,4-6-1 0,0 0-10 0,-2 8 5 15,2-8-13-15,0 0 16 0,2 9-13 0,-2-9 16 16,7 6-15-16,-2-1 9 0,-1 1-16 0,3 0 3 16,0 0 7-16,-1 3 4 0,2 1-6 15,1 2 0-15,-3-1 0 0,3 1 4 0,-2 0-3 16,0 1 3-16,-2-1-3 0,3 0 10 0,-4-1 1 16,0-1-1-16,0-1 4 0,-3 1 14 0,0-1 24 15,-1-1 24-15,-2 1-2 0,-2-1 5 0,-3 0-14 16,-3 1-7-16,-3-2-10 0,-1-2-9 0,-1 0-3 15,1 0-13-15,-3 1 2 0,2-5-11 0,1 2-7 16,0 0-34-16,-3-3-44 0,6 0-64 16,-6 0-49-16,4 0-130 0,3-2-140 0,-3-2-177 15,2 3-143-15</inkml:trace>
  <inkml:trace contextRef="#ctx0" brushRef="#br0" timeOffset="-180319.67">25612 2895 35 0,'0'0'88'0,"0"0"-29"16,0 0 12-16,0 0-31 0,0 0 13 0,0 0-32 15,-1-6 17-15,1 6-25 0,0 0 18 0,0 0-19 16,0 0 18-16,0 0-21 0,0 0 20 0,0 0-14 16,0 0 24-16,0 0-21 0,0 0 25 0,0 0-26 15,0 0 11-15,0 0-11 0,0 0 9 0,0 0-26 16,0 0 21-16,0 0-24 0,0 0 19 0,0 0-17 15,0 0 15-15,0 0-19 0,0 0 24 16,0 0-25-16,-2-5 17 0,2 5-23 16,0 0 20-16,0 0-20 0,0 0 23 0,0 0-27 15,0 0 14-15,0 0-26 0,0 0 13 0,0 0-31 16,0 0 9-16,0 0-30 0,0 0 11 0,0 0-34 16,0 0-52-16,0 0 41 0</inkml:trace>
  <inkml:trace contextRef="#ctx0" brushRef="#br0" timeOffset="-179383.39">25630 2854 334 0,'0'0'287'16,"0"0"0"-16,-1-9-49 0,1 9-34 16,0 0-30-16,1-7-18 0,-1 7-14 0,0 0 1 15,0-10-8-15,0 10-5 0,0 0-21 16,0 0-21-16,1-8-12 0,-1 8-13 0,0 0-11 15,0 0-4-15,-1-6-18 0,1 6-14 0,0 0-6 0,0 0 4 16,0 0-14-16,0 0-7 0,0 0 0 16,0 0-1-16,0 0 1 0,-5 6 3 0,2-2-1 15,3-4 5-15,-1 16-5 0,0-5 14 0,-1 1-27 16,0 2 22-16,-1 3-22 0,3 3 20 0,0-2-28 16,-1 0 18-16,1-2-27 0,1 1 29 0,-1-1 0 15,0 1 0-15,0-4 5 0,3-1-5 16,-1 0-7-16,0 0-1 0,0-2 4 0,1-1-5 15,-1 2 1-15,1-5 5 0,0 1-5 0,-1-2 8 16,3 1-11-16,-5-6-9 0,9 7 31 16,-9-7-1-16,10 2-10 0,-10-2 5 0,14-1 2 0,-14 1-1 15,13-3-35-15,-5 0 51 0,1-3-35 16,0 0 35-16,-2-1-29 0,0 1 30 0,2-1-14 16,-2 0 32-16,0-2-25 0,-1 0 26 0,2 0-24 15,-3-1 29-15,0 0-4 0,-1 2 3 0,1-1 1 16,-2 0-10-16,-1 1-3 0,1 1-8 0,2 0-2 15,-4-1-3-15,0 1 1 0,2 2-7 0,-2-1-2 16,-1 6-3-16,1-11 5 0,-1 11-8 16,3-9 1-16,-3 9 2 0,1-8-4 0,-1 8 1 15,2-7 4-15,-2 7-4 0,1-8-1 16,-1 8-4-16,0 0 4 0,1-8 1 0,-1 8-3 16,0 0 0-16,0-9-2 0,0 9 0 0,0 0 1 15,0-7 1-15,0 7-2 0,0 0-3 0,0 0 1 16,0-8 6-16,0 8-5 0,0 0-1 0,0 0 3 15,3-6 1-15,-3 6-4 0,0 0 1 0,0 0-4 16,0 0 2-16,1-7-2 0,-1 7 5 0,0 0 1 16,0 0-2-16,0 0-1 0,1-6 1 0,-1 6-3 15,0 0 6-15,0 0 3 0,0 0-3 0,0 0-22 16,0 0 29-16,2-7 3 0,-2 7-5 16,0 0-3-16,0 0-2 0,0 0 3 0,0 0-2 15,0 0 1-15,0 0-6 0,0-6-16 0,0 6-13 16,0 0-7-16,0 0-23 0,0 0-26 15,0 0-21-15,0 0-46 0,0 0-36 0,0 0-81 16,0 0-262-16,0 0-43 0</inkml:trace>
  <inkml:trace contextRef="#ctx0" brushRef="#br0" timeOffset="-178520.44">25645 3628 238 0,'0'-8'398'0,"0"8"-63"0,0-11-48 16,0 11-17-16,0-12-43 0,0 12-59 16,0-6-54-16,0 6 0 0,0 0-35 0,0-10-54 15,0 10 22-15,0 0-31 0,0 0 14 0,0 0-27 16,-1 13 23-16,0-7-33 0,1 5 30 16,-2 3-30-16,2-2 5 0,-1 5 0 0,-1 0 0 15,2 1 9-15,-3-1-7 0,3 0 4 0,0 0-1 16,-1-5 0-16,1 2-6 0,-1-1 1 0,-1-3-12 15,2 1 18-15,0-2 1 0,0-1 2 0,-1-2 11 16,1-6 22-16,0 12-16 0,0-12 31 16,1 10-15-16,-1-10 27 0,2 7-38 0,-2-7-9 0,0 0-7 15,8-6-2-15,-8 6-13 0,11-9 7 16,-4 1-10-16,1 0-3 0,2-1 17 0,2 0-24 16,0 2 23-16,1-3-25 0,-1 3 22 0,2-2-28 15,-3 4 23-15,3 0-5 0,-3-1-7 0,0 3-28 16,-1 1 36-16,2 1-38 0,-12 1 39 15,19 1-33-15,-10 2-1 0,-1 1 10 0,-3 1 4 16,0-1 9-16,-3 1 16 0,0 3-5 0,-2-8-2 16,-2 11 11-16,-3-2 2 0,-1-2 5 0,-2 3 31 15,-1-3-11-15,-2 2 36 0,-2-2-9 0,-1 0 19 16,1 2-19-16,-1-6 15 0,0 2-21 0,1-1 13 16,2-1-31-16,-1-3 10 0,2 3-24 15,10-3-3-15,-18 0 0 0,18 0-49 0,-15-3-36 16,15 3-36-16,-13-7-60 0,13 7-79 0,-9-7-47 15,5 2-64-15,4 5-239 0,0-10-105 0</inkml:trace>
  <inkml:trace contextRef="#ctx0" brushRef="#br0" timeOffset="-177986.86">25735 4180 503 0,'0'0'522'0,"-2"-7"-94"0,2 7-87 0,-3-10-24 15,3 10-66-15,0 0-46 0,-3-7-60 16,3 7-27-16,0 0-48 0,0 0 2 0,0 0-32 0,0 0 14 16,0 0-29-16,0 13 13 0,0-4-25 15,0 2 15-15,3 1-18 0,-1 2 13 0,-1 3-21 16,1 1 17-16,-1 0-28 0,-1 1-12 0,1-2-14 15,-1 2-22-15,0-5-20 0,0 2-16 0,0-4-24 16,-1 2-33-16,1-3-35 0,-1 0-31 16,-1-2-33-16,1 0-34 0,-4-3-258 0,5-6-49 15</inkml:trace>
  <inkml:trace contextRef="#ctx0" brushRef="#br0" timeOffset="-177754.35">25561 4212 148 0,'-3'-8'516'0,"3"8"-45"0,-5-8-53 16,5 8-1-16,-4-9-42 0,4 9-50 15,-6-6-59-15,6 6-49 0,0 0-44 0,-1-9-37 16,1 9-32-16,1-10-23 0,7 4-12 0,-2-2-12 16,3 1-20-16,4-2 0 0,2-1-19 0,4 1 5 15,3-1-15-15,1 2 6 0,5-3-16 0,0 2 1 16,0 0-24-16,2 1-21 0,-1 0-47 0,-3 2-12 15,-2-1-61-15,0 2-16 0,1 0-77 0,-6 2-7 16,-1 2-40-16,-2-3-27 0,-2 3-37 16,0-2-178-16,-2 3-59 0</inkml:trace>
  <inkml:trace contextRef="#ctx0" brushRef="#br0" timeOffset="-176504.42">25722 4694 223 0,'0'0'297'0,"1"-8"-47"16,-1 8-39-16,0 0-30 0,2-4-37 0,-2 4-30 15,0 0-22-15,0 0-21 0,0 0-13 0,0-9-10 16,0 9-6-16,0 0 20 0,0 0-34 16,0 0-3-16,0 0-2 0,0 0 1 0,0 0 2 15,0 0 1-15,0 0 8 0,0 0-1 16,1-8 22-16,-1 8-16 0,0 0 13 0,0 0 10 15,0 0 1-15,0 0 6 0,0 0-4 0,0 0 2 16,0 0 0-16,0 0 4 0,0 0-1 0,0 0 8 16,0 0-6-16,0 0-7 0,0 0-4 0,0 0-4 15,0 0 0-15,0 0-9 0,0 0-5 0,0 0-8 16,0 0-6-16,0 0-8 0,0 0 1 0,0 0-19 16,0 0-17-16,0 0-14 0,0 0-14 0,0 0-14 15,0 0 11-15,0 0 9 0,-7 10 9 0,2-3 5 16,4 2 4-16,-3 2 0 0,-1 1 7 0,-4 1 0 15,5-1-1-15,-2 4 6 0,-2-1 6 16,4-1-5-16,-3 0 3 0,2 0-1 16,-2-1 2-16,3-2 0 0,-1-1 3 0,4-1 1 15,-3-1 0-15,-1 0 1 0,3 0 2 0,2-8 4 16,-4 10-2-16,4-10-1 0,-3 10 1 0,3-10-2 16,-1 9-1-16,1-9-4 0,-3 5 1 0,3-5-2 15,0 0 0-15,3 7 0 0,-3-7 2 0,5 5-5 16,-5-5 1-16,10 2-2 0,-10-2 0 0,12 1-2 15,-12-1-6-15,11 0-5 0,-11 0-8 0,18 0-3 16,-18 0 0-16,14 0 7 0,-14 0 1 16,18-1 4-16,-18 1 5 0,14-4 3 0,-5 1 1 15,-1 0 3-15,-8 3 6 0,14-6-2 0,-7 3 7 16,0-3 1-16,-2 1 14 0,0 0 3 16,0 1 3-16,-1-4 0 0,1 3-3 0,-4 1 3 15,4-4 0-15,-2 2-2 0,-3 6-5 0,4-11-1 16,-4 11 3-16,4-9 5 0,-4 9-1 0,1-10-3 15,-1 10-5-15,3-8-3 0,-3 8-2 0,0 0-10 16,2-8 3-16,-2 8-11 0,0 0-2 0,0 0-3 16,0-7-3-16,0 7-3 0,0 0 12 0,0 0-9 15,0 7 19-15,0-7-14 0,0 12 4 16,0-1 4-16,0 4-4 0,0-3 1 0,0 5-4 0,0 1 6 16,0 2 1-16,-1-1 0 0,1 2-2 15,0 1-5-15,-1 0-18 0,1-2-1 0,0 0 2 16,-2 2-75-16,2-4 20 0,0 2-92 0,0-2 19 15,0 0-51-15,-1-4-24 0,1-2-36 16,-1 1-59-16,-2 3-206 0,3-9-28 0</inkml:trace>
  <inkml:trace contextRef="#ctx0" brushRef="#br0" timeOffset="-176013.79">25705 5459 371 0,'0'0'308'0,"0"0"-25"0,-6-4-55 15,6 4 23-15,0 0-99 0,0 0 27 0,0 0-89 16,2-8 51-16,-2 8-53 0,8-5 59 0,0 1-73 16,1 1 44-16,1-3-75 0,3 1 43 15,1-1-69-15,0 3 48 0,0-5-63 0,0 2 59 16,0 3-81-16,0-5-13 0,-2 5-10 0,-1-3-32 15,-2 5-29-15,0-6-9 0,-1 4-67 0,-8 3-74 16,12-6-65-16,-12 6-171 0,7-3 18 0</inkml:trace>
  <inkml:trace contextRef="#ctx0" brushRef="#br0" timeOffset="-175637.23">25657 5472 126 0,'-8'4'351'0,"8"-4"-70"16,0 0-45-16,-8 5-24 0,8-5-78 0,0 0 10 16,-7 8-57-16,7-8 32 0,-3 4-59 0,3-4 36 15,0 9-21-15,0-9-4 0,0 10-65 0,0-10 49 16,4 9-59-16,-1-2 47 0,0-2-53 16,1 0 47-16,1 4-51 0,2-4 53 0,-1 1-56 15,2-2 58-15,1 3-17 0,-3-1-56 0,7 2 63 16,0-3-56-16,-3 0 49 0,4 5-5 0,-4-6-3 15,3 3-3-15,0 1-48 0,-3-3 46 0,-1 1 13 16,1 3-6-16,-2-4 30 0,-2 2 20 16,1 1 21-16,-2-1-1 0,-3 1 4 0,1-1 9 0,-3 0 7 15,-3 2 14-15,2-1 16 0,-5 3-40 16,-1-3 54-16,0 4-55 0,-4-6 41 0,0 5-49 16,-1-2 48-16,-2 0-62 0,3-2 41 0,-2 0-72 15,0-1 40-15,3-1-71 0,0-1 25 0,-2 1-108 16,3-2-11-16,0-1-89 0,9-2-4 0,-16 0-108 15,16 0-11-15,-12 0-52 0,12 0-44 16,-10-1-369-16,10 1-270 0</inkml:trace>
  <inkml:trace contextRef="#ctx0" brushRef="#br0" timeOffset="-166474.03">25962 2957 335 0,'0'0'335'0,"-9"-2"-53"0,9 2-8 16,0 0-86-16,0 0 0 0,0 0-31 0,0 0-25 15,0 0-29-15,0 0-23 0,0 0 27 0,0 0-7 16,0 0-11-16,0 0-7 0,0 0-8 0,0 0-8 15,0 0-11-15,0 0-6 0,0 0-6 16,0 0-6-16,0 0-5 0,0 0-5 0,0 0-2 16,3-7-8-16,-3 7-4 0,9-4-1 0,-9 4 0 15,20-6-6-15,-6 2-29 0,5 1 30 0,3-4-2 16,1 1-1-16,0 2 0 0,5-3-4 16,-1 3-3-16,1-1 1 0,0 1 7 0,0-1-13 15,-2 2-4-15,2 0-9 0,0-2-9 0,-1 2-6 16,-3 1-3-16,-2-1-3 0,-4 1-8 0,0 0 6 15,-4 0-12-15,1-1 13 0,-3 2-10 0,-1 0-7 16,1 0-10-16,-2-1 7 0,-10 2-52 0,15 0-7 16,-15 0-31-16,13-1 14 0,-13 1-26 0,9-1 1 15,-9 1-48-15,0 0-177 0,0 0 159 16</inkml:trace>
  <inkml:trace contextRef="#ctx0" brushRef="#br0" timeOffset="-165807.14">26105 3716 219 0,'0'0'332'15,"0"0"-10"-15,0 0-48 0,0 0 2 0,0 0-76 16,0 0 6-16,0 0-68 0,0 0 3 0,0 0-52 16,0 0 9-16,0 0-42 0,0 0 3 0,0 0-35 15,0 0 27-15,0 0-36 0,12-5 7 0,-4 3-12 16,-8 2 23-16,21-3-31 0,-7 3 25 15,3-1-31-15,2-2 23 0,0-1-26 0,3 2 29 0,2-2-28 16,-1 1 18-16,4 2-26 16,-1-2 28-16,-1-1-29 0,-2 2 16 0,3-2-25 15,-6 1-55-15,1 2 12 0,-2-3-39 0,-4 3-22 16,3 0-14-16,-5-4-2 0,0 5-2 0,-2-3-3 16,-1 1-2-16,-10 2-19 0,16-1-12 0,-16 1-175 15,10-1 187-15</inkml:trace>
  <inkml:trace contextRef="#ctx0" brushRef="#br0" timeOffset="-165090.08">26518 3528 98 0,'0'0'140'16,"0"0"5"-16,0 0-39 0,0 0 21 0,0 0-28 16,0 0 18-16,0 0-25 0,0 0 17 0,-2-6-25 15,2 6 22-15,0 0-33 0,0 0 27 0,0 0-36 16,0 0 7-16,0 0-9 0,0 0-7 16,0 0-3-16,0 0-9 0,0 0-4 0,0 0-9 15,0 0 4-15,-6-3-9 0,6 3 0 0,0 0-5 16,0 0 4-16,0 0-1 0,0 0 1 0,0 0 4 15,0 0 3-15,0 0 7 0,0 0 1 16,0 0 0-16,0 0-10 0,0 0-4 0,0 0-3 16,0 0-13-16,0 0 4 0,0 0-7 0,0 0 1 15,0 0-2-15,0 0 0 0,0 0-5 0,0 0 8 16,0 0-8-16,0 0 1 0,0 0-3 0,0 0 2 16,0 0-2-16,0 0-3 0,0 0 7 0,0 0-4 15,0 0 2-15,0 0-5 0,0 0-1 0,0 0-2 16,0 0 2-16,0 0-3 0,0 0 4 15,0 0-1-15,0 0 6 0,0 0-4 0,6 7 8 16,-6-7-6-16,7 10-1 0,-3-5-3 0,5 2 6 16,-3 0 0-16,2 1-1 0,1 2 7 15,1-3-34-15,-1 3 44 0,0-2-45 0,1 3 36 16,1-3-31-16,-2 2 31 0,-1-4-32 0,-1 2 29 16,-1 0-31-16,1-2 35 0,-2 4-30 0,1-4 27 15,-2 0-33-15,-3 2 34 0,2-4-29 0,-3-4 34 16,0 14-29-16,-3-9 30 0,3-5-6 0,-4 15 5 15,-2-10-28-15,0 2 31 0,-1 1-30 0,-2-2 27 16,-1 4-22-16,1-4 23 0,0 1-26 16,-2 1 24-16,2-1-24 0,1 0 14 0,-1-1-55 15,0 0-9-15,3 0-60 0,-2 0-33 0,3-1-56 16,-4 3-247-16,5-4 58 0</inkml:trace>
  <inkml:trace contextRef="#ctx0" brushRef="#br0" timeOffset="-163957.64">26434 2691 353 0,'0'0'272'0,"0"0"-4"0,0 0-55 0,-8-4-15 15,8 4-70-15,0 0-1 0,0 0-49 0,-5-4 11 16,5 4-43-16,0 0 24 0,0 0-44 0,0 0 19 15,0 0-33-15,0 0 22 0,0 0-33 0,0 0 22 16,0 0-26-16,0 0 20 0,0 0-33 0,0 0 31 16,0 0-25-16,0 0 27 0,10 4-28 15,-3 0 27-15,0 2-27 0,2 2 30 0,0-1-32 16,3 3 37-16,-1 1-37 0,2 0 28 16,0 3-29-16,0 0 29 0,-1-4-31 0,-3 3 2 15,3-1 6-15,-2 1-6 0,-1-4 7 0,-1 2-1 16,-2 0-3-16,0-1 5 0,-1 1 0 0,-2-2-3 15,-2 0 6-15,1 2 6 0,-4 0-5 0,0-1 5 16,-2 0-3-16,-1 1-1 0,-3-1 1 0,-1 1 3 16,0 0-5-16,-1-2 1 0,2 3-4 0,-2-2-15 15,0-3-46-15,2 4-44 0,1-5-46 0,-1 3-42 16,0-2-237-16,2 0 95 0</inkml:trace>
  <inkml:trace contextRef="#ctx0" brushRef="#br0" timeOffset="-152361.15">16685 7141 132 0,'0'0'221'16,"0"0"-41"-16,0 0-16 0,0 0-21 0,0 0-12 15,0 0-9-15,-5-4-15 0,5 4-20 0,0 0-18 16,0 0-8-16,0 0-10 0,0 0-4 16,0 0 4-16,0 0 11 0,0 0-8 0,0 0 2 15,0 0-2-15,0 0-4 0,-5-4-2 0,5 4-4 16,0 0 2-16,0 0-43 0,0 0 55 0,0 0-42 15,0 0 55-15,0 0-50 0,0 0 61 0,0 0-70 16,0 0 55-16,0 0-35 0,0 0 14 16,0 0-63-16,0 0 56 0,0 0-63 0,0 0 59 0,0 0-60 15,0 0 58-15,0 0-54 0,9-4 62 16,-9 4-66-16,0 0 63 0,10-2-66 0,-10 2 62 16,9-2-56-16,-9 2 52 0,14-2-50 0,-14 2 56 15,18-3-58-15,-18 3 56 0,19-1-51 0,-7 0 52 16,-12 1-62-16,24-1 67 0,-10 1-67 15,0 0 58-15,1 0-58 0,-2 0 57 0,4 0-61 16,-2 0 63-16,2 0-61 0,-2 0 58 0,4 1-48 16,-3-1 49-16,0 0 5 0,2 1-73 0,0-1 61 15,1 0-3-15,-5 0-5 0,7 1-1 0,-6-1-3 16,3 0-1-16,0-1-2 0,1 1-5 0,-2-1 7 16,3 0-6-16,-2 0 3 0,-4-1 0 15,4 2-6-15,-1-2 1 0,0 2-50 0,0-1 60 16,1-1-57-16,0 0 67 0,-3 0-55 0,4-1 59 15,-6 2-61-15,6 0 65 0,-5 0-64 0,3-1 61 16,-3 2-61-16,4 0 61 0,-3-1-57 0,2 1 56 16,1-2-58-16,-2 2 62 0,0 0-60 0,4 0 62 15,-2 2-61-15,1-2 67 0,0 0-69 0,-2 0 61 16,2 1-57-16,3-1 52 0,-3 0-51 16,0 0 57-16,0 2-61 0,2-2 60 0,-2 0-48 15,0-2 49-15,-1 2-60 0,1 0 65 0,-1 0-65 16,1 0 63-16,2 0-56 0,-3 0 57 15,2 0-47-15,-2 0 69 0,1-1-64 0,0 1 61 16,2 0-49-16,-1 0 49 0,-1-2-56 0,2 2 54 16,-1 0-59-16,3 0 55 0,-2 0-57 0,-1 0 51 15,3 0-55-15,-2 0 56 0,2 0-62 0,-2 0 56 16,2 0-53-16,-1 0 51 0,1 0-54 0,0 0 52 16,0 0-52-16,0 0 53 0,0 2-51 0,0-2 52 15,5-2-43-15,-1 2 81 0,-4 0-65 0,4 0 51 16,0 0-60-16,-2 0 56 0,5 0-52 0,-2-1 45 15,1 1-57-15,-1-2 51 16,3 2-49-16,-2 0 54 0,2 0-56 0,0 0 54 0,1-1-53 16,-2 1 35-16,2 0-37 0,0 0 54 15,7 0-60-15,-2 0 55 0,0 1-55 0,2-1 54 16,-2 0-53-16,-1 0 53 0,3 2-51 0,0-2 49 16,-2 1-53-16,4-1 52 0,-1 0-51 0,-1 0 51 15,2 0-56-15,0 0 53 0,4 0-56 0,-3 0 54 16,1 0-54-16,0 0 59 0,0 0-59 0,2 0 52 15,-2 0-54-15,7-1 55 0,-8 1-53 0,3-2 44 16,-3 2-45-16,-1 0 55 0,5-1-54 0,3 1 53 16,-6-2-53-16,6-2 59 0,-6 3-59 0,6 0 56 15,-1-1-56-15,-7 1 58 0,9-2-54 0,-4 1 54 16,-1 1-55-16,2-2 54 16,3-1-54-16,-2 0 54 0,0 3-50 0,-1-2 54 15,-6 1-55-15,0-1 51 0,1 1-51 0,-1-2 53 16,6 2-49-16,-6-1 52 0,0 1-53 0,1-1 55 15,-1 3-58-15,1-2 55 0,0 1-54 0,8 0 52 16,-8-1-56-16,2 2 51 0,-2 0-52 0,4-3 52 16,-4 3-47-16,3 0 52 0,0 0-59 0,6 0 52 15,-1 0-52-15,1 0 52 0,0 0-49 0,-1 0 47 16,1 0-51-16,-3 3 52 0,-3-3-51 0,6-3 52 16,-1 6-54-16,1-3 48 0,-7 0-47 0,0 0 55 15,0 0-51-15,-1 2 49 0,-2-2-57 16,3 1 59-16,-1-1-57 0,-2 0 55 0,1 0-52 15,-1 0 50-15,-1 0-52 0,-2 0 54 0,0 0-54 16,3-1 55-16,-4-1-56 0,2 2 47 0,-1 0-33 16,-1 0 43-16,-1-3-57 0,-3 3 53 0,-1 0-59 15,1 0 56-15,-1 0-49 0,0 0 54 0,-1 0-53 16,1 0 51-16,-3 3-54 0,2-3 56 16,0 2-56-16,-2-2 57 0,0 1-56 0,1 0 55 15,-2 0-50-15,0 0 52 0,1-1-57 0,-1 0 55 16,2 2-55-16,-2-2 50 0,0 1-48 0,0-1 49 15,-2 0-51-15,2 0 55 0,0 0-55 0,0 0 54 16,-1 0-53-16,1 0 52 0,0-1-40 0,-1 1 42 16,1 0-58-16,-2-2 57 0,1 2-57 15,-3 0 57-15,0-1-57 0,-1 1 55 0,-1 1-53 16,1-2 52-16,-3 1-51 0,1 0 52 0,-1 0-54 16,-2 0 55-16,0 0-54 0,-3 0 57 0,-1 0-58 15,3-1 54-15,-4 1-46 0,-13 0 48 0,24 0-54 16,-11 0 57-16,-2-1-57 0,1 1 56 0,-12 0-53 15,20 0 52-15,-11-1-53 0,-9 1 51 0,19-2-51 16,-19 2 54-16,18-3-49 0,-18 3 48 0,18 0-54 16,-18 0 56-16,17 0-54 0,-17 0 51 0,18-1-50 15,-18 1 51-15,15-2-51 0,-15 2 51 16,17-1-51-16,-17 1 50 0,11-1-49 0,-11 1 55 16,15-1-47-16,-15 1 50 0,12 0-58 15,-12 0 58-15,11-2-57 0,-11 2 49 0,12-1-48 16,-12 1 50-16,0 0-54 0,18 0 52 0,-18 0-52 15,0 0 53-15,18 0-54 0,-18 0 41 0,0 0-31 16,15 0 50-16,-15 0-54 0,0 0 68 0,13 0-59 16,-13 0 62-16,0 0-48 0,0 0 63 0,10 0-50 15,-10 0 13-15,0 0 14 0,0 0 11 0,0 0 3 16,13-2-5-16,-13 2-9 0,0 0-6 0,0 0-6 16,0 0-6-16,0 0-9 0,0 0 1 0,0 0-6 15,0 0-11-15,0 0 4 0,0 0-3 0,10 2-2 16,-10-2-1-16,0 0-5 0,0 0-12 15,0 0-32-15,0 0-40 0,0 0 4 0,0 0-118 16,0 0-10-16,0 0-126 0,0 0-50 0,0 0-64 16,0 0-413-16,-15 0-419 0</inkml:trace>
  <inkml:trace contextRef="#ctx0" brushRef="#br0" timeOffset="-120119.15">27300 584 20 0,'0'0'133'0,"-14"-3"-7"0,14 3-27 16,-11-4-16-16,11 4 3 0,-13-4 0 0,13 4-10 15,-13-4-20-15,13 4-3 0,-15-5 1 0,15 5-9 16,-14-3-8-16,14 3-7 0,-17-3-8 0,8 0-3 16,9 3 1-16,-18-3-10 0,18 3 0 15,-16-2-9-15,16 2 7 0,-18-1-4 0,18 1 1 16,-18-1-2-16,18 1-2 0,-18 0 3 0,18 0-1 15,-15 0-3-15,15 0-1 0,-17 1 2 0,17-1-1 16,-14 3-1-16,14-3-5 0,-14 3 10 16,14-3-5-16,-13 1 2 0,13-1 0 0,-14 5-4 15,14-5 0-15,-9 6 1 0,9-6 0 0,-10 8-50 16,5-2 64-16,-3-2-56 0,4 4 60 0,-1 0-50 16,1 1 56-16,-1 1-52 0,1 3 56 0,-2 1-55 15,2 1 58-15,-1 4-56 0,1 1 57 0,0 3-58 16,-1 2 53-16,3 2-48 0,-3 5 53 15,2 2-55-15,2 3 58 0,-2 8-48 0,2 2 48 16,0 2-53-16,-2 3 52 0,3 1-46 0,-1 1 8 16,0 2 3-16,1-2 0 0,0 2 5 15,0-1 7-15,-2-2 41 0,1 0-55 0,0-1 0 16,-1-1 3-16,1-4-4 0,1 0 8 0,-4-1 0 16,3-10 8-16,0 1-6 0,-3-1 5 0,0-5-24 15,4-3 25-15,-2-1-21 0,0 1 22 0,1-6-20 16,-3 1 25-16,4-4-19 0,-1 1 20 0,0-3-22 15,-1 0 26-15,1-3-24 0,0-1 22 0,1-1-24 16,-3 1 21-16,3-2-25 0,0 0 29 16,0-1-30-16,0-2 25 0,0 0-31 0,0 1 31 0,0-2-30 15,0 1 22-15,0-8-27 16,0 13 17-16,0-13-33 0,3 12 5 0,-3-12-21 16,2 10 12-16,1-5-22 0,-3-5 11 0,5 8-21 15,-5-8 26-15,9 7-19 0,-3-3 30 0,-6-4-21 16,13 4 25-16,-13-4-22 0,18 3 27 0,-8-1-25 15,2-1 30-15,-12-1-20 0,25 0 26 0,-11-1-24 16,-1 1 32-16,5-2-14 0,-1 2 13 0,2-3-29 16,-1 2 23-16,2 0-61 0</inkml:trace>
  <inkml:trace contextRef="#ctx0" brushRef="#br0" timeOffset="-119270.34">28963 607 89 0,'-4'-5'230'0,"4"5"-42"0,-4-7-23 15,4 7-32-15,-2-8-25 0,2 8-23 0,-3-6-19 16,3 6-20-16,0-6-13 0,0 6-14 0,9-8-4 15,-1 2-12-15,-1 3-3 0,5-3 0 0,3 3-1 16,2-2-1-16,2 2-4 0,4 0-3 0,0-1 0 16,4 0-10-16,-3 1 1 0,6 1-7 0,-4 1-2 15,1-2 1-15,3 3-1 0,-2 0-4 0,-4 0 0 16,4 0 1-16,-5 0 2 0,1 1-10 0,-1-1 17 16,-1 2 6-16,-1-1-4 0,-1 1 5 15,-2 0 1-15,0-1 0 0,-4 0 6 0,1 0-2 16,-2 1 0-16,0-1 0 0,-3 2-1 0,0-2 3 15,-1 2-7-15,1-1 5 0,-2 1 2 0,0 2 0 16,-1-1 1-16,0 3-2 0,-2 0 3 0,0 3 4 16,0-1-57-16,-1 6 72 0,1 0-58 0,-1 3 70 15,0 5-10-15,0 1 1 0,-2 4-6 0,3 4 5 16,-1 1 0-16,0 1-3 0,2 10 1 0,-2-3 2 16,3 3-4-16,-2 1-51 0,0 0 60 0,0 1-52 15,1-2 35-15,1-1-23 0,-1 2 52 16,-1-1-48-16,2-2-4 0,-1-2 52 0,-2-5-55 15,1-1 54-15,-1 0-51 0,0 0 48 0,-2-3-53 16,2 1 55-16,0-5-57 0,-3-1 52 0,0-1-50 16,-1 0 53-16,0-6-50 0,0 2 50 0,0 0-58 15,0-3 57-15,-1 0-47 0,-3-2 54 0,2 1-47 16,-1 0 50-16,-1-2-29 0,-1-1 25 0,-1 0-48 16,-2 2 4-16,-1-4 51 0,-2 3-57 0,-3-1 50 15,0-2-49-15,-3 2 48 0,-1-2-47 0,-6 2 43 16,-2 0-55-16,-3-2-1 0,-2 1-12 0,-5 1-24 15,-3-3-35-15,-5 1-100 0,0 1 59 0</inkml:trace>
  <inkml:trace contextRef="#ctx0" brushRef="#br0" timeOffset="-92177.65">18196 11193 45 0,'0'0'170'0,"0"0"-14"0,0 0-26 0,0 0-11 16,0 0-14-16,0 0-12 0,0 0-12 0,0 0-10 16,0 0-4-16,0 0-3 0,0 0-3 15,0 0-6-15,0 0 2 0,0 0-15 16,0 0-4-16,0 0-1 0,4-4-3 0,-4 4-1 15,0 0-3-15,0 0-6 0,0 0 0 0,0 0-5 16,0 0-2-16,0 0 5 0,0 0-5 0,0 0-2 16,0 0-1-16,0 0-4 0,0 0-4 0,0 0 5 15,0 0 0-15,0 0 0 0,0 0 7 0,0 0-5 16,11 0 22-16,-11 0-13 0,0 0 3 0,13 2-4 16,-13-2-2-16,0 0-2 0,18 1-4 0,-18-1 2 15,16 0-8-15,-16 0 2 0,21 1-5 0,-21-1 3 16,23 2 5-16,-9-1-11 0,-1 0 0 15,2-1 2-15,-1 1-2 0,4-1 1 0,0 0 2 0,2 0-34 16,1 2 36-16,-1-2-28 0,2 1 33 16,2 0 5-16,3-1-9 0,-1 0-3 15,2 1-2-15,0-1-2 0,1 2 2 0,2-2-1 16,0 0 4-16,1 0-14 0,1-2 14 0,-1 2-1 16,6-1 4-16,-1 1-6 0,0-1 0 0,0 0 0 15,2-1 0-15,0 1 1 0,-2 0 1 0,4-2 7 16,1 2-33-16,-1 0 45 0,9-5-38 0,-1 2 42 15,2 2 2-15,-4 1-13 0,4-2 2 0,4-1-9 16,0 0 2-16,-1 1-3 0,2 1-4 0,0 1 10 16,3 0-11-16,-3-1 0 0,2 2 8 0,-2-1-50 15,4 1 48-15,0-2-38 0,4 4 45 0,-1-2-2 16,2 0-1-16,1 1-3 0,10-1 1 16,0 0-5-16,2 2 3 0,0-1-1 15,-2-1 14-15,0 0-58 0,-12 1 47 0,16 0-3 16,-1-1-6-16,1 1 2 0,1 1 0 0,-1-2-2 15,0 1 0-15,-1 2-2 0,0-2 2 0,3 0-3 16,1 1-33-16,-4-1 44 0,4-1-1 0,-1 2-7 16,-3 0 2-16,2-1-1 0,-3 2-1 0,-2-2-3 15,0 2 5-15,-1 1 0 0,-12-3-40 0,1 2 46 16,-2-1-47-16,2-1 52 0,-1 3-46 0,-2-1 48 16,3 1-5-16,-4-1-2 0,3 0 0 0,-6 0-2 15,1-1 7-15,-2 2-10 0,-2 1 0 16,-1-2-46-16,-2 1 53 0,-2-2-44 0,0 2 45 15,-8 0-42-15,-1-1 48 0,-1 0-41 16,-2-1 51-16,0 0-52 0,-6 0 57 0,3 0-64 16,2 2 58-16,-6-3-51 0,-1 2 47 0,0-2-42 15,-1 0 61-15,-1 1-49 0,0-1 51 0,-3 1-56 16,-2-2 60-16,-2 0-54 0,1 0 49 0,-1 0-70 16,-6 0 71-16,0 1-52 0,2-1 80 0,-5 2 2 15,-11-2 1-15,19 0 4 0,-19 0 2 0,19 0 1 16,-19 0 1-16,13 2 2 0,-13-2 2 15,12 0-3-15,-12 0-7 0,0 0-53 0,15 1 54 0,-15-1-57 16,0 0 49-16,0 0-59 0,13 0 53 0,-13 0-67 16,0 0 47-16,0 0-57 0,0 0 51 15,11 2-59-15,-11-2 49 0,0 0-59 0,0 0 47 16,0 0-71-16,0 0 22 0,0 0-50 16,0 0-60-16,9 1-104 0,-9-1-34 0,0 0-86 15,0 0-368-15,0 0-238 0</inkml:trace>
  <inkml:trace contextRef="#ctx0" brushRef="#br0" timeOffset="-70451.4">26123 11734 42 0,'-1'-7'347'0,"-3"0"-50"0,4 0-49 0,-1 1-20 16,0-1-78-16,-1-2 15 0,2 9-54 0,-2-12 35 16,0 4-58-16,1 2 52 0,1-3-71 0,-1 2 60 15,1 0-66-15,0-1 65 0,0 1-51 16,0-1 47-16,0 8-56 0,-3-11 44 15,3 11-68-15,0-12 43 0,0 12-72 0,0-7 52 16,0 7-65-16,0 0 39 0,0-10-58 0,0 10 50 16,0 0-55-16,0 0 60 0,0 0-59 0,-2 11 49 15,-1-2-56-15,1 2 54 0,-1 6-13 0,3-1 2 16,-2 3-2-16,0 1-5 0,1 0-5 0,1 0-3 16,0 2-9-16,0-1-5 0,0-1-24 0,1 1-7 15,1 0-6-15,-1-3 2 0,0-1-48 0,3-2 70 16,0 1-51-16,-2-4 66 0,1-3-48 0,1 1 60 15,0-3-64-15,-2-2 61 0,-2-5-56 0,12 6 68 16,-12-6-57-16,12-3 67 0,-4-2-57 16,1 0 68-16,0 0-8 0,-1-3-52 15,-1-1 60-15,1-2-63 0,1 2 72 0,-3-2-59 16,1-2 67-16,-1 7-47 0,0-4 49 0,-2 2-55 16,1 2 51-16,-1-3-65 0,0 5 54 0,-1-2-58 15,-3 6 49-15,6-9-66 0,-6 9 67 0,6-6-63 16,-6 6 57-16,0 0-56 0,12 0 60 0,-12 0-7 15,8 3-24-15,-8-3-18 0,10 8 0 0,-10-8-11 16,10 9-17-16,-5-5-3 0,3 1 5 0,-1 1 8 16,0-1 5-16,-1-3 10 0,-6-2 8 0,12 7 15 15,-12-7-4-15,11 3 17 0,-11-3 9 16,0 0 22-16,18-3 26 0,-9-1 8 0,-4-1 18 0,3-1 13 16,-2-4 9-16,2 1-6 15,-2-2-9-15,-1 1-16 0,-1-4-15 0,0 0-61 16,-1 0 52-16,-2-1-60 0,0 1 46 0,-1-1-58 15,-1-2 64-15,0 1-72 0,-1 2 51 0,0-2-57 16,-2 2 2-16,-1-1 4 0,1 3 2 0,0 0 0 16,-1 0-11-16,4 4-24 0,-2-2-25 0,1 4-31 15,-1-1-26-15,3 7-19 0,-4-10-2 0,4 10-10 16,0 0-8-16,0 0-16 0,0 0-43 0,0 0-26 16,-7 9-156-16,7-9 120 0</inkml:trace>
  <inkml:trace contextRef="#ctx0" brushRef="#br0" timeOffset="-70183.53">26559 11796 163 0,'0'0'332'15,"0"0"-60"-15,9-3-34 0,-9 3-17 0,0 0-32 16,6-7-23-16,-6 7-29 0,0 0-28 0,0 0-8 15,0 0-40-15,0 0-17 0,0 0-6 0,0 0-10 16,3 10-8-16,-6-4-3 0,2 3-3 0,-3-1-2 16,3 3-3-16,-3-1-5 15,2 3 7-15,-2 2-11 0,1-3 28 0,1 4-86 16,0-1 16-16,0 1-21 0,-1-4-20 0,3 1-28 16,-1 1-28-16,1-2-32 0,0 0-37 0,0-2-216 15,1-1 110-15</inkml:trace>
  <inkml:trace contextRef="#ctx0" brushRef="#br0" timeOffset="-69635.52">26853 11610 282 0,'0'0'405'0,"-1"-12"-121"15,1 12 27-15,-2-9-123 0,2 9 17 0,-2-7-96 16,2 7 31-16,0 0-84 0,0 0 44 0,-9 5-77 16,9-5 50-16,-5 7-63 0,1 4 50 0,0-3-20 15,2 1-3-15,-1 1-14 0,0 1-3 0,1-1 1 16,-1 2-14-16,3-4-3 0,0 3-1 0,-1-4-2 16,1 2-3-16,0-2 5 0,1-1-11 0,-1-6 7 15,4 12-4-15,-4-12 2 0,5 7 1 16,-5-7-1-16,9 4-6 0,-9-4 7 15,13 0 1-15,-5-3 2 0,-8 3-44 0,14-6 53 16,-5 1-53-16,-2 1 62 0,0-3-54 0,-1 3 59 16,3-1-55-16,-4 1 60 0,0-1-57 0,-5 5 68 15,9-6-72-15,-9 6 63 0,8-5-66 0,-8 5 54 16,0 0-56-16,10-4 59 0,-10 4-56 0,0 0 57 16,9 6-58-16,-9-6 58 0,4 9-55 0,-1-2 56 15,-1 0 2-15,3 2-13 0,-1-3-4 0,-3 2-4 16,4 1-6-16,-1-4-2 0,0 2 1 0,0-2 1 15,0 1 0-15,-4-6-42 0,9 6 58 0,-9-6-45 16,7 6 51-16,-7-6-55 0,0 0 64 0,13-2-54 16,-13 2 61-16,13-8-50 0,-9 1 66 15,1 0-65-15,-1-3 64 0,0 0-67 16,-2 0 64-16,4-3-69 0,-3-1 60 0,-2 0-67 16,3 2 10-16,-3-3-2 0,1-1-1 0,-2 4-11 15,0-2-2-15,0 0-7 0,-2 2-5 0,2 0-6 16,-1 1 24-16,1 0-45 0,0-1-5 0,0 6-40 15,-1-3-49-15,1 9-38 0,0-10-47 0,0 10-131 16,1-9 162-16</inkml:trace>
  <inkml:trace contextRef="#ctx0" brushRef="#br0" timeOffset="-69435.08">27188 11656 211 0,'0'0'364'0,"0"0"-71"16,6-6-79-16,-6 6 6 0,5-3-94 0,-5 3 13 15,0 0-70-15,8-5 42 0,-8 5-78 0,0 0 25 16,0 0-55-16,11 2 39 0,-11-2-7 0,4 8-6 16,-2-1-12-16,-2 0-1 0,0 0-5 0,-2 5 1 15</inkml:trace>
  <inkml:trace contextRef="#ctx0" brushRef="#br0" timeOffset="-68069.28">27197 11727 360 0,'0'0'356'0,"0"0"-33"0,0 0-12 15,0 0-36-15,-12-2-36 0,12 2-36 0,0 0-24 16,0 0-34-16,-4-6-25 0,4 6-7 0,0 0-1 16,-5-9 4-16,5-16 9 0,0 50-6 0,-1-34 0 15,1 9-58-15,0-8 55 0,0 8-71 0,0-6 45 16,0 6-68-16,1-9 46 0,-1 9-64 0,4-8 45 15,-4 8-65-15,3-5 51 0,-3 5-58 0,0 0 45 16,5-6-61-16,-5 6 46 0,0 0-71 16,0 0 40-16,0 0-52 0,0 0 54 15,9 6-5-15,-9-6-7 0,1 9 1 0,-1-9 1 16,0 16 2-16,-4-7 5 0,4 0 3 0,-4 3-2 16,2-2 5-16,-3 4 0 0,0-1 8 0,0-2 0 15,1 3-1-15,-3-1 2 0,5-3-11 0,-2 1 23 16,0-3-5-16,-1 2 4 0,1-3-2 0,3 1 2 15,-2-2 1-15,3-6 1 0,-5 11-2 0,5-11-7 16,0 9-1-16,0-9 5 0,0 0 2 0,5 5-1 16,-5-5 9-16,13 0-7 0,-13 0-6 0,17-4-9 15,-6 1-33-15,1 0-41 0,-1-4-58 0,4 3-49 16,0 0-36-16,-3 0-57 0,2-2-42 16,-3 1-230-16,3 1-74 0</inkml:trace>
  <inkml:trace contextRef="#ctx0" brushRef="#br0" timeOffset="-66636.77">27475 11605 109 0,'0'0'346'15,"-6"-6"-60"-15,6 6-34 0,-8-6-25 16,8 6-71-16,-4-9 29 0,4 9-75 0,-6-8 41 16,6 8-75-16,-2-6 49 0,2 6-86 0,0-9 52 15,0 9-78-15,2-11 59 0,-2 11-72 16,10-12 57-16,-3 6-77 0,-1 0 60 0,2 0-59 0,-1 1 54 15,2 0-59-15,-1 1 55 0,0 0-59 16,-1 1 55-16,-7 3-56 0,13-4 53 0,-13 4-60 16,12-3 55-16,-12 3-59 0,10-4 56 0,-10 4-56 15,0 0 53-15,0 0-51 0,13 2 60 0,-13-2-61 16,0 0 58-16,2 6-52 0,-2-6 49 0,-2 6-44 16,2-6 47-16,-7 8-53 0,2-3 79 0,5-5-78 15,-6 8 52-15,6-8-47 0,-9 8 48 16,9-8-58-16,-8 7 49 0,8-7-5 0,-2 7-2 15,2-7-8-15,-3 7 2 0,3-7-4 0,-1 6 1 16,1-6 7-16,0 0-6 0,0 8 2 0,0-8-7 16,0 0 4-16,2 7 2 0,-2-7 1 0,0 0 2 15,4 6 0-15,-4-6-2 0,0 0 9 0,3 5-7 16,-3-5-1-16,0 0 2 0,0 0 1 16,0 0-7-16,2 6 3 0,-2-6-1 0,0 0-10 15,0 0-24-15,0 0-14 0,0 0-13 0,0 0 1 16,0 0 11-16,0 0 5 0,-5-6-2 0,5 6 0 15,0 0 7-15,-4-8 8 0,4 8 6 0,-2-5 12 16,2 5 0-16,-3-6 2 0,3 6 6 16,-1-9 7-16,1 9 2 0,-4-7 10 0,4 7 18 15,0-11-4-15,0 11 31 0,0-7-28 0,0 7 34 16,-4-12-29-16,4 12 51 0,0-9-45 0,0 9 57 16,0-9-63-16,0 9 58 0,3-6-69 15,-3 6 61-15,-3-8-73 0,3 8 67 0,0 0-75 16,0-6 57-16,0 6-74 0,0 0 62 0,0 0-73 15,0 0 59-15,-2-6-63 0,2 6 63 0,0 0-58 16,-3 6 57-16,3-6-64 0,-4 11 65 0,2-5-56 16,-1 1 57-16,-1 2-10 0,3 0-1 0,-3 3-8 15,3-2-4-15,0 0-2 0,1 1-3 0,-2-1-1 16,2 0 2-16,2-3-7 0,-1 3 0 16,0-3 4-16,3-2-9 0,-4-5 3 0,8 10 5 15,-8-10-2-15,10 6 3 0,-10-6 1 16,15 0 0-16,-15 0 1 0,13-1-2 0,-3-2 1 15,-1 0 3-15,-1-2-5 0,0-1 8 0,2 3-7 16,-4-2-54-16,2-1 68 0,-2 0-48 0,2 3 65 16,-3-1-54-16,0-1 59 0,-5 5-61 0,8-5 58 15,-8 5-59-15,9-5 46 0,-9 5-63 0,0 0 64 16,0 0-60-16,11-1 60 0,-11 1-4 0,5 6-2 16,-5-6-7-16,6 10-5 0,-4-5-4 0,3 0-6 15,-1 4-10-15,-3-1 7 0,6 1-6 0,-5-1 2 16,5-2-1-16,-2 2 5 0,1-2 1 0,-1 0 2 15,2-1 3-15,-1-1 0 0,-6-4 7 16,14 4-4-16,-14-4 8 0,14-2-2 16,-6 0-7-16,1-2 13 0,0-1 10 0,-2-1 10 15,1 1 5-15,1-2 13 0,-3-1-56 0,1-3 57 16,-2 2-58-16,0-1 51 0,0-1-59 0,-4-2 51 16,3 3-60-16,-3-2 53 0,1-1-57 0,-4 3 47 15,1-2-60-15,-3 2 46 0,3-1-19 0,-4 0-17 16,1 3-18-16,-1 0-34 0,0-1-69 0,0 5 18 15,0-2-35-15,-2 1-44 0,7 5-29 0,-9-3-15 16,9 3-27-16,-9 3-129 0,9-3 131 0</inkml:trace>
  <inkml:trace contextRef="#ctx0" brushRef="#br0" timeOffset="-66086.75">27942 11600 354 0,'0'0'302'0,"0"0"-30"0,0 0-58 0,1-7 27 15,-1 7-97-15,0 0 41 0,0 0-90 0,4-5 34 16,-4 5-82-16,0 0 49 0,5-6-76 15,-5 6 49-15,0 0-66 0,8-6 51 0,-8 6-65 0,0 0 60 16,10-3-69-16,-10 3 57 0,0 0-68 16,13-1 53-16,-13 1-59 0,9 3 51 0,-9-3-54 15,7 4 44-15,-7-4-50 0,4 8 60 0,-4-8-10 16,5 7-10-16,-2 2 3 0,-3-9-3 0,0 12-1 16,-3-5 2-16,1-1 3 0,-1 0-2 0,-1 2-1 15,-1 0 4-15,-1-2 9 0,1 3-13 0,-3-3 8 16,2 2-6-16,-1 0 5 0,3-4-4 0,-1 3 2 15,0-3 0-15,0 1 1 0,5-5-7 0,-4 5 19 16,4-5-19-16,-5 7 0 16,5-7 2-16,0 0 3 0,0 8 0 0,0-8 0 15,0 0 1-15,7 2 0 0,-7-2 1 0,7 4 6 16,-7-4-7-16,12 3 5 0,-12-3-3 0,10 4 0 16,-5 0-2-16,-5-4 2 0,14 6-3 0,-9-1 2 15,3-1 1-15,-3 1 11 0,-5-5-8 0,9 8 5 16,-8-2 1-16,-1-6 6 0,7 8 0 0,-7-8 5 15,1 13-2-15,-1-13-1 0,-3 11-1 0,-2-5-4 16,0 0 23-16,-4 0-33 0,0 0 4 0,-1 1-9 16,-4 0 2-16,1-1-38 0,-3-1-66 0,-1 2-55 15,0-2-83-15,1 1-89 0,0-3-143 16,1 4 43-16</inkml:trace>
  <inkml:trace contextRef="#ctx0" brushRef="#br0" timeOffset="-60471.74">25719 11442 31 0,'0'0'259'0,"-2"-6"-46"16,2 6-37-16,-3-7-38 0,3 7-24 0,0 0-18 15,0-6-15-15,0 6-12 0,0 0-11 0,0 0-11 16,-2-7-15-16,2 7-8 0,0 0-6 0,0 0-1 16,-3-7-10-16,3 7 1 0,0 0-1 0,-4 7-3 15,4-7 1-15,-1 9-9 0,0 2 13 16,-3 0 0-16,0 4 6 0,3 4 37 0,-3 9-45 16,0 3 2-16,3 4-1 0,-2 3-1 15,2 5 24-15,1 5-23 0,0-1-7 0,1 4-1 16,2-2 3-16,1-3-7 0,2 6 11 0,3-2-9 15,0-2 9-15,3 1-3 0,0-3-1 0,5 1 1 16,1-4-11-16,-3-3-15 0,7-3 3 0,2-2-28 16,-1-4 4-16,-1-2-29 0,2-2-19 0,-2-6-45 15,0-3-55-15,-1-5-105 0,1-1 243 0</inkml:trace>
  <inkml:trace contextRef="#ctx0" brushRef="#br0" timeOffset="-59838.41">28270 11270 152 0,'-4'-12'309'0,"-1"7"-8"0,3-2-58 0,-3-2 8 16,2 4-57-16,1-1-13 0,-1 0-20 0,3 6-14 16,-5-8-18-16,5 8-17 0,-3-10-15 15,3 10-23-15,-4-6-14 0,4 6-18 0,0 0-10 16,-2-5-11-16,2 5-5 0,0 0-5 0,2 6-1 16,2 2-2-16,0 4-2 0,3 3-1 0,1 6 0 15,1 2 3-15,3 6-54 0,1 7 73 0,-2 0-76 16,-2 2 68-16,4 0-6 0,-5 2-5 0,-2-1-5 15,-2-4-2-15,-3-2 2 0,-1 1-3 16,-1-1 7-16,-3-1-6 0,-2-3-4 0,-2 0 3 16,-5-1-3-16,0-2-1 0,-3-1 2 0,-5 1-1 15,-2 1-21-15,3-6-81 0,-7-2-5 0,-2 1-82 16,-2-2-65-16,2-5-79 0,-2-2-142 0,-1-1 34 16</inkml:trace>
  <inkml:trace contextRef="#ctx0" brushRef="#br0" timeOffset="-36911.61">23257 12232 79 0,'0'0'362'0,"0"0"-77"15,0 0-77-15,-7-4 20 0,7 4-65 0,0 0-26 16,0 0-29-16,0 0-24 0,0-8-15 0,0 8-16 16,0 0 34-16,9-5-57 0,-2 1 35 0,0-1-60 15,6-3 47-15,1 1-51 0,0-3 41 0,4 0-46 16,0 1 39-16,1-1-52 0,-1-1 47 0,0 3-48 16,-4-2 13-16,1 4-77 0,-2-3-19 15,-3 4-45-15,-1 1-45 0,2-1-46 0,-4-1-182 16,-7 6 117-16</inkml:trace>
  <inkml:trace contextRef="#ctx0" brushRef="#br0" timeOffset="-36678.55">23346 12043 93 0,'0'0'313'0,"-6"-6"-53"0,6 6-33 15,-7-6-13-15,7 6-18 0,0 0-27 0,-5-6-5 16,5 6-47-16,0 0-23 0,-6-5-18 15,6 5-15-15,0 0-10 0,-4-6-14 0,4 6-11 16,0 0-10-16,0 0-9 0,0 0 18 0,0 0-19 16,0 0-10-16,0 0 4 0,3 14-43 0,-1-5 49 15,6 2-38-15,-2 5 47 0,2 5-39 16,1 1 8-16,2 8 43 0,-2-3-46 0,3 7 41 16,2 3-48-16,-3-3 43 0,2-5-29 0,-3-1-50 15,1-2-48-15,0 0-64 0,-2-5-64 0,-1-3-228 16,1-1 54-16</inkml:trace>
  <inkml:trace contextRef="#ctx0" brushRef="#br0" timeOffset="-35862.66">23721 11995 257 0,'-2'-5'536'16,"2"5"-170"-16,-2-10 5 0,2 10-113 0,-3-7 4 16,3 7-109-16,0 0 15 0,-1-8-97 0,1 8 37 15,0 0-72-15,0 0 43 0,0 0-59 16,5 9 42-16,0 1-59 0,3 3 52 0,-2 2-64 15,2 4 52-15,2 7-60 0,3 2 3 16,-3 0-5-16,4 4 36 0,0 2-155 0,-1 2-34 16,1-2-88-16,0 0-96 0,-1 1-232 0,-3-7-103 15</inkml:trace>
  <inkml:trace contextRef="#ctx0" brushRef="#br0" timeOffset="-31130.66">24505 10920 289 0,'0'0'347'0,"0"0"-99"0,0 0 21 16,0 0-66-16,0 0 23 0,-10-3-88 15,10 3 41-15,0 0-112 0,0 0 42 0,0 0-80 16,0 0 55-16,9-1-75 0,-9 1 57 0,10-3-71 16,-10 3 73-16,17-2-83 0,-7 0 58 0,2 1-63 15,-12 1 53-15,24-1-57 0,-14-1 57 0,4 0-59 16,-14 2 79-16,23-1-88 0,-13-1 47 0,-10 2-74 15,18-3 37-15,-18 3-93 0,14 0 6 16,-14 0-50-16,12-2-61 0,-12 2-66 0,9-6-150 16,-9 6 90-16</inkml:trace>
  <inkml:trace contextRef="#ctx0" brushRef="#br0" timeOffset="-30912.92">24583 10779 131 0,'0'0'313'0,"-5"-8"-42"15,5 8-34-15,-5-5-15 0,5 5-39 0,-4-4-29 16,4 4-33-16,0 0-25 0,-4-6-24 0,4 6-25 16,0 0 0-16,0 0-12 0,-5 6-4 15,5-6 4-15,3 10 3 0,-2 2-4 0,0 4 47 16,2 1-70-16,-1 2 54 0,1 5-71 0,0 4 59 16,-1 3-73-16,3 4 58 0,-2-1-58 15,1 1 43-15,1-3-139 0,-3 1-80 0,3-1-73 16,-2-6-266-16,-2-1-40 0</inkml:trace>
  <inkml:trace contextRef="#ctx0" brushRef="#br0" timeOffset="-30596.87">24854 10839 349 0,'0'0'383'0,"-1"-11"-105"0,1 11-24 16,0-5-56-16,0 5-40 0,0 0-30 0,-1-9-32 15,1 9-26-15,0 0-16 0,0 0-7 0,0 0-9 16,0 0 63-16,2 9-89 0,1-1 55 0,-2 2-63 15,2 7 48-15,-2 2-66 0,0 3 60 16,2 4-66-16,-1 1 60 0,2-2-64 0,0 9 52 16,-2-3-61-16,2 0 22 0,-1-3-130 0,-2-2-79 15,4 1-99-15,-2-3-189 0,-2-4-4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4-02-13T12:57:23.435"/>
    </inkml:context>
    <inkml:brush xml:id="br0">
      <inkml:brushProperty name="width" value="0.05292" units="cm"/>
      <inkml:brushProperty name="height" value="0.05292" units="cm"/>
      <inkml:brushProperty name="color" value="#FF0000"/>
    </inkml:brush>
  </inkml:definitions>
  <inkml:trace contextRef="#ctx0" brushRef="#br0">17750 861 230 0,'0'0'231'0,"-1"-8"33"0,1 8-80 15,0-9 46-15,0 9-90 0,-2-9 21 0,2 9-59 16,-1-8 35-16,1 8-44 0,0-9 1 16,0 9-26-16,-1-8-5 0,1 8-19 15,0 0-9-15,0-7-8 0,0 7-6 0,0 0-6 16,-3-7-6-16,3 7-5 0,0 0-6 0,0 0 24 0,0 0-27 16,0 0 30-16,0 0-33 0,0 9 26 15,0 4-34-15,0 4 38 0,0 4-39 0,0 7 36 16,0 10-32-16,0 12 30 0,-1 3-17 0,1 6 6 15,-3 13-34-15,2 2 40 0,0 2-22 0,1 6 27 16,-3 0-25-16,3 2 30 0,-1 2-26 0,-2 1 26 16,3-3-25-16,-1 3-11 0,0 1 29 0,1-1 6 15,-2-1-3-15,2-4 9 0,-2-1-8 0,1-1 4 16,-2-5-9-16,3-1-26 0,-1-3 31 0,0-2-25 16,-1-11 28-16,1 0-22 0,0-4 19 15,-2 0-29-15,2-3 27 0,0-4-7 16,-1-2 0-16,1-7 6 0,0 0-7 0,1-3-23 15,-3-1 30-15,3-4-34 0,0-4 33 0,0 0-34 16,0-5 31-16,0 0-36 0,0-3 18 0,0-5-42 16,0 2 5-16,0-3-23 0,0-1 17 0,0-2-70 15,0-9-56-15,0 9-66 0,0-9-65 0,0 0-128 16,0-9 97-16</inkml:trace>
  <inkml:trace contextRef="#ctx0" brushRef="#br0" timeOffset="1134.69">17829 811 165 0,'-5'-8'180'0,"0"1"14"15,0-1-67-15,1 1 31 0,0 1-72 0,0 0 41 16,3-1-65-16,-2 1 44 0,3 6-71 0,-5-8 53 15,1 1-60-15,4 7 48 0,-2-10-53 0,2 10 43 16,-4-9-58-16,4 9 47 0,0-10-61 0,5 5 49 16,-5 5-58-16,5-14 52 0,4 8-59 0,0-3 52 15,5 0-53-15,3-4 61 0,7 1-66 0,4-2 59 16,7 0-5-16,2-3-6 0,2 1-3 16,5 2-4-16,2-3-7 0,0 3 1 0,4-3 2 15,7 0-5-15,2 0 3 0,0 0-3 16,2 1-2-16,2 2 1 0,3-2-6 0,-1 1 5 0,-1 1 1 15,3-1-3-15,-1 3-2 0,-2-1 3 16,3-1 1-16,-5 3-2 0,2-1 0 0,-8 2-4 16,8-1 7-16,-9 3 2 0,3-1-6 0,-2 1 3 15,-1-1-2-15,-3 1 0 0,2 2-2 0,-3-1-1 16,-2 2 2-16,-1-1 6 0,-8 3-4 0,-2-1-3 16,3 1 4-16,-4 1-2 0,-2 0 4 15,-5-1-4-15,1 1-4 0,-2 2 11 0,-2 0-7 16,1 0-2-16,-6 0-3 0,1 2 3 0,-1-1 1 15,-2 2 1-15,-2-1-5 0,1 2 5 16,-1 1 1-16,0 0-4 0,-1 1-5 0,-2 0 8 16,3 3-6-16,-3 2 6 0,-2 1-1 0,2 2-4 15,-2 2 10-15,0 3-3 0,-3 5-4 0,-1 0 2 16,1 4-51-16,-1 3 65 0,-2 3-51 0,-1 6 57 16,-1 4-48-16,-1 2 60 0,-3 2-57 0,-1 2 56 15,3 2-55-15,-6 3 55 0,3-1-54 16,0 5 56-16,-2 7-50 0,0 3 11 0,0-2 2 15,-3 2 12-15,2-2-4 0,-2 0-2 0,1 1 1 16,-1 0 4-16,0-2 1 0,-4 0 0 0,5 0-1 16,-1-2-29-16,0 1 17 0,-3-1 38 0,4-8-36 15,-3 9 10-15,-1-2 27 0,3 0-29 0,-3 3 30 16,2-14-26-16,0-2 32 0,-1 1-22 16,1-1 23-16,1-3-19 0,-3-1 23 0,2-3-32 15,-1-1-1-15,1-1 0 0,1-7-1 0,-3-1 0 16,4 0 2-16,-2-1-18 0,1-1 23 0,-2-2-28 15,2-4 37-15,0 1-40 0,1-2 34 0,-1-1-29 16,0-1 33-16,1 0-35 0,0 0 43 16,-2 0-31-16,1-2 50 0,0 0-2 0,0-2-1 15,-2-1 0-15,2-1-2 0,-4 2 3 0,0-4 4 16,0 3 2-16,-1-2 6 0,-1-1 2 0,-6 1-8 16,3-2 0-16,-5-1-3 0,-4 2-10 0,-3-2 4 15,-6-1-35-15,3-2 16 0,-6 0 10 16,-8 0-11-16,-2-1-5 0,-2-1-19 0,-2-1 15 15,-4 0-4-15,-5 0 2 0,1-2-6 0,-15 1 8 16,-2-1 0-16,-3 1 5 0,-2 0-1 0,-3 0 5 16,2-2-6-16,-3 1 15 0,-2 2-1 0,1 0 0 15,-4 0-4-15,0 2-3 0,-2 0 4 0,4 1 0 16,-2-1 3-16,5 0 26 0,0 0-5 0,9 1 8 16,0-1-15-16,18-1-3 0,2 0-7 15,4-2-5-15,7 0-11 0,8-1 3 0,7 1-15 16,1-2-1-16,8-1-6 0,1 0 2 0,0 0-23 15,4 0 4-15,0-1-16 0,5-1 7 0,-1 2-15 16,10-2 9-16,-18 1-31 0,18-1-3 16,-13 2-19-16,13-2-16 0,0 0-12 0,-15 3-5 15,15-3-8-15,0 0-9 0,-13 0-13 0,13 0-13 16,0 0-27-16,-10-4-88 0,10 4-91 0,-5-8-275 16,1 0-149-16</inkml:trace>
  <inkml:trace contextRef="#ctx0" brushRef="#br0" timeOffset="1882.69">18179 876 21 0,'0'0'240'15,"4"-6"48"-15,-4 6-90 0,0 0 34 16,4-9-65-16,-4 9 30 0,0 0-77 0,4-6 22 16,-4 6-57-16,0 0 20 0,0 0-57 0,2-8 26 15,-2 8-52-15,0 0 28 0,0 0-52 0,0 0 37 16,0 0-52-16,0 0 44 0,0 0-47 16,0 0 46-16,-1 12-45 0,-2-1 47 0,1 2-34 15,-3 4 35-15,0 5-42 0,-2 1 42 0,3 2-41 16,-1 0 36-16,1-1-40 0,-2 1 35 0,6-1-36 15,-1-5 43-15,0 0-35 0,1-1 1 0,2-1 30 16,1-1-30-16,2 0 35 0,0-4-37 16,1 0 5-16,3-1 7 0,3-5-13 0,-1 0-18 15,2-1-21-15,2-5-120 0,3 0-30 0,-4-2-320 16,4-2-20-16</inkml:trace>
  <inkml:trace contextRef="#ctx0" brushRef="#br0" timeOffset="2649.69">18506 953 108 0,'0'0'68'0,"0"0"-47"0,0 0 64 0,0 0-14 16,0 0-21-16,0 0 1 0,0 0-8 0,0 0-1 16,0 0-9-16,0 0-3 0,-1-7 0 0,1 7-1 15,0 0-6-15,0 0-2 0,0 0-1 0,0 0-4 16,0 0-4-16,0 0-3 0,0 0 4 0,0 0-8 15,0 0-1-15,0 0-3 0,0 0 0 0,0 0-2 16,0 0 3-16,0 0-5 0,0 0-1 16,0 0 2-16,0 0-8 0,0 0 1 0,0 0-6 15,0 0-1-15,0 0-7 0,0 0-5 0,0 0-6 16,0 0-11-16,0 0-12 0,0 0-2 16,0 0-16-16,0 0-60 0,0 0 42 0</inkml:trace>
  <inkml:trace contextRef="#ctx0" brushRef="#br0" timeOffset="3733.6">18517 995 239 0,'0'0'285'0,"-3"-5"-13"16,3 5-100-16,0 0 16 0,-6-4-82 0,6 4 28 15,0 0-82-15,-17 3 39 0,12 1-66 0,-3 1 46 16,-1-1-58-16,2 4 40 0,-2 1-51 0,1 0 45 15,0 3-57-15,-2-1 48 0,5 1-53 0,0 1 50 16,1-2-55-16,0-1 52 0,0 0-53 0,4-1 45 16,-1-1-45-16,1-8 56 0,-1 13-55 0,1-13 51 15,1 9-52-15,-1-9 55 0,0 0-51 0,5 7 49 16,-5-7-47-16,8-2 46 0,-8 2-45 16,6-6 49-16,-2 2-54 0,0-1 54 0,1 0-56 15,-4-1 61-15,3 1-45 0,1-1 41 0,-2 0-42 16,-2 0 48-16,4 1-47 0,-2-1 42 15,-3 6-46-15,6-8 38 0,-6 8-42 0,5-8 38 16,-5 8-41-16,4-9 31 0,-4 9-35 0,5-5 47 16,-5 5-50-16,7-7 45 0,-7 7-43 0,6-5 42 15,-6 5-40-15,9-5 42 0,-9 5-44 0,9-5 35 16,-9 5-32-16,9-5 44 0,-9 5-44 0,11-6 41 16,-4 3-40-16,-7 3 40 0,13-6-39 0,-13 6 39 15,12-6-41-15,-12 6 41 0,13-5-44 0,-13 5 39 16,15-3-46-16,-15 3 46 0,13-2-42 15,-13 2 41-15,13 3-42 0,-13-3 42 16,14 5-41-16,-6 0 42 0,-2-1-46 0,0 4 41 16,-2-2-51-16,3 1 50 0,-5 1-53 0,2-2 50 15,0 1-48-15,-1-1 46 0,-3-6-39 0,2 11 55 16,-2-11-50-16,6 9 58 0,-6-9-39 0,3 8 67 16,-3-8-13-16,0 0 18 0,0 0-32 0,4 4 13 15,-4-4-31-15,0 0 15 0,1-7-17 0,-1 7 8 16,1-10-28-16,-1 10 20 0,3-12-65 0,-2 3 18 15,2 2-64-15,1-1 29 0,-2 0-89 0,2-1 25 16,0 1-79-16,1-1 37 0,-1 2-17 16,1 0-6-16,1 1-96 0,-2-2 247 0</inkml:trace>
  <inkml:trace contextRef="#ctx0" brushRef="#br0" timeOffset="4332.07">18850 929 102 0,'0'0'113'0,"0"0"20"0,12 1-20 0,-12-1-18 16,-3 6 0-16,3-6-25 0,0 10-11 0,0-10-11 16,-1 10-10-16,1-10-6 0,-1 12-6 15,-1-6 0-15,2-6-7 0,0 12-4 0,0-12-3 16,0 12 0-16,0-12-3 0,2 8 4 0,-2-8 3 16,1 7 25-16,-1-7-25 0,0 0 66 0,6 6-53 15,-6-6 59-15,0 0-61 0,8-3 53 0,-8 3-55 16,6-4 51-16,-6 4-56 0,9-6 46 15,-9 6-67-15,9-7 50 0,-9 7-61 0,8-6 51 16,-8 6-62-16,6-7 54 0,-6 7-54 0,8-2 51 16,-8 2-59-16,10 1 55 0,-10-1-57 0,8 8 57 15,-4-1-54-15,-2 3 58 0,3 0-56 16,-1 4 53-16,0 3-54 0,0 0 59 0,-2 3-51 16,-2 4 49-16,0 1-53 0,-2 0 54 0,-2 0-59 15,0-1 17-15,0-2-1 0,-1-4 1 0,3-2 6 16,-2-1 25-16,0-1 30 0,0-3 29 0,-2-1 24 15,2-2 0-15,-1-2-7 0,5-6-16 0,-8 7-29 16,8-7 2-16,0 0 2 0,-10-1-15 16,10 1-7-16,-4-9-16 0,4 9-5 0,0-15 11 15,4 5-18-15,-2 1 9 0,2-4-15 0,3-1 14 16,-1-1-20-16,3-2 18 0,1-1-13 0,-1 1 11 16,4-3-19-16,2-3 21 0,-2 2-21 15,5-1 23-15,-4 1-26 0,1-2 24 0,1 2-23 16,-1-3 19-16,-2 2-13 0,-2 4 14 0,1 0-17 15,-2-1 18-15,-1 3-11 0,-3 2 16 0,1 1-14 16,-3-1 18-16,-2 5-9 0,2 0 25 0,0 0-8 16,-3 1-2-16,-1 8-18 0,1-11 7 0,-1 11-18 15,-2-6 11-15,2 6-18 0,0 0 14 0,-10 4-19 16,6 1 17-16,0 4-5 0,-1 1 8 0,1 4-12 16,0 1 14-16,3 1-16 0,-3 0 15 15,4-2-22-15,4 3 24 0,-2-2-23 0,2 1 19 16,1 0-13-16,3-2 8 0,0-1-45 15,3 3 13-15,2-7-82 0,1-1 5 0,-1-1-109 16,3-1-30-16,0-3-247 0,3-2 7 0</inkml:trace>
  <inkml:trace contextRef="#ctx0" brushRef="#br0" timeOffset="4833.57">19526 827 72 0,'-9'3'251'0,"3"1"12"0,-2 0-113 0,-1 1 30 15,4 1-88-15,-1 1 37 0,-3 2-81 0,1 0 45 16,4 1-72-16,-1 0 45 0,1 1-59 0,0-1 49 16,1 0-63-16,0 1 51 0,2-1-55 0,0-1 47 15,1 0-56-15,0-1 51 0,0-1-60 0,1 0 58 16,0 1-60-16,-1-8 54 0,4 9-55 0,-4-9 59 15,6 8-59-15,-6-8 56 0,9 2-47 0,-9-2 47 16,0 0-50-16,13-3 51 0,-13 3-53 16,10-7 54-16,-5 2-55 0,-1 0 59 15,3-2-46-15,-2 2 44 0,0-2-42 0,-1 3 59 16,-4 4-54-16,7-10 63 0,-7 10-61 0,7-9 54 16,-7 9-64-16,5-5 46 0,-5 5-49 0,5-6 57 15,-5 6-62-15,0 0 51 0,13-1-51 0,-13 1 56 16,9 3-60-16,-9-3 52 0,9 8-46 0,-2-3 45 15,-3-1-51-15,1 2 33 0,-1-1-65 0,1-1 58 16,-1 1-52-16,-4-5 58 0,8 9-52 0,-8-9 59 16,6 7-48-16,-6-7 61 0,4 7-49 0,-4-7 63 15,0 0-34-15,5 6 83 16,-5-6-35-16,0 0 28 0,0 0-64 0,0 0 30 0,0 0-56 16,5-6 45-16,-5 6-56 0,4-8 50 15,0 0-65-15,-4 8 45 0,2-12-61 0,2 5 28 16,0-1-69-16,0 0 35 0,0-1-72 0,0 1 25 15,1 2-39-15,1-3-30 0,-1 3-119 0,0-2 246 16</inkml:trace>
  <inkml:trace contextRef="#ctx0" brushRef="#br0" timeOffset="5117.55">19954 625 145 0,'2'-9'249'0,"-2"9"-81"16,0 0-34-16,0 0-21 0,0 0-68 0,0 0 54 15,-7 7-63-15,6 3 69 0,-2 4-62 0,1 3 57 16,-2 6-50-16,0 2 60 0,3 7-37 0,-2 3 43 16,2 3-62-16,-3 6 37 0,4 3-59 0,-1 1 39 15,1 2-54-15,-1-1 38 0,1 2-45 16,0-3 2-16,0-1 3 0,0-8-24 0,-2-2 22 15,2-3-1-15,-1-7-3 0,1-2 1 0,-1-5-8 16,1 0-14-16,-3-5-9 0,3-1-54 16,-1-5-68-16,-3-1-62 0,4-8-23 0,-6 6-184 15,6-6 129-15</inkml:trace>
  <inkml:trace contextRef="#ctx0" brushRef="#br0" timeOffset="5780.58">19879 1151 207 0,'0'-18'187'0,"0"2"57"0,2-1-71 15,0 0 58-15,-1 0-66 0,0 2 33 16,2-2-50-16,-1 2-3 0,2-1-21 0,0 2-30 16,0-2-28-16,1 3 7 0,3 1-38 0,-2 1 14 15,2 1-32-15,-2 1 21 0,3 3-36 0,-1-1 17 16,-2 4-6-16,-6 3 5 0,17-3-31 0,-17 3 21 16,14 3-33-16,-8 0 35 0,-2 4-55 15,2 0 16-15,-2 2-24 0,-1-1 44 0,-2 1-70 16,-1-3 78-16,0 2-51 0,0 0 57 0,0-8-49 15,-4 11 59-15,4-11-45 0,0 11 42 0,0-11-32 16,0 9 30-16,0-9-77 0,0 0 41 0,0 0-71 16,0 0 49-16,0 0-54 0,0 0 51 15,0 0-56-15,9-5 55 0,-6-2-52 0,1 3 58 16,-4 4 1-16,6-10 9 0,-1 5 8 16,-5 5 4-16,5-10 8 0,-5 10 1 0,7-6-49 15,-7 6 61-15,0 0 0 0,6-6 4 0,-6 6 5 16,0 0-3-16,0 0 5 0,0 0-2 0,11 3 0 15,-11-3-2-15,4 7-2 0,-4-7 3 0,3 9-3 16,-3-9 3-16,4 8-3 0,-4-8 4 0,5 9-9 16,-5-9 1-16,4 5 1 0,-4-5-1 0,4 7 4 15,-4-7-1-15,0 0 1 0,11 2 2 16,-11-2-5-16,0 0-5 0,10-2 1 0,-10 2-1 16,9-8-8-16,-1 5-6 0,-8 3-5 0,9-9 1 15,-4 4 6-15,-5 5-1 0,10-7 2 0,-10 7 1 16,10-6 4-16,-10 6 3 0,9-5 2 0,-9 5 0 15,8-3 3-15,-8 3-3 0,0 0 9 0,15 1-3 16,-15-1-2-16,8 5-4 0,-8-5 9 16,9 6-1-16,-9-6-9 0,9 8 12 0,-9-8-3 15,9 6 7-15,-9-6-9 0,6 6-49 0,-6-6 65 16,9 6-4-16,-9-6 3 0,14 1-46 16,-14-1 66-16,16-1-57 0,-16 1 53 0,20-4-6 15,-8 0-52-15,0-1 61 0,1 1-1 0,2-1-4 16,-2-2-7-16,4 2-4 0,-3 0 0 0,1-1-4 15,-1 2-55-15,-2 1 55 0,-1-1 0 0,2 0-4 16,-3 3-1-16,2-1-3 0,-12 2 5 16,15 0-5-16,-15 0 1 0,19 6-5 0,-12-2 3 0,-1 0 0 15,-1 0 2-15,-1 3 0 0,-3 1 2 0,-1-2-1 16,-1 3 0-16,-2 0-10 0,-3 0-80 16,-3-1 17-16,1 1-62 0,-3-1-111 0,-2-1 77 15</inkml:trace>
  <inkml:trace contextRef="#ctx0" brushRef="#br0" timeOffset="7114.58">19437 724 163 0,'0'0'419'0,"0"0"-61"0,4-5-22 0,-4 5-30 16,0 0-24-16,0 0-26 0,5-5-32 0,-5 5-41 15,0 0-31-15,0 0-30 0,0 0-26 0,0 0-17 16,0 0-24-16,0 0-9 0,0 0-10 0,0 0-8 16,-12 5-5-16,7 2-7 0,-3 2-4 0,-2 4 4 15,1 1-14-15,0 5 1 0,-1 1 0 0,1 1 10 16,3 4-8-16,-1-2 8 0,3 0-12 0,1 0 4 15,3-3-3-15,3 3 7 0,0-1-7 0,2-1-6 16,4-1-4-16,-1-2-15 0,3-3-36 16,2 1-65-16,2-4-75 0,-2-4-74 15,4 1-193-15,-2-3-201 0,3-4-175 0</inkml:trace>
  <inkml:trace contextRef="#ctx0" brushRef="#br0" timeOffset="14012.72">17930 1780 143 0,'0'0'276'0,"0"0"15"0,0 0-91 15,0 0-7-15,0 0-18 0,0 0-13 16,0 0-11-16,0 0-7 0,0 0-9 0,0 0-10 15,0 0-3-15,0 0-5 0,0 0-4 0,0 0-11 16,0 0-14-16,-10 1 4 0,10-1-5 0,0 0 0 16,0 0-6-16,0 0 2 0,0 0-3 0,0 0-5 15,0 0-7-15,0 0-4 0,0 0-2 0,0 0-4 16,0 0-9-16,0 0-2 0,0 0 2 0,0 0-3 16,0 0-4-16,-7 3-4 0,7-3-15 0,0 0 5 15,0 0 4-15,0 0 1 0,0 0-14 0,0 0-2 16,0 0 6-16,0 0-11 0,0 0 3 15,0 0-9-15,0 0 6 0,0 0-16 0,0 0 1 16,0 0 2-16,0 0 2 0,0 0-9 16,0 0-2-16,0 0-2 0,0 0-3 0,0 0 7 15,13 0 4-15,-13 0-2 0,17-6 6 0,-6 4 3 16,7-2-3-16,-1 2-3 0,6-2 6 0,1-2 0 16,-1 1-1-16,4 0-2 0,-3 1 0 0,4-3-5 15,-1 3-1-15,1 0 8 0,-1 0 5 0,-4-2-10 16,4 1 8-16,-3 0-5 0,3-1 5 0,-3 2-6 15,-2 1 6-15,1-2-9 0,-4 1 8 0,-1 1-4 16,0 0 5-16,-1 0-11 0,-2-1 11 0,-2 1-6 16,1 2 4-16,-3-1-4 15,1-3 6-15,-2 4-13 0,-1-2 12 0,2 1-5 16,-11 2 6-16,16-4-15 0,-16 4 12 0,14-1-4 16,-14 1 6-16,10-5-5 0,-10 5 3 0,10-2-10 15,-10 2 11-15,0 0-4 0,14-3 4 0,-14 3-8 16,0 0 8-16,13-2-6 0,-13 2 8 0,8-2-7 15,-8 2 4-15,0 0-7 0,11-2 5 0,-11 2-2 16,0 0 7-16,0 0-15 0,9-1 19 0,-9 1-11 16,0 0 9-16,0 0-9 0,11-2 6 0,-11 2-17 15,0 0 21-15,0 0-7 0,0 0 9 0,0 0-13 16,0 0 12-16,11-1-13 0,-11 1 13 16,0 0-5-16,0 0 7 0,0 0-5 0,0 0 6 15,0 0-5-15,0 0 14 0,0 0-12 16,0 0 8-16,0 0-6 0,0 0 10 0,0 0-10 15,0 0 9-15,0 0-13 0,0 0 7 0,0 0-12 16,0 0 8-16,0 0-9 0,0 0 10 0,0 0-13 16,5-4 11-16,-5 4-13 0,0 0 10 0,0 0-31 15,0 0-4-15,0 0-53 0,0 0-74 0,0 0-54 16,0 0-111-16,0 0-118 0,0 0-31 0,0 0-264 16,0 0-238-16</inkml:trace>
  <inkml:trace contextRef="#ctx0" brushRef="#br0" timeOffset="14731.73">17839 1629 137 0,'0'0'238'0,"0"0"-100"0,0 0 40 16,0 0-71-16,0 0 0 0,3-6-1 0,-3 6 0 15,0 0 0-15,0 0-8 0,0 0-1 0,0 0-5 16,0 0-1-16,0 0-16 0,0 0-13 16,0 0-15-16,0 0-16 0,0 0-12 15,0 0-9-15,0 0 2 0,0 0-5 0,-8 6 7 16,7 0-6-16,-2 2 5 0,1 3-1 0,-1-1 3 16,-1 2-9-16,4 2 1 0,-1 0-2 0,1 0 1 15,0 2 10-15,1 0-13 0,3 1 5 0,1 0-3 16,-1-3-1-16,5 1 2 0,1 1 3 0,-1 1-4 15,4-2-1-15,2-1 4 0,-2-1-21 0,4 0-18 16,-2-2-33-16,3 1-45 0,0-2-42 0,-3 0-46 16,4-1-13-16,-3-1-186 0,-1-3 150 15</inkml:trace>
  <inkml:trace contextRef="#ctx0" brushRef="#br0" timeOffset="15362.72">18749 1474 89 0,'0'0'332'0,"0"0"-65"0,0 0-42 16,0 0-35-16,-5-4-37 0,5 4-38 0,0 0-26 15,0 0-12-15,0 0-30 0,0 0-7 0,0 0-9 16,0 0-6-16,0 0-5 0,5 5-2 16,-5-5-1-16,8 8-2 0,-3-2-1 0,-1 2-6 15,3 0 0-15,-3 2-2 0,4 1 0 0,-3 2 1 16,0 0-3-16,-1 1 3 0,4 2-4 0,-6 0 6 15,2 1-4-15,-4 0 4 0,-1 0-7 0,-2 4 7 16,-1-1-5-16,-6 1 2 0,4 2-4 16,-6 1-27-16,-2 2-53 0,-1-4-48 0,-3 2-60 15,-5 6-63-15,1-6-131 0,-2 1 166 0</inkml:trace>
  <inkml:trace contextRef="#ctx0" brushRef="#br0" timeOffset="17894.16">19024 1549 327 0,'0'0'376'0,"0"0"-49"16,0 0-65-16,0 0-26 0,0 0-34 0,0 0-33 15,0 0-29-15,1-6-27 0,-1 6-25 0,0 0-17 16,0 0-59-16,0 0 24 0,0 0 5 16,0 0-9-16,0 0-6 0,0 0-7 0,13 1-1 15,-13-1-5-15,11 7 3 0,-3-3-6 0,1 2-6 16,0-1 2-16,1 3 4 0,3-1-1 0,1 1-3 15,-2 0-3-15,-1 0 1 0,3 2 1 16,-1-2-1-16,0 1-5 0,-2-3-2 0,1 3-5 16,-1-1-15-16,-3-3-31 0,1 3-30 0,-4-4-21 15,4 2-34-15,-3-1 28 0,-6-5-73 0,9 7 24 16,-9-7-66-16,8 7 15 0,-8-7-194 0,0 0 135 16</inkml:trace>
  <inkml:trace contextRef="#ctx0" brushRef="#br0" timeOffset="18161.4">19253 1522 286 0,'0'0'309'0,"-3"-5"-42"0,3 5-28 15,0 0-37-15,-4-6-56 0,4 6-16 0,0 0-12 16,-5-6-57-16,5 6 6 0,0 0-13 0,0 0-8 15,-14 0-9-15,14 0 1 0,-10 6 6 0,2-2-4 16,-2 4 2-16,1 1-6 0,0-1-3 0,-2 3-8 16,2-1-2-16,-3 3-7 0,3-1-2 15,-1 1-5-15,1 0 4 0,1 1-7 16,-2 0 0-16,4 0-1 0,-2-2 0 0,3 0-42 16,-4 0-44-16,7 1-56 0,-5-2-8 0,3-1-102 15,2 0-5-15,-1-1-196 0,-1 1 79 0</inkml:trace>
  <inkml:trace contextRef="#ctx0" brushRef="#br0" timeOffset="41354.1">17906 2066 274 0,'0'0'231'0,"0"0"-39"16,0 0-23-16,-5-4-14 0,5 4-14 0,0 0-17 15,0 0-19-15,-4-6-9 0,4 6-9 0,0 0-15 16,0 0-5-16,0 0-8 0,-3-5-5 0,3 5-10 15,0 0-8-15,0 0-4 0,0 0 10 16,0 0-19-16,0 0-6 0,-4-4-2 0,4 4 0 16,0 0-3-16,0 0-4 0,0 0 2 0,0 0-3 15,0 0 8-15,0 0-8 0,0 0-6 16,0 0 3-16,0 0-2 0,0 0-1 0,0 0 4 16,0 0 1-16,0 0 7 0,0 0 2 0,0 0 7 15,0 0-4-15,0 0 4 0,0 0 1 0,0 0 0 16,0 0 4-16,0 0-1 0,0 0 0 0,0 0 1 15,-9-3-7-15,9 3 2 0,0 0-5 0,0 0-3 16,0 0-3-16,0 0 0 0,0 0-4 0,0 0-1 16,0 0 0-16,0 0-2 0,0 0-5 15,0 0-1-15,0 0 8 0,0 0 1 0,0 0-8 16,0 0 2-16,0 0-1 0,0 0-2 16,0 0 0-16,0 0-1 0,0 0-12 0,0 0 12 15,0 0 6-15,0 0-6 0,0 0-5 0,0 0-3 16,0 0-9-16,0 0-10 0,0 0-16 0,0 0-22 15,0 0-28-15,0 0-28 0,0 0-11 0,0 0-1 16,0 0-4-16,11-3 27 0,-11 3-66 0,10-3 17 16,-10 3-221-16,15-4 162 0</inkml:trace>
  <inkml:trace contextRef="#ctx0" brushRef="#br0" timeOffset="84157.99">17345 5698 13 0,'0'0'316'16,"1"-10"-38"-16,-1 10-67 0,0 0 4 0,1-6-50 15,-1 6-3-15,3-8-52 0,-3 8 9 0,0 0-28 16,0 0-16-16,1-7-40 0,-1 7 21 16,0 0-46-16,0 0 26 0,0 0-36 0,0 0 19 15,0 0-25-15,0 0 23 0,0 0-24 0,-5 7 24 16,4 1-16-16,-2 0 16 0,2 4-29 16,-2 2 26-16,3 0-23 0,-1 4 24 0,0 2-26 15,1-2 3-15,0 8 4 0,0-4 2 0,1 3 8 16,0 0-39-16,3-3 36 0,-1-1-28 0,-1-3 31 15,6-1-33-15,-4-1 35 0,1-3-25 0,1 1 22 16,1-1-20-16,-2-6 33 0,2 3-36 0,1-5 33 16,-3-2-31-16,4-1 37 0,-9-2-33 0,17-1 38 15,-8-3-29-15,0 1 43 0,-2-4 4 0,5-1 6 16,-6-2 0-16,4 0 0 0,-1-1-7 16,-1 0 8-16,-3-1-7 0,3 1-10 0,-2-1 13 15,-2 2-3-15,1 2 8 0,-2-2 6 16,1 1-4-16,-2 2-12 0,1 0-9 0,0 2 6 15,-3 5-31-15,4-9-12 0,-4 9-15 0,3-7 3 16,-3 7 0-16,0 0 4 0,0 0 0 0,9 4-11 16,-9-4-4-16,5 12-12 0,-1-7-15 0,1 5-13 15,0-4 5-15,0 2 2 0,0-1 9 0,0-1 10 16,2 0 8-16,-1 2 29 0,-1-5-11 0,2 0 8 16,-1 2-41-16,-6-5 70 0,14 1-29 0,-14-1 59 15,13-3-43-15,-13 3 70 0,14-6-7 0,-8 3-5 16,2-5-1-16,-3 0-5 0,0 2 3 15,-1-5-11-15,2 5-6 0,-3-6-4 16,-2 3-10-16,2-3-3 0,-3 4-8 0,0-4-7 16,-3 1-4-16,2 2 16 0,-2-4-26 0,-3 4 6 0,2-3-14 15,-2 4 15-15,1-1-19 0,-2 1 12 16,2-1-28-16,-4 3 13 0,4 2-49 0,1-1-16 16,4 5-62-16,-9-7-19 0,9 7-66 0,0 0-33 15,-14 0-57-15,14 0-164 0,-5 7 33 0</inkml:trace>
  <inkml:trace contextRef="#ctx0" brushRef="#br0" timeOffset="84457.72">17837 5907 311 0,'0'0'521'0,"0"0"-71"16,2-8-65-16,-2 8-37 0,0 0-42 0,0 0-67 16,0-9-50-16,0 9-45 0,0 0-35 0,0 0-29 15,0 0-17-15,0 0-12 0,0 0-10 0,2 9 3 16,-1-2-14-16,-1 1-12 0,0 5-45 16,0-3 51-16,0 4-47 0,0 3 51 0,1 2-53 15,-1-1 53-15,0-1-55 0,3 1 53 0,-3-1-58 16,2 0 43-16,-1-5-84 0,1 1 20 15,-1 0-47-15,0-4-55 0,-1 3-80 0,3-4-31 16,-2 2-54-16,-1-10-71 0,3 6-146 0,-3-6-44 16</inkml:trace>
  <inkml:trace contextRef="#ctx0" brushRef="#br0" timeOffset="85108.89">18027 5691 119 0,'0'0'369'16,"0"-8"-16"-16,0 8-32 0,-1-9-18 0,1 9-4 15,0 0-46-15,0-8-11 0,0 8-65 16,0 0-18-16,-3-6-47 0,3 6-9 0,0 0-42 16,0 0-6-16,0 0-31 0,0 0 12 0,0 0-20 15,0 0 11-15,0 0-17 0,-1 10 14 0,1-1-21 16,0 0 23-16,1 3-23 0,1-2 14 0,-1 2-19 16,0 2-6-16,2-2 8 0,-2 0 0 15,4 2 2-15,-4-4 0 0,3 2-3 0,0-2-6 16,0 0 6-16,0-1-3 0,1 0 5 0,1-2-2 15,-1 1-1-15,2-4-1 0,-1 1 0 0,-6-5-4 16,15 4 3-16,-15-4-7 0,13 0 7 0,-13 0 0 16,19-6 2-16,-10 3 14 0,-1-1-24 0,2-3 18 15,-1 2-26-15,-4 1 20 0,4-4-18 0,-1 2 23 16,-2 0-27-16,-2 3 22 0,1-2-13 16,0-1 16-16,-5 6-31 0,8-5 17 0,-8 5-24 15,9-4 25-15,-9 4-19 0,0 0 19 16,13 0-20-16,-13 0 20 0,6 4-19 0,2-2 18 15,-8-2-14-15,9 9-1 0,-4-3 6 0,1-3 1 16,-2 2-1-16,4 0 10 0,-3-1 2 0,-5-4 12 16,9 6-5-16,-9-6 10 0,6 5 15 0,-6-5 26 15,10 3 18-15,-10-3 5 0,0 0 9 0,13-4 9 16,-13 4 7-16,7-5-5 0,-7 5 3 0,6-9-13 16,-2 2-13-16,-2 2-4 0,1-4-10 0,-2 1-13 15,-1-3-11-15,0 3-4 0,0-4-10 0,0 1-3 16,-1-3-6-16,-2 3 0 0,1 1-12 15,-2-3-10-15,0 2-9 0,0 1-8 16,2 0-3-16,-2 1-32 0,1 0-5 0,1 2-51 0,-1 1-26 16,-1 1-90-16,4 5-51 0,-2-11-65 0,2 11-24 15,0 0-259-15,-8-2-147 0</inkml:trace>
  <inkml:trace contextRef="#ctx0" brushRef="#br0" timeOffset="85457.11">18449 5734 458 0,'0'0'321'0,"6"-4"-13"16,-6 4-70-16,9-4-33 0,-9 4-34 0,10-6-30 16,-10 6-33-16,11-2-22 0,-11 2-18 15,14-2-15-15,-14 2-11 0,11-1-9 0,-11 1-7 16,13 2-4-16,-13-2 1 0,13 5-8 0,-13-5-2 15,10 10 5-15,-6-3-12 0,-3 1 2 0,2 1-10 16,-3 0 10-16,-3 3 1 0,3-1 0 0,-2 0 0 16,-2 2 9-16,1-4-6 0,-1 4 5 0,-1-2-2 15,1-2-5-15,2 2 1 0,-3-1-1 0,2-1-1 16,1-2-1-16,-1 1-1 0,2-1 2 16,-2-2 7-16,3-5 2 0,0 11-4 15,0-11 6-15,4 6-7 0,-4-6-3 0,9 1-1 16,-9-1-9-16,19-1-3 0,-10 0-21 0,6-3-46 0,-2-2-63 15,1 0-83-15,2-1-49 0,0-3-334 16,1 0-112-16</inkml:trace>
  <inkml:trace contextRef="#ctx0" brushRef="#br0" timeOffset="85957.49">18773 5561 301 0,'-3'-6'462'15,"3"6"-43"-15,-3-8-39 0,3 8-29 0,-1-11-45 0,1 11-57 16,0 0-59-16,-3-9-38 0,3 9-41 16,0 0-30-16,-1-7-11 0,1 7-16 0,0 0-8 0,-1 7-13 15,1-7-8-15,0 11-2 0,1-2 9 16,-1-1-19-16,1 4 17 0,1-2-23 0,-1 2 12 16,0-1-16-16,2-1 15 0,0 2-17 0,1-4 13 15,-1 3-19-15,1-4 16 0,1 1-18 0,-1 0 20 16,-2-2-15-16,6-2 13 0,-8-4-16 0,10 7 14 15,-10-7-22-15,12 1 5 0,-12-1-22 0,15-4 15 16,-9-1-24-16,2 1 20 0,-3-3-16 0,4 0 23 16,-3 0-15-16,1 1 12 0,-2-3-4 15,0 1 23-15,1 1-13 0,-2-1 14 0,1 3-16 16,-1 0 17-16,-1-2-15 0,-3 7 13 16,6-5-21-16,-6 5 12 0,4-9-22 0,-4 9 23 0,0 0-14 15,10-4 18-15,-10 4-15 0,0 0 13 16,9 4-21-16,-9-4 13 0,9 9-21 0,-1-6 24 15,-8-3-16-15,10 9 15 0,-5-4-11 0,3 0 26 16,-1-2-17-16,-7-3 16 0,13 5-15 0,-6-1 21 16,-7-4-16-16,12 0 27 0,-12 0-10 0,13 0 29 15,-5-4-6-15,-1 0 20 0,0 0-3 0,-1-1 19 16,-2 0-9-16,3-2 3 0,-5 1-9 0,4-4-6 16,-2 3-4-16,-1-4-5 0,-2 4-18 15,-1-3-10-15,1 3-21 0,-2-1-21 16,0-3-38-16,-2 5-49 0,1-5-46 0,-1 5-46 15,-2-2-50-15,1 2-35 0,-1 2-32 0,5 4-45 16,-6-7-192-16,6 7-76 0</inkml:trace>
  <inkml:trace contextRef="#ctx0" brushRef="#br0" timeOffset="86306.67">19149 5533 329 0,'17'-1'269'0,"-17"1"3"0,14-1-57 15,-14 1 11-15,13 0-65 0,-13 0-21 0,12-1-24 16,-12 1-19-16,0 0-21 0,16 0-15 0,-16 0-9 16,0 0-3-16,14 2-16 0,-14-2-9 15,6 5-3-15,-6-5-5 0,5 8 1 0,-5-8-5 16,4 9-2-16,-4-9-3 0,4 13 30 0,-4-13-37 16,3 10 26-16,-1 0-26 0,1-6 24 0,0 3-31 15,0 0 1-15,2-1 8 0,0 1-4 0,2 0 0 16,-2-1 1-16,2 1 6 0,1-1-7 0,-3 0 3 15,3 0 0-15,-3 0 0 0,1-1-1 0,2-1 0 16,-3 3 10-16,-1-2 1 0,-4-5 4 0,5 8 14 16,-1 0 23-16,-4-8-4 0,5 9 16 15,-5-9 8-15,-1 12 6 0,-1-5-6 16,-4 3-8-16,4-3-8 0,-5 3-10 0,-2 0-8 0,-1 0-5 16,1-2-7-16,-4 4-14 0,-1-4-18 15,4 3-56-15,0-5-89 0,0 0-111 0,2 2-106 16,0-5-315-16,8-3-190 0</inkml:trace>
  <inkml:trace contextRef="#ctx0" brushRef="#br0" timeOffset="90955.73">17213 5610 108 0,'-4'-5'215'16,"3"-3"-33"-16,-3 4-35 0,-1-1-12 0,5-3-25 15,-4 4 10-15,2-2-24 0,-2 2 17 0,1-3-46 16,-1 2 23-16,-1 0-23 0,5 5 32 0,-5-8-22 16,5 8 9-16,-9-9-35 0,9 9 16 0,-2-5-34 15,2 5 21-15,-7-6-40 0,7 6 18 0,0 0-10 16,-5-7-12-16,5 7-27 0,0 0 28 0,0 0-22 16,-5 7 22-16,4 2-23 0,1 1 33 15,1 4-18-15,0 4 18 0,2 4-28 16,-1 6 33-16,5 3-24 0,-1 3 31 0,3 6-28 15,1 5 7-15,1-3-27 0,1 3 48 0,1 2-51 16,-1-2 56-16,2 4-5 0,-3-4 7 0,3 4-1 16,-1-2 7-16,1 0-2 0,-2-4-1 0,-1 1 2 15,2-2-2-15,-3-4-6 0,-1-1-2 0,1-8-6 16,-2-1-8-16,-2-5 3 0,1-3-9 0,-1 0-5 16,-1-3 0-16,0-3-3 0,-1-2 1 0,0-1 3 15,-1-1 2-15,-1-1 1 0,1-1 2 16,-3-8-35-16,5 8-81 0,-5-8-75 0,0 0-57 15,0 0-57-15,2-9-53 0,-2 1-147 0,-1-5 22 16</inkml:trace>
  <inkml:trace contextRef="#ctx0" brushRef="#br0" timeOffset="92071.95">17113 5528 160 0,'0'0'203'0,"0"0"-15"16,4-9-26-16,-4 9 9 0,8-6-14 0,-8 6 19 15,10-7-42-15,0 3 20 0,3-2-35 0,2 2-6 16,6-6-2-16,-1 3-19 0,10-3-3 0,0 0-3 16,6-2-15-16,5-1 7 0,6-1-13 0,1-1-16 15,9-3-6-15,3 1-9 0,4-1-5 0,-1-1 14 16,3 0-29-16,-2 0 11 16,1 1-20-16,3-1 20 0,-3 0-21 0,2-1 16 15,-3 1-24-15,-2 1 24 0,2-2-23 0,-4 3 22 16,0-1-22-16,-1 0 22 0,-12 3-23 0,2 2 21 15,-6-1-25-15,2 0 38 0,-3 2-11 0,-5 0 0 16,-2 1-3-16,-5 2-1 0,1 0 1 0,-4-1-1 16,-3 3-5-16,-3 1-4 0,0-1-15 0,-4 3 24 15,0-2-10-15,-2 2-1 0,0 0 1 0,-2 0-5 16,2 0 0-16,-4 2 0 0,0-1-1 0,-11 3-1 16,18-2 0-16,-18 2-12 0,15-2 18 0,-15 2-6 15,16 0 0-15,-16 0 1 0,15 2-1 16,-15-2-1-16,13 4-17 0,-13-4 22 0,14 8-16 15,-8-2 24-15,1-1-23 0,-1 5 22 16,2 1-23-16,-1 2 24 0,2 3-20 0,-1 3 21 16,0 2-20-16,3 5 23 0,-2 0-23 0,0 5 2 15,6 3 10-15,-3 1-3 0,-1 3 7 0,2 1-6 16,0 1 4-16,0 0-2 0,-2 3 1 0,3-4-1 16,-1 3 3-16,0-1 1 0,0-2-6 0,-2 5 6 15,2-5-3-15,0 0 5 0,-1-1-12 0,-1-1-41 16,0 0 60-16,2-2-49 0,-4-4 57 0,-1-1-52 15,2-1 60-15,-4-1-51 0,3 0 51 16,-2-3-53-16,-2-4 61 0,2 2-56 0,-2-3 59 16,-1 2-56-16,0-7 59 0,1 2-7 0,-2 0-4 15,2-4-2-15,-3-3-1 0,0 2-6 16,-1-2-47-16,0 0 51 0,2-4-1 0,-2 2-8 16,0-2-1-16,1 0-2 0,-2-6 1 0,1 13 3 15,-1-13-54-15,0 8 69 0,0-8-9 0,-3 10-53 16,3-10 55-16,-5 4-53 0,5-4 54 0,-4 5-58 15,4-5 54-15,-11 7-56 0,11-7 56 0,-14 2-56 16,1-2 57-16,3 3-58 0,-2-1 51 0,-4 0-49 16,-2 1 51-16,-3-1-1 0,-3 2-8 0,-3-1-3 15,-5 0 6-15,-2 3-12 0,-3 0-2 16,-9-1-2-16,-3 3 3 0,-2 1-4 0,0-2 0 16,0 3 0-16,-3-1 4 0,2 2-2 0,-1-3-3 15,2 2 2-15,0 0-2 0,4 1 3 0,-2-2-2 16,3 1 3-16,0 1-4 0,3-1 0 15,-2 2 1-15,4-4 3 0,8 1 1 0,0-1-4 16,1 1 3-16,1-1 1 0,2-1 2 0,2-1 6 16,3 0-2-16,-2 1-5 0,4-2 2 0,-1 1 2 15,3-1 3-15,-1-1-1 0,2-1-9 0,3 4 6 16,-2-3-1-16,0-1-1 0,1 0-2 0,-1 4 4 16,2-4-6-16,-2 0-2 0,1 0 3 0,-1 1-1 15,3 1 4-15,1-3-2 0,2 0 1 16,-3 1-2-16,6-1 1 0,-5 1 3 0,5-2-1 15,0 2 7-15,9-3-6 0,-16 2 0 0,16-2 0 16,-13 3 0-16,13-3-5 0,-13 2-1 0,13-2 12 16,0 0-16-16,-13 0-2 0,13 0-1 0,0 0-2 15,-9 2-10-15,9-2-7 0,0 0-5 16,0 0 0-16,0 0-9 0,-12 3-8 0,12-3-7 16,0 0-5-16,0 0-7 0,0 0-9 0,0 0-7 15,-11 1-16-15,11-1-3 0,0 0-11 0,0 0-23 16,0 0-6-16,0 0-18 0,0 0-14 0,0 0-17 15,0 0-40-15,0 0-55 0,0 0-144 16,-5-4 103-16</inkml:trace>
  <inkml:trace contextRef="#ctx0" brushRef="#br0" timeOffset="92638.34">19503 5475 366 0,'0'0'303'0,"0"0"-3"0,-9-3-1 0,9 3-24 15,0 0-18-15,-9-5-25 0,9 5-27 16,0 0-29-16,0 0-24 0,-11-3-14 0,11 3-15 16,0 0-15-16,0 0-12 0,-8-3-12 0,8 3-14 15,0 0-18-15,0 0-57 0,0 0 49 16,0 0-7-16,5-6-9 0,-5 6-4 0,14-7-3 16,-6 3-5-16,2 1-3 0,4-1-5 0,3-3 0 15,-2 2-3-15,7-2 9 0,-3 0-9 0,3 0-5 16,-3 2-2-16,4-3 0 0,-4 1-2 0,2 3-9 15,-2-4-9-15,-3 3-19 0,1-1-14 16,-2 3-12-16,1-3-9 0,-4 2-14 0,-1 0-15 16,-2 2-14-16,1-2-31 0,-4 0-23 0,-6 4-21 15,12-7-8-15,-12 7-27 0,5-5 14 0,-5 5 13 16,0 0 7-16,-1-9 4 0,1 9 12 0,-7-6 11 16,7 6-72-16,-6-4 78 0</inkml:trace>
  <inkml:trace contextRef="#ctx0" brushRef="#br0" timeOffset="92922.13">19792 5276 275 0,'0'0'100'0,"-10"-6"-14"0,10 6 9 15,-8-7 9-15,4 2 23 0,4 5 11 0,-6-7 38 16,6 7-12-16,-7-10 23 0,7 10-16 0,-6-6 18 16,6 6-31-16,-2-6 15 0,2 6-33 0,-4-9-4 15,4 9-36-15,-3-6 0 0,3 6-38 16,0 0 6-16,0-7-36 0,0 7 7 0,0 0-23 16,4-7 15-16,-4 7-32 0,0 0 21 0,14-2-21 15,-14 2 14-15,10 3-15 0,1 1 26 0,-3 0-27 16,3 1 16-16,-1 2-17 0,1 2-1 0,1 1 8 15,-2-1-5-15,3 2 2 0,-3-1-1 0,2 6 0 16,-2-7 1-16,-4 3 5 0,3-1-5 0,-1 1-3 16,-3 0 4-16,-1-2 2 0,-2 1 1 15,0-1-3-15,-1 1-7 0,-2 2 8 0,-2-4 16 16,-1 3-24-16,2-3 14 0,-2 1-38 0,-4 0-8 16,6-2-57-16,-2 1-47 0,-1-1-21 0,1-2-65 15,1 0-39-15,-1 0-64 0,4-6-186 0,-7 3-18 16</inkml:trace>
  <inkml:trace contextRef="#ctx0" brushRef="#br0" timeOffset="93408.73">19990 4937 63 0,'0'0'312'0,"0"0"-68"0,0 0-46 0,0-9-46 16,0 9-32-16,0 0-19 0,0 0-26 0,0 0-4 15,0 0 10-15,3 12 6 0,-1-4 5 0,1 3 8 16,1 5-25-16,2 3 26 0,-1 2-29 0,0 4 24 15,4 4-43-15,0 2 14 0,1 5-9 16,-1 2-7-16,3 0-5 0,-2 2-17 0,-2-2-5 16,1 1-6-16,-2-7 0 0,1 2-4 0,-3-4-3 15,3 0-2-15,-1-3 4 0,-3 0-7 0,1-6 5 16,-1-2-13-16,0 1 7 0,-1-5-3 0,-1-3-5 16,2 2-25-16,0-3-28 0,-3-4-49 0,-1-7-80 15,1 13-109-15,-1-13-268 0,0 0-77 16</inkml:trace>
  <inkml:trace contextRef="#ctx0" brushRef="#br0" timeOffset="94038.16">19965 4880 297 0,'-2'-8'298'16,"2"8"-45"-16,-2-11-44 0,2 4-34 16,0 7-47-16,4-14-28 0,-2 8-5 0,6-3-55 15,-2 2 15-15,3-3-30 0,5 0 29 0,0 0-37 16,5-1 26-16,-1 1-28 0,0 0 26 16,5-1-22-16,0-1 31 0,3 0-22 0,-1 1 36 15,1 0-32-15,1 0 34 0,-7 4-42 0,2-4 1 16,-2 3-2-16,1-1 3 0,-1 0-2 0,1 2 4 15,-6 2-2-15,0-1 1 0,-2-1 3 0,2 3 2 16,-3-2-4-16,-2 4-4 0,0-4 2 0,-1 3-12 16,-1 0-1-16,-8 3-6 0,14-5-6 0,-14 5 0 15,13-1-4-15,-13 1 4 0,10 3 24 16,-1 2-28-16,-3 2 24 0,-2 1-21 0,5 4 17 0,0 1-21 16,-1 8 19-16,-2 0-20 0,3 6 22 15,1 3-25-15,1 0 25 0,-1 5-25 0,1 3 28 16,-2-1-27-16,3 0 26 0,-1 1-32 15,1-1 38-15,-2 0-31 0,3-1 3 0,-3-1 2 16,1-5 5-16,-3 0-3 0,4-3 1 0,-6-1 1 16,4-4 1-16,-2 0 2 0,-2-1-1 0,-2-1 9 15,4-3 0-15,-4-2 2 0,-2 1 0 0,3 0 1 16,-2-5 6-16,-2 2 5 0,2-1 10 0,-2-3 5 16,-1 3 2-16,1-4-1 0,-2 1 1 15,0-1-10-15,-2-1-5 0,1 1 15 0,-1 0-26 16,-2 1 15-16,-4-3-25 0,3 1 19 0,-5 0-28 15,-4-1 16-15,2 4-19 0,-2-5 20 0,-2 1-18 16,-2 2-3-16,-1-3 0 0,-2 3-1 0,0-1 0 16,2-2 2-16,-1 1 6 0,0 1-6 15,3-4 0-15,0 1-1 0,1-1-1 0,2 0-18 16,2 2-41-16,-1-3-37 0,4-1-56 0,-3-1-47 16,3-1-38-16,10 1-68 0,-19-7-47 0,12 3-176 15,1-2-38-15</inkml:trace>
  <inkml:trace contextRef="#ctx0" brushRef="#br0" timeOffset="94604.49">20274 5080 30 0,'1'-9'405'0,"-1"9"-74"0,0 0-96 0,0-9-21 16,0 9-86-16,0 0 1 0,0 0-52 0,0 0 16 15,0 0-42-15,3 5 17 0,-3-5-30 0,5 14 23 16,-4-4-27-16,0 2 35 0,-1 0-37 0,4 0-3 16,-4 1-4-16,3-2-5 0,-2-1-5 15,0 3-1-15,-1-4-2 0,3 0 6 0,-2 0 8 16,-1-1 23-16,0-8 7 0,0 11 16 0,0-11 16 15,3 10-4-15,-3-10-16 0,0 0-17 0,0 0-12 16,0 0-10-16,0 0-9 0,0 0-6 0,-7-6-5 16,7 6 8-16,-2-12-30 0,-1 2 16 15,-1 0-23-15,3 1 22 0,0 0-17 0,-3-3 19 16,0 3-23-16,4-3 25 0,-1 4-18 0,0-2 20 16,-1 4-22-16,1-4 24 0,1 10-27 0,-1-12 25 15,1 12-26-15,0-14 27 0,0 14-30 0,1-8 24 16,-1 8-25-16,4-4 26 0,-4 4-21 15,0 0 24-15,15 0-22 0,-15 0 26 0,12 7-20 16,-6-3 20-16,4 0-21 0,-1 2 21 0,-1 1-23 16,2-2 25-16,2 2-24 0,-3 1 25 0,1-3-24 15,-1-1 28-15,-3 2-28 0,3-2 29 0,-1 0-21 16,-2-1 47-16,-6-3 3 0,9 7 43 0,-9-7-4 16,9 3 10-16,-9-3-28 0,0 0 1 0,15-3-22 15,-15 3 0-15,4-9-26 16,-4 9 10-16,4-9-23 0,-4 9 4 0,1-15-27 0,-2 6-7 15,1 2-32-15,-4-4-2 0,4 1-30 0,-2 1-7 16,0 0-52-16,0-1 4 0,-1 1-56 16,1 3-7-16,0-2-26 0,0 2-23 0,-2-2-28 15,4 8-210-15,0-10 22 0</inkml:trace>
  <inkml:trace contextRef="#ctx0" brushRef="#br0" timeOffset="95104.78">20497 4972 170 0,'0'0'218'0,"4"6"-27"0,-4-6-20 16,7 8-18-16,-5-2-18 0,2 2-22 0,-1-1-14 15,-1 3-18-15,2-1-28 0,0 3 5 0,-2-2-28 16,1 2 13-16,-2-1-28 0,3-1 25 16,-3 0-35-16,2 0 22 0,-2-2-24 0,-1 0 26 15,3-2-1-15,-3-6 53 0,2 13-8 0,-2-13 54 16,3 8-41-16,-3-8 12 0,0 0-48 0,0 0 22 15,0 0-32-15,0 0 11 0,0 0-33 0,0 0 17 16,0-9-35-16,-1 0 24 0,1 9-30 0,-2-13 26 16,2 5-32-16,-1 0 30 0,0-1-23 15,1 1 21-15,-3-1-19 0,3 1 24 0,0 1-38 16,0-1 34-16,0 8-29 0,-1-11 30 0,1 11-33 16,0-12 27-16,0 12-35 0,-1-8 31 0,1 8-33 15,0 0 37-15,2-9-32 0,-2 9 26 16,0 0-26-16,0 0 27 0,9 3-25 0,-9-3 33 15,10 6-30-15,-6 0 29 0,3-3-23 0,-2 2 22 16,1 2-25-16,0-2 31 0,1 0-34 0,-1 1 25 16,-2 0-24-16,3-3 33 0,-7-3-27 0,8 8 39 15,-8-8-3-15,8 7 56 0,-8-7 12 0,0 0 49 16,8 3-27-16,-8-3-11 0,0 0-37 0,0 0 2 16,9-4-29-16,-9 4 8 0,1-10-27 0,-1 10 8 15,0-11-25-15,0 3 12 0,0 0-19 16,0-3 0-16,-1 3-22 0,-2-4 6 0,3 3-28 15,-1-3 10-15,0 1-37 0,-1 2 2 0,0-2-34 16,-1 3 0-16,3-1-46 0,-1 3-14 16,0-1-41-16,-1 0-61 0,2 7-61 0,0-8-227 15,0 8-64-15</inkml:trace>
  <inkml:trace contextRef="#ctx0" brushRef="#br0" timeOffset="95504.58">20753 4963 156 0,'0'0'427'16,"0"0"-81"-16,-8-4 9 0,8 4-65 0,0 0-2 15,-7-4-61-15,7 4-21 0,0 0-48 0,0 0-10 16,0 0-39-16,-7-4-1 0,7 4-33 0,0 0 3 16,0 0-35-16,0 0 9 0,0 0-23 0,4-6 7 15,-4 6-22-15,10-5 13 0,-1 0-20 16,2 3 13-16,1-3-22 0,1 3 17 0,6-5-19 16,2 1 16-16,-1 1-16 0,3-3 17 0,1 3-23 15,-3-1 16-15,2-1-19 0,-3 0 14 16,-2 3-26-16,0-2 13 0,-2 1-27 0,-1 0 14 15,-1 1-18-15,-1-1 21 0,-4 2-23 0,0 0 15 16,-9 3-25-16,15-6 12 0,-15 6-36 0,9-6 13 16,-9 6-47-16,5-5 22 0,-5 5-41 0,4-4-1 15,-4 4-41-15,0 0-1 0,0 0-18 0,0 0-24 16,1-7-7-16,-1 7-182 0,0 0 136 0</inkml:trace>
  <inkml:trace contextRef="#ctx0" brushRef="#br0" timeOffset="95821.1">21070 4720 193 0,'-5'-8'287'0,"5"8"17"0,-4-5-58 0,4 5 20 16,-4-5-66-16,4 5 24 0,0 0-44 0,-4-6 2 15,4 6-44-15,0 0-6 0,0 0-52 0,-1-7 0 16,1 7-41-16,0 0 10 0,0 0-27 0,0 0 13 15,0 0-23-15,0 0 14 0,14 0-20 0,-14 0 13 16,9 5-24-16,-9-5 21 0,17 8-22 0,-11-6 23 16,3 5-25-16,0-3 22 0,0 2-22 0,-1 0 19 15,-2-1-24-15,3 2 19 0,-3-1-22 16,-2 2 26-16,3-1-24 0,-5 0 18 16,2 2-22-16,-3-3 26 0,-1 2-25 0,-1 0 25 15,-3 0-27-15,0 2 15 0,-1 0-43 0,-1 0-1 16,-2-2-68-16,-1 2-47 0,4-2-82 0,0 1-74 15,-3-2-227-15,3 0-55 0</inkml:trace>
  <inkml:trace contextRef="#ctx0" brushRef="#br0" timeOffset="105717.98">30255 576 305 0,'0'0'364'0,"-5"-12"-31"0,5 12-62 16,-4-12-25-16,4 12-37 0,-4-9-11 0,4 9-30 16,-2-9-18-16,2 9-30 0,-3-8-11 15,3 8-17-15,-1-5-1 0,1 5-23 0,-3-8 0 16,3 8-19-16,0 0-1 0,0 0-16 16,-1-9 2-16,1 9-18 0,0 0-8 0,0 0 4 15,0 0 5-15,-3-5-13 0,3 5 6 0,0 0-15 16,0 0 8-16,0 0-20 0,0 0 10 0,0 0-9 15,0 0 6-15,0 0-15 0,0 0 21 0,0 0-6 16,4 10 10-16,-1 0-5 0,1 3 8 0,1 3-14 16,1 6 21-16,2 1-10 0,1 4 9 0,-3 5-9 15,3-2 10-15,4 7-12 0,-4-6 10 0,0 1-11 16,1-3 12-16,-1 1-8 0,0-2 4 16,-1-6-7-16,-1-1 13 0,1-1-11 0,-3-4 9 15,0-1-9-15,3-2 4 0,-6 0 0 0,3-2 7 16,-1-3-1-16,0 1 28 0,-1-1 7 15,-1 0 24-15,0-2 13 0,-2-6 12 0,2 10 22 16,-2-10-15-16,6 8 24 0,-6-8 7 0,4 5-7 16,-4-5-24-16,0 0-23 0,0 0-16 0,8-4-35 15,-4-1 12-15,-2-3-18 0,1 0-7 0,1-2 2 16,0-4-11-16,1-1-8 0,0-2-7 0,0-4-5 16,0 0-3-16,0-2 0 0,3-2-2 0,-2-4-4 15,2 3 2-15,0-2 8 0,-1 1-9 16,-2 2 10-16,3 1 14 0,-3 2-16 0,0 0 18 15,0 1-17-15,2-2 19 0,-5 5-18 16,3 2 21-16,-1 0-17 0,0 2 23 0,0-2-19 16,-3 7 15-16,3-2-18 0,0 1 16 0,-3 1-16 15,2 1 16-15,-2 0-17 0,-1 8 16 0,2-10-20 16,0 3 17-16,-2 7-17 0,2-8 18 0,-2 8-18 16,2-9 16-16,-2 9-16 0,1-6-6 0,-1 6-23 15,1-6-3-15,-1 6-30 0,0 0-31 0,3-7-12 16,-3 7-34-16,0 0-22 0,0 0-41 0,0 0-1 15,0 0-24-15,0 0-22 0,0 0-65 16,0 0-43-16,0 0-163 0,6 5-37 0</inkml:trace>
  <inkml:trace contextRef="#ctx0" brushRef="#br0" timeOffset="106168.11">30811 779 544 0,'0'0'414'0,"0"0"-56"16,-9-6-14-16,9 6-17 0,0 0-13 0,-6-4-53 15,6 4-38-15,0 0-35 0,0 0-41 0,-7-4-21 16,7 4-13-16,0 0-2 0,0 0-12 0,0 0-14 15,0 0-24-15,0 0-6 0,-1-7-13 0,1 7-14 16,0 0-7-16,0 0-2 0,0 0-3 0,13-5-3 16,-13 5-2-16,16-4-6 0,-5 3-4 15,-1-2 1-15,4 2-1 0,-3-2-11 16,3 2-26-16,-2-2-24 0,1 1-37 0,1 0-39 16,-3 1-21-16,1 0-42 0,-1-2-3 0,-11 3-94 15,21-1-2-15,-21 1-122 0,14 0-215 0,-14 0-147 16</inkml:trace>
  <inkml:trace contextRef="#ctx0" brushRef="#br0" timeOffset="106551.69">30839 874 31 0,'0'0'394'0,"-6"7"-113"0,6-7 23 16,0 0-55-16,-7 4-17 0,7-4-40 0,0 0-5 15,-5 5-23-15,5-5-1 0,0 0-26 0,0 0 5 16,0 0-24-16,-5 5 0 0,5-5-16 0,0 0-2 16,0 0-14-16,0 0-2 0,0 0-17 0,0 0 8 15,0 0-14-15,0 0-11 0,0 0-7 0,0 0-4 16,0 0-9-16,0 0-16 0,0 0 11 0,0 0-9 16,0 0 4-16,9 4-4 0,-9-4 1 15,14-5-9-15,-14 5 3 0,19-4-4 0,-5 2-2 16,0-1-1-16,-1-1-1 0,5 1-6 15,-1-1 3-15,-1 3 2 0,2-3-1 0,-4 1-5 16,4-1 4-16,-4 2-1 0,-1-2 1 0,0 3 0 16,0-2-3-16,-3 0 3 0,0 1 2 0,-10 2-1 15,14-2-1-15,-14 2-1 0,14-3-3 0,-14 3-8 16,9-1-7-16,-9 1-1 0,9-2-10 0,-9 2 3 16,0 0-20-16,0 0-13 0,13-3-43 0,-13 3-29 15,0 0-58-15,0 0-27 0,0 0-111 0,0 0-37 16,9-2-277-16,-9 2-150 0</inkml:trace>
  <inkml:trace contextRef="#ctx0" brushRef="#br0" timeOffset="106868.46">31288 547 425 0,'0'0'414'0,"0"-8"-57"0,0 8-43 0,0 0-20 15,0-8-53-15,0 8-35 0,0 0-64 0,-2-6-31 16,2 6-37-16,0 0-14 0,0 0-21 16,0 0-7-16,0 0-6 0,0 0-4 0,0 7-5 15,0 2 10-15,-1 0-12 0,1 4 7 0,-1 0-17 16,-1 5 14-16,0 0-15 0,1 3 12 0,-2 1-12 15,-1 1 9-15,1 0-12 0,0 0 11 0,2-3-11 16,-2-2 9-16,2-1-20 0,-2 2 9 16,2-4-31-16,0-1-23 0,-2-2-48 0,3 1-20 15,-1-4-112-15,-2 1-13 0,3-2-61 0,0 0-255 16,0-8-78-16</inkml:trace>
  <inkml:trace contextRef="#ctx0" brushRef="#br0" timeOffset="107384.73">31453 661 145 0,'0'0'408'0,"3"-6"-54"0,-3 6-99 0,0 0-20 16,2-7-79-16,-2 7-3 0,0 0-63 0,0 0 14 15,0 0-50-15,-11 6 19 0,6 0-44 0,0 1 23 16,0 3-31-16,-1 2 19 0,1 3-35 0,-1-1 27 15,1 0-32-15,1 2 17 0,1-2-20 0,-1 3 23 16,0-6-34-16,3 4 35 0,-2-5-29 0,3 0 26 16,0 1-30-16,0-3 32 0,3 0-28 15,-3-1 28-15,2 0-31 0,-2-7 33 16,5 10-20-16,-5-10 15 0,7 6-14 0,-7-6 14 16,10 1-19-16,-10-1 17 0,10-4-22 0,-2 1 10 15,-8 3-7-15,11-9 16 0,-4 3-15 0,0 1 16 16,0-3-19-16,-2 1 14 0,1-1-14 0,-2 0 17 15,4 0-21-15,-3-1 9 0,0 1-12 0,-1-1 26 16,1 0-18-16,-1 2 24 0,0-1-20 0,-2 0 18 16,3 1-8-16,-2 0 12 0,-3 7-2 0,2-10 11 15,0 3 12-15,-2 7-7 0,1-8-16 16,-1 8 6-16,0-10-16 0,0 10 7 0,-1-8-13 16,1 8 5-16,-4-7-15 0,4 7 13 15,-3-6-7-15,3 6 5 0,-5-5-8 0,5 5 6 16,-5-5-10-16,5 5 10 0,0 0-9 0,0 0-1 15,-2-6-8-15,2 6 11 0,0 0-16 0,0 0-8 16,-4-4-21-16,4 4 14 0,0 0-56 0,0 0 24 16,0 0-60-16,0 0 52 0,-3-7-74 0,3 7 33 15,0 0-21-15,0 0-22 0,0 0-22 0,0 0-55 16,0 0-106-16,0 0 197 0</inkml:trace>
  <inkml:trace contextRef="#ctx0" brushRef="#br0" timeOffset="107667.67">31725 791 63 0,'0'0'401'0,"0"0"-69"0,0 0-74 0,-13 2 2 0,13-2-90 16,0 0-9-16,-9 3-51 0,9-3 0 0,-6 4-45 16,6-4 13-16,-8 8-45 0,4-3 22 15,-1 3-37-15,-3-2 16 0,3 3-20 0,0 0 20 16,0 2-33-16,0-2 26 0,-2 2-33 0,1 0 19 16,2-2-81-16,-1 0 1 0,1 2-71 0,0-3-66 15,-1 1-67-15,4-3-197 0,-3 1 54 0</inkml:trace>
  <inkml:trace contextRef="#ctx0" brushRef="#br0" timeOffset="108651.16">31887 727 305 0,'0'0'372'0,"0"0"-47"0,0 0-70 16,3-7-34-16,-3 7-56 0,0 0-16 0,0 0-47 16,-7 6 0-16,7-6-40 0,-6 6 6 0,2 0-28 15,-1 4 0-15,1-3-13 0,-1 2 6 0,2 0-17 16,0 1 13-16,0 0-25 0,2 0 16 0,-2-2-21 16,3 3 15-16,0-2-26 0,0-1 18 0,0 0-17 15,1 0 16-15,1-3-26 0,-2-5 26 16,2 13-23-16,-2-13 27 0,7 8-30 0,-7-8 26 15,7 6-47-15,-7-6 37 0,0 0-3 0,14 0 5 16,-14 0-3-16,8-6 2 0,-8 6-8 0,10-8-27 16,-6 1 46-16,0 2-36 0,0-1 45 15,0-4-27-15,-2 4 38 0,2-3-36 0,0 1 43 16,-3 1-16-16,0-1 28 0,3 1-20 0,-4 7 18 16,4-13-9-16,-3 5 3 0,-1 8-20 0,5-10 5 15,-3 3-17-15,2 3 4 0,-4 4-12 0,6-10 7 16,-1 6-13-16,-5 4-3 0,10-8 8 0,-3 4 7 15,-7 4-13-15,14-5 12 0,-14 5-15 16,11-1 15-16,-11 1-12 0,14 0 5 0,-14 0-8 0,14 1 16 16,-14-1-14-16,12 4 17 0,-12-4-20 15,11 6 17-15,-11-6-18 0,8 8 21 0,-8-8-18 16,5 13 10-16,-5-13-6 0,1 13 14 16,-1-5-13-16,0-1 16 0,0 0-21 0,-1 0 20 15,0 0-17-15,-2 1 18 0,3-8-23 0,0 12 25 16,0-4-17-16,0-8 13 0,0 12-21 0,0-12 18 15,0 10-18-15,0-10-4 0,4 10 15 0,-4-10 15 16,4 7-17-16,-1-2 20 0,-3-5-14 0,8 4 11 16,-8-4-18-16,9 2 21 0,-9-2-18 0,0 0 17 15,13-2-20-15,-13 2 0 0,13-4 13 0,-13 4 6 16,10-6 0-16,-10 6 5 0,9-11-14 16,-4 5 18-16,0 0-17 0,0-1 14 0,-1 0-8 15,-1 1 6-15,1-2-1 0,-2 2 16 16,1-2 2-16,-1 0-1 0,1 1-5 0,-3 7 3 15,5-12-12-15,-5 12 4 0,4-11-7 0,-4 11 1 16,4-9-10-16,-4 9-2 0,2-11-9 0,1 6 5 16,1 1-7-16,-4 4 9 0,6-8-11 0,-6 8 4 15,8-6-51-15,-8 6 48 0,9-4 2 0,-9 4 4 16,10-3-10-16,-10 3 10 0,0 0-10 0,15 0 9 16,-15 0-10-16,9 3 11 0,-9-3-16 0,9 5 16 15,-9-5-7-15,8 9 6 0,-8-9-8 0,6 11 9 16,-6-11-8-16,4 11 11 0,-4-11-14 15,4 13 14-15,-3-6-14 0,0 1 17 16,1-2-9-16,0 2 7 0,1 1-8 0,-1-1 8 16,2 1-10-16,-1-1 13 0,0 0 1 0,3 1-8 15,-1-2 10-15,1 0-7 0,2 0 6 0,-1-2-2 16,2 0 2-16,-1 0-3 0,2-2 7 0,-1 0 6 16,4-1 13-16,-3 1 9 0,-10-3 19 0,18 0 15 15,-18 0 24-15,17 0 12 0,-8-5 10 0,-9 5 14 16,16-7-34-16,-9 2 13 0,-1-1-30 0,-1 0 15 15,0-2-30-15,-2 1 10 0,1-3-39 0,-2 3 17 16,-2-3-31-16,0 1 9 0,-1-2-35 16,-4 2 14-16,0-4-40 0,-2 2 5 0,-2 0-43 15,-2 1-23-15,1 1-40 0,-3 1-45 16,-1 2-36-16,1 1-67 0,-1-1-27 0,0 4-76 16,-1 2-409-16,1 1-309 0</inkml:trace>
  <inkml:trace contextRef="#ctx0" brushRef="#br0" timeOffset="184248.96">4718 15359 52 0,'0'0'78'0,"0"0"8"0,0 0 3 0,0 0 2 16,0 0-11-16,0 0 3 0,0 0-4 0,0 0 11 16,0 0-18-16,0 0 1 0,0 0-11 0,0 0 6 15,-5-5-8-15,5 5 5 0,0 0-13 0,0 0 9 16,0 0-27-16,0 0 30 0,0 0-34 0,0 0 18 15,-8-1-30-15,8 1 16 0,0 0-24 0,0 0 16 16,0 0-24-16,0 0 19 0,0 0-20 0,0 0 16 16,0 0-22-16,0 0 18 0,0 0-23 15,0 0 22-15,0 0-21 0,0 0 16 0,0 0-17 16,0 0 33-16,0 0-34 0,0 0 16 16,0 0-27-16,0 0 21 0,0 0-18 0,0 0 19 15,0 0-14-15,0 0 19 0,0 0-13 0,0 0 15 16,8 4-15-16,-8-4 14 0,10 2-17 0,-10-2 18 15,17 1-17-15,-17-1 19 0,19 0 16 0,-19 0-23 16,23 0-12-16,-23 0 21 0,27 0-22 0,-12 0-1 16,-1 0 1-16,5 0 25 0,-1 0-23 0,4 0 18 15,-2 0-18-15,1 0 17 0,2 0-15 0,-3 0 14 16,6 0-16-16,-4 0 18 0,3-1-20 0,2 1 20 16,0-2-18-16,-2 2 18 0,2-1-12 0,-1-1 17 15,1 1-23-15,-2 1 19 0,2-2-20 0,0 1 19 16,1-1-18-16,-1 1 19 0,-3-2-18 0,4 1 16 15,2 2-17-15,-2-3-1 0,0 0 5 16,0 3 2-16,0-3 1 0,0 2 2 0,0-1 0 16,3-1-1-16,-2 0 16 0,1 1-13 0,-1 2-1 15,-2-3-4-15,10-2 1 0,-9 2 0 0,5-3 0 16,3 3 0-16,-4-3 6 0,1-2-4 0,-1 1 12 16,3 0-17-16,-3-2 16 0,0 0-18 15,-3 1 17-15,3-4-15 0,-1 3 16 0,-2-2-19 16,-1-1 15-16,3 1-11 0,-3-1 17 0,-1-1-26 15,-2 0 22-15,1 0-18 0,-2 1 15 16,3-3-15-16,-4 2 18 0,1-2-18 0,-2 1 19 0,1-1-19 16,0 0 19-16,-1 2-19 0,-4-2 17 15,-2 1-17-15,2 2 10 0,-1-3-10 0,-2 1 21 16,2-1-6-16,-2 2 9 0,-1-1-21 0,-1-1 12 16,2 1-16-16,-2 0 17 0,1 1-16 0,-1-2 18 15,-3 2-15-15,0 3 14 0,-1-2-16 0,2 1 16 16,-1 1-20-16,-1-3 24 0,-3 6-20 0,2-1 19 15,-2 0-19-15,-1 2 19 0,2-3-14 0,-7 9 24 16,6-8-19-16,-1 3 12 0,-2-1-18 0,-3 6 21 16,6-6-22-16,-6 6 20 0,5-6-32 0,-5 6-12 15,4-6-49-15,-4 6-42 0,0 0-65 16,1-5-189-16,-1 5 171 0</inkml:trace>
  <inkml:trace contextRef="#ctx0" brushRef="#br0" timeOffset="186178.3">9976 14703 109 0,'0'0'93'0,"0"0"-24"0,0 0-10 0,6-5-23 16,-6 5-8-16,0 0-3 0,9-3-2 0,-9 3-1 15,10-4-1-15,-10 4 1 0,16-2 1 0,-16 2 6 16,20-1-2-16,-7-3 3 0,1 4 10 16,1 4-10-16,3-3 6 0,0 1-10 0,5 2 2 15,1 0-4-15,3 1 9 0,4 3-9 0,1 0 10 16,0 1-16-16,5 2 6 0,1 3-7 0,0-1 4 15,2-2-8-15,0 4 4 0,2-1-13 0,0-1 11 16,-1 0-11-16,2 0 15 0,-2 1-15 0,3-2 6 16,2 2-10-16,-3 0 9 0,3 0-13 0,-1-1 15 15,1 1-9-15,0 1 10 0,1-1-10 16,-1 1 16-16,4 1 1 0,-4 1 29 0,13 0-10 0,-3 1 14 16,-9-1-21-16,11 2 18 0,-11-4-14 15,2 2 6-15,-2-2-1 0,12 3-9 0,-11-4 8 16,2 0-2-16,12 3-2 0,-2-1-9 0,0-1 4 15,-8-3-3-15,3 1-1 0,-4-2-3 0,4-1 1 16,1-1 0-16,-1-1 1 0,-1 0-4 16,1-4-1-16,0 2-3 0,0-3-2 0,-4-2-1 15,5-1 6-15,-1-1 4 0,3 0-8 0,-5-4 6 16,5 1 4-16,-4-3 1 0,2 1-9 0,-1-1 2 16,-2-1 0-16,1-2 0 0,0-1-5 0,-2-2 2 15,2 1 2-15,-3 0-1 0,-4-2-5 0,12-4-3 16,-13 4 0-16,1 0 0 0,-3-2-5 0,-1 2 0 15,-1-1 7-15,-3 0-2 0,-3 3-8 0,-6 1-2 16,0 0 1-16,-2-1 3 0,-3 0 0 16,-2 5-3-16,-2-3 5 0,-2 2 11 0,-1-1 3 15,-4 2 6-15,1 2 1 0,-2-4 0 0,-3 4-4 16,0 0-1-16,-1 0-6 0,0-1-4 0,-2 2-3 16,0-1-16-16,1-1-25 0,-3 2-31 0,-1 0-20 15,1-2-89-15,-2 1-57 0,-3 5-77 0,7-8-188 16,-7 8 13-16</inkml:trace>
  <inkml:trace contextRef="#ctx0" brushRef="#br0" timeOffset="-19700">20549 1626 120 0,'0'0'385'0,"0"0"-67"0,0 0-22 15,0 0-34-15,0 0-32 0,0 0-41 0,-12 0-11 16,12 0-29-16,0 0-23 0,0 0-29 16,0 0-23-16,0 0-14 0,0 0-14 15,0 0 0-15,0 0 18 0,0 0 12 0,14 1-4 16,-14-1 1-16,26 0-11 0,-7-1-7 0,0 1-8 16,7 0-11-16,3 0 1 0,2 0-10 0,1 0-10 15,6 0 5-15,-6-2-3 0,6 1-13 0,-1 1 3 16,-1-2-2-16,-1 1-2 0,-5-2-5 0,0 2 0 15,-2-2 4-15,-1 0-8 0,-3 2 2 0,-5-1-12 16,0 1-2-16,-1 0-1 0,-4-1 0 0,-2 0-14 16,-1 0-17-16,-2 0-42 0,0-3-43 0,0 1 5 15,-9 4-21-15,8-10 27 0,-8 10-44 0,2-10 12 16,-2 10-1-16,0-13-12 16,0 13-15-16,-4-12-13 0,2 4-3 0,-1-1-1 15,1 2 79-15,-3-3-45 0,1 2 80 0,1-2-124 16</inkml:trace>
  <inkml:trace contextRef="#ctx0" brushRef="#br0" timeOffset="-19449.83">21172 1418 365 0,'-2'-10'0'0,"-1"0"85"0,1 2-35 16,-1 1 78-16,3 7-43 0,-4-12 70 0,4 6-46 16,0 6 68-16,-4-11-56 0,4 11 34 0,-2-9-43 15,2 9 17-15,-3-8-48 0,3 8-15 0,0 0-10 16,0-9-17-16,0 9-11 0,0 0-8 0,0-8-7 16,0 8-1-16,0 0-4 0,0 0-8 0,0 0 36 15,13 0-45-15,-13 0 9 16,9 8-1-16,-3-3 3 0,2 2 8 0,-3 0-10 15,3 4-1-15,1 0 2 0,-3 2-3 0,-1 1-23 16,3 0 31-16,-3 1-5 0,1 1 2 0,-3 0 12 16,1-1-10-16,-2 2-8 0,1-1-5 0,-3-1 5 15,0 1-1-15,-3 0 5 0,1 0-3 0,-2-1 0 16,-2 1 3-16,1 0 2 0,-2-2-7 0,1 0-10 16,-1-1-22-16,0 1-29 0,0-3-32 0,2-2-49 15,0 0 0-15,0 1-119 0,1-4-131 0,0 0 148 16</inkml:trace>
  <inkml:trace contextRef="#ctx0" brushRef="#br0" timeOffset="-18834.68">21507 570 197 0,'0'0'292'0,"0"0"-56"0,0-7-27 0,0 7-27 15,0 0-39-15,3-8-33 0,-3 8-24 0,0 0-20 16,0 0-16-16,0 0-16 0,0-7-16 0,0 7-5 16,0 0 2-16,0 0-11 0,-3 10 6 0,2-2-56 15,-2 4 64-15,1 5-52 0,-2 7 61 16,1 7-48-16,-2 6 55 0,4 8-61 0,-3 5 59 15,0 6-50-15,2 11 55 0,-1 2-48 0,-1 2 53 16,3 3-44-16,-3 1 6 0,4 0 11 0,-2-1-7 16,0 2-1-16,1-1 0 0,0 1 4 0,-2 0 5 15,1-1 2-15,0-1-24 0,0 1 36 16,-2 2 0-16,0 1 16 0,2 1-38 0,-1-4 29 16,-1-1-28-16,2-3 26 0,-1-4-26 0,-1 2 28 15,2-14-34-15,0 0 3 0,-1-2 9 0,3-1-30 16,-3-1 44-16,2-2-32 0,0-3 32 0,-2 0-31 15,2-8 29-15,-2-2-2 0,3 1 0 0,-1-3-3 16,1-6 2-16,-1 0-8 0,1-1 6 16,-2-1-11-16,2-5-1 0,-1-1 1 0,1-2-6 15,0 0 1-15,0-1-3 0,0-3-4 0,0-1 1 16,0 0-3-16,0-3-13 0,1 1-26 0,-1-3-16 16,0 0-34-16,0-8-22 0,0 12-51 0,0-12-54 15,0 0-275-15,2 6 13 0</inkml:trace>
  <inkml:trace contextRef="#ctx0" brushRef="#br0" timeOffset="-17434.54">21621 446 45 0,'0'0'256'0,"0"0"-49"15,-3-8-7-15,3 8-32 0,0 0-12 0,0 0-14 16,-1-8-18-16,1 8-17 0,0 0-33 0,0 0 9 15,1-6-9-15,-1 6-15 0,0 0-13 0,4-6-2 16,-4 6 1-16,12-4-1 0,-2 0-2 0,4 1-10 16,4-1 3-16,1 1-5 0,8-1-8 15,2 0-4-15,6 3-2 0,4-3-2 16,10 0-4-16,3 1-3 0,3 1-6 0,1-1 6 16,1 2 0-16,3-2-1 0,0 1 0 0,1-1 1 15,1 0-2-15,0 1 0 0,1-1-9 0,-2 0 12 16,2 0-3-16,8-3 1 0,-11 1-2 0,3 1 1 15,-3-1-4-15,-1 0 1 0,-3 0 0 0,-1 0-8 16,-1-1 9-16,-3 1-1 0,-4 0 2 0,0 1-3 16,-10-1-3-16,-2 2 5 0,-6-1-4 0,-2 2-27 15,-3-1 27-15,-4 3 7 0,-1-2-1 16,-5 1-2-16,0 0 1 0,-4 0-2 0,2-1 3 16,-1 1 3-16,-11 1-10 0,17-1 3 15,-17 1 14-15,14-2-2 0,-14 2-1 0,11 0-1 16,-11 0-3-16,0 0-1 0,14-2-4 0,-14 2-10 15,0 0-1-15,11-1 15 0,-11 1-2 0,0 0-3 16,0 0-2-16,0 0 0 0,11 0 5 0,-11 0-15 16,0 0 13-16,0 0-3 0,0 0 0 0,0 0 0 15,13-2-5-15,-13 2 6 0,0 0-3 0,0 0 0 16,0 0-12-16,0 0 13 0,0 0 3 0,0 0-7 16,0 0 1-16,0 0 0 0,0 0 0 15,0 0 0-15,0 0-1 0,0 0-7 16,0 0 9-16,0 0 2 0,0 0 4 0,0 0-5 15,0 0 1-15,0 0 1 0,0 0-3 0,0 0-15 16,0 0 1-16,6 5-13 0,-6-5-6 0,0 0 1 16,0 0-1-16,0 0-9 0,-4 4-11 0,4-4-12 15,0 0-1-15,0 0 7 0,-5 7-6 0,5-7 2 16,0 0 5-16,-5 4 11 0,5-4 8 0,0 0 8 16,0 0 9-16,-5 5 2 0,5-5 7 0,0 0 2 15,0 0 0-15,0 0 6 0,0 0 3 16,-5 5 2-16,5-5 1 0,0 0 4 15,0 0 1-15,0 0-4 0,0 0 0 0,0 0 2 0,0 0 2 16,0 0 0-16,0 0 1 0,0 0 0 16,0 0 0-16,0 0 5 0,-4 4-4 0,4-4 1 15,0 0 3-15,0 0 3 0,0 0 1 0,0 0 5 16,0 0 3-16,0 0 9 0,0 0 1 0,0 0-6 16,0 0 9-16,0 0 2 0,0 0-2 0,0 0-1 15,0 0-8-15,0 0-3 0,0 0-5 0,0 0-9 16,0 0 2-16,0 0-4 0,0 0-1 15,0 0-6-15,0 0-19 0,0 0 14 0,0 0 5 16,-2 7-4-16,2-7 1 0,-3 10-2 0,2-3 4 16,-2 3 2-16,1 5 6 0,-1 8-4 0,-3 0-45 15,1 10 64-15,-3 7-52 0,0 7 61 16,-2 1-52-16,1 12 58 0,0 3-58 0,-2 2 59 16,2 3-50-16,-3 2 51 0,2 0-57 0,-3 3 9 15,4 1 7-15,-3-1-17 0,-1 1 33 0,2-1 1 16,-1 1 12-16,0 0 9 0,1 0 11 0,-1 0-31 15,2-4 30-15,-3 0-26 0,4 0 32 16,0-2-31-16,-1 0 6 0,1 0-6 0,1 0 6 16,1-3 0-16,-3-1-3 0,3-2 1 0,1-10 7 15,-1-2-5-15,0 0 10 0,2-2 12 0,-2-1 1 16,2 0 3-16,0-2-26 0,-1 0 41 0,1-4-18 16,-2 1 30-16,3-7-21 0,2 0 14 0,-2-1-18 15,1 1 26-15,-1-1-15 0,-2 0 16 16,5-2-21-16,-3 1 13 0,0-1-21 0,2-5 13 15,-1 1-17-15,-1-2 12 0,3 1-20 0,-3-3 20 16,0 1-18-16,2-1 8 0,-1 0-14 0,1-2 6 16,-1 0-22-16,-1-2 10 0,2-2-17 0,0-1 7 15,0-1-15-15,-1 0 10 0,1-2-14 16,0-2 13-16,-1 1-16 0,0-4 12 0,2 3-20 16,0-4 9-16,-1 1-32 0,1-1-10 0,0-2-45 15,-2 1-18-15,3-7-58 0,-4 11-36 0,4-11-101 16,-4 7-32-16,4-7-115 0,-6 4-175 0,6-4-132 15</inkml:trace>
  <inkml:trace contextRef="#ctx0" brushRef="#br0" timeOffset="-16783.48">21577 3466 72 0,'-11'-1'280'0,"11"1"-63"15,0 0 6-15,-14-2-42 0,14 2-8 16,0 0-15-16,-13-1-16 0,13 1-12 0,0 0-12 0,0 0-4 15,0 0-6-15,-9-1-7 0,9 1-9 16,0 0-10-16,0 0-10 0,0 0-15 0,0 0-6 16,0 0 5-16,0 0 15 0,0 0 13 0,0 0 13 15,0 0 4-15,17-1 5 0,-17 1 8 0,20 2-3 16,-6-2-10-16,4 1-36 0,1 1 11 0,8-1-16 16,1 1-8-16,3-1-24 0,7-1 9 15,2 0-21-15,3 1 11 0,7 0-19 0,1 1 13 16,2-1-14-16,-2 1 9 0,1-2-17 0,3 0 14 15,-1 1-13-15,-3-2 11 0,1 1-15 0,1 0 15 16,-2 0-17-16,-9 0 15 0,0 0-10 16,2-2 9-16,-2 2-15 0,-4-1 15 0,1 1-14 15,-1-2 12-15,-9 2-15 0,2-1 18 0,-3 1-17 16,-1-1 16-16,-4 1-14 0,-3 0 16 0,2 0-20 16,-3 0 14-16,0 0-15 0,-3 0 21 0,-2 0-9 15,0 0 3-15,-1 1-16 0,-13-1 15 0,23 1-19 16,-23-1 9-16,20 0-30 0,-20 0-10 0,14 2-45 15,-14-2-6-15,17 1-62 0,-17-1-12 0,10-1-88 16,-10 1-39-16,0 0-113 0,11-2-237 16,-11 2-160-16</inkml:trace>
  <inkml:trace contextRef="#ctx0" brushRef="#br0" timeOffset="-15469.1">21760 798 366 0,'0'0'370'0,"-9"3"-86"0,9-3 0 0,0 0-62 15,0 0-13-15,0 0-44 0,0 0-3 0,0 0-33 16,0 0 0-16,0 0-25 0,0 0 8 0,0 0-22 16,0 0 0-16,0 0-22 0,0 0-1 0,0 0-28 15,9 4 13-15,-9-4 10 0,0 0 31 16,17-2-12-16,-17 2-16 0,20-2-14 0,-4 1-9 15,-1 0-11-15,3 1-4 0,-3-1-6 0,-1-1-5 16,0 2-16-16,2 0-13 0,-4 0-13 16,1-3-26-16,1 3-19 0,-2 0-5 0,-12 0-17 15,15-2-14-15,-15 2-14 0,15 0 1 0,-15 0-57 16,12-1 18-16,-12 1-103 0,0 0 16 0,0 0-97 16,6 3-148-16,-6-3 18 0</inkml:trace>
  <inkml:trace contextRef="#ctx0" brushRef="#br0" timeOffset="-14502.57">21847 693 54 0,'0'0'477'16,"0"-5"-142"-16,0 5-18 0,0 0-77 0,0-9-31 15,0 9-60-15,0 0-19 0,0 0-47 0,-1-7-2 16,1 7-34-16,0 0 6 0,0 0-37 16,0 0 21-16,0 0-26 0,-4 9-2 0,0-3 17 15,3 2-25-15,-2 1 19 0,2 1-14 0,0 0 11 16,-2-1-24-16,2 2 19 0,-2-1-21 0,3 0 15 16,0-1-14-16,0 0 16 0,0-2-18 0,0 0 23 15,0 2-18-15,3-4 18 0,-3-5-21 16,2 11 21-16,-2-11-18 0,3 9 18 0,-3-9-17 15,5 6 9-15,-5-6 1 0,7 3 9 0,-7-3-11 16,0 0 13-16,15 0-11 0,-15 0-19 0,10-5 21 16,-10 5 2-16,9-7-15 0,0 2 14 0,-9 5-9 15,9-6 8-15,-9 6-16 0,9-6 7 0,-9 6-11 16,9-5 17-16,-9 5-21 0,6-4 9 16,-6 4-32-16,0 0 35 0,8-2-32 0,-8 2 37 15,6 4-29-15,-6-4 36 0,9 7-32 0,-5-2 6 16,-4-5 1-16,8 12 29 0,-6-6-24 0,5 0 30 15,-2 2-36-15,1-2 34 0,-1 0-34 16,0 0 35-16,2 0-28 0,-2-1 21 0,1-2-4 16,2 1 23-16,-8-4 0 0,13 5 26 0,-13-5-4 15,15 2 12-15,-15-2-7 0,14-3 5 0,-5 0-12 16,0 0 19-16,-3-2-19 0,2 0 11 16,-3-2-25-16,4-1 0 0,-4-3-17 0,-1 2 2 15,0 0-14-15,-3-2-4 0,3 0-2 0,-4 2-8 0,0 0-3 16,0 1 3-16,-1-2 2 0,-2 2-10 15,3 0 2-15,0 8-10 0,-4-13-9 0,4 13-25 16,-2-12-22-16,2 12-33 0,-7-5-15 0,7 5 14 16,0 0-94-16,-15 1-3 0,15-1-116 15,-10 9-163-15,2-1 20 0</inkml:trace>
  <inkml:trace contextRef="#ctx0" brushRef="#br0" timeOffset="-14252.58">22161 887 294 0,'0'0'410'0,"0"0"-65"16,8-3-67-16,-8 3-63 0,0 0-62 0,0 0-14 15,0 0-60-15,0 0 8 0,8 6-39 0,-8-6 19 16,1 11-32-16,0-2 17 0,-2 1-27 0,1 4 11 15,-1 2-22-15,-2 1 19 0,2 1-28 0,0 3 17 16,-2-2-19-16,-1 5 2 0,0-2-6 0,1 1 2 16,-1-1-36-16,0-2-76 0,0-2-58 0,-1-1-31 15,0 0-371-15,-4 0-87 0</inkml:trace>
  <inkml:trace contextRef="#ctx0" brushRef="#br0" timeOffset="-13652.55">21778 1257 54 0,'0'0'546'15,"0"0"-94"-15,0 0-59 0,0-7-26 0,0 7-34 16,0 0-46-16,0 0-54 0,0 0-45 0,1-8-40 16,-1 8-37-16,0 0-23 0,0 0-26 0,0 0-20 15,0 0-22-15,0 0-15 0,0 0-5 0,0 0 2 16,0 0 2-16,-1 10 0 0,2-5-2 0,1 3 3 16,-2 1 0-16,1-2-1 0,0 3 0 0,2-1 1 15,-1 0 4-15,2 1-8 0,-3-1-5 0,3 0 4 16,-1-1-4-16,1-1-1 0,-2 1-6 15,-2-8 4-15,5 9-1 0,-1-3 8 0,-4-6 0 16,6 7 5-16,-6-7-2 0,7 6 8 16,-7-6-6-16,0 0 1 0,0 0 1 0,15-2 1 0,-15 2-3 15,9-6-2-15,-9 6-3 0,8-6 2 16,-8 6-3-16,6-8 0 0,-6 8-3 0,4-4-15 16,-4 4 10-16,0 0 4 0,8-7-9 0,-8 7-9 15,0 0-5-15,0 0-2 0,0 0 0 0,11-1 9 16,-11 1 2-16,7 5 7 0,-7-5 4 0,6 7 1 15,-2-2 1-15,1 0-2 0,0 0 8 0,-1 0 0 16,1-1-5-16,-1 2-2 0,-4-6 6 0,10 7 0 16,-10-7 7-16,10 7-5 0,-10-7 10 15,9 5-1-15,-9-5 23 0,8 3 12 16,-8-3-3-16,0 0-4 0,15-3-13 0,-15 3 13 16,9-7-4-16,-2 2-4 0,-7 5-10 0,7-11-4 15,-3 3-11-15,-4 8-4 0,4-13-6 0,-3 6-11 16,-1 0-8-16,3 1-14 0,-3 6-4 0,0-13-17 15,-3 8-12-15,3 5-18 0,3-9-36 0,-3 9-29 16,-3-8-46-16,3 8 11 0,0 0-72 0,0 0 10 16,0 0-88-16,0 0-169 0,-6 4-6 0</inkml:trace>
  <inkml:trace contextRef="#ctx0" brushRef="#br0" timeOffset="-13435.53">22046 1459 297 0,'0'0'416'0,"0"0"-16"16,0 0-50-16,8-2-23 0,-8 2-45 0,0 0-38 15,0 0-62-15,0 0-39 0,0 0-37 0,0 0-27 16,0 0-30-16,0 0-14 0,8 2-12 0,-8-2-3 16,0 7-1-16,0-7 0 0,0 15-17 0,0-5-9 15,-3 0-22-15,2 2-21 0,0 1-78 16,-1 4-25-16,-3-2-65 0,4 2-22 0,-2-1-77 15,1-1-263-15,-1 0-90 0</inkml:trace>
  <inkml:trace contextRef="#ctx0" brushRef="#br0" timeOffset="-12403.85">22100 1492 213 0,'0'0'459'0,"0"0"-53"15,0 0-46-15,-5-5-23 0,5 5-28 16,0 0-32-16,0 0-60 0,0 0-25 0,0 0-37 15,-1-7-33-15,1 7-19 0,0 0-16 0,0 0-14 16,0 0-16-16,0 0-14 0,0 0-12 0,0-8-10 16,0 8-11-16,0 0 0 0,0 0-13 0,0 0-9 15,0 0-15-15,0 0-26 0,0 0-5 0,0 0-10 16,0 0 16-16,0 0-12 0,14 0 6 0,-14 0-17 16,6 4-6-16,1 0 27 0,-7-4 10 15,11 6-9-15,-11-6 21 0,9 6-14 0,-9-6 26 0,9 9-20 16,-6-2 9-16,-1-2 0 0,-2 1 21 15,0-6-8-15,0 13 19 0,-2-4-16 16,-2-1 20-16,-3 1-15 0,2 1 21 0,-5 0-11 16,1-1 23-16,0-1-7 0,1 0 17 0,1-2-12 15,0 1 6-15,1-2-20 0,1 0 12 0,1 1-16 16,0-1 13-16,4-5-13 0,-9 7 10 0,9-7-10 16,-1 10 13-16,1-10-13 0,1 5 33 0,-1-5 1 15,12 6 2-15,-12-6-6 0,16 5 1 0,-3-5-10 16,-1 2-2-16,-1-2-16 0,4 0 3 0,-2 0-21 15,1 0-38-15,0-2-61 0,0 2-112 0,-1-2-70 16,0 0-90-16,-2 1-217 0,0-1-114 0</inkml:trace>
  <inkml:trace contextRef="#ctx0" brushRef="#br0" timeOffset="-11770.61">21773 1979 212 0,'0'0'469'0,"4"-6"-70"0,-4 6-59 0,0 0-49 16,0 0-56-16,4-6-50 0,-4 6-32 15,0 0-39-15,0 0-28 0,0 0-27 0,0 0-14 16,0 0-9-16,0 0-4 0,0 0-18 0,2 10 5 15,-2-10-8-15,-1 13 10 0,1-13-15 16,0 14 10-16,0-7-12 0,0 0 8 0,0 3-14 16,1-4 11-16,-1 2-14 0,0-1 3 0,3 0-18 15,-1-1 17-15,2 0-9 0,-4-6 10 0,5 8-11 16,-5-8 18-16,9 3-13 0,-9-3 15 0,12 2-14 16,-12-2 15-16,16-4-16 0,-8 1 14 0,0 0-9 15,-1-1 14-15,2 0-16 0,-9 4 15 0,12-7-12 16,-12 7 15-16,11-5-15 0,-11 5 12 0,9-4-15 15,-9 4-1-15,7-3 4 0,-7 3 1 16,0 0-25-16,10-5 21 0,-10 5-16 16,0 0 19-16,9 5-13 0,-9-5 17 0,6 5-13 15,-6-5 2-15,7 6-15 0,-7-6 19 0,8 5-21 16,-8-5 17-16,8 9-26 0,-8-9 31 0,8 4-17 16,-8-4 23-16,6 5-19 0,-6-5 23 0,10 3-8 15,-10-3 7-15,0 0 21 0,13-2 23 0,-13 2 1 16,9-3 21-16,-9 3-9 0,9-7-3 0,-5 4-17 15,-4 3-15-15,5-11-29 0,-5 11-21 0,3-13-47 16,-3 13-12-16,1-12-59 0,-1 4-20 0,0 8-46 16,-1-9-46-16,1 9-63 0,-2-9-199 15,2 9-13-15</inkml:trace>
  <inkml:trace contextRef="#ctx0" brushRef="#br0" timeOffset="-11418.94">22109 2041 198 0,'0'0'273'16,"0"0"-14"-16,12 3-67 0,-12-3-8 0,0 0-60 15,11 3-7-15,-11-3-46 0,0 0 7 0,8 4-39 16,-8-4 27-16,0 0-46 0,2 6 18 0,-2-6-32 16,0 9 23-16,0-9-30 0,-1 8 16 15,1-8-28-15,-5 11-6 0,2-5-37 16,1 1 16-16,0-1-28 0,-1 0 31 0,0 0-23 15,3-6 19-15,0 11-16 0,3-5 32 0,-3-6-20 16,3 11 16-16,-3-11-18 0,4 9 35 0,1-3-21 16,-1-2 26-16,0 1-19 0,-4-5 26 0,9 8-20 15,-9-8 30-15,9 8-28 0,-9-8 27 0,6 6-11 16,-6-6 28-16,4 8 6 0,-4-8 64 0,0 7-3 16,0-7 23-16,-1 11 16 0,1-11-14 0,-8 9 1 15,-2-3-20-15,4 0-15 0,-2 2-21 0,-1-2-17 16,-1 0-8-16,1 0-16 0,0 1-27 15,0-1-66-15,0 1-52 0,0 1-116 16,1-3-298-16,1 0-43 0</inkml:trace>
  <inkml:trace contextRef="#ctx0" brushRef="#br0" timeOffset="-11170.47">21862 2642 366 0,'0'0'983'16,"0"0"-192"-16,4 4-176 0,-4-4-120 0,0 0-112 15,7 3-41-15,-7-3-92 0,0 0-33 0,0 0-87 16,0 0-87-16,5 5-112 0,-5-5-122 0,0 0-130 15,0 0-106-15,0 0-152 0,0 0-369 0,5 6-531 16</inkml:trace>
  <inkml:trace contextRef="#ctx0" brushRef="#br0" timeOffset="-11020.5">21916 2763 104 0,'1'6'664'0,"-1"-6"-165"15,0 0-114-15,5 8-56 0,-5-8-47 0,0 0-60 16,3 5-54-16,-3-5-41 0,0 0-55 0,1 7-98 16,-1-7-97-16,0 0-124 0,3 8-155 0,-3-8-246 15,0 8-157-15</inkml:trace>
  <inkml:trace contextRef="#ctx0" brushRef="#br0" timeOffset="-10854.48">21866 3109 443 0,'0'0'532'0,"-2"9"-127"15,2-9-99-15,-2 7-60 0,2-7-74 0,0 0-30 16,-2 9-96-16,2-9-127 0,-3 8-166 0,3-8-370 16,-2 10-129-16</inkml:trace>
  <inkml:trace contextRef="#ctx0" brushRef="#br0" timeOffset="-10670.72">21814 3417 465 0,'0'0'886'0,"-3"9"-169"0,3-9-132 0,-1 7-118 15,1-7-80-15,-1 8-66 0,1-8-65 0,0 0-52 16,-3 6-63-16,3-6-91 0,0 0-100 0,0 0-110 15,0 6-97-15,0-6-124 0,0 0-224 0,0 0-342 16,0 0-531-16</inkml:trace>
  <inkml:trace contextRef="#ctx0" brushRef="#br0" timeOffset="-8787.96">22550 470 170 0,'-5'31'94'0,"-3"7"48"0,0 7-78 15,0 1 38-15,0 5-19 16,-4 12-19-16,2 1-10 0,1 5-49 0,-1 1 49 15,-1 0-42-15,0 3 61 0,2 2-40 0,-2-1 5 16,1 0 8-16,-2 1 4 0,-2 0-1 0,1 1 4 16,3-3-10-16,-3 2 2 0,2-1-23 0,-2 0 34 15,0 1-28-15,-1 2 38 0,0 2-22 0,0-4 37 16,0 0-16-16,1 0 33 0,-1-3-34 0,1 1 8 16,1-3-7-16,-1-1-19 0,0-1 34 0,0-2 2 15,3-1 1-15,-3-1-35 0,4-1 28 16,-1-2-13-16,0-10 34 0,1 0-10 0,-3-2 20 0,2 0-19 15,1-3 5-15,0 1-20 0,3-1 14 16,-2-5-26-16,-1 2 17 0,4-3-21 16,-3 0-7-16,1-7-14 0,2 0-1 0,0-1-5 15,-2-1 1-15,3 3-4 0,2-5-10 0,-6-1-1 16,6-4-2-16,-2 2-1 0,0 0 0 0,0-1 2 16,0 0-2-16,0-1-7 0,-2-3-3 0,2 1-1 15,2-5 4-15,-2 0-2 0,1 0-4 0,1-3-3 16,-2-2-19-16,1 0-23 0,1-4-27 0,-1 2-37 15,-2-3-48-15,5-7-139 0,-5 6-85 0,5-6-407 16,-5-5-310-16</inkml:trace>
  <inkml:trace contextRef="#ctx0" brushRef="#br0" timeOffset="-7051.62">22809 646 198 0,'0'0'433'0,"0"0"-47"16,7-4-69-16,-7 4-43 0,0 0-40 0,0 0-45 15,0 0-29-15,0 0-41 0,0 0-24 0,0 0-32 16,0 0-10-16,0 0-29 0,0 0-16 0,0 0 5 15,0 0-1-15,0 0-1 0,-8 8-1 0,-1 0-6 16,-1 1 2-16,0 1 4 0,-2 0-9 0,2-1 12 16,1 2-19-16,-2 0 16 0,2-2-7 0,-2 0-1 15,4 0-3-15,-1-1 12 0,3 0-11 16,-3-3 11-16,4 1-9 0,-2-1 4 16,6-5-7-16,-6 9 6 0,6-9-9 0,-7 7 14 15,7-7-12-15,-2 7 13 0,2-7-8 0,-2 5 13 16,2-5-8-16,4 5 11 0,-4-5-11 0,7 6 2 15,-7-6-6-15,10 5 11 0,-10-5-14 0,13 6 5 16,-4-3-10-16,1 2 9 0,0-1-7 0,0 4 5 16,4 0-8-16,-2-1 7 0,1 2-5 0,1 1 12 15,0 0-13-15,2 1 12 0,-3 2-11 0,2-3 9 16,-2-1-9-16,0 3 6 0,-3-3-8 0,-1 0 0 16,4 0-16-16,-5-1-8 15,-1-3-29-15,0 2 0 0,-1-1-47 0,0-2 11 16,-6-4-82-16,8 9 7 0,-8-9-91 0,5 5-38 15,-5-5-178-15,0 0 39 0</inkml:trace>
  <inkml:trace contextRef="#ctx0" brushRef="#br0" timeOffset="-6438.3">23733 587 12 0,'0'0'490'0,"-7"-4"-124"0,7 4-23 16,-7-6-81-16,7 6-19 0,-5-7-25 0,5 7-7 16,-4-4-35-16,4 4-24 0,-5-5-26 15,5 5-4-15,0 0-18 0,-4-6-13 0,4 6-11 16,0 0-10-16,0 0-15 0,-6-5-12 0,6 5-6 15,0 0-7-15,0 0-16 0,0 0-3 16,0 0-14-16,0 0-6 0,0 0-13 0,0 0 5 16,0 0-5-16,0 0 10 0,5 5 2 0,-1 0 9 15,1 2-5-15,0 2 3 0,4 0 3 0,1 1 2 16,1 2-1-16,0 0-4 0,2 2 5 0,0 0-5 16,-1-1 4-16,1 0-7 0,-1 1-1 15,-2-3-3-15,-1 1 0 0,-1 0 1 0,0-2-26 16,-1-1 24-16,-2-1 3 0,0 1 5 0,-2-1-4 15,-1 1 11-15,0-2-5 0,-2 0 8 0,-2 0-11 16,0 2 4-16,-5-3 2 0,2 4-3 0,-3-3 3 16,-3 4-8-16,1-3 11 0,-3 1 0 0,0 1-2 15,2-2 0-15,-2 2 8 0,-1 2-8 16,-3-1 6-16,3 0-13 0,-1 1 12 0,3-3-14 16,-3 2 12-16,5-2-9 0,-2 0 5 0,0 1-21 15,3 0-20-15,-2-2-46 0,1 1-39 0,4-2-79 16,-1-2-43-16,2 3-158 0,0-2-215 0,-1 0-131 15</inkml:trace>
  <inkml:trace contextRef="#ctx0" brushRef="#br0" timeOffset="-5788.6">22743 1379 227 0,'6'-5'344'0,"-6"5"-54"0,8-9-12 16,-8 9-41-16,8-7-39 0,-8 7-30 0,6-6-30 16,-6 6-24-16,8-6-16 0,-8 6-13 0,0 0-20 15,5-5-17-15,-5 5-17 0,0 0-10 0,0 0-7 16,0 0 1-16,0 0-7 0,-8 7 2 0,2-1 0 16,-2 2-15-16,2-1 14 0,-2 4-18 0,-3-1 23 15,2 3-18-15,-4 1 20 0,0 1-18 0,0-2 16 16,2 1-19-16,2-2 24 0,1-2-17 0,-1 1 9 15,2-2-17-15,0-1 19 0,2-2-14 16,1 1 19-16,-1-2-12 0,0 0 22 16,1 2-13-16,4-7 15 0,-4 5-6 0,4-5 9 15,-5 7-18-15,5-7-9 0,0 0 44 0,3 7 6 16,-3-7-18-16,0 0-5 0,6 6-17 0,-6-6 8 16,10 5-12-16,-10-5-1 0,12 5-9 0,-6-1 7 15,3-1-10-15,0 2 8 0,-1 1-14 0,2 0 1 16,0 1-31-16,2-2-7 0,-1 5-33 0,1-3-4 15,-1 1-64-15,1 0-10 0,-2 1-42 0,2-2-44 16,-2 0-31-16,0 2-239 0,-1-3-12 0</inkml:trace>
  <inkml:trace contextRef="#ctx0" brushRef="#br0" timeOffset="-5236.58">23609 1403 21 0,'0'0'541'16,"-2"-5"-118"-16,2 5-27 0,0 0-39 16,-5-6-32-16,5 6-37 0,0 0-61 0,0 0-49 15,-3-6-45-15,3 6-31 0,0 0-31 0,0 0-21 16,0 0-14-16,0 0-2 0,0 0-16 0,0 0 8 15,14 2-5-15,-14-2-7 0,13 9-9 0,-5-3 5 16,-1-2-3-16,4 4 0 0,-1 0-2 0,1 1 4 16,1-1-8-16,-2 1 7 0,4-1-9 15,-4 1 2-15,2 1-1 0,-1 0-4 0,0-1-6 16,-1 0-6-16,-1-2-3 0,-3 1 6 0,2-2-9 16,-1-1 3-16,-3 1-5 0,1-1 7 0,-1 0-7 15,-4-5 5-15,7 8 5 0,-7-8 7 0,1 9-1 16,-1-9 7-16,-4 9-7 0,-1-6 11 15,0 4-5-15,-3-1 5 0,-2-2-5 0,0 4 1 16,-3-2 0-16,0 1 1 0,3 1-2 0,-5-2 1 16,3 2-3-16,-3 0 5 0,3 1-16 0,-1-1-13 15,-2 2-57-15,5-3-41 0,-3 3-108 16,2-2-75-16,0 1-417 0,0 1-232 0</inkml:trace>
  <inkml:trace contextRef="#ctx0" brushRef="#br0" timeOffset="-4487.94">22550 2038 69 0,'8'-6'537'0,"-8"6"-147"0,7-7-21 0,-7 7-46 16,5-4-17-16,-5 4-40 0,4-5-50 16,-4 5-42-16,0 0-33 0,7-5-25 0,-7 5-21 15,0 0-24-15,0 0-12 0,0 0-24 16,0 0-8-16,0 0-13 0,0 0-3 0,0 0-3 15,-8 4-2-15,4 0 0 0,-2 2 1 0,-2-1-6 16,3 1 6-16,-3 2-6 0,2 0 2 0,-1-1 0 16,0 2-1-16,-1-3-4 0,4 2 0 0,-2 0 3 15,1-3-4-15,0 1 1 0,1-2 0 0,0 1-2 16,4-5-5-16,-5 7 2 0,5-7-7 0,-4 6 0 16,4-6 0-16,-4 6 6 0,4-6 3 0,0 0-2 15,0 7 4-15,0-7-1 0,5 5 0 16,-5-5-25-16,8 5 35 0,-8-5-4 0,10 5-4 15,-2 0 1-15,-2 0 2 0,2-1-4 0,0 1-1 16,2 1-10-16,-1 2-17 0,1-2-26 16,0 4-29-16,-1-2-29 0,3 3-25 0,-1 0-49 15,-2-2-48-15,0 0-40 0,1 1-62 0,-1-2-177 16,-1 1-12-16</inkml:trace>
  <inkml:trace contextRef="#ctx0" brushRef="#br0" timeOffset="-3818.94">23626 1955 202 0,'1'-7'331'0,"-1"7"-62"0,4-9-48 15,-4 9 1-15,3-11-67 0,-3 11 6 0,5-7-44 16,-5 7 13-16,2-9-19 0,-2 9 20 0,4-6-12 16,-4 6 13-16,4-6-31 0,-4 6-3 0,0 0-28 15,1-7 6-15,-1 7-10 0,0 0 0 16,0 0-11-16,3-6-5 0,-3 6-10 0,0 0-5 15,0 0-13-15,0 0-2 0,0 0-14 16,0 0 5-16,0 0-12 0,0 0 5 0,0 0-7 16,0 0 3-16,0 0-4 0,0 0 8 0,0 0-1 15,4 6 4-15,-4-6-9 0,4 8 8 0,-4-8-8 16,5 11 9-16,-2-4-6 0,1 1-7 0,1-1 3 16,-1 1 6-16,3 3-6 0,-1-3-5 0,2 3-10 15,-3-4 3-15,1 3-21 0,1-3 8 0,-1 4-9 16,0-3 14-16,-2-1-15 0,3 1 11 0,-5 0-5 15,2-2-1-15,-1 0 5 0,-3-6 7 0,2 10 7 16,-2-10 4-16,0 13 4 0,-1-8 2 16,-3 2 3-16,-1-2 2 0,-3 3 13 0,3-2-1 15,-4 1 3-15,0 1-3 0,0-3-2 16,-1 3-1-16,2-1 1 0,-2 0-5 0,-4 1-7 16,5 1 4-16,-1-2 1 0,-3 2-2 0,4-2-35 15,0 5-48-15,-2-5-76 0,2 2-98 0,-3-1-83 16,2 1-253-16,4-1-105 0</inkml:trace>
  <inkml:trace contextRef="#ctx0" brushRef="#br0" timeOffset="-2554.94">23064 672 26 0,'0'0'323'15,"0"0"-161"-15,0 0 18 0,0 0-97 16,0 0 36-16,0 0-69 0,-3 7 53 0,-1 2-76 16,3 1 50-16,-2 1-68 0,-3 3 54 0,4 0-65 15,-2 3 53-15,0 0-52 0,0 1 44 16,0-2-64-16,0 1 7 0,-1 0-87 0,3-3-3 15,-2 0-234-15,3-2 204 0</inkml:trace>
  <inkml:trace contextRef="#ctx0" brushRef="#br0" timeOffset="-2022.95">23162 796 303 0,'0'0'321'0,"0"0"-22"15,5-6-103-15,-5 6-2 0,0 0-98 0,0 0 32 16,0 0-71-16,0 0 31 0,0 0-58 16,0 0 36-16,-6 9-55 0,6-9 41 0,-4 9-58 15,1-2 48-15,3-7-55 0,-5 10 40 0,5-10-42 16,-1 11 45-16,1-11-50 0,-1 8 50 0,1-8-55 16,-2 8 51-16,2-8-50 0,0 0 44 15,0 8-42-15,0-8 52 0,0 0-52 0,0 0 53 16,9 4-52-16,-9-4 53 0,7-4-50 0,-7 4 46 15,9-5-46-15,-9 5 42 0,10-10-55 0,-5 6 52 16,-1-1-50-16,1 0 54 0,-1 1-54 0,0-1 51 16,-4 5-50-16,9-9 39 0,-9 9-34 0,7-8 43 15,-7 8-54-15,7-4 51 0,-7 4-54 16,5-5 50-16,-5 5-52 0,0 0 50 0,0 0-46 16,11-3 58-16,-11 3-57 0,0 0 54 0,9 5-51 15,-9-5 53-15,4 7-51 0,1-4 53 16,-5-3-47-16,7 9 46 0,-2-4-48 0,-5-5 50 15,6 11-52-15,-2-5 54 0,0-2-54 0,0 1 50 16,1 0-42-16,0-1 46 0,0 1-49 0,-5-5 49 16,10 8-53-16,-10-8 63 0,12 6-60 0,-12-6 55 15,11 3-41-15,-11-3 52 0,13 2-40 0,-13-2 65 16,11-2-20-16,-11 2 29 0,11-3-16 16,-11 3 10-16,6-7-26 0,-2 2 11 0,-4 5-17 15,3-9 8-15,-3 9-19 0,1-13 0 0,-2 7-5 16,-1-2-9-16,-2 2-7 0,-1 0-4 15,0-2-2-15,0 1-4 0,-4 2-14 0,5-2-16 16,-2 2-30-16,6 5-48 0,-12-7 0 0,12 7-106 16,-11-6 9-16,11 6-92 0,-12-1-150 0,12 1 75 15</inkml:trace>
  <inkml:trace contextRef="#ctx0" brushRef="#br0" timeOffset="-1405.94">23663 584 257 0,'0'0'306'0,"0"0"7"0,0-8-96 0,0 8 0 16,0 0-104-16,0 0 15 0,0 0-76 15,0 0 31-15,0 0-53 0,0 0 39 0,-9 5-64 16,5 6 58-16,-1 1-57 0,-4 3-1 0,-1 4 43 16,-3 7-54-16,2-1 40 0,-1 4-45 0,-2 3 50 15,-1 4-48-15,1-3 45 0,-3 3-48 0,4-3 44 16,-1 1-48-16,3-5 37 0,-2-2-57 0,4-2 31 15,1-3-65-15,2-2 15 0,-3 0-94 0,4-5 3 16,0-1-109-16,0-1-158 0,1-3 123 16</inkml:trace>
  <inkml:trace contextRef="#ctx0" brushRef="#br0" timeOffset="-1006.94">23709 759 65 0,'0'0'305'15,"0"0"-24"-15,3-9-120 0,-3 9 20 0,2-6-92 16,-2 6 32-16,9-6-74 0,-9 6 37 0,10-5-70 16,-3 2 46-16,-7 3-63 0,13-2 48 0,-13 2-60 15,12 0 50-15,-12 0-54 0,13 4 59 0,-6 0-64 16,-7-4 55-16,11 8-55 0,-7-3 55 16,0 1-57-16,-2 0 62 0,-2 2-44 15,0 0 60-15,0-1-52 0,0 2 56 0,-1 3-51 16,-2-6 54-16,1 5-52 0,-1-3 47 0,-1 1-56 15,3-1 41-15,-4 0-40 0,5-2 43 0,0-6-55 16,-1 13 54-16,1-13-51 0,0 13 51 0,1-7-52 16,4 0 44-16,-1-3-46 0,4 0 43 0,-1 2-91 15,2-3 8-15,3 1-113 0,-12-3-9 0</inkml:trace>
  <inkml:trace contextRef="#ctx0" brushRef="#br0" timeOffset="-471.94">24093 762 28 0,'0'0'519'16,"0"0"-132"-16,2-7-47 0,-2 7-56 0,0 0-46 15,0 0-48-15,0 0-51 0,0 0-21 0,0 0-25 16,0 0-22-16,0 0-14 0,0 0-13 0,-10 4-8 16,10-4 3-16,-7 10-17 0,2-4 8 0,1 1-16 15,1-1 5-15,-1-1-11 0,1 2 5 0,3-7-16 16,-5 10 13-16,4-4-11 0,1-6 7 15,-3 8-9-15,3-8 6 0,0 7-15 16,0-7 16-16,0 0-9 0,2 8 11 0,-2-8-12 0,0 0 8 16,10 3-14-16,-10-3 6 0,10-3-7 0,-10 3 13 15,9-3-18-15,-9 3 4 0,10-5 12 0,-10 5 10 16,12-4-13-16,-12 4 10 0,7-5-12 16,-7 5 10-16,8-5-9 0,-8 5 2 0,0 0-8 15,9-4 3-15,-9 4-8 0,0 0 9 0,0 0-5 16,0 0 12-16,13-2-10 0,-13 2 12 0,5 6-10 15,-5-6 2-15,6 5-2 0,-6-5 9 0,7 5-13 16,-7-5 16-16,7 7-12 0,-7-7 15 16,9 5-10-16,-9-5 11 0,8 5-10 0,-8-5 6 15,8 4 2-15,-8-4 5 0,11 2-11 0,-11-2 13 16,0 0-10-16,17 0 10 0,-17 0-4 16,11-2 10-16,-11 2-14 0,12-4 15 0,-12 4-3 0,11-5 1 15,-11 5-7-15,12-9 14 0,-6 4-11 16,-2-1-4-16,0 2 1 0,0-3 2 0,-1 0-10 15,0 2 7-15,-3 5-4 0,1-13-2 0,-1 6-5 16,0 0-4-16,-1 0-1 0,-2 1 4 0,0 0 1 16,0 0-5-16,3 6-12 0,-5-8-6 0,1 3-21 15,4 5-40-15,-6-7-52 0,6 7 24 16,-7-5-102-16,7 5 16 0,0 0-104 0,-11-3-186 16,11 3 23-16</inkml:trace>
  <inkml:trace contextRef="#ctx0" brushRef="#br0" timeOffset="45.06">24510 692 420 0,'0'0'425'0,"0"0"-53"0,0 0-64 0,0 0-38 16,0 0-52-16,-1-8-48 0,1 8-39 16,0 0-37-16,0 0-20 0,9-6-16 15,-9 6-14-15,8-3-10 0,-8 3-14 0,10-3-6 16,-10 3-5-16,10-1-6 0,-10 1-6 0,0 0-3 15,17-1-3-15,-17 1-4 0,0 0-2 0,11 1-4 16,-11-1-5-16,7 2 1 0,-7-2 8 0,0 0-5 16,6 5 0-16,-6-5-1 0,0 0 7 0,3 7 3 15,-3-7 1-15,1 7 3 0,-1-7-6 0,-1 6 3 16,1-6 7-16,-3 9-11 0,3-9 3 0,0 9-2 16,0-9-4-16,3 12-6 0,-3-12-4 0,1 13-1 15,3-6 8-15,-3 0-6 0,0 2 5 16,4-2 27-16,-2 1-29 0,1 0 34 15,-2 1-40-15,2-2 28 0,-1 0-16 0,2 1 34 16,-3-2-38-16,1 0 38 0,-3-6-36 0,4 11 38 16,-4-11-39-16,1 9 38 0,-1-9-36 0,1 11 43 15,-1-11-26-15,-5 9 32 0,5-9-32 0,-5 9 4 16,-1-4 0-16,-3-1 1 0,1 1 22 0,2-2-31 16,-2 2 15-16,-1-1-22 0,3-1 15 0,-2 0-81 15,-1 1 0-15,9-4-123 0,-10 3-17 16,10-3-302-16,-12 1-18 0</inkml:trace>
  <inkml:trace contextRef="#ctx0" brushRef="#br0" timeOffset="445.06">24443 602 170 0,'0'0'206'0,"0"0"37"15,-4 9-77-15,0-4 35 0,0 3-80 0,-1 1 38 16,1 2-86-16,-1 4 40 0,-1 1-69 0,-4 2 35 16,2 3-55-16,-4 5 44 0,1 1-62 0,-2 2 47 15,-2 3-61-15,1 1 14 0,-3 0-99 16,7-5 8-16,-2-2-93 0,0-1 21 0,4-3-228 15,0-1 160-15</inkml:trace>
  <inkml:trace contextRef="#ctx0" brushRef="#br0" timeOffset="1077.06">24794 827 93 0,'0'0'445'0,"0"0"-165"16,4-5-6-16,-4 5-101 0,0 0 2 0,0 0-73 15,0 0 14-15,0 0-55 0,-14 2 33 0,14-2-55 16,-13 10 23-16,8-5-42 0,0 1 32 0,-3 2-43 15,2-1 37-15,-2 0-43 0,3 0 32 0,1 2-36 16,0-2 30-16,-1-1-37 0,3 2 34 0,-1-2-37 16,-2 0 35-16,5-6-38 0,-1 9 27 0,1-9-25 15,-1 9 41-15,1-9-38 0,1 6 35 0,-1-6-31 16,0 0 30-16,10 6-36 16,-10-6 30-16,10-1-35 0,-10 1 31 0,12-6-43 15,-5 3 50-15,1-1-51 0,0 0 45 0,-2-2-34 16,3 1 36-16,-3-1-38 0,1 0 32 0,-1 2-24 15,-6 4 33-15,12-7-41 0,-12 7 34 0,9-7-38 16,-9 7 35-16,7-5-41 0,-7 5 27 0,7-4-26 16,-7 4 41-16,0 0-40 0,11-1 43 0,-11 1-42 15,7 2 44-15,-7-2-46 0,6 4 51 0,-6-4-41 16,5 7 39-16,-5-7-39 0,10 5 38 16,-10-5-46-16,9 6 47 0,-9-6-41 15,8 6 45-15,-8-6-44 0,9 4 32 0,-9-4-21 16,9 5 35-16,-9-5-29 0,6 2 36 0,-6-2-16 15,0 0 29-15,13 0-15 0,-13 0 18 0,10-2-8 16,-10 2-4-16,9-5-5 0,-9 5 2 0,8-6-9 16,-8 6 6-16,6-6-15 0,-1 0 6 0,-5 6-14 15,5-10 9-15,-2 4-12 0,0 0 5 0,-3 6-8 16,2-12 4-16,-2 12-3 0,3-14 7 0,-3 14-13 16,1-11 14-16,-1 11-17 0,0-12 0 0,0 12-5 15,0-9-14-15,0 9-5 0,0-8-16 16,0 8-44-16,0-6 9 0,0 6-105 0,0 0 7 15,-1-8-75-15,1 8 0 0,0 0-188 0,0 0 86 16</inkml:trace>
  <inkml:trace contextRef="#ctx0" brushRef="#br0" timeOffset="5924.51">22946 1033 120 0,'0'0'163'0,"0"0"25"0,0 0-90 0,0 0 43 16,0 0-71-16,0 0 41 0,0 0-65 0,0 0 53 16,0 0-64-16,0 0 53 0,-10 1-60 0,10-1 66 15,0 0-69-15,0 0 57 0,0 0-60 16,0 0 56-16,0 0-59 0,0 0 34 0,0 0-31 0,0 0 62 16,0 0-55-16,0 0 49 0,0 0-47 15,0 0 44-15,0 0-47 0,0 0 36 16,0 0-36-16,0 0 28 0,0 0-31 0,0 0 19 15,0 0-25-15,0 0 21 0,0 0-32 0,0 0 19 16,0 0-30-16,0 0 20 0,0 0-22 0,0 0 23 16,0 0-25-16,0 0 24 0,0 0-32 0,0 0 30 15,0 0-29-15,0 0 28 0,0 0-31 0,0 0 20 16,0 0-5-16,0 0 1 0,0 0-33 0,0 0 28 16,0 0-58-16,0 0 20 0,0 0-79 15,0 0 10-15,0 0-87 0,0 0 9 0,0 0-269 16,0 0 58-16</inkml:trace>
  <inkml:trace contextRef="#ctx0" brushRef="#br0" timeOffset="36222.27">8042 968 207 0,'-4'-5'399'0,"4"5"-32"16,-1-12-60-16,1 12-22 0,-4-12-36 0,4 12-22 16,-1-7-60-16,1 7-22 0,-3-8-44 0,3 8-11 15,-2-7-34-15,2 7-5 0,-3-6-27 0,3 6 3 16,0 0-20-16,0 0 8 0,0 0-19 15,0 0 19-15,4 9-15 0,-3 1 9 0,6 3-11 16,-2 4 14-16,1 5-15 0,3 6 4 0,-1 1 1 16,-2 2 2-16,3 1-1 0,-1 1-3 15,-2-2-4-15,3 0 9 0,-5 1-4 0,1-7 7 16,3-2-7-16,-6 0 12 0,1-4 8 0,-2-1 28 16,3-3 19-16,-4-2 26 0,1 1 12 0,-2-1-2 15,-3-2-18-15,0 3-18 0,-1-3-11 0,-2-1-13 16,-4 1-7-16,1-2-13 0,-4-1-18 0,0 0-34 15,-4-1-31-15,3-2-39 0,-6-2-75 0,2 0-49 16,0-1-69-16,-3-4-24 0,3 1-69 0,1-4-239 16,-1-1-132-16</inkml:trace>
  <inkml:trace contextRef="#ctx0" brushRef="#br0" timeOffset="36465.1">7710 999 520 0,'-4'-11'423'0,"4"11"-44"16,-1-10-76-16,1 10-35 0,-3-8-62 0,3 8-33 15,0 0-54-15,3-11-13 0,-3 11-41 0,6-8 5 16,4 2-25-16,3-2 3 0,6-1-23 0,3-2-1 16,6-1-6-16,3-2 7 0,6 0-19 15,1-1-2-15,2 1-1 0,-2 1 2 16,3 0-1-16,-4 1 1 0,-5 2-28 0,-1 0-41 0,-2 2-46 15,-5 2-69-15,-2 0-57 0,-3 1-19 16,-1 2-101-16,-1 2-152 0,-3-1-4 0</inkml:trace>
  <inkml:trace contextRef="#ctx0" brushRef="#br0" timeOffset="36948.15">8438 1154 497 0,'0'0'436'0,"0"0"-56"0,7-3-70 16,-7 3-38-16,0 0-33 0,0 0-37 0,0 0-48 16,2-6-34-16,-2 6-26 0,0 0-23 0,0 0-16 15,-6 6-24-15,2-1-4 0,0 1-10 0,0 2-11 16,-1 1-14-16,3 3-9 0,-1 2-1 0,2 1-16 15,0 2 14-15,2-1-16 0,0 0 15 0,2 1-14 16,-1-3 17-16,3 0-7 0,-1-2 14 0,1-1-6 16,-1 0 15-16,1-2-17 0,-1-2 23 0,1 0-18 15,0-2 29-15,-1 0-17 0,-4-5 19 16,9 3-10-16,-9-3 9 0,13-2-4 0,-13 2 10 16,6-7 10-16,-6 7-6 0,7-11-10 0,-6 4-5 15,3-3-7-15,-4 0 1 0,0-1-5 0,-3 2-2 16,2-2-4-16,-3 0-2 0,0 1-7 15,-1-1 6-15,-1 1 2 0,1 0 0 0,-2 1-1 16,2-1 4-16,-1 0 0 0,-2 3 1 0,4 0 3 16,-1 0-32-16,1-1 40 0,-1 3-3 0,1-1-2 15,4 6-4-15,-5-9-5 0,5 9-6 0,-5-7-3 16,5 7-8-16,-5-9-5 0,5 9-2 0,-1-7-2 16,1 7-6-16,-3-7-2 0,3 7-1 0,3-5-7 15,-3 5-18-15,1-6-28 0,-1 6 20 0,4-7-70 16,-4 7 30-16,1-5-72 0,-1 5 19 15,0 0-99-15,8-7-142 0,-8 7 130 0</inkml:trace>
  <inkml:trace contextRef="#ctx0" brushRef="#br0" timeOffset="37764.6">8557 799 421 0,'0'-9'420'0,"-1"1"-41"0,-2 2-44 16,3-1-30-16,0 7-46 0,-1-11-55 16,1 11-56-16,-1-9-43 0,1 9-35 0,0 0-15 15,0-8-19-15,0 8-2 0,0 0-7 0,6 8-6 16,-1 4-1-16,-1 2-4 0,4 4 0 16,2 10 7-16,-2-1-17 0,-2 3 3 0,3 3-1 15,1 4-2-15,-1 0 0 0,0-3 3 0,0-2-1 16,-1-3-1-16,-2 1 1 0,-1-6-20 0,3-2 14 15,-2-4 5-15,-2-1 2 0,0-2 0 0,0-2 1 16,0-2 3-16,-2-1 8 0,1 0 3 0,-2-3 14 16,-1-7 18-16,6 10-12 0,-6-10-11 0,0 0-14 15,0 0-4-15,7-4-15 0,-7 4-4 16,2-12-20-16,1 3-14 0,-2 0-2 0,2-1 2 16,-2-1 1-16,2 0 7 0,-1 0-6 0,3 0 13 15,-2 1 8-15,-1 1-4 0,2 0 8 0,-1 1 11 16,-1 2-14-16,1 0 6 0,1 0-9 15,-4 6 6-15,6-6-15 0,-6 6 17 0,10 3-10 16,-3 0 15-16,-1 3-9 0,2 3 2 0,-1 2 3 16,2 0 3-16,-1 1 3 0,0 2 4 0,-1-1 0 15,2-1 0-15,-1 0-5 0,-3 0 4 0,4-3 5 16,-4-1-3-16,0 0 3 0,-1-1-1 0,1-2 6 16,-1 1 2-16,2-1-1 0,-6-5 10 15,8 6-6-15,-8-6-14 0,8-3-2 0,-8 3 0 16,6-7 1-16,-2 1-2 0,2-1-11 0,-2-4-10 15,0 2-6-15,-3-2 3 0,3-1 1 0,1 0-8 16,-2 0 14-16,1 2 7 0,-2-2 8 0,2 3-8 16,-3 1 18-16,3-1-19 0,-1 1 11 15,-2 3-13-15,-1 5 9 0,5-11-17 0,-5 11 20 16,5-2-14-16,-5 2 5 0,0 0 1 0,17 4 3 16,-12 2 2-16,0 0 1 0,0 3 3 0,3-1-1 15,-3 2-43-15,0-2 52 0,0 2 0 0,-1-2 3 16,1 0-2-16,0-1-5 0,0 0 2 0,-5-7 2 15,7 10 2-15,-7-10 5 0,5 9-8 0,-5-9 35 16,5 5 7-16,-5-5-4 0,0 0-24 16,0 0-10-16,13-2-4 0,-13 2-2 0,5-9-4 15,-4 3-1-15,4-2-19 0,-1-1-14 0,0 1-2 16,0-2 13-16,1-2 0 0,0 3 2 0,-1-1 8 16,1 1 2-16,-1 0 0 0,0 2 1 0,-2 0-1 15,3 0 1-15,0 1-3 0,-5 6 4 0,8-7-12 16,-8 7 10-16,10-3 2 0,-10 3 9 0,13 2-2 15,-8 2 3-15,4 2 1 0,-1 2-8 0,2 2 9 16,0 1-4-16,-1 1 5 0,4 2 0 0,-3 0 1 16,4 2-2-16,-1-1-1 0,-3-1-20 15,4-1-47-15,-5-2-68 0,3 0-76 16,-2-2-92-16,-1 2-261 0,-1-5-77 0</inkml:trace>
  <inkml:trace contextRef="#ctx0" brushRef="#br0" timeOffset="38350.18">9803 867 358 0,'3'-6'370'0,"-3"6"-106"0,0-9 17 0,0 9-74 16,-3-9-41-16,3 9-31 0,-5-5-27 0,5 5-24 16,-10-2 1-16,10 2-36 0,-17 5 0 0,8-2-19 15,0 3 20-15,-1 0-31 0,1 3 7 0,0-1-12 16,3 1 7-16,-2 0-20 0,3 1 17 0,1-1-22 15,3 0 18-15,0 1-17 0,2 0 18 0,0 1-16 16,3-2 15-16,1 3-17 0,5-2 14 16,-1 2-15-16,-1-2 15 0,6 3-19 15,-4-2 7-15,3 2-3 0,1 0 16 0,-1 0-12 16,-2 1-2-16,2-1-4 0,-4 0 3 0,1-2 0 16,-1 0 3-16,-1 1 0 0,-3 0 2 0,3-2 17 15,-6-1 10-15,2 2 12 0,-4-1 0 0,0 0-4 16,-4 1-4-16,2-1-5 0,-6 0-6 0,3-1-10 15,-3 1-5-15,-1-4-10 0,-1 1-27 0,1-1-28 16,0-3-83-16,9-3-130 0,-14 1-53 0,14-1-242 16,-11-3-81-16</inkml:trace>
  <inkml:trace contextRef="#ctx0" brushRef="#br0" timeOffset="39014.16">10008 1024 116 0,'0'0'301'0,"0"0"-126"16,9-4 4-16,-9 4-68 0,0 0 98 0,6 4-2 16,-6-4 3-16,4 10-56 0,-4-3-31 15,0 1-19-15,0 2-24 0,0-1-5 0,-4 3-21 16,4-1 0-16,-1 0-20 0,-2 1-2 0,3-3-16 16,0-1-1-16,0 1-7 0,0-3-6 0,0-6-10 15,0 13-3-15,0-13-6 0,0 10 7 0,0-10-8 16,3 7 0-16,-3-7-28 0,0 0-22 0,0 0 61 15,10-2-41-15,-10 2 50 0,6-6-46 0,-2 0 53 16,3 0-44-16,-5 0 54 0,3-1-47 16,0 0 51-16,-1 2-49 0,0-1 58 0,-4 6-45 15,5-8 48-15,-5 8-43 0,5-7 32 0,-5 7-42 16,4-6 42-16,-4 6-48 0,0 0 47 0,8-4-46 16,-8 4 47-16,0 0-45 0,6 6 48 0,-6-6-48 15,5 6 49-15,-5-6-48 0,8 8 45 0,-4-3-43 16,-4-5 46-16,7 9-41 0,-3-4 35 0,-4-5-36 15,8 6 43-15,-8-6-34 0,8 7-5 0,-8-7 41 16,6 5-36-16,-6-5 34 0,10 2-36 0,-10-2 28 16,0 0-24-16,16-3 24 0,-16 3-33 0,11-8 38 15,-7 3-44-15,1-1 13 0,0 0-10 16,0 0 35-16,-1 0-34 0,2-1 33 16,-2 2-37-16,-1 0 42 0,1 0-31 0,-4 5 35 15,5-8-40-15,-5 8 32 0,4-7-42 0,-4 7 35 16,2-6-42-16,-2 6 41 0,0 0-36 0,0 0 28 15,13-1-23-15,-13 1 36 0,6 5-37 0,-6-5 38 16,11 8-45-16,-4-3 44 0,-2 1-42 0,2 1 38 16,-1-2-46-16,2 1 49 0,1-1-42 0,-3 1 42 15,3-1-38-15,0-2 43 0,0 1-44 0,-3-1 40 16,2-1-28-16,-8-2 37 0,18 3-17 16,-18-3 28-16,14 0-12 0,-14 0 38 0,14-3-28 0,-14 3 18 15,13-5-11-15,-7 0 15 0,-2-1-13 16,2 1 12-16,-2-1-10 0,1-2 5 0,-3-1-24 15,-1 2 6-15,-1 0-21 0,-1-5 2 0,-2 2-9 16,-1 0 6-16,-1 0-27 0,-4-1 18 0,3 4-7 16,-2-1-8-16,2 1 10 0,-2 0-2 0,2 1-30 15,-1 0-13-15,2 2-84 0,5 4 17 0,-9-4-90 16,9 4-12-16,0 0-124 0,-10 3-148 16,10-3 19-16</inkml:trace>
  <inkml:trace contextRef="#ctx0" brushRef="#br0" timeOffset="39347.39">11057 753 248 0,'-1'-8'536'0,"-2"3"-74"0,3 5-57 16,-4-10-33-16,4 10-53 0,0-8-80 0,0 8-51 16,-4-8-48-16,4 8-32 0,0 0-40 0,0 0-12 15,0 0-3-15,0 0-9 0,3 9-2 0,-2-1-12 16,3 5-3-16,0 2-8 0,-3 2-3 0,6 5-20 15,-5 1-42-15,6 1-25 0,-6 4-56 0,2 1-28 16,0-2-110-16,-3-1-38 0,2 1-134 0,-3-2-180 16,0-4-129-16</inkml:trace>
  <inkml:trace contextRef="#ctx0" brushRef="#br0" timeOffset="39981.06">10897 1041 298 0,'-4'-5'541'0,"4"5"-84"0,-5-8-99 16,5 8-52-16,-5-6-51 0,5 6-52 0,0-9-42 16,0 9-37-16,13-8-21 0,-7 2-20 0,6 1-15 15,3-1-14-15,-1 2-10 0,4-3-9 0,1 0-6 16,2 0-6-16,-1 0 0 0,3 1-13 0,-1-4-6 16,-2 3-30-16,2-2-14 0,-4 1-10 15,1-3-5-15,-1 0-19 0,-3 0 8 0,3-1-10 16,-5 0 1-16,-4 0 6 0,1 1-13 0,-5-3 8 15,2 0 13-15,-5-1 20 0,2 1 20 0,-1 2 19 16,-2 1 11-16,0 0 39 0,-1 2-7 16,0 0 9-16,0 2-16 0,3 1 0 0,-3 6-28 15,0-12 6-15,0 12-14 0,0 0 6 0,0 0-48 16,0 0 61-16,0 0-2 0,-3 13-5 0,3-1 10 16,0 1-19-16,0 5 19 0,0 0-13 0,0 2 9 15,3 1-15-15,-3 0 12 0,1 1-12 0,3-1 10 16,-3-2-9-16,0-1 11 0,3 0-13 0,-1-3 6 15,-1 2-10-15,1-6 19 0,-2 0-12 0,2 1 12 16,-1-4 1-16,0-1 14 0,0 0-6 0,-2-1 28 16,0-6-30-16,9 6-11 0,-9-6-32 0,0 0 14 15,10-3-22-15,-10 3-12 0,8-9-24 16,-3 4 8-16,1-2-8 0,-2 1 13 0,0 2 4 16,1-2 16-16,-5 6-1 0,7-8 17 0,-7 8-9 15,6-6 9-15,-6 6-12 0,9-5 26 0,-9 5-23 16,9-3 31-16,-9 3-23 0,0 0 24 0,14 4-21 15,-14-4 22-15,10 7-18 0,-2 1 15 16,-2-3-9-16,3 0 9 0,-1 3-11 0,-2-3 23 16,2 2-10-16,1-2 6 0,-3 1-11 0,3 0 15 15,-1-1-17-15,1-1 10 0,-9-4-2 0,11 4 12 16,-11-4-15-16,13 1 9 0,-13-1-15 0,17-3 13 16,-17 3-17-16,11-6 17 0,-2 3-16 0,-1-2 1 15,-2 2-8-15,1-3 18 0,-1 2-17 16,0 0 11-16,2 0-6 0,-8 4 9 0,12-5-23 15,-12 5 16-15,12-5-16 0,-12 5 8 0,17-3 22 16,-17 3-25-16,15 0 12 0,-15 0-50 0,18 3-10 16,-8-1-87-16,2 1-13 0,-2 0-130 0,0 0-224 15,2 2-17-15</inkml:trace>
  <inkml:trace contextRef="#ctx0" brushRef="#br0" timeOffset="40432.3">12220 594 263 0,'1'-10'475'0,"-1"10"-115"16,0-7-57-16,0 7-68 0,-4-7-27 0,4 7-51 16,-10-4-30-16,10 4-27 0,-14-2-13 0,14 2-34 15,-20 0 3-15,9 2-18 0,0 1-3 16,-2 0-17-16,3 2 8 0,-3 1-17 0,4 3 13 16,0-2-13-16,-1 2-4 0,5 1 2 0,1-1-4 15,0 2-4-15,3 1-4 0,2-2 6 0,2 2 3 16,1 0 6-16,2 2-6 0,4-2 1 0,-1 1-8 15,3 0 3-15,2 0-3 0,-3 0 15 0,3 0-14 16,-1-2 9-16,0-1-13 0,-2 1 11 16,0-1-15-16,-1 0 10 0,-4-1-11 0,2 0 2 15,-3 1-2-15,-1-1 15 0,-3 0-10 0,-1-1 9 16,-1 1-6-16,-4 0 11 0,-2 0-11 0,-2 0 13 16,-1 1-9-16,0-3 7 0,-2 1-11 0,1-2 11 15,1-1-13-15,-1-1-8 0,1 0-48 16,1-1-39-16,9-3-129 0,-14 0-42 0,14 0-334 15,-11-5-120-15</inkml:trace>
  <inkml:trace contextRef="#ctx0" brushRef="#br0" timeOffset="41180.31">12442 766 139 0,'0'0'328'16,"0"0"-35"-16,0 0-113 0,0 0 21 0,0 0-85 15,0 0 25-15,0 0-69 0,-9 4 35 0,9-4-65 16,-10 9 39-16,4-1-55 16,-1-2 30-16,2 4-39 0,-1-3 38 0,-2 4-57 15,6-4 45-15,-5 3-55 0,5-3 51 0,-1 3-52 16,-1-5 47-16,3 1-49 0,-2 1 50 0,3-7-45 16,-2 9 46-16,2-9-46 0,-4 8 36 0,4-8-35 15,0 0 45-15,6 6-37 0,-6-6 31 0,0 0-45 16,13-1 41-16,-13 1-48 0,9-5 42 0,0-1-45 15,-4 1 27-15,3-1-49 0,0 0 59 0,-3-1-49 16,2 3 55-16,0-3-48 0,-1 1 47 0,-1 2-29 16,-5 4 56-16,10-8-33 0,-10 8-11 0,8-6 39 15,-8 6-50-15,8-6 31 0,-8 6-29 0,0 0 34 16,9-3-40-16,-9 3 35 0,0 0-32 16,10 3 34-16,-10-3-40 0,6 6 43 0,-6-6-26 15,8 6 24-15,-8-6-43 0,5 7 44 0,-5-7-39 16,9 5 40-16,-9-5-37 0,5 4 36 0,-5-4-33 15,0 0 35-15,9 5-26 0,-9-5 7 0,0 0 0 16,9 3-7-16,-9-3 0 0,10-5 5 16,-10 5-8-16,9-7-16 0,-9 7-21 0,8-8-9 15,-3 1 8-15,1 1-1 0,-2-1 4 0,1 0 10 16,-1 0 8-16,0-1 4 0,0 2 7 0,0 1 15 16,-4 5 1-16,6-9 14 0,-6 9 0 0,5-8 2 15,-5 8-14-15,4-6-10 0,-4 6-5 16,0 0 2-16,0 0 1 0,5-4 0 0,-5 4-7 15,0 0 11-15,8 4-2 0,-8-4 1 0,5 6-3 16,-5-6 36-16,5 7-35 0,-5-7 37 0,5 7-49 16,0-2 29-16,-5-5-52 0,8 7 48 0,-8-7-48 15,9 7 58-15,-9-7-48 0,6 3 51 0,-6-3-46 16,0 0 53-16,16 0-55 0,-16 0 50 0,10-2-44 16,-10 2 36-16,9-6-22 0,-9 6 49 0,10-5-44 15,-10 5 34-15,10-6 7 0,-10 6 9 0,9-9 12 16,-9 9 9-16,8-7-1 0,-8 7 0 0,6-5-7 15,-6 5-9-15,8-6-12 0,-8 6-6 0,6-5-10 16,-6 5 2-16,0 0-3 0,9-5-6 16,-9 5 4-16,8-1 10 0,-8 1-6 15,0 0 7-15,11-4 11 0,-11 4 20 0,7-4 21 16,-7 4 12-16,6-4 6 0,-6 4-5 0,5-5-27 16,-5 5-23-16,4-5-48 0,-4 5-37 0,0-12-24 15,0 12-40-15,-1-12-38 0,-2 6-29 0,-2-4-55 16,1 4-20-16,-2-1-138 0,-3-1-298 0,3 2-183 15</inkml:trace>
  <inkml:trace contextRef="#ctx0" brushRef="#br0" timeOffset="45129.29">10217 1386 307 0,'-4'-7'278'0,"4"7"-26"0,0 0-17 0,0 0-28 15,0 0-25-15,0 0-18 0,0 0-39 0,0 0 16 16,0 0-9-16,0 0-10 0,0 0-6 0,0 0-13 16,0-8-17-16,0 8-9 0,0 0-11 15,0 0 4-15,0 0-13 0,0 0-3 0,0 0-16 0,0 0 2 16,0 0-17-16,0 0 5 0,0 0-13 0,0 0-7 15,0 0-2-15,0 0-2 0,0 0-2 16,0 0-1-16,0 0-11 0,0 0 4 0,0 0-16 16,0 0 3-16,0 0-22 0,0 0 10 15,4 8 8-15,-4 1 17 0,5 1-4 0,-1 7 15 16,3 3-11-16,-1 8 14 0,3 1-15 0,-3 5 13 16,5 5-7-16,-1 2 10 0,0 2-14 0,-1 1 15 15,1-2-8-15,-1 3 8 0,0-3-5 0,0-2 5 16,0 0-8-16,-3-7 0 0,2-3 3 15,-3 1-1-15,3-9 1 0,-3-1-2 0,0-3 2 0,-1-2 5 16,0-1-1-16,-2-1 10 0,2-4 20 16,0 0 7-16,-2-2 1 0,0-1-1 0,-1 0-33 15,-1-7-71-15,0 0-93 0,0 0-93 0,0 0-35 16,0 0-104-16,-3-11-233 0,1 2-124 0</inkml:trace>
  <inkml:trace contextRef="#ctx0" brushRef="#br0" timeOffset="45745.77">10267 1462 309 0,'0'0'269'0,"-6"-8"-42"15,6 8-21-15,-7-5-43 0,7 5-26 0,-5-4-7 16,5 4-39-16,-4-5 29 0,4 5-24 0,0 0 15 16,-7-5-38-16,7 5 9 0,0 0-34 0,0 0 13 15,-12 0-28-15,12 0 22 0,-9 3-16 0,9-3 36 16,-10 7-22-16,10-7 19 0,-10 7-16 16,2-4 11-16,3 4-8 0,-4-2 2 15,5 2-12-15,-2-3 3 0,1 1-24 0,1 0 13 0,-1-1-14 16,5-4 1-16,-9 9-11 0,9-9 6 15,-8 7-12-15,8-7 7 0,-4 4-9 0,4-4-1 16,-5 5 0-16,5-5 6 0,0 0-4 0,-5 5 1 16,5-5-10-16,0 0 23 0,0 0 2 0,0 0-3 15,0 0 12-15,0 0-3 0,0 0-9 0,0 0-6 16,-5-5-9-16,5 5-10 0,5-9 3 0,-4 2-9 16,2-2-5-16,-2 3-10 0,3-4 2 0,0 1-3 15,-3 1 8-15,3-2 2 0,0 2 4 0,-3-1-2 16,3 2 9-16,1-3 0 0,-4 2-2 0,3 1 4 15,-1 0 1-15,-1 2-8 16,1-2 11-16,-3 7 8 0,4-10 3 0,-4 10-4 0,4-8 1 16,-4 8-4-16,2-8-5 0,-2 8-3 15,3-4-4-15,-3 4 3 0,0 0-4 0,7-6-2 16,-7 6 6-16,0 0-1 0,9 2 2 0,-9-2 0 16,13 5-6-16,-7 0 9 0,3 0-4 0,-1 1 9 15,5 2-10-15,-2-1 5 0,1 3-3 0,2 0 7 16,-1-2-1-16,3 2 0 0,0 1-4 0,-1 2 4 15,-1-3-5-15,1-1 6 0,-2 3-6 0,2-4 0 16,-3 3 5-16,-2-2-3 0,3-2-12 0,-5 1-34 16,1-2-64-16,-3-1-36 0,3 1-89 0,-3-1-24 15,1 0-77-15,-7-5-297 0,6 7-143 16</inkml:trace>
  <inkml:trace contextRef="#ctx0" brushRef="#br0" timeOffset="46479.66">12686 1028 126 0,'-1'-6'499'0,"1"6"-101"0,-4-11-48 15,4 11-39-15,0-11-52 0,0 11-51 0,-4-7-47 16,4 7-38-16,-1-7-28 0,1 7-25 0,0 0-12 16,0 0-5-16,-1 10-13 0,2 0-7 0,0 6-6 15,-1 4-2-15,4 6-3 0,1 5-1 0,-1 5-2 16,0 6-10-16,4 4 8 0,-1 0-5 0,1 4 7 16,0-1-9-16,1 0 4 0,1-3-10 0,-4 2 4 15,3-4-7-15,-1-1 10 0,-2-3-8 16,-1-6 5-16,-1-3-4 0,0-7 2 0,0-1-5 15,-3-3 5-15,2-3-6 0,-2 0 0 0,-1-5-19 16,4 2-17-16,-4-3-70 0,0-4-89 0,-4 0-127 16,4-7-91-16,-5 6-196 0,5-6-121 0</inkml:trace>
  <inkml:trace contextRef="#ctx0" brushRef="#br0" timeOffset="46980.59">12644 1057 152 0,'0'0'316'0,"0"-8"-121"0,0 8-1 0,-1-7-94 15,1 7 28-15,0 0-92 0,0 0 54 0,0 0-67 16,0 0 53-16,-8 3-56 0,6 5 56 0,-2 0-62 15,-1 1 58-15,-2 3-39 0,2 0 31 0,0 1-22 16,-1 0 46-16,2 0-54 0,-1-1 5 0,1-1 9 16,0-1-6-16,-1-2-5 0,1 1 2 0,3-1-2 15,-3-2 3-15,4-6 7 0,-4 11 12 0,4-11 23 16,-2 8 26-16,2-8 10 0,-3 7 0 0,3-7 1 16,0 0 12-16,0 0-9 15,0 0-30-15,0 0-24 0,0 0-12 0,4-6-16 16,-3-3-17-16,3 1-19 0,1-4-21 0,3-2-15 15,-3 2-29-15,0-4 34 0,0 4 4 0,4-3 2 16,-1 2 3-16,-2-2 1 0,3 1 5 0,-1 0 2 16,1 2 3-16,-3 0 2 0,3 0 0 0,-1-1-6 15,-1 2 2-15,2 2 5 0,-2 1 3 0,-1 0-7 16,3 2-31-16,-4-1 43 0,4 2 6 0,-1 0-10 16,2 3 11-16,-1 0-13 0,-9 2 15 15,20 0-14-15,-9 4 12 0,3-2-7 0,0 5 9 16,0-1-6-16,4 3 6 0,-3 1-16 0,4 1 12 0,0 1-8 15,2 3 10-15,-3-2-13 0,3 2-20 16,0 0-62-16,-2-2-73 0,-2 1-112 0,-1-1-73 16,2 0-328-16,-4-2-179 0</inkml:trace>
  <inkml:trace contextRef="#ctx0" brushRef="#br0" timeOffset="52762.43">9361 675 157 0,'0'0'380'0,"0"0"-116"0,0 0-33 0,-4-5-28 16,4 5-39-16,0 0-13 0,0 0-31 0,0 0-15 16,0 0-10-16,0 0-14 0,-4-5-9 0,4 5-8 15,0 0-12-15,0 0-4 0,0 0-12 0,0 0-9 16,0 0-5-16,0 0-3 0,0 0-9 0,0 0-4 15,0 0-4-15,0 0-8 0,0 0 7 0,0 0-5 16,0 0 7-16,-1 12-8 0,1-12 17 0,4 15-4 16,-3-8-2-16,3 4-5 0,0-1-1 0,0 1-10 15,-2-1-50-15,6 1-36 16,-3-1-123-16,0 1-59 0,0-1-242 0,2-2-21 16</inkml:trace>
  <inkml:trace contextRef="#ctx0" brushRef="#br0" timeOffset="58826.07">21382 3058 47 0,'0'0'291'0,"0"0"-54"0,0 0-16 0,-8-5-31 16,8 5 19-16,0 0-48 0,0 0 5 15,0 0-55-15,0 0 19 0,0 0-53 0,0 0 35 16,0 0-35-16,0 0 27 0,0 0-35 0,0 0 27 16,0 0-31-16,0 0-8 0,0 0 7 0,0 0 10 15,0 0-24-15,0 0 9 0,0 0-33 0,0 0 14 16,0 0-27-16,0 0 11 0,0 0-23 0,0 0 12 16,0 0-21-16,0 0 15 0,0 0-8 0,0 0 15 15,-2 9-27-15,0-2 28 0,1 5-23 0,0-1 22 16,-2 5-2-16,3 1 2 0,-2 2-3 0,-1 2-7 15,-2 1 4-15,4-1 1 0,-2 3-3 16,1-4-1-16,-1 1-1 0,-1-2-21 0,4 0 1 16,-2 0 11-16,0-2 19 0,0-1-24 15,-1-3 13-15,2 1 4 0,-2-2 24 0,2-2-25 16,-1 0 23-16,2-2-21 0,-3 1 21 0,3-3-2 16,0-6 12-16,-1 14-20 0,1-14 22 0,-1 9-14 15,1-9 20-15,-2 9-23 0,2-9 23 0,-1 8-22 16,1-8 17-16,-1 6-21 0,1-6 21 0,0 0-22 15,0 8 14-15,0-8-19 0,0 0 8 0,-3 8-13 16,3-8 13-16,0 0-19 0,0 0 13 0,0 0-18 16,0 8 16-16,0-8-15 0,0 0 9 0,0 0-20 15,0 0 22-15,0 0-16 0,0 0 14 16,3 5-15-16,-3-5 19 0,0 0-16 0,0 0 19 16,14 4-12-16,-14-4 15 0,18 1-26 15,-3-1 18-15,2-1-22 0,4 1 13 0,5-3-40 16,1 1-22-16,1 0-65 0,2 1-27 0,4-4-84 15,-1 1-30-15,-4 1-50 0,1-1-57 0,-2 1-257 16,-4-1-141-16</inkml:trace>
  <inkml:trace contextRef="#ctx0" brushRef="#br0" timeOffset="63492.07">10500 352 265 0,'0'0'401'16,"-3"-6"-103"-16,3 6-3 0,0 0-78 0,0 0 2 15,0 0-37-15,0 0-21 0,0-7-33 0,0 7-10 16,0 0-36-16,0 0-16 0,0 0-16 0,0 0 0 16,0 0-28-16,0 0 11 0,0 0-17 0,0 0 0 15,0 0-19-15,0 0 14 0,0 0-15 16,0 0 14-16,0 7-14 0,0 1 16 15,0 2-19-15,0 3 19 0,0 1-12 0,0 2 12 16,0 3-13-16,0-2 1 0,0 1-16 0,0 1-28 16,-1-3-55-16,1 0-82 0,0 1-91 0,-3-4-38 15,3 0-231-15,0-2-52 0</inkml:trace>
  <inkml:trace contextRef="#ctx0" brushRef="#br0" timeOffset="125008.36">9830 456 219 0,'0'0'301'0,"-4"-5"-78"0,4 5 36 16,-1-7-75-16,1 7 5 0,0 0-69 0,-3-7 25 15,3 7-55-15,0 0 19 0,0 0-43 16,-2-8 18-16,2 8-42 0,0 0 27 16,0 0-38-16,0 0 8 0,-3-6-39 0,3 6 24 15,0 0-39-15,0 0 19 0,0 0-34 0,0 0 41 16,0 0-38-16,0 0 44 0,4 7-39 0,0-1 40 15,0 4-37-15,2 0 26 0,2 4-18 0,-2 0 7 16,2 1-1-16,1 0-4 0,1 3 2 0,-2-3 2 16,-2-3 5-16,3 1 1 0,0-2 0 0,-1 0-1 15,-2-3 4-15,-1 1-2 0,3-2 1 0,-6 0 3 16,5 0 11-16,-5-3-3 0,2 1 50 0,1 0 0 16,-5-5 39-16,4 6 3 0,-4-6 17 0,9 4-11 15,-9-4-22-15,0 0-24 16,8-6-6-16,-8 6-12 0,5-8-17 0,-4 2-1 15,3-4-10-15,-3 0-24 0,2 0-15 0,-2-3-5 16,-1 0-3-16,5-3-13 0,-4-1-20 0,1-1-36 16,0 1 12-16,-2-3-47 0,3 3 18 0,-2 0-51 15,2-1 42-15,-1 2-63 0,-2 1 51 0,3 1-85 16,-2 2 19-16,-1 1-42 0,0 1-138 0,3 2 163 16</inkml:trace>
  <inkml:trace contextRef="#ctx0" brushRef="#br0" timeOffset="128157.16">12482 391 50 0,'0'0'207'0,"0"0"-23"0,0 0-36 0,0 0-60 0,0 0 23 16,0 0-77-16,0 0 47 0,0 0-50 0,0 0 27 16,0 0-63-16,0 0 54 0,0 0-66 15,0 0 57-15,0 0-67 0,0 0 64 0,0 0-55 16,0 0 49-16,-1-7-81 0,1 7 65 0,0 0-78 16,0 0 46-16,0 0-36 0,0 0-24 0,0 0-34 15,0 0-119-15,0 0 74 0</inkml:trace>
  <inkml:trace contextRef="#ctx0" brushRef="#br0" timeOffset="128955.11">12437 354 10 0,'0'0'220'15,"0"0"-37"-15,0 0-34 0,-1-8-6 0,1 8-11 16,0 0-58-16,0 0 58 0,-4-5-68 0,4 5 52 16,0 0-72-16,0 0 55 0,0 0-55 0,-3-6 50 15,3 6-60-15,0 0 55 0,0 0-67 16,0 0 47-16,0 0-61 0,0 0 50 15,0 0-64-15,0 0 47 0,0 0-66 0,0 0 53 16,-3-6-65-16,3 6 55 0,0 0-54 0,0 0 55 16,2 6-53-16,-2-6 63 0,1 11-60 0,2-2 58 15,-2 2-54-15,-1 3 57 0,4 3-55 0,-4-1 54 16,3 2-52-16,-1-1 52 0,-2 0-51 0,0 0 7 16,4-3 5-16,-4-1-2 0,3-1 9 0,-2-1 0 15,0 0 6-15,-1-2-6 0,3-1 4 0,-2-1 11 16,-1-7 19-16,0 13 35 0,0-13 7 0,4 7-11 15,-4-7-5-15,0 0-10 0,0 0-14 16,0 0-13-16,0 0 4 0,0 0-5 0,-4-9-1 16,4 9 0-16,-1-14-4 0,-2 5 10 0,3 0-23 15,-2-1 17-15,-1-1-27 0,3-1 26 0,-1 2-29 16,-2-3 27-16,2 3-23 0,0-2 28 0,-2 0-28 16,3 2 25-16,-1 0-17 0,1 1 20 0,-3 0-14 15,3 1-9-15,0 1 10 0,-1 0 16 16,1 7-17-16,-1-10 5 0,1 10-17 0,-2-11 17 15,2 11-25-15,0-9 17 0,0 9-26 0,0 0 21 16,0-8-29-16,0 8 21 0,0 0-15 0,7-4 32 16,-7 4-41-16,9 3 33 0,-9-3-32 15,10 4 35-15,-1 1-56 0,-3-1 38 0,2 1-58 0,1 0 59 16,1 1-57-16,-1-1 63 0,-1-1-48 0,3-1 59 16,-2 2-48-16,-1-1 56 0,1 1-52 15,-9-5 63-15,14 5-50 0,-14-5 52 0,10 4-49 16,-10-4 82-16,10 5-23 0,-10-5 51 0,11 0-11 15,-11 0 22-15,0 0-21 0,10 0-5 0,-10 0-24 16,6-6-3-16,-6 6 0 0,5-7 10 0,-5 1-17 16,0 6 14-16,3-11-26 0,-3 4 2 0,-3-1-10 15,3 1 5-15,0-4-12 0,-1 1-1 0,-3-2-8 16,2 3 5-16,-1-3-19 0,1 0 3 0,-1 1-21 16,-1 0 8-16,3 1-19 0,-2 0 6 0,2 1-38 15,-3-2 18-15,4 5-61 0,-1-2 23 16,-2 2-102-16,3 6 4 0,-1-11-42 15,1 11-22-15,-1-7-147 0,1 7 138 0</inkml:trace>
  <inkml:trace contextRef="#ctx0" brushRef="#br0" timeOffset="-169679.72">19713 15985 57 0,'0'0'133'16,"0"0"-8"-16,1-7-20 0,-1 7-14 0,0 0-6 15,0-9 9-15,0 9-13 0,0 0-3 0,-1-9-11 16,1 9-6-16,-3-9-4 0,3 9 0 0,0-8-7 16,0 8-3-16,-2-9-6 0,2 9-3 0,-2-10-1 15,2 10-5-15,-2-12 6 0,2 12-8 0,-3-9 7 16,3 9 6-16,0-8 2 0,0 8-2 0,-2-7 0 15,2 7-12-15,-2-7-2 0,2 7-6 16,0 0-7-16,-1-7-6 0,1 7-6 0,0 0-3 16,0 0-8-16,-2-5 2 0,2 5 2 0,0 0 6 15,0 0 3-15,2 5 4 0,-2-5-2 0,1 12 16 16,1-3-8-16,-2 4-10 0,2 4-21 0,-2 2 33 16,4 5-27-16,-3 3 19 0,1 5 2 0,0 3-4 15,-2 4 4-15,3 6-4 0,-1 3 3 0,0 0 9 16,-2 3 15-16,2-2 10 0,-2 5 6 15,3-2 11-15,-3 2-20 0,1-1 32 0,-1 3-7 16,0-4-6-16,4 1-8 0,-3 1-8 0,-1-2 9 16,1 0-21-16,-1-3 12 0,2-1-23 0,-1-2 13 15,0-1-18-15,-1-9 8 0,3 1-18 16,-1-3 12-16,0 0-13 0,-1-7 10 0,-1-2-15 16,1 0 12-16,-1-5-15 0,0-1 1 0,3 0 1 15,-2-4 0-15,-1-1-1 0,0-1-1 0,0-1 2 16,1-3-5-16,-1 0-26 0,2-3-72 0,-2-6-105 15,-2 11-111-15,2-11-316 0,0 0-147 0</inkml:trace>
  <inkml:trace contextRef="#ctx0" brushRef="#br0" timeOffset="-165562.37">19631 15918 37 0,'0'0'290'0,"-4"-6"-34"16,4 6-57-16,-2-5-22 0,2 5-16 0,0 0-18 15,-7-5-14-15,7 5-11 0,0 0-9 0,0 0-5 16,-6-5-15-16,6 5-6 0,0 0-12 0,0 0-10 15,-4-5-12-15,4 5-7 0,0 0-10 0,0 0-5 16,0 0-7-16,0 0-1 0,-5-4-13 0,5 4-2 16,0 0 4-16,0 0-8 0,0 0 0 15,0 0-1-15,0 0-1 0,0 0 3 0,0 0 1 16,0 0-2-16,0 0 3 0,13 0 2 0,-13 0 0 16,10 0-4-16,-10 0 0 0,14 1 9 0,-14-1-11 15,17 3 0-15,-17-3 0 0,20 2 0 0,-10-1 4 16,4-1-4-16,-2 0 2 0,2 2-4 0,0-2 6 15,0 1-3-15,1-1-3 0,4 2 11 16,1-1-8-16,-1-1 1 0,0 0 7 0,3 1-8 16,-1-1 0-16,2 0 3 0,-1-1-1 0,6 1-1 15,-1 0 0-15,1-1 3 0,2-1-9 0,0 1 6 16,1-1-25-16,2 1 34 0,6-2-6 0,-5 0 5 16,4 3-2-16,1-3-4 0,-1 2 3 15,-1-2-4-15,5 2-2 0,-2-1-2 0,0 0 1 16,2 0 2-16,-1-1 0 0,7 1-3 0,-2 2 4 15,5-3-1-15,-10 1 1 0,0 1 0 0,4 1 1 16,-3-3 4-16,5 2-6 0,3-1 4 0,0 0 0 16,0 1-7-16,-3-2 4 0,4 2-2 0,-1 1-3 15,1-1 2-15,0 0 0 0,-1-1 1 0,1 1 2 16,0-1-1-16,-2-1 1 0,3 2-3 0,-1 0 7 16,2 0-3-16,-1-2-3 0,3 1 4 0,-2 1-5 15,2 1 1-15,-2-2 0 0,5 1 1 0,-3 1-1 16,0-2 1-16,0 1-5 0,-2 0 5 15,2-1-1-15,0 1 4 0,-1 0-3 16,-2-1 4-16,3 1 1 0,-2 1-6 0,2 0 0 16,-2-3-3-16,2 3 3 0,0 0-1 0,-1 0-2 15,1 0 3-15,0 0 0 0,0 3 3 0,-3-3 1 16,2 0 0-16,-1 0-6 0,1 1 0 0,-3-1 0 16,2 2 2-16,-2-1 0 0,0 0 1 0,0-1 0 15,0 2 0-15,-2-2 2 0,2 1 0 0,-1-1-4 16,1 0 5-16,0 0-5 0,-1 0 1 0,1 0 0 15,0 1 0-15,-2-2 1 0,2 1 1 0,-2 0-2 16,1-1 2-16,0 1 2 0,0-2-2 0,0 0 6 16,-2 0-7-16,1 1-2 0,-2-4 1 0,3 5 2 15,-1-1-1-15,-8-2-4 16,8 2 6-16,-8 0 1 0,3-2-3 0,-2 1 5 16,6 1-6-16,-5-1-1 0,-1 1 2 0,1 1-1 15,-2-2 1-15,3 1 0 0,-2 1-2 0,-1-2 5 16,0 2 0-16,-2-1-4 0,2 0 5 0,-1 0-5 15,-1 0-1-15,2-1 3 0,0 2-1 0,0-2 0 16,0 1-2-16,0 1-2 0,1-1 5 0,-1-1-5 16,-1 1 14-16,3-1-17 0,-2 0 7 0,0 1-3 15,1 1 2-15,-2-1-8 0,-1 0 13 16,3 0-4-16,-2-1 2 0,0 1-2 0,0-1 5 0,0 1-6 16,0-1 0-16,-2 1-1 0,4-1-1 15,-1-1 2-15,3 2-2 0,-2 0 1 16,-1-2 2-16,7 2 3 0,-6-1 0 0,2-1 2 15,3 1-9-15,-6 1 3 0,2 0-6 0,-2-3 3 16,0 3 2-16,1-1 0 0,-1 2 1 0,0-2 2 16,0 0-2-16,0-1 3 0,-1 2-6 0,2-1 3 15,-1 0-2-15,0-1 2 0,1 0 0 0,-1 3 0 16,0-1 12-16,1-2-11 0,-1 0 14 0,1 2-16 16,-1-2 10-16,-2 2-17 0,2-1 16 0,1-1-16 15,-2 2 17-15,-3-1-18 0,5 1 2 0,-2-1 7 16,-2 0-3-16,2 1 6 0,-2-1-4 0,2 2 2 15,-2-1 13-15,2-1-18 0,-2 2 20 16,-1-1-19-16,4 1 17 0,-1 0-18 16,-1 0 13-16,1 0 0 0,1 0 2 0,0 0-19 15,-2 0 21-15,3 0-20 0,-2 0 18 0,1 0-16 16,0 0 17-16,1 0-20 0,-2 0 15 0,1 0-13 16,1 1 19-16,-3-1-20 0,2 0 13 0,1 0-12 15,-1 0 14-15,3 0-17 0,-3 2 18 0,1-2-15 16,0 0 12-16,0 1-12 0,-1-1 20 0,4 0-24 15,-3 0 20-15,1 0-16 0,-2 2 15 0,0-2-14 16,1 1 18-16,-2-1-16 0,1 2 12 0,0-1-8 16,-3-1 17-16,2 1-16 0,-2-1 16 15,3 1-12-15,-1-1 13 0,-2 2-11 0,2-2 14 16,-1 1-17-16,1-1 10 0,0 0-36 16,-1 0 42-16,1 3-17 0,-2-3 13 0,-1 2-17 15,5-1 13-15,-3-1-14 0,-1 0 12 0,-1 2-8 16,1-1-2-16,1 0-4 0,-2 1 13 0,0-1-15 15,-1 0 14-15,2-1-9 0,-6 2 5 0,5-1-13 16,-1-1 14-16,-3 0-13 0,-1 0 8 0,6 0-6 16,-1 0 11-16,2 0-5 0,-5 0 2 0,5 0 4 15,-2 0-6-15,-4 0-2 0,0 0 2 0,-1 0-2 16,0 0-3-16,0 0 5 0,-3 0-1 0,3 0 0 16,-4 0-1-16,3 0 0 0,-3 0-1 15,-2 2 2-15,-2-1 0 0,-1-1-2 16,-1 3-3-16,-3-1 4 0,1-1 3 0,-2-1-2 15,0 1 1-15,-3-1-3 0,-2 1 0 0,1 1 2 16,-14-2 1-16,23 1 0 0,-11 1-5 0,-12-2 8 16,16 1-3-16,-16-1 0 0,17 1-4 0,-17-1 4 15,13 0-1-15,-13 0 1 0,13 2 1 0,-13-2-2 16,11 0-3-16,-11 0 5 0,0 0-2 0,14 1 1 16,-14-1 1-16,0 0-1 0,14 0-2 0,-14 0 2 15,0 0-1-15,10 2 3 0,-10-2-5 0,0 0 4 16,0 0 1-16,14 0-2 0,-14 0 1 0,0 0-2 15,0 0-2-15,0 0 4 16,12 2 0-16,-12-2-15 0,0 0 15 0,0 0 0 16,0 0 5-16,0 0-7 0,13 0 0 0,-13 0 0 15,0 0-2-15,0 0 0 0,0 0 1 0,11 1 0 16,-11-1 5-16,0 0-5 0,0 0-2 0,0 0 2 16,0 0 0-16,0 0 6 0,0 0-7 0,12 1 2 15,-12-1 0-15,0 0-3 0,0 0 6 0,0 0 5 16,0 0 6-16,0 0-8 0,0 0 4 0,0 0 2 15,0 0-6-15,0 0 5 0,0 0 0 0,6 4 4 16,-6-4-7-16,0 0 0 0,0 0-4 0,0 0 1 16,0 0-1-16,0 0-3 0,0 0-4 15,0 0 5-15,0 0-3 0,0 0 2 0,0 0 2 16,3 6-1-16,-3-6 1 0,0 0-3 0,2 6 1 16,-2-6 2-16,3 6-3 0,-3-6-1 0,1 7 3 15,-1-7-3-15,4 9-3 0,-4-9 6 0,2 10-1 16,0-2 1-16,-1-1 0 0,2-2-1 0,-2 5-1 15,1-1 2-15,1 2-6 0,0-3 7 0,-1 5-1 16,1-3-5-16,2 2 5 0,-3 1-10 0,3 1 11 16,-1-1-4-16,0 3 5 0,1 0-2 0,-1 1 3 15,2-1-5-15,-2 3 4 0,3 3-4 0,-2-1 4 16,1 0-2-16,-1 1 0 0,2-2 0 0,-1 4 0 16,-1 0 1-16,0-2-1 0,-1 1 2 15,4 1 1-15,-6-1 2 0,3 1 5 0,-1-1 3 16,0 2 1-16,0 0 0 0,0-1-1 0,-2-1-7 15,1 3 9-15,1-2-6 0,-2 1 2 0,1 0-1 16,-2-2-4-16,0 2 3 0,1 0-3 0,-2-1 1 16,1 0-9-16,0 1 10 0,-1 0-1 0,0-1 1 15,0-2-3-15,0 2-1 0,0-2-6 0,3-1 9 16,-3 0 12-16,-3 0 4 0,3-1 0 0,0 0-4 16,0-1-1-16,3 0-4 0,-6 1 0 0,6-2-9 15,-6 0 13-15,3 0-15 0,0 0 12 0,0-1-15 16,3 0 12-16,-6 2-11 0,3-4 6 0,0 2-9 15,0 0 15-15,0-2-15 0,-1 2 9 16,1-2-12-16,-1-1 13 0,-1 3-11 0,1-1-3 16,0-1-4-16,-2 0 8 0,3-1-2 0,-1-1 12 15,0 0-12-15,1 2 10 0,-2-2-11 0,0 1 0 16,1-2 2-16,-1 0 1 0,2 0-1 0,-1-1 0 16,0 2-1-16,0-1 4 0,1-2-2 0,-2-1-1 15,1 3-1-15,0-2 5 0,1 0-3 0,-2-4 0 16,1 3-1-16,1-2 2 0,-1-1-1 0,1-6 0 15,0 13-1-15,0-13 2 0,-1 11-1 0,1-11 0 16,0 10 1-16,0-10-20 0,-2 10 24 0,2-10-2 16,0 9-1-16,0-9 1 0,0 8-1 0,0-8-5 15,0 9 4-15,0-9 1 0,0 7 1 16,0-7-3-16,0 0 2 0,0 9-1 0,0-9 0 16,0 0-3-16,0 8 3 0,0-8 1 0,0 0-2 15,0 8 0-15,0-8-4 0,0 0-3 0,0 8 8 16,0-8 1-16,0 0 0 0,0 0 3 0,0 7-2 15,0-7-2-15,0 0 1 0,0 0 2 0,0 0-4 16,0 0 2-16,0 8-27 0,0-8 32 0,0 0 0 16,0 0-2-16,0 0 0 0,0 0 0 0,0 0-1 15,0 0-1-15,-4 7 2 0,4-7 3 16,0 0 2-16,0 0 8 0,0 0 0 0,0 0 16 0,0 0 8 16,0 0 4-16,0 0 6 0,0 0 1 15,-5 4-8-15,5-4-8 0,0 0-12 0,0 0-3 16,0 0-6-16,0 0-4 0,-15 0-1 0,15 0-4 15,0 0-2-15,-13-1 0 0,13 1 0 16,0 0-2-16,-16 0 0 0,16 0 0 0,-13 0 10 16,13 0-15-16,-15 0 13 0,15 0-16 0,-17 0 14 15,4 1-14-15,13-1 14 0,-23 1-15 0,10 1 17 16,-2 1-16-16,-2-3 10 0,1 3-10 0,-3-1 12 16,-2 1-12-16,1-2 9 0,-5 2-15 0,0 1 23 15,-2-1-2-15,0 0 21 0,-2 1-13 0,-2-2 13 16,-1 2-18-16,-4 1 18 0,2 0-19 0,-2-2 15 15,-1 0-19-15,-1 3 17 0,1-3-21 16,-2 0 16-16,1-2-17 0,-2 4 15 0,1-2-19 16,-6 2 16-16,3-2-19 0,-6 0 18 0,0 2-19 15,1-2 20-15,-6 0-25 0,6 1 21 0,-4-1-17 16,1-2 16-16,-2 4-18 0,0-3 16 0,0 2-15 16,-3-2 15-16,3 1-17 0,-3-1 20 0,2 1-15 15,-3 0 16-15,0 0-23 0,0 0 18 0,-2 0-19 16,1 1 22-16,-3-3-19 0,-2 3 17 0,2 0-16 15,0 0 18-15,0-1-18 0,0 0 15 16,0 2-14-16,0 1 18 0,1-3-15 0,-1 0 14 0,0 1-21 16,1 0 21-16,-1 0-21 0,0 0 21 0,0-2-21 15,0 3 20-15,-3-2-17 0,4 2 3 16,-1-2 3-16,-1 0 13 0,2 0-16 0,-1 0 15 16,0 0-21-16,0 0 21 0,1-1-15 0,-1 1 14 15,0-1-17-15,0 1 18 0,3-2-21 0,-2 1 21 16,0-1-20-16,-1 2 15 0,0-1-12 0,1 1 15 15,-1-1-19-15,1 1 20 0,2-2-17 0,-3 2 17 16,1 0-17-16,-2 2 15 0,1-3-15 0,-2 2 12 16,1-1-10-16,-2 2 14 0,-7 0-16 0,-2 0 15 15,12 0-15-15,-10 1 15 0,11 0-15 0,-10 1 18 16,9-3-18-16,-9 4 20 0,1-1-18 0,-1 1 14 16,2 0-18-16,-1 1 17 0,-1-1-15 15,1-1 16-15,0 3-18 0,8-4 19 0,-5 3-19 16,6-2 16-16,-11 3-15 0,15-3 19 0,-14 1-18 15,3 2 17-15,7-3-19 0,-8 2 18 0,1-1-16 16,7-2 12-16,-7 3-14 0,-2-1 18 0,12 0-16 16,-3-2 14-16,0 2-14 0,0-2 18 0,1 1-19 15,-1 0 18-15,-10-1-17 0,9 0 16 0,1 0-15 16,-1 0 16-16,-9 2-19 0,10-4 17 0,-1 3-16 16,-1-3 15-16,1 1-16 0,0 0 16 0,-2-1-18 15,5 0 24-15,-2 0-20 0,0 1 16 0,-1-1-43 16,1-1 45-16,2 0-15 0,-3 2 13 0,2-2-12 15,-1 1 17-15,1-1-20 0,0 0-17 16,-2 2 22-16,2-2 15 0,1 0-18 0,-1 1 16 16,2 0-15-16,0-2 14 0,0 2-16 0,1-1 17 15,0 0-18-15,0 0 17 0,0-1-18 0,0 1 18 16,1 0-24-16,2 0 31 0,-3-2-26 0,0 3 12 16,1-1-11-16,1-1 11 0,-2 0-14 0,1 0 20 15,0-2-15-15,1 3 17 0,-2 0-17 0,1 0 21 16,3-1-24-16,-3-1 17 0,3 2-16 0,1 0 16 15,-1 0-16-15,0-1 14 0,5-1-16 0,-5 0 20 16,2 2-16-16,6-3 13 0,1 1-15 0,-3-1 17 16,4 2-17-16,0-1 14 0,-1 2-14 15,1-3 20-15,0 2-22 0,-1-1 20 0,4-1-18 16,-2 3 14-16,-2-2-13 0,2 0 18 0,1 1-18 16,0-1 18-16,-3 0-19 0,5 1 20 0,1-1-33 15,-2 1 35-15,1 0-22 0,0-1 16 0,1-1-14 16,0 3 18-16,2-1-20 0,-2-1 19 0,4-1-19 15,1 3 18-15,-1-3-23 0,2 2 26 0,-1-1-18 16,0 0 16-16,2 0-19 0,-2 1 19 0,2-1-32 16,-2 1 36-16,3-1-24 0,0 1 19 0,0 1-15 15,0-2 13-15,1-1-14 0,0 3 19 0,3-2-20 16,-2 0 17-16,5 1-16 0,-1-1 17 0,3 0-15 16,-2 0 16-16,2-1-11 0,1 1 23 15,2 2-12-15,0-3 19 0,2 0-4 0,1 0-23 16,-2 0 18-16,15 0-26 0,-22 0 20 0,22 0-20 15,-19 0 18-15,19 0-21 0,-15 0 20 0,15 0-22 16,-17 0 24-16,17 0-24 0,-10-1 17 0,10 1-16 16,0 0 20-16,-18 0-23 0,18 0 23 0,0 0-26 15,0 0 25-15,-14 0-20 0,14 0 20 0,0 0-23 16,0 0 23-16,0 0-22 0,-14 0 28 0,14 0-27 16,0 0 17-16,0 0-15 0,0 0 7 0,-10-2-17 15,10 2 39-15,0 0-17 0,0 0 3 0,0 0-8 16,0 0 19-16,0 0-26 0,0 0 25 0,0 0-24 15,0 0 15-15,-13-1-13 0,13 1 20 16,0 0-19-16,0 0 21 0,0 0-20 0,0 0 28 16,0 0-25-16,0 0 22 0,0 0-22 0,0 0 21 15,0 0-20-15,0 0 23 0,-1-6 1 0,1 6-1 16,0 0-3-16,0 0-4 0,0 0-5 0,0 0 2 16,1-8-7-16,-1 8-22 0,0 0 22 0,0-9-22 15,0 9 28-15,0 0-27 0,0-10 23 0,0 10-25 16,0-9 29-16,0 9-26 0,0-11 29 0,0 11-32 15,0-12 27-15,4 4-24 0,-4 2 25 16,0-3-27-16,0 1 22 0,0-3-27 0,0-1 26 0,1 0-25 16,-1-1 28-16,0 1-28 0,0-3 21 0,1 1-22 15,-1-2 19-15,0 1-18 0,0-2 18 16,0-1-21-16,0 0 26 0,3-2-32 0,-3 1 20 16,0-2-20-16,1-1 22 0,-1 1-19 0,0-2 20 15,0-2-12-15,0 3 18 0,0 0-3 0,0-2 3 16,0 3-1-16,0-1-2 0,0 1-3 0,0 0 2 15,0 2-4-15,0-3-10 0,0 2-32 0,-1 0 4 16,1 1-9-16,-3-3-8 0,3 2-9 0,0-3 0 16,-1 2 1-16,1-1-4 0,-1 1-5 0,1 0-4 15,0-1 9-15,0 2-9 0,0-2 11 0,0 3 0 16,0-1 1-16,-4 1-11 0,4 0 12 16,0 2-17-16,0 0 1 0,0 3-20 0,0 1 2 15,0 0-45-15,0-1 3 0,0 3-50 0,4 1-8 16,-3-1-23-16,0 1-22 0,2 1-32 0,-2-1-150 15,3 0 101-15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4-02-13T13:09:38.120"/>
    </inkml:context>
    <inkml:brush xml:id="br0">
      <inkml:brushProperty name="width" value="0.05292" units="cm"/>
      <inkml:brushProperty name="height" value="0.05292" units="cm"/>
      <inkml:brushProperty name="color" value="#FF0000"/>
    </inkml:brush>
  </inkml:definitions>
  <inkml:trace contextRef="#ctx0" brushRef="#br0">6073 4497 94 0,'0'0'284'0,"-3"-5"-91"15,3 5-23-15,0 0-38 0,0-7-1 0,0 7-41 16,0 0-2-16,0 0-36 0,0 0 0 16,0 0-28-16,0 0 11 0,0 0-17 0,0 0 15 15,0 10-1-15,3 0 27 0,-2 5-42 0,3 4 19 16,1 1-25-16,-1 5 20 0,2 4-21 0,-1 2 12 16,-1 0 14-16,1 1-24 0,4 0-21 0,-4-1 21 15,3-3-17-15,-3 1 13 0,0-3-24 0,3-7 12 16,-3 3-88-16,0-4-38 0,-1-3-71 0,0-2-188 15,0-1 154-15</inkml:trace>
  <inkml:trace contextRef="#ctx0" brushRef="#br0" timeOffset="831.66">5711 4653 135 0,'-13'-5'425'0,"4"2"-101"0,-1 2-31 0,1-4-39 16,9 5-18-16,-10-5-35 0,10 5-38 0,-13-4-38 15,13 4-28-15,-6-5-27 0,6 5-18 0,0-9-6 16,4 2-10-16,3 0-6 0,2-3-11 0,8-1-4 16,3-1-2-16,6-3-4 0,3 3 17 0,6-4-30 15,-1 1 15-15,2 0-30 0,1 0 4 0,1 3-57 16,1 0 9-16,-5-3-44 0,-2 5-16 15,-1-1-26-15,-3 1-19 0,-4 0-4 0,-2 2 7 16,0-1 10-16,-6 1 32 0,1 1 21 0,-4 0-26 16,-2-2 14-16,-2 0 8 0,-1 1 16 0,-3-1 30 15,-4 1 39-15,2-1 31 0,-2 3-4 16,-1-2 33-16,-1 1-4 0,-2 0 52 0,3 7-12 16,-1-10 0-16,1 10-11 0,-3-8-13 0,3 8-11 15,-2-8-12-15,2 8 0 0,0 0-9 0,0 0-3 16,-4 8 3-16,4 1 6 0,4 5-3 0,-2 3 2 15,2 5-2-15,4 5-15 0,0 4 15 16,4 4-14-16,0 5 10 0,2-2-16 0,-1 1 47 16,1-1-56-16,1 0 17 0,-1-2-2 0,0-2 6 15,-2-5-2-15,-1-3-9 0,1-3 18 0,-3-3-35 16,1-3 18-16,-4-2-14 0,1-2 23 0,-2-2-14 16,0-2 38-16,0 0-12 0,0-2 38 0,-1 0-16 15,-4-7-5-15,0 0-62 0,10 1-19 0,-6-7-17 16,-1 0 13-16,-1-1-25 0,1-3 13 0,-1-2-14 15,2 0 18-15,-3 1-27 0,3 0 11 0,-1-3 0 16,-1 4 11-16,2 0 4 0,-1 0 10 0,-1 5 5 16,1-2 9-16,2 0 3 0,-1 3 7 0,-4 4 4 15,6-6 10-15,-6 6-6 0,0 0 13 0,14 6-6 16,-5-2 6-16,-1 4-5 16,-2-1 5-16,3 3 5 0,1-1-2 0,-1 2-2 15,0-3-4-15,3 2 16 0,-2-2 2 0,0 1-1 16,3-4-2-16,-4 1 1 0,1-2 0 0,0 1 21 15,2-4-8-15,-12-1 8 0,20-4-7 0,-8 1-4 16,-3-2-1-16,2-3-5 0,1-3-20 0,-2 0 17 16,0-2-22-16,-2 1-4 0,-3-3-14 0,3 2 3 15,-2-3-14-15,-2-1 9 0,-3 3 1 0,2 1 24 16,-2 1 3-16,-1 0 21 0,0 2-5 0,-1 0 20 16,-2 3-11-16,3-2 12 0,-4 4-17 0,4 5 6 15,-5-10-22-15,5 10 17 0,0 0-14 16,0 0 12-16,-14 3-7 0,14-3 11 0,-5 11-16 15,4-1 12-15,-2 0-13 0,3 2 8 0,0 2-14 16,4 0 11-16,-3 0-17 0,7 0 12 0,0 2 6 16,3-3-3-16,2 2-7 0,2-3-2 0,-2-2-3 15,6-3-11-15,-1 0-34 0,1-3-38 0,3-2-60 16,-3-2-66-16,7-3-78 0,-1-2 257 0</inkml:trace>
  <inkml:trace contextRef="#ctx0" brushRef="#br0" timeOffset="1247.66">7627 4043 116 0,'0'0'292'0,"-17"0"-72"16,8 2-50-16,-1 0-26 0,0 2-22 0,-2 3-23 15,2-2-17-15,0 4-19 0,1 2-3 0,1-1-10 16,-1 3-13-16,4 0-7 16,4 4-3-16,-2-4-9 0,6 2 2 0,1 0-3 15,1 1-3-15,5 1-1 0,0 0-1 0,3-3 1 16,1 0-4-16,0 1 3 0,5-1-2 0,-1-2-7 15,0 0-9-15,1 3 11 0,-1-5-17 0,1 2 15 16,-1-1-16-16,0-2 23 0,-3 4-24 0,1-4 20 16,-2 0-22-16,-3 0 24 0,1 0-24 0,-2 0 25 15,-1 2-19-15,-4-2 27 0,0 2-20 0,-1 0 16 16,0 1-16-16,-8 1 18 0,4 0-17 0,-4 1 18 16,-1-1-23-16,0 2 22 0,-3-1-22 0,1-1 17 15,-1 0-18-15,0-2 15 0,3-1-30 16,0-2-13-16,-1 2-60 0,2-5-24 0,0 0-78 15,4-5-182-15,-4 5 164 0</inkml:trace>
  <inkml:trace contextRef="#ctx0" brushRef="#br0" timeOffset="1681.64">7958 4038 141 0,'0'0'306'0,"1"-9"-85"16,-1 9-59-16,0 0-32 0,0 0-21 0,0 0 8 16,6 5 5-16,-3 5-19 0,1 2-21 0,0 4-14 15,1 4-13-15,-1 5-9 0,2-3-8 0,0 8-5 16,2-3-7-16,-3 2-25 0,3-4 23 0,-2-3-30 16,-1 1 23-16,3-2-30 0,-3 0 14 0,-1-4-67 15,-3-2-6-15,3 1-20 0,0-3 11 0,-2-3-7 16,-2 1 3-16,0-3-22 0,0 1 2 0,0-9-16 15,0 12 8-15,0-12 11 0,-6 8 30 0,6-8 24 16,0 0 14-16,0 0 32 0,-13-1 15 0,13 1 25 16,-6-8 21-16,2 2 12 0,0-2 27 15,-1 0 12-15,0 2 16 0,4-3 10 0,-2 0-8 16,-1-1 2-16,3 1 2 0,0 2-20 16,-2-3-41-16,3 3 10 0,3-3-22 0,-2 2-15 15,0-2-3-15,3 4-13 0,3-5-10 0,0 5-5 16,1-3-9-16,1 0 2 0,1 1-22 0,3 1-17 15,0 1-11-15,-1-1-22 0,4 2-17 0,-1-1-21 16,-1 2-9-16,3-1 1 0,-2-1-5 0,0 1 0 16,2 1-6-16,-2-1-6 0,1-1-7 0,-2 3 0 15,-3-3-3-15,2 1-66 0,-3 2 62 0</inkml:trace>
  <inkml:trace contextRef="#ctx0" brushRef="#br0" timeOffset="1865.48">8303 4187 276 0,'11'-4'28'0,"-11"4"9"16,0 0 1-16,11-3 2 0,-11 3-1 15,0 0 21-15,2 7 18 0,-2-7-10 0,0 8 4 16,0-8 13-16,0 13-15 0,0-5-11 0,0 2-11 15,0-1-7-15,0 4-4 0,0-4-4 0,3 3-12 16,-1 0-3-16,1-2-2 0,-1 0-2 16,2-1-3-16,1 1-10 0,-1-3 9 0,0 2-12 15,1-3 6-15,0-1-14 0,0 1 4 0,-1-1-9 16,-4-5-2-16,12 5-9 0,-12-5-19 0,11 1-6 16,-11-1-30-16,10-1-37 0,-2-1 29 0,-8 2 2 15,13-8-4-15,-7 2 4 0,-1 1 4 16,3-1-48-16</inkml:trace>
  <inkml:trace contextRef="#ctx0" brushRef="#br0" timeOffset="1997.81">8492 4287 163 0,'0'0'11'0,"6"-5"28"0,-6 5-25 0,0 0 1 16,8-4 4-16,-8 4 1 0,0 0-5 0,0 0-3 15,14 1-1-15,-14-1-3 0,8 2 2 0,-8-2-5 16,6 4 2-16,-6-4 1 0,0 0 0 0,14 2-1 16,-14-2-10-16,0 0 13 0,14 0-5 0,-14 0-4 15,0 0-7-15,12 0-22 0,-12 0 34 0,0 0-44 16,10-6-72-16,-10 6 38 0</inkml:trace>
  <inkml:trace contextRef="#ctx0" brushRef="#br0" timeOffset="3263.58">8695 4248 63 0,'0'0'59'0,"9"5"-7"0,-9-5-7 0,8 4-4 16,-8-4-7-16,9 3-1 0,-9-3 0 0,11 1-4 15,-11-1-7-15,12-1 3 0,-12 1-7 0,11-3-4 16,-11 3 6-16,14-6-1 0,-14 6 9 0,16-5 46 16,-10 0-37-16,3-1-20 0,-1 1 11 15,-2 0-21-15,2-2 17 0,-1 2-11 16,1-2 18-16,0-1-1 0,-2 2 11 0,2-3-21 15,-2 1-1-15,-1-3 7 0,2 2-3 0,-1-3 1 16,0 0-9-16,1-1 2 0,-3-1-2 0,1 0 3 16,-1 3-5-16,-2-2 8 0,2 1 13 0,-4 1 11 15,5 1 14-15,-4 1-3 0,-1 1-5 0,3 1-3 16,-3 7-21-16,1-12-8 0,-1 12-11 0,3-11-6 16,-3 11-19-16,1-8-23 0,-1 8-8 0,0 0-2 15,1-7-7-15,-1 7-9 0,0 0-17 0,0 0-1 16,0 0 10-16,4-4 5 0,-4 4 11 0,0 0 7 15,0 0 8-15,0 0 8 0,7-5 9 16,-7 5 9-16,0 0 15 0,0 0 16 0,0 0-3 16,0 0 1-16,5-7-4 0,-5 7-2 15,0 0 2-15,0 0-6 0,0-6-2 0,0 6 5 16,0 0 9-16,0-9 20 0,0 9 10 0,0 0 12 16,-3-7 3-16,3 7-6 0,0 0 15 0,-2-4 4 15,2 4 7-15,0 0-5 0,0 0-4 0,-3-7 1 16,3 7 0-16,0 0-12 0,0 0-13 0,0 0-11 15,-13 0 1-15,13 0-8 0,-14 8 14 0,5 0 22 16,0 3 22-16,-1 0 4 0,0 4-35 0,1 3 28 16,-4 1-1-16,3 6 3 0,-2 1-6 0,2 0-42 15,4-5 17-15,-1 1-29 0,2-1 16 0,1-2-32 16,4-4 30-16,-1 2-33 0,1-5 18 16,1 2-24-16,2-1 25 0,-2-3-29 0,4 1 25 15,-1-5-25-15,3 2 27 0,0-4-29 0,1 0 25 16,-8-4-27-16,15-1 20 0,-6-3-33 15,0 0 21-15,3-4-29 0,-1 0 32 0,-2-3-55 16,0 0 22-16,0-4-43 0,1-3 25 0,-1-1-7 16,-2-2-11-16,0-2-3 0,-2-6 0 0,-1-1-13 15,1 0-13-15,-2-4 26 0,-2 0-19 0,2-3 18 16,-3 0 17-16,0-1 16 0,-3-5 28 0,2-1-17 16,-3 1 44-16,0 7-4 0,0-5 52 15,-1 5-15-15,-1 2 57 0,1 0-28 0,-2 4 5 16,1 0 5-16,-3 1 1 0,4 6-2 0,-3 2-9 15,3 1 4-15,0 3 10 0,0 3-10 0,0 0-17 16,1 3-23-16,0 4-9 0,0-4-18 0,-1 7-6 16,5 4-3-16,0 0 2 0,-9 5-5 0,8 8 9 15,-3 4-13-15,3 9 3 0,-2 8 2 0,6 4-3 16,-2 12-21-16,7-1 20 0,-2 3-34 0,3 0 18 16,0-1-29-16,5-4 30 0,0-3-19 15,0 0 30-15,2-7-27 0,-1-3 30 0,-2-7-22 16,-1-1 27-16,1-3-24 0,-1-5 28 0,-1-3-26 15,-2-2 28-15,0 1-23 0,1-6 27 0,-3 2-24 16,-1-5 29-16,3 0-20 0,-9-5 20 16,14 1-28-16,-9-4 9 0,3-1-45 0,1-4 16 15,-4-1-34-15,0-1 19 0,0-2-23 0,-1 0 42 16,0 3-13-16,0-4 30 0,-2 6-13 0,2-4 32 16,-4 11-30-16,4-14 26 0,-3 8-31 0,-1 6 27 15,4-9-34-15,-4 9 35 0,0 0-28 0,0 0 38 16,0 0-34-16,9 6 33 0,-9-6-34 0,4 15 39 15,-3-8-29-15,4 3 20 0,-1-2-26 0,0 1 30 16,0-1-32-16,1 0 32 0,-1 1-30 0,1-3 27 16,0 1-35-16,-3-1 32 0,5-2-21 15,-2 0 26-15,-5-4-32 0,9 5 39 0,-9-5-44 16,0 0 21-16,19 0-34 0,-19 0 23 16,12-7-35-16,-5 2 26 0,-2 0-27 0,3-2 34 15,-3 0-17-15,0 1 26 0,3 0-32 0,-2 1 35 16,-2 2-4-16,1-3 1 0,-5 6-25 0,8-8 27 15,-8 8-27-15,9-4 33 0,-9 4-27 0,9-5 27 16,-9 5-18-16,0 0 18 0,13 0 5 0,-13 0-3 16,10 4-2-16,-10-4-1 0,9 2-1 0,-9-2-2 15,10 3 5-15,-10-3 2 0,9 2 2 16,-9-2-2-16,9 3-4 0,-9-3 7 0,0 0 5 0,15-1-4 16,-15 1-6-16,13-4-3 0,-7 1-7 0,1-1-11 15,-1-2-9-15,4 0-4 0,-2-1-15 16,1-5-12-16,0 2-4 0,0-2-3 0,0-4-10 15,0-2-28-15,1-1-34 0,-2-2-43 16,-2-7-173-16,2-2 188 0</inkml:trace>
  <inkml:trace contextRef="#ctx0" brushRef="#br0" timeOffset="3431.59">9537 3469 171 0,'-2'-20'336'0,"-2"5"-7"0,0 3-65 0,3 0-54 16,0 2-50-16,-2 0-36 0,-1 4-29 0,4 6-13 15,-4-8 15-15,4 8 30 0,-2 8-2 0,-1 0-17 16,2 5-10-16,1 7-16 0,0 4-10 0,1 9-10 15,3 4-34-15,1 4 23 0,2 2-31 0,-1 2 15 16,7-5-28-16,-3-1 16 0,3 0-53 16,-2-2-10-16,-2-6-75 0,1-3-31 0,2 1-66 15,-4-8-64-15,-2-1-315 0,3-1-104 0</inkml:trace>
  <inkml:trace contextRef="#ctx0" brushRef="#br0" timeOffset="3580.69">9546 3917 237 0,'-2'-5'520'0,"-1"-6"-114"0,2 5-104 0,1-1-17 16,1-3-47-16,2 1-28 0,2-1-61 0,1-1-23 15,6-2-47-15,-1-1-28 0,8-2-109 16,1-1-84-16,1 0-142 0,6 0-386 0,4-3-178 16</inkml:trace>
  <inkml:trace contextRef="#ctx0" brushRef="#br0" timeOffset="4519.02">10381 4032 159 0,'-12'11'279'0,"2"-3"-69"0,4 3-47 0,-2 2-26 16,0-2-23-16,2 4-19 0,2 1-22 0,4-6-15 15,-1 4-11-15,2 0 15 0,2-3-32 0,3 1-6 16,-1-1-4-16,3-1-1 0,0-2-5 0,-1-2-4 16,5-1 7-16,-3 0-18 0,-9-5-3 15,19 2-6-15,-19-2 1 0,19-2-6 0,-9-3 0 16,-2 0 4-16,0 0-2 0,-2-2 0 0,0 0 10 15,-2 0 4-15,0-3 16 0,-3 2 0 0,-1-1 15 16,0 2 15-16,-1-2 17 0,0 1 16 0,-3 1 9 16,1-3-13-16,-3 5 35 0,5-2-47 15,1 7 28-15,-8-7-46 0,8 7 18 0,-4-11-35 16,4 11 12-16,-2-8-36 0,2 8 18 0,-2-6-35 16,2 6 23-16,0-8-32 0,0 8 38 0,4-6-29 15,0 0 30-15,1 0-31 0,3 0 38 0,-2-1-18 16,3-3 32-16,4 2-14 0,-3-3 20 0,-1 1-19 15,4 1 25-15,-3-2-28 0,-1 2 11 0,4-4-9 16,-4 5 9-16,0-1-23 0,-3 1 14 16,4 3-28-16,-2-2 24 0,-3 2-19 0,4 4 11 15,-9 1-24-15,17 0 24 0,-8 4-19 0,2 6 23 16,-1 2-19-16,2 4 22 0,2 8-17 0,-1 4 19 16,1 7-6-16,-3 4 19 0,2 3-28 15,0 3 19-15,-3 3-20 0,3 4-1 0,-2 7-46 0,1-1 60 16,-2-9-3-16,-2-1-6 0,-2-2 1 15,-1-3-2-15,3-6-3 0,-6-7 14 0,2-4-24 16,-1-3 6-16,-2-4-31 0,0-2 1 0,-2-2-62 16,0-6-52-16,-2 1-16 0,-1-6-34 0,4-4 22 15,-10 2 2-15,10-2 10 0,-9-9-16 0,3-1 6 16,-2-4-10-16,-1-3 7 0,0-4 13 0,0-5 52 16,-1-3-7-16,1-7 28 0,-4-2 25 0,3 1 32 15,4-5 21-15,-2 1 18 0,2-2 28 0,-2-1 29 16,3 1 17-16,0 0 31 15,1 3 7-15,0 3 9 0,0 1 8 0,4-2-30 0,0 4 34 16,-1 6-36-16,2 0 35 0,-1 3-48 16,3 0 9-16,-2 1-52 0,4 2 20 0,-2 3-39 15,1 4 12-15,1 0-39 0,1 4 25 0,-1 1-39 16,2 3 36-16,-1 2-36 0,-6 5 30 0,14-1-34 16,-9 6 35-16,3 0-23 0,-3 5 28 0,0 2-40 15,-1 5 30-15,1 0-30 0,-4 2 28 0,-1-1-29 16,0 2 29-16,0 0-29 0,-1 0 20 0,-4-3-58 15,1 1-10-15,-1-1-57 0,1-1-60 0,0-1-65 16,2-4-267-16,-1 1-7 0</inkml:trace>
  <inkml:trace contextRef="#ctx0" brushRef="#br0" timeOffset="5279.4">10878 4041 89 0,'0'0'302'0,"0"0"-33"16,13 0-40-16,-13 0 38 0,0 0-32 0,0 0 10 16,15 0-42-16,-15 0-11 0,13-3-52 0,-13 3-3 15,13-4-59-15,-7 0 4 0,-6 4-38 0,15-6 11 16,-11 2-44-16,4-2-3 0,-2 1-60 0,-2 2-9 16,5-5-56-16,-5 2 23 0,0 2-18 0,-4 4 28 15,5-10-17-15,-5 10 32 0,5-9-15 0,-5 9 27 16,4-6 2-16,-4 6 18 0,0 0-10 15,0 0 26-15,0 0 8 0,1 9 2 16,-1-9 4-16,-4 14 2 0,4-5-1 0,-2 3 4 16,-1-1 8-16,3 0-7 0,0 1 3 0,0-3-2 15,0 3 5-15,0-5 0 0,0 3 5 0,4-5 6 16,-4-5 3-16,4 14 8 0,1-11 9 0,-5-3 3 16,6 6-26-16,-6-6 34 0,13 3-35 0,-13-3 22 15,9-3-29-15,-9 3 22 0,15-4-33 0,-15 4 27 16,12-6-30-16,-7-2 21 0,-5 8-22 0,13-8 15 15,-8 5-24-15,0-2 27 0,-5 5-27 16,10-7 25-16,-10 7-5 0,8-5 0 0,-8 5-3 16,6-7 2-16,-6 7-4 0,8-4 0 0,-8 4 3 15,0 0 3-15,11-3 2 0,-11 3 0 16,0 0-6-16,12 0-5 0,-12 0 1 0,0 0 0 16,13 2 4-16,-13-2 0 0,0 0 0 0,0 0 16 15,16 0-11-15,-16 0-15 0,0 0-2 0,13-3-6 16,-13 3 2-16,10-3-2 0,-10 3-4 0,8-5 0 15,-8 5 1-15,9-8-3 0,-9 8 9 0,10-7-5 16,-10 7 7-16,8-11 0 0,-4 6 6 0,-4 5 5 16,6-7-4-16,-6 7 0 0,5-8-2 15,-5 8-1-15,8-6 4 0,-8 6 8 0,0 0-8 16,0 0 6-16,10 2 1 0,-10-2 5 0,8 5 0 16,-4 0 2-16,1 3-3 0,1-2 2 0,-1 5 1 15,3-2 0-15,-2 2 8 0,6-2 0 0,-3 1 7 16,1 0 0-16,1-1 12 0,2-1 21 15,0 0 14-15,2-4-19 0,-2-1 46 0,1-1-36 16,0-2 49-16,5-2-28 0,-3-1 22 0,0-3-30 16,2-2 25-16,0-1-28 0,0-3 28 0,-4-3-19 15,1 1 9-15,-2-4-30 0,-4 0 6 0,1-5-32 16,-3 2-7-16,-5-3 9 0,2 0-30 0,-5-4 10 16,-2-4-32-16,-3 0 10 0,-7-7-15 15,0 1-19-15,-6 0-8 0,-3 1-3 0,-6 1 3 16,-4 4 10-16,0 3 10 0,-1 4 16 0,-1 3 9 15,2 4-6-15,5 5-4 0,-1 5-27 0,5 2-58 16,1 4-53-16,5 2-38 0,-2 3-98 0,5 5-304 16,0-2-107-16</inkml:trace>
  <inkml:trace contextRef="#ctx0" brushRef="#br0" timeOffset="5729.51">12138 3641 353 0,'-1'-8'431'0,"1"8"-103"16,0 0-77-16,0 0-46 0,1 7-55 0,2 2-5 16,-1 2-30-16,1 4 18 0,-2 3-38 0,5 8 7 15,-2 4-48-15,0 4 14 0,0 8-36 0,1 2 15 16,0-1-43-16,-1 0-15 0,2-3-89 0,-2-3-29 16,1-5-55-16,-1 1-48 0,-1-8-51 0,-2-1-211 15,-1-3 15-15</inkml:trace>
  <inkml:trace contextRef="#ctx0" brushRef="#br0" timeOffset="6664.02">12037 4084 60 0,'-4'-9'578'0,"2"1"-157"0,-1 3-56 16,-2-2-86-16,4 1-19 0,-2 0-78 0,6 0-7 15,-2-2-48-15,4 2-1 0,0-5-38 0,4 2-1 16,0-3-29-16,9-1-13 0,-4 3-6 0,8-4 4 15,1-1-27-15,0 0 13 0,0 0-24 0,1-2-10 16,-1-1-4-16,1 1-50 0,-2-1 4 16,0 0-56-16,-3-2-11 0,-1 1-51 0,-3-1 12 15,-3 3 9-15,-3 0 26 0,-2 4 24 0,-3 1 18 16,-1 0 21-16,-3 5 30 0,-3-2-5 16,3 9 15-16,-5-8 16 0,5 8 16 0,0 0 13 15,-15 1 17-15,10 5 1 0,-2 5-4 0,1 1 22 16,-2 4-23-16,3 4 20 0,1 3-33 0,2 1 22 15,-1 4-32-15,-1-1 24 0,4 1-33 0,3 1 29 16,-2-1-21-16,3-2 30 0,0-1-15 0,1-3 27 16,0-1-27-16,1-2 22 0,-2-2-35 0,3-3 27 15,-1 0-29-15,-1-3 30 0,3-2-17 16,-3-2 31-16,1 0-30 0,-2-2 20 0,-4-5-28 16,17 1 15-16,-17-1-24 0,11-1 14 0,-2-4-32 15,0 0 13-15,-4-1-45 0,4 3 19 0,-1-5-24 16,-3 2 34-16,1 2-27 0,2-1 36 15,-3 0-33-15,-5 5 33 0,9-7-30 0,-9 7 33 16,13-2-28-16,-13 2 32 0,0 0-28 0,17 1 41 16,-17-1-44-16,12 5 54 0,-3 0-43 0,-2 1 30 15,-1-3-31-15,4 3 30 0,-2-1-33 0,1 1 34 16,0-3-27-16,0 1 31 0,-3 0-31 0,3 0 28 16,1 0-20-16,-10-4 23 0,13 1-37 15,-13-1 26-15,18 0-55 0,-18 0 15 0,14-1-39 16,-14 1 33-16,15-7-30 0,-15 7 41 0,12-9-24 15,-7 6 27-15,0-3-20 0,3 0 31 0,-3 1-19 16,-1 2 33-16,-2-5-20 0,-2 8 38 0,8-8-7 16,-8 8 34-16,5-10-15 0,-5 10 29 15,5-6-54-15,-5 6 20 0,4-5-31 0,-4 5 18 16,0 0-25-16,0 0 30 0,0 0-30 0,0 0 37 16,0 0-37-16,10 2 35 0,-10-2-36 0,3 7 32 15,-3-7-32-15,5 10 32 0,-5-10-29 0,5 6 30 16,-5-6-31-16,6 7 35 0,-6-7-37 0,9 7 35 15,-9-7-29-15,8 3 27 0,-8-3-30 16,9 1 25-16,-9-1-29 0,0 0 18 0,19 0-27 16,-19 0 22-16,12-5-40 0,-6 1 29 0,-6 4-32 15,10-9 28-15,-3 4-25 0,-5-4 22 0,6 2-16 16,-4 3 24-16,-2-5-12 0,2 3 33 0,-1 0-5 16,-3 6 42-16,2-13-33 0,-2 13 25 15,4-9-30-15,-4 9 23 0,3-8-32 0,-3 8 21 16,2-5-35-16,-2 5 30 0,0 0-32 0,3-7 27 15,-3 7-25-15,0 0 28 0,0 0-29 0,0 0 25 16,0 0-35-16,0 0 22 0,0 0-2 0,11 0-10 16,-11 0 18-16,0 0-25 0,0 0 27 15,0 0-21-15,12 2 22 0,-12-2-20 0,0 0 26 16,0 0-25-16,11-2 32 0,-11 2-29 0,0 0 28 16,0 0-28-16,0 0 25 0,0 0-21 0,12 0 24 15,-12 0-28-15,0 0 17 0,0 0-19 0,0 0 33 16,0 0-32-16,6 6 34 0,-6-6-30 15,4 6 26-15,-4-6-29 0,4 8 25 0,-4-8-3 16,6 11-3-16,-6-11-37 0,5 10-64 0,-2-5-62 16,-3-5-50-16,4 8-232 0,-4-8 94 0</inkml:trace>
  <inkml:trace contextRef="#ctx0" brushRef="#br0" timeOffset="6829.98">12870 3828 290 0,'-5'-6'257'0,"5"6"-47"0,-4-10-58 15,4 10-11-15,-6-6-31 0,6 6-59 0,-1-6-64 16,1 6-48-16,0 0-66 0,0 0-190 0,6-6 225 16</inkml:trace>
  <inkml:trace contextRef="#ctx0" brushRef="#br0" timeOffset="7064.57">13121 3904 79 0,'8'8'222'0,"-3"1"-52"16,1-1-34-16,-1 1-26 0,0 2-21 16,-1-3-16-16,0 3-12 0,0-4-5 0,-3 3 14 15,4-4 34-15,-4 1 37 0,1 1 19 0,-2-8 9 16,2 9 62-16,-2-9-29 0,3 9 5 15,-3-9-44-15,0 0 6 0,0 0-35 0,0 0-6 16,0 0-29-16,0 0-11 0,4-10-32 0,-2 2-2 0,1-3-25 16,1-3-13-16,1 1-87 0,1-4-44 0,2-4-100 15,-2 2-58-15,3-2-100 0,4-6-315 0,-3 2-192 16</inkml:trace>
  <inkml:trace contextRef="#ctx0" brushRef="#br0" timeOffset="7764.67">13793 3538 315 0,'0'0'222'0,"-4"-4"-29"15,4 4-53-15,-1 7 5 0,2 0-18 0,-1 5 10 16,0 5-19-16,5 3-40 0,-2 5 11 0,2 7-34 16,0 8 16-16,5 3-32 0,-2-1 8 0,0-1-45 15,1 0 39-15,1-4-9 0,-4-6-7 0,2-2-27 16,1-1 21-16,-4-7-1 0,0 1-21 0,-1-5 18 15,-3-1-26-15,3 0 30 0,0-5-31 0,-3 0 35 16,-1-4-29-16,3 4 26 0,-3-11-26 0,-3 8 30 16,3-8-23-16,0 0 17 0,0 0-28 15,0 0 25-15,-6-4-35 0,6 4 18 0,-4-10-8 16,3 1-4-16,1 1-4 0,-2-3 11 16,4 2-32-16,-1-3 24 0,0 1-13 0,3 2 13 15,4-5-20-15,-1 3 22 0,0 0-23 0,2 4 20 16,0 0-17-16,2 3 26 0,1 1 0 0,0 2-27 15,0 1 20-15,1 1 7 0,2 3-5 0,-2 1 7 16,2 3-1-16,-2-1 1 0,0 2 7 0,-2 1-7 16,-2 2 5-16,3-1 0 0,-5 1 3 0,0-1 24 15,-3 0 21-15,-2 1 24 0,-2-3-20 0,0 2 31 16,-5 1-40-16,0-1 35 0,-3 0-42 16,-3-2 44-16,-1 0-20 0,2-2 27 15,-3 0-37-15,4 0 11 0,-1-4-38 0,0 0 5 16,10-3-78-16,-17 2-11 0,17-2-76 0,-14-3-25 15,9-1-51-15,1-1-77 0,4-3-186 0,0 1 38 16</inkml:trace>
  <inkml:trace contextRef="#ctx0" brushRef="#br0" timeOffset="8296.32">14235 3881 197 0,'-2'7'299'0,"-2"0"-60"0,0 2-32 0,0 0-22 16,0 3-43-16,3-2-5 0,0 4-45 16,-3-2 12-16,4 1-39 0,-1-1 13 0,2 0-24 15,-1-1 21-15,0 0-36 0,5-1 24 0,-4 1-34 16,3-5 32-16,-1 2-28 0,-1-1 34 0,2-3-38 16,-4-4 33-16,8 6-27 0,-8-6 15 0,11 3-31 15,-11-3 14-15,9-5-28 0,-9 5 22 0,12-8-33 16,-6 2 27-16,-1 0-33 0,2-1 29 0,-1-2-25 15,-1 1 19-15,4-2-29 0,-4 3 30 0,3-1-35 16,-3 0 30-16,3 1-31 0,-1-1 34 0,0 2-35 16,-1 2 34-16,2-2-34 0,-8 6 34 15,11-7-36-15,-2 6 33 0,-9 1-30 16,13 0 32-16,-13 0-29 0,14 1 30 0,-14-1-30 16,13 8 35-16,-8-3-36 0,4-1 42 0,-4 2-42 15,0 2 37-15,3-3-34 0,-2 1 34 0,-1 3-32 16,2-5 34-16,-2 2-32 0,0 1 34 0,-1-4-32 15,2 1 41-15,-2 2-41 0,1-1 32 0,-5-5-27 16,9 5 33-16,-9-5-30 0,13 4 31 0,-13-4-26 16,11 2 31-16,-11-2-28 0,12 0 31 0,-12 0-19 15,11-3 19-15,-11 3-24 0,9-5 23 0,-5 2-32 16,1-4 23-16,-5 7-29 0,4-10 28 16,-4 4-26-16,0 6 23 0,-2-12-26 0,-5 3 17 15,2 3-30-15,-5-1 10 0,-4 0-33 16,-2-1 35-16,1 2-37 0,1 0 58 0,-4 1-26 15,5 2 26-15,-1-3-37 0,3 3 17 0,-2 1-45 16,4-1 26-16,1 1-34 0,8 2 8 0,-15-4-75 16,15 4-36-16,-9-3-29 0,9 3-10 0,-4-5-36 15,4 5-194-15,4-9 100 0</inkml:trace>
  <inkml:trace contextRef="#ctx0" brushRef="#br0" timeOffset="8746.12">14712 3648 376 0,'0'0'407'0,"5"-9"-55"16,-5 9-56-16,4-7-50 0,-4 7-46 0,0 0-41 15,5-5-41-15,-5 5-23 0,0 0-19 0,5 4-17 16,-2 2-11-16,2 2-30 0,-3 1 22 0,2 3-24 16,1 1 13-16,-1 4-26 0,3 3 26 0,-5 6-29 15,6-3 22-15,-3 8-27 0,0-2 23 0,-4 1-25 16,3-4 26-16,0 0-27 0,-3-3 24 0,3-3-26 15,-4-2 32-15,5 0-35 0,-4-6 30 0,1 0-23 16,0 2 20-16,-2-6 16 0,3 3 55 0,-2-5-8 16,-1-6 35-16,3 12-32 0,-3-12 0 15,0 0-31-15,0 0 4 0,11-6-29 16,-7-2 9-16,2-2-22 0,2-3-7 0,0-2-24 16,1-4 9-16,-2 1-14 0,2-2 16 0,0 1-6 15,1 1 15-15,-1-2-19 0,-1 3 22 0,-3 3-18 16,3 0 23-16,-6 2-12 0,2 2 25 0,1 2-19 15,-2-1 13-15,-2 3-21 0,2 1 16 0,-3 5-22 16,-3-6 18-16,3 6-16 0,0 0 19 0,-4 6-16 16,4-6 21-16,-5 17-23 0,5-7 18 0,0 2-18 15,0 3 22-15,3-3-14 0,-1 5 15 0,2-2-18 16,4 2 19-16,3 1-20 0,2-1 19 0,4 2-17 16,3 0 14-16,3-2-43 0,4-4-44 15,1-1-122-15,5 1-106 0,6-4-144 16,-5-1-251-16,6-5-207 0</inkml:trace>
  <inkml:trace contextRef="#ctx0" brushRef="#br0" timeOffset="11302.13">6199 5327 26 0,'0'0'309'0,"0"0"-46"15,0 0-17-15,0 0-5 0,-14 2-16 0,14-2-68 16,0 0 40-16,0 0-76 0,0 0 45 0,0 0-84 16,-14 0 45-16,14 0-69 0,0 0 56 0,0 0-60 15,0 0 51-15,0 0-58 0,0 0 55 0,0 0-49 16,0 0 54-16,0 0-52 0,0 0 54 0,0 0-52 15,-13-2 56-15,13 2-53 0,0 0 53 16,0 0-53-16,0 0 56 0,0 0-58 0,0 0 51 16,0 0-59-16,0 0 50 0,0 0-44 0,0 0 38 15,0 0-40-15,0 0 28 0,0 0-60 0,0 0 53 16,0 0-67-16,0 0 53 0,0 0-66 16,0 0 51-16,0 0-56 0,0 0 48 0,0 0-55 15,0 0 47-15,0 0-50 0,0 0 53 0,0 0-55 16,0 0 57-16,0 0-60 0,0 0 54 0,0 0-53 15,0 0 37-15,0 0-30 0,0 0 45 0,0 0-49 16,-9 2 48-16,9-2-53 0,0 0 52 0,0 0-52 16,0 0 57-16,0 0-59 0,0 0 53 0,0 0-52 15,0 0 52-15,0 0-53 0,0 0 52 16,0 0-52-16,0 0 55 0,0 0-54 0,0 0 49 16,0 0-52-16,0 0 56 0,0 0-56 0,0 0 57 15,0 0-54-15,0 0 52 0,0 0-48 0,0 0 48 16,0 0-57-16,0 0 54 0,0 0-49 0,0 0 52 15,0 0-60-15,0 0 59 0,0 0-58 0,0 0 54 16,0 0-54-16,0 0 54 0,0 0-48 0,0 0 54 16,0 0-55-16,0 0 55 0,0 0-57 0,0 0 57 15,0 0-53-15,0 0 54 0,0 0-54 0,0 0 59 16,0 0-61-16,0 0 53 0,0 0-50 0,0 0 43 16,0 0-66-16,0 0 47 0,0 0-50 0,0 0 49 15,0 0-61-15,0 0 45 0,0 0-62 16,0 0 45-16,0 0-57 0,0 0 37 0,0 0-62 15,0 0 52-15,0 0-54 0,0 0 54 0,0 0-8 16,0 0-66-16,0 0 43 0,0 0-84 0,4-5 13 16,-4 5-52-16,0 0-43 0,0 0-69 0,0 0-291 15,5-6-136-15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4-02-13T13:11:01.761"/>
    </inkml:context>
    <inkml:brush xml:id="br0">
      <inkml:brushProperty name="width" value="0.05292" units="cm"/>
      <inkml:brushProperty name="height" value="0.05292" units="cm"/>
      <inkml:brushProperty name="color" value="#FF0000"/>
    </inkml:brush>
  </inkml:definitions>
  <inkml:trace contextRef="#ctx0" brushRef="#br0">14495 10465 52 0,'0'0'235'0,"0"0"-38"16,0 0-16-16,-12 1-22 0,12-1-17 0,0 0-23 15,0 0-10-15,0 0-10 0,0 0-6 0,-10 3-9 16,10-3-9-16,0 0-3 0,0 0 2 0,0 0-4 16,0 0 3-16,0 0-9 0,-12 0-6 0,12 0 1 15,0 0-10-15,0 0-11 0,0 0-6 0,0 0 2 16,-11 1 9-16,11-1-7 0,0 0 0 0,0 0 1 16,0 0-3-16,0 0 9 0,0 0 0 0,-13-1 8 15,13 1 4-15,0 0 1 0,0 0 1 16,0 0-2-16,0 0-4 0,0 0-10 0,-6-4-8 15,6 4-2-15,0 0-11 0,-4-5-6 16,4 5-3-16,-4-7-8 0,4 7 0 0,-1-8 9 16,1 8-13-16,-1-9-1 0,1 9-2 0,0-14 1 15,0 6 3-15,1 2-2 0,0-1-1 0,-1-4 2 16,4 2 23-16,0-1-30 0,-2 0 2 0,2-1 1 16,1-2 2-16,-1 2 6 0,4-2-8 0,-1-2 11 15,1 4-7-15,-3-1-2 0,4-3-2 16,3 2 2-16,-2-1 1 0,0 0 0 0,4-1-2 0,-2 1 4 15,-2 1 0-15,5 0 0 0,-2-2-2 0,0 2 5 16,0 1-2-16,2-3-2 0,-2 3 2 0,1-1-11 16,0-1 13-16,-1 5-10 0,2-3 14 0,-2-1-11 15,2 1 7-15,-1 0 1 0,0 1-2 16,0 1 0-16,0-1-2 0,-1 0 0 0,2 0 6 16,-2 0-6-16,5 1-1 0,-5-1 2 0,1 1 2 15,1-1-6-15,3 1 3 0,-4-1-1 0,3 4-2 16,-3-3-3-16,0 3 5 0,1-2-1 15,-2 2 1-15,4 1 3 0,-2-3-3 0,-1 3 0 16,0 1-2-16,0-1 7 0,2 0-6 0,-1 3 2 16,-1-2-1-16,1 1-2 0,1-2 3 0,0 4 1 15,0-1-2-15,0 2 1 0,-2-2 0 0,4 2 2 16,-1-3-2-16,-1 3 0 0,0 0-2 0,-1 1 0 16,-1-2 5-16,3 4 45 0,-2-2-59 15,2 1 4-15,-2 0 1 0,4 0 0 0,-1 3 0 16,-1-1 2-16,-1-1 1 0,2 2 2 0,0 2-1 15,-1 0 0-15,-1-1 2 0,5 2 2 0,-3 3-2 16,1-3 1-16,-4 3 0 0,4-1 4 0,0 2 0 16,-2-1-11-16,1 1 13 0,-1 1-15 0,-1 1 12 15,2 0 1-15,0 2-2 0,2 3 1 0,-3-1 4 16,-2 0 2-16,3 1-12 0,-1 2 1 0,-2 0 1 16,3 0 4-16,-4 1 0 0,4 2-6 0,-4-1 3 15,0 2 2-15,2 0 0 0,-4 0 0 16,1 1-3-16,2 1 2 0,-2 0 0 15,-1 2 1-15,-1-2 1 0,1 1-11 0,-1 2 12 16,-2-3-14-16,0 3 15 0,0-1-12 0,1 1 6 16,-2-2 1-16,0 2 11 0,-3-1-9 0,1-1 6 15,-2-4-13-15,0 3 13 0,0 1-4 0,-2-3-2 16,1 5 5-16,-2-4-6 0,0-1-1 0,-1 4-2 16,0-4 1-16,0 3 1 0,0 0-2 0,-1-3 0 15,-3 3 3-15,3-2-1 0,-2-2 3 0,1 3-2 16,-2-1 0-16,0-3-1 0,-2 2-1 0,1 2 0 15,-2-2 0-15,2-3 2 0,-1 2-9 0,-3 2 11 16,1 1-9-16,-1-4 10 0,0 3-7 16,-5-1 9-16,4-1-6 0,-3-1 9 0,0 1-12 0,-2 1 14 15,2-4-12-15,2 2 18 0,-3-4-3 16,1 1-10-16,0-2 10 0,-1 0-1 0,0-1 2 16,1 1-3-16,0-1 2 0,-2-1-7 0,2 2-2 15,-2 0 0-15,1-2 1 0,-1-1 0 0,-1-1-1 16,2 2 0-16,-1-3 0 0,-2 0 0 0,-1 1 1 15,3-1 1-15,-2-1-6 0,-2-2 12 16,0-1 0-16,0 2-1 0,0-3-1 0,-3 0-4 0,3 1 2 16,-3-3-2-16,-1-1 5 0,1 2 1 0,3-2-3 15,-1 0 3-15,-1-1 2 0,1-3 0 16,-2 3 4-16,3-2-1 0,-3 0-1 0,2 2-4 16,-1-2 8-16,1-1-7 0,-2 0-4 15,3-1-6-15,-3 1 4 0,3-4-1 0,0 3 3 16,0-2 5-16,-3 3-5 0,4-3 1 0,0 0-4 15,0 0-4-15,-1-2-1 0,4 2 2 0,-3-1 9 16,0-1-8-16,0 1-4 0,2-3 1 0,0 3-3 16,1-1 0-16,-2-1 7 0,3 0 2 0,0 1 2 15,0 0-1-15,1-1-2 0,-2 0 3 0,2 0-4 16,3-2-2-16,-3 2 2 0,2-2 2 0,0 1-1 16,-1-1-3-16,0-1 0 0,2 1 1 0,1-2 0 15,1 2-1-15,-1-2-7 0,-1 1-4 16,5 0-11-16,-1 1 18 0,-1-2-15 0,2 1 16 15,-1-1-13-15,1 0 17 0,1-1-18 0,0 1 16 16,0-1-16-16,0 1 17 0,4-1-18 0,-2 1 17 16,-2 0 3-16,3-1 0 0,-2 1-8 0,3-1 0 15,0 1 0-15,-1-1 1 0,0 4-1 0,1-3-1 16,-2 3-2-16,2-3-2 0,-1 3 4 0,1-1-10 16,0 1-7-16,0 1 0 0,0-3-3 15,0 9-2-15,-1-11-2 0,1 11 0 0,0-12-1 16,0 12 0-16,0-10 10 0,0 10 1 0,-3-9 0 15,3 9 2-15,0 0 0 0,0-9 5 0,0 9 2 16,0 0 4-16,0-9 2 0,0 9-5 0,0 0 8 16,0 0-7-16,0 0 1 0,0-7-1 0,0 7 2 15,0 0-1-15,0 0 1 0,0 0 2 16,0 0-1-16,0-8-3 0,0 8 4 0,0 0-1 16,0 0 0-16,0 0 4 0,0 0-2 0,0 0-2 15,0 0 0-15,0 0-1 0,0 0 2 0,0 0-1 16,0 0 2-16,0 0-3 0,0 0 3 0,0 0-1 15,0 0 2-15,0 0-1 0,-1-6 1 0,1 6-5 16,0 0 2-16,0 0 1 0,0 0 0 0,0 0-2 16,0 0-1-16,0 0 1 0,0 0 0 0,0 0 4 15,0 0-2-15,0 0-5 0,0 0 2 0,0 0-2 16,0 0 3-16,0 0-2 0,0 0 0 16,0 0 0-16,0 0 1 0,0 0 0 0,0 0 1 15,0 0 0-15,0 0 0 0,0 0 2 0,0 0-2 16,0 0 3-16,0 0-2 0,0 0 0 0,0 0 3 15,0 0 0-15,0 0-4 0,0 0 1 0,0 0 1 16,0 0 0-16,0 0 2 0,0 0-2 16,0 0 1-16,0 0-1 0,0 0 2 0,0 0 1 15,0 0 1-15,0 0-4 0,0 0 1 0,0 0 0 16,0 0 2-16,0 0 0 0,0 0-2 0,0 0 0 16,0 0-1-16,0 0-1 0,0 0 7 0,0 0-2 15,0 0-5-15,0 0 0 0,0 0 1 0,0 0 0 16,0 0-1-16,0 0 2 0,0 0-2 0,0 0 2 15,0 0 1-15,0 0-2 0,0 0 0 16,0 0 0-16,0 0 1 0,0 0 1 0,0 0-2 16,0 0 3-16,0 0 0 0,0 0-2 0,0 0 0 15,0 0 8-15,0 0-11 0,0 0 4 0,0 0-1 16,0 0 1-16,0 0 0 0,0 0 2 0,0 0-9 16,0 0 7-16,0 0 0 0,0 0 3 0,0 0-4 15,0 0 0-15,0 0 5 0,0 0 0 0,0 0-5 16,0 0 0-16,0 0 0 0,0 0-1 0,0 0 2 15,0 0-3-15,0 0 2 0,0 0 5 0,0 0-2 16,0 0-5-16,0 0 2 0,0 0-2 0,0 0 1 16,0 0 3-16,0 0-2 0,0 0-2 0,0 0 1 15,0 0 0-15,0 0 3 0,0 0-1 16,0 0-2-16,0 0-5 0,0 0 6 16,0 0 1-16,0 0-1 0,0 0 1 0,0 0-2 15,0 0 1-15,0 0-1 0,0 0 1 0,0 0 0 16,0 0-8-16,0 0-26 0,0 0-23 0,0 0-47 15,0 0-53-15,0 0-40 0,0 0-39 0,0 0-102 16,0 0-332-16,0 0-178 0</inkml:trace>
  <inkml:trace contextRef="#ctx0" brushRef="#br0" timeOffset="1532.99">14198 10653 172 0,'0'-14'194'0,"0"5"-42"0,3-4-15 0,-3 4-22 16,1-3-15-16,-1 0-9 0,4 1-10 15,-3-2-7-15,3 1-14 0,0 0-13 0,-2-2 1 16,2 0-13-16,1 1-3 0,-1-1-2 0,3-2-5 16,-1 0-3-16,3 0-5 0,-3 1-4 15,5-1-1-15,-1-1-2 0,0 1-2 0,0-1-2 16,0 0-1-16,3 1-7 0,0-1 2 0,0 2 3 15,0 0-2-15,-1-1-1 0,4 0 3 0,0 1 1 16,-3 1-2-16,5-2-1 0,-3 1 2 0,3-1-3 16,-1 4 2-16,1-2-2 0,-3 1 0 0,4-3-1 15,3 0 3-15,-4 4-2 0,1 1-1 0,4-5-5 16,-5 5 2-16,2-2 5 0,-1 2 0 0,1 1-2 16,1-2-1-16,0 4 4 0,-1-2-1 0,1 3 2 15,0-3-3-15,0 3 0 0,1 2 4 0,-1-1-2 16,1 0 0-16,-3 3 2 0,0 0-7 15,1 0 0-15,-1 0 6 0,1 2 0 0,-2 0-9 16,1 1 9-16,3 0 2 0,-3 0-2 0,3 1 29 16,-3 0-34-16,3 2 28 0,-2 0-32 15,1-1 32-15,2 1-33 0,0 1 5 0,1 1-5 16,-2 1 6-16,1-3 1 0,0 4-1 0,0 0-1 16,-3-2 5-16,3 1 1 0,0 3 0 0,1-3-2 15,-2 4 2-15,1-3 1 0,-1 5-3 0,1-4-1 16,1 4-1-16,-2-2 3 0,-2 0-1 0,1 1 2 15,3 3 21-15,-2 0-26 0,1 0 20 0,-5-4-26 16,2 7 31-16,2-1-21 0,-3-1 23 0,0 0-26 16,2 2 23-16,-1 1-25 0,-1 0 2 0,-2 0 1 15,2 2 1-15,-2-2 0 0,-1 2 2 16,2 1 2-16,-4-2 3 0,3 2-7 0,-3 1 7 16,0-2 4-16,-1-1 22 0,-2 0-29 0,2 0 24 15,-3 2-28-15,-1-1 24 0,3-1-1 0,-3 7-24 16,-3-4 20-16,3 1-24 0,0-2 21 0,-3 1-19 15,1 2-3-15,-1 1 2 0,0 0-4 0,-2-3 6 16,3 3 2-16,-2 0 0 0,-1-1-1 0,-2-2 2 16,2 4-3-16,0-1 7 0,-2-2 1 15,1 0 6-15,-2 1 1 0,-1 0 2 0,0-3-2 16,0-1 0-16,0 3 2 0,-1 3 1 0,-2-4 16 16,2 0-4-16,-4 0-8 0,1 2 4 15,2-2-10-15,-5 0 7 0,2 0-3 0,-3 0 2 16,0 3 0-16,-1-1 7 0,-2 0 1 0,-1 0 5 15,0-1 5-15,2-2 12 0,-3-2 5 0,3-1-5 16,-3 0 4-16,0 0 4 0,2-2-4 0,-3 1-2 16,1 0 1-16,-1-2 2 0,0 1-6 0,0-2-4 15,0 0-13-15,-3-2-2 0,4 2-5 0,-2-3-4 16,1 2-1-16,-4-2-1 0,4-1-1 0,-4 2 7 16,3-3 3-16,-3 2 1 0,1-2 1 0,-2 0-1 15,1 0 1-15,-1 0 1 0,-1-1 3 0,0 0 7 16,-1 0 3-16,0-1-4 0,1-1-5 15,-2 1 1-15,2-1 6 0,-1 1 0 0,2-2-3 16,1-2-4-16,0 2-6 0,-1-1-7 0,2-2-4 16,-2 1-3-16,0 0-4 0,4-3 1 0,-3 1-5 15,1-1 0-15,3 0-4 0,-1 0-3 0,0-1-1 16,-1 1 7-16,1 0-5 0,-2-3-3 0,1 0-1 16,0 1 0-16,1-2 1 0,-2-1 2 0,2 2 1 15,-2-1-3-15,2 0 2 0,0-2-2 16,-2 2 0-16,3 1 3 0,-4-2 6 0,5 0 1 15,-2 1-7-15,2 0-2 0,-1 0 1 0,4 1-1 16,-2-1 0-16,1 0 2 0,1 1-3 0,-3 0-3 16,5 0-2-16,-1 0 5 0,0-2-3 15,-1 2-1-15,1 0 0 0,9 3-2 0,-13-4 1 16,13 4 1-16,-15-5 8 0,15 5-2 0,-10-6-2 16,10 6-6-16,-13-5 2 0,13 5 1 0,-10-4 0 15,10 4-1-15,-12-5-1 0,12 5 2 0,-10-5-12 16,10 5-9-16,-9-4-18 0,9 4-19 0,-9-3-9 15,9 3-27-15,-5-4-19 0,5 4-13 0,-9-4-22 16,9 4-37-16,0 0-34 0,-5-4-31 0,5 4-46 16,0 0-70-16,-4-8-225 0,4 8-107 0</inkml:trace>
  <inkml:trace contextRef="#ctx0" brushRef="#br0" timeOffset="3067.99">14339 10419 100 0,'-4'-6'238'0,"4"6"-46"0,-4-8-27 0,4 8-29 16,0-12-23-16,0 7-14 0,0 5-14 0,0-15-6 15,0 9-6-15,4-3-2 0,0 0-7 0,-2-2 0 16,2 1-7-16,1-4-11 0,2 2-5 0,-1 1-10 16,3-3-5-16,1-3 1 0,2 3-9 0,-1-2-3 15,2-1-2-15,2 2-3 0,1-2-4 0,3 0-10 16,-4-1 8-16,6-1-3 0,-1 2 6 0,-1-1-2 16,3 2-3-16,-2 2 2 0,0-2-2 0,1 0 0 15,-4 4-2-15,5 1 0 0,1-3 0 0,-4 2 1 16,0 3-1-16,0-3 0 0,2 2 0 15,-1 0 1-15,2 0-3 0,-3 0-3 0,3 2 2 16,-2-1 6-16,4 1-2 0,-3-1-2 16,2 3 3-16,0-1-2 0,-1 0 1 0,-3 3 4 15,4-2-5-15,1-1-2 0,-1 2-7 0,3 1 5 16,-2-1 7-16,3-1-2 0,-2 3 1 0,1-1 29 16,-2 2-36-16,2-1 29 0,-2 1-32 0,0-1 27 15,-2 3-29-15,0-1 35 0,1 1-43 0,-2 0 34 16,0 1-31-16,1-1 34 0,-2 5-35 0,1-2 7 15,0 0 0-15,2 3-2 0,-1 0 8 0,0 2-3 16,-2-1 4-16,3 4 15 0,-5 0-20 0,4-2 29 16,-3 5-22-16,4 0-5 0,-4 1 2 0,3 1 1 15,-3-1 1-15,0 2 0 0,-3 0 1 16,-1-1 3-16,0 3-1 0,2 1-1 0,-3 0 0 16,1 0 3-16,-2 3-9 0,-4-4 9 0,4 1-5 15,-2 4 4-15,2 0-1 0,-4-3 1 0,1-1-3 16,0 3 1-16,-1 0 1 0,-1-2 3 15,0 2-3-15,-1-1 0 0,1 0-2 0,0-1-1 16,-3 0 0-16,2 4 21 0,-3-2-18 0,0 1 22 16,1-2-23-16,-1 0 20 0,-1 4-25 0,-1-2 21 15,1-2-22-15,-2 4 22 0,-1-2-23 0,0-1 6 16,0-1 4-16,0-2 8 0,-1 6 11 0,-2-3 0 16,2-1-3-16,-3 2 10 0,3 1 1 15,-3-2 4-15,0-2-3 0,-1 1-1 0,-1 1-2 16,-1 1-7-16,1-2 7 0,-2 0-2 0,-2-1 6 15,4-1-2-15,-2 0 4 0,-2 1-4 0,-2-2-4 16,3 2-2-16,-1-2-4 0,-1-2 0 0,-1 1 3 16,-2-1-2-16,1 0 1 0,3 0 6 0,-5 1 4 15,-1-2-1-15,2 0 4 0,-1-3 2 0,-2 1-2 16,2 1-8-16,-3-1 14 0,0-2-10 0,-1 1 14 16,0 1-19-16,1-5 11 0,-4 3-13 0,3-2 15 15,0 0 4-15,-3 2-6 0,3-4-12 16,0 0 10-16,-3 1-17 0,4-2 13 15,-2 1-7-15,-1-2 15 0,2 3-13 0,1-3 12 16,-1-2-20-16,5 2 16 0,-4 0-22 0,0-1 16 16,3-4-17-16,-2 5 13 0,-2-1-15 0,5-3 11 15,-4 1-17-15,3 0 13 0,-3-2-13 0,0 0 13 16,4 1-21-16,0-1 16 0,-3 0-18 0,2-1 17 16,1 0-16-16,0 0 16 0,-3-1-14 0,4 0 12 15,-2-1-14-15,1 1 20 0,0-2-24 0,0 0 21 16,-1 0-21-16,2-3 13 0,-1 1-15 0,0-1 13 15,2 0-13-15,-2 0 16 0,1-2-2 0,3 2-5 16,-1-2 0-16,0 1-6 0,1-2 4 0,1 4-3 16,0-3 4-16,-1 3 0 0,4-2 10 0,-2-2-11 15,0 4 1-15,2-1-2 0,-2-3-2 16,2 3-1-16,1-2 3 0,-2 2-1 0,1 0 3 16,1-2-3-16,1 2 0 0,-1 1-2 0,1 0-1 15,0-2-1-15,0 4-5 0,4 3-9 0,-7-8-4 16,4 1-9-16,3 7-8 0,-5-7-8 0,5 7-4 15,-4-8 1-15,4 8-1 0,-2-7 2 0,2 7 1 16,-3-5-1-16,3 5-7 0,-4-7-13 0,4 7-11 16,0 0-7-16,-1-5-20 0,1 5-10 0,0 0-9 15,0 0-21-15,-3-6-23 0,3 6-11 0,0 0-23 16,0 0 2-16,0 0-39 0,0 0-104 16,0 0 192-16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4-02-13T13:13:12.742"/>
    </inkml:context>
    <inkml:brush xml:id="br0">
      <inkml:brushProperty name="width" value="0.05292" units="cm"/>
      <inkml:brushProperty name="height" value="0.05292" units="cm"/>
      <inkml:brushProperty name="color" value="#FF0000"/>
    </inkml:brush>
  </inkml:definitions>
  <inkml:trace contextRef="#ctx0" brushRef="#br0">8833 10431 54 0,'-6'-10'253'0,"-2"-1"-16"0,3 2-31 0,1-2-19 15,-1 1-12-15,-3 0-42 16,2-1 28-16,2 1-48 0,-1-1 36 0,1 4-56 15,-1-4 58-15,1 4-65 0,2-2 47 0,-2 1-67 16,-1 3 51-16,2-2-80 0,3 7 45 0,-5-8-69 16,5 8 44-16,-4-9-62 0,4 9 48 0,0 0-62 15,0 0 56-15,-5 5-54 0,5 2 52 0,3 7-58 16,-1 3 59-16,2 5-61 0,1 8 59 0,3 1-55 16,-3 3 3-16,4 5 16 0,-1 2-1 15,-2-1 0-15,4 0-5 0,-1-2-6 0,-1-7 8 16,1 2 55-16,-3-6-67 0,2 2 61 0,-3-6-60 15,0-2 44-15,0-4-50 0,0 0 57 0,-1-1-56 16,-1-5 57-16,-1-1-57 0,2 1 58 0,-1-4-54 16,-1 0 52-16,-2 0-55 0,0-7 55 0,4 5-59 15,-4-5 49-15,0 0-57 0,0-6 8 0,0 6 3 16,0-14 5-16,0 5 1 0,0-2 4 0,0-2 8 16,0 3-1-16,4-2 1 0,-3-2-5 0,0 3-1 15,-1-2 1-15,4 1 1 0,-1 2-4 0,1-2 2 16,-2 4 0-16,2-3-1 0,1 4 10 0,-1-2-1 15,2 4 2-15,2 0 2 0,0-1-1 0,-2 3 3 16,-6 3-3-16,19-2 4 0,-7 5-1 0,-1 0 0 16,2 3 1-16,2-2-4 0,-2 2 2 0,1 2-1 15,0-3-4-15,-1 6 2 0,1-5 5 16,0 1-8-16,0 2-2 0,-2-4 1 0,2 4-11 16,-4-3-22-16,-1-1-34 0,1-1-20 0,-1 1-16 15,0-1-22-15,-1 0-24 0,-8-4-33 0,14 2-37 16,-14-2-239-16,0 0 60 0</inkml:trace>
  <inkml:trace contextRef="#ctx0" brushRef="#br0" timeOffset="879.99">9293 10072 172 0,'0'0'201'0,"-1"-11"-30"0,1 11-22 0,-3-10-11 16,3 10-7-16,0-8-7 0,0 8-3 0,-1-9-10 16,1 9-9-16,-1-7 4 0,1 7-1 0,-4-7-15 15,4 7-8-15,0 0-13 0,-1-8-7 0,1 8-1 16,0 0-15-16,-3-5-8 0,3 5-1 0,0 0-17 15,-5-6-2-15,5 6 0 0,0 0 4 0,0 0-8 16,-4-5 1-16,4 5-6 0,0 0 5 0,0 0-13 16,0 0 9-16,0 0-8 0,0 0 0 0,0 0-1 15,0 0 8-15,-5-4-13 0,5 4 12 16,0 0-12-16,0 0 8 0,0 0-6 0,0 0 6 0,0 0-7 16,0 0 7-16,0 0-7 0,0 0 6 15,0 0-2-15,0 0 3 0,0 0-9 0,0 0-7 16,-4-4 6-16,4 4 9 0,0 0-4 0,0 0 7 15,0 0-11-15,0 0 11 0,0 0-12 0,0 0 10 16,0 0-5-16,0 0 7 0,0 0-9 0,0 0 8 16,0 0-10-16,0 0 7 0,0 0-7 0,0 0 10 15,0 0-11-15,0 0 6 0,0 0-4 0,0 0 9 16,-1-8-7-16,1 8 4 0,0 0-1 0,0 0 4 16,0 0-11-16,0 0 3 0,0 0-10 15,0 0-1-15,0 0 6 0,0 0 3 0,0 0 2 16,-6 9 1-16,3-3-5 0,2 5 4 0,-2 3 1 15,-2 7 1-15,4 5-3 0,-2 7 52 16,2 3-58-16,1 9-2 0,0 7 8 0,1-1 1 16,3 3 6-16,5 10 8 0,1-1-6 0,-1-3-12 15,4-1 0-15,1 0 2 0,3-5 0 0,2 0 62 16,1-1-70-16,-2-13 52 0,4 0-68 0,-2-4 55 16,2-2-63-16,4-2 52 0,-2-7-57 0,-4-5 45 15,2-2-82-15,0-3 8 0,-2-3-36 0,-2-4-18 16,0-4-25-16,0-3-54 0,-3-1-32 0,3-4-165 15,-1 0 141-15</inkml:trace>
  <inkml:trace contextRef="#ctx0" brushRef="#br0" timeOffset="1183">9527 10485 126 0,'-6'-6'318'0,"6"6"-46"0,-5-8-61 16,5 8 4-16,-4-5-74 0,4 5-1 0,0 0-62 16,-4-4 13-16,4 4-49 0,0 0 23 15,0 0-39-15,0 0 52 0,5 9-44 0,-1-1 39 16,0 0-57-16,2 5-1 0,2 0-5 0,-2 0-2 15,3 3 0-15,0 2 3 0,4 0-3 0,-4 0 0 16,1 0-4-16,0-1-2 0,2 0-9 0,-6-5-29 16,4 1-48-16,-1-1-46 0,-2-3-66 0,-1 1-40 15,-1-4-179-15,0-2 120 0</inkml:trace>
  <inkml:trace contextRef="#ctx0" brushRef="#br0" timeOffset="1371">9505 10336 197 0,'-6'-4'238'0,"6"4"-55"0,-6-8-42 0,6 8-33 16,-7-9-20-16,7 9-21 0,-5-6-24 0,5 6-51 15,-4-5-42-15,4 5-26 0,0 0-55 16,0 0-121-16,-1-8 80 0</inkml:trace>
  <inkml:trace contextRef="#ctx0" brushRef="#br0" timeOffset="1815">9660 10006 13 0,'0'0'268'15,"0"0"-61"-15,0-10-7 0,0 10-25 0,0 0 4 16,9-3 21-16,-1 6-5 0,2 1-9 0,4 5-13 16,4 1-17-16,4 7-16 0,6 7 34 0,0 2-89 15,1 5 35-15,3 0-72 0,3 8 38 16,-1 4-57-16,-2-1-7 0,0 1-4 0,-1 0-8 15,-7-7 1-15,0 2-3 0,-2-1-5 0,-5-1 10 16,-1-1-5-16,-3 2-3 0,-5-7-9 0,-1-3-10 16,-4-1-28-16,-2-1-39 0,-2-2-37 0,-3-2-31 15,-5 0-44-15,4-3-52 0,-5-1-33 0,-3-2-227 16,4-6 3-16</inkml:trace>
  <inkml:trace contextRef="#ctx0" brushRef="#br0" timeOffset="2283">10252 10230 438 0,'0'0'424'0,"0"0"-130"0,-8-3-6 16,8 3 36-16,0 0-95 0,0 0 8 0,-9-4-103 15,9 4 8-15,0-7-71 0,0 7 30 0,10-12-68 16,-6 5 40-16,5-3-65 0,0 2-12 0,1-2-45 15,2 1-56-15,2-2-41 0,-4 3-30 16,4-3-56-16,-1 3-38 0,0-1-61 0,-2 3-137 16,-2 0 54-16</inkml:trace>
  <inkml:trace contextRef="#ctx0" brushRef="#br0" timeOffset="2470">10298 10276 342 0,'-4'6'372'0,"0"2"-96"0,4-8 45 0,-5 8-79 16,5-8 44-16,-4 8-67 0,4-8 44 0,0 0-82 16,5 6 33-16,-5-6-82 0,9-2 22 0,3 0-79 15,-2-2 31-15,3-2-71 0,2 1 39 16,-1-7-67-16,5 4 13 0,0-4-151 0,1 2-38 16,1-4-103-16,0 1-74 0,-1 0-87 0,3-2-185 15,-4 2-131-15</inkml:trace>
  <inkml:trace contextRef="#ctx0" brushRef="#br0" timeOffset="3597">10769 9801 279 0,'0'-9'274'0,"0"1"-40"0,0-1-10 0,-1 0-5 16,-4-2-69-16,5 1 32 0,-4-2-79 0,2 4 34 16,-1-4-58-16,-1 5 51 0,0-5-74 0,-1 6 65 15,1-4-75-15,2 3 59 0,2 7-74 16,-8-11 45-16,8 11-68 0,-5-7 51 0,5 7-16 16,0 0-51-16,0 0 46 0,-9 5-35 0,9 5 65 15,4 2-43-15,0 5 59 0,2 7-52 0,4 4 3 16,3 10 0-16,5 3-5 0,-1 0-5 0,3 10-6 15,4 1-3-15,-2-1-2 0,1-4 46 0,3 4-63 16,-6-8 52-16,-2-5-58 0,1 2 3 0,2-3 1 16,-5-2 2-16,2-2 1 0,-5-7 0 0,-3 0 1 15,0-6 0-15,-2 0-12 0,-3-4-31 0,-1-1-55 16,0-1-44-16,-4 0-66 0,-1-7-41 0,-2 3-56 16,-1-3-43-16,-2-5-163 0,6-2-11 15</inkml:trace>
  <inkml:trace contextRef="#ctx0" brushRef="#br0" timeOffset="3778.99">10818 10353 163 0,'-8'-13'295'0,"2"1"-23"0,1-2-45 0,-3 1 2 15,4-1-78-15,-1 2 39 0,4-5-61 0,-2 2-11 16,3 2-12-16,0-4-18 0,0 0-20 0,4 0-13 16,1-1-10-16,-1-2-5 0,5-2-13 0,-1 3 0 15,-2-2-16-15,8-4 4 0,-2 1-13 0,-1 1-37 16,3-1-46-16,0-1-38 15,0 1-42-15,3-1-20 0,-2-1-44 0,1 0-39 16,0-6-114-16,2 2 165 0</inkml:trace>
  <inkml:trace contextRef="#ctx0" brushRef="#br0" timeOffset="4014">11107 9374 219 0,'-3'-9'278'15,"-2"1"-22"-15,1 4-48 0,-1-1 17 0,5 5-60 16,-9-8 31-16,9 8-71 0,-14 0 54 0,9 7-70 15,-1-1 70-15,-2 6-57 0,-1 5 63 16,4 6-66-16,0 7 46 0,1 5-66 0,3 11 42 0,2 1-64 16,3 5-10-16,2 1-7 0,8 9-13 0,-1-5-7 15,5 2-7-15,0-2 39 0,2-2-60 16,2-3 41-16,-3-10-57 0,3-4 48 0,1-1-56 16,1-3 48-16,-2-3-55 0,2-4 51 0,-1-4-57 15,-1-4 51-15,-3-2-60 0,0-2 26 0,-1-6-113 16,0 2-67-16,-4-6-56 0,4-3-47 0,-4-1-71 15,0-1-356-15,-2-2-224 0</inkml:trace>
  <inkml:trace contextRef="#ctx0" brushRef="#br0" timeOffset="7010.87">11265 9627 316 0,'-4'-10'350'15,"2"4"4"-15,-2 0-90 0,0 0 37 0,4 6-83 16,-5-7 11-16,5 7-99 0,-4-9 25 16,4 9-94-16,0 0 40 0,0 0-69 0,0 0 43 15,0 0-62-15,0 11 48 0,4-2-67 0,1 5 55 16,4 2-60-16,-1 4 55 0,2-2-55 0,0 3 3 15,-1-2 2-15,3 0-5 0,0 0 6 0,-1-2 4 16,-1 0-6-16,1-6-1 0,-2 0 3 0,-1 1 21 16,1-3-28-16,0 0 5 0,-3-2 1 0,2-3 3 15,1-1 1-15,-9-3 2 0,14 1 0 0,-14-1-2 16,10-4 1-16,-6-2 1 0,2 0 0 0,-2-3 54 16,1 1-62-16,-1-4 51 0,-4 2-59 0,3-2 62 15,-2-1-61-15,-1 3 46 0,3-2-55 0,-2-1 54 16,0 4-53-16,-1 0 57 0,0 2-62 15,0-3 53-15,3 4-61 0,-3 6 57 0,1-9-49 16,-1 9 54-16,6-7-54 0,-6 7 54 0,0 0-52 16,13 1 52-16,-6 4-50 0,0 0 51 0,1-1-54 15,-2 3 56-15,3 2-56 0,3-2 18 0,-2 0-16 16,0 0 14-16,0-2-5 0,-1 2 3 16,0-3 4-16,0-1 1 0,0 0 6 0,-9-3 8 15,13 4 6-15,-13-4 29 0,13 0 4 0,-13 0 50 16,10-7-47-16,-6 3 55 0,-3-3-51 0,3-1 54 15,-3-1-56-15,-1-2 55 0,-1-2-71 0,-3-2 46 16,0 1-65-16,-1-1 52 0,-1-2-63 0,-6-2 51 16,2 0-69-16,-3 1 57 0,-1 2-52 0,1 1 51 15,-2 2-54-15,1-3 46 0,-1 1-53 0,-1 4 49 16,4 2-51-16,0-1 48 0,-2 0-52 16,5 4 42-16,-1-2-51 0,2 4 40 0,-1-1-91 15,0 0 8-15,9 5-105 0,-10-4 6 0,10 4-88 16,0 0-18-16,-13 4-28 0,13-4-45 0,-2 8-249 15,2-8-115-15</inkml:trace>
  <inkml:trace contextRef="#ctx0" brushRef="#br0" timeOffset="11326.47">11706 9340 244 0,'-9'-4'319'0,"9"4"-12"0,0 0-61 0,-11-2 42 16,11 2-78-16,-8-3-12 0,8 3-10 0,0 0-22 15,-9-4-20-15,9 4 12 0,0 0-74 0,-8-5 33 16,8 5-69-16,0 0 31 0,0 0-63 0,0 0 46 16,0 0-61-16,0 0 47 0,0 0-57 0,0 0-3 15,12 1 7-15,-4 3 2 0,2 0 2 0,1-1-1 16,2 2 53-16,4 3-48 0,2-2 38 0,-1 3-63 15,1 0 56-15,0 1-51 0,0 0 48 0,0 1-49 16,2-3 49-16,-2 3-50 0,0-2 47 16,-5 0-63-16,5 0 23 0,-6-2-97 0,-1 0 20 15,-1-3-79-15,-3 3 14 0,1 0-29 0,-4-2-40 16,1 0-28-16,-2 1-36 0,-4-6-192 0,5 6 34 16</inkml:trace>
  <inkml:trace contextRef="#ctx0" brushRef="#br0" timeOffset="11626.01">11866 9173 285 0,'0'0'311'0,"-8"-9"-55"0,8 9-23 15,-4-5-34-15,4 5-35 0,-5-8-30 0,5 8-17 16,0 0-33-16,0 0-10 0,-15 4-3 0,11 2 2 15,0 0 7-15,2 6-2 0,-2-1-3 0,1 7 6 16,-2 6-6-16,3 1 47 0,-1 2-72 0,2 5 42 16,0 3-66-16,-1 0 47 0,2-2-65 0,2-4 61 15,-2 0-74-15,1-2 2 0,0 0-1 0,2-1 2 16,-1-3 2-16,-2 0 1 0,3-3-2 0,-1-4-1 16,-2 0 7-16,3 1-7 0,-2-3-12 15,-1-3-44-15,3 1-50 0,-2-4-34 0,0 1-27 0,-1-3-32 16,3 0-49-16,-3-6-81 0,1 7-154 15,-1-7 27-15</inkml:trace>
  <inkml:trace contextRef="#ctx0" brushRef="#br0" timeOffset="13858.56">11894 8881 115 0,'0'0'358'0,"0"-9"-86"0,0 9 17 16,1-9-63-16,-1 9 28 0,0-7-73 0,0 7 40 16,-1-6-85-16,1 6 30 0,0 0-86 0,3-7 32 15,-3 7-73-15,0 0 40 0,0 0-74 0,0 0 53 16,0 0-54-16,0 0 45 0,0 0-59 15,0 12 63-15,1-1-71 0,0 1 59 16,4 3-56-16,-2-2 7 0,-1 3 5 0,2 1 10 16,1-3 3-16,2 0-2 0,-2 0 2 0,2 1 0 15,0-2-1-15,-1-3 0 0,3 1-4 0,1-2 1 16,1 0 5-16,-2-4-4 0,1-1-7 0,1-1-38 16,-2-2-76-16,5-2-68 0,-5-2-85 0,0-1-110 15,1-1-184-15,-6-2-75 0</inkml:trace>
  <inkml:trace contextRef="#ctx0" brushRef="#br0" timeOffset="14210.08">11651 8632 213 0,'0'0'299'0,"-2"-11"-45"0,2 11-67 15,-3-7-12-15,3 7-60 0,-1-9 9 0,1 9-65 16,0 0 16-16,-3-5-41 0,3 5 19 0,0 0-39 16,0 0 24-16,0 0-27 0,9 1 20 15,-9-1-29-15,9 5 18 0,-9-5-23 0,8 9 22 16,-8-9-24-16,6 5 14 0,1-2-21 0,-7-3 7 16,10 8-27-16,-10-8 2 0,6 3-18 15,-6-3 16-15,9 3 2 0,-9-3 39 0,0 0-32 16,0 0 9-16,9-2-2 0,-9 2 9 0,0 0-2 15,6-4 6-15,-6 4-3 0,0 0 7 0,-1-10-5 16,1 10 11-16,-5-6-15 0,5 6 21 0,-4-4-13 16,4 4 6-16,-5-7-8 0,5 7 6 0,-5-4-6 15,5 4 4-15,0 0-9 0,-8-3-15 0,8 3-26 16,0 0-42-16,0 0-37 0,-7 3-37 0,7-3-157 16,-3 8 218-16</inkml:trace>
  <inkml:trace contextRef="#ctx0" brushRef="#br0" timeOffset="14642.73">12248 9221 412 0,'0'0'407'0,"-9"6"-45"16,9-6-31-16,0 0-14 0,-9 6 26 0,9-6-109 15,0 0 0-15,0 0-96 0,-5 3 18 0,5-3-78 16,0 0-16-16,9-9-11 0,0 4-9 0,-3-1-11 16,6-3-5-16,-2 0-8 0,5-2 1 15,-2 0-13-15,5-1-27 0,-4-1-31 0,3 3-43 16,-3-3-46-16,1 1-34 0,-3 4-28 15,-1-4-9-15,-1 3-32 0,-1 0-45 0,-2 1-24 16,-1 2-166-16,-1-2 37 0</inkml:trace>
  <inkml:trace contextRef="#ctx0" brushRef="#br0" timeOffset="14875.65">12349 8975 20 0,'0'0'388'0,"-9"-8"-96"0,9 8 21 16,-9-7-65-16,9 7 38 0,-5-5-78 15,5 5 43-15,-4-7-105 0,4 7 27 0,-4-5-95 16,4 5 33-16,0 0-74 0,0 0 45 0,0 0-61 16,0 0 71-16,0 0-53 0,0 0 55 0,4 13-59 15,1-5 58-15,3 5-64 0,-2 4-4 0,2 2-4 16,2 3-1-16,0 7-5 0,2-1-3 0,1 7 46 16,1-1-62-16,-4-6 37 0,3-1-91 0,-3-1 28 15,0-3-83-15,0-3 21 0,-1-1-92 0,-1-3-17 16,1-2-47-16,-3 0-67 0,3-5-306 0,-5 1-132 15</inkml:trace>
  <inkml:trace contextRef="#ctx0" brushRef="#br0" timeOffset="15341.42">12538 8823 90 0,'0'0'342'0,"-4"-9"-95"0,4 9-56 15,0 0-13-15,0 0-31 0,-6 6 18 0,3 0-58 16,3 1 15-16,3 5-57 0,-2 1 24 0,2 1-54 16,-1 3-4-16,2-1-4 0,0 0 1 15,1 1-4-15,1-2 0 0,-2-1 4 0,3-1-5 16,-2 2 3-16,-1-6 9 0,-2 0-14 0,2 0 17 15,2 1 0-15,-2-4 17 0,-4 3 10 0,5-5 9 16,-5-4-1-16,4 7-18 0,-4-7-4 0,0 0-9 16,12 3 0-16,-12-3-13 0,10-5-12 15,-4 1-6-15,-6 4 0 0,12-8-4 0,-5 2 2 16,1 1-9-16,-3 2-2 0,4-4 2 0,0 3 0 16,-1 1-1-16,1 0 4 0,-9 3 0 0,16 0 1 15,-16 0-3-15,22 2 1 0,-12 1 4 0,-1 1 0 16,3 3-1-16,-2-3 7 0,-1 4-7 0,-1 3 3 15,-2-3 1-15,0 1 1 0,-2 0 2 16,0 2 14-16,-3-4 3 0,-1 5-4 0,0-3-3 16,-2 1-6-16,-2 3-2 0,-1-6-4 0,-3 5-4 15,-1-3 0-15,0 0-6 0,-1-2-17 0,1-2-42 16,3-3-52-16,-3 3-43 0,9-5-35 0,-17-2-56 16,11-2-53-16,-1-1-272 0,1-4-85 0</inkml:trace>
  <inkml:trace contextRef="#ctx0" brushRef="#br0" timeOffset="15642.07">12758 8488 156 0,'-4'-11'398'0,"4"3"-70"0,-1 2-20 15,-2-2-8-15,3 8-13 0,0-9-23 0,0 9-40 16,-2-9-54-16,2 9-40 0,0-6-32 0,0 6-19 15,0 0-12-15,0 0-8 0,6 2-7 0,3 8 8 16,5 5-4-16,3 8 48 0,6 6-73 0,2 7 40 16,6 7-59-16,1 6 49 0,1 1-60 0,2 1 50 15,-2 0-59-15,0 0 8 0,-1-3-2 0,-1 2 7 16,-3-1 8-16,-4-4 4 0,-2-6 47 0,-7 1-56 16,-1-1 47-16,-6 0-55 0,-4-2 45 15,-3 0-58-15,-5 4 51 0,-2 2-65 0,-7-1 15 16,-1-1-129-16,-4-2-18 0,-4 2-119 0,-6 5-43 15,-4-5-52-15,-4-3-351 0,-2-2-229 0</inkml:trace>
  <inkml:trace contextRef="#ctx0" brushRef="#br0" timeOffset="19557.37">11881 9846 53 0,'0'0'185'0,"0"0"-8"0,-10 0-41 0,10 0 0 16,0 0-27-16,0 0-2 0,0 0-8 0,0 0-8 15,0 0-1-15,-13 0-14 0,13 0 10 16,0 0-25-16,0 0-4 0,0 0-8 0,-10 2-4 16,10-2-3-16,0 0 2 0,0 0-2 0,-13 1-4 15,13-1 0-15,0 0 0 0,0 0-1 0,-9 5 3 16,9-5 6-16,0 0 7 0,-9 2-8 0,9-2 6 16,0 0-3-16,0 0 1 0,-10 3 1 0,10-3-5 15,0 0-1-15,0 0 0 0,-6 3-3 0,6-3-2 16,0 0 3-16,0 0-2 0,0 0-9 0,0 0-5 15,0 0-4-15,0 0-5 0,0 0 4 0,0 0-7 16,0 0-2-16,0 0-4 0,5-7-1 0,1 1-2 16,-1 1-2-16,4 1 1 0,0-4 49 15,1 1-62-15,2 0 47 0,-2-2-53 0,4 0 52 16,2 0-56-16,-1 0 53 0,0-4-57 0,-1 6 61 16,-1-4-63-16,2 3 54 0,-2-2-50 0,-1 3 52 15,-1-2-59-15,2 2 55 0,-2 0-51 16,-3 0 51-16,1 3-53 0,-4-2 57 0,5 2-58 15,-3-1 58-15,-7 5-57 0,9-6 54 0,-9 6-61 16,6-5 37-16,-6 5-86 0,9-6 27 0,-9 6-92 16,0 0-6-16,8-6-48 0,-8 6-34 0,0 0-21 15,0 0-23-15,0 0-165 0,0 0 82 0</inkml:trace>
  <inkml:trace contextRef="#ctx0" brushRef="#br0" timeOffset="20042.59">11886 9912 76 0,'0'0'155'0,"0"0"-16"15,-9 4-14-15,9-4-7 0,0 0-12 0,-6 4-8 16,6-4-14-16,0 0 8 0,0 0-3 0,-5 4 6 15,5-4-9-15,0 0-11 16,0 0 2-16,-5 5-8 0,5-5 0 0,0 0-8 16,0 0-4-16,0 0-2 0,0 0-10 0,0 0 6 15,-8 5 13-15,8-5-19 0,0 0 7 0,0 0-21 16,0 0 7-16,0 0-8 0,0 0-2 0,-8 4-5 16,8-4 7-16,0 0-8 0,0 0 3 0,0 0 9 15,0 0-3-15,0 0-2 0,0 0 4 0,0 0-6 16,0 0-12-16,0 0 7 0,0 0-6 0,0 0 1 15,0 0-4-15,0 0 1 0,8-4-5 0,-8 4-2 16,9-5-4-16,0-2 1 0,0 2 0 0,1-1 0 16,2-5-3-16,2 5-2 0,-3-4 4 15,3 2 49-15,3-5-59 0,-2 4 52 0,2-2-62 16,-2 0 56-16,-1 1-54 0,0 0 52 0,-1 2-57 16,2-2 49-16,-3 2-57 0,-2 0 60 0,3-2-61 15,-3 4 58-15,-1-1-57 0,0 1 58 0,-1 1-59 16,-2-1 59-16,-1 1-60 0,3 2 49 0,-8 3-69 15,9-7 41-15,-9 7-72 0,6-6 14 0,-6 6-46 16,7-6-10-16,-7 6-48 0,0 0-33 0,0 0-24 16,6-2-16-16,-6 2-182 0,0 0 109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4-02-13T13:14:23.484"/>
    </inkml:context>
    <inkml:brush xml:id="br0">
      <inkml:brushProperty name="width" value="0.05292" units="cm"/>
      <inkml:brushProperty name="height" value="0.05292" units="cm"/>
      <inkml:brushProperty name="color" value="#FF0000"/>
    </inkml:brush>
  </inkml:definitions>
  <inkml:trace contextRef="#ctx0" brushRef="#br0">13171 17615 187 0,'-8'-5'366'16,"8"5"-76"-16,0 0-35 0,0 0-22 0,0 0-55 16,0 0-27-16,0 0-47 0,-5-5-14 0,5 5-13 15,0 0-19-15,0 0-16 0,0 0-15 0,0 0-3 16,0 0-4-16,0 0-6 0,0 0-5 16,0 0-1-16,0 0-1 0,0 0-3 0,0 0 0 15,0 0-4-15,0 0 2 0,0 0 4 0,0 0 0 16,0 0-7-16,0 0 8 0,0 0-3 0,0 0-6 15,0 0 0-15,0 0 2 0,0 0 0 0,0 0-1 16,0 0 0-16,0 0 1 0,0 0 0 0,0 0 1 16,0 0 0-16,0 0-1 0,0 0 1 0,0 0 5 15,0 0 3-15,0 0-12 0,0 0 16 0,0 0-15 16,0 0-9-16,0 0-7 0,0 0-10 0,-5-4-21 16,5 4-26-16,0 0-3 0,0 0-55 15,0 0-6-15,0 0-52 0,0 0-35 0,0 0-170 16,0 0 149-16</inkml:trace>
  <inkml:trace contextRef="#ctx0" brushRef="#br0" timeOffset="102520.43">12974 17751 330 0,'0'0'443'15,"-4"-7"-43"-15,4 7-72 0,-4-7-30 0,4 7-59 16,-2-5-40-16,2 5-56 0,0 0-30 0,-3-7-36 16,3 7-17-16,0 0-21 0,0 0 2 0,0 0-12 15,0 0 0-15,-1 11-14 0,2-2 5 0,2 2-12 16,-1 4 7-16,1 2-10 0,-2 1 5 0,4 4-2 16,-1 1-3-16,1 1-7 0,-4-2-13 15,3-1-46-15,0-3-51 0,0-1-78 0,-4-2-68 16,4-1-18-16,-3-4-333 0,0 1-121 15</inkml:trace>
  <inkml:trace contextRef="#ctx0" brushRef="#br0" timeOffset="102737.43">12739 17765 357 0,'-10'-11'418'0,"2"2"-67"0,0 0-34 0,3 2-49 16,-1 0-31-16,1 1-40 0,-2 0-35 0,7 6-48 15,-6-11-27-15,6 11-21 0,-7-9-18 0,7 9-10 16,-1-7-8-16,1 7-7 0,1-7-4 0,-1 7 4 16,13-6-6-16,-5 4 0 0,2-2-8 15,0 0 5-15,6 0-12 0,0 1 3 0,2-1-8 16,-1-2 2-16,2 2-43 0,0-1-16 0,4-2-62 16,-4 2-25-16,-1 1-58 0,0-1-21 0,-4 0-34 15,3 2-33-15,-3-1-167 0,0 1 63 0</inkml:trace>
  <inkml:trace contextRef="#ctx0" brushRef="#br0" timeOffset="103138.43">12782 18094 212 0,'0'0'371'0,"7"11"-41"0,-7-11-23 0,5 8-42 16,-5-8-19-16,7 7-11 0,1-2-14 0,0-2-15 16,-2 0-12-16,7 0-7 0,-3-2-11 0,4-1-11 15,0 0-19-15,-1-1-12 0,6-2-32 0,0 0-8 16,-1-1-33-16,4 0-7 0,-2-3-14 0,2 1-8 16,1-1-25-16,3-2-48 0,-2 2-45 0,-2-3-62 15,1 3-53-15,0-2-81 0,0 1-90 0,-3-1-52 16,2 2-284-16,-2-2-214 0</inkml:trace>
  <inkml:trace contextRef="#ctx0" brushRef="#br0" timeOffset="104169.49">17368 17627 406 0,'2'-10'648'0,"1"1"-142"16,-2 2-109-16,-1 7-70 0,1-11-68 0,1 5-49 16,-2 6-46-16,0-8-34 0,0 8-33 0,1-7-20 15,-1 7-19-15,0 0-10 0,0 0-6 16,4 6-25-16,-4 1 13 0,1 0-7 0,-1 4-5 16,4 0-5-16,-3 2 0 0,0 2-9 15,3 2-1-15,0-2 1 0,-1 1 2 0,-1-3-6 16,2 2 3-16,1-2-2 0,-2-4-1 0,2 1-2 15,-3-2 0-15,1 1-2 0,-2-3 5 0,3 0 0 16,-4-6 1-16,5 8 6 0,-5-8-3 0,0 0-2 16,15-3 0-16,-15 3-2 0,9-9 4 0,-5 5-2 15,0-2-2-15,1-2 2 0,-1 2 3 0,1-3-5 16,-1 4-2-16,-4 5-2 0,5-9 0 0,-1 4-9 16,-4 5-3-16,4-5-3 0,-4 5 4 0,6-7-3 15,-6 7 7-15,0 0 0 0,14 3-1 16,-14-3-11-16,13 7-6 0,-5-2-20 0,-1 0-2 15,2 0-3-15,0 1 11 0,5 2 2 0,-5-4 13 16,3 0-6-16,-1 0 20 0,1-1-1 0,0-1 12 16,-1-1-4-16,0 1 14 0,1-4 5 0,-12 2 21 15,19-3 12-15,-9 0 30 0,-2-2 14 0,-2-1 1 16,2 0 25-16,-3-2 12 0,1 1 16 0,-2-2 2 16,-1 1 3-16,-3-2-22 0,0 0-23 0,-3-1-33 15,-1 2-8-15,0-4-13 0,-3 3-14 0,-1 1-9 16,4-1-17-16,-2 1-38 0,-3 1-49 0,4 1-45 15,-3-1-74-15,4 2-63 0,-1 0-106 0,3 1-74 16,2 5-43-16,-8-3-341 0,8 3-361 16</inkml:trace>
  <inkml:trace contextRef="#ctx0" brushRef="#br0" timeOffset="104772.5">17828 17594 74 0,'0'0'621'0,"0"0"-171"0,0 0-91 15,0 0-81-15,0 0-55 0,6 4-45 0,-6-4-22 16,-4 7-28-16,-1-1-32 0,1 0-10 0,2 1-25 16,-6 2-8-16,6 0-21 0,-1 1-3 0,-1 0-28 15,3 2-20-15,0 1-32 0,1-2-9 16,0-1-32-16,1 1 6 0,0-1-28 0,3 0 26 0,0-3 3 16,0 1 11-16,1-3 8 0,-5-5 13 15,6 9 8-15,-6-9 11 0,9 4 10 0,-9-4 6 16,9-1 5-16,-9 1-18 0,10-6 46 0,-10 6-9 15,9-8 51-15,-9 8-39 0,8-7 63 0,-8 7-21 16,5-9 25-16,-5 9-31 0,6-8 16 0,-6 8-32 16,4-6 8-16,-4 6-31 0,4-7 9 0,-4 7-28 15,0 0 18-15,0 0-22 0,8-2 18 16,-8 2-17-16,0 0 17 0,6 6-16 0,-6-6 12 16,9 9-13-16,-5-5 7 0,1 3-17 0,0-1 18 15,-1-1-24-15,1 1 18 0,1 0-19 0,-2-1 23 16,-4-5-20-16,9 9 23 0,-9-9-19 15,8 7 23-15,-3-4-20 0,-5-3 21 0,9 4 3 16,-9-4-21-16,10 1 20 0,-10-1-15 0,9-3 15 16,-5-1-15-16,-4 4 14 0,10-8-16 0,-3 1 20 15,-2 1-16-15,1-1 15 0,0-3-21 0,-2 3 24 16,0-4-23-16,1 1 23 0,2-2-18 0,-2 0 23 16,1-2-12-16,-2 2 25 0,1-4-13 0,-1 2 23 15,0-1-12-15,0 0 26 0,-2 0 0 0,1-1 4 16,-2-2 8-16,4 2 18 0,-4 0 8 15,2 2 11-15,-3 1 8 0,1 1 1 0,-1 1 3 16,0 0-18-16,3 1-8 0,-3 3-29 0,1 0-15 0,-1 0-20 16,0 7-7-16,1-10-7 0,-1 10 0 15,0 0-5-15,0 0 6 0,11 2-13 0,-9 3 6 16,4 4-6-16,1 1 3 0,-2 5 3 0,0 1-2 16,4 2 0-16,0 3-5 0,-1 2-27 0,1 4-42 15,-3-2-50-15,4 4-58 0,-5-4-29 0,2-2-48 16,-2 0-48-16,-1-1-28 0,-3-3 4 0,4-2-305 15,-5-2-141-15</inkml:trace>
  <inkml:trace contextRef="#ctx0" brushRef="#br0" timeOffset="104942.5">18164 17781 452 0,'-4'-9'445'0,"0"2"-60"16,-1-1-24-16,3 2-12 0,-1 0-15 15,-1 0-38-15,3 0-35 0,-2-2-32 0,3 8-42 16,0-13-34-16,0 6-36 0,3 0-25 0,-2-1-20 15,4 0-13-15,-1 0-12 0,5 0-10 0,0-1-15 16,1 2-4-16,4-4-11 0,4 2-28 0,1 0-50 16,2-2-43-16,3 0-43 0,3-1-32 0,1 1-69 15,3-1-57-15,-2 1-89 0,8-2-356 0,4-1-273 16</inkml:trace>
  <inkml:trace contextRef="#ctx0" brushRef="#br0" timeOffset="105502.49">22055 17335 256 0,'4'-16'565'0,"0"4"-119"0,0 3-106 16,-2-2-53-16,1 2-65 0,-2 1-43 0,3 3-45 16,-4 5-14-16,5-6-10 0,-5 6-8 0,9 2-13 15,-1 3-8-15,-2 5-17 0,1 3-10 0,0 3-12 16,1 6-3-16,1 3-13 0,-3 3-4 0,3 2-7 16,1 1-5-16,1 6-22 0,-4-5-58 0,1 0-46 15,1-2-83-15,0-1-51 0,-1 0-63 0,-2-6-79 16,0-2-188-16,-1-4-90 0</inkml:trace>
  <inkml:trace contextRef="#ctx0" brushRef="#br0" timeOffset="105956.5">22063 17653 557 0,'-9'-6'580'0,"0"0"-94"0,1 1-60 15,0 1-54-15,0-1-57 0,0 0-49 0,4 2-48 16,4 3-53-16,-10-6-40 0,10 6-29 0,-1-8-23 15,1 8-16-15,9-11-11 0,0 5-15 0,2-1-21 16,7-2-19-16,0-1-26 0,4 1-13 0,3-2-3 16,2-1-12-16,1 0-5 0,0 1-3 15,0 2 0-15,-2-2 10 0,0 0 7 0,-3 2-1 16,-2 2 13-16,-1-3 0 0,-3 6 9 0,-4-2 4 16,1 1 14-16,-1 2 0 0,-4-1 15 0,1 0 13 15,-2 1 13-15,-8 3 7 0,10-3 15 0,-10 3 6 16,10-2 9-16,-10 2 11 0,0 0 0 0,7 4-2 15,-7-4-18-15,1 10-1 0,-1-10-20 0,0 14 3 16,1-8-17-16,-1 6 5 0,3 1-5 0,-2-1-1 16,3 2-1-16,0-1-7 0,0 3 0 0,2-2-4 15,0-2-11-15,2 1 11 0,0-1-17 0,-1-2 21 16,5-1-5-16,-2-1 9 0,0 0-7 0,2-3 22 16,-2-2 14-16,0 0 22 0,2 0 19 15,-12-3 29-15,18 3 15 0,-18-3 14 0,14-1-23 16,-14 1 5-16,11-5-24 0,-11 5-12 0,9-9-21 15,-9 9-7-15,3-10-20 0,-5 3 13 0,0 2-32 16,-1-2 7-16,-4-1-24 0,0 0 14 0,0-1-47 16,-4 1-6-16,0 0-48 0,1 1-47 0,-2-1-42 15,-2 1-71-15,6 2-93 0,-3-1-76 0,2 1-145 16,0 2-435-16,1 1-587 0</inkml:trace>
  <inkml:trace contextRef="#ctx0" brushRef="#br0" timeOffset="106804.5">26048 17498 89 0,'9'-11'814'0,"-3"2"-209"16,2 3-124-16,-3-1-92 0,0 2-91 0,-1 0-66 16,1 0-47-16,-5 5-53 0,5-5-19 0,-5 5-28 15,0 0-11-15,13 5-20 0,-11 4-5 0,2 1-13 16,-1 5-11-16,1 1-19 0,0 5-44 0,1 2-45 15,0 2-36-15,-3 4-23 0,5 1-48 0,-5 2-10 16,5-1-67-16,-2 0-10 0,0-2-47 0,-3-1 12 16,2-4-224-16,0 0-42 0</inkml:trace>
  <inkml:trace contextRef="#ctx0" brushRef="#br0" timeOffset="107102.49">26026 17649 703 0,'-6'-15'651'16,"-1"0"-97"-16,3 1-70 0,-2 3-88 0,4-2-76 15,-2 1-67-15,1-1-45 0,3 1-50 0,0-1-70 16,4 1 17-16,1-2-23 0,3 1-17 0,1-1-16 16,1 3-14-16,5-1-8 0,-1 4-9 0,4-1-23 15,0 3-2-15,3 3-9 0,-1 2-6 0,-1 1-6 16,2 2-10-16,0 3-3 0,0 1 3 15,-1 3 3-15,-1 0 0 0,-3 1 10 0,0 0 2 16,-5-1 8-16,-4 3 3 0,0-2 6 0,-2 2 2 16,-4-2 0-16,-2 2 1 0,-3 0 2 0,-2 1 0 15,-2-1 0-15,-1 1 5 0,-1-2-13 0,1 0 0 16,0-2-45-16,-1 1-52 0,2-3-56 16,0 0-85-16,3-4-96 0,5-3-112 0,-11 4-323 15,11-4-298-15</inkml:trace>
  <inkml:trace contextRef="#ctx0" brushRef="#br0" timeOffset="107320.5">26433 17316 449 0,'5'-12'554'0,"1"3"-89"16,-2 1-72-16,1 2-52 0,-5 6-72 0,5-11-61 16,-5 11-46-16,5-9-33 0,-5 9-27 0,0 0-22 15,0 0-13-15,8 4-11 0,-8-4-14 0,2 16-6 16,1-5-10-16,-2 4-3 0,3 2-7 0,0 0-3 15,0 5-6-15,1 0-4 0,0 2-28 0,1-3-33 16,1 2-23-16,-2 0-34 0,1-1-19 0,-2-2-28 16,4-3-10-16,-3-2-83 0,-1 1-32 0,-2-3-63 15,3-2-212-15,-1-1-77 0</inkml:trace>
  <inkml:trace contextRef="#ctx0" brushRef="#br0" timeOffset="107920.56">26693 17454 390 0,'4'-4'499'0,"-4"4"-89"0,0 0-78 0,0 0-27 15,0 0-48-15,0 8-50 0,0-8-53 0,-4 9-24 16,4-1-33-16,-1-1-14 0,1 1-18 0,-1 0-14 16,1 1-27-16,2 2-22 0,-2-2-28 0,0 2-20 15,4-2-29-15,-1 0 4 0,-1-3-33 16,3 2 6-16,-1-3-34 0,-4-5 31 0,13 7-26 15,-13-7 43-15,13 2-6 0,-13-2 42 0,15-2-13 16,-6-1 37-16,-1-3-4 0,-1 2 43 0,1-3-5 16,0 3 63-16,-2-2 9 0,-1 1 40 0,0 0 12 15,-5 5 9-15,10-7-7 0,-10 7-7 0,7-7-22 16,-7 7-13-16,5-5-27 0,-5 5-12 0,0 0-11 16,8-5-9-16,-8 5-12 0,0 0 3 15,7 4-8-15,-7-4-4 0,5 5-8 16,-5-5 2-16,4 9 3 0,-4-9-11 0,9 8 7 0,-6-4-4 15,-3-4 0-15,9 8-9 0,-9-8-5 0,7 8-5 16,-3-5-2-16,-4-3-10 0,9 6 2 16,-9-6 0-16,10 4 3 0,-10-4 5 0,9 2 4 15,-9-2 6-15,11 0 1 0,-11 0 0 0,12-2 1 16,-12 2 7-16,9-2-7 0,-9 2 9 0,12-4-3 16,-12 4 6-16,0 0-5 0,11-2 5 0,-11 2-3 15,0 0 7-15,13-2-4 0,-13 2 3 0,0 0-7 16,13 0 7-16,-13 0-7 0,0 0-2 0,11 3 5 15,-11-3 12-15,9 2-8 0,-9-2 11 0,13 3 12 16,-13-3 6-16,15 1-1 0,-4 0 2 0,-11-1 3 16,25-1 9-16,-11 0 12 0,2-2 11 0,1 0 13 15,3-2 8-15,1 0 17 0,1 0 9 0,2-2 18 16,-2 1 9-16,2 0 17 0,-2-2-15 16,1 3-13-16,-6-1-9 0,-1 2-16 0,-2-1-13 15,-1 3-16-15,-4-1-11 0,1 1-22 0,-10 2-2 16,16 4 11-16,-11-1 27 0,-4 6-27 0,-1 5 12 15,-4 3-35-15,0 6 11 0,-6 7-38 0,-1 9-38 16,-3 3-66-16,1 2-107 0,-5 11-188 0,3 0-197 16,-3 3-790-16,2-3-976 0</inkml:trace>
  <inkml:trace contextRef="#ctx0" brushRef="#br0" timeOffset="117516.38">12727 17601 93 0,'0'0'256'0,"-6"-5"-34"16,6 5-42-16,-5-6-25 0,5 6-18 15,-7-4-18-15,7 4-12 0,0 0-12 0,-6-7-9 16,6 7-9-16,0 0-8 0,0 0-14 0,-6-3-3 16,6 3-6-16,0 0-9 0,0 0-7 0,0 0-6 15,0 0-3-15,-8-4-6 0,8 4 4 0,0 0-3 16,0 0-4-16,0 0-4 0,0 0 5 0,0 0 1 16,-8 4 3-16,8-4 2 0,0 0 3 15,0 0-1-15,0 0 1 0,0 0-2 0,0 0 4 16,0 0-3-16,0 0 3 0,0 0 2 0,0 0 3 15,0 0 2-15,0 0 10 0,0 0 4 0,-4 5-3 16,4-5 1-16,0 0-3 0,0 0-6 0,0 0-7 16,0 0-5-16,0 0-3 0,0 0-1 0,0 0-3 15,0 0-9-15,0 0 0 0,0 0-3 0,0 0 1 16,0 0-3-16,0 0 2 0,0 0-3 0,0 0-1 16,0 0 1-16,0 0-3 0,0 0-1 0,0 0 1 15,0 0-7-15,0 0-18 0,0 0-23 0,0 0-23 16,0 0-66-16,3 5-74 0,-3-5-52 0,4 4-30 15,-4-4-179-15,6 6 38 0</inkml:trace>
  <inkml:trace contextRef="#ctx0" brushRef="#br0" timeOffset="118116.38">12773 17590 46 0,'-4'-4'287'0,"4"4"-51"0,-7-5-54 15,7 5-8-15,0 0-57 0,-8-6 0 0,8 6-52 16,0 0 6-16,-5-4-41 0,5 4 13 16,0 0-35-16,0 0 30 0,0 0-34 0,0 0 16 15,0 0-25-15,0 0 3 0,-10 5 3 0,10-5 2 16,0 0 18-16,-3 6 10 0,3-6 14 0,0 0 18 16,-2 6 26-16,2-6-6 0,0 0 14 0,0 0-21 15,-3 6 34-15,3-6-6 0,0 0-13 0,0 0-1 16,0 0-17-16,-2 6-13 0,2-6-16 0,0 0-15 15,0 0-3-15,-3 5-6 0,3-5-4 0,0 0-7 16,-1 10 0-16,1-10-17 0,0 0-23 0,0 9-6 16,0-9-9-16,0 8 1 0,0-8 6 0,0 0 7 15,0 7 10-15,0-7 4 0,0 0 5 0,1 5 8 16,-1-5 1-16,0 0 4 0,0 0 2 16,0 0 17-16,0 8 9 0,0-8 10 15,0 0 5-15,0 0 10 0,0 0 7 0,0 0 6 16,0 0 5-16,0 0 2 0,3 5 5 0,-3-5-2 15,0 0-5-15,0 0-12 0,0 0-10 0,0 0-11 16,0 0-7-16,0 0-8 0,0 0-3 0,0 0 0 16,0 0-2-16,12-2-3 0,-12 2 0 0,16-6-1 15,-4 1 0-15,4 0-3 0,3-1 1 0,5 0-3 16,-1-2-1-16,9-1-1 0,0 0-2 0,4 2 0 16,2-3 0-16,3-1-1 0,0 0 1 0,0-1-1 15,-4 2-2-15,-4 1 0 0,-2 1 0 0,-2-1 0 16,-6 2 4-16,-1 2-2 0,-3 1 1 0,0-1-2 15,-6 0-3-15,2 2 3 0,-3 2-3 16,-2-2 11-16,0 0 2 0,-2 1 0 0,-8 2-1 16,14-4-1-16,-14 4 1 0,13-2-3 0,-13 2-1 15,10-3-2-15,-10 3-1 0,8-3-3 0,-8 3-7 16,0 0 5-16,11-3-14 0,-11 3-26 0,0 0-29 16,0 0-35-16,9-2-41 0,-9 2-46 0,0 0-61 15,0 0-29-15,8-4-71 0,-8 4-28 0,0 0-147 16,0 0-33-16</inkml:trace>
  <inkml:trace contextRef="#ctx0" brushRef="#br0" timeOffset="118682.38">13021 17615 301 0,'0'0'307'16,"0"0"-84"-16,0 0-37 0,-4-7-26 0,4 7-29 16,0 0-28-16,0 0-13 0,0 0-16 0,0 0-14 15,-6-4-10-15,6 4-9 0,0 0-9 0,0 0-6 16,0 0-11-16,0 0-4 0,0 0-2 0,0 0-3 15,-4 4 10-15,4-4-12 0,3 13 15 16,-2-4 33-16,3 3-34 0,-2 2 21 0,2 4-30 16,1 6 22-16,-1-2-27 0,1 4 24 0,-1 1-32 15,5-1 27-15,-5-2-28 0,1-2 26 0,0 3-22 16,0-4 24-16,-1 0-21 0,2-4 18 0,-2 0-25 16,0-3 31-16,0 0-29 0,0-2 17 0,-3-2-25 15,3 2 28-15,-3-4-25 0,2 1 22 0,-2-3-21 16,3 0 27-16,-2 0-29 0,-2-6 27 0,0 10-25 15,0-10 22-15,4 10-22 0,-4-10 19 16,3 6-41-16,-3-6-9 0,2 6-72 0,-2-6-30 16,0 0-55-16,3 9-51 0,-3-9-210 15,0 0 68-15</inkml:trace>
  <inkml:trace contextRef="#ctx0" brushRef="#br0" timeOffset="119433.38">12887 18164 115 0,'0'0'388'15,"0"0"-52"-15,0 0-48 0,0 0-13 0,-6-4-54 16,6 4 5-16,0 0-22 0,-8-2-2 0,8 2-19 15,0 0-7-15,-8-3-6 0,8 3 4 0,0 0-6 16,-10-3-15-16,10 3 2 0,0 0-24 0,0 0 2 16,-9-3-36-16,9 3-1 0,0 0-35 15,0 0 10-15,0 0-36 0,0 0 12 0,-6-3-29 16,6 3 5-16,0 0-23 0,0 0 7 0,0 0-15 16,0 0 18-16,0 0-13 0,6-4 15 0,-6 4-15 15,18-5 20-15,-4 1-19 0,1-1 14 0,7-2-16 16,0-1 13-16,6-2-12 0,1 1 7 0,1 0-13 15,-1-2 14-15,4 0-7 0,-1 1 18 0,0 0-4 16,0 1-5-16,0 0-3 0,-4 1-1 0,-1 0-2 16,-4 2-9-16,-1-1 13 0,-3 3-1 0,-2 2 1 15,-1-3 2-15,2 2-4 0,-5-2 3 16,-3 4-5-16,4-2 1 0,-5 1-3 0,0 0 3 16,1-1-11-16,-10 3 4 0,13-4 7 0,-13 4 3 15,15-2-1-15,-15 2-20 0,9-3 27 0,-9 3-7 16,0 0 2-16,13-1-9 0,-13 1-2 0,0 0-20 15,13-3-35-15,-13 3-44 0,0 0-41 0,0 0-35 16,10-2-38-16,-10 2-25 0,0 0-71 0,0 0-37 16,8-5-102-16,-8 5-230 0,1-6-191 15</inkml:trace>
  <inkml:trace contextRef="#ctx0" brushRef="#br0" timeOffset="144476.93">13057 4900 224 0,'-4'-8'270'0,"3"0"-42"16,-3 1 0-16,1-1-34 0,0 0-8 0,0 1-50 16,3 7 6-16,-4-13-52 0,4 13 30 0,-5-9-58 15,5 9 14-15,-1-9-45 0,1 9 14 16,-4-7-36-16,4 7 16 0,0 0-23 0,0 0 14 15,0 0-25-15,0 0 26 0,0 0-24 0,4 10 21 16,-3 1-23-16,4 5 25 0,-1 0-25 0,2 4 26 16,-2 3-30-16,3 0 31 0,-1 1-30 0,-1 0 29 15,3-4-39-15,-3 0-25 0,0-3-37 16,0-1-21-16,-1-3-38 0,0 1-24 0,0-2-34 16,1-1-21-16,-3-2-136 0,1-2 184 0</inkml:trace>
  <inkml:trace contextRef="#ctx0" brushRef="#br0" timeOffset="144791.92">12985 4840 178 0,'-6'-13'305'0,"2"1"-45"16,2 2-10-16,-1-1-65 0,-1-3-5 15,3 4-50-15,-3-1 13 0,4-2-53 0,0 4-12 16,0-4-13-16,3 1-15 0,-1 3-6 0,1 0-11 15,2-2-9-15,0 4-12 0,5-1-3 0,-1 5-4 16,0-3 0-16,4 2-4 0,-3 3 1 16,5 1-1-16,-2 1 25 0,4 3-31 0,-3 0 31 15,-1-1-34-15,1 4 23 0,-1 0-26 0,-2-1 27 16,-2-1-28-16,-1 1 26 0,-2 1-23 0,2 0 39 16,-6 1-26-16,3-2 31 0,-5 2-37 0,0 0 28 15,-2 1-32-15,-2 1 28 0,-1 0-30 0,-3 0 25 16,2-1-11-16,-2-1 6 0,3 1-57 15,-1 0-12-15,-1-4-58 0,2 1-23 0,1 0-41 16,4-6-40-16,-6 8-48 0,6-8-120 0,-4 5 157 16</inkml:trace>
  <inkml:trace contextRef="#ctx0" brushRef="#br0" timeOffset="150939.85">12541 17410 363 0,'-4'-6'378'16,"0"1"-74"-16,0 0-6 0,0 0-62 0,4 5-5 16,-7-8-39-16,4 2-14 0,-1 2-31 0,4 4-26 15,-6-7-16-15,6 7-6 0,-8-8-12 0,8 8-2 16,-4-4-11-16,4 4-3 0,-6-5-17 0,6 5-6 15,-6-4-9-15,6 4-11 0,0 0-11 0,0 0-2 16,-16 3-10-16,16-3 4 0,-11 9-10 0,3-1 4 16,-1 4-2-16,1 3 3 0,-2 5-2 15,1 2 2-15,0 6 8 0,2 5 3 0,2 9 4 16,-2 4-5-16,7 5 1 0,0 1-3 0,4 5 2 16,1 9-6-16,9 3-6 0,0-2-2 0,4-1 10 0,5-1 1 15,0 2-4-15,5-5-5 0,2 4-1 16,2-6-4-16,2 3 4 0,4-5-2 15,3 2-14-15,2-4-18 0,1-6-25 0,5-4-27 16,-1-2-40-16,2 2-24 0,4-7-26 0,-2-3-36 16,7-7-8-16,0-1-114 0,1-4 5 0,4-4-176 15,2 3 4-15</inkml:trace>
  <inkml:trace contextRef="#ctx0" brushRef="#br0" timeOffset="151905.67">18260 17130 357 0,'-3'-6'303'0,"3"6"-3"0,-5-9-34 0,5 9-30 0,-6-9-7 15,6 9 3-15,-5-9-19 0,5 9-10 16,-4-6-21-16,4 6-11 0,-4-6-14 0,4 6-15 16,-4-5-16-16,4 5-20 0,-4-5-21 0,4 5-10 15,0 0-25-15,-4-4-14 0,4 4-13 0,0 0-8 16,0 0-4-16,0 0 2 0,4 4-1 16,1 4 1-16,6 4-1 0,1 4 1 0,6 3-2 15,4 9-2-15,2 5 0 0,3 0-2 0,1 1-4 16,4 8 0-16,1-1-3 0,-1-1-1 0,0 0 5 15,0 4-18-15,-4-8 13 0,-6 1 2 0,4-2-1 16,-5 2-6-16,0-2 8 0,-6 3-1 0,2-1-7 16,-6 0 12-16,-4-3-5 0,-2 2 3 0,-4-1-1 15,-1 0 2-15,-4 1 0 0,-5 5 2 0,0-1-1 16,-6 1 10-16,-3 0-3 0,-2-2 8 16,-10 7 4-16,2-3-12 0,-4 2 4 0,0-2-15 15,0-1 8-15,-1-3-8 0,5-6-9 0,0-4-39 16,0 0-54-16,2-2-50 0,2-4-53 0,2-4-78 15,3-1-38-15,2-5-156 0,2-3-215 0,1 1-197 16</inkml:trace>
  <inkml:trace contextRef="#ctx0" brushRef="#br0" timeOffset="167371.45">18283 6615 235 0,'0'0'295'0,"-2"-11"-48"16,2 11-16-16,-1-7-25 0,1 7-32 0,-1-10-25 15,1 10-23-15,0-7-15 0,0 7 9 16,0-9-31-16,0 9 2 0,-4-7 1 0,4 7-14 16,0 0-4-16,0-9-26 0,0 9-1 0,0 0-9 15,0 0-11-15,0-7-7 0,0 7-5 0,0 0-3 16,0 0-7-16,0 0-3 0,0 0-2 0,0-6 4 16,0 6-7-16,0 0 1 0,0 0-2 0,0 0-5 15,0 0 8-15,0 0 0 0,8 5 2 0,-8-5-3 16,7 8 6-16,-3 1-2 0,3-2 4 0,-1 5-62 15,4-1 69-15,-2 4-55 0,2 0 62 0,0 3-55 16,-1-2 8-16,0-4 18 0,0 2-12 0,-1 0 3 16,-2-3 6-16,2-1 5 15,-3-2 2-15,1 1 1 0,-2-1 3 0,3 1 3 16,-5-3 7-16,3-1 10 0,-2 1 22 0,1-3 14 16,-4-3 7-16,5 9 14 0,-5-9 4 0,5 7 8 15,-5-7 1-15,5 4 1 0,-5-4-10 0,0 0-14 16,4 5-15-16,-4-5-10 0,0 0 42 0,0 0-68 15,0 0 44-15,0 0-58 0,0 0 42 0,-3-8-49 16,3 8 43-16,0 0-54 0,-1-9 50 0,1 9-56 16,0 0 51-16,-4-8-48 0,4 8 45 0,0 0-59 15,0 0 42-15,-1-8-68 0,1 8 40 16,0 0-79-16,0 0 25 0,0 0-89 0,-3-6 22 0,3 6-67 16,0 0-3-16,0 0-18 0,0 0-2 15,0 0-4-15,-6 5-44 0,6-5-179 16,-1 8 63-16</inkml:trace>
  <inkml:trace contextRef="#ctx0" brushRef="#br0" timeOffset="167937.97">18330 6585 330 0,'0'0'286'0,"-5"-9"-47"0,5 9 9 0,-5-9-59 16,5 9-41-16,-4-4-31 0,4 4-26 0,-4-8-16 15,4 8-18-15,-5-5-13 0,5 5-9 0,0 0-8 16,-4-4 1-16,4 4-11 0,0 0-5 0,0 0-7 16,-4-7 4-16,4 7-7 0,0 0-2 0,0 0 1 15,0 0 2-15,0 0-2 0,0 0 6 0,0 0-8 16,0 0 2-16,0 0 3 0,0 0 0 0,0 0-1 15,4 5 1-15,-4-5 5 0,0 0 5 0,0 0 6 16,0 0 15-16,4 4 3 0,-4-4 15 16,0 0 8-16,0 0 21 0,0 0 2 15,0 0 14-15,0 0 14 0,0 0 11 0,0 0 9 0,0 0 12 16,0 0-25-16,0 0-22 0,0 0-18 16,0 0-10-16,5-5-10 0,-5 5-11 0,-5-8-9 15,5 8-12-15,-1-8 0 0,-2 2-6 0,3 6-2 16,-4-12-1-16,3 4-9 0,-3-1-1 0,4 3-2 15,-2-4-6-15,0 4 4 0,1-5 0 0,0 5-2 16,1-3-2-16,-3 2-2 0,3 1-1 0,0-1-1 16,0 7-1-16,0-11-2 0,0 4-4 0,0 7 5 15,3-9-2-15,-3 9-1 0,6-4-1 0,-6 4 2 16,0 0 0-16,18 2 0 0,-10 0 7 0,1 4-4 16,3 3-3-16,0 0 6 15,2 2 2-15,1 0 0 0,1 1-2 0,-1 3-59 16,-1-4 59-16,3 2-66 0,-4 0 41 0,-1-3-70 15,0 0 42-15,-2 1-59 0,0-2 29 0,-1-1-77 16,-1 0 33-16,1-2-51 0,-4 0 10 0,1 3-24 16,-2-4-21-16,-1 1-25 0,-3-6-33 0,2 11-189 15,-2-11 58-15</inkml:trace>
  <inkml:trace contextRef="#ctx0" brushRef="#br0" timeOffset="169267.44">18414 6678 24 0,'0'0'322'16,"0"0"-60"-16,0 0-30 0,0 0-23 0,-11-1-26 15,11 1-44-15,0 0-32 0,0 0-20 0,0-10-18 16,0 10-13-16,2-7-7 0,2 0-16 0,0 0-6 16,1-1-17-16,3-1-17 0,-1-1-22 0,1-2-21 15,1 4-25-15,0-6-17 0,1 4-9 0,-2-1-17 16,1-1 14-16,0-1-2 0,-3 3 11 0,2-1 13 15,-2 2 14-15,-2 0 17 0,0 0 11 0,2 1 16 16,-2 1 14-16,0 1 14 0,-3 0 19 0,3 0 11 16,-4 6 12-16,4-9 3 15,0 3 5-15,-4 6 2 0,1-8 4 0,-1 8-4 0,5-5 8 16,-5 5-11-16,1-7 1 0,-1 7 7 16,0 0 6-16,3-8 10 0,-3 8 10 0,0 0 9 15,0 0 8-15,1-6 6 0,-1 6-49 0,0 0 70 16,0 0-10-16,3-6-9 0,-3 6-15 0,0 0-6 15,0 0-14-15,0 0-6 0,0 0-4 0,2-7-8 16,-2 7-3-16,0 0-8 0,0 0-2 0,0 0-11 16,0 0-7-16,0 0-7 0,0 0-1 15,0 0-4-15,0 0-3 0,0-7-7 0,0 7-4 16,0 0-1-16,0 0-2 0,0 0 2 0,0 0-6 16,0 0-4-16,0 0-3 0,0 0-9 15,0 0 12-15,0 0-7 0,0 0 1 0,0 0 3 16,0 0 0-16,0 0 3 0,0 0 4 0,0 0 0 15,0 0-3-15,0 0 5 0,0 0-3 0,0 0 7 16,0 0-9-16,0 0 8 0,0 0 0 0,0 0 2 16,0 0 1-16,0 0 1 0,-1-7 5 0,1 7 2 15,0 0 9-15,0 0 5 0,0 0 11 0,0 0 5 16,0 0 8-16,-4-4-7 0,4 4 0 0,0 0 3 16,0 0-1-16,0 0-52 0,0 0 51 0,0 0-53 15,0 0 45-15,0 0-59 0,-4-4 53 0,4 4-15 16,0 0-5-16,0 0-4 0,0 0 0 15,0 0-2-15,2 5 9 0,-2-5-8 0,2 9-4 16,1-2-1-16,1-1-48 0,-2 3 58 16,5-2-1-16,-2 2-52 0,1 0 57 0,-1-3-54 15,3 4 55-15,-2-5-8 0,2 2-6 0,-2 0-13 16,2-2-9-16,-3 1-5 0,2 0 0 0,-2-2 1 16,-5-4-4-16,11 6 6 0,-11-6 5 0,9 4 5 15,-9-4 4-15,9 3 6 0,-9-3-1 0,8-3-4 16,-8 3 4-16,6-4-1 0,-6 4 7 0,4-10-7 15,-3 4-2-15,2 0 1 0,-2 0 0 0,-1-3 3 16,1 2 8-16,-1-2-6 0,2 1 1 0,-2 2 2 16,0 6 3-16,0-15 10 0,0 15 0 0,0-11 4 15,0 11-3-15,0-9-7 0,0 9-4 16,0-8-6-16,0 8 0 0,0 0-1 0,1-8 1 16,-1 8-2-16,0 0 5 0,0 0-1 15,0 0-3-15,11 1 1 0,-11-1 1 0,11 7-2 16,-11-7 1-16,10 6 4 0,-10-6-5 0,11 4 1 15,-11-4-3-15,9 7-2 0,-9-7 0 0,12 3-3 16,-12-3-4-16,11 5 3 0,-11-5-1 0,8 2 6 16,-8-2 5-16,0 0-1 0,0 0-4 0,0 0-3 15,14-1-3-15,-14 1 6 0,4-6-5 0,-4 6-2 16,0 0-1-16,2-10-2 0,-2 10 3 0,-1-9 2 16,1 9 7-16,-5-10-2 0,5 3 2 15,-4 1 1-15,4-1 6 0,-2 1 4 0,-1 0 22 16,2 0 1-16,-2-2 14 0,1 1-49 0,-1 2 67 15,2-3-45-15,-2 2 61 0,1 1-52 0,-1-1 57 16,3 6-53-16,-5-11 47 0,5 11-65 16,-1-8 41-16,1 8-62 0,-3-7 45 0,3 7-55 15,0 0 58-15,3-6-58 0,-3 6 47 0,0 0-53 16,11-5 54-16,-11 5-51 0,17 2 50 0,-17-2-54 16,22 3 54-16,-11-2-54 0,3-1 56 0,-1 3-7 15,2-1-1-15,-2 3-7 0,2-3-5 0,-2-1-2 16,0 2-7-16,1 0-20 0,-2-2-19 15,0 0-18-15,-3 2-15 0,2-2-12 0,-11-1 0 16,15 3 5-16,-15-3 3 0,11 2 2 0,-11-2-11 16,0 0-29-16,13 1-15 0,-13-1-2 0,0 0 12 15,0 0 8-15,4-4 3 0,-4 4 26 0,-3-7 1 16,3 7 11-16,-6-4 14 0,6 4 15 16,-6-8 8-16,6 8 22 0,-8-8 22 0,8 8 18 15,-9-6 19-15,9 6-21 0,-10-8 71 0,6 4-45 16,4 4 68-16,-9-8-49 0,9 8 63 0,-8-7-57 15,8 7 59-15,-10-5-55 0,10 5 49 0,-6-6-66 16,6 6 37-16,0 0-68 0,-8-5 35 0,8 5-64 16,0 0 44-16,0 0-56 0,-14 4 54 15,14-4-63-15,-5 10 53 0,0-1-8 0,1 2-5 16,0 3-4-16,-1 3-6 0,1-2-2 0,-2 7-4 16,2-2-3-16,0-2-9 0,3 1-24 0,-2-1-32 15,2-4-19-15,1 1-20 0,0-1-31 0,0-1-55 16,0-3-19-16,1 1-43 0,2-4-44 15,-2-1-56-15,4-1-207 0,-5-5-63 0</inkml:trace>
  <inkml:trace contextRef="#ctx0" brushRef="#br0" timeOffset="169733.42">19021 6152 396 0,'-6'-10'301'0,"6"10"-5"0,-4-7-68 0,4 7 23 15,-2-4-81-15,2 4-10 0,-2-7-14 0,2 7-8 16,0 0 36-16,-5-7-64 0,5 7 49 0,0 0-60 16,0 0 54-16,-1-5-58 0,1 5 47 0,0 0-57 15,0 0 51-15,-3-7-56 0,3 7 38 0,0 0-64 16,0 0 39-16,0 0-65 0,0 0 34 15,0 0-65-15,0 0 37 0,0 0-47 0,0 0 49 16,0 0-53-16,0 0 55 0,11 7-59 0,-6-2 55 16,2 3-55-16,2 2 52 0,-1 2-51 0,3-3 50 15,0 4-56-15,2 0 56 0,-1-1-54 0,1 2 54 16,0-4-51-16,-2 1 54 0,0-2-58 0,0-1 56 16,-2 0-56-16,-1 1 55 0,-2-5-45 15,3 1 76-15,-4 0-21 0,0-1 97 0,-5-4-40 16,9 3 36-16,-9-3-71 0,9-4 34 0,-5-1-71 15,-3-3 39-15,2-1-65 0,-1-3-2 0,0-5-2 16,-2 0-2-16,0-1-3 0,-2-3 40 0,2-1-70 16,-2-5 36-16,-1 2-67 0,2 0 37 15,0-2-65-15,-2 2 44 0,2 2-14 0,-3-2-20 16,0 5-13-16,4 1-29 0,-1 1-31 0,0 2-41 16,-2 4-64-16,3 0-80 0,0 3-69 0,0 0-355 15,0 1-287-15</inkml:trace>
  <inkml:trace contextRef="#ctx0" brushRef="#br0" timeOffset="174749.36">12318 17048 101 0,'0'0'265'0,"-5"-10"-13"16,5 10-61-16,-4-6-11 0,4 6-53 0,-5-6-1 16,5 6-50-16,0 0 7 0,0 0-31 0,-16 3 37 15,9 4-17-15,2 2 49 0,-5 1-11 0,2 9 8 16,-1 2 12-16,-2 6-17 0,2 3 1 0,-3 9-29 15,2 2-3-15,5 3-18 0,1 2-7 0,0 4-4 16,4 4-8-16,0 1-8 0,7 8-16 0,2 5 2 16,2-2-12-16,7 2 5 0,1-2-13 0,4 1 12 15,4-6-15-15,2 2 7 0,2-2-14 16,2-4 3-16,3 1-48 0,0-5-15 0,2 3-53 16,4-6-23-16,1-2-49 0,-1 1-56 15,1-4 22-15,3-1-97 0,0 2-136 0,0-7 62 16</inkml:trace>
  <inkml:trace contextRef="#ctx0" brushRef="#br0" timeOffset="176232.15">23271 16962 47 0,'-5'-7'368'15,"5"7"-61"-15,-5-9-26 0,2 3-18 0,-1 1-58 16,0-1 15-16,4 6-47 0,-5-10 13 15,5 10-44-15,-5-8 8 0,5 8-35 0,-5-8 9 16,5 8-19-16,-4-6 7 0,4 6-28 16,-4-5 9-16,4 5-34 0,0 0 6 0,-5-6-23 15,5 6 0-15,0 0-23 0,0 0 2 0,0 0-23 16,-2-7 14-16,2 7-14 0,0 0 13 0,0 0-18 16,7 7 22-16,-3 1 2 0,5 3 6 0,0 1 8 15,3 4 4-15,3 3 3 0,0 6-2 0,6 4 8 16,-1 3-2-16,1 4 2 0,-1 1 11 0,0 1-4 15,0 5-7-15,-4-1-4 0,1 1-8 0,-3 1-2 16,-4 4-13-16,2-1 15 0,-5 2-1 16,0 0-6-16,-5 1-12 0,-3 2 9 0,-3 0-20 0,-7 9 5 15,-2-1-7-15,-6 0 2 0,-6-1-10 16,-7 2-34-16,-6-5-65 0,-8 1-72 0,-6-2-41 16,-15 6-93-16,11-9-61 0,-14 7-107 0,12-13-230 15,-2 0-216-15</inkml:trace>
  <inkml:trace contextRef="#ctx0" brushRef="#br0" timeOffset="194726.64">22630 6740 395 0,'0'0'345'0,"-6"-7"-1"0,6 7-126 0,-6-6 9 15,6 6-91-15,-5-6 18 0,5 6-92 0,0 0 38 16,-7-6-71-16,7 6 40 0,0 0-61 0,0 0 50 15,0 7-61-15,0-7 50 0,3 16-51 0,-2-7-9 16,2 5 8-16,-1 0 0 0,2 4-1 0,1 0-12 16,-4-2-26-16,4 2-24 0,-2-3 25 0,-2 2-74 15,3-3 2-15,-4 0-5 0,3-4-16 16,-3 2 3-16,1-2-21 0,-2-2-3 0,-2-2-11 16,3-6 25-16,-4 11-91 0</inkml:trace>
  <inkml:trace contextRef="#ctx0" brushRef="#br0" timeOffset="194976.53">22602 6953 364 0,'-6'-3'42'0,"-3"-3"36"0,1-1 27 0,1-1 10 15,-2-1 4-15,-1-1 11 0,2 1 21 0,-1-2-21 16,0 2 27-16,3-3-38 0,-1 2 33 0,2 2-64 16,1-4 30-16,0 3-60 0,2-2 39 0,-1 2-66 15,3-5 46-15,0 2-60 0,4 1 43 0,0-1-65 16,0 0 58-16,2 1-64 0,2-1 55 16,1 3-64-16,0-2 62 0,1 3-67 0,3 3 71 15,-3-1-67-15,0 3 59 0,4 3-60 0,-1 0 59 16,1 3-60-16,0 3 61 0,1 1-62 0,-2 3 9 15,0 2 5-15,0 1 22 0,-4-1-23 0,0 2 9 16,-2-2 7-16,-3 4-12 0,3-4 0 16,-6 2 3-16,0-2 3 0,-2 0-12 0,-2 1-17 15,1-1-19-15,-2-2-18 0,0 1 16 0,-2-3-48 16,1 0-8-16,-2-3-34 0,7-5-37 0,-6 7-16 16,6-7-44-16,0 0-125 0,0 0 179 0</inkml:trace>
  <inkml:trace contextRef="#ctx0" brushRef="#br0" timeOffset="195642.4">22762 6805 131 0,'0'0'165'0,"8"-4"-30"0,-8 4 12 15,7-3-4-15,-7 3-7 0,7-4-5 0,-7 4-15 16,0 0 7-16,11-4-31 0,-11 4 17 16,9-6-39-16,-9 6 14 0,13-7-39 0,-5 3 29 15,-2-3-50-15,2 2 23 0,-1-1-37 0,1-2 27 16,-1 1-39-16,1-1 30 0,-1-1-34 0,-1 1 29 15,-1-1-34-15,-1 1 37 0,0-1-41 0,1 1 32 16,-2-1-37-16,-3 9 35 0,2-12-7 0,-2 12-1 16,0-12-2-16,0 12-4 0,-2-8-28 0,2 8 41 15,-3-7-33-15,3 7 28 0,0 0-39 16,0 0 37-16,-14 4-26 0,10 1 29 0,0 1-28 16,2 5 26-16,-1-1-21 0,-1 3 29 0,3 1-31 15,-1 0 5-15,2-1-3 0,2 0 12 0,1-2-3 16,-1 0 3-16,2 1 4 0,0-5-2 15,2 3 9-15,-2-4 4 0,5-3 7 0,-1 0 3 16,-8-3 1-16,15 0-3 0,-5-3 3 0,-1-2 2 16,3-3 47-16,-1 0-54 0,-2-3 61 0,0 2-63 15,3-6 56-15,-5 2-66 0,2-5 54 0,-5 2-62 16,5-2 46-16,-4-2-4 0,-1-2-10 0,-4 2-5 16,1 1-14-16,-1-2-3 0,0 3-55 15,0-2 63-15,-1 1-57 0,0 2 77 0,-2 1-40 16,2 3 58-16,-2 1-49 0,3 3 59 0,-1-3-64 15,0 5 43-15,-2-2-64 0,3 9 48 0,-2-9-62 16,2 9 64-16,0 0-57 0,0 0 62 0,-4 8-10 16,3-1-7-16,1 7 2 0,1 3-60 15,-1 1 59-15,1 1-57 0,2 1 59 0,-1-1-69 16,1 0 44-16,-1-1-73 0,1-1-8 0,1-1 34 16,-2 1-68-16,1-5 4 0,-2 1-35 0,2-1-12 15,-1-3 12-15,-2 1-20 0,0-3 15 0,0-7-12 16,-2 12 19-16,2-12 11 0,-5 5 34 15,5-5 13-15,-8 3 40 0,8-3 19 0,-13-4 23 16,13 4 34-16,-10-5 36 0,2-1 35 0,4 1 21 16,-3 0 18-16,2 1 10 0,-2-4-38 0,5 1 22 15,-1 2-52-15,-1-4 33 0,4 1-58 0,3-3 40 16,1 0-46-16,2-3 47 0,3-3-57 0,8-4 47 16,3-1-10-16,3-5-14 0,8-1-21 15,1-3-66-15,10-4 56 0,3 0-87 0,2-2-44 16,0-1-118-16,6-1-118 0,-1-2-154 0,-1 1 17 15</inkml:trace>
  <inkml:trace contextRef="#ctx0" brushRef="#br0" timeOffset="201693.48">25029 16746 93 0,'0'0'271'0,"0"0"-63"0,0 0-27 16,0 0-25-16,0 0-20 0,-4-5-26 15,4 5-21-15,0 0-25 0,0 0-14 0,0 0-11 16,0 0-11-16,0 0 1 0,0 0-16 0,0 0-2 16,0 0-2-16,0 0 11 0,0 0 5 0,11 2 16 15,-6 4 19-15,0 2 27 0,5 3-20 0,0 6 35 16,3 7-39-16,4 7 20 0,-2 3-17 0,3 5-13 15,-4 3-12-15,1 1-8 0,-2 4-8 0,1-1-7 16,-5 0-7-16,-1 2-8 0,-3-3-26 16,0 0-34-16,-5-6-35 0,-3 2-42 0,-4 2-26 15,-2-3-83-15,-4 1-251 0,-5-2 13 0</inkml:trace>
  <inkml:trace contextRef="#ctx0" brushRef="#br0" timeOffset="208489.7">26527 15529 156 0,'0'0'237'0,"0"0"-53"0,0 0-30 16,0 0-33-16,0 0-18 0,0 0-12 15,0 0-3-15,0 0 2 0,0 0 9 0,0 0-25 16,0 0 35-16,0 0-31 0,0 0 29 0,0 0-33 16,0 0 29-16,0 0-35 0,0 0 32 0,0 0-49 15,0 0 33-15,0 0-35 0,0 0 24 0,0 0-39 16,0 0 30-16,0 0-47 0,3-5 19 0,-3 5-37 16,1-9 29-16,1 2-31 0,0-3 33 0,0-1-39 15,-2-3 7-15,5 0-19 0,-2-7-16 0,2-1-47 16,-1-2 42-16,0-1 0 0,2-6 7 15,-2 0 34-15,1 0-21 0,0-1 27 0,-1 0-28 16,0 2 29-16,0-2-28 0,1 0 36 16,-3 3-34-16,2-3 33 0,0 0-33 0,-1 0 38 15,-1-1-26-15,2 1-5 0,0-2 2 0,-3 4 3 16,3-4 0-16,1 1-1 0,-4 1 7 0,4-1-39 16,-2 1 49-16,1 0 12 0,0 4-12 0,0 0-8 15,-2 2-1-15,3 2 0 0,-1-3 1 0,0 3 0 16,0-1 28-16,-2-1-33 0,2 4 26 0,0-3-28 15,0 1 18-15,-2 0-36 0,3 3 20 0,-1-4-32 16,0 2 23-16,-1-1-31 0,-1 2 24 0,3-1-23 16,-1 0 43-16,-1-1-31 0,-1 0 27 15,3 3-28-15,-2-1 30 0,1 1-20 16,-2 1 3-16,1 1 7 0,-1 1 0 0,1-2 3 16,0 3 10-16,-2-2-7 0,0 3 3 0,2-1 1 15,0-1 0-15,-1 2-2 0,0 1 5 0,-2-1-21 16,3 4 25-16,-3-2-21 0,1 0 28 0,0 2-6 15,-1-2-3-15,2 2 1 0,-1 0 0 0,-1 0 2 16,1 1-4-16,-1-2-1 0,0 1-2 0,0 2 2 16,3-2 7-16,-2 0-9 0,-1 4 1 0,1-4-3 15,1 5 4-15,-2-1-3 0,1-1 0 0,0 1 5 16,-1-1 0-16,0 9 14 0,3-12-13 16,-3 12-9-16,1-13 4 0,-1 13 1 0,1-11-1 15,-1 11 2-15,3-10-3 0,-3 10 2 16,1-9-1-16,-1 9 5 0,1-10-2 0,-1 10 0 15,2-9 0-15,-2 9-1 0,0-7 1 0,0 7 0 16,1-8-1-16,-1 8 0 0,1-6-2 0,-1 6 7 16,0 0-8-16,0-7 2 0,0 7-2 0,0 0 2 15,0 0-4-15,0-9-5 0,0 9-4 0,0 0-9 16,0 0 8-16,0 0-30 0,0 0-4 0,0-6-35 16,0 6-3-16,0 0-24 0,0 0 5 0,0 0-17 15,0 0-13-15,0 0-22 0,0 0-101 0,0 0 82 16</inkml:trace>
  <inkml:trace contextRef="#ctx0" brushRef="#br0" timeOffset="209139.84">26596 13442 13 0,'0'0'15'0,"0"0"-8"0,0 0 1 0,0 0 3 16,0 0-5-16,0 0-2 0,0 0-1 0,0 0-5 16,0 0 17-16,0 0-8 0,0 0-5 15,0 0 0-15,0 0 2 0,0 0-5 0,0 0-2 16,0 0 1-16,0 0-9 0,0 0 0 0,0 0-13 15,0 0 9-15</inkml:trace>
  <inkml:trace contextRef="#ctx0" brushRef="#br0" timeOffset="209322.24">26585 13431 15 0,'0'0'27'0,"0"0"-2"15,0 0-5-15,0 0-2 0,0 0-7 0,0 0-1 16,0 0 5-16,0 0-4 0,0 0 7 15,0 0-8-15,0 0-1 0,-4 6 2 0,4-6 1 16,0 7 0-16,0-7-2 0,-3 13-2 0,3-4 3 16,0 1-7-16,-1 2-5 0,0 6 4 0,-1 2-9 15,1 6-20-15,-3 2-1 0,4 7-42 0,-1 4 24 16</inkml:trace>
  <inkml:trace contextRef="#ctx0" brushRef="#br0" timeOffset="210788.54">26517 13391 138 0,'0'0'138'16,"0"0"-37"-16,0 0-19 0,-1-8-26 0,1 8-8 15,0 0-13-15,0 0 1 0,0 0 4 0,-11 6-21 16,11-6-8-16,-6 8 7 0,2-4-7 16,-1 4 9-16,-1-2-2 0,-1 2 13 0,2 4-3 15,-4-3 7-15,0 4 3 0,3-4 2 0,-1 3 6 16,-1-2-1-16,1-1-5 0,2 0-2 16,0 0-5-16,0-2-7 0,0 0-1 0,1-2-7 15,4-5-5-15,-8 10 0 0,8-10-3 0,-4 8-1 16,4-8 0-16,-5 5-1 0,5-5-1 0,0 0-2 15,-1 7 4-15,1-7-4 0,0 0-3 0,0 0 0 16,0 0 9-16,0 0-10 0,5-9-3 0,-5 9 3 16,4-4 0-16,-4 4 0 0,5-10 1 0,-2 4-3 15,-1 1-3-15,1 0 16 0,-1-3-9 16,3 3 6-16,-2-2-13 0,-1 0 13 0,2 1-15 16,0-2 23-16,-1 2-22 0,-3 6 15 0,4-15-13 15,-2 11 16-15,1-3-13 0,-3 7 26 16,3-12-6-16,-3 12 30 0,4-8-17 0,-4 8 7 15,3-10-7-15,-3 10-4 0,1-7-7 0,-1 7-3 16,3-5-7-16,-3 5-1 0,0 0 3 0,2-9-13 16,-2 9 1-16,0 0 4 0,3-4-7 0,-3 4-1 15,0 0 2-15,4-6 1 0,-4 6-2 0,0 0 1 16,6-7-3-16,-6 7 5 0,0 0-1 0,9-3 2 16,-9 3-3-16,6-5-1 0,-6 5 4 0,8-4-3 15,-8 4-1-15,9-4 1 0,-9 4-1 16,10-2-2-16,-10 2 8 0,9-3-9 0,-9 3 1 15,9-3 22-15,-9 3-24 0,0 0 22 0,14-1-25 16,-14 1 27-16,9 3-19 0,-9-3 28 16,9 4-12-16,-1-1-8 0,-3 3 5 0,1 0 0 15,1 2 1-15,-1 0-7 0,3 0 1 0,-1 4-2 16,1-2-3-16,-1 1-1 0,1 0 8 0,-1 1-9 16,1-1-5-16,0 0 2 0,0 0 4 0,-1 0-2 15,2-1-7-15,-4 0-1 0,2-3-12 0,-2 1-1 16,1-1-14-16,-1-2-23 0,-1 3-9 0,0-3-21 15,0 1-19-15,-5-6-17 0,8 7-18 16,-8-7-24-16,9 7-150 0,-9-7 225 0</inkml:trace>
  <inkml:trace contextRef="#ctx0" brushRef="#br0" timeOffset="213092.55">23162 11193 17 0,'0'0'109'0,"0"0"-16"16,-9-4-14-16,9 4-7 0,0 0-14 0,-6-5-10 15,6 5-4-15,0 0-5 0,-8-4-6 0,8 4 7 16,0 0 0-16,0 0 3 0,-6-2 4 0,6 2 0 15,0 0-1-15,0 0 8 0,-7-3 8 0,7 3-3 16,0 0 6-16,0 0 2 0,-9-3-4 0,9 3-5 16,0 0 2-16,0 0 10 0,-10-5-7 0,10 5 8 15,0 0-24-15,0 0 46 0,-9-3-46 0,9 3 42 16,0 0-46-16,0 0 52 0,-9-2-55 0,9 2 51 16,0 0-65-16,0 0 55 0,0 0-66 15,0 0 54-15,-10-2-62 0,10 2 50 0,0 0-68 16,0 0 58-16,0 0-60 0,0 0 56 15,0 0-57-15,0 0 55 0,0 0-60 0,0 0 63 16,0 0-63-16,-4-5 58 0,4 5-79 0,0 0 76 16,0 0-63-16,0 0 60 0,0 0-63 0,0 0 62 15,0 0-68-15,0 0 67 0,9-3-55 0,-9 3 56 16,0 0-62-16,12-6 63 0,-12 6-64 0,11-2 65 16,-11 2-70-16,17-1 65 0,-8-1-63 0,1 2 64 15,3 0-60-15,-2-2 62 0,2 0-61 0,0 1 58 16,1 0-51-16,-1 0 51 0,-2-1-63 15,4-1 66-15,0 3-67 0,-3 0 65 0,2-2-60 16,2 2 59-16,-2-1-60 0,1 1 63 0,-1-1-59 16,3 1 66-16,-3-1-64 0,2 1 52 0,2 0-60 15,-1-1 62-15,-2 1-58 0,3-1 59 16,-2 1-65-16,0 0 67 0,2-2-62 0,1 2 55 16,-1-1-52-16,0 1 85 0,1 0-89 0,-2-1 63 15,2 0-67-15,0 1 62 0,-1 0-57 0,1 0 58 16,-2-2-60-16,2 2 60 0,0 0-58 0,-2 0 61 15,2 0-60-15,-2 0 62 0,-1-2-61 0,2 2 55 16,-1 0-60-16,-2-2 63 0,0 4-60 0,3-2 63 16,-4-2-63-16,4 2 59 0,-4 0-55 15,4 0 56-15,-4 0-51 0,5 0 53 0,-3 0-61 16,-1 0 59-16,4-2-51 0,-1 2 53 0,0 0-61 16,2 0 59-16,-2 0-59 0,0 0 61 0,4-1-61 15,-3 1 61-15,0 0-56 0,2-1 53 0,-1 1-56 16,-2-1 55-16,2 1-55 0,0 0 57 15,1-1-59-15,-3 1 58 0,3 0-54 0,-1 0 58 16,-1-2-57-16,1 2 62 0,0-1-51 0,0 0 51 16,0 0-57-16,-1-1 59 0,1 1-56 0,-1 1 57 15,2 0-57-15,-2-2 53 0,3-1-61 0,-2 2 59 16,2 0-56-16,-2 0 58 0,2 0-62 0,-2-2 62 16,2 3-63-16,0-1 57 0,0 1-55 15,-2 0 54-15,2-1-55 0,-2-1 55 0,1 2-60 16,-1-1 60-16,2 1-55 0,-3 0 56 0,3 0-59 15,-2-2 63-15,2 2-62 0,-3-1 55 0,4 1-56 16,-5-1 59-16,5 1-61 0,-4-3 46 0,3 3-43 16,-3-1 59-16,0 1-51 0,2-1 45 0,-2 1-54 15,0-2 55-15,-5 2-54 0,4 0 54 16,-4 0-54-16,1 0 55 0,-2 0-57 0,1 0 59 16,0 0-58-16,-1 0 57 0,0 0-49 15,-13 0 45-15,24 2-54 0,-24-2 56 0,19 0-55 0,-19 0 55 16,18 1-57-16,-18-1 62 0,16 0-61 15,-16 0 57-15,12 0-60 0,-12 0 61 0,0 0-56 16,17 0 67-16,-17 0-67 0,0 0 51 0,13 1-58 16,-13-1 48-16,0 0-44 0,0 0-11 0,11 3-72 15,-11-3 23-15,0 0-61 0,0 0-22 0,0 0-40 16,0 0-36-16,0 0-40 0,9 2-149 0,-9-2 94 16</inkml:trace>
  <inkml:trace contextRef="#ctx0" brushRef="#br0" timeOffset="214321.55">23442 11102 37 0,'0'0'172'16,"0"0"-15"-16,0 0-26 0,0 0-15 0,0 0-13 15,0 0-5-15,0 0-5 0,0 0-4 0,0 0 0 16,0 0-9-16,0 0 1 0,-8-2-5 0,8 2-7 16,0 0-8-16,0 0-2 0,0 0-4 0,0 0-10 15,0 0-10-15,0 0-3 0,0 0-7 0,0 0-6 16,0 0 8-16,0 0-8 0,0 0 1 0,9-3 4 16,-9 3 3-16,0 0 6 0,14 0 3 15,-14 0-34-15,13 0 46 0,-13 0-47 0,19 0 50 16,-7 0-60-16,-1 1 49 0,3 1-51 0,-1-2 44 15,6 1-48-15,0 0 42 0,1 0-45 16,1 1 48-16,1-2-53 0,0 0 57 0,3 0-57 16,2 1 53-16,1-1-52 0,-1 1 46 0,1-1-44 15,0 0 64-15,0 0-71 0,1 0 48 0,-1-1-47 16,0 1 65-16,0-1-67 0,1 1 49 0,-2 0-51 16,4-2 52-16,-2 1-46 0,2 0 47 0,-2 0-48 15,1-1 50-15,0 1-48 0,1 1 46 0,-3-2-43 16,3-1 62-16,-3 3-63 0,1-1 40 15,-3 0-45-15,2 1 45 0,0 0-44 0,-1 0 47 16,0 0-47-16,0 0 49 0,1 0-46 0,-4 1 49 16,-2-1-57-16,5 1 51 0,-4-1-48 0,2 3 50 15,2-1-50-15,-4-1 73 0,1 1-72 16,2-1 46-16,-3 0-33 0,-4 0 41 0,4 1-59 16,-1-1 53-16,1 0-48 0,-3 0 46 0,2 0-46 15,0 3 47-15,-2-2-48 0,1-2 50 0,0 0-46 16,-1 2 53-16,-1-2-55 0,1 0 51 0,-2 0-54 15,2 1 49-15,-3-2-45 0,2 1 47 0,-2 0-48 16,-2 0 46-16,2 0-46 0,-3 0 53 0,0 0-58 16,0 0 44-16,0-2-46 0,0 4 37 15,-2-2-42-15,0 0 38 0,1 0-36 0,-1 0 41 16,-12 0-41-16,23 0 40 0,-23 0-46 0,24 0 29 16,-24 0-35-16,20 0 31 0,-20 0-27 15,21 1 19-15,-21-1-11 0,20 0-3 0,-20 0-3 16,19-1 5-16,-19 1-2 0,18 0-12 0,-18 0-4 15,17 0-4-15,-17 0 3 0,15 1 9 0,-15-1-2 16,17 0-2-16,-17 0-4 0,13 0-12 0,-13 0-8 16,14 1-8-16,-14-1 3 0,11 0-18 0,-11 0-32 15,13 0-86-15,-13 0 68 0</inkml:trace>
  <inkml:trace contextRef="#ctx0" brushRef="#br0" timeOffset="-214372.16">25272 10846 58 0,'-6'-5'228'0,"6"5"-44"0,-9-5-12 16,9 5-16-16,-8-8-18 0,8 8-3 0,-8-5-20 16,8 5 15-16,-7-4-37 0,7 4 34 0,-5-5-54 15,5 5 48-15,-7-6-56 0,7 6 4 0,0 0 1 16,-5-4 1-16,5 4 3 0,0 0-5 0,-4-4-7 15,4 4-8-15,0 0-6 0,0 0-12 0,0 0 1 16,-7-6-13-16,7 6-11 0,0 0-1 0,0 0-5 16,0 0-3-16,0 0 0 0,0 0-1 15,0 0 1-15,0 0-4 0,0 0 1 0,0 0 1 16,0 0 8-16,7 6-12 0,-7-6 4 0,7 5-1 16,-7-5 0-16,9 7 1 0,-3-1-2 15,2-1 5-15,-1-2-6 0,1 5 4 0,0-2 52 16,2-1-63-16,-1 4 59 0,1-2-70 0,0 1 55 15,2 1-60-15,-2 1 58 0,3-2-58 0,-2 1 51 16,1 2-54-16,-2-4 59 0,0 3-59 0,2-3 58 16,-2 2-51-16,-1-3 52 0,-1 3-61 0,2-4 62 15,-4 0-63-15,2 3 57 0,1-2-59 0,-3-2 62 16,-1 2-61-16,2 1 58 0,-3-3-60 0,-4-4 61 16,10 6-51-16,-8 0 49 0,-2-6-58 15,9 7 61-15,-9-7-78 0,7 6 77 0,-7-6-56 16,5 7 58-16,-5-7-65 0,4 5 67 0,-4-5-62 15,5 3 61-15,-5-3-52 0,0 0 49 0,6 5-58 16,-6-5 59-16,0 0-60 0,3 8 61 16,-3-8-60-16,0 0 62 0,0 0-62 0,5 4 65 15,-5-4-64-15,0 0 62 0,0 0-58 0,0 0 52 16,0 0-59-16,4 5 58 0,-4-5-57 0,0 0 59 16,0 0-60-16,0 0 62 0,0 0-58 0,-2 9 59 15,2-9-61-15,0 0 63 0,-6 5-62 0,6-5 64 16,-8 5-65-16,8-5 59 0,-7 8-58 15,7-8 59-15,-12 8-55 0,7-1 65 0,-3-1-50 16,1-1 64-16,0 0-58 0,0 5 57 0,-1-5-31 16,-2 5 24-16,1-3-63 0,-3 4 50 0,2-2-52 15,1 3 55-15,0-3-59 0,-2 3 56 0,-1 0-59 16,3-2 54-16,0 2-51 0,-1-2-16 0,2 2-42 16,-1-4-31-16,1 4-23 0,1-5-18 15,1 3-28-15,-1-2-38 0,1 1-30 0,1-2-267 16,0 1-13-16</inkml:trace>
  <inkml:trace contextRef="#ctx0" brushRef="#br0" timeOffset="-210890.19">17604 15788 180 0,'0'0'209'0,"-18"2"-42"0,18-2-19 15,-19 2-20-15,10 0-15 0,0 1-13 0,-2 0-11 16,-1-2-11-16,3 4-7 0,-2-2-7 15,-1 0-6-15,2 2-3 0,-3 3 0 0,2-2-11 16,-3 1-8-16,2 1-5 0,-1 0 4 0,2 1-32 16,-2 1 24-16,-1 2-18 0,0 0 23 0,1 3-27 15,-1-2 26-15,0 3-24 0,0 1 34 0,0 0-15 16,-3 3 31-16,3 2-20 0,-1-1 37 0,1 2-38 16,0 0 29-16,1 1-34 0,-1 0 33 15,5 1-40-15,-1 1 32 0,-3-1-22 0,4 2 15 0,5-3-5 16,-5-1-1-16,5 1-2 0,-2 0-4 15,2 0-4-15,-1-1-3 0,4 4 3 0,-2-4 3 16,2 2-20-16,1 0 24 0,-1-1-20 0,2 0 22 16,0 2-18-16,2-3 17 0,-2 2-22 0,4 1 21 15,-1-2-14-15,4 2 22 0,-1 1-18 0,1 0 19 16,0 1-19-16,2-1 15 0,0 0-6 0,-1-2 0 16,4 0-6-16,-3 0-5 0,4 0 2 0,-1-2-5 15,0-1-6-15,-2-3-1 0,3 4-3 0,0-6-2 16,-1 4-2-16,2-3 0 0,-2-1-1 0,0 0-2 15,5-2 4-15,0 4-7 0,0-1-1 0,1-3-1 16,-2-1 2-16,3 3 1 0,0-3-3 0,2 0 2 16,4-1 0-16,-6-2 0 0,2 0-2 15,0-1 2-15,6 0-1 0,-5-2-4 0,2-1 3 16,-3-2 1-16,6 1-2 0,-1-3 2 0,0-1-3 16,0 1 0-16,1-3-3 0,-3-3 0 0,3 3-1 15,-2-3 1-15,2-3-1 0,-1 2 3 0,0-2-1 16,-2 1 1-16,5-2 0 0,-1-2 1 0,-1 1-2 15,-1-3 1-15,1 1 0 0,-1 0 2 0,0-2-1 16,0-2 1-16,-2 2-1 0,3-2-1 0,-1 2 0 16,0-4-1-16,-4 2-17 0,5-1 20 0,-2 1-17 15,-1-1 14-15,1 1-10 0,-2-2 18 0,-2-1-17 16,2 4 13-16,-1-3-9 0,-1-1 17 0,-2 1-15 16,1 1 9-16,-2-2-9 0,-4 3 17 15,6-5-18-15,-5 1 17 0,-2 1-16 0,-1 0 11 16,0-1-11-16,0-2 18 0,-2 1-19 0,2-4 17 15,-3-1-13-15,-1 2 15 0,1-3-17 0,-2-4 13 16,0 5-20-16,-2-2 21 0,2 1-17 0,-6 0 20 16,2 1-14-16,-4-1 16 0,0 2-10 0,0 3 21 15,-1-4-11-15,-2-1 22 0,-2 3-14 0,-1-1 23 16,-2 1-11-16,-1-3 6 0,-5 0 5 0,4 1-4 16,-5 1-4-16,-1-1-5 0,1 2-45 0,0 0 57 15,-3-1-2-15,0 2-4 0,-4 0-16 0,2 0 6 16,-1-1-6-16,-4 1-7 0,-1-1-1 15,-1-1 4-15,3 5-10 0,-3-2 1 16,3 2-9-16,-7-4 4 0,3 3-9 0,1 3 2 16,-1-4-20-16,1 4 0 0,-3-2-27 0,-2 1 0 15,1-1-30-15,-1-1-2 0,0 2-29 0,0-1 9 16,0 0-28-16,-1 2 11 0,1-1-37 0,1 0-11 16,-1 0-65-16,4 3-16 0,0 0-44 0,0 2-42 15,0 0-317-15,0-2-159 0</inkml:trace>
  <inkml:trace contextRef="#ctx0" brushRef="#br0" timeOffset="-208058.19">14358 11095 69 0,'0'0'213'0,"0"0"-37"0,0 0-21 0,0 0-30 16,0 0-20-16,0 0-17 0,0 0-7 0,0 0-7 16,0 0-1-16,0 0 3 0,0 0-13 0,0 0 19 15,0 0-22-15,-8-4 31 0,8 4-31 0,0 0 39 16,0 0-40-16,0 0 43 0,0 0-47 0,0 0 14 15,0 0 4-15,0 0-6 0,0 0 4 0,0 0 7 16,-5-3 9-16,5 3 34 0,0 0-62 0,0 0 37 16,0 0-65-16,-4-4 51 0,4 4-62 15,0 0 42-15,0 0-59 0,0 0 48 16,0 0-61-16,-1-7 58 0,1 7-67 0,0 0 52 16,0 0-54-16,0-8 52 0,0 8-59 0,0 0 57 15,1-6-59-15,-1 6 6 0,0 0 48 0,4-9-48 16,-4 9 62-16,5-6-67 0,-5 6 60 0,7-5-59 15,-7 5 57-15,9-9-59 0,-9 9 57 0,11-5-57 16,-2 2 54-16,0 0-54 0,0-1 56 0,0 0-59 16,0 1 59-16,1 2-55 0,0-2 59 0,1 1-59 15,0 1 54-15,-1-1-50 0,2 0 48 0,-12 2-53 16,24-3 59-16,-10 3-57 0,-2 0 63 0,-1 0-68 16,3 3 57-16,2-3-56 0,-4 2 56 15,4-2-52-15,-1 3 60 0,-1-2-61 0,1 0 55 16,1 0-55-16,0 1 57 0,2-1-57 0,0 1 56 15,-1-1-51-15,-1 3 51 0,3-3-55 0,-2 2 59 16,1-1-59-16,0-1 53 0,1 2-54 0,-1-1 56 16,1 1-56-16,0-2 50 0,-1 5-48 0,3-2 54 15,-2-3-53-15,-1 1 48 0,2 1-47 0,-2 1 58 16,4 0-60-16,-2 0 55 0,-2-3-49 0,8 2 33 16,-5-1-36-16,2 1 53 0,-1 1-52 0,1-2 45 15,3 1-46-15,-2-1 54 0,-1 0-57 16,3 1 57-16,-5-2-58 0,2 1 56 15,3-1-54-15,-4 2 57 0,-1-1-59 0,2-2 59 16,-2 1-58-16,-1 1 57 0,3-1-52 0,1-1 63 16,-2 1-67-16,1-1 55 0,0 1-62 0,0 1 59 15,-1-2-56-15,2 0 57 0,-1 0-53 0,0 1 53 16,-1-1-54-16,1 0 58 0,1 0-58 0,-2 0 58 16,1 1-51-16,0-1 52 0,0 0-57 0,-4 0 60 15,4 1-59-15,1-1 59 0,-2 0-60 0,0 0 53 16,-2 1-54-16,6-1 56 0,-7 0-65 0,4 0 66 15,3 0-53-15,-5 0 55 0,1 0-59 0,1 0 57 16,0 0-48-16,0-1 49 0,-1 1-51 16,-2 0 55-16,3 0-49 0,-1-1 52 0,-3 1-54 15,4 0 53-15,-5 0-57 0,4 0 55 0,-2 0-56 16,-2 0 53-16,1-1-55 0,2 1 57 0,-3 0-58 16,-2 0 56-16,0-1-55 0,0 1 51 0,1 0-63 15,-1-2 65-15,0 1-53 0,-2 0 55 0,0 1-59 16,1-1 54-16,-1-1-54 0,0 1 55 15,-2 1-55-15,-12 0 54 0,24-2-51 0,-14-1 54 16,-10 3-58-16,18-1 51 0,-18 1-49 0,14-1 55 16,-14 1-55-16,13-1 57 0,-13 1-54 0,10-1 50 15,-10 1-54-15,0 0 54 0,13-2-57 0,-13 2 56 16,0 0-57-16,10-1 55 0,-10 1-56 0,0 0 53 16,0 0-49-16,13 0 52 0,-13 0-52 15,0 0 57-15,0 0-59 0,9-1 55 0,-9 1-54 16,0 0 56-16,0 0-56 0,13-1 55 0,-13 1-54 15,0 0 57-15,0 0-58 0,0 0 51 0,0 0-79 16,10-2 28-16,-10 2-83 0,0 0 11 0,0 0-86 16,0 0-7-16,0 0-47 0,-9 3-52 0,9-3-29 15,-9 1-183-15,9-1 2 0</inkml:trace>
  <inkml:trace contextRef="#ctx0" brushRef="#br0" timeOffset="-207044.18">16414 10884 176 0,'0'0'170'0,"-5"-6"-14"0,5 6-18 16,-4-4-10-16,4 4-8 0,0 0-9 16,0 0 43-16,-6-8-63 0,6 8 19 0,0 0-30 15,0 0 30-15,-4-6-38 0,4 6 48 0,0 0-57 16,0 0 9-16,0 0 0 0,-5-3-6 0,5 3 9 15,0 0 0-15,0 0-2 0,0 0-5 0,0 0-9 16,0 0-8-16,0 0-4 0,0 0-9 0,0 0-8 16,-4-7-4-16,4 7 3 0,0 0 38 0,0 0-55 15,0 0-7-15,0 0-1 0,0 0 0 0,0 0-1 16,0 0-4-16,0 0 0 0,0 0-4 0,0 0 2 16,0 0 1-16,0 0 2 0,0 0-3 15,0 0 0-15,0 0 3 0,0 0 4 0,9 2 44 16,-9-2-59-16,10 2 55 0,-10-2-63 0,9 4 56 15,-9-4-55-15,13 7 52 0,-3-3-53 0,-2 1 53 16,1-1-54-16,1 2 55 0,-1 1-56 0,1-2 54 16,2 1-53-16,-1 1 52 0,1 1-55 0,-1-2 54 15,1 2-55-15,-2-2 57 0,3 3-58 0,-3-3 51 16,-1-1-55-16,4 4 61 0,-4-2-61 16,0-2 56-16,1 3-56 0,-1-3 60 15,0 0-57-15,0 2 55 0,-2-1-51 0,2-3 49 0,-1 4-45 16,-2-1 54-16,2-2-64 0,-3-1 54 15,2 0-57-15,0 3 55 0,-3-1-54 0,-4-5 55 16,10 4-56-16,-10-4 59 0,8 8-57 0,-8-8 57 16,9 5-68-16,-9-5 68 0,5 6-50 0,-5-6 49 15,0 0-53-15,8 7 56 0,-8-7-60 0,0 0 55 16,6 5-51-16,-6-5 53 0,0 0-60 0,4 4 61 16,-4-4-55-16,0 0 58 0,0 0-59 0,4 6 59 15,-4-6-52-15,0 0 51 0,0 0-54 0,0 0 57 16,0 0-56-16,5 6 60 0,-5-6-56 0,0 0 68 15,0 0-57-15,0 0 59 0,0 0-52 0,0 0 49 16,0 0-53-16,0 0 45 0,0 0-54 0,0 0 61 16,-4 6-68-16,4-6 63 0,0 0-67 15,0 0 62-15,0 0-49 0,-6 3 51 0,6-3-51 16,0 0 57-16,-8 5-61 0,8-5 55 0,-8 4-59 16,8-4 50-16,-6 7-47 0,6-7 54 15,-10 7-53-15,3-1 51 0,2 0-50 0,-1-1 54 16,-3 3-60-16,1-1 56 0,2-1-51 0,-2 5 52 15,-1-4-54-15,0 4 63 0,0 0-45 0,3-1 54 16,-4-1-45-16,2 1 58 0,-1 1-48 0,0-3 59 16,0 5-45-16,0-6 5 0,3 5 5 15,-2-6 2-15,2 5 0 0,-1-3-12 0,1-2-2 0,1 3-5 16,-3-4-5-16,3 4-2 0,1-3-2 0,-1-1-2 16,1 1-2-16,0 0-2 0,-2-1-3 15,6-5-2-15,-5 9 1 0,5-9-3 0,-8 7-1 16,8-7-1-16,-2 7 1 0,2-7-1 0,-7 7 4 15,7-7-9-15,0 0 3 0,-6 7 1 0,6-7-2 16,0 0-2-16,0 0-9 0,-4 5-21 0,4-5-26 16,0 0-33-16,0 0-36 0,0 0-38 0,0 0-45 15,0 0-37-15,-1 7-32 0,1-7-32 0,0 0-79 16,0 0-253-16,0 0-155 0</inkml:trace>
  <inkml:trace contextRef="#ctx0" brushRef="#br0" timeOffset="-175837.33">22505 17005 5 0,'-9'-2'95'0,"9"2"12"15,-7-5-27-15,7 5 14 0,0 0-34 0,-13 0 28 16,13 0-22-16,-13-1 35 0,13 1-9 0,-13-2 4 16,13 2-38-16,-15-1 22 0,15 1-28 15,-17-2 11-15,17 2-28 0,-19 0 19 16,19 0-24-16,-22 0 18 0,10 2-22 0,0-1 27 15,-2 1-28-15,4-1 28 0,-3-1-24 0,-2 5 2 16,2-5 3-16,-4 3-5 0,3-1-2 0,-2 2-7 16,0-2-8-16,0 2 1 0,0-1 1 0,1 2 13 15,0-2-14-15,-2 3-9 0,3-1 29 0,-1-2-35 16,-1 3 22-16,2 0-28 0,0-1 24 0,-1 2-28 16,2 0 26-16,-1-1-29 0,0 3 29 0,0-1-30 15,1 0 30-15,2 2-27 0,-1-2 32 0,1 1-26 16,0 2 23-16,1-1-27 0,1 2 34 15,0-2-27-15,-1 6 31 0,1-4-28 0,3 0 27 16,-1 2-27-16,0-1 33 0,-1 5-28 0,3-5 32 16,-3 3-28-16,6-1-12 0,-3-1 27 0,0 2 20 15,2-1-32-15,-1 0 6 0,0 2-1 0,3 0 1 16,0-2 4-16,-2 1-5 0,3 0 8 0,-1-2 5 16,1 0 0-16,1 3-3 0,0 0 7 15,1 0 0-15,0 0-2 0,1 0 1 0,-2 1-4 16,4-1 11-16,-1 1-17 0,4 1 14 0,-3 2-20 15,1-2 18-15,2 1-15 0,1-2 8 0,0 1-13 16,0 0 14-16,1 0-14 0,1 1 13 16,4 1-15-16,-3 1 11 0,5-1-14 0,-2 0 13 15,2 0-13-15,2 0 11 0,-2 0-10 0,3-2 8 16,2 2-14-16,-2-3 6 0,3 0-8 0,0 1 6 16,0-1-6-16,-1-1 8 0,5 0-5 0,-3-1 0 15,2-3-6-15,-1 2 5 0,1-1-6 0,-2 0 11 16,2-3-11-16,-1 1 12 0,-2-3-7 0,-1 0 4 15,2-1-12-15,-1 1 15 0,0-2-11 0,1-1 12 16,0-1-17-16,0-1 9 0,0 0-6 0,-5-2 11 16,4 0-5-16,-1-2 5 0,0 0-4 0,-2-3 4 15,3 1-10-15,3-2 11 0,-3-3-11 0,-3-2 11 16,3 2-16-16,1-4 18 0,2-2-8 16,-3 0 5-16,1-1-12 0,-1-1 8 0,-1-1-4 15,-3 1 9-15,3-2-3 0,-2 0 3 0,0 0-8 16,-3-2 11-16,-2 3-6 0,2-3 6 15,-4 3-4-15,0-3 5 0,-3 1-5 0,3-1 9 16,-2-1-6-16,-3 2 7 0,1-2-9 0,0 0-1 16,-1-2 21-16,-3 0 6 0,0-1-3 0,-1 2-2 15,1-5-5-15,-3 1-3 0,0-2-4 0,-4 1 3 16,2-2 3-16,-2-1-9 0,-2-2 4 0,0-1 3 16,2 0 8-16,-5 1 5 0,2 0 4 0,-3 1 2 15,1 0-2-15,-2 1 3 0,0 1-3 0,-4-1-2 16,3 1 1-16,-2 1 1 0,-2 1-9 15,0 1 12-15,-1 1-7 0,-2-2 16 0,1 3-12 16,-1 0 19-16,-1 1-1 0,-1 4 7 0,1-3-12 16,-5 4-1-16,4-1-5 0,-3 2-6 0,-1 1-8 15,2 2-6-15,0 3-13 0,-1 0 0 0,-6 1-5 16,5-1-9-16,-1 4-3 0,-2 2-5 0,1-1-14 16,-2 2-31-16,0 1-9 0,-1 2-34 0,-1 0-17 15,1 2-24-15,-2-2-7 0,1 3-45 0,-2 1 5 16,5 0-50-16,-2 0 4 0,-1 0-29 0,2 2-17 15,0-1-32-15,-1 1-5 0,5 0-223 0,-2-1-44 16</inkml:trace>
  <inkml:trace contextRef="#ctx0" brushRef="#br0" timeOffset="-169989.67">18941 11203 120 0,'0'0'133'16,"-14"-1"-10"-16,14 1-16 0,-14 0-2 0,14 0-14 15,-13-1-3-15,13 1-9 0,-14 1-6 0,14-1 0 16,-14 0-9-16,14 0-1 0,-15 1-10 0,15-1-2 16,-16 2-12-16,16-2 1 0,-15 2-9 15,15-2 5-15,-13 2-8 0,13-2 21 0,-15 1-17 16,15-1 35-16,-12 2-21 0,12-2 40 0,0 0-37 15,-19 1 60-15,19-1-51 0,0 0 59 0,-13-1-59 16,13 1 11-16,0 0 8 0,-13 0 9 16,13 0-7-16,0 0 56 0,-12-3-60 0,12 3 54 15,0 0-55-15,-12 0 46 0,12 0-54 0,0 0 42 16,-10-4-60-16,10 4 43 0,0 0-59 0,0 0 37 16,0 0-53-16,-8-3 47 0,8 3-62 0,0 0 44 15,0 0-58-15,0 0 48 0,0 0-52 0,0 0 45 16,0 0-53-16,-6-4 49 0,6 4-51 15,0 0 52-15,0 0-50 0,0 0 55 0,0 0-59 16,0 0 53-16,13 0-49 0,-13 0 55 0,11-1-53 16,-11 1 49-16,18-1-51 0,-4 0 55 0,0-1-50 15,4 1 54-15,0 0-49 0,5-1 54 0,1-2-55 16,6 3 54-16,-1-2-46 0,7 1 48 0,0 1-42 16,1 0 46-16,2-1-53 0,0 1 50 0,2-1-54 15,-1 1 51-15,1-3-52 0,2 3 54 16,0 1-59-16,-1-2 54 0,-1 1-56 0,5 1 54 15,3-1-49-15,-1 0 50 0,3 1-47 0,-7 0 57 16,0-1-52-16,-1 1 53 0,0 0-53 16,-1 1 58-16,-1-1-56 0,0 0 58 0,-1 0-59 15,-2 1 55-15,-1 0-58 0,0 0 59 0,3 1-52 16,-6 2 56-16,3-3-51 0,-6 0 51 0,0 2-54 16,1-3 48-16,-3 2-46 0,-1 0 48 0,3-1-57 15,-3 0 56-15,0 2-58 0,0 0 54 0,-2-1-56 16,-1 1 56-16,1-2-57 0,-2 2 58 0,-2-2-63 15,-2 0 59-15,1 1-50 0,-2-1 46 0,0 1-52 16,0 0 52-16,-2 0-56 0,2 0 54 0,-2-2-56 16,-1 1 54-16,0 1-55 0,-1-1 53 15,-1-1-55-15,3 1 52 0,-3 0-52 0,0-1 59 16,0 2-58-16,-3-1 0 0,2-1 7 0,0 0 18 16,-13 0-17-16,20 1 3 0,-20-1 3 15,17 0-1-15,-17 0 4 0,15 1 7 0,-15-1-9 16,14 0 5-16,-14 0-2 0,12 1 2 0,-12-1 0 15,10 2 1-15,-10-2-3 0,13 1 1 0,-13-1 1 16,0 0-1-16,15 2 0 0,-15-2 5 0,0 0-13 16,14 0-12-16,-14 0-16 0,0 0 34 0,13 3-70 15,-13-3 38-15,0 0-64 0,11 1 36 0,-11-1-63 16,0 0 41-16,11 1-65 0,-11-1 46 0,0 0-68 16,9 3 11-16,-9-3-22 0,0 0-5 0,0 0 19 15,11 1-22-15,-11-1-15 0,0 0-11 16,0 0-38-16,10 1-21 0,-10-1-167 15,0 0 79-15</inkml:trace>
  <inkml:trace contextRef="#ctx0" brushRef="#br0" timeOffset="-169722.58">21093 11175 156 0,'0'0'237'0,"0"0"-56"0,0 0-34 0,0 0-29 16,-9-1-16-16,9 1-16 0,0 0-19 0,0 0-9 15,-11-2-8-15,11 2-8 0,0 0-15 0,0 0-4 16,-13 0-9-16,13 0-19 0,0 0-31 0,-13-1-51 15,13 1-52-15,0 0-188 0,0 0 214 0</inkml:trace>
  <inkml:trace contextRef="#ctx0" brushRef="#br0" timeOffset="-168206">20794 10986 196 0,'0'0'246'0,"0"-9"-37"0,0 9-23 15,0-8-30-15,0 8 1 0,-1-9-36 0,1 9 18 16,1-8-39-16,-1 8 46 0,-1-10-45 0,1 10 47 16,0-8-38-16,0 8 31 0,-3-13-61 0,3 13 54 15,-1-8-69-15,1 8 54 0,-1-13-65 0,1 13 51 16,-3-9-61-16,-1 3 48 0,4 6-52 0,-4-8 52 15,4 8-50-15,-5-11 51 0,5 11-37 0,-5-9 41 16,5 9-56-16,-2-7 48 0,2 7-58 0,-4-9 41 16,4 9-54-16,-4-2 42 0,4 2-56 0,0 0 42 15,-4-8-59-15,4 8 46 0,0 0-53 0,-4-6 46 16,4 6-57-16,0 0 51 0,0 0-51 16,0 0 53-16,0 0-49 0,0 0 57 15,0 0-56-15,9 9 51 0,-9-9-52 0,9 7 55 16,-1 2-51-16,-2-2 49 0,3-1-52 0,0 5 55 15,4-2-55-15,-3 2 53 0,4-2-54 0,-4 4 62 16,3-1-62-16,1-2 59 0,2 4-56 0,-4-2 52 16,1-2-51-16,4 4 51 0,-6-5-53 0,1 3 53 15,2-2-55-15,-4 0 56 0,3-1-51 0,-3 1 53 16,0-3-57-16,0 2 54 0,-1-2-54 0,0 2 53 16,-1-4-52-16,1 1 52 0,-3 1-52 15,2-2 52-15,-3 0-53 0,3 0 51 0,-8-5-47 0,9 9 47 16,-9-9-50-16,6 5 54 0,-6-5-50 15,8 8 51-15,-8-8-46 0,6 6 55 0,-6-6-52 16,5 5 56-16,-5-5-50 0,3 9 52 16,-3-9-36-16,2 7 49 0,-2-7-51 0,2 10 61 15,-2-10-58-15,-2 7 53 0,2-7-55 0,-2 13 72 16,-1-8-64-16,2 1 5 0,-3 3 5 0,-1-3 3 16,1 5 5-16,-2-3-4 0,-2 4-5 0,2-3 1 15,-3 5-1-15,0-2-6 0,-1 0-2 0,-2 4-3 16,1-1-27-16,-1 0 26 0,-2 1-26 0,1-1 27 15,2 1-26-15,-2 1 31 0,-1-2-10 0,4 1 0 16,-2 0-1-16,0 0-6 0,1-3-1 0,1 3 0 16,0-2-2-16,2-3 1 0,-1 2-1 0,3-1 0 15,-3-2 0-15,1 2 6 0,4-3-7 0,-1 0-1 16,0-4-3-16,0 6-5 0,1-5-6 16,-1-1 12-16,4 2-30 0,1-7-9 15,-5 9-7-15,5-9 40 0,-7 8-65 0,7-8 45 16,-2 6-70-16,2-6 43 0,-5 5-68 0,5-5 36 15,0 0-76-15,-4 9 21 0,4-9-104 0,0 0-41 16,0 0-34-16,0 0-43 0,0 0-334 0,-9-4-208 16</inkml:trace>
  <inkml:trace contextRef="#ctx0" brushRef="#br0" timeOffset="-165906.92">20156 10427 330 0,'0'0'365'0,"0"0"25"0,0 0-107 0,0 0 46 0,4-5-73 16,-4 5 39-16,-4-7-96 0,4 7 23 16,-6-10-67-16,2 4 41 0,-1-2-61 15,-3 1 44-15,-2-4-75 0,1 1 43 0,0-1-72 16,-5-5 45-16,1 1-66 0,-2 0 45 0,-3-4-68 16,-1 1 44-16,-2-3-60 0,0 0 49 0,-5-2-63 15,1 0 7-15,-1-1-8 0,-2-1 2 0,1 0-2 16,-1 1-19-16,-3-4 22 0,3 2 3 0,-1-2-5 15,-2-1 0-15,-1-2-1 0,0 2 52 0,3-3-63 16,-8-5 51-16,-3-1-53 0,3-1 45 0,0 0-54 16,-1 0 49-16,-2-1-55 0,-1-2 54 0,0 1-58 15,-1 1 59-15,0 0-58 0,-2 2 55 0,-3-1-53 16,1-1 5-16,-1 2 14 0,-3 0-7 16,0 0 6-16,-1 0 0 0,-4 1 5 0,3 0 45 0,-6 1-55 15,2-1 47-15,-4 1-52 16,-3-1 53-16,2 2-56 0,-4 1 51 0,-2 1-47 15,-3 1 45-15,2-2-53 0,-3 1 57 0,-1 4-58 16,-3-3 53-16,-1 1-52 0,-3 1 52 0,1 0-54 16,-4 2 54-16,-16-5-53 0,14 5 5 0,-16-3 10 15,13 5 5-15,-15-2-5 0,12 7 51 0,2-1-59 16,-19-2 50-16,16 4-50 0,-2 2 51 0,-2 2-55 16,-2 1 48-16,-14-4-47 0,11 4 51 0,2 3-53 15,-21-1 50-15,18 4-51 0,-1 1 52 0,-3-1-44 16,0 3 44-16,-2 3-56 0,2-3 58 15,-2 4-56-15,-1 1 52 0,-3 1-49 0,4 1 49 16,-2 1-52-16,-1 2 53 0,-16 1-51 0,17 1 53 16,-19 3-55-16,2 0 54 0,-1 2-52 0,7 0 55 15,19 0-54-15,-18 4 6 0,17-2 8 0,-12 5-3 16,-1 3 3-16,4 1 6 0,5 1 0 0,-1 2 49 16,17-3-58-16,-11 9 51 0,0 0-54 0,3 3 48 15,-1 0-51-15,1 4 51 0,2 0-52 0,2 4 50 16,2-1-53-16,2 2 52 0,17-6-52 0,-10 11 53 15,1-4-52-15,1 7 4 0,14-8 8 16,-9 8 49-16,12-6-59 0,-8 11 57 0,13-6-53 16,-1-1 38-16,7 5-43 0,0-1 57 0,1 3-57 15,2-1 53-15,5 1-55 0,-1 0 53 16,5-2-52-16,7 1 8 0,-1 2 4 0,3 0 2 16,4 0 49-16,3 1-54 0,2 1 51 0,2-1-57 15,3 0 53-15,4-1-55 0,0 3 53 0,5-8-55 16,3 2 5-16,-2 0 9 0,8 0 3 0,0 1 2 15,3 0 1-15,3 11 46 0,-1-3-54 0,7 3 50 16,2-3-57-16,0 2 53 0,5-2-51 0,0-1 45 16,3 1-46-16,2 0-3 0,4-4 10 0,3 2 26 15,1 1-28-15,1 0 52 0,2-2-60 0,2 2 54 16,1 0-55-16,3-2 53 0,1 1-52 0,3 1 49 16,-2-1-50-16,2-1 5 0,2 0 4 0,12 9 8 15,-10-11 0-15,11 9 50 0,1 2-55 16,3-4 40-16,4-2-40 0,-2-2 51 0,3-1-51 15,0 1 51-15,5-5-51 0,-1 0 53 0,-9-9-52 16,14 5 53-16,1-5-46 0,4 4 4 0,0-8 5 16,3 3-1-16,2-2 50 0,4-5-51 0,-1 1 56 15,4-3-63-15,-1 0 32 0,8-1-35 0,-1-2 56 16,4-3-61-16,1-1 50 0,-1-2-54 0,1-2 51 16,0-4-53-16,4 2 43 0,-17-7-45 0,21 2 53 15,-16-4-56-15,19 2 52 0,-18-5-52 0,1-4 51 16,24 3-51-16,-19-2 54 0,2-3-56 15,22-1 52-15,-21-1-54 0,3 0 57 0,0-4-54 16,-1 0 57-16,1-2-56 0,25 1 49 0,-28-2-54 16,2 0 56-16,18-5-52 0,-21 3 54 0,17-3-56 15,0-4 56-15,-23 5-56 0,21-7 59 0,-24 1-58 16,18-3 56-16,-20 2-56 0,18-5 53 16,-3-3-51-16,-20 3 13 0,-3-1 40 0,22-6-47 15,-8 0 3-15,-15 0 2 0,1 2 2 0,12-9 6 16,-17 10 2-16,-1-8 0 0,12-6 4 0,-2 4-1 15,-15 0 0-15,15-9 53 0,-5-1-67 0,-15 7 58 16,-1-2-58-16,-2-1 52 0,-1-1-46 0,-3 0 38 16,-1-3-53-16,-3-1 14 0,-2 2-4 0,-3-3 3 15,-1-1-24-15,1 3 36 0,-4-3-25 16,-4 0 27-16,1-2 0 0,-2 2-1 0,-5-1 1 16,0-1-3-16,-1-1 56 0,-4-1-66 0,-1 0 5 15,-4 1 5-15,0-2-4 0,-1 0 10 0,-4 1-5 16,-2-1-27-16,-1 2 35 0,-2-3-22 0,-3 2 34 15,-2 4-2-15,-3 2-1 0,1-2-1 0,-1 0-3 16,0 0-1-16,-1-1 3 0,0 4-8 0,0-1 16 16,-2-2-15-16,2 5-11 0,-3-1 2 0,2-3-23 15,-2 5 26-15,0 1-25 0,-1 1 23 16,1 0-16-16,-1 6 28 0,3-5-22 16,-3 8 21-16,-3-3-26 0,-1 5 38 0,3-3-36 15,-3 7 40-15,1-2 9 0,-2 1-22 0,1 2 36 16,-1 2-10-16,-1 1 36 0,-1 1-4 0,0 1-5 15,0 1-4-15,-2 4-2 0,0-1-4 0,3 0-15 16,-3 1-8-16,1 1-12 0,-1 2-12 0,1 0 14 16,-1 3-9-16,0-3-4 0,3 4-3 0,-3 5-4 15,0-14-3-15,0 14-2 0,1-8-1 0,-1 8 0 16,0-11-3-16,0 11-6 0,0 0 7 0,1-7-1 16,-1 7 4-16,0 0-1 0,0-10-4 0,0 10-1 15,0 0-7-15,0 0 3 0,0-6 7 16,0 6 0-16,0 0-1 0,0 0 2 0,0 0 1 0,0 0-1 15,0 0-7-15,0-8 3 0,0 8-3 16,0 0-15-16,0 0-18 0,0 0-15 0,0 0-14 16,0 0-35-16,0 0-28 0,0-7-36 15,0 7 10-15,0 0-88 0,0 0-1 0,0 0-98 16,0 0-11-16,0 0-72 0,0 0-84 0,0 0-289 16,0 0-324-16</inkml:trace>
  <inkml:trace contextRef="#ctx0" brushRef="#br0" timeOffset="-103556.25">25475 10740 346 0,'-10'-9'302'0,"1"2"-43"16,-2-5-24-16,0 5-32 0,-1-5-18 15,-4-1-9-15,3-1-19 0,-3-1 0 16,-1-2 50-16,1-1-74 0,-3 0 35 0,-1-2-70 16,1 1 52-16,-1-1-73 0,-5-4 50 0,1-1-61 15,0 0 42-15,0 1-57 0,-2-4 35 0,3 3-60 16,-4-2 46-16,0-2-57 0,-1 3 48 0,-1-3-58 16,-2 2 53-16,2-3-61 0,-3 4-1 0,0-4 4 15,-1 1-1-15,-1 1 5 0,-5-6-2 0,-2 1-2 16,0 2 49-16,0-3-57 0,-2 2 54 0,-1 1-55 15,-2-3 56-15,1-1-60 0,-2 3 55 16,0-4-59-16,-4 4 54 0,0-3-50 0,1-1 51 0,-4 1-57 16,-1 0 57-16,1 0-54 0,-2 2 51 0,-1-2-44 15,-2 1 50-15,0 0-59 16,-2-1 53-16,-2 1-51 0,2 2 9 0,-4-2 8 16,-3-1 0-16,-1 1 52 0,-1 1-53 0,-1-2 49 15,1 2-53-15,-4-2 49 0,1 0-57 0,-1 0 57 16,-3-1-63-16,3 4 50 0,-17-9-52 0,1 1 51 15,-2 1-54-15,1 1 52 0,12 6-54 0,-16-5 54 16,3 0-51-16,12 5 52 0,-15-4-56 0,-2 1 51 16,1 1-53-16,-1 2 17 0,14 4-1 15,0 3 3-15,-18-8 2 0,-1 5 51 0,-2-1-61 16,-1 3 53-16,16 4-40 0,-20-5 35 0,2 4-57 0,-2-4 55 16,1 5-53-16,0-2 50 0,-2 3-53 15,2-1 52-15,-2 0-53 0,-4 0 56 0,21 5-54 16,-20-5 51-16,1 3-47 0,-2 0 46 15,3-1-53-15,-4 1 58 0,0 2-59 0,1 0 54 16,16 3-52-16,-19-3 55 0,1 1-54 0,19 1 54 16,-21-1-53-16,19 4 49 0,-19-3-42 0,20 1 47 15,-20 0-54-15,20 4 54 0,-2-4-51 0,-1 3 52 16,0 0-57-16,-18-3 56 0,18 5-53 0,-2-3 51 16,2 3-51-16,-3-2 7 0,2 2 52 0,1 0-56 15,-1 2 52-15,-3-3-54 0,4 4 54 16,-1-2-50-16,2 0 0 0,-2 3 6 0,1-3 4 15,0 3 0-15,-1 1-1 0,2 0 5 0,-1-2 8 16,0 3-6-16,0 0 3 0,4 1-1 0,0 1 2 16,1-1 0-16,0 2 0 0,3 0 0 0,-2 0 47 15,3 0-57-15,0 2 3 0,0-1-1 0,4 1 2 16,1-1 10-16,-1 2-2 0,4 0-6 16,-1 4 51-16,2-5-61 0,0 3 50 0,1 1-55 15,-1 0 51-15,2-1-54 0,1 3 53 0,1 0-56 16,2-2 55-16,-2 4-54 0,5-3 52 15,-1 4-53-15,2-3 55 0,-1 5-52 0,1-4 48 0,1 4-55 16,-2 0 56-16,4-2-57 0,-2 5 55 0,1 0-47 16,-1 1 44-16,3 0-50 0,1 1 49 15,-2 2-50-15,1 2 55 0,0-2-55 0,0 1 54 16,-1 4-53-16,-2 0 56 0,6 1-63 0,-1 0 61 16,1 1-55-16,1 1 58 0,1 1-51 0,0 4 4 15,1-2-2-15,-2 1 5 0,4 3 6 0,-2 0 0 16,3 3 2-16,-1 0 49 0,1 0-55 0,1 2 47 15,0-2-53-15,3 2 54 0,-2 2-58 0,5 2 49 16,-2-2-50-16,0 0 51 0,2 3-51 0,0 0 52 16,-1-2-56-16,4 4 7 0,0-2 9 0,-1 2 0 15,4-1 48-15,0 4-53 0,-1-3 51 0,4 3-52 16,0-2 39-16,1 4-40 0,3 0 45 16,-1 0-55-16,4-2 61 0,-1 3-61 0,2 0 54 15,4-2-54-15,3-2 5 0,-2 2 8 0,4 2 6 16,4 0 0-16,0-2 0 0,0 2 48 0,3 0-55 15,3 2 49-15,-1 1-54 0,8-10 49 0,-3 3-53 16,4 1 51-16,0-1-50 0,3 1 3 0,1 2 3 16,1-1-5-16,3 2 17 0,1 3 1 0,1-2-4 15,4 0 54-15,0 10-55 0,4-1 44 16,0 0-52-16,5-1 44 0,0 1-53 0,3-2 53 16,2 0-55-16,3-2 8 0,2 2 6 0,3-1 2 15,1 0 47-15,1 0-52 0,3-1 47 0,0 2-54 16,4 0 54-16,1-4-58 0,0 3 58 15,5 0-58-15,2-3 50 0,2 1-50 0,0-1 8 16,2-1 5-16,2-1 5 0,5 1 47 0,12 6-55 16,-2 1 50-16,0-3-55 0,-5-11 55 0,13 10-55 15,-3-3 52-15,7 0-58 0,-3-4 52 0,-10-6-52 16,15 6 55-16,2-2-52 0,3-1 52 0,3-5-54 16,2 4 58-16,2-5-53 0,1-1 48 0,0 3-49 15,1-4 46-15,3 0-48 0,5-2 53 0,0 0-5 16,5 0-6-16,-1-2-3 0,2 0-3 0,2 1-2 15,2-3-48-15,4-1 57 0,3 0-4 0,2-2-3 16,0 0 0-16,3-1-5 0,-2-2-45 0,3-1 56 16,3-1-48-16,2-3 47 0,0 2-48 15,1-2 54-15,-1-3-52 0,4 1 57 0,4 0-53 16,0-4 53-16,2-2-53 0,-1 4 51 0,1-3-53 16,3 0 59-16,1-2-56 0,3-1 55 0,-3-2-7 15,0 2-4-15,4-5-5 0,0 1-47 0,0-1 57 16,0-2-6-16,1-2-3 0,-1 0-2 0,3-3 1 15,-4-2 2-15,3 0-4 0,1 0-5 0,0-5-3 16,0 1 3-16,1-3-42 0,2-1 47 0,0 2-49 16,1-4 56-16,-6-2-46 0,4-1 44 0,0-1-45 15,0-2 56-15,-2-1-55 0,-1 0 57 0,-2-2-55 16,-2-2 56-16,2 0-54 0,-3-2 55 16,-2 1-10-16,0-2 0 0,-2-1-3 15,-3-1-5-15,-5 0-3 0,2-1-3 0,-4-1 4 16,-2-3-2-16,-1 2-2 0,-3-1 0 0,-2-3 2 15,0 1-49-15,-3-2 56 0,-2 0-49 0,-2-1 57 16,-5-1-52-16,-3 0 52 0,-3 4-50 0,-4-4 52 16,-2-1-51-16,-3 1 54 0,-1-1-49 0,-17 4 53 15,14-6-6-15,-16 4-6 0,0 4-6 0,-2-4-3 16,1 1-1-16,-3-3-1 0,-2 2-47 0,0-2 53 16,-2 1-48-16,-3-2 55 0,0 3-48 0,0-2 47 15,-1 4-51-15,-1-4 55 0,0 2-48 0,-2 2 49 16,-3-3-55-16,3 1 57 0,-1 1-53 15,-1 2 50-15,-2-1-50 0,-1-1 57 16,-3 1-57-16,1 3 55 0,-2-1-55 0,-3-1 57 16,1 3-54-16,-2-4 49 0,-1 4-53 0,0-2 54 15,-2 0-52-15,-6 6 55 0,7-6-51 0,-8 6 50 16,0 0-56-16,-1-1 55 0,2 0-56 0,-1 2 54 16,-1-3-48-16,0 3 2 0,-2-1 7 0,1 1 1 15,-1-1 3-15,-1 2 47 0,-2-1-48 0,-2 0 46 16,-2 3-55-16,-4 2 54 0,0 0-55 0,-2 1 53 15,-2 0-55-15,-3-20 55 0,0 47-51 16,-1-23 50-16,-2-1-54 0,0 0 55 0,-2 2-49 0,-2 1 48 16,1 0-51-16,-1 2 55 0,0-1-48 15,-2 3 51-15,0-2-53 0,-2 3 55 0,2-3-61 16,-3 4 53-16,1-2-62 0,-1 1 63 0,1 2-51 16,-5 5 46-16,6-10-54 0,-6 10 50 15,5-7-49-15,-5 7 49 0,5-6-48 0,-5 6 42 16,4-7-49-16,-4 7 55 0,3-6-57 0,-3 6 57 15,0 0-51-15,6-4 47 0,-6 4-53 0,0 0 49 16,0 0-44-16,0 0 59 0,4-8-62 0,-4 8 52 16,0 0-53-16,0 0 51 0,0 0-50 0,0 0 57 15,4-5-56-15,-4 5 57 0,0 0-56 0,0 0 55 16,0 0-53-16,0 0 52 0,0 0-54 0,0 0 54 16,0 0-49-16,0 0 47 0,0 0-51 15,4-4 54-15,-4 4-54 0,0 0 53 0,0 0-60 16,0 0 43-16,0 0-66 0,0 0 32 0,0 0-75 15,0 0 29-15,0 0-80 0,0 0 25 0,0 0-79 16,0 0 28-16,0 0-66 0,0 0-1 16,0 0-52-16,0 0-69 0,0 0-261 0,-2-9-138 15</inkml:trace>
  <inkml:trace contextRef="#ctx0" brushRef="#br0" timeOffset="-56721.88">13849 18555 90 0,'-10'-3'490'0,"10"3"-124"16,-6-3-57-16,6 3-63 0,0 0-50 0,-9-3-29 15,9 3-31-15,0 0-26 0,-8 3-17 16,8-3-20-16,-5 6-17 0,5-6-17 0,-1 14-8 16,2-5-6-16,-1 3-6 0,5 4-3 0,-4 1-3 15,3 1-3-15,1 3 1 0,-1-1-15 0,3 0-28 16,-2 4-38-16,2-6-58 0,-3 5-5 0,1-9-134 15,-2 1-20-15,1-4-207 0,-4 7 14 0</inkml:trace>
  <inkml:trace contextRef="#ctx0" brushRef="#br0" timeOffset="-55922.88">13465 18758 249 0,'-9'-8'450'0,"2"-1"-93"16,0 2-60-16,2 0-48 0,-2 1-39 0,3 0-39 16,-1 1-37-16,4-1-33 0,1 6-30 0,-5-9-12 15,6 2-18-15,0 0-9 0,3 0-6 0,1 0 0 16,6-4-3-16,1 2-15 0,6-3 10 0,1 3-10 16,7-5-3-16,2 1-27 0,3-1 11 0,3 1-32 15,2-3 15-15,1 3-30 0,-1-3 23 16,0 0-14-16,-1-1 18 0,-9 4-13 0,2-2 31 15,-2 1-14-15,-2 2 27 0,-5-1-30 0,-2 3 34 16,-2-1-25-16,-2 2 31 0,-4 0-23 0,2-1 28 16,-4 3-18-16,-2-1 33 0,0-1-9 0,-1 2 28 15,-3-1-10-15,4 1 19 0,-5 7-17 0,1-12 19 16,-1 12-9-16,0-11 13 0,0 11 0 0,-1-11 7 16,1 11-16-16,-1-6-12 0,1 6-7 15,-4-6-8-15,4 6-14 0,0 0 3 0,0 0-12 16,0 6 7-16,0 2-9 0,4 1 7 0,-2 7-6 15,2 0 8-15,0 6-12 0,4 2 10 0,-2 6-1 16,8 7-6-16,-5 1-1 0,6 2-5 0,-2-2 0 16,0-1 4-16,2 0 3 0,-2-4-2 15,0-6 0-15,-3-3-2 0,-1-5 2 0,1-1-1 16,-3-4-2-16,-1 0-3 0,-1-2 2 0,-1-2-2 16,4 0-1-16,-6-3 2 0,5-1 6 0,-7-6-1 15,6 6-1-15,-6-6-2 0,0 0-4 0,13-3-4 16,-13 3 4-16,6-12 2 0,-2 8 1 0,-1-4 1 15,-1 2-1-15,1 0 0 0,-3 6-1 0,4-11-4 16,-4 11-3-16,5-7 2 0,-5 7 1 0,6-6 0 16,-6 6 2-16,5-4-1 0,-5 4 4 0,9 2 1 15,-9-2 2-15,15 8-4 0,-7-2-4 0,1 0 2 16,0 2 6-16,5 0-1 0,-4 1 6 16,4-3-7-16,-1 2-2 0,2-2 1 0,-2-1 0 15,5-1-3-15,-5-1 4 0,0-3-2 0,2 0 1 16,-2 0 0-16,1-1 4 0,-4-3 1 0,5-1 3 15,-3 0-4-15,-2-3-1 0,-1 0-2 0,-1 1 2 16,-3-3 2-16,-1 2 6 0,0-2 1 16,-3 1 2-16,0 1 6 0,-1-1 6 15,-1 1 13-15,-2 0 6 0,2 1 11 0,-3 1 8 0,3-1 8 16,-3 2 1-16,0-1-10 0,4 6-10 0,-4-8-18 16,4 8-10-16,0 0-5 0,-6-5-5 0,6 5-11 15,0 0 6-15,4 13 0 0,-2-3-2 16,2 1-5-16,5 1-3 0,-1-1 8 0,3 4-3 15,2-1 1-15,5 0 1 0,0-3-1 0,1-1-1 16,-1 0-2-16,6-3 3 0,2-3-5 0,-1-1-18 16,2-3-16-16,0-5-40 0,5-3-52 0,-3 0-64 15,7-5-70-15,-4 1-37 0,1-5-142 0,-6 3-209 16,1 1-159-16</inkml:trace>
  <inkml:trace contextRef="#ctx0" brushRef="#br0" timeOffset="-55287.88">17870 18278 503 0,'0'0'516'0,"-5"-3"-99"0,5 3-78 0,-7-6-43 15,2 1-58-15,3-2-47 0,-6 0-40 0,3 0-25 16,0-1-30-16,-3 0-15 0,3-1-18 0,-4 1-13 15,4-4-8-15,-3 3-10 0,2 1-9 16,-3 1 0-16,4-1 1 0,0 1 16 0,-2 2 6 16,2-1-2-16,1 1-4 0,4 5-13 0,-8-6-12 15,8 6-5-15,-8-4-4 0,8 4-1 0,-5 5-2 16,2 2 2-16,3 3-3 0,0 4 0 0,4 1-1 16,-3 6 0-16,6 1 3 0,-1 6 4 0,7 8-4 15,-3-1-1-15,4 4-3 0,0 0 0 0,-1 3 2 16,2 2-4-16,1 0-1 0,-1-1 4 0,-1 1-1 15,1-3-2-15,-2-3-8 0,0 0-15 0,-4-8-20 16,-1-2-17-16,-3-3-13 0,2-4-19 16,-4-2-9-16,-2-4-14 0,-1 4-14 0,0-4-34 15,0-3-34-15,-4 2 18 0,3-8-93 0,-5 0 39 16,6-6-54-16,-12 5 70 0,12-5-178 0</inkml:trace>
  <inkml:trace contextRef="#ctx0" brushRef="#br0" timeOffset="-54322.87">17857 18873 393 0,'-5'-14'54'0,"-1"2"95"16,2-2-37-16,0 3 71 0,0-4-57 15,0-1 62-15,3 2-67 0,0-1-1 0,-2 3-2 16,3-2-2-16,0 0-12 0,3 1-14 0,-1-3-7 16,1 1-16-16,2-1-10 0,0 4-11 0,3-2-7 15,1 1-13-15,-3 1-5 0,7 2-1 0,-3-1-4 16,0 4 3-16,2-3-6 0,-1 4-4 16,1 1-3-16,-1-1-2 0,1 3-2 0,-2 0-1 15,0-23-1-15,2 48 1 0,-12-22 1 0,19-2-2 16,-19 2-3-16,15-1 3 0,-15 1 0 0,14 1 3 15,-14-1-1-15,12 1 9 0,-12-1 12 0,10 5 13 16,-10-5 7-16,10 6 4 0,-10-6 4 0,9 10-3 16,-5-6-5-16,1 3-2 0,3 0-10 0,-6 1-4 15,5 1-5-15,-2-1-5 0,0 1-3 0,0-1-4 16,3-1 2-16,-3 3-1 0,1-3-6 0,1 3 1 16,-1-3 1-16,2-1-11 0,-1 0 1 0,-3-1 16 15,4 0-21-15,-3-1 2 0,-5-4 0 16,13 3-2-16,-13-3 2 0,0 0-1 0,14-1 5 15,-14 1 1-15,5-6 2 0,1 1-1 0,-6 5 3 16,4-7 1-16,-1 1 5 0,-3 6-3 0,1-10-2 16,0 4-6-16,-1 6 0 0,0-11 5 15,0 11-3-15,0-9 2 0,0 9-1 0,0-8-4 16,0 8-7-16,3-9 3 0,-3 9 2 0,1-7-1 16,-1 7 2-16,7-6-2 0,-7 6-1 0,8-4-2 15,-8 4 8-15,11-2-2 0,-11 2 0 0,11-1-2 16,-11 1 0-16,14 1-3 0,-14-1 3 0,16 3 4 15,-16-3-1-15,15 5 1 0,-15-5 3 0,13 6-3 16,-13-6 1-16,14 5-3 0,-8-1 3 16,-6-4 0-16,9 5 1 0,-9-5-1 0,9 5 2 15,-9-5 3-15,9 3 2 0,-9-3 2 0,0 0 1 16,10 3 1-16,-10-3-6 0,0 0-5 0,8-6 3 16,-8 6-4-16,5-10 1 0,-5 3-2 0,4-3 2 15,-3-1-6-15,-1 0-5 0,0-2-13 0,0-1 14 16,-1 2-17-16,-3-4 20 0,0 0-14 0,3 1 20 15,-3-1-16-15,0 0 20 0,0 2-17 0,-1-2 21 16,1 2-19-16,-2-1 18 0,2 1-9 16,-1 0 14-16,1 4 2 0,-1-3-1 0,1 4-1 0,2-2 0 15,-2 2-4-15,0 1-3 0,2 1-4 0,0 0-6 16,0 0 3-16,2 1-2 0,0 6 1 16,0-13 0-16,2 9 0 0,2-1 5 0,-4 5-2 15,14-7 2-15,-6 3-20 0,2 3 16 0,3-2-10 16,-13 3 16-16,25 0-2 0,-9 1 6 15,0 2-14-15,2-1 13 0,1 4-14 0,-2-2 14 16,2 3-13-16,0 2 18 0,1-1-18 0,-3 3 20 16,-1-1-5-16,-1 2 12 0,-2 2-5 0,-2-2 19 15,-2 0-6-15,0 1 12 0,-1 1-1 0,-2-2 6 16,2 0 0-16,-4-2 2 0,0 2-6 0,-2-2-8 16,1-2-9-16,-2 0-1 0,4 0-4 0,-2 0-1 15,-3-8-3-15,2 12-6 0,-2-12 4 16,0 9-12-16,0-9-4 0,0 6-3 0,0-6-2 15,0 0 1-15,-10 4 5 0,10-4-6 0,0 0 11 16,-10-2 1-16,10 2 27 0,0 0 18 0,-13 0 9 16,13 0-6-16,0 0-9 0,-14 0-8 0,14 0-7 15,-9 2-15-15,9-2 4 0,-8 6-6 0,2 1 0 16,2-2-5-16,3 4 1 0,-2-1-3 0,3 4 0 16,0 0-3-16,0 2 2 0,4 0-3 0,0 6 4 15,5-2-7-15,-1 1 1 0,1-4 0 0,3 2 2 16,4-4-6-16,0 0-2 0,2-5 0 0,5-5-8 15,0-1-17-15,5-6-37 0,4-3-43 0,8-4-54 16,-2-3-67-16,3-3-81 0,0-3-53 16,1 0-320-16,-1-2-196 0</inkml:trace>
  <inkml:trace contextRef="#ctx0" brushRef="#br0" timeOffset="-53872.88">22379 18429 369 0,'0'0'573'0,"5"-6"-127"0,-5 6-106 0,5-5-65 15,-5 5-50-15,0 0-18 0,0 0-14 0,10 3-24 16,-5 2-35-16,3 3-27 0,-3 1-22 0,0 4-16 16,4 1-25-16,1 3-41 0,-1 1-45 0,0-2-56 15,0 1-56-15,1 1-88 0,-1-1-38 0,3-1-134 16,-6-3-219-16,3 1-142 0</inkml:trace>
  <inkml:trace contextRef="#ctx0" brushRef="#br0" timeOffset="-53705.83">22487 18278 235 0,'-7'-12'541'0,"-1"0"-115"0,-1 3-101 16,3-2-70-16,-1 4-53 0,-2-1-41 0,2 3-57 15,-1 0-73-15,0 1-93 0,-1 2-117 0,9 2-44 16,-14 0-344-16,14 0-81 0</inkml:trace>
  <inkml:trace contextRef="#ctx0" brushRef="#br0" timeOffset="-53388.88">22650 18280 315 0,'0'0'560'0,"0"0"-119"0,15 3-97 0,-15-3-50 16,0 0-50-16,8 4-40 0,-8-4-51 0,0 0-32 16,2 10-19-16,-2-10-22 0,0 11-21 0,-1-4-13 15,1-7-11-15,1 14-9 0,-1-8-25 16,3 5-17-16,2-2-17 0,-1 1-7 0,1 0-22 16,1 2-12-16,3-1 3 0,1 0 0 0,-1 1 16 15,0-1 12-15,3-1 8 0,-2 2 7 16,2-2 7-16,-1-1 21 0,-1 2 13 0,-1-1 9 15,4 1 10-15,-3-1 9 0,-1 1 13 0,1-2 7 16,-2 2 12-16,0-2 1 0,-3 3 0 0,1-3 8 16,-2 0-4-16,-3 1-10 0,3 1-11 0,-3 1-9 15,-1-1-10-15,0 0-10 0,-2 1-4 0,-1-2-5 16,-1 3-19-16,-2-1-34 0,0-1-30 0,-1-2-34 16,-2-1-71-16,3 0-36 0,0 0-156 0,-2 3-410 15,0-1-288-15</inkml:trace>
  <inkml:trace contextRef="#ctx0" brushRef="#br0" timeOffset="-51705.87">26254 18209 115 0,'-4'-6'593'0,"4"6"-160"16,-5-9-98-16,1 4-68 0,4 5-50 16,-7-6-45-16,7 6-37 0,0 0-31 0,0 0-25 15,-15 1-21-15,15-1-9 0,-4 12-8 0,3-5-17 16,0 1 3-16,2 2-22 0,0 1-16 0,2 3 11 16,2-1 11-16,1 3-22 0,2-3 9 0,1 0-24 15,1 1 16-15,2-2-11 0,-1 0 14 0,-1-3-11 16,3 0 20-16,-1-1-9 0,-1-3 17 0,-2 0-23 15,0-2 24-15,-9-3-17 0,19 2 18 0,-19-2-19 16,18-3 24-16,-13-2-14 0,2 2 21 16,-1-2-8-16,-2-2 20 0,0 2-8 0,-2-3 12 15,1 3-4-15,-1-2-11 0,1 1 16 0,-3 6-1 16,1-11-5-16,-1 11-10 0,3-9-5 0,-3 9-9 16,1-8-13-16,-1 8 4 0,0 0-13 0,4-4 17 15,-4 4-11-15,0 0 10 0,6 9-9 0,-2-3 8 16,1 5 2-16,-1-2 1 0,0 5-7 0,1 0-9 15,-1 4-12-15,0 2 27 0,-2 3-6 16,2 1 0-16,-3 2 6 0,-1-1-2 0,0 3-1 16,-2-1 8-16,2-2-6 0,-5 4 12 15,-3 1 7-15,0-4 17 0,1-5 3 0,-1 1 9 0,0-2-2 16,-1-2 5-16,-1-4 13 0,4-2 1 16,-2-1-10-16,0-4-8 0,1-1-26 0,7-6-2 15,-13 1-8-15,8-5-17 0,0-3-10 0,0-3-5 16,2-3-7-16,3-3 4 0,0 0-5 0,5-2 10 15,-1 0 0-15,2-3 0 0,1-1 4 0,3 1-2 16,0 1 5-16,3-3 3 0,1 1 0 0,0 2-7 16,1 5 5-16,-2-3-2 0,1 2-1 0,2 2-4 15,-2 1-3-15,1 1-15 0,-3 1 1 0,0 0-8 16,0 3 8-16,-2 1-11 0,0 0 15 0,-1 1-2 16,-1 3 9-16,1 0 0 0,-9 3 9 0,13-3-3 15,-13 3 12-15,10 3 4 0,-10-3 10 16,10 5 4-16,-6 0 7 0,-4-5-14 15,6 12 4-15,-3-6-2 0,1 0-1 0,0 2-3 16,-2-1 0-16,4 1-3 0,-2 0-3 0,1 0 1 16,2-1-2-16,-2-1-2 0,0 0 0 0,3-1 3 15,-8-5-17-15,10 6 18 0,-4-3-3 0,-6-3 0 16,13 0 1-16,-13 0 5 0,10-3-3 0,-10 3-3 16,12-5 3-16,-12 5-1 0,10-9 6 0,-6 5-8 15,-4 4 8-15,5-10-7 0,-5 10 5 0,4-10-4 16,-4 10 6-16,2-8 0 0,-2 8-4 0,2-9 9 15,-2 9-5-15,2-6-9 0,-2 6-1 0,0-8-6 16,0 8-4-16,4-5-15 0,-4 5-1 16,0 0-4-16,5-7 10 0,-5 7-9 0,5-3 13 15,-5 3-6-15,9-5 4 0,-9 5-11 0,12-2 4 16,-12 2-8-16,14-2 17 0,-14 2-10 0,15-1 17 16,-15 1-8-16,17 0 9 0,-17 0-5 0,18 1 19 15,-18-1-13-15,19 1 3 0,-19-1-5 16,16 1-18-16,-16-1 31 0,17 2 6 0,-17-2-12 15,15 3 11-15,-15-3-11 0,14 4 8 0,-14-4-12 16,14 4 15-16,-14-4-14 0,12 3 9 0,-12-3-6 16,10 6 12-16,-10-6 2 0,9 6 1 0,-9-6 3 15,8 7 2-15,-8-7-2 0,6 9-5 16,-3-4 3-16,-3-5-3 0,5 12-1 0,-1-7-3 16,1 0-2-16,-5-5 5 0,6 11-2 0,-2-7-1 15,-4-4 0-15,9 7-2 0,-9-7 2 0,13 3 4 16,-13-3-2-16,11-2-44 0,-2-1 45 0,3-3 8 15,-2-2-9-15,0 0 8 0,0-2-11 0,2-1 9 16,-2-2-10-16,0-3 7 0,-1-1-11 0,2 0 7 16,-6-3-2-16,2 0 0 0,-2 0 1 0,-1 0 3 15,0 2-4-15,-1 0-5 0,-1 1 4 0,-2-1 16 16,0 3 19-16,3 0 24 0,-3 2 12 16,-3-1 20-16,3 5-4 0,0-2-4 0,0 2-19 0,0 2-12 15,0-1-22-15,0 8-9 0,0-12-12 16,0 12-1-16,3-8-4 0,-3 8 1 0,0 0-8 15,0 0 7-15,12 4-5 0,-5 0 1 0,1 5-2 16,2 0-1-16,-3 3 0 0,5 2-5 16,-1 3-1-16,2 2-2 0,-1 0-5 0,2 3-7 15,-1 0-2-15,-1-1 8 0,1 4 0 0,-4-4 5 16,1-1 2-16,-1-1-3 0,0-1 3 0,-1-3-6 16,-3 1 7-16,0-4 4 0,-1 0-1 0,0-2-5 15,1-1-5-15,-4-1-13 0,-1-8-19 0,3 12-23 16,-3-12-1-16,-3 8 0 0,3-8 1 0,-6 3-1 15,6-3 2-15,-12 0 6 0,12 0 2 0,-14-2 12 16,14 2 9-16,-18-3 11 0,18 3 19 16,-15-2 20-16,15 2 14 0,-17-1 11 0,7 3 9 15,10-2 8-15,-14 4 9 0,6 1 6 0,-2 1-8 0,1 0-17 16,5 3-6-16,-2 0-10 0,2 2-3 16,-1 0-34-16,5 0 23 0,0-1 0 0,0 1-10 15,5-1-10-15,-1-1-5 0,2-2-6 16,2 1-13-16,1-5-15 0,2 1-45 0,1-3 11 0,1-2-18 15,-2 0-52-15,5-2-60 0,-2 1-5 0,0-2-125 16,0-4-11-16,0 2-183 0,-3 0-38 0</inkml:trace>
  <inkml:trace contextRef="#ctx0" brushRef="#br0" timeOffset="-26763.6">27433 8671 305 0,'0'0'257'0,"0"0"-44"0,0 0 0 16,0 0-56-16,0 0 7 0,0 0-65 0,0 0 19 15,0 0-48-15,0 0-8 0,0-9 3 0,0 9 2 16,3-6 0-16,-3 6 10 0,2-12-11 0,0 6-3 16,0-4 7-16,2 0-9 0,-1-2 3 0,2 0 1 15,1-2-5-15,-2-4 2 0,2-1 5 16,2-4-13-16,-2-1 3 0,3-4-7 0,0-3-6 0,-1 0 39 15,3-9-64-15,-3-2 44 0,2-3-59 16,3-6 46-16,-3-9-61 0,3-2 52 0,2-3-60 16,-3 0 3-16,1-4 10 0,-2 2-4 0,2-2 3 15,-2-2 47-15,1 1-58 0,1 1 57 16,-4-3-61-16,1 2 52 0,1 3-51 0,-2-3 2 16,0 2 6-16,-1 4 6 0,1-3 54 0,-3 3-61 15,1-1 56-15,-2 11-4 0,-1-2-2 0,1 0-12 16,-3-10 0-16,3 9 0 0,-2 1 4 0,1-3-51 15,-2 3 58-15,1-1-51 0,0 2 11 0,-1-1 52 16,1 2-52-16,2 0 57 0,-3 2 1 16,2-1-8-16,-1 0-5 0,-2 1-10 0,0 3 4 0,3-2-2 15,-1 2 5-15,-1 2-3 0,1-3-6 16,-1 6-44-16,1-3 57 0,-1 3-35 0,1 1 50 16,-1 6-56-16,0-1 59 0,0 0-54 0,0 0 57 15,0 2-1-15,-2-1-8 0,4-1-3 0,-3 3 1 16,2-1-7-16,-2 0-2 0,-1 1-4 15,3 1 0-15,-2-1-5 0,1 4-4 0,0-4-3 16,-1 2-4-16,0 0-2 0,-1 6-2 0,0-2-54 16,3 0 59-16,-2 1-53 0,-1 1 56 0,1-1-53 15,1 0 59-15,-2 2-56 0,0-2 57 0,1 2-52 16,-1 0 57-16,1 2-55 0,-1-2 56 0,0 6-12 16,0-1-7-16,0-1-3 0,0 1-3 15,0 2-1-15,0-1-7 0,0 0 0 0,-1 2-1 16,1 0-8-16,0 1 10 0,0 0 0 0,0 4-6 15,0-3 2-15,0 2-3 0,0 1 2 0,0 0-3 16,-1-1-1-16,1 3 1 0,0-1 1 0,0 2-2 16,0-1 3-16,0 1 1 0,0 2-3 15,0-1-2-15,-2 0 1 0,2 2 1 0,0-2-1 16,0 4 0-16,-1-2-1 0,2-1 8 0,-1 8-7 16,-1-11-1-16,1 11 1 0,0-10 1 0,0 10-2 15,0-9 2-15,0 9-1 0,0-8-4 0,0 8 0 16,0 0 6-16,0-10 4 0,0 10-6 0,0 0 4 15,-1-7 3-15,1 7-6 0,0 0 1 16,0 0-3-16,0-8 4 0,0 8 0 0,0 0 0 16,0 0 0-16,0 0-9 0,0 0 10 0,0-8 1 15,0 8 1-15,0 0-4 0,0 0 3 0,0 0-3 16,0 0 1-16,0 0-2 0,0 0 3 0,0 0-2 16,0 0-2-16,0-8 3 0,0 8 0 0,0 0 2 15,0 0-3-15,0 0-6 0,0 0 3 16,0 0-3-16,0 0 0 0,0 0-2 0,-3-4-4 15,3 4 4-15,0 0-8 0,0 0 7 0,0 0-6 16,0 0-4-16,0 0-2 0,0 0-1 0,0 0-3 16,0 0 3-16,0 0-11 0,0 0 6 15,0 0-10-15,0 0 3 0,0 0-9 0,0 0 7 16,0 0-9-16,0 0 13 0,-10 3-6 0,10-3 15 16,-5 6-5-16,0-1 12 0,0 4-6 0,-2-2 13 15,0 6-9-15,0-1 15 0,-2 5-14 0,-1-2 14 16,0 4-11-16,0 0 15 0,1 1-10 0,-3-1 1 15,3-2 3-15,-1 1 2 0,0-1 5 0,2-2-4 16,-1 1 2-16,4-5-1 0,-1 1 0 16,1-3 2-16,-2 1 0 0,5-1-1 0,-5-1 3 15,6-2 2-15,-3 0-1 0,-1 0 6 0,5-6-4 16,-2 9 2-16,2-9-3 0,-4 8 10 16,4-8-2-16,0 0-3 0,-4 6-4 0,4-6 0 0,0 0-3 15,0 0 3-15,0 0-2 0,-5-3-6 16,5 3 3-16,-2-9-3 0,2 9-5 0,2-10 5 15,-2 10-2-15,1-15-2 0,0 5 13 0,2-1-14 16,1 0 14-16,0-5-15 0,1 2-4 0,1-3 8 16,2-1 12-16,-2-1-15 0,2 1 14 0,1 0-14 15,-2 0 11-15,1-1-13 0,1 2 14 0,0 0-8 16,-3 4 7-16,2-1-11 0,-3-1 10 0,5 1-8 16,-3 3 7-16,-2-2-7 0,1 3 11 15,-2-1-12-15,2 2 13 0,-2 1-14 0,0 0 12 16,0 2-13-16,0 0 10 0,-4 6-15 0,5-9 11 15,-5 9-13-15,5-9 13 0,-5 9-11 16,6-5 12-16,-6 5-11 0,0 0 15 0,12-4-9 16,-12 4 10-16,9 2-13 0,-9-2 8 0,11 6-3 15,-4 0 11-15,0 1-12 0,1 1 15 0,2 1-15 16,-1 2 15-16,3 4-8 0,0-2 7 0,1 2-11 16,1 2 11-16,-1 0-13 0,2 0 10 0,-2-1-5 15,1 1 6-15,0 1-10 0,-1-1 11 0,2-1-12 16,-2-1 5-16,0-1-3 0,-3 2-1 0,3-2 3 15,-3-3 0-15,-1 1 0 0,0-2 6 16,0-1-11-16,-3 2 7 0,1-3-3 0,-2-1-2 16,0-1-4-16,1 1-22 0,-2-1-17 15,1 0-13-15,-5-6-14 0,7 9-15 0,-7-9-13 16,5 7-13-16,-5-7-13 0,4 7-19 0,-4-7-26 16,4 3-25-16,-4-3-26 0,0 0-56 0,5 7-26 15,-5-7-265-15,0 0-82 0</inkml:trace>
  <inkml:trace contextRef="#ctx0" brushRef="#br0" timeOffset="-26081.5">28601 4014 115 0,'0'0'444'0,"0"0"-100"15,-10-4 13-15,10 4-61 0,0 0 12 0,-6-3-47 16,6 3-15-16,0 0-59 0,0 0-13 0,0 0-45 16,-7-2-12-16,7 2-44 0,0 0 0 0,0 0-30 15,5-8 9-15,2 4-21 0,2 1 10 0,2-1-22 16,3-4 11-16,7 2-16 0,0 0 9 16,4-5-18-16,3 2 13 0,-1-2-20 0,1 2 17 15,0-1-18-15,0 3 18 0,-5-3-29 0,0 3 11 16,-2-2-48-16,-1 3-16 0,-5 2-65 0,1-3-17 15,-5 3-64-15,3-1-36 0,-5 3-61 0,-9 2-44 16,12-7-235-16,-12 7-104 0</inkml:trace>
  <inkml:trace contextRef="#ctx0" brushRef="#br0" timeOffset="-25748.19">28751 3775 265 0,'-10'-4'343'0,"10"4"-57"15,-7-3 11-15,7 3-70 0,-5-3 0 16,5 3-63-16,0 0-3 0,-6-4-59 0,6 4 6 16,0 0-50-16,-7-2 12 0,7 2-18 0,0 0-10 15,0 0-39-15,0 0 19 0,0 0-25 0,0 0 25 16,-7 4-25-16,7-4 28 0,1 16-20 0,-1-4 32 15,1 3-15-15,2 5 32 0,2 4-26 0,-3 3 28 16,2 5-15-16,3-1 13 0,-1 4-26 0,2 4 18 16,-2-6-21-16,2 0 15 0,-2-1-26 15,1-3 21-15,-1 0-22 0,0-5 17 0,1-2-24 16,-1-2 17-16,-1 1-20 0,0-5 13 0,2 0-32 16,-2-3-14-16,-3-2-67 0,2 1-33 0,-1-4-48 15,-1 1-19-15,1-4-75 0,-2 2-91 16,-1-7-186-16,5 7-62 0</inkml:trace>
  <inkml:trace contextRef="#ctx0" brushRef="#br0" timeOffset="-24965.19">29824 3177 13 0,'0'0'232'16,"-11"5"3"-16,3 2-40 0,-2 3 20 0,-2 7-30 15,-2 6 21-15,2 3-44 0,-4 11 11 0,1 8-34 16,-3 10-4-16,-2 4-11 0,2 6-33 0,0 4 18 16,0 3-45-16,1 3 19 0,2 0-13 0,-2 0-1 15,2 0-27-15,2-5 20 0,-2-1-23 0,2-1 18 16,0-6-21-16,-1 0-4 0,5-13 11 0,-1 0-21 16,0-4 17-16,2-3-32 0,-2-3 25 0,4-8-34 15,-1-7 22-15,3-2-20 0,-1-1 19 0,3-4-38 16,-3-3-9-16,2 0-55 0,2-4 4 15,0-3-73-15,1-7-75 0,0 9-115 16,0-9-293-16,0 0-147 0</inkml:trace>
  <inkml:trace contextRef="#ctx0" brushRef="#br0" timeOffset="-24549.15">29984 3749 324 0,'1'-6'364'0,"-1"6"-45"0,3-9-25 16,-3 9-47-16,1-8-11 0,-1 8-26 0,0 0-29 15,1-10-35-15,-1 10-31 0,2-6-20 0,-2 6-14 16,0 0-8-16,2-5-3 0,-2 5-10 0,0 0-10 15,2-8 5-15,-2 8 0 0,0 0-10 0,0 0 7 16,0 0 4-16,3-8 3 0,-3 8-9 0,0 0-5 16,0 0 6-16,0 0-11 0,0 0-12 0,4-4-1 15,-4 4-6-15,7-5-3 0,-7 5-7 16,16-3 3-16,-4-2-4 0,6 2 0 16,1 1-1-16,3-3 5 0,3 0-28 0,3 2 20 15,4-2-1-15,1-2-2 0,1 2 4 0,-2 2-6 16,0-2-2-16,-4 1-1 0,-3-1 1 0,2 4 0 15,-3-3-6-15,-1 0-13 0,-2 4-9 0,-2-3-10 16,-2 0-9-16,-2 1-16 0,-2 1-14 0,-1-2-15 16,-1 2-1-16,-11 1-25 0,16-1-10 0,-16 1-56 15,13-3-49-15,-13 3-69 0,8-2-28 0,-8 2-220 16,0 0-62-16</inkml:trace>
  <inkml:trace contextRef="#ctx0" brushRef="#br0" timeOffset="26619.84">21861 6397 308 0,'-6'-8'323'0,"-2"1"-57"16,2 2-35-16,-2-1-43 0,0 1-29 16,-2 1 2-16,1 0-25 0,0 4-17 0,9 0-22 15,-18 0-13-15,8 0-19 0,-4 7-3 0,1 3 4 16,-1 1 6-16,-5 8 1 0,1 2-2 0,-1 7-4 16,-3 5-1-16,3 1-4 0,2 3-45 0,0 4 45 15,1 1-55-15,0-1 7 0,3 4 2 0,0-1 50 16,3 1-57-16,-2-2 50 0,5 3-52 0,0-4 59 15,1 0-59-15,1 2 53 0,2-9-55 0,-1 2 53 16,4-1-58-16,-1 0 50 0,1-1-56 16,0 1 50-16,1 1-53 0,2-2 6 0,-2 0 3 15,3 1 9-15,-1 0 8 0,-1-1 0 0,2 0-1 16,0 2 52-16,0 7-57 0,1-2 53 16,-3-2-54-16,2 4 50 0,0 2-56 0,-3-3 53 15,3 4-50-15,-1-3 47 0,-2 2-51 0,0 1 53 16,-1 0-46-16,0-1 3 0,-1 0 6 0,-3 2-7 15,4-3 26-15,-4 2 5 0,2-4-2 0,-2 3 9 16,-1 0-6-16,-3-3-7 0,4 3-3 0,-2-1-4 16,-2-2 1-16,2 3-5 0,-3-3-4 0,0 0-2 15,0 1-5-15,-1 0-1 0,1-3-23 16,-3 0 30-16,2 3-22 0,-1-3 17 0,-1-2-26 16,-1 0 25-16,2-2 0 0,-2 2-4 0,-1-1 2 0,1-3 0 15,-1 2 1-15,1-1-5 0,-2 0 4 16,-2-1 4-16,2-2-3 0,0 4-9 0,-3-3 4 15,0 1-7-15,0-3 2 0,-1-1 0 0,0 1 0 16,-2 0 1-16,0-4 0 0,-1 1-21 16,-1-4 32-16,0 1-15 0,-3 1 30 0,2-5-30 15,-2 2 35-15,-2 0-34 0,3-1 31 0,-3-1-26 16,-2-2 24-16,2 2-28 0,-4-1 25 0,3-1-25 16,-3-1 27-16,0 3-16 0,-1-5 12 0,-1 1-33 15,0 0 34-15,-1-1-32 0,1 0 31 16,-3 0-29-16,1-3 28 0,0 2-29 0,-1-4 20 0,1 1-14 15,-2 1 34-15,1-3-29 0,0 2 32 16,-3-1-36-16,2-3 36 0,-3 3-28 0,0-1 13 16,-1 1-32-16,0-4 31 0,-2 3-31 0,0-1 33 15,-1 0-33-15,-1 1 30 0,0-2-32 0,-3 2 33 16,3-1-33-16,-2 1 2 0,-3-2 3 0,1 2 36 16,-1-3-31-16,-3 3 25 0,0-4-15 0,-1 4 16 15,-1-2-36-15,-10 2 29 0,-1-2-25 16,3 3 29-16,8-5-31 0,-3 3 5 0,-7-3 5 15,7 2 29-15,0-3-31 0,-10 0 25 0,12 1-23 16,-3-2 19-16,-2 0-29 0,1 1 37 0,-2-1-34 16,2-3 24-16,-2 2-28 0,-2-3 2 15,1 3 4-15,2-3 0 0,-1 2 29 0,-1 0-33 16,-1-2 30-16,0 0-30 0,-9 0 26 0,-3 1-26 16,13-1 28-16,-10-1-24 0,-4 0 17 0,14 2-28 15,-10-1 33-15,9 0-19 0,-12 1 24 0,3 1-30 16,-1-2 26-16,-1 2-31 0,14-2 32 0,-13 2-26 15,-1-3 30-15,3 2-25 0,8 0 26 0,-12-1-23 16,13 3 3-16,-10-3 3 0,8 0 23 0,-10-1-27 16,1 1 13-16,7 1-12 0,4-2 22 0,-1 1-23 15,0-1 21-15,-11-1-11 0,10 1 9 16,2-2-21-16,0 1 4 0,0 0-3 0,2 0 20 0,-1-3-25 16,3 2 21-16,0-1-23 0,1 1 22 15,3-1-21-15,-2-1 20 0,2-2-17 0,4 3 20 16,-2-1-20-16,0-1 20 0,3-2-19 0,3 3 16 15,-1 1-20-15,2-4 20 0,2 2-20 0,7 1 10 16,-2 0-8-16,3-1 17 0,4-1-16 0,-2 1 15 16,2 2-17-16,6-1 19 0,2-1-14 0,-1 0 14 15,3 4-16-15,0-4 17 0,4 2-13 0,1-2 8 16,0 2-14-16,4 0 12 0,-1 2-17 0,3-1 15 16,1-1-17-16,1 0 15 0,-1 0-16 0,11 3 13 15,-15-3-18-15,15 3 16 16,-13-4-19-16,13 4 13 0,-11-1-20 0,11 1 19 15,0 0-28-15,-13-3 21 0,13 3-25 0,0 0 21 16,-10-1-31-16,10 1 26 0,0 0-30 0,0 0 35 16,-12-3-27-16,12 3 30 0,0 0-30 0,0 0 19 15,0 0-42-15,0 0 20 0,-11-1-39 0,11 1 12 16,0 0-48-16,0 0-2 0,0 0-36 0,0 0-32 16,0 0-41-16,0 0-40 0,0 0-43 0,0 0-42 15,-9-4-61-15,9 4-67 0,0 0-277 0,-8-3-272 16</inkml:trace>
  <inkml:trace contextRef="#ctx0" brushRef="#br0" timeOffset="27152.94">14198 9978 74 0,'0'0'205'0,"0"0"-40"0,0 0 25 16,0 0-48-16,0 0 19 0,0 0-41 0,0 0 27 0,0 0-42 15,0 0 12-15,-5-4-36 0,5 4 8 16,0 0-25-16,0 0 10 0,-9 1-36 0,9-1 3 15,-9 5-11-15,4 0 8 0,5-5-25 0,-9 8-1 16,0-3-4-16,2 4-1 0,-4-2-5 0,2 5 1 16,-2-3-1-16,-1 3 0 0,-3 2 2 0,2-2 0 15,2 2-4-15,-6 2 5 0,4-1 0 0,-1-2 4 16,0 2 0-16,0 0 4 0,4-2-1 0,0-2 0 16,-2 1-2-16,3-2-3 0,0 1 0 0,2-4-2 15,0 1 1-15,1-1-3 0,1 0-1 0,1-1 2 16,0-1-1-16,-1-1 2 0,5-4 2 15,-6 8-5-15,6-8-2 0,-7 7-3 0,7-7 0 16,-4 4 3-16,4-4 5 0,-5 6-5 0,5-6 4 16,0 0 4-16,0 8 4 0,0-8 4 0,4 3 15 15,-4-3-3-15,8 10 1 0,-2-5 1 16,3 1 11-16,1 2-2 0,3 1-5 0,4 2-5 16,-2 3 0-16,7 1-5 0,1 2-12 0,0 0-6 15,-1 0 5-15,3 1-6 0,-2 1-5 0,1-2-6 16,-2-2-18-16,1-2-8 0,-1 0-22 0,-4-1-42 15,0-2-15-15,-3 2-81 0,0-4-33 0,-2 1-310 16,0-3-40-16</inkml:trace>
  <inkml:trace contextRef="#ctx0" brushRef="#br0" timeOffset="36867.33">26394 6740 215 0,'0'0'190'16,"0"0"-42"-16,0 0-22 0,0 0-16 0,3-7-23 15,-3 7-13-15,0 0-16 0,2-7-7 0,-2 7-8 16,2-8 7-16,-2 8-6 0,1-6-1 0,-1 6-1 15,1-10-3-15,2 6 1 0,-3 4 6 0,2-11 3 16,1 5 8-16,-3 6-3 0,2-11 17 0,-2 11-8 16,3-11-3-16,-2 4-4 0,-1 7-6 0,0-11-8 15,1 3 0-15,-1 8-3 0,0-10 9 0,0 10-14 16,0-12 9-16,0 12-8 0,0-10 9 0,0 10-9 16,-2-11 0-16,2 11 0 0,-3-7-7 0,3 7 2 15,-2-11-9-15,2 11-6 16,-4-6-2-16,4 6 0 0,-5-10-2 0,5 10 3 15,-5-6 0-15,5 6-9 0,-4-8 2 0,4 8-3 16,-5-7 1-16,5 7 1 0,-5-6 2 0,5 6-3 16,-4-5 5-16,4 5 2 0,-8-7-4 0,8 7 8 15,-4-5-3-15,4 5 6 0,-5-4-2 0,5 4-4 16,-5-5 1-16,5 5 0 0,0 0-1 0,-8-5-3 16,8 5 1-16,-7-4-4 0,7 4 6 0,-8-3-16 15,8 3 27-15,-8-1-12 0,8 1-4 0,0 0 1 16,-15-1-4-16,15 1 1 0,0 0-1 15,-11-2-1-15,11 2-1 0,0 0-2 0,-16 2 4 16,16-2-6-16,-10 2 5 0,10-2-7 0,-10 3 7 16,10-3-6-16,-13 4-1 0,13-4 1 15,-13 6 0-15,13-6 0 0,-10 6 0 0,1 0 3 16,3-1-4-16,-2 1 6 0,0 1-6 0,1-2 0 16,-1 3 2-16,2 0 1 0,-2 0 0 0,-2-1 2 15,2 4 0-15,-1-3 1 0,0 2 2 0,0 0-1 16,0 1-46-16,0-1 63 0,-1 1-56 0,5-2 58 15,-3 3-48-15,1 2 55 0,-1-3-53 0,2 1 43 16,-1 1-37-16,1-2 10 0,-1 2 5 0,1 1 1 16,2-2 3-16,0 2 4 0,-1 1 2 0,3 1 5 15,-1-1 0-15,-1 1 1 0,2 1 49 16,-2-1-55-16,0 3 51 0,3-2-52 0,0 1 47 16,-1 1-47-16,1 0 42 0,0 0-57 0,-2 1 54 15,3 0-54-15,0 0 54 0,0 1-52 16,-1 0 57-16,1 0-55 0,0 2 52 0,1-3-56 15,-1 1 54-15,0 0-53 0,3-2 48 0,-2 1-56 16,2 3 54-16,-2 2-54 0,0-6 50 0,2 0-57 16,0 1 61-16,0-1-58 0,-2-1 8 0,2 2 1 15,1 2 9-15,-3-4-4 0,0 2 5 0,3-2 5 16,-1 1 3-16,-1 0 1 0,0-1 4 16,0 2 11-16,1 0-4 0,-1 0 46 0,-1 0-54 15,2 0 45-15,-2 3-49 0,2 0 46 0,-2 0-57 16,0-3 47-16,1 3-55 0,-1 0 51 0,0 0-57 15,-1-2 57-15,3 0-62 0,-2-1 54 0,0 1-51 16,1 1 49-16,-1-1-50 0,0-1 50 0,-1 1-53 16,0 1 50-16,3-2-51 0,-3 0 52 15,1 0-49-15,-1 0 52 0,0 0-58 0,0-2 54 16,1 3-53-16,-1 0 8 0,0-1 1 0,0 0 6 16,0 0 1-16,0 1 5 0,0 1 2 0,0 0-2 15,0-1 5-15,0 2-3 0,-1 2 0 0,1-1 2 16,-1-1 0-16,1 1 1 0,0 1-4 15,0-1 49-15,-3-3-55 0,3 0 48 0,0 1-55 16,0 1 52-16,0 2-53 0,0-1 50 0,-1-1-54 16,1-1 49-16,0-1-46 0,-1 4 47 0,1-2-53 15,-2 0 56-15,1-2-57 0,1 1 51 0,0 0-50 16,-1-1 55-16,-2-1-52 0,3-1 3 0,0 0 1 16,-1 1 6-16,1 0 5 0,-1 0-2 0,-1-1 3 15,1 0 1-15,0 2 1 0,1-3-11 16,-3 0 15-16,3 2 6 0,-2-2-5 0,0 0 0 15,1 0 0-15,-1 1 1 0,-1-1-2 0,2 0 47 16,0 1-56-16,-2-1 49 0,2 0-55 16,-2 1 50-16,-1 0-52 0,4-1 53 0,-4 1-57 15,2 0 53-15,-1-1-55 0,1 3 54 0,-3-1-52 16,2 0 52-16,-1 2-52 0,-1 1 54 0,3-2-52 16,-2-1 47-16,0 1-43 0,0 0 46 0,-1-1-53 15,1-1 53-15,0 2-56 0,-1 0 57 0,1-3-58 16,-1-1 54-16,3 4-52 0,-3-1 4 0,0-1 3 15,1 1 5-15,-3-3 8 0,3 3-5 0,-1 0 2 16,-1 1 0-16,1-4 12 0,0 5-19 0,-2-4 14 16,1 2 1-16,-2-2 0 0,2 1-1 15,-2 1 2-15,3-3-1 0,-3 3 3 0,1-1-4 16,-1-2 1-16,0 1 9 0,1-2-5 0,-2 2 3 16,1-1 3-16,2-1-1 0,-3 0 3 15,-1 1-2-15,2-1 3 0,-1 0 54 0,-1 1-60 16,1-2-6-16,0-1 1 0,1 1 1 0,-3 1 2 15,3-4-2-15,-1 2-1 0,-1 0 2 0,1-2 0 16,-3 3 4-16,2-1 3 0,1 1 5 0,-1-2-2 16,-3 2 5-16,2 1-6 0,0-3 7 0,-1 2 2 15,0-2-2-15,-2 2-1 0,4-1 4 0,0-3-28 16,-2 1 23-16,2 0-24 0,-2 0 48 0,1 0-51 16,1-1 18-16,-2-1-19 0,1 1 17 0,-1-2-15 15,3 2 21-15,-1-1-22 0,0 1 25 16,-3-4-23-16,4 4 25 0,-1-4-22 15,0 2 31-15,-2-1-27 0,2-1 19 0,-3 2-21 0,4-4 31 16,-1 4-18-16,-3-1 28 0,3-5-25 16,0 4 25-16,-3 0-28 0,1-2 26 0,0 1-33 15,0 0 22-15,2-2-21 0,-3-1 22 0,2-1-28 16,0 5 25-16,-4-3-5 0,5-2-2 0,-3 1-29 16,0-2 29-16,2 2-28 0,-2 0 26 0,0 1-28 15,1-3 29-15,-1 1-20 0,0-1 18 0,0 1-25 16,0-2 29-16,1 1-33 0,-1-1 28 0,-1 1-27 15,1 1 26-15,-2-2-26 0,2 1 26 0,-1 0-29 16,-3 2 31-16,3-3-22 0,-1 1 18 0,-3 2-21 16,1-2 26-16,-2 0-33 0,1 1 27 15,0-1-24-15,0-1 27 0,-2 1-28 16,1 1 35-16,0-1-35 0,-3 0 27 0,0 3-8 16,2-3 12-16,-3 2-35 0,-3-2 35 0,2 0-34 15,-3 1 30-15,3-1-29 0,-4 1 30 0,1-1-29 16,-1 1 29-16,-2 0-28 0,1 1 27 0,-2-2-27 15,2 2 33-15,-6-1-32 0,-2 1 31 0,3-2-32 16,-3 1 28-16,1 1-27 0,-2 0 27 0,2 0-28 16,-3-1 28-16,0 1-28 0,2-2 30 0,-3 1-30 15,-2 0 30-15,4 0-31 0,-3 3 34 0,1-3-35 16,-2-1 29-16,-5 3-25 0,3-3 28 16,-3 1-31-16,-3 0 28 0,3 0-28 0,-3 1 31 15,-1-2-33-15,2 3 37 0,-2-3-35 0,0 1 41 16,1-1-40-16,2 1 27 0,-1-1-26 0,-2-1 28 15,1 0-32-15,0 0 27 0,6 0-23 16,-5 0 29-16,-3 0-29 0,1 0 32 0,-1 0-25 16,1 0 18-16,-2 0-30 0,0 0 32 0,-2 2-26 15,0-2 52-15,0 0-58 0,-1 0 28 0,1-2-26 16,-4 2 28-16,3 0-27 0,0 2 32 0,0-4-26 16,1 2 20-16,-2 0-26 0,1 0 29 0,-1 0-27 15,-1 0 26-15,-2 0-27 0,5-1 28 0,-2-1-24 16,2 1 22-16,-3 0-24 0,3 0 34 15,0 0-29-15,-2-1 20 0,2 0-25 0,-3 1 28 16,-2-1-31-16,3 1 29 0,-1-1-27 0,1 1 25 16,-1 0-25-16,-2 1 27 0,4-2-26 0,-2 0 27 15,-2 1-21-15,3-2 22 0,-1 1-25 0,1 2 30 16,-2-4-33-16,2 3 27 0,-2 0-27 0,2 0 26 16,-3-1-27-16,0 1 29 0,0 0-28 15,0 1 29-15,-1-1-23 0,1-1 22 0,-3 2-25 16,3-1 4-16,0 0 26 0,0 0-28 0,-1 1 27 15,-1-1-23-15,1-1 22 0,1 0-34 0,-4 1 35 16,1 0-31-16,-2-1 29 0,4 1-22 0,-4 0 21 16,2 1-29-16,-1-1 7 0,-1 1 0 15,1-2 27-15,0 1-25 0,2 1 25 0,-2-2-30 16,0 2 30-16,-3-3-32 0,5 3 33 0,-2 0-30 16,0-1 29-16,0-1-21 0,0 1 3 0,1-1-3 15,-3 1 0-15,2 0 8 0,3 0-4 0,-2-1 5 16,1 4-2-16,-1-4 4 0,0 1 1 0,1 1 2 15,-1-2-3-15,-1 0 0 0,0-1 2 0,2 2-4 16,-1-3 1-16,-1 3-2 0,0-2 1 0,3 2 6 16,-2 1-10-16,2-1 1 0,-2-2 6 0,2 2-5 15,-2-2 4-15,3-1 1 0,-1 3 3 0,-2-3 2 16,3 3 2-16,-4-2 1 0,4 2-62 16,0-1 71-16,0-2-2 0,0 0-4 0,0 2-5 0,0-2 3 15,0 4-4-15,0-2 2 16,1-1 0-16,0 0-1 0,-1 1-1 0,0-1 2 15,4 1-2-15,-2-1 0 0,-2 2 4 0,4 0-1 16,0-1 1-16,-2-1 2 0,2 0 0 0,2 1 3 16,-2 0-3-16,5 2 0 0,-4-3 0 0,5 2 17 15,-1 0-25-15,0-1 19 0,1 2-20 0,0-2 16 16,2 1-16-16,-2 0-1 0,0-1-2 0,8 1-1 16,1 1 0-16,-1-1 1 0,1-1 4 0,1 2-4 15,1-2-2-15,-1 1 13 0,4 0-4 0,-1 1-3 16,4 0-1-16,1-1-7 0,1 1 2 15,-1 0-2-15,2-2-2 0,0 2-4 0,1 0 12 16,1 0-1-16,-3 0 1 0,4 0 13 0,3-1-13 16,0-1 3-16,3 1 1 0,-2-1-1 0,3 2 0 15,-1 0-6-15,2-3 3 0,3 0-2 0,0 2-1 16,1 0 2-16,15 1 4 0,-22-1-3 0,8-1-2 16,5 1-4-16,9 1-2 0,-15 0-5 0,15 0-2 15,-14-2 5-15,14 2-9 0,-12-1 1 0,12 1-3 16,0 0-9-16,-14 0 7 0,14 0-2 0,0 0 3 15,-10-1 0-15,10 1 1 0,0 0 2 0,0 0 0 16,-9-2 14-16,9 2-12 0,0 0 9 16,0 0-13-16,0 0 14 0,-11 1-17 0,11-1 12 15,0 0-11-15,0 0 10 0,0 0-13 0,0 0 10 16,0 0-13-16,-8-3 16 0,8 3-17 0,0 0 19 16,0 0-15-16,0 0 13 0,0 0-18 0,0 0 6 15,0 0 14-15,0 0-12 0,0 0 17 0,0 0-15 16,0 0 15-16,0 0-12 0,0 0 12 0,0 0-15 15,0 0 16-15,0 0-15 0,0 0 14 0,0 0-16 16,0 0 15-16,0 0-15 0,0 0 15 16,0 0-16-16,0 0 15 0,0 0-15 0,0 0 6 15,0 0-29-15,0 0 7 0,0 0-31 0,0 0 10 16,0 0-42-16,0 0-18 0,0 0-38 16,0 0-19-16,0 0-67 0,0 0-39 0,0 0-101 15,0 0-96-15,-10 2-74 0,10-2-466 0,-8 6-607 16</inkml:trace>
  <inkml:trace contextRef="#ctx0" brushRef="#br0" timeOffset="56677.47">1703 13177 46 0,'0'0'398'0,"0"0"-112"0,0 0-58 0,-11 0-13 16,11 0-19-16,0 0-34 0,0 0 26 0,0 0-49 16,-12-1 7-16,12 1-54 0,0 0 4 0,0 0-46 15,0 0 14-15,0 0-44 0,0 0 18 0,0 0-34 16,0 0 20-16,-10-2-25 0,10 2 20 0,0 0-40 16,0 0 35-16,0 0-24 0,0 0 27 0,0 0-28 15,13 0 25-15,-13 0-33 0,11 0 33 0,-11 0-29 16,23 0 30-16,-10 2-31 0,2-2 33 0,6 0-30 15,-1 0 27-15,3 1-27 0,4 0 30 0,1 1-34 16,3-2 37-16,1 2-32 0,5 1 35 0,1-2-37 16,2 0 30-16,2 2-25 0,4-1 26 15,4 0-34-15,-3 3 32 0,4 0-24 0,3-1 27 16,-3 0-30-16,4 0 26 0,1 2-31 0,2 0 32 16,-1-1-28-16,3-1 26 0,-1 2-27 0,13-1 26 15,-11-1-27-15,8 2 8 0,0 0 0 16,-6-1 25-16,11-2-26 0,0 5 27 0,0-3-29 15,0-1 21-15,3 4-23 0,-3-3 31 0,0 0-27 16,3 1 22-16,-3 0-30 0,5-2 2 0,-1-1 8 16,3 2-2-16,-1 1 2 0,2-2-5 0,1 0 2 15,1-1 2-15,-2 1 2 0,4-1-4 0,-2 0 2 16,-1-1 3-16,4 1-3 0,3-2 3 16,-1 1 0-16,-1 0-1 0,3 1 0 0,-3-3 2 15,3 1-1-15,-2-1 4 0,2 0 0 0,1 0 0 16,-1 2-2-16,2-2 6 0,0 0-4 0,2 1-1 15,-2 0-2-15,2 0 1 0,-2 1 4 0,-1-1-52 16,0 0 59-16,0 0-1 0,3 0-1 0,-2-1-1 16,2 1-3-16,-3 1 2 0,0-1-2 0,-3 3-2 15,3-4-47-15,0 1 57 0,3 0-3 16,-2-1 1-16,0 1-5 0,-2-1 1 0,1 2-2 0,0-2-6 16,-1 0 7-16,1 1 0 0,-3-1 5 0,1 0-3 15,-1 1-2-15,1-1-5 0,-1 2 0 16,2-1 0-16,-3-1 4 0,3 3-2 0,-4-1-2 15,-2 2-48-15,1-2 58 0,2 1-3 0,-1 1-2 16,1-1-2-16,2 2-2 0,-5-1 3 0,5 0 0 16,-6-1-2-16,2 2 0 0,-2 0-46 0,2-3 69 15,-2 2-20-15,3 1-3 0,-3-2-1 0,3 2 3 16,-5-1-3-16,4 1 9 0,-1-3-3 0,-2 3 1 16,2 0-54-16,-1-2 53 0,-1 0 3 0,3 0-8 15,-3 0 0-15,1 2-1 0,-1-2 2 0,-1 0-1 16,1-1-1-16,-1 1 0 0,-3-1-45 0,2 2 53 15,-6-1-3-15,7-2 0 0,-3 3 3 16,-2-1-5-16,3-2-1 0,-4 3-1 16,0-1 4-16,0 0 2 0,-12-1 1 0,11-1-9 15,-11 1-42-15,0 0 50 0,1-1-49 0,0-1 57 16,8 2-3-16,-5-2-1 0,-6 1-4 0,5-1-1 16,-2 0-3-16,-1 0-11 0,0 0 14 0,0 2 0 15,0-4-46-15,-2 2 51 0,1 0-47 0,-2 0 60 16,2 0-13-16,-2 0-2 0,2 0-1 0,-3 0-2 15,1 0 6-15,-2 0-3 0,-3 0-1 0,3 2-9 16,-3 1 0-16,-1-2 6 0,-2-1-1 0,-1 3-54 16,0-1 58-16,-2 0-44 0,1 1 51 0,-1-2-3 15,-1 1-3-15,-1 2-3 0,2-2 0 0,-1 1 0 16,-2 0-8-16,3 1 4 0,-3-3-1 16,-5 1 3-16,3 2-3 0,-3-2 10 0,2 0-11 15,4 1-5-15,0-1 7 0,-6-1-41 0,-1 1 53 16,1-1-49-16,1 1 48 0,-2 1-46 0,9-2 53 15,-8 1-55-15,-1 0 57 0,1-1-5 0,2 1-4 16,-2 1-4-16,-1-2-1 0,0 0-5 0,-3 0 5 16,4 2-1-16,-2 0-3 0,-2 0-1 0,2-3-44 15,-2 2 57-15,-1-1-54 0,0 1 64 0,-1 0-58 16,1-1 53-16,-6-1-50 0,-1 1 55 0,1-1-49 16,0 2 46-16,-2-2-51 0,2 1 52 0,-4 0-27 15,2-1 27-15,-1 0-53 0,-1 3 52 0,0-3-49 16,0 1 53-16,-3-1-55 15,-2 0 55-15,1 0-53 0,-2 1 53 0,1-1-47 16,-3 2 50-16,-1-2-57 0,0 1 55 0,-1-1-58 16,-2 0 56-16,-1 1-55 0,-1 0 71 0,-2 1-71 15,2-2 58-15,-13 0-58 0,19 1 60 0,-19-1-62 16,16 2 62-16,-16-2-55 0,15 0 54 0,-15 0-54 16,10 0 63-16,-10 0-55 0,0 0 72 0,13 0-57 15,-13 0 52-15,0 0-56 0,14 0 66 0,-14 0-62 16,0 0 61-16,0 0-63 0,0 0 49 0,13 1-59 15,-13-1 53-15,0 0-57 0,0 0 42 0,0 0-98 16,0 0-13-16,0 0-93 0,0 0-144 0,0 0-281 16,0 0-114-16</inkml:trace>
  <inkml:trace contextRef="#ctx0" brushRef="#br0" timeOffset="58177.15">16157 11359 6 0,'0'0'129'0,"0"0"-36"0,-1-9-9 16,1 9-26-16,0 0 1 0,0 0-12 15,0-6 7-15,0 6-12 0,0 0 17 0,0 0-11 16,-1-6-2-16,1 6-9 0,0 0 9 0,0 0-7 16,0 0 11-16,-4-7-13 0,4 7 6 0,0 0-16 15,0 0 1-15,0 0-15 0,0 0 5 0,0 0-12 16,0 0 1-16,0 0-14 0,0 0 2 0,0 0-25 16,-4-4 4-16,4 4-23 0,0 0 3 0,0 0-19 15,0 0 19-15,0 0-13 0,0 0 11 0,0 0-19 16,0 0 14-16,0 0 2 0,0 0 27 0,0 0-12 15,0 0 22-15,0 0-11 0,0 0 17 16,0 0-31-16,0 0 1 0,0 0-79 0,0 0 40 16</inkml:trace>
  <inkml:trace contextRef="#ctx0" brushRef="#br0" timeOffset="60512.81">16161 11265 20 0,'0'0'139'0,"0"0"-15"16,0 0-8-16,0 0-15 0,0 0 6 0,0 0-16 16,0 0-9-16,0 0-5 0,0 0-3 0,0-7-4 15,0 7-11-15,0 0-6 0,0 0-6 0,0 0-10 16,0 0 1-16,0 0-11 0,0 0 2 0,0 0-7 16,0 0 0-16,0 0-6 0,0 0-1 0,0 0-8 15,0 0 3-15,0 0-9 0,0 0 3 0,0 0-6 16,0 0 4-16,0 0-10 0,0 0 8 0,-1 7-6 15,1-7 6-15,0 0-1 0,-3 7 2 16,3-7-1-16,0 8 0 0,0-8-1 0,-1 11-1 16,1-5 1-16,0 2 1 0,0 0 0 0,0 1 1 15,0 1-6-15,1 2 5 0,-1-1-12 0,0 3 14 16,3 0 2-16,-2 2-1 0,-1 1-2 0,4-1-1 16,-1 2 2-16,-1 1-3 0,2 4 1 15,-1-1 1-15,-1 0 1 0,2 0-4 0,2 1 0 16,-2 1 2-16,0-2 2 0,0-1-2 0,0 1-1 15,0-2 1-15,-2 2 0 0,3 0 0 0,-1-5 0 16,-3 2 3-16,3 1 3 0,-3 0-4 16,1-2 2-16,-1 3 2 0,0 0-3 0,-1 2 5 15,3 0-6-15,-2-3 5 0,-1 6-6 0,3-3 0 16,-3 0 0-16,1 5 5 0,0-2-4 0,2-2-1 16,-3 3 4-16,1 0-6 0,3-2 7 0,-3 4-4 15,0-4 0-15,2 5-2 0,-2-4 2 0,2 3-1 16,-1 1 2-16,1-1-1 0,-2 1-2 0,4 1 3 15,-3-1-2-15,0-2 1 0,2 2 6 0,0 1 4 16,-3-3-2-16,0-2 4 0,2 1 4 0,-2-1-11 16,2 2 20-16,-2-4-21 0,0 1 12 0,-1 0-19 15,0-1 18-15,0-4-17 0,0 1 3 16,3 0 3-16,-3-3 8 0,0 2 5 0,-3-1 2 16,3-1 25-16,0 1-26 0,0-1 22 0,-1 0-35 15,0-1 32-15,-2-2-31 0,3 2 29 16,-4-1-34-16,3-4 36 0,-4 5-36 0,1-3 47 15,3-2-37-15,-2 0 50 0,1 0-48 0,-2-2 59 16,1 2-58-16,-2-1 62 0,1 0-62 0,2-2 62 16,-3 0-67-16,1 2 63 0,-1-2-62 0,0 1 57 15,-2-2-58-15,2 0 67 0,-2 1-61 0,0-1 49 16,1 1-44-16,-1-1 45 0,0 1-58 0,0-3 57 16,0 4-61-16,0-3 45 0,-3-1-60 0,5 4 54 15,-3-5-58-15,-1 4 52 0,4-2-56 16,-4 0 55-16,0 0-56 0,3-1 57 0,-4 0-50 0,2 2 68 15,-1-2-58-15,0 0 53 0,-1 1-47 16,0-1 50-16,-1-1-52 0,-1 2 53 0,0-1-58 16,-2-2 51-16,1 3-59 0,2-3 52 0,-3 2-56 15,1-2 51-15,-2 2-53 0,2-2 57 0,-2-1-54 16,-1 1 55-16,2 0-54 0,-1-1 51 0,-2 0-52 16,3 0 54-16,-4 1-50 0,4-3 59 0,-4 1-60 15,0 2 50-15,2-3-55 0,-1 1 50 0,-2 0-46 16,-1 2 44-16,0-3-54 0,0 1 50 0,-2 0-48 15,3 1 47-15,-4 0-53 0,-1-1 51 0,-2 1-51 16,-2-2 53-16,5 2-48 0,-4-1 55 16,0-1-51-16,-1 1 58 0,0 2-58 15,1-3 50-15,-2 2-54 0,0-2 52 0,-1 1-56 16,1-1 55-16,-2-1-45 0,-1 0 43 0,0 1-28 16,0-1 27-16,0 2-57 0,-5-2 56 0,0 0-53 15,1 0 55-15,-3 0-55 0,-1 0 53 0,2 1-55 16,-2-1 60-16,-1 0-55 0,0 0 53 0,0 1-55 15,1-1 52-15,-1 0-52 0,0-1 58 0,-1 1-60 16,1 0 55-16,-4 0-53 0,4-1 54 0,0 1-55 16,-2-2 55-16,-1 1-54 0,-3-2 53 0,-3 3-54 15,-1-1 53-15,2-2-51 0,0 1 51 0,-2-2-54 16,-1 3 52-16,4-2-51 0,-3 2 52 0,2-1-51 16,-2-1 52-16,1 1-54 0,0-1 55 15,-1 0-54-15,1 0 54 0,-1 3-54 0,3-3 57 16,-2 0-50-16,-4 1 48 0,3-1-54 0,1 2 56 15,-1-3-62-15,-1 3 57 0,2-1-54 0,-1 0 58 16,1-1-46-16,-1 1 43 0,0-1-55 0,1 2 59 16,0-3-53-16,-1 2 52 0,2 0-53 0,-2-2 53 15,0 2-54-15,1 0 55 0,-1-1-54 0,-1 1 58 16,2-3-50-16,-4 4 54 0,3-2-53 0,4 0 51 16,-4 0-52-16,2 1 51 0,-2-3-54 0,0 1 51 15,1 3-50-15,-1-2 51 0,-3-1-55 0,4 2 49 16,-1-3-52-16,-1 2 55 0,1 1-58 0,-3-2 57 15,2 2-52-15,-2-4 58 0,0 3-61 16,2 1 56-16,-2 1-49 0,2 0 50 0,-3-2-52 16,0 2 50-16,-1-2-53 0,1 2 55 0,0-1-57 15,-3-1 62-15,3 3-57 0,-1-1 55 0,0 1-55 16,1-2 54-16,-3 1-57 0,-2 1 55 16,4 0-56-16,0-2 59 0,0 1-55 0,-2 1 55 15,3-1-61-15,-4 0 57 0,6-1-54 0,-5 1 55 16,2 1-51-16,0-2 59 0,-2 0-57 0,2 3 54 15,-3-2-55-15,3-1 41 0,-3-1-38 0,4 1 50 16,-1 1-55-16,1 0 52 0,0-2-52 0,-1 2 51 16,2 0-48-16,-1-2 50 0,0-2-53 0,0 2 55 15,2 2-55-15,-5-3 55 0,6 3-55 16,-3-2 53-16,0 0-43 0,0-1 40 0,0 1-50 16,0 0 49-16,0 1-60 0,0-2 59 0,-1 1-52 15,2-2 51-15,-2 2-54 0,1 2 54 0,-1-2-53 16,1-2 50-16,0 0-49 0,-3 4 50 0,2-2-38 15,-3 0 37-15,3 1-55 0,-1-1 58 0,-1 1-53 16,3 1 49-16,-4 0-46 0,3-1 48 0,0 1-51 16,0-1 52-16,-2 2-54 0,2-1 56 0,-2 1-56 15,1 1 54-15,-2-1-51 0,0 2 52 0,-1-2-52 16,3 1 50-16,-1 1-52 0,-2-1 54 16,5-1-55-16,-4 1 54 0,3 0-52 0,-3 0 51 0,2 1-52 15,-2-1 55-15,0-1-52 0,3 1 50 16,-5-1-54-16,3 0 49 0,-1 0-45 0,2 0 48 15,-2 0-48-15,3 0 54 0,-3 0-56 0,3 0 53 16,2-1-50-16,-2 0 54 0,1 1-59 0,0-2 56 16,4 1-52-16,-3 0 54 0,-1-1-52 0,4 0 51 15,1-1-56-15,-2 2 51 0,2-2-53 0,-1 1 50 16,0-1-49-16,1 0 57 0,0 0-57 0,2 0 55 16,0 0-52-16,1-1 51 0,2 1-50 0,3 1 50 15,4-3-50-15,-2 2 52 0,2 1-55 0,-3-1 54 16,1 0-53-16,3 1 54 0,-5-2-52 15,5-1 50-15,0 4-51 0,0-2 57 16,0 0-55-16,0-1 51 0,1 2-42 0,0-3 44 16,3 3-54-16,-3-2 54 0,8 2-58 0,-4-1 51 15,4 0-49-15,-3-1 54 0,3 2-54 0,0-1 56 16,0 0-58-16,1 1 56 0,-1-1-48 0,2 0 50 16,1 0-53-16,-1 0 51 0,2 1-53 0,0-1 57 15,3 0-56-15,1 1 50 0,-2 1-52 0,3-3 55 16,-3 1-50-16,3 2 49 0,0-2-56 0,0 2 53 15,2-1-52-15,-2-1 52 0,1 2-45 0,0-3 51 16,-1 1-54-16,5 2 46 0,-4-1-53 0,1 1 56 16,1-2-55-16,2 2 53 0,-3-1-54 15,4 0 56-15,-2 1-53 0,2-3 53 0,-1 3-51 16,0-2 51-16,0 3-51 0,1-1 55 0,2-1-59 16,-3 1 55-16,2 0-52 0,-2 0 53 0,5-1-49 15,-4 0 54-15,13 2-60 0,-21-4 57 0,9 3-56 16,12 1 57-16,-20-2-41 0,7 2 38 0,13 0-53 15,-18-1 52-15,18 1-56 0,-18-2 52 0,18 2-51 16,-18-1 54-16,18 1-53 0,-16-2 54 0,16 2-52 16,-17-2 57-16,17 2-55 0,-18-1 52 0,18 1-53 15,-15-2 53-15,15 2-57 0,-17-3 51 0,17 3-50 16,-15-3 52-16,15 3-52 0,-17 0 54 16,17 0-50-16,-16-1 53 0,16 1-58 0,-17-2 54 15,17 2-51-15,-14 0 54 0,14 0-47 0,-14-2 52 16,14 2-60-16,-18-1 48 0,18 1-49 0,-14-2 51 15,14 2-74-15,-18-1 48 0,18 1-45 0,-15-2 59 16,15 2-56-16,-17 0 26 0,17 0-66 0,-18-1 63 16,18 1-42-16,-16-2 57 0,16 2-47 0,-17-2 44 15,17 2-85-15,-18-4 24 0,18 4-46 0,-20-1 76 16,20 1-44-16,-17-1 56 0,17 1-27 16,-19-3-73-16,19 3 58 0,-17-1-49 0,7-2 36 15,10 3-70-15,-15-3 8 0,15 3-24 16,-17-6-16-16,8 4-6 0,0 0-3 0,9 2-24 15,-14-5-208-15,5 2 103 0</inkml:trace>
  <inkml:trace contextRef="#ctx0" brushRef="#br0" timeOffset="60943.14">2820 12790 93 0,'0'0'157'0,"0"0"-22"16,0 0-28-16,0 0-20 0,0 0-12 0,0 0-19 15,0 0-10-15,0 0-4 0,0 0 1 0,0 0-3 16,0 0-11-16,0 0 12 0,-10-1-13 16,10 1 7-16,0 0-13 0,0 0 8 0,0 0-7 15,0 0 9-15,0 0-15 0,0 0 8 0,0 0-14 16,0 0 12-16,0 0-13 0,4 7 15 0,-4-7-16 15,6 8 5-15,-2 0-12 0,1-2 17 0,3 4-10 16,-2 0 14-16,7 2-17 0,-3-2 9 0,3 3-15 16,2 2 2-16,2-1 0 0,-2 0-23 0,3 3-61 15,-4-2-94-15,3 1-156 0,-3-2 211 0</inkml:trace>
  <inkml:trace contextRef="#ctx0" brushRef="#br0" timeOffset="61663.2">2977 12856 39 0,'0'0'91'0,"0"0"-13"15,0 0-11-15,0 0 11 0,3 8 4 0,-3-8 3 16,0 0 16-16,5 7 20 0,-5-7-23 0,9 5 3 16,-9-5-25-16,14 9 13 0,-5-3-17 0,1-1-6 15,4 4-10-15,3-2-10 0,2 3-9 0,0-2-7 16,3 2-15-16,5 1 11 0,1 3-5 0,0 0-12 15,5 2-58-15,-1-1-81 0,3 0-100 0,-6 4-109 16,2-5 204-16</inkml:trace>
  <inkml:trace contextRef="#ctx0" brushRef="#br0" timeOffset="69424.13">27994 12148 185 0,'0'0'427'16,"-2"-10"-143"-16,2 10 9 0,-2-8-110 0,2 8 13 15,-1-9-86-15,1 9 23 0,0 0-74 0,3-7 36 16,-3 7-67-16,0 0 41 0,14-3-65 0,-14 3 48 15,19 5-54-15,-5 0 39 0,4 5-56 0,0 1 51 16,2 6-50-16,1 3 41 0,-1-1-44 16,-1 6 46-16,0 2 11 0,-1 3-19 15,-4-2 15-15,-2-2-14 0,-2 1-11 0,-2 0 5 16,-4-1-8-16,-2-2 7 0,1-2 6 0,-3 0 23 16,-3-3 26-16,2-1 29 0,-2 1 14 0,-2-2 4 15,0-1 10-15,-1-2-1 0,-1-1 1 0,1-1-3 16,-2-1-4-16,3-3-8 0,-4-4-12 0,3 3-9 15,-2-2-17-15,8-5-8 0,-15 3-22 0,15-3-5 16,-16-2-61-16,9-1 53 0,-2-3-6 0,1 1-6 16,3-1-5-16,-1-2-3 0,-2-1-52 0,4-1 55 15,0 0-47-15,-1-2 51 0,5 2-53 0,-1-2 57 16,1-2-55-16,0 4 57 0,1-4-56 16,3 2 53-16,0 0-53 0,0-1 55 15,3 2-65-15,-3 0 45 0,3 2-94 0,-2 1 31 16,0-1-28-16,0 1-19 0,1 4-23 0,1-3-32 15,-2 1-59-15,-5 6 19 0,10-6-16 0,-10 6-20 16,13-3-14-16,-13 3-9 0,0 0-5 0,15-2-167 16,-15 2 94-16</inkml:trace>
  <inkml:trace contextRef="#ctx0" brushRef="#br0" timeOffset="69911.69">27939 13012 186 0,'0'0'436'16,"0"0"-106"-16,0 0-60 0,-6 4-57 0,6-4-28 15,0 0-18-15,5-4-13 0,-5 4-16 16,15-7-23-16,2 2 52 0,3-4-71 0,6 3 30 16,3-1-71-16,6-3 38 0,3 0-18 15,3 0-15-15,1 1-12 0,-1 0-11 0,-5 2-8 16,-3-1-5-16,3 3-21 0,-2-3-27 0,-2 1-58 15,-6 3-64-15,1 0-62 0,-3-1-48 0,-1-1-43 16,-5 3-41-16,1 0-177 0,-2 0-17 0</inkml:trace>
  <inkml:trace contextRef="#ctx0" brushRef="#br0" timeOffset="70356.68">28269 13140 246 0,'0'0'257'0,"0"0"-13"0,5 6-27 0,-5-6-17 15,9 5-25-15,0-2-25 0,0 0-21 0,1 8-22 16,3-3-20-16,-3 3-17 15,4 4-14-15,0-1-3 0,-1 3-18 0,0 2-6 0,-2 0-8 16,1 7-3-16,-3-6-2 0,-3 3-5 0,-1-1 3 16,-1-1-4-16,-4-1-2 0,3-2 13 15,-6 1 6-15,2 0 32 0,-3-2 13 0,-1-1 22 16,-3 1 5-16,-2-3 1 0,1-2 12 0,-4 2 6 16,3-3 0-16,-1-5-64 0,-1 0 57 0,-1 0-71 15,2-3 43-15,11-3-15 0,-22 0-16 0,12-3-19 16,0-3-3-16,2 2-9 0,0-3-3 0,2-2-7 15,2 1-4-15,-1-2 3 0,1-1-5 0,4-1-7 16,0-1 1-16,3 1 0 0,0-3 0 0,1 1-8 16,3-1 7-16,-1 1-27 0,1 0-14 15,1 0-44-15,0 1-21 0,0 2-32 0,-2-1-32 16,4 3-29-16,-2-1-41 0,0 2-40 0,-2 2-70 16,3 0-224-16,-3 1-91 0</inkml:trace>
  <inkml:trace contextRef="#ctx0" brushRef="#br0" timeOffset="70790.73">28477 13279 63 0,'0'0'531'0,"0"0"-131"0,3-10-78 0,-3 10-79 15,2-4-45-15,-2 4-43 0,4-5-32 0,-4 5-24 16,9-5-21-16,-9 5-15 0,0 0-15 15,18 3-14-15,-10-1-13 0,-2 3 8 0,4-1-12 16,-2 4 2-16,0 1-11 0,-2 2-2 0,3-1 2 16,-4 4 0-16,-1 0 0 0,0-3 2 0,-3 2 12 15,0-1 14-15,-1 0 13 0,0-1 16 0,-1 0 11 16,1-1-11-16,-1 0 3 0,-2-1 2 0,2-3 0 16,1-6 5-16,-1 13-1 0,1-13-4 0,-2 9-24 15,2-9-29-15,0 0-21 0,0 0-13 0,0 0-22 16,2-7-15-16,0 1 0 0,2-3-15 0,-1 1-3 15,1-3 2-15,1-1 9 0,0-1 10 16,0-1 17-16,0 0-2 0,0 1 15 0,-1 3 0 16,0 0 7-16,1 0 4 0,-1 2 2 15,-2-1 4-15,1 4 2 0,-2-1 1 0,2 0-1 16,-3 6 2-16,2-9-6 0,-2 9 6 0,0 0 0 16,0 0-4-16,0 0 2 0,0 0 8 0,4 7-10 15,-4-7 1-15,0 14-1 0,1-7 1 0,1 3 2 16,-1-4-23-16,0 3-4 0,4-1-24 0,0-2-21 15,-1 0-7-15,4-1-20 0,-8-5-39 0,10 4-36 16,-10-4-71-16,19-5-23 0,-5 0-186 0,0-6 68 16</inkml:trace>
  <inkml:trace contextRef="#ctx0" brushRef="#br0" timeOffset="71483.71">28471 12263 97 0,'0'0'408'0,"0"0"-139"0,2-8-32 0,-2 8-71 16,0 0 8-16,0 0-60 0,0 0 16 0,3 9-53 15,-3-9 22-15,1 13-28 0,2-3-18 0,1-2-7 16,-2 2-8-16,5-2-8 0,-1 2-6 0,4-3-5 16,-2 2-2-16,0-2-4 0,2-4 7 15,-1 1-15-15,-3 1 4 0,6-5-6 0,-12 0 3 16,16 0 2-16,-16 0 2 0,13-1 11 0,-3-3-33 16,-10 4 76-16,9-6-31 0,-2 2 81 15,-7 4-41-15,7-11 57 0,-7 11-44 0,8-6 55 16,-8 6-57-16,4-7 46 0,-4 7-70 0,4-7 38 15,-4 7-85-15,0 0 54 0,5-3-74 0,-5 3 49 16,0 0-53-16,0 0 51 0,0 9-5 0,0 0-9 16,-3 4-6-16,2 2-3 0,-2 4-5 0,1 2-3 15,-1 2 0-15,-1 1-41 0,2 3-59 0,-2-2-43 16,0-2-44-16,4-1-31 0,-1 0-26 0,-2-5-13 16,2 2-50-16,0-4-35 15,-2 2-192-15,2-6-28 0</inkml:trace>
  <inkml:trace contextRef="#ctx0" brushRef="#br0" timeOffset="80704.71">28558 12311 170 0,'0'0'270'0,"-4"-10"-79"0,0 3 2 16,4 7-31-16,-2-13 24 0,0 6-42 0,0 0 43 16,0-1-52-16,1 1 60 0,0 0-62 15,-2-3 72-15,2 3-61 0,0-3 57 0,-2 4-71 16,2-1 54-16,1-1-62 0,-1 1 48 0,-2 0-56 16,3 7 45-16,0-11-68 0,0 11 36 0,-2-10-74 15,2 10 38-15,-2-8-64 0,2 8 32 16,0 0-69-16,-1-8 52 0,1 8-63 0,0 0 60 15,1 9-58-15,2-1 53 0,-2 4-55 0,4 2 52 16,0 3-53-16,0 3 51 0,1 3-50 0,-1 0 50 16,0 2-56-16,0 0 54 0,1-1-3 0,1-1-7 15,-1 0-3-15,-1-2-6 0,-1-2 1 16,4-4 0-16,-6-1-4 0,5 1 5 0,-6-4 1 0,0-1 7 16,4-3-52-16,-2 3 74 0,-2-6-43 15,-1-4 51-15,5 6-61 0,-5-6 52 0,0 0-58 16,8-7 53-16,-6 2-52 0,0-2 50 0,-1-1-60 15,0-2 61-15,2-1-62 0,-2-2 58 0,-1 4-59 16,3-4 57-16,-2-1-58 0,0 5 57 0,1-3-55 16,-1 4 55-16,0-3-49 0,-1 4 46 15,3-2-54-15,-2 3 49 0,-1 6-50 0,4-12 47 16,-4 12-33-16,2-7 28 0,-2 7-54 0,7-3 57 16,-7 3-53-16,0 0 59 0,13 4-51 15,-8 2 47-15,2 2-54 0,0-1 58 0,0 3-57 0,1 0 49 16,1 1-57-16,-1-3 54 0,1 3-55 15,-2-3 66-15,2 1-67 0,-1-3 60 0,0 0-59 16,-2 2 62-16,3-4-54 0,-3-2 59 0,-6-2-48 16,16 3 55-16,-16-3-53 0,14-4 60 0,-7 2-53 15,0-5 63-15,-1-2-45 0,0 1 53 0,0-5-58 16,-4-1 55-16,3-1-62 0,-3 0 52 0,-1-1-54 16,0-4 2-16,-2 1 4 0,0-2 52 0,-1 0-56 15,0-4 65-15,-1 6-54 0,-1-2 46 16,0 4-53-16,1-1 52 0,-1 1-62 0,0 3 52 15,0 0-54-15,2 0 51 0,-1 5-55 0,2-1 48 16,-2-1-53-16,2 5 46 0,0-2-80 0,-1 0 13 16,2 8-88-16,-2-9 18 0,2 9-89 15,0-8 5-15,0 8-93 0,0 0-21 0,0 0-38 16,0 0-66-16,0 0-187 0,6 5-123 0</inkml:trace>
  <inkml:trace contextRef="#ctx0" brushRef="#br0" timeOffset="81370.71">28365 11941 264 0,'0'0'369'0,"0"0"-60"0,2-7-22 0,-2 7-40 15,0 0-32-15,0 0-38 0,3-6-37 0,-3 6-37 16,0 0-17-16,0 0-24 0,0 0-11 0,0 0 3 15,0 11 6-15,-1-2 5 0,1 3-3 0,-3 2-62 16,3 6 75-16,0 3-46 0,0 3 54 0,1 8-56 16,2 1 41-16,0 2-17 0,2 7-11 15,1-1-9-15,2 2-7 0,1 0-4 0,2-3-3 16,-1-1-8-16,1 1-22 0,1-4-30 0,1-1-45 16,0-4-52-16,1-3-52 0,-1-6-44 15,2 4-58-15,-1-7-59 0,0-5-168 0,0-5-23 16</inkml:trace>
  <inkml:trace contextRef="#ctx0" brushRef="#br0" timeOffset="81770.71">29051 11863 395 0,'-1'-5'460'0,"0"-2"-52"0,1 7-28 0,0-12-31 16,0 12-38-16,-2-8-67 0,2 8-57 0,-1-7-40 16,1 7-8-16,0 0 51 0,3 10 24 15,-1 0-38-15,2 5 48 0,2 8-77 0,-2 9 38 16,1 2-81-16,-1 9-15 0,0 6-21 0,-3 0 37 16,1 7-68-16,-5 0 31 0,2 1-72 15,-3 11 12-15,-5-3-120 0,-1-1-23 0,-2-5-86 16,2-9-92-16,-4-3-117 0,-3-3-83 0,1 1-399 15,-5-6-482-15</inkml:trace>
  <inkml:trace contextRef="#ctx0" brushRef="#br0" timeOffset="90751.21">29596 12517 112 0,'0'-10'471'0,"0"10"-113"0,0-9-33 15,0 9-41-15,0-6-4 0,0 6-11 0,0-9-24 16,0 9-35-16,0 0-31 0,0-7-34 0,0 7-35 15,0 0-20-15,0 0-25 0,-4-4-15 0,4 4-9 16,-4 5-2-16,-1 1-10 0,-3 4-7 16,3 2-7-16,-3 2 2 0,-1 5-8 0,-3 2-4 15,-4 5 4-15,4 0-7 0,-3 0-5 16,-1 1-16-16,2-4-16 0,0 2-17 0,0-2-32 16,2-5-32-16,1-2-44 0,2-3-47 0,1 1-41 15,-1-3-58-15,4-3-78 0,0-5-168 0,5-3-62 16</inkml:trace>
  <inkml:trace contextRef="#ctx0" brushRef="#br0" timeOffset="90973.22">29372 12577 38 0,'0'0'252'0,"1"-7"-44"0,-1 7-58 0,0 0-21 15,3-7-33-15,-3 7 17 0,0 0 3 0,0 0 38 16,13 3-43-16,-8 1 16 0,2-1-33 0,2 5 23 16,2 3-55-16,1-1 18 0,2 1-45 0,3 5 9 15,-2 0-26-15,6 1-6 0,-3 0-3 0,2 0-5 16,-1-1-12-16,-1-1-43 0,0 0-76 0,-4 1-80 16,3-2-287-16,-6-4 13 0</inkml:trace>
  <inkml:trace contextRef="#ctx0" brushRef="#br0" timeOffset="94542.22">29017 10720 1 0,'0'0'97'0,"0"0"-21"16,0 0 10-16,0 0-30 0,0 0 9 0,0 0-25 15,0 0 11-15,0 0-12 0,0 0 25 0,0 0-13 16,0 0 20-16,0 0-12 0,0 0 11 16,0 0-11-16,0 0 11 0,0 0-6 0,0 0 2 15,0 0 4-15,0 0-8 0,0 0 0 16,0 0-12-16,0 0 8 0,0 0-17 0,-3-6 15 15,3 6-25-15,0 0 1 0,0 0-1 0,0 0-2 16,0 0-3-16,0 0-5 0,0 0 8 0,0 0 0 16,0 0 4-16,0 0 6 0,0 0-4 0,0 0 2 15,0 0 1-15,-4-4 16 0,4 4-9 0,0 0-6 16,0 0-4-16,0 0 1 0,0 0-5 0,0 0-1 16,0 0-5-16,0 0-7 0,0 0-2 0,4-5-5 15,-4 5 9-15,9-6-16 0,-1 3-4 16,1 1 3-16,-2-2-4 0,5 2-17 0,-2-4-11 15,2 1-31-15,0 4-19 0,-3-3-60 0,2 3-45 16,-1-2-42-16,-10 3-253 0,14-5 34 16</inkml:trace>
  <inkml:trace contextRef="#ctx0" brushRef="#br0" timeOffset="94867.21">29072 10690 100 0,'0'0'289'15,"-8"3"-63"-15,8-3-30 0,-8 4-39 0,8-4 7 16,-6 8-40-16,6-8 20 0,-8 6-43 0,7 2 28 16,-3-2-58-16,0 0 42 0,2 3-63 15,-1-3 49-15,-2 4-76 0,1 0 48 16,3-2-64-16,0 1 45 0,-2-1-66 0,2 2 56 16,-2-3-53-16,3 2 47 0,0-3-52 0,0 2 47 15,0 0-54-15,0-3 56 0,0 3-51 0,0-8 45 16,5 9-57-16,-5-9 60 0,4 11-55 0,1-6 45 15,0-2-46-15,-5-3 55 0,9 11-55 0,-9-11 62 16,9 6-66-16,-9-6 60 0,8 8-58 0,-3-2 51 16,-5-6-51-16,5 6 56 0,-5-6-54 0,4 12 75 15,-4-12-22-15,0 13-6 0,-3-3-4 16,-3 2-8-16,-3-2-49 0,0 4 24 0,-4 1-43 16,-2 1-48-16,1-1-60 0,-5 1-56 0,-3 1-71 15,8-1-148-15,-4-2 88 0</inkml:trace>
  <inkml:trace contextRef="#ctx0" brushRef="#br0" timeOffset="95534.21">28946 12447 78 0,'0'0'491'0,"-10"2"-119"15,10-2-117-15,0 0 18 0,-11 2-35 0,11-2-45 16,0 0-37-16,0 0-37 0,-9-4-28 0,9 4-22 16,0 0-15-16,0 0-14 0,6-7-17 0,-6 7-29 15,9-8-74-15,-3 3 12 0,-6 5-33 16,11-6-32-16,-11 6-26 0,10-8-8 0,-10 8-27 15,9-7-5-15,-9 7-17 0,6-5-140 16,-6 5 184-16</inkml:trace>
  <inkml:trace contextRef="#ctx0" brushRef="#br0" timeOffset="95818.21">28937 12392 135 0,'0'0'166'16,"-7"4"-6"-16,7-4-1 0,0 0-4 0,-9 4-14 15,9-4-10-15,-5 4-14 0,5-4-14 0,-7 8-17 16,7-8-16-16,-4 5-2 0,4-5-9 0,-1 7-8 15,1-7-3-15,0 10-15 0,0-10-7 0,1 8-1 16,1-1-5-16,0-1-7 0,1-1 1 16,2 3-3-16,0-1 0 0,0 0-5 15,0 1 8-15,3 0-15 0,-3-1 4 0,0 3 3 16,0-4-5-16,-1 2 4 0,1-1 0 0,0 1 40 16,-1 1-19-16,-1-3 24 0,-2 2 34 0,0-2 10 15,-1 5 13-15,-1-5-8 0,-2 2-5 0,-2 1-7 16,-1-1-17-16,0 4-9 0,-3-6-3 0,0 6-4 15,-3-5-5-15,2 2-3 0,0-3-12 0,-3 2-7 16,4-4-16-16,1 1-31 0,-2-2-39 0,10-3-60 16,-9 3-59-16,9-3-55 0,0 0-74 0,-11-1-55 15,11 1-158-15,-2-5-18 0</inkml:trace>
  <inkml:trace contextRef="#ctx0" brushRef="#br0" timeOffset="97283.21">29874 12052 331 0,'-1'-9'416'0,"-2"2"-57"0,1-1-28 0,0 2-30 16,2-3-8-16,0 9-23 0,-1-12-52 16,1 12-39-16,1-11-36 0,2 4-28 0,0 0-24 15,2 2-13-15,1 1-17 0,3 2-18 16,1-1-5-16,2 4-6 0,2 1-3 0,1 3-8 16,6 1-5-16,-1 3-3 0,-1 3-4 0,4 2-1 15,-2 3 0-15,-3 0-3 0,-1 2-12 0,-2 2-40 16,-3-3 58-16,-4 0-50 0,0 3 56 0,-6-3 2 15,1 1-6-15,-4-2-1 0,-1-1-9 0,-2 0 22 16,-2-2 15-16,-2-2 11 0,-2 3 18 16,1-7-33-16,-1 3 80 0,-3-5-53 0,4 0 46 15,0-1-67-15,-2-2 47 0,11-3-69 0,-17 1 43 16,9-4-58-16,8 3 39 0,-14-5-63 0,8-1 54 16,2 2-74-16,0-1 37 0,2-4-79 0,-1 3 27 15,3-2-89-15,3 0 21 0,-2 2-95 0,0-1 20 16,3-1-86-16,-1 2-21 0,1-2-39 15,-1 3-65-15,-3 5-216 0,7-8-136 0</inkml:trace>
  <inkml:trace contextRef="#ctx0" brushRef="#br0" timeOffset="97616.21">30345 11917 189 0,'0'0'303'16,"3"-6"-24"-16,-3 6-42 0,5-4 40 0,-5 4-60 15,0 0-18-15,4-6-36 0,-4 6-30 0,0 0-22 16,0 0 22-16,0 0 19 0,3 7 24 0,-6-1-28 15,2 4-13-15,-3 0-24 0,-1 4-20 16,1 0-15-16,0 2-13 0,2 1-16 0,-2 0-9 16,3 2-8-16,-1 0-53 0,1 0 54 0,2-2-57 15,1 2 60-15,-1-3-11 0,0 1-5 0,4-3-10 16,-1 2-17-16,1-4-20 0,2 1-44 0,-1-1-40 16,-1-3-53-16,3-3-26 0,-2 3-65 0,3-3-39 15,-1-4-51-15,0 3-245 0,-8-5-106 0</inkml:trace>
  <inkml:trace contextRef="#ctx0" brushRef="#br0" timeOffset="98150.02">30481 12045 293 0,'0'0'380'0,"0"0"-86"0,-1-10-30 15,1 10-36-15,0 0-25 0,0 0-41 16,0-9-29-16,0 9-27 0,0 0 0 0,0 0 4 15,0 0-14-15,-1 11-21 0,1-11-14 0,-2 10-13 16,2-2-7-16,0 0-11 0,0-2-3 16,0 4-7-16,2-3 1 0,-1 4-62 0,-1-11 62 15,4 14-58-15,-2-5 56 0,1-5-55 0,1 3 59 16,-4-7-57-16,6 10 59 0,-6-10-58 0,10 7 55 16,-10-7-52-16,9 3 57 0,-9-3-4 0,11-3 1 15,-11 3-10-15,10-6-4 0,-5 2 4 0,-1-1-5 16,1-3-8-16,-1 3 0 0,-2-3-2 15,6-1 1-15,-8 9-10 0,5-14 12 0,-1 9-1 16,-2-4 0-16,2 1 3 0,-1 3-4 0,-1-2 5 16,1 2 0-16,-2 0-8 0,-1 5 2 0,8-9 0 15,-8 9-1-15,2-8-1 0,-2 8-7 0,5-5 8 16,-5 5 3-16,0 0-2 0,4-9 4 0,-4 9-1 16,0 0-7-16,3-6 0 0,-3 6 0 0,0 0 2 15,0 0-11-15,2-4-10 0,-2 4-33 16,0 0-38-16,0 0-71 0,0 0-46 15,0 0-63-15,0 0-27 0,0 0-183 0,0 0 24 16</inkml:trace>
  <inkml:trace contextRef="#ctx0" brushRef="#br0" timeOffset="98381.91">30711 12081 367 0,'0'0'308'0,"0"0"-22"16,0 0-55-16,0 0-47 0,0 0-39 0,0 0-30 16,0 0-31-16,2-7-37 0,-2 7-22 15,0 0-69-15,0 0-32 0,0 0-60 0,0 0-68 16,0 0-218-16,0 0 113 0</inkml:trace>
  <inkml:trace contextRef="#ctx0" brushRef="#br0" timeOffset="98781.39">30623 12067 26 0,'0'0'292'0,"0"0"-27"16,-4-7-40-16,4 7 23 0,0 0-30 15,-1-8-24-15,1 8-8 0,0 0-22 0,0 0-16 16,-3-6-28-16,3 6-26 0,0 0-16 0,0 0-17 16,0 0 0-16,0 0 32 0,0 0 9 0,0 0-2 15,0 0-1-15,6 11-12 0,-6-11-8 0,2 8-17 16,4-4-4-16,-3 2-5 0,1 0-10 0,0-1 1 16,-2 3-3-16,5-2-2 0,-3-3-4 15,-4-3-1-15,8 11 2 0,-4-5 3 0,-4-6-2 16,8 4 3-16,-4 2 8 0,-4-6 16 0,6 4 8 15,-6-4 1-15,0 0-3 0,15-3-2 0,-15 3-8 16,8-8-15-16,-8 8-7 0,8-9-6 16,-7 0-6-16,5 1-1 0,-3-3-9 0,-2 3-3 15,-1-3-6-15,3 1 7 0,-3 1-6 0,1 1-3 16,-2-4 3-16,1 4-8 0,1 0 1 0,-2 1-4 16,1 7-5-16,1-14-14 0,-1 7-14 0,0 7-42 15,0-13-35-15,0 13-71 0,0-6-34 0,0 6-77 16,1-8-14-16,-1 8-27 0,0 0-5 0,0 0-13 15,0 0-240-15,0 0-108 0</inkml:trace>
  <inkml:trace contextRef="#ctx0" brushRef="#br0" timeOffset="99164.89">30842 12039 139 0,'0'0'403'0,"0"0"-66"16,0 0-88-16,0 0-6 0,0 0-59 15,0 0 21-15,0 0-8 0,0 0-41 0,-2 7 9 16,2-7-38-16,-2 12-25 0,1-5-18 0,-2 2-12 16,2 2-13-16,-1-2-10 0,2 0-5 0,0 2-6 15,-1-4-6-15,2 3-6 0,-1-1 2 0,2-1-6 16,-1-1-7-16,2-2-3 0,-1 3-1 0,3-2-4 15,-1-1-1-15,-4-5 1 0,10 4 0 16,-10-4-6-16,13 3-1 0,-13-3 0 0,14-3 4 16,-14 3-7-16,14-4-2 0,-6 1 2 0,-1-1-2 15,1 0 1-15,-3-2 22 0,2 3-20 0,-7 3 17 16,10-7-21-16,-10 7 20 0,9-7-22 0,-9 7 23 16,6-5-26-16,-6 5 18 0,0 0-23 0,12-3 29 15,-12 3-30-15,0 0 4 0,7 5 6 16,-7-5-4-16,4 10 0 0,1-5-17 0,-2 1-31 15,1 2-73-15,1 0-48 0,-3-1-26 0,2 3-70 16,0-5-57-16,0 3-221 0,0-2-68 0</inkml:trace>
  <inkml:trace contextRef="#ctx0" brushRef="#br0" timeOffset="99434.88">31060 11848 171 0,'0'-32'495'0,"0"56"-71"0,0-36-95 0,0 12-23 15,1-9-56-15,-1 9-2 0,2-6-36 16,-2 6 8-16,0 0-18 0,0 0-6 16,11 3-33-16,-6 4-9 0,-1 3-31 0,5 2-2 15,-3 2-24-15,1 7 6 0,-2 3-11 0,0 5-10 16,3 1-14-16,-6 2-13 0,-2 2-53 0,0 2 54 15,-2-2-15-15,-6 1-11 0,0 3-8 0,-2-2-9 16,-4 1-50-16,-1-6-50 0,-4 2-97 0,-4-1-65 16,-2-5-132-16,-2-2-86 0,-6 0-435 0,1-5-465 15</inkml:trace>
  <inkml:trace contextRef="#ctx0" brushRef="#br0" timeOffset="99831.99">29924 12742 346 0,'0'0'427'0,"0"0"-12"16,0 0-12-16,17-2 20 0,-1 0-46 16,5-5-45-16,8 0-38 0,8 1-29 0,7-6-11 15,5 4-2-15,4-3-74 0,11-4 25 0,1 4-96 16,1-2 33-16,3-2-30 0,-1 6-31 15,0-2-15-15,-12 4-4 0,0-2-15 0,-2 2-7 16,-3 1-10-16,0-1-43 0,-2 2-21 0,-10 2-45 16,0 0-42-16,-3 0-55 0,-6 1-37 0,-3 0-64 15,-4 4-23-15,-1-2-53 0,-6 2-29 0,-2 2-15 16,-5-1-385-16,-9-3-304 0</inkml:trace>
  <inkml:trace contextRef="#ctx0" brushRef="#br0" timeOffset="100314.33">30476 13014 201 0,'0'0'359'0,"-6"-8"-60"0,6 8-11 0,-3-4-69 15,3 4 66-15,0-7-22 0,0 7-36 0,9-9-36 16,-9 9-23-16,13-4-5 0,-4 2-12 0,2 1-5 16,1 0-12-16,1 2-14 0,2 0-22 0,0 4-26 15,3 0-7-15,4 5-14 0,-4 0-11 0,1 4-8 16,0 3-14-16,-1 1 14 0,-4 0-21 0,-4 2 9 15,-1-1-15-15,-1 1 11 0,-3 1-14 0,-4-4 15 16,-1 1-14-16,-2-1 12 0,-6 0-12 16,3-1 11-16,-5 0-12 0,-4-5 9 0,0 5-9 15,-3-8 0-15,2-1 4 0,-2-2 6 0,2-2 2 16,-2 0 4-16,4-3-6 0,-1 0-7 16,0-3-3-16,5 2-1 0,-2-3 0 0,2 0-3 15,1-3 0-15,3 1-3 0,-1 0-1 0,3-3-7 16,3 3-8-16,0-4-11 0,4 1-28 0,2 0-15 15,1 0-43-15,0-2-12 0,1 2-8 0,2 0-14 16,-1 1-19-16,0 0-16 0,1 1-26 0,-1 2-18 16,-1 0-51-16,1-1-31 0,-3 3-208 0,3-1-22 15</inkml:trace>
  <inkml:trace contextRef="#ctx0" brushRef="#br0" timeOffset="100730.8">30794 13083 13 0,'4'-3'467'0,"4"-2"-129"0,-8 5-50 16,11-7-39-16,-4 2-30 0,-7 5-35 0,11-2-23 16,-11 2-11-16,13-2-15 0,-13 2-27 0,10 3-22 15,-10-3-19-15,9 4-20 0,-5 3 13 16,1-3-18-16,-4 2 7 0,-1 2-46 0,0 0 32 15,-1 1-29-15,1-3 23 0,-4 4-30 0,3-3 21 0,1-7-25 16,-4 12 23-16,4-5-31 0,0-7 21 16,-2 7-35-16,2-7 16 0,0 0-47 0,0 0 33 15,0 0-31-15,0 0 21 0,10-6-47 0,-6 0 6 16,1-2-43-16,0-1 23 0,0 0-15 0,0 0 49 16,4-1 0-16,-4 1 37 0,2 0-27 0,-1 2 39 15,-1-3-16-15,3 6 35 0,-6-4-13 0,5 0 28 16,-7 8-24-16,7-6 40 0,-7 6-8 0,7-6 32 15,-7 6 34-15,0 0 13 0,0 0-2 0,12 2-11 16,-12-2-15-16,6 9 9 16,-4-5-35-16,2 5 8 0,0-3-26 0,0 5 7 15,2-3-29-15,0 3 16 0,2-3-26 0,1 3 12 16,1-4-40-16,3 2-19 0,1-4-102 0,0-2-56 16,3 0-93-16,-2-3-87 0,4-2-154 0,-1-1-41 15</inkml:trace>
  <inkml:trace contextRef="#ctx0" brushRef="#br0" timeOffset="101996.74">31736 11928 399 0,'-1'-11'366'0,"0"4"-38"0,-2-2-24 0,3 4-23 15,0 5-25-15,-1-14-19 0,1 14-43 0,0-9-43 16,0 9-32-16,1-10-24 0,-1 10-22 0,10-4-11 15,-10 4-9-15,18 3-2 0,-4 3-8 0,2 2-5 16,3 4-6-16,4 4-6 0,-3 3-5 0,7 4-6 16,-3 4-2-16,-1 0-12 0,-1 1 13 15,-3 1-21-15,-5-4 16 0,-1-2-20 0,-3 3 15 16,-3-5-12-16,-1 1 22 0,-2-5 5 16,-4 0 9-16,-1 0 14 0,-2 0 15 0,-3-4 10 15,-2 3 9-15,-1-3 0 0,-4-3 19 0,-1 1 10 16,3-5 21-16,-5 1 0 0,2-3 2 0,0-1-12 15,1-3-26-15,1-2-12 0,0-2-15 0,2-2-16 16,-1 2-16-16,3-4-4 0,1-1-8 0,2 1-7 16,3-2-10-16,-1-1-36 0,3 1-14 0,4-1-13 15,-3 1-24-15,6-4-9 0,0 4-33 0,0-1-1 16,2 2-39-16,-2 0-7 0,1 4-18 0,-1-1-29 16,1-2-47-16,0 6-46 0,-3-2-43 0,-5 4-53 15,14-2-194-15,-14 2-114 0</inkml:trace>
  <inkml:trace contextRef="#ctx0" brushRef="#br0" timeOffset="102413.95">32301 11849 329 0,'3'-8'473'16,"-1"3"-108"-16,-2 5-86 0,0-8-54 0,0 8-17 16,0 0 15-16,0 0 15 0,-11 9-5 0,-1-1-6 15,2 5-15-15,-4 4-21 0,0 4-33 0,-3 3-21 16,2 9-14-16,-2 4-24 0,3-2-17 0,4 4-10 16,-1 0-14-16,3-1-10 0,4-2-23 15,0-2 2-15,4-7-14 0,1 4-16 0,3-6-13 16,1 0-20-16,2-3-37 0,3-2-51 0,0-6-63 15,4-1-61-15,2-3-133 0,-1-7-93 0,3-1-318 16,0-4-318-16</inkml:trace>
  <inkml:trace contextRef="#ctx0" brushRef="#br0" timeOffset="102846.94">32486 12006 45 0,'0'0'534'0,"-5"-5"-172"0,5 5-46 15,-6-6-51-15,6 6-19 0,0 0-23 0,0 0-7 16,-9-3-18-16,9 3-24 0,-6 7-17 0,6-7-14 16,-8 9-12-16,4 0-17 0,-2 0-21 0,2 2-19 15,0 2-11-15,0 1-13 0,2-3-26 0,0 0 10 16,1 3-19-16,1-2 13 0,1-3-25 0,1 4 24 15,-1-4-4-15,3 2-2 0,0-5-6 0,1 3-3 16,1-2-1-16,0-3-3 0,2 2-2 0,0-4-2 16,-8-2-24-16,18 2 14 0,-18-2 6 15,15-1 9-15,-5-2-3 0,-1-1-3 0,-1 1-2 16,1 0 1-16,-3-1-2 0,1-3-2 0,-1 2 5 16,-6 5 2-16,9-6-2 0,-9 6 3 0,10-8-2 15,-10 8 4-15,5-5-2 0,-5 5-6 16,8-4 0-16,-8 4-3 0,5-4 1 0,-5 4-4 15,0 0 0-15,9-4-1 0,-9 4-1 0,0 0 2 16,0 0-3-16,9-4 6 0,-9 4 1 0,0 0 1 16,0 0-1-16,10-1 0 0,-10 1-4 15,0 0-4-15,0 0-8 0,12-1-41 0,-12 1-45 0,0 0-45 16,9-3-84-16,-9 3-29 0,0 0-71 0,7-6-25 16,-7 6-296-16,0 0-165 0</inkml:trace>
  <inkml:trace contextRef="#ctx0" brushRef="#br0" timeOffset="103114.07">32696 12137 65 0,'0'0'124'0,"0"0"14"15,4-6-60-15,-4 6 14 0,0 0-28 16,2-8 30-16,-2 8-27 0,4-3 32 16,-4 3-20-16,0 0 29 0,4-6-30 0,-4 6 24 15,0 0-39-15,3-6 22 0,-3 6-35 0,0 0 16 16,0 0-48-16,0 0 9 0,0-5-61 0,0 5-11 16,0 0-61-16,-7-4-14 0,7 4-40 0,0 0-25 15,0 0-80-15,-6-4 80 0</inkml:trace>
  <inkml:trace contextRef="#ctx0" brushRef="#br0" timeOffset="103463.56">32655 12064 212 0,'0'0'253'16,"0"-9"-5"-16,0 9-38 0,0-9 40 0,0 9-51 15,0-6 3-15,0 6-37 0,3-10 7 0,-3 10-37 16,0 0-12-16,1-7-36 0,-1 7-3 0,0 0-35 15,0 0 2-15,0 0-18 0,0 0 28 0,0 0-7 16,0 0 2-16,6 5-24 0,-6-5 7 0,3 11-9 16,-2-4-2-16,0-1-14 0,1 4 3 15,0-3-13-15,-2 2-1 0,4-1 2 16,-1 1 4-16,-1-1 0 0,1-3-1 0,1 1-4 16,1 0-1-16,-3-1-27 0,5 0 33 0,-7-5 1 15,9 5-2-15,-9-5 6 0,12-1-10 0,-12 1 6 16,12-5-8-16,-6 0 4 0,-6 5-4 0,13-8 5 15,-7 0-10-15,0 3 7 0,0-4-23 0,-1 0 14 16,-1-2-18-16,2 1 7 0,-2 0-12 0,0 1 16 16,0-1-9-16,-2 0 8 0,1 2-24 0,-2-1-30 15,-1 2 3-15,4-2 2 0,-4 9-69 0,3-9-24 16,-3 9-55-16,2-9-33 0,-2 9-22 0,0 0-215 16,0 0 34-16</inkml:trace>
  <inkml:trace contextRef="#ctx0" brushRef="#br0" timeOffset="103947.89">32848 12188 403 0,'0'0'371'0,"0"0"-60"0,0 0-43 16,0 0-55-16,0 0-36 0,0 0-28 0,0 0-28 15,0 0-33-15,1-7-18 0,-1 7-16 16,0 0-8-16,9-2 9 0,-9 2-30 0,0 0-9 16,13 0-4-16,-13 0-3 0,0 0 0 0,14 1-4 15,-14-1-2-15,8 2 0 0,-8-2-3 0,6 4-2 16,-6-4 2-16,0 0 4 0,7 7 3 0,-7-7 6 15,5 5 15-15,-5-5 9 0,1 7 11 0,-1-7-3 16,0 0-3-16,-1 10-12 0,1-10 3 0,0 0-19 16,-2 8 9-16,2-8-18 0,0 0 11 0,0 9-17 15,0-9 11-15,2 6-23 0,-2-6 17 0,2 8-16 16,-2-8 14-16,4 8-15 0,-4-8 14 16,4 9-14-16,-4-9 10 0,5 9-8 0,-5-9 10 15,5 8-10-15,-5-8 15 0,3 9-8 0,-3-9 15 16,2 8-17-16,-2-8 22 0,0 8-7 0,0-8 10 15,-2 6-8-15,-2 0 8 0,4-6-12 0,-8 9 8 16,8-9-13-16,-10 6 9 0,2-1-15 0,2-1 6 16,6-4-33-16,-12 6-22 0,12-6-72 15,-9 4-28-15,9-4-121 0,0 0-54 0,-10 2-246 16,10-2-89-16</inkml:trace>
  <inkml:trace contextRef="#ctx0" brushRef="#br0" timeOffset="104234">33049 11834 156 0,'0'0'487'0,"0"-7"-108"15,0 7-100-15,0 0-41 0,1-7-67 0,-1 7 13 16,0 0-23-16,0 0 3 0,0 0-31 0,10 5-14 15,-6 3-25-15,1-2-6 0,-1 4-4 0,1 2-1 16,0 3-5-16,-1 2-4 0,2 4-3 0,-2 0-1 16,-1 1-16-16,-2 3 0 0,-1 1-10 0,-1-1-7 15,-3 0-5-15,-4 3-4 0,1 2-7 16,-4-5-4-16,-1 3-4 0,-1-3-39 16,-4-1-51-16,-1 0-77 0,-2-3-125 0,-7 3-126 15,-2-2-379-15,-2-5-303 0</inkml:trace>
  <inkml:trace contextRef="#ctx0" brushRef="#br0" timeOffset="134338.13">31440 6604 111 0,'0'0'262'16,"0"0"-37"-16,0 0 1 0,0 0-2 0,0-7-19 16,0 7-40-16,0 0 6 0,0 0-57 0,0 0 14 15,0 0-46-15,0 0 17 0,-2-7-48 0,2 7 26 16,0 0-40-16,0 0 27 0,0 0-42 0,0 0 26 16,0 0-13-16,0 0 55 0,0 0-16 0,-1 11 13 15,1-11-27-15,-4 10 16 0,4-3-19 0,-1 2 17 16,0 1-21-16,-3 0 16 0,0 3-27 0,4-1 15 15,-4 3-21-15,2 2-1 0,-1 0-4 16,1 1-1-16,0 1-10 0,0-1 2 0,-1 2-2 16,1 3-2-16,0 1-4 0,1 1-2 0,-3-3 17 15,3 3-11-15,-3-1 17 0,3 1-21 0,0-1 21 16,-1 1-3-16,1-1 25 0,-3 1-1 0,4 1-1 16,-2-2-14-16,-1 0-5 0,2 4-10 0,-2-4-4 15,1 0-2-15,0 3 9 0,1-3 10 0,-3-1-5 16,3 5 6-16,-1-4-1 0,-1 2-45 0,2 1 59 15,-2-3-52-15,2 2 55 0,-2 0-60 0,1-1 55 16,0 1-61-16,1 2 55 0,-3-4-6 16,3 4-8-16,-2-5-5 0,0 3-7 0,0-1 0 15,1 0-6-15,-2-1 0 0,1 1-6 0,1-1 3 16,-2-2 5-16,0 2-7 0,0 0-4 16,-1-2 1-16,1 0 0 0,0-1 3 0,-1 1 2 15,0-1 0-15,0 1 6 0,-1 1 6 0,-2-3-1 16,0 2 4-16,3-1-1 0,-3 1-62 0,0-2 61 15,0 1-54-15,-1 1 60 0,-4-1-58 0,4-1 58 16,0 3-57-16,-2-2 58 0,-1 2-58 0,1 2 64 16,-2-2-64-16,1 0 61 0,0 0-59 0,-1 0 57 15,1 1-61-15,-2-3 60 0,0 2-56 0,2 0 54 16,-3 1-58-16,0-2 60 0,2 1-57 16,-2 0 66-16,1-1-68 0,-3 3 53 0,2-4-53 15,-3 1 61-15,1 0-58 0,0 0 58 0,0 0-61 16,-2-1 61-16,0 0-53 0,1 1 54 0,-1-1-59 15,-1 1 50-15,0-1-49 0,-2 1 60 0,-2 2-63 16,1-2 60-16,-1 1-59 0,1-2 5 0,-3 1 8 16,-1 1 0-16,2 0 4 0,-5-3 16 0,3 0-6 15,-2 1-1-15,0 0 7 0,-2-1 33 0,-1-1-54 16,-1 2 61-16,-2-3-67 0,1 0 58 16,-2 2-61-16,0-3 58 0,-1 1-60 0,0 0 60 15,-1 0-60-15,-2-1 59 0,3-1-53 0,-3 2 46 16,2-3-54-16,-3 2 66 0,2-4-66 15,-2 1 48-15,0 2-50 0,-1-3 55 0,-1-3-51 16,0 6 60-16,-2-4-61 0,2-2 59 0,-2 3-60 16,-3-4 60-16,0 3-54 0,0-3 46 0,0 3-56 15,-1-2 71-15,-1-1-64 0,1 3 53 0,-2-4-52 16,0 3-1-16,0-4 57 0,-2 3-58 0,1-3 59 16,1 0-62-16,-4 2 60 0,0-3-58 0,0 2 62 15,0 0-54-15,-1-1 48 0,-2 1-56 0,1-4 2 16,-2 6 2-16,0-4 10 0,-1 0 1 0,0 1 2 15,3-2 3-15,-12 0 0 0,9 1 3 0,-11 3-2 16,11-5 0-16,-9 2 17 0,-2 0-8 16,9-1-5-16,-8 0 1 0,9 0 6 0,-1 0 1 15,1-1-29-15,-11-1 35 0,11 2-1 16,1 1-2-16,-12-1-2 0,1-1 3 0,8-1 0 16,-7 4-2-16,7-3-1 0,2-2-31 0,0 4 45 15,-1-3-31-15,1 1 24 0,-2 0-28 0,3-1 29 16,0 1-22-16,0 1 31 0,0-2-35 0,0 0 40 15,0-1-35-15,0 2 30 0,0-2-32 0,-3 1 23 16,3 0-25-16,4-1 29 0,-3-1-31 0,0 2 30 16,4-2-32-16,-1 1 33 0,1-2-32 0,1 3 31 15,-1-1-32-15,-1 1 31 0,3-2-24 0,-2-1 20 16,1 1-20-16,0-1 25 0,-1 0-37 16,2 0 33-16,0 0-16 0,2 0 19 0,-4 0-35 15,4 0 29-15,0 1-30 0,-1-1 33 0,2 0-31 16,-3 0 32-16,2 0-31 0,0 2 31 0,-1-2-32 15,1 1 31-15,1-1-30 0,-3 1 29 0,2-1-26 16,1 1 29-16,-2-1-31 0,1 0 30 0,1 1-31 16,-1 0 32-16,0-1-24 0,1 2 26 0,-1-1-34 15,1 1 3-15,0-2 30 0,-1 0-31 0,2 5 37 16,-2-3-31-16,0-1 24 0,1 0-25 0,2-1 22 16,-1 0-29-16,-2 2 32 0,0-2-28 0,1 1 29 15,-1 1-29-15,0-1 2 0,1-1-1 0,-1 1 3 16,0 0 3-16,1 1 2 0,-1-1 28 15,-3 1-33-15,4-1 29 0,-1 2-32 0,-1-1 29 16,-1-1-31-16,1 0 30 0,-2 0-31 0,-2 1 32 16,2 1-33-16,-2-1 4 0,-1 0 1 0,-2 1 3 15,0-3 0-15,-2 3 3 0,-2 0 1 0,4-3 0 16,-2 4-2-16,0-2 4 0,-1 3-1 0,0-4 2 16,-10 3 6-16,8-1-1 0,-10 0-1 0,13-2 0 15,-2 4-10-15,-1-2 2 0,-9-1 2 0,-2 2-1 16,2-1 3-16,-1 0 2 0,-1 2-2 15,2-3-2-15,-4 2 1 0,4-1-1 0,0 1 1 16,-1 2 0-16,1-3 0 0,-2 0 3 16,2-1-1-16,0 2-1 0,12-1 29 0,-13 0-35 15,0 0 29-15,-3 0-31 0,4 0 29 0,0-3-31 16,9 3 30-16,-11-1-34 0,11-1 2 0,-1 0 4 16,0 0 3-16,-12-1 24 0,11 0-26 0,-10 3 28 15,11-3-34-15,-13 0 45 0,3 0-40 0,7 0 27 16,-6-3-27-16,9 3-6 0,-2-1 4 0,-9 0 2 15,9 0 15-15,3 1-11 0,-10-3 1 0,8 1 6 16,2 2 0-16,-12 0 6 0,2-2 5 0,9 1 2 16,1-1 0-16,3 2 1 0,-3-2-2 0,1 0-1 15,-2-1-1-15,1 1-4 0,3 0 0 0,-3 1-1 16,1-1-3-16,1 0 0 0,-1 1 0 16,-1-1-1-16,0 0 11 0,3-1-11 0,-3 0-4 0,1 2 5 15,2-3-3-15,0 3-44 0,-2-1 60 16,3 1 8-16,0-2 3 0,0 1 0 0,1-2-2 15,-1 2-7-15,1 0 4 0,2-1-2 0,-2 2 1 16,0-1-1-16,4 0-3 0,-4-1-2 0,3 0-2 16,-1 0-7-16,-2 3-52 0,0-1 74 0,2-2-3 15,-2 3-2-15,0-2 2 0,1 2 6 0,0-1 0 16,-1 1-7-16,-1-1 0 0,1 0-4 0,-1 1-2 16,1 0 1-16,-1 0 1 0,0 0 8 0,3 0 0 15,-2 0-1-15,0-2-1 0,3 2-5 16,-3 0-1-16,3 0-2 0,-2-1 1 0,1 1 5 15,-1 0-6-15,2 1-5 0,0-1 0 0,-2 0-9 16,-2 0 5-16,4 0-1 0,-3 2-2 0,2-2-4 16,-1 1-1-16,1 0 2 0,0 0-2 0,0 1-1 15,-1 1 2-15,-2-2-2 0,4 2 3 0,-4 0 1 16,1-1 0-16,-1 1 5 0,3 0-2 0,-2-3 4 16,0 3-4-16,0 0 8 0,2 2-2 0,-2-3-2 15,0 2 0-15,3-2-1 0,-3-1-1 0,4 3 0 16,-1-2 0-16,0 3 2 0,-2-2-1 0,3-1 0 15,-1 0-2-15,2 2 2 0,2-1-2 16,0 2 2-16,2-3-2 0,-3 0-2 0,2 1 4 16,1 0 1-16,2 0 12 0,2-1-9 0,1 2 3 15,4-2-1-15,-1-1-1 0,4 1-2 0,-3-1-1 16,2 1 1-16,-1 1-2 0,1-2 3 0,2 0 1 16,1 0-2-16,8 1 0 0,-4-2-1 0,4 1-1 15,1 1-4-15,3-2 2 0,1 0-4 0,1 0-3 16,3 1 3-16,0-1-2 0,5-1 0 0,0 1-8 15,0 0 6-15,14 0-1 0,-23 1-5 0,23-1-11 16,-17 0-8-16,17 0-18 0,-14 0-25 0,14 0-35 16,-13-1-42-16,13 1-50 0,0 0-61 0,-15 0-37 15,15 0-67-15,0 0-36 0,-13 0-58 16,13 0-43-16,0 0-25 0,-9 1-416 0,9-1-512 16</inkml:trace>
  <inkml:trace contextRef="#ctx0" brushRef="#br0" timeOffset="135040.27">11916 9809 224 0,'0'0'201'0,"0"0"-31"0,0 0-21 16,6-4-19-16,-6 4-18 0,0 0-15 15,0 0-6-15,0 0-1 0,0 0-3 0,0 0 1 16,9-1 1-16,-9 1-2 0,0 0-5 0,0 0-14 16,0 0-6-16,-4 8-10 0,4-8 9 0,-1 8-23 15,1-8 11-15,-5 9-12 0,1-3 15 0,0 2-12 16,0-2 6-16,-1 2-6 0,0-1-4 0,0 5-5 15,0-4-6-15,-3 3-6 0,3 1-2 0,-4-1-4 16,4 3-7-16,-3-3 0 0,2 1 0 0,-3 0 1 16,4-2 5-16,0 1-9 0,0-3 3 0,-2 3-4 15,5-6-6-15,-3 6 6 0,1-6-7 0,0 1-2 16,0 0 6-16,0-1-5 0,4-5 9 16,-2 9 1-16,2-9-5 0,-4 8 4 0,4-8-4 15,-4 8 2-15,4-8-2 0,0 0 4 0,-5 5-2 16,5-5 5-16,-4 6-3 0,4-6 7 0,0 0 0 15,0 0-3-15,-1 6 1 0,1-6-3 0,0 0-4 16,0 0 0-16,0 0-4 0,0 0 2 0,0 0-1 16,0 0 4-16,1 6 1 0,-1-6 5 0,8 5 4 15,-8-5-4-15,10 6 3 0,-2-3-11 0,1 2 3 16,1 1-1-16,0 1-1 0,5 0-1 0,-2 2-1 16,0-2 0-16,6 2 0 0,-1 0-5 0,-1 2 1 15,-2-5-7-15,-1 3-33 0,1-2-34 0,1 0-28 16,-2 0-20-16,-3 0-9 0,1 0-14 15,-2 0-10-15,-1-1-13 0,-1 0-22 0,-2 0-43 16,0 0-103-16,1-2 202 0</inkml:trace>
  <inkml:trace contextRef="#ctx0" brushRef="#br0" timeOffset="138703.17">13922 8835 1 0,'-23'-15'225'16,"-5"-5"-46"-16,-4 2-15 0,-1 0-9 0,-4 3-9 16,0-2 0-16,-4 2-23 0,-4 4 14 0,4 0-42 15,-5-1 34-15,0 7-55 0,-1-2 38 16,-2 2-56-16,2 2 37 0,5 2-56 0,-9 2 35 15,2 5-50-15,-2 1 59 0,1 1-56 0,3 5 57 16,-3 3-65-16,-2 6 0 0,-1 6 1 0,5 1-3 16,3 5 4-16,-1 3 0 0,8 4 2 0,-1 5 1 15,7 1 2-15,2 6 1 0,4 1-6 0,3 5 4 16,4 2 50-16,9 3-61 0,1 1 45 0,5 4-62 16,4-9 4-16,4 11 6 0,2-1 2 0,6-1 1 15,4 0-3-15,2-2-1 0,5 0 0 0,4-4 0 16,4-1-1-16,5-1 0 0,3-4 3 0,3-5-5 15,7-2-1-15,1-3 1 0,2-4 3 0,3-4-8 16,0-6 3-16,5-4-1 0,0-3 5 0,0-5-2 16,4-4 3-16,0-7 3 15,-6-2 5-15,-1-6-5 0,3-3 6 0,0-6-2 16,8-2-1-16,-3-6-1 0,-1-4-4 0,-4-4-1 16,0-5 1-16,-2-1 0 0,-5-3 0 0,-2-6-7 15,-2 0 8-15,-3-5-5 0,-4-1 7 0,-2-1-4 16,-2-2 3-16,-6-3 3 0,-1-1-1 0,-7-1 9 15,-1 0 62-15,-5-3-55 0,-3-2 57 0,-5 7-48 16,-3 0 56-16,-6-2-45 0,-1-2 1 0,-4 0-10 16,-1-1-3-16,-6-5-16 0,-5-2 6 0,-5 4-5 15,-5 1-5-15,-2 2 45 0,-4 2-62 0,-6 2 49 16,-7 0-59-16,-2 7 53 0,-8-2-58 16,-4 5 49-16,-2 4-57 0,-6 3 54 0,2 4-51 15,-3 1 7-15,-1 6 49 0,-1 1-56 0,1 5 56 16,-3 3-52-16,2 4 44 0,1 1-46 0,8 4 56 15,-2 5-54-15,3 0 51 0,-1 4-54 0,-8 4 51 16,-2 3-55-16,6 4 52 0,-4 5-54 0,7 4 58 16,-2 5-61-16,1 2 54 0,4 3-49 0,-1 3 49 15,5 3-49-15,3 5 5 0,2-1 6 0,4 5 7 16,1 4 48-16,6-2-58 0,4 5 53 0,3 5-56 16,4 0 56-16,5 0-53 0,6 3 55 0,2 2-51 15,9 0 8-15,3 1 12 0,6 4-6 16,6-2 3-16,6 0 2 0,4 3 49 0,8-1-61 15,4-4 0-15,3 1-1 0,7-3 6 0,1-2-1 16,8-2-7-16,0-3 12 0,5-5-13 16,2-6 13-16,5 1-16 0,2-6 12 0,2-3-1 15,2-3 0-15,3-2 0 0,0-9 0 0,2 1 0 16,2-5 1-16,-1-8-11 0,1-1 14 0,1-7-1 16,-12-4-3-16,11-4 4 0,-2-4-5 0,-4-6-12 15,0-4 16-15,-4-4-8 0,0-1 14 0,-5-9-13 16,-2-1 13-16,-2-4-5 0,-2-7 7 0,-4 0 0 15,-4-3-5-15,-3-3-3 0,-3-6 5 0,-6 1 0 16,-2-4-10-16,0 0 15 0,-6-1-2 0,-3-5-2 16,-3-3 0-16,-3-2 45 0,-7-1-56 15,-1-3 54-15,-3 3-55 0,-6-3 9 0,-2 4-1 16,-6 1-3-16,-5-1-9 0,-2 5 15 0,-4-1 1 16,-7 4-2-16,-2 2 44 0,-4 2-53 0,-5 2 45 15,-5 3-59-15,-3 6 53 0,-6 0-56 0,-1 5 51 16,-6 4-55-16,-2 3 53 0,-4 6-54 0,4 0 53 15,-4 4-48-15,3 4 48 0,-2 4-53 0,10 6 46 16,-2-1-43-16,-3 6 48 0,6 1-54 0,-3 4 54 16,-1 3-53-16,-2 1 55 0,-6 10-51 0,0-1 48 15,3 6-52-15,1 7 52 0,1-1-52 0,3 7 53 16,5 0-51-16,1 8 6 0,3 0 4 16,3 3 8-16,7 7 2 0,1-1-1 0,4 4 58 15,7 6-65-15,-1 4 54 0,7 0-57 0,6 5 48 16,3-1-52-16,1 3 5 0,9 1 6 15,0-2-5-15,9 2 16 0,1 1 0 0,3 0-5 16,6-4 0-16,4 0-1 0,4-1-2 0,4-2-4 16,2-5-6-16,4 0-8 0,4-3-21 0,2-2-2 15,2-4-23-15,5-7 1 0,-1 0-6 0,3-4 14 16,0-5-10-16,-2-5 23 0,5-1 2 0,1-6 9 16,-1-5 1-16,-6-3-4 0,1-8 0 15,-3 0-4-15,4-6 1 0,0-6-1 0,-2-2 14 16,1-7 12-16,3-5 4 0,1-5-5 0,-4-7 5 0,-4-2 12 15,-3-7-5-15,-2-2 14 0,-1-6 1 16,-6-4 1-16,-2-3 2 0,-1-4-2 0,-8-5 7 16,3 1-2-16,-7-4 0 0,-5-3-3 0,-3-3 6 15,-3-1 4-15,-7-1 11 0,-2 1 3 0,-7 0-3 16,-3 4-4-16,-6 0-6 0,-6 1-7 0,-4 6 3 16,-6-2 1-16,-3 7-6 0,-5 1-4 0,-6 4 43 15,0 5-65-15,-7 1 2 0,-1 6 2 0,0 4-1 16,-5 3 53-16,5 6-58 0,-4 0 51 0,2 6-57 15,1 1 54-15,7 8-60 0,6 4 54 0,-3-1-62 16,1 3 49-16,8 6-83 0,0 1 0 0,1 1 48 16,0 2-74-16,-1 5 18 0,5 1-56 15,-2 5 8-15,-1 3-25 0,6 3-23 0,-2 0-4 16,4 3-29-16,3 2-217 0,1 3 105 0</inkml:trace>
  <inkml:trace contextRef="#ctx0" brushRef="#br0" timeOffset="142208.14">31440 6481 220 0,'1'-8'198'0,"-1"8"-7"0,0 0-43 0,0 0 15 16,0 0-33-16,0 0 3 0,0-5-29 0,0 5-17 16,0 0 1-16,0 0-39 0,0 0-7 0,0 0-12 15,0 0-6-15,-5-7-6 0,5 7-3 16,0 0 4-16,-9 7-8 0,9-7 5 15,-8 5-2-15,2 3 9 0,-1 0-10 0,-3 2 3 16,3 1-1-16,-5 6-1 0,-2 0 4 0,1 0 1 16,0 5-4-16,-2-1-20 0,2-2 51 0,1-2-24 15,0-1 42-15,1-1-31 0,2-2 33 0,1-1-29 16,0-2 37-16,2-1-32 0,0-1 39 16,2 0-21-16,-1-1 26 0,5-7-4 0,-7 9 29 0,7-9-30 15,0 0-2-15,0 0-33 0,0 0 6 0,0 0-25 16,0 0 6-16,1-11-23 0,3 2 11 15,0 1-17-15,0-2 15 0,2 0-8 0,2-2-3 16,-2-3-2-16,2 3-2 0,-1-3-1 0,1 0 3 16,0 1-4-16,0 2-4 0,-2-4 4 15,4 1 0-15,-2 3-1 0,0-2 2 0,1 2-6 16,-2 1 0-16,2-1 0 0,-1 1-2 0,2 1 1 16,-2 1 0-16,1 0 0 0,-3 4-4 0,4-3 4 15,-2 3 3-15,1 3 0 0,0 0 2 0,-9 2 3 16,20 0-5-16,-9 2 7 0,1 0-1 0,1 4-6 15,4 3 8-15,-2-1 0 0,2 4 2 0,-1-1-6 16,1 2 0-16,0 0-2 0,-1-2-2 0,2 3-2 16,-3 0-29-16,1-4-33 0,-1 2-43 15,-3-1-35-15,2-4-33 0,-3 2-40 0,1-1-37 16,-5-4-56-16,2 2-237 0,-2-1-55 0</inkml:trace>
  <inkml:trace contextRef="#ctx0" brushRef="#br0" timeOffset="163333.74">31511 6698 128 0,'0'0'248'0,"-5"-8"-55"0,5 8 14 15,-4-6-31-15,4 6-10 0,-2-6-21 0,2 6-12 16,-4-6-5-16,4 6-17 0,0 0-8 0,-3-7-12 16,3 7-12-16,0 0-7 0,-2-5-6 0,2 5-9 15,0 0-6-15,0 0-8 0,0 0-8 0,0 0-7 16,-5-7 0-16,5 7-13 0,0 0-3 0,0 0-4 15,0 0 3-15,0 9 49 0,1 0 9 0,0 4 13 16,-1 4-27-16,3 9 18 0,-2 9 0 16,0 14 10-16,-1 7-19 0,0 11 26 15,0 7-22-15,0 3 10 0,0 4-27 0,0-1-2 16,2 0 7-16,-1 4-26 0,0-3 9 0,0-2-23 16,3 1 14-16,-1-4-18 0,-2-1 8 0,4-6-12 15,-2 0 7-15,-2-12-15 0,4-1-1 0,-1-1 3 16,0-1-1-16,-2-3 2 0,2-2 13 0,-1-3-15 15,-1-1 12-15,1-9-15 0,-2-4 14 0,1-2-18 16,-1-5 16-16,0 2-20 0,-1-9 16 0,0 0-25 16,1-1 6-16,-1-3-43 0,0-1 0 0,0-2-47 15,0-4-29-15,0-7-94 0,-1 11-38 0,1-11-46 16,0 0-34-16,0 0-278 0,-2-10-132 16</inkml:trace>
  <inkml:trace contextRef="#ctx0" brushRef="#br0" timeOffset="164048.73">31533 6604 145 0,'0'0'230'0,"-1"-7"-66"16,1 7 7-16,-2-8-66 0,2 8 3 16,-5-4-43-16,5 4 6 0,0 0-36 0,-11 0 21 15,3 4-32-15,3 2 25 0,-5 3-25 0,-3 7 0 16,0 0-8-16,-3 6-1 0,-1 1 5 0,-3 6-15 15,-1 1 22-15,3 3-15 0,0 1 22 0,0-3-16 16,1 0 29-16,1-7 3 0,5-1 16 0,0-5-21 16,1-1 40-16,3-1-29 0,0-3 26 0,2-3-24 15,0-1 38-15,0 0-26 0,1 0 43 0,0-6-24 16,4-3 6-16,-4 5-42 0,4-5 16 0,0 0-41 16,3-6 13-16,0-2-29 0,0-1 20 15,4-4-29-15,-2 0-1 0,1-1 21 0,1-3-30 16,0-1 22-16,2-2-33 0,-1 1 36 15,1-1-33-15,1 1 22 0,-1-3-22 0,0 2 24 16,2 0 2-16,-2-1-6 0,0 0-1 0,2 3-1 16,0-2 2-16,-2 2 3 0,1 0-3 0,2 0 0 15,-2 2-2-15,0 0 0 0,-1 2 0 0,0 1 1 16,0 3 6-16,0-2-4 0,0 3-1 0,-1 1 1 16,-1 0 3-16,3 4 2 0,-2-1 4 0,-8 5 2 15,22 0-2-15,-9 6 4 0,1 2 0 0,0 4-1 16,2 5-2-16,1 3 0 0,2 2-5 15,-1 8 0-15,1 1-17 0,2 2 19 0,-3 3-20 16,1-1 7-16,-1-1-68 0,1 0-84 0,0 0-91 16,-1-2-76-16,1-3-347 0,-2-3-175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2-04T03:32:01.634"/>
    </inkml:context>
    <inkml:brush xml:id="br0">
      <inkml:brushProperty name="width" value="0.05292" units="cm"/>
      <inkml:brushProperty name="height" value="0.05292" units="cm"/>
      <inkml:brushProperty name="color" value="#FF0000"/>
    </inkml:brush>
  </inkml:definitions>
  <inkml:trace contextRef="#ctx0" brushRef="#br0">24292 3750 39 0,'0'0'26'0,"0"0"-6"0,0 0 1 15,0 0-5-15,0 0-6 0,0 0 3 0,0 0-2 16,0 0-3-16,-4-7 2 0,4 7-2 0,0 0 1 16,0 0 1-16,0 0-2 0,0 0 1 0,0 0-8 15,0 0 7-15,0 0-5 0,0 0-2 0,0 0 2 16,0 0 1-16,0 0 3 0,0 0-6 0,0 0-5 15,0 0 1-15,0 0-1 0,0 0-1 16,0 0-2-16,0 0 2 0,0 0 6 0,0 0-5 16,0 0 0-16,0 0-5 0,0 0 0 15,0 0 1-15,0 0-10 0,0 0 11 0,0 0-5 16,0 0 5-16,0 0-2 0,0 0 5 0,0 0-2 16,0 0 1-16,8-3 3 0,-8 3 0 0,0 0 1 15,11 0 0-15,-11 0-1 0,13-1 5 0,-13 1-2 16,14-1 2-16,-14 1-3 0,15-4 0 0,-3 4-1 15,-2 0-3-15,0-2 4 0,3 1-7 0,-4-2 12 16,6 0-6-16,-3 2 4 0,2 0-6 0,-1 0 7 16,2 0-3-16,-1 1 1 0,1-2-2 15,-2 1-6-15,5 1 12 0,-4-1-6 0,4 1 5 16,0-1-6-16,0 1 2 0,-3 0-1 16,4 0 0-16,-3 0 0 0,3 0 0 0,-3 0 2 15,2 0 3-15,0 0-5 0,0 0 10 0,3 0-10 16,-2 0-5-16,-1 0 29 0,1 0-10 0,-1 0-24 15,1 0 6-15,1 0 4 0,-2 0-7 0,3 0 4 16,-1 0 2-16,-1 0 1 0,2-2 0 0,-2 2-6 16,1 0 5-16,2 0 1 0,-3-1 5 0,2 0-3 15,-1-2 2-15,-2 3-1 0,5-2-1 0,-4 1 4 16,-1 1 1-16,4-1 0 0,-3 0-7 16,-1 0 19-16,1-1-11 0,-2 1-5 0,1 1 8 15,-1-1-3-15,1 0-3 0,0-1 1 16,0 2 1-16,0 0 1 0,0-1 3 0,2 1 3 15,-2 0 13-15,3-2-16 0,-1 0 18 0,2 0-25 16,0 2 20-16,-1-1-23 0,2 0 52 0,0 1-57 16,2-1 20-16,-2 0-20 0,2 0 26 0,3-1-25 15,-1 2 20-15,1-1-19 0,-1 0 17 0,-1 1-17 16,1-1 14-16,-1 1-14 0,1-1 15 0,-3 1-17 16,3 0 16-16,0-1-19 0,0 1 20 0,-4 0-21 15,1 0 22-15,3 0-11 0,0 0 5 0,0-2-14 16,-4 2 36-16,4 0-43 0,-2 0 18 15,3 0-21-15,-1 0 25 0,1 0-19 0,-1 0 22 16,-1 2-25-16,2-2 20 0,-1 0-18 16,1 0 28-16,-1 0-29 0,1 1 23 0,0-1-21 15,0 1 19-15,-1-1-17 0,2 1 18 0,-3-1-18 16,2 1 16-16,0-1-16 0,0 0 16 0,0 1-18 16,0 1 22-16,-1-2-20 0,1 0 24 0,0 0-26 15,0 0 20-15,-1-2-18 0,0 2 24 0,3 0-24 16,-2-1 18-16,1 1-20 0,-1-1 20 0,0 1-20 15,3 0 17-15,-3-1-16 0,1 1 19 0,-2-1-17 16,4 0 16-16,-2 1-19 0,2 0 20 16,-2-2 31-16,2 1-26 0,0-2-32 15,-2 2 22-15,2 1-14 0,1-1 26 0,0 0-24 16,2 0 30-16,3 0-20 0,0-1 24 0,-1 2-20 16,4-1 21-16,-3 0-24 0,0 0 17 0,0 1-18 15,1-1 16-15,2 1-21 0,-2 0 15 0,1-1-17 16,1 1 19-16,1-2-19 0,-1 2 17 0,3 0-20 15,-2 0 17-15,2 0-13 0,1 0 18 0,-3-1-24 16,10 1 21-16,-6-1-20 0,0 1 25 0,3-3-25 16,-4 2 20-16,6 0-17 0,-2 0 20 15,2 0-20-15,0-2 18 0,0 2-16 0,1 0 22 16,1 0 1-16,-1-2 40 0,3 2-20 0,1 0 29 16,-1-2-47-16,-1 3 10 0,1-2-22 0,1 2 19 15,-1-1-26-15,-1 1 24 0,0 0-32 16,0-1 24-16,1 1-24 0,0 0 21 0,-2 0-24 15,3 0 23-15,0 0-25 0,1 0 23 0,0 1-2 16,1-1 3-16,0 0-8 0,2 0-6 0,1 1 6 16,0-1-3-16,-1 0 1 0,1 0-23 0,-1 0 24 15,1 0-1-15,-3 0 6 0,5 2-10 0,-2-2 2 16,0 0-1-16,-1 0-3 0,-2 3 1 16,3-2-2-16,-1-1 2 0,-3 0 5 0,3 1-2 15,-3 2-1-15,0-2-2 0,-2 0-2 0,2 0 0 16,-1 2 1-16,0-1-1 0,0-1 0 0,0 3 0 15,0-2 1-15,-1 0-3 0,-2 0 2 16,-1 0 0-16,0 1 44 0,-2-1-53 0,0 0 45 16,-1-1-47-16,-7 3 40 0,0-2-44 0,0-1 1 15,-2 1 0-15,0 0 4 0,-1 0 46 0,2-1-53 16,-3 0 45-16,-1 1-51 0,-1-1 47 0,-4 1-48 16,1 0 48-16,-1 0-48 0,-2-2 49 0,-1 1-52 15,3-1 51-15,-3 2-47 0,0-1 50 0,-1-1-51 16,-5 1 50-16,1-1-50 0,0 1 53 0,0-1-53 15,-3 0 52-15,2 0-51 0,-2 0 48 0,0-1-51 16,0 2 54-16,0-1-52 0,0-1 53 0,-1 1-54 16,-1 0 53-16,-2 0-54 0,1 0 55 0,-2 0-55 15,-1 0 54-15,2 1-53 0,-2-1 51 16,1 0-52-16,-2 2 55 0,2-1-54 0,-1-1 54 16,0 1-53-16,-1 0 51 0,1 0-53 0,-14-1 55 15,24 2-56-15,-10 1 54 0,-1-2-52 0,1 0 51 16,-1-1-54-16,1 2 56 0,-1-2-58 0,-2 1 54 15,2-1-55-15,-3 1 54 0,2 0-50 0,-12-1 55 16,15 2-51-16,-15-2 55 0,14 1-53 0,-14-1 54 16,13 1-52-16,-13-1 55 0,12 1-39 0,-12-1 37 15,0 0-44-15,12 1 49 0,-12-1-45 0,0 0 52 16,0 0-45-16,13 0 46 0,-13 0-44 0,0 0 46 16,0 0-46-16,0 0 46 0,10 2-46 15,-10-2 51-15,0 0-53 0,0 0 50 0,0 0-60 16,0 0 54-16,0 0-57 0,0 0 54 0,0 0-60 15,0 0 56-15,13 0-58 0,-13 0 60 0,0 0-64 16,0 0 56-16,0 0-57 0,0 0 56 0,0 0-55 16,0 0 53-16,0 0-54 0,0 0 55 0,0 0-55 15,0 0 56-15,0 0-59 0,0 0 57 0,0 0-58 16,0 0 49-16,0 0-60 0,0 0 43 0,0 0-65 16,0 0 43-16,8 4-56 0,-8-4 46 0,0 0-55 15,0 0 48-15,0 0-48 0,0 0 46 0,0 0-52 16,0 0 50-16,0 0-53 0,0 0 57 0,0 0-53 15,0 0 61-15,0 0-67 0,0 0 66 0,0 0-126 16</inkml:trace>
  <inkml:trace contextRef="#ctx0" brushRef="#br0" timeOffset="663.79">33155 3734 215 0,'0'0'26'0,"0"0"64"15,0 0-68-15,0 0 54 0,0 0-63 0,0 0 52 16,0 0-67-16,0 0 58 0,0 0-66 0,0 0 57 16,0 0-65-16,0 0 62 0,0 0-66 0,0 0 58 15,0 0-72-15,0 0 72 0,0 0-62 16,0 0 62-16,0 0-59 0,0 0 55 0,0 0-59 16,0 0 58-16,0 0-56 0,0 0 59 0,0 0-56 15,0 0 66-15,0 0-45 0,0 0 67 0,0 0-41 16,0 0 58-16,10 0-54 0,-10 0 47 0,5-6-59 15,-5 6 44-15,7-5-37 0,-7 5 38 0,8-7-57 16,-8 7 42-16,8-7-53 0,-3 2 48 0,-1 0-55 16,-4 5 47-16,10-10-9 0,-2 6-8 0,-3-2-2 15,0 2-1-15,3-3-12 0,-2 2-2 0,3-1 0 16,-2 1 6-16,-2 1-9 0,1-1 5 16,2 0-3-16,-2 1 2 0,-6 4 1 0,12-9 1 15,-12 9-1-15,11-7-2 0,-6 2 0 0,-5 5 1 16,9-8-4-16,-9 8 2 0,9-9 1 0,-9 9-2 15,12-7 1-15,-12 7-5 0,10-5 1 0,-10 5 5 16,8-10-5-16,-8 10 5 0,10-8 2 0,-10 8-2 16,7-7 0-16,-7 7 1 0,8-6 1 0,-8 6 1 15,8-7-3-15,-8 7 0 0,7-7 0 0,-7 7-2 16,7-4 1-16,-7 4-5 0,5-5 1 0,-5 5-8 16,0 0-7-16,6-5-7 0,-6 5-5 0,0 0 1 15,0 0 0-15,4-6 4 0,-4 6-9 0,0 0 2 16,0 0-1-16,8-5 5 0,-8 5 0 15,0 0 4-15,0 0 7 0,0 0 1 0,4-4 6 16,-4 4 6-16,0 0 0 0,0 0 4 0,0 0 0 16,0 0 3-16,0 0 1 0,0 0 5 0,0 0-4 15,3-7-3-15,-3 7 5 0,0 0-1 0,0 0-2 16,0 0 2-16,0 0 4 0,2-5-2 0,-2 5 2 16,0 0-2-16,0 0-3 0,0-7 0 0,0 7-2 15,0 0-2-15,1-7-1 0,-1 7-5 0,0 0 4 16,0-8 0-16,0 8 1 0,0 0-1 0,1-6-2 15,-1 6 3-15,0 0-2 0,2-11-1 0,-2 11 1 16,0 0 1-16,0-7-1 0,0 7-17 0,0 0-14 16,1-9-4-16,-1 9-11 0,0 0-19 0,0 0-39 15,2-8-67-15,-2 8 47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395345-5A53-41EF-892D-ED2438C486BF}" type="datetimeFigureOut">
              <a:rPr lang="en-IN" smtClean="0"/>
              <a:t>10-02-2024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5B03C0-2339-45FB-B981-33FD26925C7C}" type="slidenum">
              <a:rPr lang="en-IN" smtClean="0"/>
              <a:t>‹#›</a:t>
            </a:fld>
            <a:endParaRPr lang="en-IN"/>
          </a:p>
        </p:txBody>
      </p:sp>
    </p:spTree>
    <p:extLst>
      <p:ext uri="{BB962C8B-B14F-4D97-AF65-F5344CB8AC3E}">
        <p14:creationId xmlns:p14="http://schemas.microsoft.com/office/powerpoint/2010/main" val="3613941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E0DD-C250-4CF2-AC87-50BFFE1ED2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00D74C-3FDA-4D43-82FE-FB42E623BA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F2B04D5-8516-41C2-80FB-8B4731FD5808}"/>
              </a:ext>
            </a:extLst>
          </p:cNvPr>
          <p:cNvSpPr>
            <a:spLocks noGrp="1"/>
          </p:cNvSpPr>
          <p:nvPr>
            <p:ph type="dt" sz="half" idx="10"/>
          </p:nvPr>
        </p:nvSpPr>
        <p:spPr/>
        <p:txBody>
          <a:bodyPr/>
          <a:lstStyle/>
          <a:p>
            <a:fld id="{6D7E1726-9FCE-49D4-99DD-1C23D8B9B96B}" type="datetime1">
              <a:rPr lang="en-IN" smtClean="0"/>
              <a:t>10-02-2024</a:t>
            </a:fld>
            <a:endParaRPr lang="en-IN"/>
          </a:p>
        </p:txBody>
      </p:sp>
      <p:sp>
        <p:nvSpPr>
          <p:cNvPr id="5" name="Footer Placeholder 4">
            <a:extLst>
              <a:ext uri="{FF2B5EF4-FFF2-40B4-BE49-F238E27FC236}">
                <a16:creationId xmlns:a16="http://schemas.microsoft.com/office/drawing/2014/main" id="{54300993-BB7E-4244-8B0F-3CC81AB2EF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C24F55-D014-4D60-BF35-A263C452D42B}"/>
              </a:ext>
            </a:extLst>
          </p:cNvPr>
          <p:cNvSpPr>
            <a:spLocks noGrp="1"/>
          </p:cNvSpPr>
          <p:nvPr>
            <p:ph type="sldNum" sz="quarter" idx="12"/>
          </p:nvPr>
        </p:nvSpPr>
        <p:spPr/>
        <p:txBody>
          <a:bodyPr/>
          <a:lstStyle/>
          <a:p>
            <a:fld id="{0F893E13-5E8A-4CE6-A6ED-A96D49CB6F0B}" type="slidenum">
              <a:rPr lang="en-IN" smtClean="0"/>
              <a:t>‹#›</a:t>
            </a:fld>
            <a:endParaRPr lang="en-IN"/>
          </a:p>
        </p:txBody>
      </p:sp>
    </p:spTree>
    <p:extLst>
      <p:ext uri="{BB962C8B-B14F-4D97-AF65-F5344CB8AC3E}">
        <p14:creationId xmlns:p14="http://schemas.microsoft.com/office/powerpoint/2010/main" val="4167277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FCE9-B7F6-4B48-A9B2-2BDF2C39B7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CEE832-215E-4A6D-90C4-27ACC144176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4C42AB-8F00-4BFE-8112-BCB5D7DD8EA6}"/>
              </a:ext>
            </a:extLst>
          </p:cNvPr>
          <p:cNvSpPr>
            <a:spLocks noGrp="1"/>
          </p:cNvSpPr>
          <p:nvPr>
            <p:ph type="dt" sz="half" idx="10"/>
          </p:nvPr>
        </p:nvSpPr>
        <p:spPr/>
        <p:txBody>
          <a:bodyPr/>
          <a:lstStyle/>
          <a:p>
            <a:fld id="{D2E3C37C-975B-4521-B4D3-76A1EDB60625}" type="datetime1">
              <a:rPr lang="en-IN" smtClean="0"/>
              <a:t>10-02-2024</a:t>
            </a:fld>
            <a:endParaRPr lang="en-IN"/>
          </a:p>
        </p:txBody>
      </p:sp>
      <p:sp>
        <p:nvSpPr>
          <p:cNvPr id="5" name="Footer Placeholder 4">
            <a:extLst>
              <a:ext uri="{FF2B5EF4-FFF2-40B4-BE49-F238E27FC236}">
                <a16:creationId xmlns:a16="http://schemas.microsoft.com/office/drawing/2014/main" id="{18FC9964-D44D-4178-BB9F-7814096AA6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E1B854-0A94-4BBE-B166-E8ABCFE1AEF0}"/>
              </a:ext>
            </a:extLst>
          </p:cNvPr>
          <p:cNvSpPr>
            <a:spLocks noGrp="1"/>
          </p:cNvSpPr>
          <p:nvPr>
            <p:ph type="sldNum" sz="quarter" idx="12"/>
          </p:nvPr>
        </p:nvSpPr>
        <p:spPr/>
        <p:txBody>
          <a:bodyPr/>
          <a:lstStyle/>
          <a:p>
            <a:fld id="{0F893E13-5E8A-4CE6-A6ED-A96D49CB6F0B}" type="slidenum">
              <a:rPr lang="en-IN" smtClean="0"/>
              <a:t>‹#›</a:t>
            </a:fld>
            <a:endParaRPr lang="en-IN"/>
          </a:p>
        </p:txBody>
      </p:sp>
    </p:spTree>
    <p:extLst>
      <p:ext uri="{BB962C8B-B14F-4D97-AF65-F5344CB8AC3E}">
        <p14:creationId xmlns:p14="http://schemas.microsoft.com/office/powerpoint/2010/main" val="3367689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4E0F33-2217-40AB-8AF1-DB1BED70B0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410557-B85F-4396-BD86-83BDA0EF37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56447B-9E26-4DBA-B189-EF456A809A3F}"/>
              </a:ext>
            </a:extLst>
          </p:cNvPr>
          <p:cNvSpPr>
            <a:spLocks noGrp="1"/>
          </p:cNvSpPr>
          <p:nvPr>
            <p:ph type="dt" sz="half" idx="10"/>
          </p:nvPr>
        </p:nvSpPr>
        <p:spPr/>
        <p:txBody>
          <a:bodyPr/>
          <a:lstStyle/>
          <a:p>
            <a:fld id="{96DF8FFE-DE83-4BA4-985B-8A17207068E7}" type="datetime1">
              <a:rPr lang="en-IN" smtClean="0"/>
              <a:t>10-02-2024</a:t>
            </a:fld>
            <a:endParaRPr lang="en-IN"/>
          </a:p>
        </p:txBody>
      </p:sp>
      <p:sp>
        <p:nvSpPr>
          <p:cNvPr id="5" name="Footer Placeholder 4">
            <a:extLst>
              <a:ext uri="{FF2B5EF4-FFF2-40B4-BE49-F238E27FC236}">
                <a16:creationId xmlns:a16="http://schemas.microsoft.com/office/drawing/2014/main" id="{16985E59-A686-49FA-A287-42CCE928D7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DB5B37-3C86-4DAA-83A7-CA1FE67AEE7C}"/>
              </a:ext>
            </a:extLst>
          </p:cNvPr>
          <p:cNvSpPr>
            <a:spLocks noGrp="1"/>
          </p:cNvSpPr>
          <p:nvPr>
            <p:ph type="sldNum" sz="quarter" idx="12"/>
          </p:nvPr>
        </p:nvSpPr>
        <p:spPr/>
        <p:txBody>
          <a:bodyPr/>
          <a:lstStyle/>
          <a:p>
            <a:fld id="{0F893E13-5E8A-4CE6-A6ED-A96D49CB6F0B}" type="slidenum">
              <a:rPr lang="en-IN" smtClean="0"/>
              <a:t>‹#›</a:t>
            </a:fld>
            <a:endParaRPr lang="en-IN"/>
          </a:p>
        </p:txBody>
      </p:sp>
    </p:spTree>
    <p:extLst>
      <p:ext uri="{BB962C8B-B14F-4D97-AF65-F5344CB8AC3E}">
        <p14:creationId xmlns:p14="http://schemas.microsoft.com/office/powerpoint/2010/main" val="3502909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CA4C-C45F-446B-BB2A-F156A63245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95A3FE-5B38-4A00-8F9D-4D88C9A6BA0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B7F7C6-C6C6-487C-95B7-3DA676E747C2}"/>
              </a:ext>
            </a:extLst>
          </p:cNvPr>
          <p:cNvSpPr>
            <a:spLocks noGrp="1"/>
          </p:cNvSpPr>
          <p:nvPr>
            <p:ph type="dt" sz="half" idx="10"/>
          </p:nvPr>
        </p:nvSpPr>
        <p:spPr/>
        <p:txBody>
          <a:bodyPr/>
          <a:lstStyle/>
          <a:p>
            <a:fld id="{3FFC597C-4C91-49F0-8343-4AF6B10433FA}" type="datetime1">
              <a:rPr lang="en-IN" smtClean="0"/>
              <a:t>10-02-2024</a:t>
            </a:fld>
            <a:endParaRPr lang="en-IN"/>
          </a:p>
        </p:txBody>
      </p:sp>
      <p:sp>
        <p:nvSpPr>
          <p:cNvPr id="5" name="Footer Placeholder 4">
            <a:extLst>
              <a:ext uri="{FF2B5EF4-FFF2-40B4-BE49-F238E27FC236}">
                <a16:creationId xmlns:a16="http://schemas.microsoft.com/office/drawing/2014/main" id="{9D37355C-1EED-4D00-BB43-1291E7471C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1E2DBB-9355-4589-B40A-98EA06E9164B}"/>
              </a:ext>
            </a:extLst>
          </p:cNvPr>
          <p:cNvSpPr>
            <a:spLocks noGrp="1"/>
          </p:cNvSpPr>
          <p:nvPr>
            <p:ph type="sldNum" sz="quarter" idx="12"/>
          </p:nvPr>
        </p:nvSpPr>
        <p:spPr/>
        <p:txBody>
          <a:bodyPr/>
          <a:lstStyle/>
          <a:p>
            <a:fld id="{0F893E13-5E8A-4CE6-A6ED-A96D49CB6F0B}" type="slidenum">
              <a:rPr lang="en-IN" smtClean="0"/>
              <a:t>‹#›</a:t>
            </a:fld>
            <a:endParaRPr lang="en-IN"/>
          </a:p>
        </p:txBody>
      </p:sp>
    </p:spTree>
    <p:extLst>
      <p:ext uri="{BB962C8B-B14F-4D97-AF65-F5344CB8AC3E}">
        <p14:creationId xmlns:p14="http://schemas.microsoft.com/office/powerpoint/2010/main" val="2115999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64A3-C75F-45CF-9FB5-78064E8A7F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D1BD627-93EB-426F-990F-B5E02EC022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89F9C8D-FE02-44F7-9895-82EA161ED613}"/>
              </a:ext>
            </a:extLst>
          </p:cNvPr>
          <p:cNvSpPr>
            <a:spLocks noGrp="1"/>
          </p:cNvSpPr>
          <p:nvPr>
            <p:ph type="dt" sz="half" idx="10"/>
          </p:nvPr>
        </p:nvSpPr>
        <p:spPr/>
        <p:txBody>
          <a:bodyPr/>
          <a:lstStyle/>
          <a:p>
            <a:fld id="{5870C6FF-C22B-4B61-868A-030E13F4BB9E}" type="datetime1">
              <a:rPr lang="en-IN" smtClean="0"/>
              <a:t>10-02-2024</a:t>
            </a:fld>
            <a:endParaRPr lang="en-IN"/>
          </a:p>
        </p:txBody>
      </p:sp>
      <p:sp>
        <p:nvSpPr>
          <p:cNvPr id="5" name="Footer Placeholder 4">
            <a:extLst>
              <a:ext uri="{FF2B5EF4-FFF2-40B4-BE49-F238E27FC236}">
                <a16:creationId xmlns:a16="http://schemas.microsoft.com/office/drawing/2014/main" id="{3E7AB306-F8FC-434D-B3BB-F2BC46040C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1F5DCD-609A-446D-9A11-F1A187F664CB}"/>
              </a:ext>
            </a:extLst>
          </p:cNvPr>
          <p:cNvSpPr>
            <a:spLocks noGrp="1"/>
          </p:cNvSpPr>
          <p:nvPr>
            <p:ph type="sldNum" sz="quarter" idx="12"/>
          </p:nvPr>
        </p:nvSpPr>
        <p:spPr/>
        <p:txBody>
          <a:bodyPr/>
          <a:lstStyle/>
          <a:p>
            <a:fld id="{0F893E13-5E8A-4CE6-A6ED-A96D49CB6F0B}" type="slidenum">
              <a:rPr lang="en-IN" smtClean="0"/>
              <a:t>‹#›</a:t>
            </a:fld>
            <a:endParaRPr lang="en-IN"/>
          </a:p>
        </p:txBody>
      </p:sp>
    </p:spTree>
    <p:extLst>
      <p:ext uri="{BB962C8B-B14F-4D97-AF65-F5344CB8AC3E}">
        <p14:creationId xmlns:p14="http://schemas.microsoft.com/office/powerpoint/2010/main" val="569478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046C-222A-4F5A-9B35-39CFA31D66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F70474-DF24-4DFA-BE18-13A368F1FFF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D6CDEB3-07E8-45B2-A209-3CA505B90BE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E5E9B9-A305-44B5-B2EA-8C72545C4426}"/>
              </a:ext>
            </a:extLst>
          </p:cNvPr>
          <p:cNvSpPr>
            <a:spLocks noGrp="1"/>
          </p:cNvSpPr>
          <p:nvPr>
            <p:ph type="dt" sz="half" idx="10"/>
          </p:nvPr>
        </p:nvSpPr>
        <p:spPr/>
        <p:txBody>
          <a:bodyPr/>
          <a:lstStyle/>
          <a:p>
            <a:fld id="{1271FD17-C413-4703-A39C-1C5539A74316}" type="datetime1">
              <a:rPr lang="en-IN" smtClean="0"/>
              <a:t>10-02-2024</a:t>
            </a:fld>
            <a:endParaRPr lang="en-IN"/>
          </a:p>
        </p:txBody>
      </p:sp>
      <p:sp>
        <p:nvSpPr>
          <p:cNvPr id="6" name="Footer Placeholder 5">
            <a:extLst>
              <a:ext uri="{FF2B5EF4-FFF2-40B4-BE49-F238E27FC236}">
                <a16:creationId xmlns:a16="http://schemas.microsoft.com/office/drawing/2014/main" id="{EA194ECE-B587-4EA2-9300-6B2FAB0036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ECA3DE-AC96-4079-86A7-2FF1A29093F3}"/>
              </a:ext>
            </a:extLst>
          </p:cNvPr>
          <p:cNvSpPr>
            <a:spLocks noGrp="1"/>
          </p:cNvSpPr>
          <p:nvPr>
            <p:ph type="sldNum" sz="quarter" idx="12"/>
          </p:nvPr>
        </p:nvSpPr>
        <p:spPr/>
        <p:txBody>
          <a:bodyPr/>
          <a:lstStyle/>
          <a:p>
            <a:fld id="{0F893E13-5E8A-4CE6-A6ED-A96D49CB6F0B}" type="slidenum">
              <a:rPr lang="en-IN" smtClean="0"/>
              <a:t>‹#›</a:t>
            </a:fld>
            <a:endParaRPr lang="en-IN"/>
          </a:p>
        </p:txBody>
      </p:sp>
    </p:spTree>
    <p:extLst>
      <p:ext uri="{BB962C8B-B14F-4D97-AF65-F5344CB8AC3E}">
        <p14:creationId xmlns:p14="http://schemas.microsoft.com/office/powerpoint/2010/main" val="2870412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E48DB-59F4-432C-BC45-CF1A62A9BD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F393E8-C95A-45D7-8B18-CCD6752E6D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0B54B5-F084-4E95-9424-E0226CFB9F7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2C4958-44C6-481A-B420-4DE7D14F38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C076CC-99DE-4988-AD5A-AC61E7D086B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6C1D53D-3A86-47F0-8739-826F536F9A5E}"/>
              </a:ext>
            </a:extLst>
          </p:cNvPr>
          <p:cNvSpPr>
            <a:spLocks noGrp="1"/>
          </p:cNvSpPr>
          <p:nvPr>
            <p:ph type="dt" sz="half" idx="10"/>
          </p:nvPr>
        </p:nvSpPr>
        <p:spPr/>
        <p:txBody>
          <a:bodyPr/>
          <a:lstStyle/>
          <a:p>
            <a:fld id="{CF352574-5E58-4C04-A7F7-0D4DA67B7681}" type="datetime1">
              <a:rPr lang="en-IN" smtClean="0"/>
              <a:t>10-02-2024</a:t>
            </a:fld>
            <a:endParaRPr lang="en-IN"/>
          </a:p>
        </p:txBody>
      </p:sp>
      <p:sp>
        <p:nvSpPr>
          <p:cNvPr id="8" name="Footer Placeholder 7">
            <a:extLst>
              <a:ext uri="{FF2B5EF4-FFF2-40B4-BE49-F238E27FC236}">
                <a16:creationId xmlns:a16="http://schemas.microsoft.com/office/drawing/2014/main" id="{EC16DE27-68D6-4E68-9558-FA811D5C98E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D100AF4-5E1A-4FC6-BF8E-BF9CC36E8D8C}"/>
              </a:ext>
            </a:extLst>
          </p:cNvPr>
          <p:cNvSpPr>
            <a:spLocks noGrp="1"/>
          </p:cNvSpPr>
          <p:nvPr>
            <p:ph type="sldNum" sz="quarter" idx="12"/>
          </p:nvPr>
        </p:nvSpPr>
        <p:spPr/>
        <p:txBody>
          <a:bodyPr/>
          <a:lstStyle/>
          <a:p>
            <a:fld id="{0F893E13-5E8A-4CE6-A6ED-A96D49CB6F0B}" type="slidenum">
              <a:rPr lang="en-IN" smtClean="0"/>
              <a:t>‹#›</a:t>
            </a:fld>
            <a:endParaRPr lang="en-IN"/>
          </a:p>
        </p:txBody>
      </p:sp>
    </p:spTree>
    <p:extLst>
      <p:ext uri="{BB962C8B-B14F-4D97-AF65-F5344CB8AC3E}">
        <p14:creationId xmlns:p14="http://schemas.microsoft.com/office/powerpoint/2010/main" val="455755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0561-A7B2-4A6B-A63D-7761DAE48D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F486AF-45E6-43B0-BDEA-435A9FEC0622}"/>
              </a:ext>
            </a:extLst>
          </p:cNvPr>
          <p:cNvSpPr>
            <a:spLocks noGrp="1"/>
          </p:cNvSpPr>
          <p:nvPr>
            <p:ph type="dt" sz="half" idx="10"/>
          </p:nvPr>
        </p:nvSpPr>
        <p:spPr/>
        <p:txBody>
          <a:bodyPr/>
          <a:lstStyle/>
          <a:p>
            <a:fld id="{941D6DAA-38E1-4B3B-899F-A24AC496CA48}" type="datetime1">
              <a:rPr lang="en-IN" smtClean="0"/>
              <a:t>10-02-2024</a:t>
            </a:fld>
            <a:endParaRPr lang="en-IN"/>
          </a:p>
        </p:txBody>
      </p:sp>
      <p:sp>
        <p:nvSpPr>
          <p:cNvPr id="4" name="Footer Placeholder 3">
            <a:extLst>
              <a:ext uri="{FF2B5EF4-FFF2-40B4-BE49-F238E27FC236}">
                <a16:creationId xmlns:a16="http://schemas.microsoft.com/office/drawing/2014/main" id="{DEC34898-EFA0-42FD-A914-020A3AF94E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60E602-4CB0-4E43-B034-F5E2CA95C3B8}"/>
              </a:ext>
            </a:extLst>
          </p:cNvPr>
          <p:cNvSpPr>
            <a:spLocks noGrp="1"/>
          </p:cNvSpPr>
          <p:nvPr>
            <p:ph type="sldNum" sz="quarter" idx="12"/>
          </p:nvPr>
        </p:nvSpPr>
        <p:spPr/>
        <p:txBody>
          <a:bodyPr/>
          <a:lstStyle/>
          <a:p>
            <a:fld id="{0F893E13-5E8A-4CE6-A6ED-A96D49CB6F0B}" type="slidenum">
              <a:rPr lang="en-IN" smtClean="0"/>
              <a:t>‹#›</a:t>
            </a:fld>
            <a:endParaRPr lang="en-IN"/>
          </a:p>
        </p:txBody>
      </p:sp>
    </p:spTree>
    <p:extLst>
      <p:ext uri="{BB962C8B-B14F-4D97-AF65-F5344CB8AC3E}">
        <p14:creationId xmlns:p14="http://schemas.microsoft.com/office/powerpoint/2010/main" val="3718650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6E94B7-4B4F-49DF-A656-0C95037312E8}"/>
              </a:ext>
            </a:extLst>
          </p:cNvPr>
          <p:cNvSpPr>
            <a:spLocks noGrp="1"/>
          </p:cNvSpPr>
          <p:nvPr>
            <p:ph type="dt" sz="half" idx="10"/>
          </p:nvPr>
        </p:nvSpPr>
        <p:spPr/>
        <p:txBody>
          <a:bodyPr/>
          <a:lstStyle/>
          <a:p>
            <a:fld id="{2B4148C5-66A3-4135-BD2C-9D0CA6D238EF}" type="datetime1">
              <a:rPr lang="en-IN" smtClean="0"/>
              <a:t>10-02-2024</a:t>
            </a:fld>
            <a:endParaRPr lang="en-IN"/>
          </a:p>
        </p:txBody>
      </p:sp>
      <p:sp>
        <p:nvSpPr>
          <p:cNvPr id="3" name="Footer Placeholder 2">
            <a:extLst>
              <a:ext uri="{FF2B5EF4-FFF2-40B4-BE49-F238E27FC236}">
                <a16:creationId xmlns:a16="http://schemas.microsoft.com/office/drawing/2014/main" id="{AB3A3731-AC96-4420-92AA-5537EDD58B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A2269B6-1AEB-49E8-A8D5-47F99E0632C3}"/>
              </a:ext>
            </a:extLst>
          </p:cNvPr>
          <p:cNvSpPr>
            <a:spLocks noGrp="1"/>
          </p:cNvSpPr>
          <p:nvPr>
            <p:ph type="sldNum" sz="quarter" idx="12"/>
          </p:nvPr>
        </p:nvSpPr>
        <p:spPr/>
        <p:txBody>
          <a:bodyPr/>
          <a:lstStyle/>
          <a:p>
            <a:fld id="{0F893E13-5E8A-4CE6-A6ED-A96D49CB6F0B}" type="slidenum">
              <a:rPr lang="en-IN" smtClean="0"/>
              <a:t>‹#›</a:t>
            </a:fld>
            <a:endParaRPr lang="en-IN"/>
          </a:p>
        </p:txBody>
      </p:sp>
    </p:spTree>
    <p:extLst>
      <p:ext uri="{BB962C8B-B14F-4D97-AF65-F5344CB8AC3E}">
        <p14:creationId xmlns:p14="http://schemas.microsoft.com/office/powerpoint/2010/main" val="3418209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CEF3B-1795-4509-9380-7D2425F322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B80170C-8A4B-46D2-B4CD-1B45728B1E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E9632B-D789-45D8-A652-700013BE5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46E44C-4B0C-4A67-8609-A6B335DB03B2}"/>
              </a:ext>
            </a:extLst>
          </p:cNvPr>
          <p:cNvSpPr>
            <a:spLocks noGrp="1"/>
          </p:cNvSpPr>
          <p:nvPr>
            <p:ph type="dt" sz="half" idx="10"/>
          </p:nvPr>
        </p:nvSpPr>
        <p:spPr/>
        <p:txBody>
          <a:bodyPr/>
          <a:lstStyle/>
          <a:p>
            <a:fld id="{61DBBD6C-13C0-4BF7-A35F-8832DB1E65C5}" type="datetime1">
              <a:rPr lang="en-IN" smtClean="0"/>
              <a:t>10-02-2024</a:t>
            </a:fld>
            <a:endParaRPr lang="en-IN"/>
          </a:p>
        </p:txBody>
      </p:sp>
      <p:sp>
        <p:nvSpPr>
          <p:cNvPr id="6" name="Footer Placeholder 5">
            <a:extLst>
              <a:ext uri="{FF2B5EF4-FFF2-40B4-BE49-F238E27FC236}">
                <a16:creationId xmlns:a16="http://schemas.microsoft.com/office/drawing/2014/main" id="{08D70EFC-F520-4FBB-A1DE-AED188A3B6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A25FB2-28CD-4AB5-9168-4DDCC6C95624}"/>
              </a:ext>
            </a:extLst>
          </p:cNvPr>
          <p:cNvSpPr>
            <a:spLocks noGrp="1"/>
          </p:cNvSpPr>
          <p:nvPr>
            <p:ph type="sldNum" sz="quarter" idx="12"/>
          </p:nvPr>
        </p:nvSpPr>
        <p:spPr/>
        <p:txBody>
          <a:bodyPr/>
          <a:lstStyle/>
          <a:p>
            <a:fld id="{0F893E13-5E8A-4CE6-A6ED-A96D49CB6F0B}" type="slidenum">
              <a:rPr lang="en-IN" smtClean="0"/>
              <a:t>‹#›</a:t>
            </a:fld>
            <a:endParaRPr lang="en-IN"/>
          </a:p>
        </p:txBody>
      </p:sp>
    </p:spTree>
    <p:extLst>
      <p:ext uri="{BB962C8B-B14F-4D97-AF65-F5344CB8AC3E}">
        <p14:creationId xmlns:p14="http://schemas.microsoft.com/office/powerpoint/2010/main" val="1439246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27BE4-8DCC-40C8-A567-9EA76DE00D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11A6D7-35C5-4521-984A-6441037115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352400-FBCB-4955-8EB8-158EECABF1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02273FA-770E-474F-AFF3-F82B2FB46733}"/>
              </a:ext>
            </a:extLst>
          </p:cNvPr>
          <p:cNvSpPr>
            <a:spLocks noGrp="1"/>
          </p:cNvSpPr>
          <p:nvPr>
            <p:ph type="dt" sz="half" idx="10"/>
          </p:nvPr>
        </p:nvSpPr>
        <p:spPr/>
        <p:txBody>
          <a:bodyPr/>
          <a:lstStyle/>
          <a:p>
            <a:fld id="{17834D72-4814-4E03-B216-81BEC95DC10B}" type="datetime1">
              <a:rPr lang="en-IN" smtClean="0"/>
              <a:t>10-02-2024</a:t>
            </a:fld>
            <a:endParaRPr lang="en-IN"/>
          </a:p>
        </p:txBody>
      </p:sp>
      <p:sp>
        <p:nvSpPr>
          <p:cNvPr id="6" name="Footer Placeholder 5">
            <a:extLst>
              <a:ext uri="{FF2B5EF4-FFF2-40B4-BE49-F238E27FC236}">
                <a16:creationId xmlns:a16="http://schemas.microsoft.com/office/drawing/2014/main" id="{1EFCB8E1-30E5-41DE-B296-E1410EA63F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360EBC-9577-4231-AA69-FC3A3A563FE5}"/>
              </a:ext>
            </a:extLst>
          </p:cNvPr>
          <p:cNvSpPr>
            <a:spLocks noGrp="1"/>
          </p:cNvSpPr>
          <p:nvPr>
            <p:ph type="sldNum" sz="quarter" idx="12"/>
          </p:nvPr>
        </p:nvSpPr>
        <p:spPr/>
        <p:txBody>
          <a:bodyPr/>
          <a:lstStyle/>
          <a:p>
            <a:fld id="{0F893E13-5E8A-4CE6-A6ED-A96D49CB6F0B}" type="slidenum">
              <a:rPr lang="en-IN" smtClean="0"/>
              <a:t>‹#›</a:t>
            </a:fld>
            <a:endParaRPr lang="en-IN"/>
          </a:p>
        </p:txBody>
      </p:sp>
    </p:spTree>
    <p:extLst>
      <p:ext uri="{BB962C8B-B14F-4D97-AF65-F5344CB8AC3E}">
        <p14:creationId xmlns:p14="http://schemas.microsoft.com/office/powerpoint/2010/main" val="2886458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ED1688-D357-4230-A1EC-10CAD5C8D8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0BD51B-9D15-4387-AD45-E492BDD012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4A698C-8207-4EF9-BBA2-2EFA19CF6E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82298-9C28-4936-A6BD-152340ADFAB7}" type="datetime1">
              <a:rPr lang="en-IN" smtClean="0"/>
              <a:t>10-02-2024</a:t>
            </a:fld>
            <a:endParaRPr lang="en-IN"/>
          </a:p>
        </p:txBody>
      </p:sp>
      <p:sp>
        <p:nvSpPr>
          <p:cNvPr id="5" name="Footer Placeholder 4">
            <a:extLst>
              <a:ext uri="{FF2B5EF4-FFF2-40B4-BE49-F238E27FC236}">
                <a16:creationId xmlns:a16="http://schemas.microsoft.com/office/drawing/2014/main" id="{D0FE8B17-6087-46FD-9CDB-E163155BD0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F53E620-58C4-4FD0-93F3-EA744B57D9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893E13-5E8A-4CE6-A6ED-A96D49CB6F0B}" type="slidenum">
              <a:rPr lang="en-IN" smtClean="0"/>
              <a:t>‹#›</a:t>
            </a:fld>
            <a:endParaRPr lang="en-IN"/>
          </a:p>
        </p:txBody>
      </p:sp>
    </p:spTree>
    <p:extLst>
      <p:ext uri="{BB962C8B-B14F-4D97-AF65-F5344CB8AC3E}">
        <p14:creationId xmlns:p14="http://schemas.microsoft.com/office/powerpoint/2010/main" val="3652755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3.png"/><Relationship Id="rId7" Type="http://schemas.openxmlformats.org/officeDocument/2006/relationships/customXml" Target="../ink/ink6.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0.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8.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9.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51.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5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13.png"/><Relationship Id="rId7" Type="http://schemas.openxmlformats.org/officeDocument/2006/relationships/customXml" Target="../ink/ink7.xml"/><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8.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8" Type="http://schemas.openxmlformats.org/officeDocument/2006/relationships/image" Target="../media/image530.png"/><Relationship Id="rId13" Type="http://schemas.openxmlformats.org/officeDocument/2006/relationships/image" Target="../media/image58.png"/><Relationship Id="rId18" Type="http://schemas.openxmlformats.org/officeDocument/2006/relationships/customXml" Target="../ink/ink8.xml"/><Relationship Id="rId3" Type="http://schemas.openxmlformats.org/officeDocument/2006/relationships/image" Target="../media/image43.png"/><Relationship Id="rId7" Type="http://schemas.openxmlformats.org/officeDocument/2006/relationships/image" Target="../media/image520.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image" Target="../media/image480.png"/><Relationship Id="rId16"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510.png"/><Relationship Id="rId11" Type="http://schemas.openxmlformats.org/officeDocument/2006/relationships/image" Target="../media/image56.png"/><Relationship Id="rId5" Type="http://schemas.openxmlformats.org/officeDocument/2006/relationships/image" Target="../media/image500.png"/><Relationship Id="rId15" Type="http://schemas.openxmlformats.org/officeDocument/2006/relationships/image" Target="../media/image60.png"/><Relationship Id="rId10" Type="http://schemas.openxmlformats.org/officeDocument/2006/relationships/image" Target="../media/image550.png"/><Relationship Id="rId19" Type="http://schemas.openxmlformats.org/officeDocument/2006/relationships/image" Target="../media/image63.png"/><Relationship Id="rId4" Type="http://schemas.openxmlformats.org/officeDocument/2006/relationships/image" Target="../media/image490.png"/><Relationship Id="rId9" Type="http://schemas.openxmlformats.org/officeDocument/2006/relationships/image" Target="../media/image540.png"/><Relationship Id="rId14" Type="http://schemas.openxmlformats.org/officeDocument/2006/relationships/image" Target="../media/image59.png"/></Relationships>
</file>

<file path=ppt/slides/_rels/slide17.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18" Type="http://schemas.openxmlformats.org/officeDocument/2006/relationships/image" Target="../media/image80.png"/><Relationship Id="rId3" Type="http://schemas.openxmlformats.org/officeDocument/2006/relationships/image" Target="../media/image65.png"/><Relationship Id="rId21" Type="http://schemas.openxmlformats.org/officeDocument/2006/relationships/image" Target="../media/image83.png"/><Relationship Id="rId7" Type="http://schemas.openxmlformats.org/officeDocument/2006/relationships/image" Target="../media/image69.png"/><Relationship Id="rId12" Type="http://schemas.openxmlformats.org/officeDocument/2006/relationships/image" Target="../media/image74.png"/><Relationship Id="rId17" Type="http://schemas.openxmlformats.org/officeDocument/2006/relationships/image" Target="../media/image79.png"/><Relationship Id="rId2" Type="http://schemas.openxmlformats.org/officeDocument/2006/relationships/image" Target="../media/image64.png"/><Relationship Id="rId16" Type="http://schemas.openxmlformats.org/officeDocument/2006/relationships/image" Target="../media/image78.png"/><Relationship Id="rId20"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68.png"/><Relationship Id="rId11" Type="http://schemas.openxmlformats.org/officeDocument/2006/relationships/image" Target="../media/image73.png"/><Relationship Id="rId5" Type="http://schemas.openxmlformats.org/officeDocument/2006/relationships/image" Target="../media/image67.png"/><Relationship Id="rId15" Type="http://schemas.openxmlformats.org/officeDocument/2006/relationships/image" Target="../media/image77.png"/><Relationship Id="rId23" Type="http://schemas.openxmlformats.org/officeDocument/2006/relationships/image" Target="../media/image1410.png"/><Relationship Id="rId10" Type="http://schemas.openxmlformats.org/officeDocument/2006/relationships/image" Target="../media/image72.png"/><Relationship Id="rId19" Type="http://schemas.openxmlformats.org/officeDocument/2006/relationships/image" Target="../media/image81.png"/><Relationship Id="rId4" Type="http://schemas.openxmlformats.org/officeDocument/2006/relationships/image" Target="../media/image66.png"/><Relationship Id="rId9" Type="http://schemas.openxmlformats.org/officeDocument/2006/relationships/image" Target="../media/image71.png"/><Relationship Id="rId14" Type="http://schemas.openxmlformats.org/officeDocument/2006/relationships/image" Target="../media/image76.png"/><Relationship Id="rId22" Type="http://schemas.openxmlformats.org/officeDocument/2006/relationships/customXml" Target="../ink/ink9.xml"/></Relationships>
</file>

<file path=ppt/slides/_rels/slide18.xml.rels><?xml version="1.0" encoding="UTF-8" standalone="yes"?>
<Relationships xmlns="http://schemas.openxmlformats.org/package/2006/relationships"><Relationship Id="rId8" Type="http://schemas.openxmlformats.org/officeDocument/2006/relationships/image" Target="../media/image91.png"/><Relationship Id="rId13" Type="http://schemas.openxmlformats.org/officeDocument/2006/relationships/image" Target="../media/image96.png"/><Relationship Id="rId18" Type="http://schemas.openxmlformats.org/officeDocument/2006/relationships/image" Target="../media/image100.png"/><Relationship Id="rId3" Type="http://schemas.openxmlformats.org/officeDocument/2006/relationships/image" Target="../media/image86.png"/><Relationship Id="rId21" Type="http://schemas.openxmlformats.org/officeDocument/2006/relationships/image" Target="../media/image103.png"/><Relationship Id="rId7" Type="http://schemas.openxmlformats.org/officeDocument/2006/relationships/image" Target="../media/image90.png"/><Relationship Id="rId12" Type="http://schemas.openxmlformats.org/officeDocument/2006/relationships/image" Target="../media/image95.png"/><Relationship Id="rId17" Type="http://schemas.openxmlformats.org/officeDocument/2006/relationships/image" Target="../media/image99.png"/><Relationship Id="rId2" Type="http://schemas.openxmlformats.org/officeDocument/2006/relationships/image" Target="../media/image85.png"/><Relationship Id="rId16" Type="http://schemas.openxmlformats.org/officeDocument/2006/relationships/image" Target="../media/image98.png"/><Relationship Id="rId20"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89.png"/><Relationship Id="rId11" Type="http://schemas.openxmlformats.org/officeDocument/2006/relationships/image" Target="../media/image94.png"/><Relationship Id="rId5" Type="http://schemas.openxmlformats.org/officeDocument/2006/relationships/image" Target="../media/image88.png"/><Relationship Id="rId15" Type="http://schemas.openxmlformats.org/officeDocument/2006/relationships/image" Target="../media/image97.png"/><Relationship Id="rId10" Type="http://schemas.openxmlformats.org/officeDocument/2006/relationships/image" Target="../media/image93.png"/><Relationship Id="rId19" Type="http://schemas.openxmlformats.org/officeDocument/2006/relationships/image" Target="../media/image101.png"/><Relationship Id="rId4" Type="http://schemas.openxmlformats.org/officeDocument/2006/relationships/image" Target="../media/image87.png"/><Relationship Id="rId9" Type="http://schemas.openxmlformats.org/officeDocument/2006/relationships/image" Target="../media/image92.png"/><Relationship Id="rId14" Type="http://schemas.openxmlformats.org/officeDocument/2006/relationships/image" Target="../media/image79.png"/></Relationships>
</file>

<file path=ppt/slides/_rels/slide1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05.png"/><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115.png"/><Relationship Id="rId13" Type="http://schemas.openxmlformats.org/officeDocument/2006/relationships/image" Target="../media/image120.png"/><Relationship Id="rId18" Type="http://schemas.openxmlformats.org/officeDocument/2006/relationships/image" Target="../media/image107.png"/><Relationship Id="rId3" Type="http://schemas.openxmlformats.org/officeDocument/2006/relationships/image" Target="../media/image110.png"/><Relationship Id="rId7" Type="http://schemas.openxmlformats.org/officeDocument/2006/relationships/image" Target="../media/image114.png"/><Relationship Id="rId12" Type="http://schemas.openxmlformats.org/officeDocument/2006/relationships/image" Target="../media/image119.png"/><Relationship Id="rId17" Type="http://schemas.openxmlformats.org/officeDocument/2006/relationships/customXml" Target="../ink/ink11.xml"/><Relationship Id="rId2" Type="http://schemas.openxmlformats.org/officeDocument/2006/relationships/image" Target="../media/image106.png"/><Relationship Id="rId16" Type="http://schemas.openxmlformats.org/officeDocument/2006/relationships/image" Target="../media/image190.png"/><Relationship Id="rId1" Type="http://schemas.openxmlformats.org/officeDocument/2006/relationships/slideLayout" Target="../slideLayouts/slideLayout2.xml"/><Relationship Id="rId6" Type="http://schemas.openxmlformats.org/officeDocument/2006/relationships/image" Target="../media/image113.png"/><Relationship Id="rId11" Type="http://schemas.openxmlformats.org/officeDocument/2006/relationships/image" Target="../media/image118.png"/><Relationship Id="rId5" Type="http://schemas.openxmlformats.org/officeDocument/2006/relationships/image" Target="../media/image112.png"/><Relationship Id="rId15" Type="http://schemas.openxmlformats.org/officeDocument/2006/relationships/customXml" Target="../ink/ink10.xml"/><Relationship Id="rId10" Type="http://schemas.openxmlformats.org/officeDocument/2006/relationships/image" Target="../media/image117.png"/><Relationship Id="rId4" Type="http://schemas.openxmlformats.org/officeDocument/2006/relationships/image" Target="../media/image111.png"/><Relationship Id="rId9" Type="http://schemas.openxmlformats.org/officeDocument/2006/relationships/image" Target="../media/image116.png"/><Relationship Id="rId14" Type="http://schemas.openxmlformats.org/officeDocument/2006/relationships/image" Target="../media/image121.png"/></Relationships>
</file>

<file path=ppt/slides/_rels/slide21.xml.rels><?xml version="1.0" encoding="UTF-8" standalone="yes"?>
<Relationships xmlns="http://schemas.openxmlformats.org/package/2006/relationships"><Relationship Id="rId3" Type="http://schemas.openxmlformats.org/officeDocument/2006/relationships/image" Target="../media/image124.png"/><Relationship Id="rId7" Type="http://schemas.openxmlformats.org/officeDocument/2006/relationships/image" Target="../media/image108.png"/><Relationship Id="rId2" Type="http://schemas.openxmlformats.org/officeDocument/2006/relationships/image" Target="../media/image123.png"/><Relationship Id="rId1" Type="http://schemas.openxmlformats.org/officeDocument/2006/relationships/slideLayout" Target="../slideLayouts/slideLayout2.xml"/><Relationship Id="rId6" Type="http://schemas.openxmlformats.org/officeDocument/2006/relationships/customXml" Target="../ink/ink13.xml"/><Relationship Id="rId5" Type="http://schemas.openxmlformats.org/officeDocument/2006/relationships/image" Target="../media/image125.emf"/><Relationship Id="rId4" Type="http://schemas.openxmlformats.org/officeDocument/2006/relationships/customXml" Target="../ink/ink12.xml"/></Relationships>
</file>

<file path=ppt/slides/_rels/slide22.xml.rels><?xml version="1.0" encoding="UTF-8" standalone="yes"?>
<Relationships xmlns="http://schemas.openxmlformats.org/package/2006/relationships"><Relationship Id="rId8" Type="http://schemas.openxmlformats.org/officeDocument/2006/relationships/image" Target="../media/image143.png"/><Relationship Id="rId13" Type="http://schemas.openxmlformats.org/officeDocument/2006/relationships/image" Target="../media/image145.png"/><Relationship Id="rId3" Type="http://schemas.openxmlformats.org/officeDocument/2006/relationships/image" Target="../media/image139.png"/><Relationship Id="rId7" Type="http://schemas.openxmlformats.org/officeDocument/2006/relationships/image" Target="../media/image56.png"/><Relationship Id="rId12" Type="http://schemas.openxmlformats.org/officeDocument/2006/relationships/image" Target="../media/image62.png"/><Relationship Id="rId2" Type="http://schemas.openxmlformats.org/officeDocument/2006/relationships/image" Target="../media/image138.png"/><Relationship Id="rId1" Type="http://schemas.openxmlformats.org/officeDocument/2006/relationships/slideLayout" Target="../slideLayouts/slideLayout2.xml"/><Relationship Id="rId6" Type="http://schemas.openxmlformats.org/officeDocument/2006/relationships/image" Target="../media/image142.png"/><Relationship Id="rId11" Type="http://schemas.openxmlformats.org/officeDocument/2006/relationships/image" Target="../media/image61.png"/><Relationship Id="rId5" Type="http://schemas.openxmlformats.org/officeDocument/2006/relationships/image" Target="../media/image141.png"/><Relationship Id="rId10" Type="http://schemas.openxmlformats.org/officeDocument/2006/relationships/image" Target="../media/image59.png"/><Relationship Id="rId4" Type="http://schemas.openxmlformats.org/officeDocument/2006/relationships/image" Target="../media/image140.png"/><Relationship Id="rId9" Type="http://schemas.openxmlformats.org/officeDocument/2006/relationships/image" Target="../media/image144.png"/><Relationship Id="rId14" Type="http://schemas.openxmlformats.org/officeDocument/2006/relationships/image" Target="../media/image109.png"/></Relationships>
</file>

<file path=ppt/slides/_rels/slide23.xml.rels><?xml version="1.0" encoding="UTF-8" standalone="yes"?>
<Relationships xmlns="http://schemas.openxmlformats.org/package/2006/relationships"><Relationship Id="rId8" Type="http://schemas.openxmlformats.org/officeDocument/2006/relationships/image" Target="../media/image157.png"/><Relationship Id="rId3" Type="http://schemas.openxmlformats.org/officeDocument/2006/relationships/image" Target="../media/image152.png"/><Relationship Id="rId7" Type="http://schemas.openxmlformats.org/officeDocument/2006/relationships/image" Target="../media/image156.png"/><Relationship Id="rId12"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6" Type="http://schemas.openxmlformats.org/officeDocument/2006/relationships/image" Target="../media/image155.png"/><Relationship Id="rId11" Type="http://schemas.openxmlformats.org/officeDocument/2006/relationships/image" Target="../media/image160.png"/><Relationship Id="rId5" Type="http://schemas.openxmlformats.org/officeDocument/2006/relationships/image" Target="../media/image154.png"/><Relationship Id="rId10" Type="http://schemas.openxmlformats.org/officeDocument/2006/relationships/image" Target="../media/image159.png"/><Relationship Id="rId4" Type="http://schemas.openxmlformats.org/officeDocument/2006/relationships/image" Target="../media/image153.png"/><Relationship Id="rId9" Type="http://schemas.openxmlformats.org/officeDocument/2006/relationships/image" Target="../media/image158.png"/></Relationships>
</file>

<file path=ppt/slides/_rels/slide24.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122.png"/><Relationship Id="rId1" Type="http://schemas.openxmlformats.org/officeDocument/2006/relationships/slideLayout" Target="../slideLayouts/slideLayout2.xml"/><Relationship Id="rId4" Type="http://schemas.openxmlformats.org/officeDocument/2006/relationships/image" Target="../media/image125.png"/></Relationships>
</file>

<file path=ppt/slides/_rels/slide25.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57.png"/><Relationship Id="rId3" Type="http://schemas.openxmlformats.org/officeDocument/2006/relationships/image" Target="../media/image152.png"/><Relationship Id="rId7" Type="http://schemas.openxmlformats.org/officeDocument/2006/relationships/image" Target="../media/image156.png"/><Relationship Id="rId12"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6" Type="http://schemas.openxmlformats.org/officeDocument/2006/relationships/image" Target="../media/image155.png"/><Relationship Id="rId11" Type="http://schemas.openxmlformats.org/officeDocument/2006/relationships/image" Target="../media/image160.png"/><Relationship Id="rId5" Type="http://schemas.openxmlformats.org/officeDocument/2006/relationships/image" Target="../media/image154.png"/><Relationship Id="rId10" Type="http://schemas.openxmlformats.org/officeDocument/2006/relationships/image" Target="../media/image159.png"/><Relationship Id="rId4" Type="http://schemas.openxmlformats.org/officeDocument/2006/relationships/image" Target="../media/image153.png"/><Relationship Id="rId9" Type="http://schemas.openxmlformats.org/officeDocument/2006/relationships/image" Target="../media/image158.png"/></Relationships>
</file>

<file path=ppt/slides/_rels/slide28.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image" Target="../media/image185.png"/><Relationship Id="rId18" Type="http://schemas.openxmlformats.org/officeDocument/2006/relationships/image" Target="../media/image128.png"/><Relationship Id="rId3" Type="http://schemas.openxmlformats.org/officeDocument/2006/relationships/image" Target="../media/image175.png"/><Relationship Id="rId7" Type="http://schemas.openxmlformats.org/officeDocument/2006/relationships/image" Target="../media/image179.png"/><Relationship Id="rId12" Type="http://schemas.openxmlformats.org/officeDocument/2006/relationships/image" Target="../media/image184.png"/><Relationship Id="rId17" Type="http://schemas.openxmlformats.org/officeDocument/2006/relationships/customXml" Target="../ink/ink15.xml"/><Relationship Id="rId2" Type="http://schemas.openxmlformats.org/officeDocument/2006/relationships/image" Target="../media/image174.png"/><Relationship Id="rId16" Type="http://schemas.openxmlformats.org/officeDocument/2006/relationships/image" Target="../media/image188.png"/><Relationship Id="rId1" Type="http://schemas.openxmlformats.org/officeDocument/2006/relationships/slideLayout" Target="../slideLayouts/slideLayout2.xml"/><Relationship Id="rId6" Type="http://schemas.openxmlformats.org/officeDocument/2006/relationships/image" Target="../media/image178.png"/><Relationship Id="rId11" Type="http://schemas.openxmlformats.org/officeDocument/2006/relationships/image" Target="../media/image183.png"/><Relationship Id="rId5" Type="http://schemas.openxmlformats.org/officeDocument/2006/relationships/image" Target="../media/image177.png"/><Relationship Id="rId15" Type="http://schemas.openxmlformats.org/officeDocument/2006/relationships/image" Target="../media/image187.png"/><Relationship Id="rId10" Type="http://schemas.openxmlformats.org/officeDocument/2006/relationships/image" Target="../media/image182.png"/><Relationship Id="rId4" Type="http://schemas.openxmlformats.org/officeDocument/2006/relationships/image" Target="../media/image176.png"/><Relationship Id="rId9" Type="http://schemas.openxmlformats.org/officeDocument/2006/relationships/image" Target="../media/image181.png"/><Relationship Id="rId14" Type="http://schemas.openxmlformats.org/officeDocument/2006/relationships/image" Target="../media/image186.png"/></Relationships>
</file>

<file path=ppt/slides/_rels/slide29.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image" Target="../media/image185.png"/><Relationship Id="rId3" Type="http://schemas.openxmlformats.org/officeDocument/2006/relationships/image" Target="../media/image175.png"/><Relationship Id="rId7" Type="http://schemas.openxmlformats.org/officeDocument/2006/relationships/image" Target="../media/image179.png"/><Relationship Id="rId12" Type="http://schemas.openxmlformats.org/officeDocument/2006/relationships/image" Target="../media/image184.png"/><Relationship Id="rId2" Type="http://schemas.openxmlformats.org/officeDocument/2006/relationships/image" Target="../media/image174.png"/><Relationship Id="rId16" Type="http://schemas.openxmlformats.org/officeDocument/2006/relationships/image" Target="../media/image188.png"/><Relationship Id="rId1" Type="http://schemas.openxmlformats.org/officeDocument/2006/relationships/slideLayout" Target="../slideLayouts/slideLayout2.xml"/><Relationship Id="rId6" Type="http://schemas.openxmlformats.org/officeDocument/2006/relationships/image" Target="../media/image178.png"/><Relationship Id="rId11" Type="http://schemas.openxmlformats.org/officeDocument/2006/relationships/image" Target="../media/image183.png"/><Relationship Id="rId5" Type="http://schemas.openxmlformats.org/officeDocument/2006/relationships/image" Target="../media/image177.png"/><Relationship Id="rId15" Type="http://schemas.openxmlformats.org/officeDocument/2006/relationships/image" Target="../media/image187.png"/><Relationship Id="rId10" Type="http://schemas.openxmlformats.org/officeDocument/2006/relationships/image" Target="../media/image182.png"/><Relationship Id="rId4" Type="http://schemas.openxmlformats.org/officeDocument/2006/relationships/image" Target="../media/image176.png"/><Relationship Id="rId9" Type="http://schemas.openxmlformats.org/officeDocument/2006/relationships/image" Target="../media/image181.png"/><Relationship Id="rId14" Type="http://schemas.openxmlformats.org/officeDocument/2006/relationships/image" Target="../media/image18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NUL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image" Target="../media/image192.png"/><Relationship Id="rId3" Type="http://schemas.openxmlformats.org/officeDocument/2006/relationships/image" Target="../media/image175.png"/><Relationship Id="rId7" Type="http://schemas.openxmlformats.org/officeDocument/2006/relationships/image" Target="../media/image179.png"/><Relationship Id="rId12" Type="http://schemas.openxmlformats.org/officeDocument/2006/relationships/image" Target="../media/image184.png"/><Relationship Id="rId2" Type="http://schemas.openxmlformats.org/officeDocument/2006/relationships/image" Target="../media/image174.png"/><Relationship Id="rId1" Type="http://schemas.openxmlformats.org/officeDocument/2006/relationships/slideLayout" Target="../slideLayouts/slideLayout2.xml"/><Relationship Id="rId6" Type="http://schemas.openxmlformats.org/officeDocument/2006/relationships/image" Target="../media/image191.png"/><Relationship Id="rId11" Type="http://schemas.openxmlformats.org/officeDocument/2006/relationships/image" Target="../media/image183.png"/><Relationship Id="rId5" Type="http://schemas.openxmlformats.org/officeDocument/2006/relationships/image" Target="../media/image177.png"/><Relationship Id="rId10" Type="http://schemas.openxmlformats.org/officeDocument/2006/relationships/image" Target="../media/image182.png"/><Relationship Id="rId4" Type="http://schemas.openxmlformats.org/officeDocument/2006/relationships/image" Target="../media/image176.png"/><Relationship Id="rId9" Type="http://schemas.openxmlformats.org/officeDocument/2006/relationships/image" Target="../media/image18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530.png"/><Relationship Id="rId13" Type="http://schemas.openxmlformats.org/officeDocument/2006/relationships/image" Target="../media/image58.png"/><Relationship Id="rId18" Type="http://schemas.openxmlformats.org/officeDocument/2006/relationships/image" Target="../media/image1340.png"/><Relationship Id="rId3" Type="http://schemas.openxmlformats.org/officeDocument/2006/relationships/image" Target="../media/image1300.png"/><Relationship Id="rId7" Type="http://schemas.openxmlformats.org/officeDocument/2006/relationships/image" Target="../media/image520.png"/><Relationship Id="rId12" Type="http://schemas.openxmlformats.org/officeDocument/2006/relationships/image" Target="../media/image1330.png"/><Relationship Id="rId17" Type="http://schemas.openxmlformats.org/officeDocument/2006/relationships/image" Target="../media/image62.png"/><Relationship Id="rId2" Type="http://schemas.openxmlformats.org/officeDocument/2006/relationships/image" Target="../media/image1290.png"/><Relationship Id="rId16" Type="http://schemas.openxmlformats.org/officeDocument/2006/relationships/image" Target="../media/image61.png"/><Relationship Id="rId1" Type="http://schemas.openxmlformats.org/officeDocument/2006/relationships/slideLayout" Target="../slideLayouts/slideLayout2.xml"/><Relationship Id="rId11" Type="http://schemas.openxmlformats.org/officeDocument/2006/relationships/image" Target="../media/image56.png"/><Relationship Id="rId15" Type="http://schemas.openxmlformats.org/officeDocument/2006/relationships/image" Target="../media/image60.png"/><Relationship Id="rId10" Type="http://schemas.openxmlformats.org/officeDocument/2006/relationships/image" Target="../media/image550.png"/><Relationship Id="rId4" Type="http://schemas.openxmlformats.org/officeDocument/2006/relationships/image" Target="../media/image1310.png"/><Relationship Id="rId9" Type="http://schemas.openxmlformats.org/officeDocument/2006/relationships/image" Target="../media/image1320.png"/><Relationship Id="rId14" Type="http://schemas.openxmlformats.org/officeDocument/2006/relationships/image" Target="../media/image59.png"/></Relationships>
</file>

<file path=ppt/slides/_rels/slide42.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NUL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0.png"/><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5" Type="http://schemas.openxmlformats.org/officeDocument/2006/relationships/image" Target="../media/image11.pn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24" Type="http://schemas.openxmlformats.org/officeDocument/2006/relationships/customXml" Target="../ink/ink4.xml"/><Relationship Id="rId5" Type="http://schemas.openxmlformats.org/officeDocument/2006/relationships/image" Target="../media/image21.png"/><Relationship Id="rId15" Type="http://schemas.openxmlformats.org/officeDocument/2006/relationships/image" Target="../media/image31.png"/><Relationship Id="rId23" Type="http://schemas.openxmlformats.org/officeDocument/2006/relationships/image" Target="../media/image39.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 Id="rId22"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customXml" Target="../ink/ink5.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79E17-E11B-4CEC-854E-18FFF270AC40}"/>
              </a:ext>
            </a:extLst>
          </p:cNvPr>
          <p:cNvSpPr>
            <a:spLocks noGrp="1"/>
          </p:cNvSpPr>
          <p:nvPr>
            <p:ph type="ctrTitle"/>
          </p:nvPr>
        </p:nvSpPr>
        <p:spPr/>
        <p:txBody>
          <a:bodyPr>
            <a:normAutofit fontScale="90000"/>
          </a:bodyPr>
          <a:lstStyle/>
          <a:p>
            <a:r>
              <a:rPr lang="en-US" dirty="0"/>
              <a:t>Recurrent Neural Networks (RNN) and Long-Short Term Memory(LSTM)</a:t>
            </a:r>
            <a:endParaRPr lang="en-IN" dirty="0"/>
          </a:p>
        </p:txBody>
      </p:sp>
      <p:sp>
        <p:nvSpPr>
          <p:cNvPr id="3" name="Subtitle 2">
            <a:extLst>
              <a:ext uri="{FF2B5EF4-FFF2-40B4-BE49-F238E27FC236}">
                <a16:creationId xmlns:a16="http://schemas.microsoft.com/office/drawing/2014/main" id="{40A8BE9C-6511-493F-8EBA-B761263209D2}"/>
              </a:ext>
            </a:extLst>
          </p:cNvPr>
          <p:cNvSpPr>
            <a:spLocks noGrp="1"/>
          </p:cNvSpPr>
          <p:nvPr>
            <p:ph type="subTitle" idx="1"/>
          </p:nvPr>
        </p:nvSpPr>
        <p:spPr/>
        <p:txBody>
          <a:bodyPr/>
          <a:lstStyle/>
          <a:p>
            <a:endParaRPr lang="en-IN" dirty="0"/>
          </a:p>
        </p:txBody>
      </p:sp>
      <p:sp>
        <p:nvSpPr>
          <p:cNvPr id="4" name="Slide Number Placeholder 3">
            <a:extLst>
              <a:ext uri="{FF2B5EF4-FFF2-40B4-BE49-F238E27FC236}">
                <a16:creationId xmlns:a16="http://schemas.microsoft.com/office/drawing/2014/main" id="{CBEB19B4-9E21-46FC-B74D-8CDDC932A567}"/>
              </a:ext>
            </a:extLst>
          </p:cNvPr>
          <p:cNvSpPr>
            <a:spLocks noGrp="1"/>
          </p:cNvSpPr>
          <p:nvPr>
            <p:ph type="sldNum" sz="quarter" idx="12"/>
          </p:nvPr>
        </p:nvSpPr>
        <p:spPr/>
        <p:txBody>
          <a:bodyPr/>
          <a:lstStyle/>
          <a:p>
            <a:fld id="{0F893E13-5E8A-4CE6-A6ED-A96D49CB6F0B}" type="slidenum">
              <a:rPr lang="en-IN" smtClean="0"/>
              <a:t>1</a:t>
            </a:fld>
            <a:endParaRPr lang="en-IN"/>
          </a:p>
        </p:txBody>
      </p:sp>
    </p:spTree>
    <p:extLst>
      <p:ext uri="{BB962C8B-B14F-4D97-AF65-F5344CB8AC3E}">
        <p14:creationId xmlns:p14="http://schemas.microsoft.com/office/powerpoint/2010/main" val="223121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668BD-DB2E-2682-767D-CD74A591DD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EEFBCE-A6E1-43A3-6E68-D2D1CA6EB057}"/>
              </a:ext>
            </a:extLst>
          </p:cNvPr>
          <p:cNvSpPr>
            <a:spLocks noGrp="1"/>
          </p:cNvSpPr>
          <p:nvPr>
            <p:ph type="title"/>
          </p:nvPr>
        </p:nvSpPr>
        <p:spPr>
          <a:xfrm>
            <a:off x="15383" y="-6916"/>
            <a:ext cx="10515600" cy="1325563"/>
          </a:xfrm>
        </p:spPr>
        <p:txBody>
          <a:bodyPr/>
          <a:lstStyle/>
          <a:p>
            <a:r>
              <a:rPr lang="en-IN" b="1" dirty="0">
                <a:solidFill>
                  <a:srgbClr val="C00000"/>
                </a:solidFill>
                <a:effectLst>
                  <a:outerShdw blurRad="38100" dist="38100" dir="2700000" algn="tl">
                    <a:srgbClr val="000000">
                      <a:alpha val="43137"/>
                    </a:srgbClr>
                  </a:outerShdw>
                </a:effectLst>
              </a:rPr>
              <a:t>Recurrent Neural Networks (RNN)</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ACD0C1DD-9E3B-9F90-7B5A-428FCBB9A411}"/>
                  </a:ext>
                </a:extLst>
              </p:cNvPr>
              <p:cNvSpPr/>
              <p:nvPr/>
            </p:nvSpPr>
            <p:spPr>
              <a:xfrm>
                <a:off x="4481408" y="5663912"/>
                <a:ext cx="154798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𝑆</m:t>
                      </m:r>
                      <m:r>
                        <a:rPr lang="en-US" sz="2800" b="0" i="1" smtClean="0">
                          <a:latin typeface="Cambria Math" panose="02040503050406030204" pitchFamily="18" charset="0"/>
                        </a:rPr>
                        <m:t>𝑡𝑢𝑑𝑒𝑛𝑡</m:t>
                      </m:r>
                    </m:oMath>
                  </m:oMathPara>
                </a14:m>
                <a:endParaRPr lang="en-IN" sz="2800" dirty="0"/>
              </a:p>
            </p:txBody>
          </p:sp>
        </mc:Choice>
        <mc:Fallback>
          <p:sp>
            <p:nvSpPr>
              <p:cNvPr id="4" name="Rectangle 3">
                <a:extLst>
                  <a:ext uri="{FF2B5EF4-FFF2-40B4-BE49-F238E27FC236}">
                    <a16:creationId xmlns:a16="http://schemas.microsoft.com/office/drawing/2014/main" id="{ACD0C1DD-9E3B-9F90-7B5A-428FCBB9A411}"/>
                  </a:ext>
                </a:extLst>
              </p:cNvPr>
              <p:cNvSpPr>
                <a:spLocks noRot="1" noChangeAspect="1" noMove="1" noResize="1" noEditPoints="1" noAdjustHandles="1" noChangeArrowheads="1" noChangeShapeType="1" noTextEdit="1"/>
              </p:cNvSpPr>
              <p:nvPr/>
            </p:nvSpPr>
            <p:spPr>
              <a:xfrm>
                <a:off x="4481408" y="5663912"/>
                <a:ext cx="1547988" cy="523220"/>
              </a:xfrm>
              <a:prstGeom prst="rect">
                <a:avLst/>
              </a:prstGeom>
              <a:blipFill>
                <a:blip r:embed="rId2"/>
                <a:stretch>
                  <a:fillRect/>
                </a:stretch>
              </a:blipFill>
            </p:spPr>
            <p:txBody>
              <a:bodyPr/>
              <a:lstStyle/>
              <a:p>
                <a:r>
                  <a:rPr lang="en-IN">
                    <a:noFill/>
                  </a:rPr>
                  <a:t> </a:t>
                </a:r>
              </a:p>
            </p:txBody>
          </p:sp>
        </mc:Fallback>
      </mc:AlternateContent>
      <p:cxnSp>
        <p:nvCxnSpPr>
          <p:cNvPr id="6" name="Straight Arrow Connector 5">
            <a:extLst>
              <a:ext uri="{FF2B5EF4-FFF2-40B4-BE49-F238E27FC236}">
                <a16:creationId xmlns:a16="http://schemas.microsoft.com/office/drawing/2014/main" id="{92ACC7DB-2047-7E52-A72E-FD345B722D7C}"/>
              </a:ext>
            </a:extLst>
          </p:cNvPr>
          <p:cNvCxnSpPr/>
          <p:nvPr/>
        </p:nvCxnSpPr>
        <p:spPr>
          <a:xfrm flipV="1">
            <a:off x="483870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7C77F134-DFE3-1A42-4752-EF98D8340D8B}"/>
              </a:ext>
            </a:extLst>
          </p:cNvPr>
          <p:cNvSpPr/>
          <p:nvPr/>
        </p:nvSpPr>
        <p:spPr>
          <a:xfrm>
            <a:off x="448140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F8B8077-BAA7-F809-9A60-C4056AB4EEBC}"/>
              </a:ext>
            </a:extLst>
          </p:cNvPr>
          <p:cNvSpPr/>
          <p:nvPr/>
        </p:nvSpPr>
        <p:spPr>
          <a:xfrm>
            <a:off x="4724400" y="33623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C73D639A-ECEA-6FD0-FC5D-27E9AE227E46}"/>
              </a:ext>
            </a:extLst>
          </p:cNvPr>
          <p:cNvSpPr/>
          <p:nvPr/>
        </p:nvSpPr>
        <p:spPr>
          <a:xfrm>
            <a:off x="4724400" y="37147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FB547B91-D8B8-6924-1622-CDFAA22466B8}"/>
              </a:ext>
            </a:extLst>
          </p:cNvPr>
          <p:cNvSpPr/>
          <p:nvPr/>
        </p:nvSpPr>
        <p:spPr>
          <a:xfrm>
            <a:off x="4724400" y="40767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9D4E0C27-BE58-41AC-870C-46644F28BB64}"/>
              </a:ext>
            </a:extLst>
          </p:cNvPr>
          <p:cNvSpPr/>
          <p:nvPr/>
        </p:nvSpPr>
        <p:spPr>
          <a:xfrm>
            <a:off x="4724400" y="44291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5D496A29-2AF8-A529-47AC-88703FB3BE5A}"/>
              </a:ext>
            </a:extLst>
          </p:cNvPr>
          <p:cNvCxnSpPr/>
          <p:nvPr/>
        </p:nvCxnSpPr>
        <p:spPr>
          <a:xfrm flipV="1">
            <a:off x="4838700" y="229552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34" name="Rectangle 33">
                <a:extLst>
                  <a:ext uri="{FF2B5EF4-FFF2-40B4-BE49-F238E27FC236}">
                    <a16:creationId xmlns:a16="http://schemas.microsoft.com/office/drawing/2014/main" id="{2DB0DCB2-044A-00C2-F040-D0354B1E62FB}"/>
                  </a:ext>
                </a:extLst>
              </p:cNvPr>
              <p:cNvSpPr/>
              <p:nvPr/>
            </p:nvSpPr>
            <p:spPr>
              <a:xfrm>
                <a:off x="4251693" y="893393"/>
                <a:ext cx="4907814" cy="369332"/>
              </a:xfrm>
              <a:prstGeom prst="rect">
                <a:avLst/>
              </a:prstGeom>
            </p:spPr>
            <p:txBody>
              <a:bodyPr wrap="square">
                <a:spAutoFit/>
              </a:bodyPr>
              <a:lstStyle/>
              <a:p>
                <a:r>
                  <a:rPr lang="en-US" dirty="0"/>
                  <a:t>Core idea: Apply the same weights </a:t>
                </a:r>
                <a14:m>
                  <m:oMath xmlns:m="http://schemas.openxmlformats.org/officeDocument/2006/math">
                    <m:r>
                      <a:rPr lang="en-US" b="0" i="1" smtClean="0">
                        <a:latin typeface="Cambria Math" panose="02040503050406030204" pitchFamily="18" charset="0"/>
                      </a:rPr>
                      <m:t>𝑊</m:t>
                    </m:r>
                  </m:oMath>
                </a14:m>
                <a:r>
                  <a:rPr lang="en-US" dirty="0"/>
                  <a:t> repeatedly</a:t>
                </a:r>
                <a:endParaRPr lang="en-IN" dirty="0"/>
              </a:p>
            </p:txBody>
          </p:sp>
        </mc:Choice>
        <mc:Fallback>
          <p:sp>
            <p:nvSpPr>
              <p:cNvPr id="34" name="Rectangle 33">
                <a:extLst>
                  <a:ext uri="{FF2B5EF4-FFF2-40B4-BE49-F238E27FC236}">
                    <a16:creationId xmlns:a16="http://schemas.microsoft.com/office/drawing/2014/main" id="{2DB0DCB2-044A-00C2-F040-D0354B1E62FB}"/>
                  </a:ext>
                </a:extLst>
              </p:cNvPr>
              <p:cNvSpPr>
                <a:spLocks noRot="1" noChangeAspect="1" noMove="1" noResize="1" noEditPoints="1" noAdjustHandles="1" noChangeArrowheads="1" noChangeShapeType="1" noTextEdit="1"/>
              </p:cNvSpPr>
              <p:nvPr/>
            </p:nvSpPr>
            <p:spPr>
              <a:xfrm>
                <a:off x="4251693" y="893393"/>
                <a:ext cx="4907814" cy="369332"/>
              </a:xfrm>
              <a:prstGeom prst="rect">
                <a:avLst/>
              </a:prstGeom>
              <a:blipFill>
                <a:blip r:embed="rId3"/>
                <a:stretch>
                  <a:fillRect l="-993" t="-10000" b="-2666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5" name="Rectangle 34">
                <a:extLst>
                  <a:ext uri="{FF2B5EF4-FFF2-40B4-BE49-F238E27FC236}">
                    <a16:creationId xmlns:a16="http://schemas.microsoft.com/office/drawing/2014/main" id="{928F33B8-3D6D-D2C4-0242-5CE84C5461FD}"/>
                  </a:ext>
                </a:extLst>
              </p:cNvPr>
              <p:cNvSpPr/>
              <p:nvPr/>
            </p:nvSpPr>
            <p:spPr>
              <a:xfrm>
                <a:off x="4295579" y="2806411"/>
                <a:ext cx="584327"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𝑖</m:t>
                              </m:r>
                            </m:e>
                          </m:d>
                        </m:sup>
                      </m:sSup>
                    </m:oMath>
                  </m:oMathPara>
                </a14:m>
                <a:endParaRPr lang="en-IN" dirty="0"/>
              </a:p>
            </p:txBody>
          </p:sp>
        </mc:Choice>
        <mc:Fallback>
          <p:sp>
            <p:nvSpPr>
              <p:cNvPr id="35" name="Rectangle 34">
                <a:extLst>
                  <a:ext uri="{FF2B5EF4-FFF2-40B4-BE49-F238E27FC236}">
                    <a16:creationId xmlns:a16="http://schemas.microsoft.com/office/drawing/2014/main" id="{928F33B8-3D6D-D2C4-0242-5CE84C5461FD}"/>
                  </a:ext>
                </a:extLst>
              </p:cNvPr>
              <p:cNvSpPr>
                <a:spLocks noRot="1" noChangeAspect="1" noMove="1" noResize="1" noEditPoints="1" noAdjustHandles="1" noChangeArrowheads="1" noChangeShapeType="1" noTextEdit="1"/>
              </p:cNvSpPr>
              <p:nvPr/>
            </p:nvSpPr>
            <p:spPr>
              <a:xfrm>
                <a:off x="4295579" y="2806411"/>
                <a:ext cx="584327" cy="387927"/>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6" name="Rectangle 35">
                <a:extLst>
                  <a:ext uri="{FF2B5EF4-FFF2-40B4-BE49-F238E27FC236}">
                    <a16:creationId xmlns:a16="http://schemas.microsoft.com/office/drawing/2014/main" id="{E8E25F5E-0E90-0437-FB9C-69B4064658C9}"/>
                  </a:ext>
                </a:extLst>
              </p:cNvPr>
              <p:cNvSpPr/>
              <p:nvPr/>
            </p:nvSpPr>
            <p:spPr>
              <a:xfrm>
                <a:off x="4528262" y="1977736"/>
                <a:ext cx="10223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𝑂</m:t>
                      </m:r>
                      <m:r>
                        <a:rPr lang="en-US" b="0" i="1" smtClean="0">
                          <a:latin typeface="Cambria Math" panose="02040503050406030204" pitchFamily="18" charset="0"/>
                        </a:rPr>
                        <m:t>𝑝𝑒𝑛𝑒𝑑</m:t>
                      </m:r>
                    </m:oMath>
                  </m:oMathPara>
                </a14:m>
                <a:endParaRPr lang="en-IN" dirty="0"/>
              </a:p>
            </p:txBody>
          </p:sp>
        </mc:Choice>
        <mc:Fallback>
          <p:sp>
            <p:nvSpPr>
              <p:cNvPr id="36" name="Rectangle 35">
                <a:extLst>
                  <a:ext uri="{FF2B5EF4-FFF2-40B4-BE49-F238E27FC236}">
                    <a16:creationId xmlns:a16="http://schemas.microsoft.com/office/drawing/2014/main" id="{E8E25F5E-0E90-0437-FB9C-69B4064658C9}"/>
                  </a:ext>
                </a:extLst>
              </p:cNvPr>
              <p:cNvSpPr>
                <a:spLocks noRot="1" noChangeAspect="1" noMove="1" noResize="1" noEditPoints="1" noAdjustHandles="1" noChangeArrowheads="1" noChangeShapeType="1" noTextEdit="1"/>
              </p:cNvSpPr>
              <p:nvPr/>
            </p:nvSpPr>
            <p:spPr>
              <a:xfrm>
                <a:off x="4528262" y="1977736"/>
                <a:ext cx="1022331" cy="369332"/>
              </a:xfrm>
              <a:prstGeom prst="rect">
                <a:avLst/>
              </a:prstGeom>
              <a:blipFill>
                <a:blip r:embed="rId5"/>
                <a:stretch>
                  <a:fillRect b="-13115"/>
                </a:stretch>
              </a:blipFill>
            </p:spPr>
            <p:txBody>
              <a:bodyPr/>
              <a:lstStyle/>
              <a:p>
                <a:r>
                  <a:rPr lang="en-IN">
                    <a:noFill/>
                  </a:rPr>
                  <a:t> </a:t>
                </a:r>
              </a:p>
            </p:txBody>
          </p:sp>
        </mc:Fallback>
      </mc:AlternateContent>
      <p:sp>
        <p:nvSpPr>
          <p:cNvPr id="58" name="Rectangle 57">
            <a:extLst>
              <a:ext uri="{FF2B5EF4-FFF2-40B4-BE49-F238E27FC236}">
                <a16:creationId xmlns:a16="http://schemas.microsoft.com/office/drawing/2014/main" id="{372DCB5A-50B6-730C-D2EC-0D4697D32000}"/>
              </a:ext>
            </a:extLst>
          </p:cNvPr>
          <p:cNvSpPr/>
          <p:nvPr/>
        </p:nvSpPr>
        <p:spPr>
          <a:xfrm>
            <a:off x="1219647" y="5660448"/>
            <a:ext cx="2805833" cy="369332"/>
          </a:xfrm>
          <a:prstGeom prst="rect">
            <a:avLst/>
          </a:prstGeom>
        </p:spPr>
        <p:txBody>
          <a:bodyPr wrap="none">
            <a:spAutoFit/>
          </a:bodyPr>
          <a:lstStyle/>
          <a:p>
            <a:r>
              <a:rPr lang="en-IN"/>
              <a:t>input sequence (any length)</a:t>
            </a:r>
            <a:endParaRPr lang="en-IN" dirty="0"/>
          </a:p>
        </p:txBody>
      </p:sp>
      <p:sp>
        <p:nvSpPr>
          <p:cNvPr id="59" name="Rectangle 58">
            <a:extLst>
              <a:ext uri="{FF2B5EF4-FFF2-40B4-BE49-F238E27FC236}">
                <a16:creationId xmlns:a16="http://schemas.microsoft.com/office/drawing/2014/main" id="{902890D9-CCAB-DBA6-46D4-98A3BBB378BF}"/>
              </a:ext>
            </a:extLst>
          </p:cNvPr>
          <p:cNvSpPr/>
          <p:nvPr/>
        </p:nvSpPr>
        <p:spPr>
          <a:xfrm>
            <a:off x="1874794" y="3855027"/>
            <a:ext cx="1495538" cy="369332"/>
          </a:xfrm>
          <a:prstGeom prst="rect">
            <a:avLst/>
          </a:prstGeom>
        </p:spPr>
        <p:txBody>
          <a:bodyPr wrap="none">
            <a:spAutoFit/>
          </a:bodyPr>
          <a:lstStyle/>
          <a:p>
            <a:r>
              <a:rPr lang="en-IN" dirty="0"/>
              <a:t>hidden states </a:t>
            </a:r>
          </a:p>
        </p:txBody>
      </p:sp>
      <p:sp>
        <p:nvSpPr>
          <p:cNvPr id="60" name="Rectangle 59">
            <a:extLst>
              <a:ext uri="{FF2B5EF4-FFF2-40B4-BE49-F238E27FC236}">
                <a16:creationId xmlns:a16="http://schemas.microsoft.com/office/drawing/2014/main" id="{3851ABA0-3F20-B371-69CF-73D2930D4329}"/>
              </a:ext>
            </a:extLst>
          </p:cNvPr>
          <p:cNvSpPr/>
          <p:nvPr/>
        </p:nvSpPr>
        <p:spPr>
          <a:xfrm>
            <a:off x="1849629" y="2110859"/>
            <a:ext cx="1889235" cy="369332"/>
          </a:xfrm>
          <a:prstGeom prst="rect">
            <a:avLst/>
          </a:prstGeom>
        </p:spPr>
        <p:txBody>
          <a:bodyPr wrap="none">
            <a:spAutoFit/>
          </a:bodyPr>
          <a:lstStyle/>
          <a:p>
            <a:r>
              <a:rPr lang="en-IN" dirty="0"/>
              <a:t>outputs (optional)</a:t>
            </a:r>
          </a:p>
        </p:txBody>
      </p:sp>
      <p:sp>
        <p:nvSpPr>
          <p:cNvPr id="61" name="Freeform: Shape 60">
            <a:extLst>
              <a:ext uri="{FF2B5EF4-FFF2-40B4-BE49-F238E27FC236}">
                <a16:creationId xmlns:a16="http://schemas.microsoft.com/office/drawing/2014/main" id="{94020E6D-86C5-E5DE-0E58-E2CDBC3A90E7}"/>
              </a:ext>
            </a:extLst>
          </p:cNvPr>
          <p:cNvSpPr/>
          <p:nvPr/>
        </p:nvSpPr>
        <p:spPr>
          <a:xfrm>
            <a:off x="5131604" y="3569888"/>
            <a:ext cx="545295" cy="621923"/>
          </a:xfrm>
          <a:custGeom>
            <a:avLst/>
            <a:gdLst>
              <a:gd name="connsiteX0" fmla="*/ 40470 w 398962"/>
              <a:gd name="connsiteY0" fmla="*/ 173437 h 621923"/>
              <a:gd name="connsiteX1" fmla="*/ 307170 w 398962"/>
              <a:gd name="connsiteY1" fmla="*/ 21037 h 621923"/>
              <a:gd name="connsiteX2" fmla="*/ 383370 w 398962"/>
              <a:gd name="connsiteY2" fmla="*/ 583012 h 621923"/>
              <a:gd name="connsiteX3" fmla="*/ 30945 w 398962"/>
              <a:gd name="connsiteY3" fmla="*/ 573487 h 621923"/>
              <a:gd name="connsiteX4" fmla="*/ 40470 w 398962"/>
              <a:gd name="connsiteY4" fmla="*/ 573487 h 621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962" h="621923">
                <a:moveTo>
                  <a:pt x="40470" y="173437"/>
                </a:moveTo>
                <a:cubicBezTo>
                  <a:pt x="145245" y="63106"/>
                  <a:pt x="250020" y="-47225"/>
                  <a:pt x="307170" y="21037"/>
                </a:cubicBezTo>
                <a:cubicBezTo>
                  <a:pt x="364320" y="89299"/>
                  <a:pt x="429407" y="490937"/>
                  <a:pt x="383370" y="583012"/>
                </a:cubicBezTo>
                <a:cubicBezTo>
                  <a:pt x="337333" y="675087"/>
                  <a:pt x="88095" y="575075"/>
                  <a:pt x="30945" y="573487"/>
                </a:cubicBezTo>
                <a:cubicBezTo>
                  <a:pt x="-26205" y="571900"/>
                  <a:pt x="7132" y="572693"/>
                  <a:pt x="40470" y="573487"/>
                </a:cubicBezTo>
              </a:path>
            </a:pathLst>
          </a:custGeom>
          <a:noFill/>
          <a:ln w="38100">
            <a:solidFill>
              <a:srgbClr val="C0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62" name="Rectangle 61">
                <a:extLst>
                  <a:ext uri="{FF2B5EF4-FFF2-40B4-BE49-F238E27FC236}">
                    <a16:creationId xmlns:a16="http://schemas.microsoft.com/office/drawing/2014/main" id="{0B8354E9-BCB9-7A78-EC8D-625A58140EC6}"/>
                  </a:ext>
                </a:extLst>
              </p:cNvPr>
              <p:cNvSpPr/>
              <p:nvPr/>
            </p:nvSpPr>
            <p:spPr>
              <a:xfrm>
                <a:off x="5523693" y="3612118"/>
                <a:ext cx="4662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oMath>
                  </m:oMathPara>
                </a14:m>
                <a:endParaRPr lang="en-IN" dirty="0"/>
              </a:p>
            </p:txBody>
          </p:sp>
        </mc:Choice>
        <mc:Fallback>
          <p:sp>
            <p:nvSpPr>
              <p:cNvPr id="62" name="Rectangle 61">
                <a:extLst>
                  <a:ext uri="{FF2B5EF4-FFF2-40B4-BE49-F238E27FC236}">
                    <a16:creationId xmlns:a16="http://schemas.microsoft.com/office/drawing/2014/main" id="{0B8354E9-BCB9-7A78-EC8D-625A58140EC6}"/>
                  </a:ext>
                </a:extLst>
              </p:cNvPr>
              <p:cNvSpPr>
                <a:spLocks noRot="1" noChangeAspect="1" noMove="1" noResize="1" noEditPoints="1" noAdjustHandles="1" noChangeArrowheads="1" noChangeShapeType="1" noTextEdit="1"/>
              </p:cNvSpPr>
              <p:nvPr/>
            </p:nvSpPr>
            <p:spPr>
              <a:xfrm>
                <a:off x="5523693" y="3612118"/>
                <a:ext cx="466217" cy="369332"/>
              </a:xfrm>
              <a:prstGeom prst="rect">
                <a:avLst/>
              </a:prstGeom>
              <a:blipFill>
                <a:blip r:embed="rId6"/>
                <a:stretch>
                  <a:fillRect/>
                </a:stretch>
              </a:blipFill>
            </p:spPr>
            <p:txBody>
              <a:bodyPr/>
              <a:lstStyle/>
              <a:p>
                <a:r>
                  <a:rPr lang="en-IN">
                    <a:noFill/>
                  </a:rPr>
                  <a:t> </a:t>
                </a:r>
              </a:p>
            </p:txBody>
          </p:sp>
        </mc:Fallback>
      </mc:AlternateContent>
      <p:sp>
        <p:nvSpPr>
          <p:cNvPr id="63" name="Slide Number Placeholder 62">
            <a:extLst>
              <a:ext uri="{FF2B5EF4-FFF2-40B4-BE49-F238E27FC236}">
                <a16:creationId xmlns:a16="http://schemas.microsoft.com/office/drawing/2014/main" id="{73BBEAB4-8AF0-50C1-E328-08CA865BC543}"/>
              </a:ext>
            </a:extLst>
          </p:cNvPr>
          <p:cNvSpPr>
            <a:spLocks noGrp="1"/>
          </p:cNvSpPr>
          <p:nvPr>
            <p:ph type="sldNum" sz="quarter" idx="12"/>
          </p:nvPr>
        </p:nvSpPr>
        <p:spPr/>
        <p:txBody>
          <a:bodyPr/>
          <a:lstStyle/>
          <a:p>
            <a:fld id="{0F893E13-5E8A-4CE6-A6ED-A96D49CB6F0B}" type="slidenum">
              <a:rPr lang="en-IN" smtClean="0"/>
              <a:t>10</a:t>
            </a:fld>
            <a:endParaRPr lang="en-IN"/>
          </a:p>
        </p:txBody>
      </p:sp>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1DECDF9A-79FE-2F5F-46AF-E8328DC9CCA3}"/>
                  </a:ext>
                </a:extLst>
              </p14:cNvPr>
              <p14:cNvContentPartPr/>
              <p14:nvPr/>
            </p14:nvContentPartPr>
            <p14:xfrm>
              <a:off x="5111280" y="3517200"/>
              <a:ext cx="695520" cy="735120"/>
            </p14:xfrm>
          </p:contentPart>
        </mc:Choice>
        <mc:Fallback>
          <p:pic>
            <p:nvPicPr>
              <p:cNvPr id="3" name="Ink 2">
                <a:extLst>
                  <a:ext uri="{FF2B5EF4-FFF2-40B4-BE49-F238E27FC236}">
                    <a16:creationId xmlns:a16="http://schemas.microsoft.com/office/drawing/2014/main" id="{1DECDF9A-79FE-2F5F-46AF-E8328DC9CCA3}"/>
                  </a:ext>
                </a:extLst>
              </p:cNvPr>
              <p:cNvPicPr/>
              <p:nvPr/>
            </p:nvPicPr>
            <p:blipFill>
              <a:blip r:embed="rId8"/>
              <a:stretch>
                <a:fillRect/>
              </a:stretch>
            </p:blipFill>
            <p:spPr>
              <a:xfrm>
                <a:off x="5101920" y="3507840"/>
                <a:ext cx="714240" cy="753840"/>
              </a:xfrm>
              <a:prstGeom prst="rect">
                <a:avLst/>
              </a:prstGeom>
            </p:spPr>
          </p:pic>
        </mc:Fallback>
      </mc:AlternateContent>
    </p:spTree>
    <p:extLst>
      <p:ext uri="{BB962C8B-B14F-4D97-AF65-F5344CB8AC3E}">
        <p14:creationId xmlns:p14="http://schemas.microsoft.com/office/powerpoint/2010/main" val="3803729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AA6BE-F228-83DA-E1EC-25139640CF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62B92B-FEEF-0EFE-A638-EFE8B67FC38E}"/>
              </a:ext>
            </a:extLst>
          </p:cNvPr>
          <p:cNvSpPr>
            <a:spLocks noGrp="1"/>
          </p:cNvSpPr>
          <p:nvPr>
            <p:ph type="title"/>
          </p:nvPr>
        </p:nvSpPr>
        <p:spPr>
          <a:xfrm>
            <a:off x="15383" y="-6916"/>
            <a:ext cx="10515600" cy="1325563"/>
          </a:xfrm>
        </p:spPr>
        <p:txBody>
          <a:bodyPr/>
          <a:lstStyle/>
          <a:p>
            <a:r>
              <a:rPr lang="en-IN" b="1" dirty="0">
                <a:solidFill>
                  <a:srgbClr val="C00000"/>
                </a:solidFill>
                <a:effectLst>
                  <a:outerShdw blurRad="38100" dist="38100" dir="2700000" algn="tl">
                    <a:srgbClr val="000000">
                      <a:alpha val="43137"/>
                    </a:srgbClr>
                  </a:outerShdw>
                </a:effectLst>
              </a:rPr>
              <a:t>Recurrent Neural Networks (RNN)</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147C7A18-5101-CBA1-DE19-9B1FBBCBDD72}"/>
                  </a:ext>
                </a:extLst>
              </p:cNvPr>
              <p:cNvSpPr/>
              <p:nvPr/>
            </p:nvSpPr>
            <p:spPr>
              <a:xfrm>
                <a:off x="4481408" y="5663912"/>
                <a:ext cx="114954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𝑇</m:t>
                      </m:r>
                      <m:r>
                        <a:rPr lang="en-US" sz="2800" b="0" i="1" smtClean="0">
                          <a:latin typeface="Cambria Math" panose="02040503050406030204" pitchFamily="18" charset="0"/>
                        </a:rPr>
                        <m:t>h𝑒𝑖𝑟</m:t>
                      </m:r>
                    </m:oMath>
                  </m:oMathPara>
                </a14:m>
                <a:endParaRPr lang="en-IN" sz="2800" dirty="0"/>
              </a:p>
            </p:txBody>
          </p:sp>
        </mc:Choice>
        <mc:Fallback>
          <p:sp>
            <p:nvSpPr>
              <p:cNvPr id="4" name="Rectangle 3">
                <a:extLst>
                  <a:ext uri="{FF2B5EF4-FFF2-40B4-BE49-F238E27FC236}">
                    <a16:creationId xmlns:a16="http://schemas.microsoft.com/office/drawing/2014/main" id="{147C7A18-5101-CBA1-DE19-9B1FBBCBDD72}"/>
                  </a:ext>
                </a:extLst>
              </p:cNvPr>
              <p:cNvSpPr>
                <a:spLocks noRot="1" noChangeAspect="1" noMove="1" noResize="1" noEditPoints="1" noAdjustHandles="1" noChangeArrowheads="1" noChangeShapeType="1" noTextEdit="1"/>
              </p:cNvSpPr>
              <p:nvPr/>
            </p:nvSpPr>
            <p:spPr>
              <a:xfrm>
                <a:off x="4481408" y="5663912"/>
                <a:ext cx="1149545" cy="523220"/>
              </a:xfrm>
              <a:prstGeom prst="rect">
                <a:avLst/>
              </a:prstGeom>
              <a:blipFill>
                <a:blip r:embed="rId2"/>
                <a:stretch>
                  <a:fillRect/>
                </a:stretch>
              </a:blipFill>
            </p:spPr>
            <p:txBody>
              <a:bodyPr/>
              <a:lstStyle/>
              <a:p>
                <a:r>
                  <a:rPr lang="en-IN">
                    <a:noFill/>
                  </a:rPr>
                  <a:t> </a:t>
                </a:r>
              </a:p>
            </p:txBody>
          </p:sp>
        </mc:Fallback>
      </mc:AlternateContent>
      <p:cxnSp>
        <p:nvCxnSpPr>
          <p:cNvPr id="6" name="Straight Arrow Connector 5">
            <a:extLst>
              <a:ext uri="{FF2B5EF4-FFF2-40B4-BE49-F238E27FC236}">
                <a16:creationId xmlns:a16="http://schemas.microsoft.com/office/drawing/2014/main" id="{CE663CB2-190B-42D3-7EF3-846E61FB32F7}"/>
              </a:ext>
            </a:extLst>
          </p:cNvPr>
          <p:cNvCxnSpPr/>
          <p:nvPr/>
        </p:nvCxnSpPr>
        <p:spPr>
          <a:xfrm flipV="1">
            <a:off x="483870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8D3A1A41-E738-F54B-AE47-B9CD812E56F9}"/>
              </a:ext>
            </a:extLst>
          </p:cNvPr>
          <p:cNvSpPr/>
          <p:nvPr/>
        </p:nvSpPr>
        <p:spPr>
          <a:xfrm>
            <a:off x="448140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F3907154-DBFF-9F30-1F1C-A32AAA7361C0}"/>
              </a:ext>
            </a:extLst>
          </p:cNvPr>
          <p:cNvSpPr/>
          <p:nvPr/>
        </p:nvSpPr>
        <p:spPr>
          <a:xfrm>
            <a:off x="4724400" y="33623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5DBC80F8-7433-4901-52B0-780DE5BD9EA5}"/>
              </a:ext>
            </a:extLst>
          </p:cNvPr>
          <p:cNvSpPr/>
          <p:nvPr/>
        </p:nvSpPr>
        <p:spPr>
          <a:xfrm>
            <a:off x="4724400" y="37147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42D22D6A-DBD0-86B9-73FE-681A68BC500A}"/>
              </a:ext>
            </a:extLst>
          </p:cNvPr>
          <p:cNvSpPr/>
          <p:nvPr/>
        </p:nvSpPr>
        <p:spPr>
          <a:xfrm>
            <a:off x="4724400" y="40767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FF2C1ED3-09CE-6467-5083-206532EA3F94}"/>
              </a:ext>
            </a:extLst>
          </p:cNvPr>
          <p:cNvSpPr/>
          <p:nvPr/>
        </p:nvSpPr>
        <p:spPr>
          <a:xfrm>
            <a:off x="4724400" y="44291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2F6E0813-5BA9-7D27-5AE7-9516E3EF7722}"/>
              </a:ext>
            </a:extLst>
          </p:cNvPr>
          <p:cNvCxnSpPr/>
          <p:nvPr/>
        </p:nvCxnSpPr>
        <p:spPr>
          <a:xfrm flipV="1">
            <a:off x="4838700" y="229552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34" name="Rectangle 33">
                <a:extLst>
                  <a:ext uri="{FF2B5EF4-FFF2-40B4-BE49-F238E27FC236}">
                    <a16:creationId xmlns:a16="http://schemas.microsoft.com/office/drawing/2014/main" id="{C117C03A-1FA5-B118-C31F-22C2EB27A1AA}"/>
                  </a:ext>
                </a:extLst>
              </p:cNvPr>
              <p:cNvSpPr/>
              <p:nvPr/>
            </p:nvSpPr>
            <p:spPr>
              <a:xfrm>
                <a:off x="4251693" y="893393"/>
                <a:ext cx="4907814" cy="369332"/>
              </a:xfrm>
              <a:prstGeom prst="rect">
                <a:avLst/>
              </a:prstGeom>
            </p:spPr>
            <p:txBody>
              <a:bodyPr wrap="square">
                <a:spAutoFit/>
              </a:bodyPr>
              <a:lstStyle/>
              <a:p>
                <a:r>
                  <a:rPr lang="en-US" dirty="0"/>
                  <a:t>Core idea: Apply the same weights </a:t>
                </a:r>
                <a14:m>
                  <m:oMath xmlns:m="http://schemas.openxmlformats.org/officeDocument/2006/math">
                    <m:r>
                      <a:rPr lang="en-US" b="0" i="1" smtClean="0">
                        <a:latin typeface="Cambria Math" panose="02040503050406030204" pitchFamily="18" charset="0"/>
                      </a:rPr>
                      <m:t>𝑊</m:t>
                    </m:r>
                  </m:oMath>
                </a14:m>
                <a:r>
                  <a:rPr lang="en-US" dirty="0"/>
                  <a:t> repeatedly</a:t>
                </a:r>
                <a:endParaRPr lang="en-IN" dirty="0"/>
              </a:p>
            </p:txBody>
          </p:sp>
        </mc:Choice>
        <mc:Fallback>
          <p:sp>
            <p:nvSpPr>
              <p:cNvPr id="34" name="Rectangle 33">
                <a:extLst>
                  <a:ext uri="{FF2B5EF4-FFF2-40B4-BE49-F238E27FC236}">
                    <a16:creationId xmlns:a16="http://schemas.microsoft.com/office/drawing/2014/main" id="{C117C03A-1FA5-B118-C31F-22C2EB27A1AA}"/>
                  </a:ext>
                </a:extLst>
              </p:cNvPr>
              <p:cNvSpPr>
                <a:spLocks noRot="1" noChangeAspect="1" noMove="1" noResize="1" noEditPoints="1" noAdjustHandles="1" noChangeArrowheads="1" noChangeShapeType="1" noTextEdit="1"/>
              </p:cNvSpPr>
              <p:nvPr/>
            </p:nvSpPr>
            <p:spPr>
              <a:xfrm>
                <a:off x="4251693" y="893393"/>
                <a:ext cx="4907814" cy="369332"/>
              </a:xfrm>
              <a:prstGeom prst="rect">
                <a:avLst/>
              </a:prstGeom>
              <a:blipFill>
                <a:blip r:embed="rId3"/>
                <a:stretch>
                  <a:fillRect l="-993" t="-10000" b="-2666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5" name="Rectangle 34">
                <a:extLst>
                  <a:ext uri="{FF2B5EF4-FFF2-40B4-BE49-F238E27FC236}">
                    <a16:creationId xmlns:a16="http://schemas.microsoft.com/office/drawing/2014/main" id="{D0B37016-3369-F61E-0E70-E8C5EC3B4265}"/>
                  </a:ext>
                </a:extLst>
              </p:cNvPr>
              <p:cNvSpPr/>
              <p:nvPr/>
            </p:nvSpPr>
            <p:spPr>
              <a:xfrm>
                <a:off x="4295579" y="2806411"/>
                <a:ext cx="584327"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𝑖</m:t>
                              </m:r>
                            </m:e>
                          </m:d>
                        </m:sup>
                      </m:sSup>
                    </m:oMath>
                  </m:oMathPara>
                </a14:m>
                <a:endParaRPr lang="en-IN" dirty="0"/>
              </a:p>
            </p:txBody>
          </p:sp>
        </mc:Choice>
        <mc:Fallback>
          <p:sp>
            <p:nvSpPr>
              <p:cNvPr id="35" name="Rectangle 34">
                <a:extLst>
                  <a:ext uri="{FF2B5EF4-FFF2-40B4-BE49-F238E27FC236}">
                    <a16:creationId xmlns:a16="http://schemas.microsoft.com/office/drawing/2014/main" id="{D0B37016-3369-F61E-0E70-E8C5EC3B4265}"/>
                  </a:ext>
                </a:extLst>
              </p:cNvPr>
              <p:cNvSpPr>
                <a:spLocks noRot="1" noChangeAspect="1" noMove="1" noResize="1" noEditPoints="1" noAdjustHandles="1" noChangeArrowheads="1" noChangeShapeType="1" noTextEdit="1"/>
              </p:cNvSpPr>
              <p:nvPr/>
            </p:nvSpPr>
            <p:spPr>
              <a:xfrm>
                <a:off x="4295579" y="2806411"/>
                <a:ext cx="584327" cy="387927"/>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6" name="Rectangle 35">
                <a:extLst>
                  <a:ext uri="{FF2B5EF4-FFF2-40B4-BE49-F238E27FC236}">
                    <a16:creationId xmlns:a16="http://schemas.microsoft.com/office/drawing/2014/main" id="{D848604B-BB2D-74AD-7422-7484561502F4}"/>
                  </a:ext>
                </a:extLst>
              </p:cNvPr>
              <p:cNvSpPr/>
              <p:nvPr/>
            </p:nvSpPr>
            <p:spPr>
              <a:xfrm>
                <a:off x="4528262" y="1977736"/>
                <a:ext cx="7428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𝑏</m:t>
                      </m:r>
                      <m:r>
                        <a:rPr lang="en-US" b="0" i="1" smtClean="0">
                          <a:latin typeface="Cambria Math" panose="02040503050406030204" pitchFamily="18" charset="0"/>
                        </a:rPr>
                        <m:t>𝑜𝑜𝑘</m:t>
                      </m:r>
                    </m:oMath>
                  </m:oMathPara>
                </a14:m>
                <a:endParaRPr lang="en-IN" dirty="0"/>
              </a:p>
            </p:txBody>
          </p:sp>
        </mc:Choice>
        <mc:Fallback>
          <p:sp>
            <p:nvSpPr>
              <p:cNvPr id="36" name="Rectangle 35">
                <a:extLst>
                  <a:ext uri="{FF2B5EF4-FFF2-40B4-BE49-F238E27FC236}">
                    <a16:creationId xmlns:a16="http://schemas.microsoft.com/office/drawing/2014/main" id="{D848604B-BB2D-74AD-7422-7484561502F4}"/>
                  </a:ext>
                </a:extLst>
              </p:cNvPr>
              <p:cNvSpPr>
                <a:spLocks noRot="1" noChangeAspect="1" noMove="1" noResize="1" noEditPoints="1" noAdjustHandles="1" noChangeArrowheads="1" noChangeShapeType="1" noTextEdit="1"/>
              </p:cNvSpPr>
              <p:nvPr/>
            </p:nvSpPr>
            <p:spPr>
              <a:xfrm>
                <a:off x="4528262" y="1977736"/>
                <a:ext cx="742832" cy="369332"/>
              </a:xfrm>
              <a:prstGeom prst="rect">
                <a:avLst/>
              </a:prstGeom>
              <a:blipFill>
                <a:blip r:embed="rId5"/>
                <a:stretch>
                  <a:fillRect/>
                </a:stretch>
              </a:blipFill>
            </p:spPr>
            <p:txBody>
              <a:bodyPr/>
              <a:lstStyle/>
              <a:p>
                <a:r>
                  <a:rPr lang="en-IN">
                    <a:noFill/>
                  </a:rPr>
                  <a:t> </a:t>
                </a:r>
              </a:p>
            </p:txBody>
          </p:sp>
        </mc:Fallback>
      </mc:AlternateContent>
      <p:sp>
        <p:nvSpPr>
          <p:cNvPr id="58" name="Rectangle 57">
            <a:extLst>
              <a:ext uri="{FF2B5EF4-FFF2-40B4-BE49-F238E27FC236}">
                <a16:creationId xmlns:a16="http://schemas.microsoft.com/office/drawing/2014/main" id="{5DFFE022-591B-7A3F-E105-F8E03FBBD667}"/>
              </a:ext>
            </a:extLst>
          </p:cNvPr>
          <p:cNvSpPr/>
          <p:nvPr/>
        </p:nvSpPr>
        <p:spPr>
          <a:xfrm>
            <a:off x="1219647" y="5660448"/>
            <a:ext cx="2805833" cy="369332"/>
          </a:xfrm>
          <a:prstGeom prst="rect">
            <a:avLst/>
          </a:prstGeom>
        </p:spPr>
        <p:txBody>
          <a:bodyPr wrap="none">
            <a:spAutoFit/>
          </a:bodyPr>
          <a:lstStyle/>
          <a:p>
            <a:r>
              <a:rPr lang="en-IN"/>
              <a:t>input sequence (any length)</a:t>
            </a:r>
            <a:endParaRPr lang="en-IN" dirty="0"/>
          </a:p>
        </p:txBody>
      </p:sp>
      <p:sp>
        <p:nvSpPr>
          <p:cNvPr id="59" name="Rectangle 58">
            <a:extLst>
              <a:ext uri="{FF2B5EF4-FFF2-40B4-BE49-F238E27FC236}">
                <a16:creationId xmlns:a16="http://schemas.microsoft.com/office/drawing/2014/main" id="{C2545CA6-095F-25B5-5D6A-C52BED09B27C}"/>
              </a:ext>
            </a:extLst>
          </p:cNvPr>
          <p:cNvSpPr/>
          <p:nvPr/>
        </p:nvSpPr>
        <p:spPr>
          <a:xfrm>
            <a:off x="1874794" y="3855027"/>
            <a:ext cx="1495538" cy="369332"/>
          </a:xfrm>
          <a:prstGeom prst="rect">
            <a:avLst/>
          </a:prstGeom>
        </p:spPr>
        <p:txBody>
          <a:bodyPr wrap="none">
            <a:spAutoFit/>
          </a:bodyPr>
          <a:lstStyle/>
          <a:p>
            <a:r>
              <a:rPr lang="en-IN" dirty="0"/>
              <a:t>hidden states </a:t>
            </a:r>
          </a:p>
        </p:txBody>
      </p:sp>
      <p:sp>
        <p:nvSpPr>
          <p:cNvPr id="60" name="Rectangle 59">
            <a:extLst>
              <a:ext uri="{FF2B5EF4-FFF2-40B4-BE49-F238E27FC236}">
                <a16:creationId xmlns:a16="http://schemas.microsoft.com/office/drawing/2014/main" id="{92428AF6-1851-376E-695E-209F0C3D0A43}"/>
              </a:ext>
            </a:extLst>
          </p:cNvPr>
          <p:cNvSpPr/>
          <p:nvPr/>
        </p:nvSpPr>
        <p:spPr>
          <a:xfrm>
            <a:off x="1849629" y="2110859"/>
            <a:ext cx="1889235" cy="369332"/>
          </a:xfrm>
          <a:prstGeom prst="rect">
            <a:avLst/>
          </a:prstGeom>
        </p:spPr>
        <p:txBody>
          <a:bodyPr wrap="none">
            <a:spAutoFit/>
          </a:bodyPr>
          <a:lstStyle/>
          <a:p>
            <a:r>
              <a:rPr lang="en-IN" dirty="0"/>
              <a:t>outputs (optional)</a:t>
            </a:r>
          </a:p>
        </p:txBody>
      </p:sp>
      <p:sp>
        <p:nvSpPr>
          <p:cNvPr id="61" name="Freeform: Shape 60">
            <a:extLst>
              <a:ext uri="{FF2B5EF4-FFF2-40B4-BE49-F238E27FC236}">
                <a16:creationId xmlns:a16="http://schemas.microsoft.com/office/drawing/2014/main" id="{A2E9313E-EE23-B0F0-8A88-77E66B1EDF93}"/>
              </a:ext>
            </a:extLst>
          </p:cNvPr>
          <p:cNvSpPr/>
          <p:nvPr/>
        </p:nvSpPr>
        <p:spPr>
          <a:xfrm>
            <a:off x="5131604" y="3569888"/>
            <a:ext cx="545295" cy="621923"/>
          </a:xfrm>
          <a:custGeom>
            <a:avLst/>
            <a:gdLst>
              <a:gd name="connsiteX0" fmla="*/ 40470 w 398962"/>
              <a:gd name="connsiteY0" fmla="*/ 173437 h 621923"/>
              <a:gd name="connsiteX1" fmla="*/ 307170 w 398962"/>
              <a:gd name="connsiteY1" fmla="*/ 21037 h 621923"/>
              <a:gd name="connsiteX2" fmla="*/ 383370 w 398962"/>
              <a:gd name="connsiteY2" fmla="*/ 583012 h 621923"/>
              <a:gd name="connsiteX3" fmla="*/ 30945 w 398962"/>
              <a:gd name="connsiteY3" fmla="*/ 573487 h 621923"/>
              <a:gd name="connsiteX4" fmla="*/ 40470 w 398962"/>
              <a:gd name="connsiteY4" fmla="*/ 573487 h 621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962" h="621923">
                <a:moveTo>
                  <a:pt x="40470" y="173437"/>
                </a:moveTo>
                <a:cubicBezTo>
                  <a:pt x="145245" y="63106"/>
                  <a:pt x="250020" y="-47225"/>
                  <a:pt x="307170" y="21037"/>
                </a:cubicBezTo>
                <a:cubicBezTo>
                  <a:pt x="364320" y="89299"/>
                  <a:pt x="429407" y="490937"/>
                  <a:pt x="383370" y="583012"/>
                </a:cubicBezTo>
                <a:cubicBezTo>
                  <a:pt x="337333" y="675087"/>
                  <a:pt x="88095" y="575075"/>
                  <a:pt x="30945" y="573487"/>
                </a:cubicBezTo>
                <a:cubicBezTo>
                  <a:pt x="-26205" y="571900"/>
                  <a:pt x="7132" y="572693"/>
                  <a:pt x="40470" y="573487"/>
                </a:cubicBezTo>
              </a:path>
            </a:pathLst>
          </a:custGeom>
          <a:noFill/>
          <a:ln w="38100">
            <a:solidFill>
              <a:srgbClr val="C0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62" name="Rectangle 61">
                <a:extLst>
                  <a:ext uri="{FF2B5EF4-FFF2-40B4-BE49-F238E27FC236}">
                    <a16:creationId xmlns:a16="http://schemas.microsoft.com/office/drawing/2014/main" id="{1B27E9E0-75C6-1903-838A-BE50B225B19B}"/>
                  </a:ext>
                </a:extLst>
              </p:cNvPr>
              <p:cNvSpPr/>
              <p:nvPr/>
            </p:nvSpPr>
            <p:spPr>
              <a:xfrm>
                <a:off x="5523693" y="3612118"/>
                <a:ext cx="4662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oMath>
                  </m:oMathPara>
                </a14:m>
                <a:endParaRPr lang="en-IN" dirty="0"/>
              </a:p>
            </p:txBody>
          </p:sp>
        </mc:Choice>
        <mc:Fallback>
          <p:sp>
            <p:nvSpPr>
              <p:cNvPr id="62" name="Rectangle 61">
                <a:extLst>
                  <a:ext uri="{FF2B5EF4-FFF2-40B4-BE49-F238E27FC236}">
                    <a16:creationId xmlns:a16="http://schemas.microsoft.com/office/drawing/2014/main" id="{1B27E9E0-75C6-1903-838A-BE50B225B19B}"/>
                  </a:ext>
                </a:extLst>
              </p:cNvPr>
              <p:cNvSpPr>
                <a:spLocks noRot="1" noChangeAspect="1" noMove="1" noResize="1" noEditPoints="1" noAdjustHandles="1" noChangeArrowheads="1" noChangeShapeType="1" noTextEdit="1"/>
              </p:cNvSpPr>
              <p:nvPr/>
            </p:nvSpPr>
            <p:spPr>
              <a:xfrm>
                <a:off x="5523693" y="3612118"/>
                <a:ext cx="466217" cy="369332"/>
              </a:xfrm>
              <a:prstGeom prst="rect">
                <a:avLst/>
              </a:prstGeom>
              <a:blipFill>
                <a:blip r:embed="rId6"/>
                <a:stretch>
                  <a:fillRect/>
                </a:stretch>
              </a:blipFill>
            </p:spPr>
            <p:txBody>
              <a:bodyPr/>
              <a:lstStyle/>
              <a:p>
                <a:r>
                  <a:rPr lang="en-IN">
                    <a:noFill/>
                  </a:rPr>
                  <a:t> </a:t>
                </a:r>
              </a:p>
            </p:txBody>
          </p:sp>
        </mc:Fallback>
      </mc:AlternateContent>
      <p:sp>
        <p:nvSpPr>
          <p:cNvPr id="63" name="Slide Number Placeholder 62">
            <a:extLst>
              <a:ext uri="{FF2B5EF4-FFF2-40B4-BE49-F238E27FC236}">
                <a16:creationId xmlns:a16="http://schemas.microsoft.com/office/drawing/2014/main" id="{FE9CBFB7-21D3-86D1-01F3-2B62505970D6}"/>
              </a:ext>
            </a:extLst>
          </p:cNvPr>
          <p:cNvSpPr>
            <a:spLocks noGrp="1"/>
          </p:cNvSpPr>
          <p:nvPr>
            <p:ph type="sldNum" sz="quarter" idx="12"/>
          </p:nvPr>
        </p:nvSpPr>
        <p:spPr/>
        <p:txBody>
          <a:bodyPr/>
          <a:lstStyle/>
          <a:p>
            <a:fld id="{0F893E13-5E8A-4CE6-A6ED-A96D49CB6F0B}" type="slidenum">
              <a:rPr lang="en-IN" smtClean="0"/>
              <a:t>11</a:t>
            </a:fld>
            <a:endParaRPr lang="en-IN"/>
          </a:p>
        </p:txBody>
      </p:sp>
    </p:spTree>
    <p:extLst>
      <p:ext uri="{BB962C8B-B14F-4D97-AF65-F5344CB8AC3E}">
        <p14:creationId xmlns:p14="http://schemas.microsoft.com/office/powerpoint/2010/main" val="2146014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EE9F8-9F76-32B2-AE45-BDC05BF796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4B42DF-A2BA-BD91-2466-895DA7C1E000}"/>
              </a:ext>
            </a:extLst>
          </p:cNvPr>
          <p:cNvSpPr>
            <a:spLocks noGrp="1"/>
          </p:cNvSpPr>
          <p:nvPr>
            <p:ph type="title"/>
          </p:nvPr>
        </p:nvSpPr>
        <p:spPr>
          <a:xfrm>
            <a:off x="15383" y="-6916"/>
            <a:ext cx="10515600" cy="1325563"/>
          </a:xfrm>
        </p:spPr>
        <p:txBody>
          <a:bodyPr/>
          <a:lstStyle/>
          <a:p>
            <a:r>
              <a:rPr lang="en-IN" b="1" dirty="0">
                <a:solidFill>
                  <a:srgbClr val="C00000"/>
                </a:solidFill>
                <a:effectLst>
                  <a:outerShdw blurRad="38100" dist="38100" dir="2700000" algn="tl">
                    <a:srgbClr val="000000">
                      <a:alpha val="43137"/>
                    </a:srgbClr>
                  </a:outerShdw>
                </a:effectLst>
              </a:rPr>
              <a:t>Recurrent Neural Networks (RNN)</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A08076FF-3294-5A07-2736-E9E3CE316FC7}"/>
                  </a:ext>
                </a:extLst>
              </p:cNvPr>
              <p:cNvSpPr/>
              <p:nvPr/>
            </p:nvSpPr>
            <p:spPr>
              <a:xfrm>
                <a:off x="4481408" y="5663912"/>
                <a:ext cx="8642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𝑇</m:t>
                      </m:r>
                      <m:r>
                        <a:rPr lang="en-US" sz="2800" b="0" i="1" smtClean="0">
                          <a:latin typeface="Cambria Math" panose="02040503050406030204" pitchFamily="18" charset="0"/>
                        </a:rPr>
                        <m:t>h𝑒</m:t>
                      </m:r>
                    </m:oMath>
                  </m:oMathPara>
                </a14:m>
                <a:endParaRPr lang="en-IN" sz="2800" dirty="0"/>
              </a:p>
            </p:txBody>
          </p:sp>
        </mc:Choice>
        <mc:Fallback>
          <p:sp>
            <p:nvSpPr>
              <p:cNvPr id="4" name="Rectangle 3">
                <a:extLst>
                  <a:ext uri="{FF2B5EF4-FFF2-40B4-BE49-F238E27FC236}">
                    <a16:creationId xmlns:a16="http://schemas.microsoft.com/office/drawing/2014/main" id="{A08076FF-3294-5A07-2736-E9E3CE316FC7}"/>
                  </a:ext>
                </a:extLst>
              </p:cNvPr>
              <p:cNvSpPr>
                <a:spLocks noRot="1" noChangeAspect="1" noMove="1" noResize="1" noEditPoints="1" noAdjustHandles="1" noChangeArrowheads="1" noChangeShapeType="1" noTextEdit="1"/>
              </p:cNvSpPr>
              <p:nvPr/>
            </p:nvSpPr>
            <p:spPr>
              <a:xfrm>
                <a:off x="4481408" y="5663912"/>
                <a:ext cx="864211" cy="523220"/>
              </a:xfrm>
              <a:prstGeom prst="rect">
                <a:avLst/>
              </a:prstGeom>
              <a:blipFill>
                <a:blip r:embed="rId2"/>
                <a:stretch>
                  <a:fillRect/>
                </a:stretch>
              </a:blipFill>
            </p:spPr>
            <p:txBody>
              <a:bodyPr/>
              <a:lstStyle/>
              <a:p>
                <a:r>
                  <a:rPr lang="en-IN">
                    <a:noFill/>
                  </a:rPr>
                  <a:t> </a:t>
                </a:r>
              </a:p>
            </p:txBody>
          </p:sp>
        </mc:Fallback>
      </mc:AlternateContent>
      <p:cxnSp>
        <p:nvCxnSpPr>
          <p:cNvPr id="6" name="Straight Arrow Connector 5">
            <a:extLst>
              <a:ext uri="{FF2B5EF4-FFF2-40B4-BE49-F238E27FC236}">
                <a16:creationId xmlns:a16="http://schemas.microsoft.com/office/drawing/2014/main" id="{9F06209A-FC9B-D519-723F-0C6A917E5F10}"/>
              </a:ext>
            </a:extLst>
          </p:cNvPr>
          <p:cNvCxnSpPr/>
          <p:nvPr/>
        </p:nvCxnSpPr>
        <p:spPr>
          <a:xfrm flipV="1">
            <a:off x="483870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E646F118-83F0-E8CF-203D-2E0C149679D7}"/>
              </a:ext>
            </a:extLst>
          </p:cNvPr>
          <p:cNvSpPr/>
          <p:nvPr/>
        </p:nvSpPr>
        <p:spPr>
          <a:xfrm>
            <a:off x="448140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CA9E9B11-9F72-095A-13A0-15984D1DE334}"/>
              </a:ext>
            </a:extLst>
          </p:cNvPr>
          <p:cNvSpPr/>
          <p:nvPr/>
        </p:nvSpPr>
        <p:spPr>
          <a:xfrm>
            <a:off x="4724400" y="33623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FC9C1CF0-C51B-0AEE-BDA2-2CAD58318DC9}"/>
              </a:ext>
            </a:extLst>
          </p:cNvPr>
          <p:cNvSpPr/>
          <p:nvPr/>
        </p:nvSpPr>
        <p:spPr>
          <a:xfrm>
            <a:off x="4724400" y="37147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B39D1CBC-AA5B-3BED-745E-F3A89DAB2C67}"/>
              </a:ext>
            </a:extLst>
          </p:cNvPr>
          <p:cNvSpPr/>
          <p:nvPr/>
        </p:nvSpPr>
        <p:spPr>
          <a:xfrm>
            <a:off x="4724400" y="40767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B2A3C401-4BE2-58D9-C209-F1A97973E17F}"/>
              </a:ext>
            </a:extLst>
          </p:cNvPr>
          <p:cNvSpPr/>
          <p:nvPr/>
        </p:nvSpPr>
        <p:spPr>
          <a:xfrm>
            <a:off x="4724400" y="44291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E1D57A89-D3AA-714C-E377-4221F52D0EE6}"/>
              </a:ext>
            </a:extLst>
          </p:cNvPr>
          <p:cNvCxnSpPr/>
          <p:nvPr/>
        </p:nvCxnSpPr>
        <p:spPr>
          <a:xfrm flipV="1">
            <a:off x="4838700" y="229552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34" name="Rectangle 33">
                <a:extLst>
                  <a:ext uri="{FF2B5EF4-FFF2-40B4-BE49-F238E27FC236}">
                    <a16:creationId xmlns:a16="http://schemas.microsoft.com/office/drawing/2014/main" id="{79817474-CECC-6040-E93D-096BB562268A}"/>
                  </a:ext>
                </a:extLst>
              </p:cNvPr>
              <p:cNvSpPr/>
              <p:nvPr/>
            </p:nvSpPr>
            <p:spPr>
              <a:xfrm>
                <a:off x="4251693" y="893393"/>
                <a:ext cx="4907814" cy="369332"/>
              </a:xfrm>
              <a:prstGeom prst="rect">
                <a:avLst/>
              </a:prstGeom>
            </p:spPr>
            <p:txBody>
              <a:bodyPr wrap="square">
                <a:spAutoFit/>
              </a:bodyPr>
              <a:lstStyle/>
              <a:p>
                <a:r>
                  <a:rPr lang="en-US" dirty="0"/>
                  <a:t>Core idea: Apply the same weights </a:t>
                </a:r>
                <a14:m>
                  <m:oMath xmlns:m="http://schemas.openxmlformats.org/officeDocument/2006/math">
                    <m:r>
                      <a:rPr lang="en-US" b="0" i="1" smtClean="0">
                        <a:latin typeface="Cambria Math" panose="02040503050406030204" pitchFamily="18" charset="0"/>
                      </a:rPr>
                      <m:t>𝑊</m:t>
                    </m:r>
                  </m:oMath>
                </a14:m>
                <a:r>
                  <a:rPr lang="en-US" dirty="0"/>
                  <a:t> repeatedly</a:t>
                </a:r>
                <a:endParaRPr lang="en-IN" dirty="0"/>
              </a:p>
            </p:txBody>
          </p:sp>
        </mc:Choice>
        <mc:Fallback>
          <p:sp>
            <p:nvSpPr>
              <p:cNvPr id="34" name="Rectangle 33">
                <a:extLst>
                  <a:ext uri="{FF2B5EF4-FFF2-40B4-BE49-F238E27FC236}">
                    <a16:creationId xmlns:a16="http://schemas.microsoft.com/office/drawing/2014/main" id="{79817474-CECC-6040-E93D-096BB562268A}"/>
                  </a:ext>
                </a:extLst>
              </p:cNvPr>
              <p:cNvSpPr>
                <a:spLocks noRot="1" noChangeAspect="1" noMove="1" noResize="1" noEditPoints="1" noAdjustHandles="1" noChangeArrowheads="1" noChangeShapeType="1" noTextEdit="1"/>
              </p:cNvSpPr>
              <p:nvPr/>
            </p:nvSpPr>
            <p:spPr>
              <a:xfrm>
                <a:off x="4251693" y="893393"/>
                <a:ext cx="4907814" cy="369332"/>
              </a:xfrm>
              <a:prstGeom prst="rect">
                <a:avLst/>
              </a:prstGeom>
              <a:blipFill>
                <a:blip r:embed="rId3"/>
                <a:stretch>
                  <a:fillRect l="-993" t="-10000" b="-2666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5" name="Rectangle 34">
                <a:extLst>
                  <a:ext uri="{FF2B5EF4-FFF2-40B4-BE49-F238E27FC236}">
                    <a16:creationId xmlns:a16="http://schemas.microsoft.com/office/drawing/2014/main" id="{98219486-EC5B-85C2-4111-C784E5BBAA1C}"/>
                  </a:ext>
                </a:extLst>
              </p:cNvPr>
              <p:cNvSpPr/>
              <p:nvPr/>
            </p:nvSpPr>
            <p:spPr>
              <a:xfrm>
                <a:off x="4295579" y="2806411"/>
                <a:ext cx="584327"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𝑖</m:t>
                              </m:r>
                            </m:e>
                          </m:d>
                        </m:sup>
                      </m:sSup>
                    </m:oMath>
                  </m:oMathPara>
                </a14:m>
                <a:endParaRPr lang="en-IN" dirty="0"/>
              </a:p>
            </p:txBody>
          </p:sp>
        </mc:Choice>
        <mc:Fallback>
          <p:sp>
            <p:nvSpPr>
              <p:cNvPr id="35" name="Rectangle 34">
                <a:extLst>
                  <a:ext uri="{FF2B5EF4-FFF2-40B4-BE49-F238E27FC236}">
                    <a16:creationId xmlns:a16="http://schemas.microsoft.com/office/drawing/2014/main" id="{98219486-EC5B-85C2-4111-C784E5BBAA1C}"/>
                  </a:ext>
                </a:extLst>
              </p:cNvPr>
              <p:cNvSpPr>
                <a:spLocks noRot="1" noChangeAspect="1" noMove="1" noResize="1" noEditPoints="1" noAdjustHandles="1" noChangeArrowheads="1" noChangeShapeType="1" noTextEdit="1"/>
              </p:cNvSpPr>
              <p:nvPr/>
            </p:nvSpPr>
            <p:spPr>
              <a:xfrm>
                <a:off x="4295579" y="2806411"/>
                <a:ext cx="584327" cy="387927"/>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6" name="Rectangle 35">
                <a:extLst>
                  <a:ext uri="{FF2B5EF4-FFF2-40B4-BE49-F238E27FC236}">
                    <a16:creationId xmlns:a16="http://schemas.microsoft.com/office/drawing/2014/main" id="{A67BE9B4-A0B4-28BC-4401-01E31259C747}"/>
                  </a:ext>
                </a:extLst>
              </p:cNvPr>
              <p:cNvSpPr/>
              <p:nvPr/>
            </p:nvSpPr>
            <p:spPr>
              <a:xfrm>
                <a:off x="4528262" y="1977736"/>
                <a:ext cx="10463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𝑠</m:t>
                      </m:r>
                      <m:r>
                        <a:rPr lang="en-US" b="0" i="1" smtClean="0">
                          <a:latin typeface="Cambria Math" panose="02040503050406030204" pitchFamily="18" charset="0"/>
                        </a:rPr>
                        <m:t>𝑡𝑢𝑑𝑒𝑛𝑡</m:t>
                      </m:r>
                    </m:oMath>
                  </m:oMathPara>
                </a14:m>
                <a:endParaRPr lang="en-IN" dirty="0"/>
              </a:p>
            </p:txBody>
          </p:sp>
        </mc:Choice>
        <mc:Fallback>
          <p:sp>
            <p:nvSpPr>
              <p:cNvPr id="36" name="Rectangle 35">
                <a:extLst>
                  <a:ext uri="{FF2B5EF4-FFF2-40B4-BE49-F238E27FC236}">
                    <a16:creationId xmlns:a16="http://schemas.microsoft.com/office/drawing/2014/main" id="{A67BE9B4-A0B4-28BC-4401-01E31259C747}"/>
                  </a:ext>
                </a:extLst>
              </p:cNvPr>
              <p:cNvSpPr>
                <a:spLocks noRot="1" noChangeAspect="1" noMove="1" noResize="1" noEditPoints="1" noAdjustHandles="1" noChangeArrowheads="1" noChangeShapeType="1" noTextEdit="1"/>
              </p:cNvSpPr>
              <p:nvPr/>
            </p:nvSpPr>
            <p:spPr>
              <a:xfrm>
                <a:off x="4528262" y="1977736"/>
                <a:ext cx="1046312" cy="369332"/>
              </a:xfrm>
              <a:prstGeom prst="rect">
                <a:avLst/>
              </a:prstGeom>
              <a:blipFill>
                <a:blip r:embed="rId5"/>
                <a:stretch>
                  <a:fillRect/>
                </a:stretch>
              </a:blipFill>
            </p:spPr>
            <p:txBody>
              <a:bodyPr/>
              <a:lstStyle/>
              <a:p>
                <a:r>
                  <a:rPr lang="en-IN">
                    <a:noFill/>
                  </a:rPr>
                  <a:t> </a:t>
                </a:r>
              </a:p>
            </p:txBody>
          </p:sp>
        </mc:Fallback>
      </mc:AlternateContent>
      <p:sp>
        <p:nvSpPr>
          <p:cNvPr id="58" name="Rectangle 57">
            <a:extLst>
              <a:ext uri="{FF2B5EF4-FFF2-40B4-BE49-F238E27FC236}">
                <a16:creationId xmlns:a16="http://schemas.microsoft.com/office/drawing/2014/main" id="{B406D5BA-9469-33FE-33AB-A9DEDBDB8014}"/>
              </a:ext>
            </a:extLst>
          </p:cNvPr>
          <p:cNvSpPr/>
          <p:nvPr/>
        </p:nvSpPr>
        <p:spPr>
          <a:xfrm>
            <a:off x="1219647" y="5660448"/>
            <a:ext cx="2805833" cy="369332"/>
          </a:xfrm>
          <a:prstGeom prst="rect">
            <a:avLst/>
          </a:prstGeom>
        </p:spPr>
        <p:txBody>
          <a:bodyPr wrap="none">
            <a:spAutoFit/>
          </a:bodyPr>
          <a:lstStyle/>
          <a:p>
            <a:r>
              <a:rPr lang="en-IN"/>
              <a:t>input sequence (any length)</a:t>
            </a:r>
            <a:endParaRPr lang="en-IN" dirty="0"/>
          </a:p>
        </p:txBody>
      </p:sp>
      <p:sp>
        <p:nvSpPr>
          <p:cNvPr id="59" name="Rectangle 58">
            <a:extLst>
              <a:ext uri="{FF2B5EF4-FFF2-40B4-BE49-F238E27FC236}">
                <a16:creationId xmlns:a16="http://schemas.microsoft.com/office/drawing/2014/main" id="{C935E717-C44B-1C39-41D4-C7CBF02C9054}"/>
              </a:ext>
            </a:extLst>
          </p:cNvPr>
          <p:cNvSpPr/>
          <p:nvPr/>
        </p:nvSpPr>
        <p:spPr>
          <a:xfrm>
            <a:off x="1874794" y="3855027"/>
            <a:ext cx="1495538" cy="369332"/>
          </a:xfrm>
          <a:prstGeom prst="rect">
            <a:avLst/>
          </a:prstGeom>
        </p:spPr>
        <p:txBody>
          <a:bodyPr wrap="none">
            <a:spAutoFit/>
          </a:bodyPr>
          <a:lstStyle/>
          <a:p>
            <a:r>
              <a:rPr lang="en-IN" dirty="0"/>
              <a:t>hidden states </a:t>
            </a:r>
          </a:p>
        </p:txBody>
      </p:sp>
      <p:sp>
        <p:nvSpPr>
          <p:cNvPr id="60" name="Rectangle 59">
            <a:extLst>
              <a:ext uri="{FF2B5EF4-FFF2-40B4-BE49-F238E27FC236}">
                <a16:creationId xmlns:a16="http://schemas.microsoft.com/office/drawing/2014/main" id="{6D22F0FC-1C82-363D-DA44-15F8F8E49348}"/>
              </a:ext>
            </a:extLst>
          </p:cNvPr>
          <p:cNvSpPr/>
          <p:nvPr/>
        </p:nvSpPr>
        <p:spPr>
          <a:xfrm>
            <a:off x="1849629" y="2110859"/>
            <a:ext cx="1889235" cy="369332"/>
          </a:xfrm>
          <a:prstGeom prst="rect">
            <a:avLst/>
          </a:prstGeom>
        </p:spPr>
        <p:txBody>
          <a:bodyPr wrap="none">
            <a:spAutoFit/>
          </a:bodyPr>
          <a:lstStyle/>
          <a:p>
            <a:r>
              <a:rPr lang="en-IN" dirty="0"/>
              <a:t>outputs (optional)</a:t>
            </a:r>
          </a:p>
        </p:txBody>
      </p:sp>
      <p:sp>
        <p:nvSpPr>
          <p:cNvPr id="61" name="Freeform: Shape 60">
            <a:extLst>
              <a:ext uri="{FF2B5EF4-FFF2-40B4-BE49-F238E27FC236}">
                <a16:creationId xmlns:a16="http://schemas.microsoft.com/office/drawing/2014/main" id="{8043F027-7F7C-4637-2A6F-6A1A72DE73C5}"/>
              </a:ext>
            </a:extLst>
          </p:cNvPr>
          <p:cNvSpPr/>
          <p:nvPr/>
        </p:nvSpPr>
        <p:spPr>
          <a:xfrm>
            <a:off x="5131604" y="3569888"/>
            <a:ext cx="545295" cy="621923"/>
          </a:xfrm>
          <a:custGeom>
            <a:avLst/>
            <a:gdLst>
              <a:gd name="connsiteX0" fmla="*/ 40470 w 398962"/>
              <a:gd name="connsiteY0" fmla="*/ 173437 h 621923"/>
              <a:gd name="connsiteX1" fmla="*/ 307170 w 398962"/>
              <a:gd name="connsiteY1" fmla="*/ 21037 h 621923"/>
              <a:gd name="connsiteX2" fmla="*/ 383370 w 398962"/>
              <a:gd name="connsiteY2" fmla="*/ 583012 h 621923"/>
              <a:gd name="connsiteX3" fmla="*/ 30945 w 398962"/>
              <a:gd name="connsiteY3" fmla="*/ 573487 h 621923"/>
              <a:gd name="connsiteX4" fmla="*/ 40470 w 398962"/>
              <a:gd name="connsiteY4" fmla="*/ 573487 h 621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962" h="621923">
                <a:moveTo>
                  <a:pt x="40470" y="173437"/>
                </a:moveTo>
                <a:cubicBezTo>
                  <a:pt x="145245" y="63106"/>
                  <a:pt x="250020" y="-47225"/>
                  <a:pt x="307170" y="21037"/>
                </a:cubicBezTo>
                <a:cubicBezTo>
                  <a:pt x="364320" y="89299"/>
                  <a:pt x="429407" y="490937"/>
                  <a:pt x="383370" y="583012"/>
                </a:cubicBezTo>
                <a:cubicBezTo>
                  <a:pt x="337333" y="675087"/>
                  <a:pt x="88095" y="575075"/>
                  <a:pt x="30945" y="573487"/>
                </a:cubicBezTo>
                <a:cubicBezTo>
                  <a:pt x="-26205" y="571900"/>
                  <a:pt x="7132" y="572693"/>
                  <a:pt x="40470" y="573487"/>
                </a:cubicBezTo>
              </a:path>
            </a:pathLst>
          </a:custGeom>
          <a:noFill/>
          <a:ln w="38100">
            <a:solidFill>
              <a:srgbClr val="C0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62" name="Rectangle 61">
                <a:extLst>
                  <a:ext uri="{FF2B5EF4-FFF2-40B4-BE49-F238E27FC236}">
                    <a16:creationId xmlns:a16="http://schemas.microsoft.com/office/drawing/2014/main" id="{F585C340-B3BB-257F-2FD9-93E65C0B1FD3}"/>
                  </a:ext>
                </a:extLst>
              </p:cNvPr>
              <p:cNvSpPr/>
              <p:nvPr/>
            </p:nvSpPr>
            <p:spPr>
              <a:xfrm>
                <a:off x="5523693" y="3612118"/>
                <a:ext cx="4662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oMath>
                  </m:oMathPara>
                </a14:m>
                <a:endParaRPr lang="en-IN" dirty="0"/>
              </a:p>
            </p:txBody>
          </p:sp>
        </mc:Choice>
        <mc:Fallback>
          <p:sp>
            <p:nvSpPr>
              <p:cNvPr id="62" name="Rectangle 61">
                <a:extLst>
                  <a:ext uri="{FF2B5EF4-FFF2-40B4-BE49-F238E27FC236}">
                    <a16:creationId xmlns:a16="http://schemas.microsoft.com/office/drawing/2014/main" id="{F585C340-B3BB-257F-2FD9-93E65C0B1FD3}"/>
                  </a:ext>
                </a:extLst>
              </p:cNvPr>
              <p:cNvSpPr>
                <a:spLocks noRot="1" noChangeAspect="1" noMove="1" noResize="1" noEditPoints="1" noAdjustHandles="1" noChangeArrowheads="1" noChangeShapeType="1" noTextEdit="1"/>
              </p:cNvSpPr>
              <p:nvPr/>
            </p:nvSpPr>
            <p:spPr>
              <a:xfrm>
                <a:off x="5523693" y="3612118"/>
                <a:ext cx="466217" cy="369332"/>
              </a:xfrm>
              <a:prstGeom prst="rect">
                <a:avLst/>
              </a:prstGeom>
              <a:blipFill>
                <a:blip r:embed="rId6"/>
                <a:stretch>
                  <a:fillRect/>
                </a:stretch>
              </a:blipFill>
            </p:spPr>
            <p:txBody>
              <a:bodyPr/>
              <a:lstStyle/>
              <a:p>
                <a:r>
                  <a:rPr lang="en-IN">
                    <a:noFill/>
                  </a:rPr>
                  <a:t> </a:t>
                </a:r>
              </a:p>
            </p:txBody>
          </p:sp>
        </mc:Fallback>
      </mc:AlternateContent>
      <p:sp>
        <p:nvSpPr>
          <p:cNvPr id="63" name="Slide Number Placeholder 62">
            <a:extLst>
              <a:ext uri="{FF2B5EF4-FFF2-40B4-BE49-F238E27FC236}">
                <a16:creationId xmlns:a16="http://schemas.microsoft.com/office/drawing/2014/main" id="{E4B93B18-B8E6-A093-F456-A92FB8F372C0}"/>
              </a:ext>
            </a:extLst>
          </p:cNvPr>
          <p:cNvSpPr>
            <a:spLocks noGrp="1"/>
          </p:cNvSpPr>
          <p:nvPr>
            <p:ph type="sldNum" sz="quarter" idx="12"/>
          </p:nvPr>
        </p:nvSpPr>
        <p:spPr/>
        <p:txBody>
          <a:bodyPr/>
          <a:lstStyle/>
          <a:p>
            <a:fld id="{0F893E13-5E8A-4CE6-A6ED-A96D49CB6F0B}" type="slidenum">
              <a:rPr lang="en-IN" smtClean="0"/>
              <a:t>12</a:t>
            </a:fld>
            <a:endParaRPr lang="en-IN"/>
          </a:p>
        </p:txBody>
      </p:sp>
    </p:spTree>
    <p:extLst>
      <p:ext uri="{BB962C8B-B14F-4D97-AF65-F5344CB8AC3E}">
        <p14:creationId xmlns:p14="http://schemas.microsoft.com/office/powerpoint/2010/main" val="2087376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B835D-BA1D-17EA-91A5-9BF2CC243F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827579-8715-48E8-6970-09DF87C547E4}"/>
              </a:ext>
            </a:extLst>
          </p:cNvPr>
          <p:cNvSpPr>
            <a:spLocks noGrp="1"/>
          </p:cNvSpPr>
          <p:nvPr>
            <p:ph type="title"/>
          </p:nvPr>
        </p:nvSpPr>
        <p:spPr>
          <a:xfrm>
            <a:off x="15383" y="-6916"/>
            <a:ext cx="10515600" cy="1325563"/>
          </a:xfrm>
        </p:spPr>
        <p:txBody>
          <a:bodyPr/>
          <a:lstStyle/>
          <a:p>
            <a:r>
              <a:rPr lang="en-IN" b="1" dirty="0">
                <a:solidFill>
                  <a:srgbClr val="C00000"/>
                </a:solidFill>
                <a:effectLst>
                  <a:outerShdw blurRad="38100" dist="38100" dir="2700000" algn="tl">
                    <a:srgbClr val="000000">
                      <a:alpha val="43137"/>
                    </a:srgbClr>
                  </a:outerShdw>
                </a:effectLst>
              </a:rPr>
              <a:t>Recurrent Neural Networks (RNN)</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7FFFEF36-1505-3C13-DDB7-4F3A05746C6F}"/>
                  </a:ext>
                </a:extLst>
              </p:cNvPr>
              <p:cNvSpPr/>
              <p:nvPr/>
            </p:nvSpPr>
            <p:spPr>
              <a:xfrm>
                <a:off x="4481408" y="5663912"/>
                <a:ext cx="1983748" cy="523220"/>
              </a:xfrm>
              <a:prstGeom prst="rect">
                <a:avLst/>
              </a:prstGeom>
            </p:spPr>
            <p:txBody>
              <a:bodyPr wrap="none">
                <a:spAutoFit/>
              </a:bodyPr>
              <a:lstStyle/>
              <a:p>
                <a:pPr/>
                <a14:m>
                  <m:oMath xmlns:m="http://schemas.openxmlformats.org/officeDocument/2006/math">
                    <m:r>
                      <a:rPr lang="en-US" sz="2800" i="1" smtClean="0">
                        <a:latin typeface="Cambria Math" panose="02040503050406030204" pitchFamily="18" charset="0"/>
                      </a:rPr>
                      <m:t>𝑇</m:t>
                    </m:r>
                    <m:r>
                      <a:rPr lang="en-US" sz="2800" b="0" i="1" smtClean="0">
                        <a:latin typeface="Cambria Math" panose="02040503050406030204" pitchFamily="18" charset="0"/>
                      </a:rPr>
                      <m:t>h𝑒</m:t>
                    </m:r>
                  </m:oMath>
                </a14:m>
                <a:r>
                  <a:rPr lang="en-IN" sz="2800" dirty="0"/>
                  <a:t> student</a:t>
                </a:r>
              </a:p>
            </p:txBody>
          </p:sp>
        </mc:Choice>
        <mc:Fallback>
          <p:sp>
            <p:nvSpPr>
              <p:cNvPr id="4" name="Rectangle 3">
                <a:extLst>
                  <a:ext uri="{FF2B5EF4-FFF2-40B4-BE49-F238E27FC236}">
                    <a16:creationId xmlns:a16="http://schemas.microsoft.com/office/drawing/2014/main" id="{7FFFEF36-1505-3C13-DDB7-4F3A05746C6F}"/>
                  </a:ext>
                </a:extLst>
              </p:cNvPr>
              <p:cNvSpPr>
                <a:spLocks noRot="1" noChangeAspect="1" noMove="1" noResize="1" noEditPoints="1" noAdjustHandles="1" noChangeArrowheads="1" noChangeShapeType="1" noTextEdit="1"/>
              </p:cNvSpPr>
              <p:nvPr/>
            </p:nvSpPr>
            <p:spPr>
              <a:xfrm>
                <a:off x="4481408" y="5663912"/>
                <a:ext cx="1983748" cy="523220"/>
              </a:xfrm>
              <a:prstGeom prst="rect">
                <a:avLst/>
              </a:prstGeom>
              <a:blipFill>
                <a:blip r:embed="rId2"/>
                <a:stretch>
                  <a:fillRect t="-10465" r="-3988" b="-32558"/>
                </a:stretch>
              </a:blipFill>
            </p:spPr>
            <p:txBody>
              <a:bodyPr/>
              <a:lstStyle/>
              <a:p>
                <a:r>
                  <a:rPr lang="en-IN">
                    <a:noFill/>
                  </a:rPr>
                  <a:t> </a:t>
                </a:r>
              </a:p>
            </p:txBody>
          </p:sp>
        </mc:Fallback>
      </mc:AlternateContent>
      <p:cxnSp>
        <p:nvCxnSpPr>
          <p:cNvPr id="6" name="Straight Arrow Connector 5">
            <a:extLst>
              <a:ext uri="{FF2B5EF4-FFF2-40B4-BE49-F238E27FC236}">
                <a16:creationId xmlns:a16="http://schemas.microsoft.com/office/drawing/2014/main" id="{24E4336A-3066-90E5-F69A-F343ABBF681C}"/>
              </a:ext>
            </a:extLst>
          </p:cNvPr>
          <p:cNvCxnSpPr/>
          <p:nvPr/>
        </p:nvCxnSpPr>
        <p:spPr>
          <a:xfrm flipV="1">
            <a:off x="483870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0E76B1B5-AA32-C155-C04D-767E74EAE0FD}"/>
              </a:ext>
            </a:extLst>
          </p:cNvPr>
          <p:cNvSpPr/>
          <p:nvPr/>
        </p:nvSpPr>
        <p:spPr>
          <a:xfrm>
            <a:off x="448140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ED258406-A0ED-89EF-6DCC-D78E5C231CA8}"/>
              </a:ext>
            </a:extLst>
          </p:cNvPr>
          <p:cNvSpPr/>
          <p:nvPr/>
        </p:nvSpPr>
        <p:spPr>
          <a:xfrm>
            <a:off x="4724400" y="33623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1834DD0D-4EA0-0A5D-D57D-06A0FF4A0B15}"/>
              </a:ext>
            </a:extLst>
          </p:cNvPr>
          <p:cNvSpPr/>
          <p:nvPr/>
        </p:nvSpPr>
        <p:spPr>
          <a:xfrm>
            <a:off x="4724400" y="37147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0708261C-D945-ACA6-7A29-CE01B909A530}"/>
              </a:ext>
            </a:extLst>
          </p:cNvPr>
          <p:cNvSpPr/>
          <p:nvPr/>
        </p:nvSpPr>
        <p:spPr>
          <a:xfrm>
            <a:off x="4724400" y="40767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34137C91-0B3E-C2D3-807A-7B1B888DEF9C}"/>
              </a:ext>
            </a:extLst>
          </p:cNvPr>
          <p:cNvSpPr/>
          <p:nvPr/>
        </p:nvSpPr>
        <p:spPr>
          <a:xfrm>
            <a:off x="4724400" y="44291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B76DC602-24FE-A066-C278-4BD192650FA0}"/>
              </a:ext>
            </a:extLst>
          </p:cNvPr>
          <p:cNvCxnSpPr/>
          <p:nvPr/>
        </p:nvCxnSpPr>
        <p:spPr>
          <a:xfrm flipV="1">
            <a:off x="4838700" y="229552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34" name="Rectangle 33">
                <a:extLst>
                  <a:ext uri="{FF2B5EF4-FFF2-40B4-BE49-F238E27FC236}">
                    <a16:creationId xmlns:a16="http://schemas.microsoft.com/office/drawing/2014/main" id="{B008BDAF-51D9-DA7E-6F00-EB1A50F56826}"/>
                  </a:ext>
                </a:extLst>
              </p:cNvPr>
              <p:cNvSpPr/>
              <p:nvPr/>
            </p:nvSpPr>
            <p:spPr>
              <a:xfrm>
                <a:off x="4251693" y="893393"/>
                <a:ext cx="4907814" cy="369332"/>
              </a:xfrm>
              <a:prstGeom prst="rect">
                <a:avLst/>
              </a:prstGeom>
            </p:spPr>
            <p:txBody>
              <a:bodyPr wrap="square">
                <a:spAutoFit/>
              </a:bodyPr>
              <a:lstStyle/>
              <a:p>
                <a:r>
                  <a:rPr lang="en-US" dirty="0"/>
                  <a:t>Core idea: Apply the same weights </a:t>
                </a:r>
                <a14:m>
                  <m:oMath xmlns:m="http://schemas.openxmlformats.org/officeDocument/2006/math">
                    <m:r>
                      <a:rPr lang="en-US" b="0" i="1" smtClean="0">
                        <a:latin typeface="Cambria Math" panose="02040503050406030204" pitchFamily="18" charset="0"/>
                      </a:rPr>
                      <m:t>𝑊</m:t>
                    </m:r>
                  </m:oMath>
                </a14:m>
                <a:r>
                  <a:rPr lang="en-US" dirty="0"/>
                  <a:t> repeatedly</a:t>
                </a:r>
                <a:endParaRPr lang="en-IN" dirty="0"/>
              </a:p>
            </p:txBody>
          </p:sp>
        </mc:Choice>
        <mc:Fallback>
          <p:sp>
            <p:nvSpPr>
              <p:cNvPr id="34" name="Rectangle 33">
                <a:extLst>
                  <a:ext uri="{FF2B5EF4-FFF2-40B4-BE49-F238E27FC236}">
                    <a16:creationId xmlns:a16="http://schemas.microsoft.com/office/drawing/2014/main" id="{B008BDAF-51D9-DA7E-6F00-EB1A50F56826}"/>
                  </a:ext>
                </a:extLst>
              </p:cNvPr>
              <p:cNvSpPr>
                <a:spLocks noRot="1" noChangeAspect="1" noMove="1" noResize="1" noEditPoints="1" noAdjustHandles="1" noChangeArrowheads="1" noChangeShapeType="1" noTextEdit="1"/>
              </p:cNvSpPr>
              <p:nvPr/>
            </p:nvSpPr>
            <p:spPr>
              <a:xfrm>
                <a:off x="4251693" y="893393"/>
                <a:ext cx="4907814" cy="369332"/>
              </a:xfrm>
              <a:prstGeom prst="rect">
                <a:avLst/>
              </a:prstGeom>
              <a:blipFill>
                <a:blip r:embed="rId3"/>
                <a:stretch>
                  <a:fillRect l="-993" t="-10000" b="-2666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5" name="Rectangle 34">
                <a:extLst>
                  <a:ext uri="{FF2B5EF4-FFF2-40B4-BE49-F238E27FC236}">
                    <a16:creationId xmlns:a16="http://schemas.microsoft.com/office/drawing/2014/main" id="{F55DA2BD-48AA-61C4-F494-3DCE7FAEBA43}"/>
                  </a:ext>
                </a:extLst>
              </p:cNvPr>
              <p:cNvSpPr/>
              <p:nvPr/>
            </p:nvSpPr>
            <p:spPr>
              <a:xfrm>
                <a:off x="4295579" y="2806411"/>
                <a:ext cx="584327"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𝑖</m:t>
                              </m:r>
                            </m:e>
                          </m:d>
                        </m:sup>
                      </m:sSup>
                    </m:oMath>
                  </m:oMathPara>
                </a14:m>
                <a:endParaRPr lang="en-IN" dirty="0"/>
              </a:p>
            </p:txBody>
          </p:sp>
        </mc:Choice>
        <mc:Fallback>
          <p:sp>
            <p:nvSpPr>
              <p:cNvPr id="35" name="Rectangle 34">
                <a:extLst>
                  <a:ext uri="{FF2B5EF4-FFF2-40B4-BE49-F238E27FC236}">
                    <a16:creationId xmlns:a16="http://schemas.microsoft.com/office/drawing/2014/main" id="{F55DA2BD-48AA-61C4-F494-3DCE7FAEBA43}"/>
                  </a:ext>
                </a:extLst>
              </p:cNvPr>
              <p:cNvSpPr>
                <a:spLocks noRot="1" noChangeAspect="1" noMove="1" noResize="1" noEditPoints="1" noAdjustHandles="1" noChangeArrowheads="1" noChangeShapeType="1" noTextEdit="1"/>
              </p:cNvSpPr>
              <p:nvPr/>
            </p:nvSpPr>
            <p:spPr>
              <a:xfrm>
                <a:off x="4295579" y="2806411"/>
                <a:ext cx="584327" cy="387927"/>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6" name="Rectangle 35">
                <a:extLst>
                  <a:ext uri="{FF2B5EF4-FFF2-40B4-BE49-F238E27FC236}">
                    <a16:creationId xmlns:a16="http://schemas.microsoft.com/office/drawing/2014/main" id="{46FC7B02-F70B-4978-30FC-665570539AF2}"/>
                  </a:ext>
                </a:extLst>
              </p:cNvPr>
              <p:cNvSpPr/>
              <p:nvPr/>
            </p:nvSpPr>
            <p:spPr>
              <a:xfrm>
                <a:off x="4528262" y="1977736"/>
                <a:ext cx="9902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𝑜</m:t>
                      </m:r>
                      <m:r>
                        <a:rPr lang="en-US" b="0" i="1" smtClean="0">
                          <a:latin typeface="Cambria Math" panose="02040503050406030204" pitchFamily="18" charset="0"/>
                        </a:rPr>
                        <m:t>𝑝𝑒𝑛𝑒𝑑</m:t>
                      </m:r>
                    </m:oMath>
                  </m:oMathPara>
                </a14:m>
                <a:endParaRPr lang="en-IN" dirty="0"/>
              </a:p>
            </p:txBody>
          </p:sp>
        </mc:Choice>
        <mc:Fallback>
          <p:sp>
            <p:nvSpPr>
              <p:cNvPr id="36" name="Rectangle 35">
                <a:extLst>
                  <a:ext uri="{FF2B5EF4-FFF2-40B4-BE49-F238E27FC236}">
                    <a16:creationId xmlns:a16="http://schemas.microsoft.com/office/drawing/2014/main" id="{46FC7B02-F70B-4978-30FC-665570539AF2}"/>
                  </a:ext>
                </a:extLst>
              </p:cNvPr>
              <p:cNvSpPr>
                <a:spLocks noRot="1" noChangeAspect="1" noMove="1" noResize="1" noEditPoints="1" noAdjustHandles="1" noChangeArrowheads="1" noChangeShapeType="1" noTextEdit="1"/>
              </p:cNvSpPr>
              <p:nvPr/>
            </p:nvSpPr>
            <p:spPr>
              <a:xfrm>
                <a:off x="4528262" y="1977736"/>
                <a:ext cx="990271" cy="369332"/>
              </a:xfrm>
              <a:prstGeom prst="rect">
                <a:avLst/>
              </a:prstGeom>
              <a:blipFill>
                <a:blip r:embed="rId5"/>
                <a:stretch>
                  <a:fillRect b="-13115"/>
                </a:stretch>
              </a:blipFill>
            </p:spPr>
            <p:txBody>
              <a:bodyPr/>
              <a:lstStyle/>
              <a:p>
                <a:r>
                  <a:rPr lang="en-IN">
                    <a:noFill/>
                  </a:rPr>
                  <a:t> </a:t>
                </a:r>
              </a:p>
            </p:txBody>
          </p:sp>
        </mc:Fallback>
      </mc:AlternateContent>
      <p:sp>
        <p:nvSpPr>
          <p:cNvPr id="58" name="Rectangle 57">
            <a:extLst>
              <a:ext uri="{FF2B5EF4-FFF2-40B4-BE49-F238E27FC236}">
                <a16:creationId xmlns:a16="http://schemas.microsoft.com/office/drawing/2014/main" id="{3822E99C-97AC-4D3B-79B6-D2A702253CAD}"/>
              </a:ext>
            </a:extLst>
          </p:cNvPr>
          <p:cNvSpPr/>
          <p:nvPr/>
        </p:nvSpPr>
        <p:spPr>
          <a:xfrm>
            <a:off x="1219647" y="5660448"/>
            <a:ext cx="2805833" cy="369332"/>
          </a:xfrm>
          <a:prstGeom prst="rect">
            <a:avLst/>
          </a:prstGeom>
        </p:spPr>
        <p:txBody>
          <a:bodyPr wrap="none">
            <a:spAutoFit/>
          </a:bodyPr>
          <a:lstStyle/>
          <a:p>
            <a:r>
              <a:rPr lang="en-IN"/>
              <a:t>input sequence (any length)</a:t>
            </a:r>
            <a:endParaRPr lang="en-IN" dirty="0"/>
          </a:p>
        </p:txBody>
      </p:sp>
      <p:sp>
        <p:nvSpPr>
          <p:cNvPr id="59" name="Rectangle 58">
            <a:extLst>
              <a:ext uri="{FF2B5EF4-FFF2-40B4-BE49-F238E27FC236}">
                <a16:creationId xmlns:a16="http://schemas.microsoft.com/office/drawing/2014/main" id="{119D8506-89B6-3669-DCF8-2E3AA47974B2}"/>
              </a:ext>
            </a:extLst>
          </p:cNvPr>
          <p:cNvSpPr/>
          <p:nvPr/>
        </p:nvSpPr>
        <p:spPr>
          <a:xfrm>
            <a:off x="1874794" y="3855027"/>
            <a:ext cx="1495538" cy="369332"/>
          </a:xfrm>
          <a:prstGeom prst="rect">
            <a:avLst/>
          </a:prstGeom>
        </p:spPr>
        <p:txBody>
          <a:bodyPr wrap="none">
            <a:spAutoFit/>
          </a:bodyPr>
          <a:lstStyle/>
          <a:p>
            <a:r>
              <a:rPr lang="en-IN" dirty="0"/>
              <a:t>hidden states </a:t>
            </a:r>
          </a:p>
        </p:txBody>
      </p:sp>
      <p:sp>
        <p:nvSpPr>
          <p:cNvPr id="60" name="Rectangle 59">
            <a:extLst>
              <a:ext uri="{FF2B5EF4-FFF2-40B4-BE49-F238E27FC236}">
                <a16:creationId xmlns:a16="http://schemas.microsoft.com/office/drawing/2014/main" id="{F261DE6B-1874-BB1A-99D0-3D2D99457344}"/>
              </a:ext>
            </a:extLst>
          </p:cNvPr>
          <p:cNvSpPr/>
          <p:nvPr/>
        </p:nvSpPr>
        <p:spPr>
          <a:xfrm>
            <a:off x="1849629" y="2110859"/>
            <a:ext cx="1889235" cy="369332"/>
          </a:xfrm>
          <a:prstGeom prst="rect">
            <a:avLst/>
          </a:prstGeom>
        </p:spPr>
        <p:txBody>
          <a:bodyPr wrap="none">
            <a:spAutoFit/>
          </a:bodyPr>
          <a:lstStyle/>
          <a:p>
            <a:r>
              <a:rPr lang="en-IN" dirty="0"/>
              <a:t>outputs (optional)</a:t>
            </a:r>
          </a:p>
        </p:txBody>
      </p:sp>
      <p:sp>
        <p:nvSpPr>
          <p:cNvPr id="61" name="Freeform: Shape 60">
            <a:extLst>
              <a:ext uri="{FF2B5EF4-FFF2-40B4-BE49-F238E27FC236}">
                <a16:creationId xmlns:a16="http://schemas.microsoft.com/office/drawing/2014/main" id="{8CE1898F-9C1B-46EA-6224-016FAE5A29CE}"/>
              </a:ext>
            </a:extLst>
          </p:cNvPr>
          <p:cNvSpPr/>
          <p:nvPr/>
        </p:nvSpPr>
        <p:spPr>
          <a:xfrm>
            <a:off x="5131604" y="3569888"/>
            <a:ext cx="545295" cy="621923"/>
          </a:xfrm>
          <a:custGeom>
            <a:avLst/>
            <a:gdLst>
              <a:gd name="connsiteX0" fmla="*/ 40470 w 398962"/>
              <a:gd name="connsiteY0" fmla="*/ 173437 h 621923"/>
              <a:gd name="connsiteX1" fmla="*/ 307170 w 398962"/>
              <a:gd name="connsiteY1" fmla="*/ 21037 h 621923"/>
              <a:gd name="connsiteX2" fmla="*/ 383370 w 398962"/>
              <a:gd name="connsiteY2" fmla="*/ 583012 h 621923"/>
              <a:gd name="connsiteX3" fmla="*/ 30945 w 398962"/>
              <a:gd name="connsiteY3" fmla="*/ 573487 h 621923"/>
              <a:gd name="connsiteX4" fmla="*/ 40470 w 398962"/>
              <a:gd name="connsiteY4" fmla="*/ 573487 h 621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962" h="621923">
                <a:moveTo>
                  <a:pt x="40470" y="173437"/>
                </a:moveTo>
                <a:cubicBezTo>
                  <a:pt x="145245" y="63106"/>
                  <a:pt x="250020" y="-47225"/>
                  <a:pt x="307170" y="21037"/>
                </a:cubicBezTo>
                <a:cubicBezTo>
                  <a:pt x="364320" y="89299"/>
                  <a:pt x="429407" y="490937"/>
                  <a:pt x="383370" y="583012"/>
                </a:cubicBezTo>
                <a:cubicBezTo>
                  <a:pt x="337333" y="675087"/>
                  <a:pt x="88095" y="575075"/>
                  <a:pt x="30945" y="573487"/>
                </a:cubicBezTo>
                <a:cubicBezTo>
                  <a:pt x="-26205" y="571900"/>
                  <a:pt x="7132" y="572693"/>
                  <a:pt x="40470" y="573487"/>
                </a:cubicBezTo>
              </a:path>
            </a:pathLst>
          </a:custGeom>
          <a:noFill/>
          <a:ln w="38100">
            <a:solidFill>
              <a:srgbClr val="C0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62" name="Rectangle 61">
                <a:extLst>
                  <a:ext uri="{FF2B5EF4-FFF2-40B4-BE49-F238E27FC236}">
                    <a16:creationId xmlns:a16="http://schemas.microsoft.com/office/drawing/2014/main" id="{DDE16619-2708-C260-55B7-3207E070FEEE}"/>
                  </a:ext>
                </a:extLst>
              </p:cNvPr>
              <p:cNvSpPr/>
              <p:nvPr/>
            </p:nvSpPr>
            <p:spPr>
              <a:xfrm>
                <a:off x="5523693" y="3612118"/>
                <a:ext cx="4662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oMath>
                  </m:oMathPara>
                </a14:m>
                <a:endParaRPr lang="en-IN" dirty="0"/>
              </a:p>
            </p:txBody>
          </p:sp>
        </mc:Choice>
        <mc:Fallback>
          <p:sp>
            <p:nvSpPr>
              <p:cNvPr id="62" name="Rectangle 61">
                <a:extLst>
                  <a:ext uri="{FF2B5EF4-FFF2-40B4-BE49-F238E27FC236}">
                    <a16:creationId xmlns:a16="http://schemas.microsoft.com/office/drawing/2014/main" id="{DDE16619-2708-C260-55B7-3207E070FEEE}"/>
                  </a:ext>
                </a:extLst>
              </p:cNvPr>
              <p:cNvSpPr>
                <a:spLocks noRot="1" noChangeAspect="1" noMove="1" noResize="1" noEditPoints="1" noAdjustHandles="1" noChangeArrowheads="1" noChangeShapeType="1" noTextEdit="1"/>
              </p:cNvSpPr>
              <p:nvPr/>
            </p:nvSpPr>
            <p:spPr>
              <a:xfrm>
                <a:off x="5523693" y="3612118"/>
                <a:ext cx="466217" cy="369332"/>
              </a:xfrm>
              <a:prstGeom prst="rect">
                <a:avLst/>
              </a:prstGeom>
              <a:blipFill>
                <a:blip r:embed="rId6"/>
                <a:stretch>
                  <a:fillRect/>
                </a:stretch>
              </a:blipFill>
            </p:spPr>
            <p:txBody>
              <a:bodyPr/>
              <a:lstStyle/>
              <a:p>
                <a:r>
                  <a:rPr lang="en-IN">
                    <a:noFill/>
                  </a:rPr>
                  <a:t> </a:t>
                </a:r>
              </a:p>
            </p:txBody>
          </p:sp>
        </mc:Fallback>
      </mc:AlternateContent>
      <p:sp>
        <p:nvSpPr>
          <p:cNvPr id="63" name="Slide Number Placeholder 62">
            <a:extLst>
              <a:ext uri="{FF2B5EF4-FFF2-40B4-BE49-F238E27FC236}">
                <a16:creationId xmlns:a16="http://schemas.microsoft.com/office/drawing/2014/main" id="{49FC5FC9-762B-79C9-D3DF-83328524B7DA}"/>
              </a:ext>
            </a:extLst>
          </p:cNvPr>
          <p:cNvSpPr>
            <a:spLocks noGrp="1"/>
          </p:cNvSpPr>
          <p:nvPr>
            <p:ph type="sldNum" sz="quarter" idx="12"/>
          </p:nvPr>
        </p:nvSpPr>
        <p:spPr/>
        <p:txBody>
          <a:bodyPr/>
          <a:lstStyle/>
          <a:p>
            <a:fld id="{0F893E13-5E8A-4CE6-A6ED-A96D49CB6F0B}" type="slidenum">
              <a:rPr lang="en-IN" smtClean="0"/>
              <a:t>13</a:t>
            </a:fld>
            <a:endParaRPr lang="en-IN"/>
          </a:p>
        </p:txBody>
      </p:sp>
    </p:spTree>
    <p:extLst>
      <p:ext uri="{BB962C8B-B14F-4D97-AF65-F5344CB8AC3E}">
        <p14:creationId xmlns:p14="http://schemas.microsoft.com/office/powerpoint/2010/main" val="660261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7B954-E9AA-F2FE-B96F-0F4B4B50A9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B64BEC-5491-5108-2F08-91BD859D564D}"/>
              </a:ext>
            </a:extLst>
          </p:cNvPr>
          <p:cNvSpPr>
            <a:spLocks noGrp="1"/>
          </p:cNvSpPr>
          <p:nvPr>
            <p:ph type="title"/>
          </p:nvPr>
        </p:nvSpPr>
        <p:spPr>
          <a:xfrm>
            <a:off x="15383" y="-6916"/>
            <a:ext cx="10515600" cy="1325563"/>
          </a:xfrm>
        </p:spPr>
        <p:txBody>
          <a:bodyPr/>
          <a:lstStyle/>
          <a:p>
            <a:r>
              <a:rPr lang="en-IN" b="1" dirty="0">
                <a:solidFill>
                  <a:srgbClr val="C00000"/>
                </a:solidFill>
                <a:effectLst>
                  <a:outerShdw blurRad="38100" dist="38100" dir="2700000" algn="tl">
                    <a:srgbClr val="000000">
                      <a:alpha val="43137"/>
                    </a:srgbClr>
                  </a:outerShdw>
                </a:effectLst>
              </a:rPr>
              <a:t>Recurrent Neural Networks (RNN)</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62BF770B-D3AD-FD59-632C-A4C0B5412ED5}"/>
                  </a:ext>
                </a:extLst>
              </p:cNvPr>
              <p:cNvSpPr/>
              <p:nvPr/>
            </p:nvSpPr>
            <p:spPr>
              <a:xfrm>
                <a:off x="4481408" y="5663912"/>
                <a:ext cx="345081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𝑇</m:t>
                      </m:r>
                      <m:r>
                        <a:rPr lang="en-US" sz="2800" b="0" i="1" smtClean="0">
                          <a:latin typeface="Cambria Math" panose="02040503050406030204" pitchFamily="18" charset="0"/>
                        </a:rPr>
                        <m:t>h𝑒</m:t>
                      </m:r>
                      <m:r>
                        <a:rPr lang="en-US" sz="2800" b="0" i="1" smtClean="0">
                          <a:latin typeface="Cambria Math" panose="02040503050406030204" pitchFamily="18" charset="0"/>
                        </a:rPr>
                        <m:t> </m:t>
                      </m:r>
                      <m:r>
                        <a:rPr lang="en-US" sz="2800" b="0" i="1" smtClean="0">
                          <a:latin typeface="Cambria Math" panose="02040503050406030204" pitchFamily="18" charset="0"/>
                        </a:rPr>
                        <m:t>𝑠𝑡𝑢𝑑𝑒𝑛𝑡</m:t>
                      </m:r>
                      <m:r>
                        <a:rPr lang="en-US" sz="2800" b="0" i="1" smtClean="0">
                          <a:latin typeface="Cambria Math" panose="02040503050406030204" pitchFamily="18" charset="0"/>
                        </a:rPr>
                        <m:t> </m:t>
                      </m:r>
                      <m:r>
                        <a:rPr lang="en-US" sz="2800" b="0" i="1" smtClean="0">
                          <a:latin typeface="Cambria Math" panose="02040503050406030204" pitchFamily="18" charset="0"/>
                        </a:rPr>
                        <m:t>𝑜𝑝𝑒𝑛𝑒𝑑</m:t>
                      </m:r>
                    </m:oMath>
                  </m:oMathPara>
                </a14:m>
                <a:endParaRPr lang="en-IN" sz="2800" dirty="0"/>
              </a:p>
            </p:txBody>
          </p:sp>
        </mc:Choice>
        <mc:Fallback>
          <p:sp>
            <p:nvSpPr>
              <p:cNvPr id="4" name="Rectangle 3">
                <a:extLst>
                  <a:ext uri="{FF2B5EF4-FFF2-40B4-BE49-F238E27FC236}">
                    <a16:creationId xmlns:a16="http://schemas.microsoft.com/office/drawing/2014/main" id="{62BF770B-D3AD-FD59-632C-A4C0B5412ED5}"/>
                  </a:ext>
                </a:extLst>
              </p:cNvPr>
              <p:cNvSpPr>
                <a:spLocks noRot="1" noChangeAspect="1" noMove="1" noResize="1" noEditPoints="1" noAdjustHandles="1" noChangeArrowheads="1" noChangeShapeType="1" noTextEdit="1"/>
              </p:cNvSpPr>
              <p:nvPr/>
            </p:nvSpPr>
            <p:spPr>
              <a:xfrm>
                <a:off x="4481408" y="5663912"/>
                <a:ext cx="3450816" cy="523220"/>
              </a:xfrm>
              <a:prstGeom prst="rect">
                <a:avLst/>
              </a:prstGeom>
              <a:blipFill>
                <a:blip r:embed="rId2"/>
                <a:stretch>
                  <a:fillRect/>
                </a:stretch>
              </a:blipFill>
            </p:spPr>
            <p:txBody>
              <a:bodyPr/>
              <a:lstStyle/>
              <a:p>
                <a:r>
                  <a:rPr lang="en-IN">
                    <a:noFill/>
                  </a:rPr>
                  <a:t> </a:t>
                </a:r>
              </a:p>
            </p:txBody>
          </p:sp>
        </mc:Fallback>
      </mc:AlternateContent>
      <p:cxnSp>
        <p:nvCxnSpPr>
          <p:cNvPr id="6" name="Straight Arrow Connector 5">
            <a:extLst>
              <a:ext uri="{FF2B5EF4-FFF2-40B4-BE49-F238E27FC236}">
                <a16:creationId xmlns:a16="http://schemas.microsoft.com/office/drawing/2014/main" id="{54E70BE9-2C44-27BF-EE08-E727DE2F4CD3}"/>
              </a:ext>
            </a:extLst>
          </p:cNvPr>
          <p:cNvCxnSpPr/>
          <p:nvPr/>
        </p:nvCxnSpPr>
        <p:spPr>
          <a:xfrm flipV="1">
            <a:off x="483870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779AD8AE-1DF6-EB1B-BA48-3C58B961921E}"/>
              </a:ext>
            </a:extLst>
          </p:cNvPr>
          <p:cNvSpPr/>
          <p:nvPr/>
        </p:nvSpPr>
        <p:spPr>
          <a:xfrm>
            <a:off x="448140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476736AC-EB4A-7329-934F-5624913D56CC}"/>
              </a:ext>
            </a:extLst>
          </p:cNvPr>
          <p:cNvSpPr/>
          <p:nvPr/>
        </p:nvSpPr>
        <p:spPr>
          <a:xfrm>
            <a:off x="4724400" y="33623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2A108DAA-EF4D-5F1C-9697-5812D3062F90}"/>
              </a:ext>
            </a:extLst>
          </p:cNvPr>
          <p:cNvSpPr/>
          <p:nvPr/>
        </p:nvSpPr>
        <p:spPr>
          <a:xfrm>
            <a:off x="4724400" y="37147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F98F7D12-0582-7259-CD6F-CA08D47763D2}"/>
              </a:ext>
            </a:extLst>
          </p:cNvPr>
          <p:cNvSpPr/>
          <p:nvPr/>
        </p:nvSpPr>
        <p:spPr>
          <a:xfrm>
            <a:off x="4724400" y="40767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9EE3F326-C7F2-B185-7EE6-17FFCF214346}"/>
              </a:ext>
            </a:extLst>
          </p:cNvPr>
          <p:cNvSpPr/>
          <p:nvPr/>
        </p:nvSpPr>
        <p:spPr>
          <a:xfrm>
            <a:off x="4724400" y="44291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E8ED5040-07F5-7335-2A65-845873A05160}"/>
              </a:ext>
            </a:extLst>
          </p:cNvPr>
          <p:cNvCxnSpPr/>
          <p:nvPr/>
        </p:nvCxnSpPr>
        <p:spPr>
          <a:xfrm flipV="1">
            <a:off x="4838700" y="229552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34" name="Rectangle 33">
                <a:extLst>
                  <a:ext uri="{FF2B5EF4-FFF2-40B4-BE49-F238E27FC236}">
                    <a16:creationId xmlns:a16="http://schemas.microsoft.com/office/drawing/2014/main" id="{ECA3297E-F358-9D4B-D948-2C4F6DAD7DE0}"/>
                  </a:ext>
                </a:extLst>
              </p:cNvPr>
              <p:cNvSpPr/>
              <p:nvPr/>
            </p:nvSpPr>
            <p:spPr>
              <a:xfrm>
                <a:off x="4251693" y="893393"/>
                <a:ext cx="4907814" cy="369332"/>
              </a:xfrm>
              <a:prstGeom prst="rect">
                <a:avLst/>
              </a:prstGeom>
            </p:spPr>
            <p:txBody>
              <a:bodyPr wrap="square">
                <a:spAutoFit/>
              </a:bodyPr>
              <a:lstStyle/>
              <a:p>
                <a:r>
                  <a:rPr lang="en-US" dirty="0"/>
                  <a:t>Core idea: Apply the same weights </a:t>
                </a:r>
                <a14:m>
                  <m:oMath xmlns:m="http://schemas.openxmlformats.org/officeDocument/2006/math">
                    <m:r>
                      <a:rPr lang="en-US" b="0" i="1" smtClean="0">
                        <a:latin typeface="Cambria Math" panose="02040503050406030204" pitchFamily="18" charset="0"/>
                      </a:rPr>
                      <m:t>𝑊</m:t>
                    </m:r>
                  </m:oMath>
                </a14:m>
                <a:r>
                  <a:rPr lang="en-US" dirty="0"/>
                  <a:t> repeatedly</a:t>
                </a:r>
                <a:endParaRPr lang="en-IN" dirty="0"/>
              </a:p>
            </p:txBody>
          </p:sp>
        </mc:Choice>
        <mc:Fallback>
          <p:sp>
            <p:nvSpPr>
              <p:cNvPr id="34" name="Rectangle 33">
                <a:extLst>
                  <a:ext uri="{FF2B5EF4-FFF2-40B4-BE49-F238E27FC236}">
                    <a16:creationId xmlns:a16="http://schemas.microsoft.com/office/drawing/2014/main" id="{ECA3297E-F358-9D4B-D948-2C4F6DAD7DE0}"/>
                  </a:ext>
                </a:extLst>
              </p:cNvPr>
              <p:cNvSpPr>
                <a:spLocks noRot="1" noChangeAspect="1" noMove="1" noResize="1" noEditPoints="1" noAdjustHandles="1" noChangeArrowheads="1" noChangeShapeType="1" noTextEdit="1"/>
              </p:cNvSpPr>
              <p:nvPr/>
            </p:nvSpPr>
            <p:spPr>
              <a:xfrm>
                <a:off x="4251693" y="893393"/>
                <a:ext cx="4907814" cy="369332"/>
              </a:xfrm>
              <a:prstGeom prst="rect">
                <a:avLst/>
              </a:prstGeom>
              <a:blipFill>
                <a:blip r:embed="rId3"/>
                <a:stretch>
                  <a:fillRect l="-993" t="-10000" b="-2666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5" name="Rectangle 34">
                <a:extLst>
                  <a:ext uri="{FF2B5EF4-FFF2-40B4-BE49-F238E27FC236}">
                    <a16:creationId xmlns:a16="http://schemas.microsoft.com/office/drawing/2014/main" id="{2EDE5755-7041-7509-21F9-4BCD7CCC293E}"/>
                  </a:ext>
                </a:extLst>
              </p:cNvPr>
              <p:cNvSpPr/>
              <p:nvPr/>
            </p:nvSpPr>
            <p:spPr>
              <a:xfrm>
                <a:off x="4295579" y="2806411"/>
                <a:ext cx="584327"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𝑖</m:t>
                              </m:r>
                            </m:e>
                          </m:d>
                        </m:sup>
                      </m:sSup>
                    </m:oMath>
                  </m:oMathPara>
                </a14:m>
                <a:endParaRPr lang="en-IN" dirty="0"/>
              </a:p>
            </p:txBody>
          </p:sp>
        </mc:Choice>
        <mc:Fallback>
          <p:sp>
            <p:nvSpPr>
              <p:cNvPr id="35" name="Rectangle 34">
                <a:extLst>
                  <a:ext uri="{FF2B5EF4-FFF2-40B4-BE49-F238E27FC236}">
                    <a16:creationId xmlns:a16="http://schemas.microsoft.com/office/drawing/2014/main" id="{2EDE5755-7041-7509-21F9-4BCD7CCC293E}"/>
                  </a:ext>
                </a:extLst>
              </p:cNvPr>
              <p:cNvSpPr>
                <a:spLocks noRot="1" noChangeAspect="1" noMove="1" noResize="1" noEditPoints="1" noAdjustHandles="1" noChangeArrowheads="1" noChangeShapeType="1" noTextEdit="1"/>
              </p:cNvSpPr>
              <p:nvPr/>
            </p:nvSpPr>
            <p:spPr>
              <a:xfrm>
                <a:off x="4295579" y="2806411"/>
                <a:ext cx="584327" cy="387927"/>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6" name="Rectangle 35">
                <a:extLst>
                  <a:ext uri="{FF2B5EF4-FFF2-40B4-BE49-F238E27FC236}">
                    <a16:creationId xmlns:a16="http://schemas.microsoft.com/office/drawing/2014/main" id="{620A5BD5-D4DA-3EA6-3770-4EBD8FD4B84E}"/>
                  </a:ext>
                </a:extLst>
              </p:cNvPr>
              <p:cNvSpPr/>
              <p:nvPr/>
            </p:nvSpPr>
            <p:spPr>
              <a:xfrm>
                <a:off x="4528262" y="1977736"/>
                <a:ext cx="75879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𝑡</m:t>
                      </m:r>
                      <m:r>
                        <a:rPr lang="en-US" b="0" i="1" smtClean="0">
                          <a:latin typeface="Cambria Math" panose="02040503050406030204" pitchFamily="18" charset="0"/>
                        </a:rPr>
                        <m:t>h𝑒𝑖𝑟</m:t>
                      </m:r>
                    </m:oMath>
                  </m:oMathPara>
                </a14:m>
                <a:endParaRPr lang="en-IN" dirty="0"/>
              </a:p>
            </p:txBody>
          </p:sp>
        </mc:Choice>
        <mc:Fallback>
          <p:sp>
            <p:nvSpPr>
              <p:cNvPr id="36" name="Rectangle 35">
                <a:extLst>
                  <a:ext uri="{FF2B5EF4-FFF2-40B4-BE49-F238E27FC236}">
                    <a16:creationId xmlns:a16="http://schemas.microsoft.com/office/drawing/2014/main" id="{620A5BD5-D4DA-3EA6-3770-4EBD8FD4B84E}"/>
                  </a:ext>
                </a:extLst>
              </p:cNvPr>
              <p:cNvSpPr>
                <a:spLocks noRot="1" noChangeAspect="1" noMove="1" noResize="1" noEditPoints="1" noAdjustHandles="1" noChangeArrowheads="1" noChangeShapeType="1" noTextEdit="1"/>
              </p:cNvSpPr>
              <p:nvPr/>
            </p:nvSpPr>
            <p:spPr>
              <a:xfrm>
                <a:off x="4528262" y="1977736"/>
                <a:ext cx="758797" cy="369332"/>
              </a:xfrm>
              <a:prstGeom prst="rect">
                <a:avLst/>
              </a:prstGeom>
              <a:blipFill>
                <a:blip r:embed="rId5"/>
                <a:stretch>
                  <a:fillRect/>
                </a:stretch>
              </a:blipFill>
            </p:spPr>
            <p:txBody>
              <a:bodyPr/>
              <a:lstStyle/>
              <a:p>
                <a:r>
                  <a:rPr lang="en-IN">
                    <a:noFill/>
                  </a:rPr>
                  <a:t> </a:t>
                </a:r>
              </a:p>
            </p:txBody>
          </p:sp>
        </mc:Fallback>
      </mc:AlternateContent>
      <p:sp>
        <p:nvSpPr>
          <p:cNvPr id="58" name="Rectangle 57">
            <a:extLst>
              <a:ext uri="{FF2B5EF4-FFF2-40B4-BE49-F238E27FC236}">
                <a16:creationId xmlns:a16="http://schemas.microsoft.com/office/drawing/2014/main" id="{AE344CC3-661C-6CFB-57B6-F29CC1D20BE3}"/>
              </a:ext>
            </a:extLst>
          </p:cNvPr>
          <p:cNvSpPr/>
          <p:nvPr/>
        </p:nvSpPr>
        <p:spPr>
          <a:xfrm>
            <a:off x="1219647" y="5660448"/>
            <a:ext cx="2805833" cy="369332"/>
          </a:xfrm>
          <a:prstGeom prst="rect">
            <a:avLst/>
          </a:prstGeom>
        </p:spPr>
        <p:txBody>
          <a:bodyPr wrap="none">
            <a:spAutoFit/>
          </a:bodyPr>
          <a:lstStyle/>
          <a:p>
            <a:r>
              <a:rPr lang="en-IN"/>
              <a:t>input sequence (any length)</a:t>
            </a:r>
            <a:endParaRPr lang="en-IN" dirty="0"/>
          </a:p>
        </p:txBody>
      </p:sp>
      <p:sp>
        <p:nvSpPr>
          <p:cNvPr id="59" name="Rectangle 58">
            <a:extLst>
              <a:ext uri="{FF2B5EF4-FFF2-40B4-BE49-F238E27FC236}">
                <a16:creationId xmlns:a16="http://schemas.microsoft.com/office/drawing/2014/main" id="{67B7F206-BC29-811C-CEE0-4861A625829C}"/>
              </a:ext>
            </a:extLst>
          </p:cNvPr>
          <p:cNvSpPr/>
          <p:nvPr/>
        </p:nvSpPr>
        <p:spPr>
          <a:xfrm>
            <a:off x="1874794" y="3855027"/>
            <a:ext cx="1495538" cy="369332"/>
          </a:xfrm>
          <a:prstGeom prst="rect">
            <a:avLst/>
          </a:prstGeom>
        </p:spPr>
        <p:txBody>
          <a:bodyPr wrap="none">
            <a:spAutoFit/>
          </a:bodyPr>
          <a:lstStyle/>
          <a:p>
            <a:r>
              <a:rPr lang="en-IN" dirty="0"/>
              <a:t>hidden states </a:t>
            </a:r>
          </a:p>
        </p:txBody>
      </p:sp>
      <p:sp>
        <p:nvSpPr>
          <p:cNvPr id="60" name="Rectangle 59">
            <a:extLst>
              <a:ext uri="{FF2B5EF4-FFF2-40B4-BE49-F238E27FC236}">
                <a16:creationId xmlns:a16="http://schemas.microsoft.com/office/drawing/2014/main" id="{98CCD679-E7DC-8B6A-629C-92B9BC9BEE58}"/>
              </a:ext>
            </a:extLst>
          </p:cNvPr>
          <p:cNvSpPr/>
          <p:nvPr/>
        </p:nvSpPr>
        <p:spPr>
          <a:xfrm>
            <a:off x="1849629" y="2110859"/>
            <a:ext cx="1889235" cy="369332"/>
          </a:xfrm>
          <a:prstGeom prst="rect">
            <a:avLst/>
          </a:prstGeom>
        </p:spPr>
        <p:txBody>
          <a:bodyPr wrap="none">
            <a:spAutoFit/>
          </a:bodyPr>
          <a:lstStyle/>
          <a:p>
            <a:r>
              <a:rPr lang="en-IN" dirty="0"/>
              <a:t>outputs (optional)</a:t>
            </a:r>
          </a:p>
        </p:txBody>
      </p:sp>
      <p:sp>
        <p:nvSpPr>
          <p:cNvPr id="61" name="Freeform: Shape 60">
            <a:extLst>
              <a:ext uri="{FF2B5EF4-FFF2-40B4-BE49-F238E27FC236}">
                <a16:creationId xmlns:a16="http://schemas.microsoft.com/office/drawing/2014/main" id="{4F2A7587-41D3-B1CC-5C3A-420CA0BA7A50}"/>
              </a:ext>
            </a:extLst>
          </p:cNvPr>
          <p:cNvSpPr/>
          <p:nvPr/>
        </p:nvSpPr>
        <p:spPr>
          <a:xfrm>
            <a:off x="5131604" y="3569888"/>
            <a:ext cx="545295" cy="621923"/>
          </a:xfrm>
          <a:custGeom>
            <a:avLst/>
            <a:gdLst>
              <a:gd name="connsiteX0" fmla="*/ 40470 w 398962"/>
              <a:gd name="connsiteY0" fmla="*/ 173437 h 621923"/>
              <a:gd name="connsiteX1" fmla="*/ 307170 w 398962"/>
              <a:gd name="connsiteY1" fmla="*/ 21037 h 621923"/>
              <a:gd name="connsiteX2" fmla="*/ 383370 w 398962"/>
              <a:gd name="connsiteY2" fmla="*/ 583012 h 621923"/>
              <a:gd name="connsiteX3" fmla="*/ 30945 w 398962"/>
              <a:gd name="connsiteY3" fmla="*/ 573487 h 621923"/>
              <a:gd name="connsiteX4" fmla="*/ 40470 w 398962"/>
              <a:gd name="connsiteY4" fmla="*/ 573487 h 621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962" h="621923">
                <a:moveTo>
                  <a:pt x="40470" y="173437"/>
                </a:moveTo>
                <a:cubicBezTo>
                  <a:pt x="145245" y="63106"/>
                  <a:pt x="250020" y="-47225"/>
                  <a:pt x="307170" y="21037"/>
                </a:cubicBezTo>
                <a:cubicBezTo>
                  <a:pt x="364320" y="89299"/>
                  <a:pt x="429407" y="490937"/>
                  <a:pt x="383370" y="583012"/>
                </a:cubicBezTo>
                <a:cubicBezTo>
                  <a:pt x="337333" y="675087"/>
                  <a:pt x="88095" y="575075"/>
                  <a:pt x="30945" y="573487"/>
                </a:cubicBezTo>
                <a:cubicBezTo>
                  <a:pt x="-26205" y="571900"/>
                  <a:pt x="7132" y="572693"/>
                  <a:pt x="40470" y="573487"/>
                </a:cubicBezTo>
              </a:path>
            </a:pathLst>
          </a:custGeom>
          <a:noFill/>
          <a:ln w="38100">
            <a:solidFill>
              <a:srgbClr val="C0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62" name="Rectangle 61">
                <a:extLst>
                  <a:ext uri="{FF2B5EF4-FFF2-40B4-BE49-F238E27FC236}">
                    <a16:creationId xmlns:a16="http://schemas.microsoft.com/office/drawing/2014/main" id="{662B7638-2327-0EDF-8516-470C713ADF4A}"/>
                  </a:ext>
                </a:extLst>
              </p:cNvPr>
              <p:cNvSpPr/>
              <p:nvPr/>
            </p:nvSpPr>
            <p:spPr>
              <a:xfrm>
                <a:off x="5523693" y="3612118"/>
                <a:ext cx="4662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oMath>
                  </m:oMathPara>
                </a14:m>
                <a:endParaRPr lang="en-IN" dirty="0"/>
              </a:p>
            </p:txBody>
          </p:sp>
        </mc:Choice>
        <mc:Fallback>
          <p:sp>
            <p:nvSpPr>
              <p:cNvPr id="62" name="Rectangle 61">
                <a:extLst>
                  <a:ext uri="{FF2B5EF4-FFF2-40B4-BE49-F238E27FC236}">
                    <a16:creationId xmlns:a16="http://schemas.microsoft.com/office/drawing/2014/main" id="{662B7638-2327-0EDF-8516-470C713ADF4A}"/>
                  </a:ext>
                </a:extLst>
              </p:cNvPr>
              <p:cNvSpPr>
                <a:spLocks noRot="1" noChangeAspect="1" noMove="1" noResize="1" noEditPoints="1" noAdjustHandles="1" noChangeArrowheads="1" noChangeShapeType="1" noTextEdit="1"/>
              </p:cNvSpPr>
              <p:nvPr/>
            </p:nvSpPr>
            <p:spPr>
              <a:xfrm>
                <a:off x="5523693" y="3612118"/>
                <a:ext cx="466217" cy="369332"/>
              </a:xfrm>
              <a:prstGeom prst="rect">
                <a:avLst/>
              </a:prstGeom>
              <a:blipFill>
                <a:blip r:embed="rId6"/>
                <a:stretch>
                  <a:fillRect/>
                </a:stretch>
              </a:blipFill>
            </p:spPr>
            <p:txBody>
              <a:bodyPr/>
              <a:lstStyle/>
              <a:p>
                <a:r>
                  <a:rPr lang="en-IN">
                    <a:noFill/>
                  </a:rPr>
                  <a:t> </a:t>
                </a:r>
              </a:p>
            </p:txBody>
          </p:sp>
        </mc:Fallback>
      </mc:AlternateContent>
      <p:sp>
        <p:nvSpPr>
          <p:cNvPr id="63" name="Slide Number Placeholder 62">
            <a:extLst>
              <a:ext uri="{FF2B5EF4-FFF2-40B4-BE49-F238E27FC236}">
                <a16:creationId xmlns:a16="http://schemas.microsoft.com/office/drawing/2014/main" id="{E229DF0E-FDA9-E92E-403A-73A239C64C41}"/>
              </a:ext>
            </a:extLst>
          </p:cNvPr>
          <p:cNvSpPr>
            <a:spLocks noGrp="1"/>
          </p:cNvSpPr>
          <p:nvPr>
            <p:ph type="sldNum" sz="quarter" idx="12"/>
          </p:nvPr>
        </p:nvSpPr>
        <p:spPr/>
        <p:txBody>
          <a:bodyPr/>
          <a:lstStyle/>
          <a:p>
            <a:fld id="{0F893E13-5E8A-4CE6-A6ED-A96D49CB6F0B}" type="slidenum">
              <a:rPr lang="en-IN" smtClean="0"/>
              <a:t>14</a:t>
            </a:fld>
            <a:endParaRPr lang="en-IN"/>
          </a:p>
        </p:txBody>
      </p:sp>
    </p:spTree>
    <p:extLst>
      <p:ext uri="{BB962C8B-B14F-4D97-AF65-F5344CB8AC3E}">
        <p14:creationId xmlns:p14="http://schemas.microsoft.com/office/powerpoint/2010/main" val="3556195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6CF015-3DB7-7B27-7D3E-CDFC9760A9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1AE918-8C1D-53C2-804C-6EFEAD5C972F}"/>
              </a:ext>
            </a:extLst>
          </p:cNvPr>
          <p:cNvSpPr>
            <a:spLocks noGrp="1"/>
          </p:cNvSpPr>
          <p:nvPr>
            <p:ph type="title"/>
          </p:nvPr>
        </p:nvSpPr>
        <p:spPr>
          <a:xfrm>
            <a:off x="15383" y="-6916"/>
            <a:ext cx="10515600" cy="1325563"/>
          </a:xfrm>
        </p:spPr>
        <p:txBody>
          <a:bodyPr/>
          <a:lstStyle/>
          <a:p>
            <a:r>
              <a:rPr lang="en-IN" b="1" dirty="0">
                <a:solidFill>
                  <a:srgbClr val="C00000"/>
                </a:solidFill>
                <a:effectLst>
                  <a:outerShdw blurRad="38100" dist="38100" dir="2700000" algn="tl">
                    <a:srgbClr val="000000">
                      <a:alpha val="43137"/>
                    </a:srgbClr>
                  </a:outerShdw>
                </a:effectLst>
              </a:rPr>
              <a:t>Recurrent Neural Networks (RNN)</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0A42CD23-F4E8-9972-1563-BB2E893607D6}"/>
                  </a:ext>
                </a:extLst>
              </p:cNvPr>
              <p:cNvSpPr/>
              <p:nvPr/>
            </p:nvSpPr>
            <p:spPr>
              <a:xfrm>
                <a:off x="4481408" y="5663912"/>
                <a:ext cx="4148123" cy="523220"/>
              </a:xfrm>
              <a:prstGeom prst="rect">
                <a:avLst/>
              </a:prstGeom>
            </p:spPr>
            <p:txBody>
              <a:bodyPr wrap="none">
                <a:spAutoFit/>
              </a:bodyPr>
              <a:lstStyle/>
              <a:p>
                <a:pPr/>
                <a14:m>
                  <m:oMath xmlns:m="http://schemas.openxmlformats.org/officeDocument/2006/math">
                    <m:r>
                      <a:rPr lang="en-US" sz="2800" i="1" smtClean="0">
                        <a:latin typeface="Cambria Math" panose="02040503050406030204" pitchFamily="18" charset="0"/>
                      </a:rPr>
                      <m:t>𝑇</m:t>
                    </m:r>
                    <m:r>
                      <a:rPr lang="en-US" sz="2800" b="0" i="1" smtClean="0">
                        <a:latin typeface="Cambria Math" panose="02040503050406030204" pitchFamily="18" charset="0"/>
                      </a:rPr>
                      <m:t>h𝑒</m:t>
                    </m:r>
                  </m:oMath>
                </a14:m>
                <a:r>
                  <a:rPr lang="en-IN" sz="2800" dirty="0"/>
                  <a:t> </a:t>
                </a:r>
                <a14:m>
                  <m:oMath xmlns:m="http://schemas.openxmlformats.org/officeDocument/2006/math">
                    <m:r>
                      <a:rPr lang="en-US" sz="2800" i="1">
                        <a:latin typeface="Cambria Math" panose="02040503050406030204" pitchFamily="18" charset="0"/>
                      </a:rPr>
                      <m:t>𝑠𝑡𝑢𝑑𝑒𝑛𝑡</m:t>
                    </m:r>
                    <m:r>
                      <a:rPr lang="en-US" sz="2800" i="1">
                        <a:latin typeface="Cambria Math" panose="02040503050406030204" pitchFamily="18" charset="0"/>
                      </a:rPr>
                      <m:t> </m:t>
                    </m:r>
                    <m:r>
                      <a:rPr lang="en-US" sz="2800" i="1">
                        <a:latin typeface="Cambria Math" panose="02040503050406030204" pitchFamily="18" charset="0"/>
                      </a:rPr>
                      <m:t>𝑜𝑝𝑒𝑛𝑒𝑑</m:t>
                    </m:r>
                  </m:oMath>
                </a14:m>
                <a:r>
                  <a:rPr lang="en-IN" sz="2800" dirty="0"/>
                  <a:t> their</a:t>
                </a:r>
              </a:p>
            </p:txBody>
          </p:sp>
        </mc:Choice>
        <mc:Fallback>
          <p:sp>
            <p:nvSpPr>
              <p:cNvPr id="4" name="Rectangle 3">
                <a:extLst>
                  <a:ext uri="{FF2B5EF4-FFF2-40B4-BE49-F238E27FC236}">
                    <a16:creationId xmlns:a16="http://schemas.microsoft.com/office/drawing/2014/main" id="{0A42CD23-F4E8-9972-1563-BB2E893607D6}"/>
                  </a:ext>
                </a:extLst>
              </p:cNvPr>
              <p:cNvSpPr>
                <a:spLocks noRot="1" noChangeAspect="1" noMove="1" noResize="1" noEditPoints="1" noAdjustHandles="1" noChangeArrowheads="1" noChangeShapeType="1" noTextEdit="1"/>
              </p:cNvSpPr>
              <p:nvPr/>
            </p:nvSpPr>
            <p:spPr>
              <a:xfrm>
                <a:off x="4481408" y="5663912"/>
                <a:ext cx="4148123" cy="523220"/>
              </a:xfrm>
              <a:prstGeom prst="rect">
                <a:avLst/>
              </a:prstGeom>
              <a:blipFill>
                <a:blip r:embed="rId2"/>
                <a:stretch>
                  <a:fillRect t="-10465" r="-1762" b="-32558"/>
                </a:stretch>
              </a:blipFill>
            </p:spPr>
            <p:txBody>
              <a:bodyPr/>
              <a:lstStyle/>
              <a:p>
                <a:r>
                  <a:rPr lang="en-IN">
                    <a:noFill/>
                  </a:rPr>
                  <a:t> </a:t>
                </a:r>
              </a:p>
            </p:txBody>
          </p:sp>
        </mc:Fallback>
      </mc:AlternateContent>
      <p:cxnSp>
        <p:nvCxnSpPr>
          <p:cNvPr id="6" name="Straight Arrow Connector 5">
            <a:extLst>
              <a:ext uri="{FF2B5EF4-FFF2-40B4-BE49-F238E27FC236}">
                <a16:creationId xmlns:a16="http://schemas.microsoft.com/office/drawing/2014/main" id="{4BE58C01-F4C5-5849-3843-4D6897739D46}"/>
              </a:ext>
            </a:extLst>
          </p:cNvPr>
          <p:cNvCxnSpPr/>
          <p:nvPr/>
        </p:nvCxnSpPr>
        <p:spPr>
          <a:xfrm flipV="1">
            <a:off x="483870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BC900C06-B190-7EF5-94AE-740FF901017C}"/>
              </a:ext>
            </a:extLst>
          </p:cNvPr>
          <p:cNvSpPr/>
          <p:nvPr/>
        </p:nvSpPr>
        <p:spPr>
          <a:xfrm>
            <a:off x="448140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85799DFB-BE7E-A11C-A20B-6972C9786747}"/>
              </a:ext>
            </a:extLst>
          </p:cNvPr>
          <p:cNvSpPr/>
          <p:nvPr/>
        </p:nvSpPr>
        <p:spPr>
          <a:xfrm>
            <a:off x="4724400" y="33623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7A4A3FB7-C8CC-D8B3-7EAE-C3BA4D14B27C}"/>
              </a:ext>
            </a:extLst>
          </p:cNvPr>
          <p:cNvSpPr/>
          <p:nvPr/>
        </p:nvSpPr>
        <p:spPr>
          <a:xfrm>
            <a:off x="4724400" y="37147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42541B3D-9A7A-E370-AE57-4DF4A63ABDFA}"/>
              </a:ext>
            </a:extLst>
          </p:cNvPr>
          <p:cNvSpPr/>
          <p:nvPr/>
        </p:nvSpPr>
        <p:spPr>
          <a:xfrm>
            <a:off x="4724400" y="40767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D6E6868-90C4-24B9-B5EB-50455E174774}"/>
              </a:ext>
            </a:extLst>
          </p:cNvPr>
          <p:cNvSpPr/>
          <p:nvPr/>
        </p:nvSpPr>
        <p:spPr>
          <a:xfrm>
            <a:off x="4724400" y="44291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4861FF2A-ED01-377C-3018-14A871F77D7E}"/>
              </a:ext>
            </a:extLst>
          </p:cNvPr>
          <p:cNvCxnSpPr/>
          <p:nvPr/>
        </p:nvCxnSpPr>
        <p:spPr>
          <a:xfrm flipV="1">
            <a:off x="4838700" y="229552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34" name="Rectangle 33">
                <a:extLst>
                  <a:ext uri="{FF2B5EF4-FFF2-40B4-BE49-F238E27FC236}">
                    <a16:creationId xmlns:a16="http://schemas.microsoft.com/office/drawing/2014/main" id="{3C573F53-B912-3916-B4CD-17C27E82C4E7}"/>
                  </a:ext>
                </a:extLst>
              </p:cNvPr>
              <p:cNvSpPr/>
              <p:nvPr/>
            </p:nvSpPr>
            <p:spPr>
              <a:xfrm>
                <a:off x="4251693" y="893393"/>
                <a:ext cx="4907814" cy="369332"/>
              </a:xfrm>
              <a:prstGeom prst="rect">
                <a:avLst/>
              </a:prstGeom>
            </p:spPr>
            <p:txBody>
              <a:bodyPr wrap="square">
                <a:spAutoFit/>
              </a:bodyPr>
              <a:lstStyle/>
              <a:p>
                <a:r>
                  <a:rPr lang="en-US" dirty="0"/>
                  <a:t>Core idea: Apply the same weights </a:t>
                </a:r>
                <a14:m>
                  <m:oMath xmlns:m="http://schemas.openxmlformats.org/officeDocument/2006/math">
                    <m:r>
                      <a:rPr lang="en-US" b="0" i="1" smtClean="0">
                        <a:latin typeface="Cambria Math" panose="02040503050406030204" pitchFamily="18" charset="0"/>
                      </a:rPr>
                      <m:t>𝑊</m:t>
                    </m:r>
                  </m:oMath>
                </a14:m>
                <a:r>
                  <a:rPr lang="en-US" dirty="0"/>
                  <a:t> repeatedly</a:t>
                </a:r>
                <a:endParaRPr lang="en-IN" dirty="0"/>
              </a:p>
            </p:txBody>
          </p:sp>
        </mc:Choice>
        <mc:Fallback>
          <p:sp>
            <p:nvSpPr>
              <p:cNvPr id="34" name="Rectangle 33">
                <a:extLst>
                  <a:ext uri="{FF2B5EF4-FFF2-40B4-BE49-F238E27FC236}">
                    <a16:creationId xmlns:a16="http://schemas.microsoft.com/office/drawing/2014/main" id="{3C573F53-B912-3916-B4CD-17C27E82C4E7}"/>
                  </a:ext>
                </a:extLst>
              </p:cNvPr>
              <p:cNvSpPr>
                <a:spLocks noRot="1" noChangeAspect="1" noMove="1" noResize="1" noEditPoints="1" noAdjustHandles="1" noChangeArrowheads="1" noChangeShapeType="1" noTextEdit="1"/>
              </p:cNvSpPr>
              <p:nvPr/>
            </p:nvSpPr>
            <p:spPr>
              <a:xfrm>
                <a:off x="4251693" y="893393"/>
                <a:ext cx="4907814" cy="369332"/>
              </a:xfrm>
              <a:prstGeom prst="rect">
                <a:avLst/>
              </a:prstGeom>
              <a:blipFill>
                <a:blip r:embed="rId3"/>
                <a:stretch>
                  <a:fillRect l="-993" t="-10000" b="-2666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5" name="Rectangle 34">
                <a:extLst>
                  <a:ext uri="{FF2B5EF4-FFF2-40B4-BE49-F238E27FC236}">
                    <a16:creationId xmlns:a16="http://schemas.microsoft.com/office/drawing/2014/main" id="{8B13BD30-DE09-E102-A046-A2E0BCE68BC8}"/>
                  </a:ext>
                </a:extLst>
              </p:cNvPr>
              <p:cNvSpPr/>
              <p:nvPr/>
            </p:nvSpPr>
            <p:spPr>
              <a:xfrm>
                <a:off x="4295579" y="2806411"/>
                <a:ext cx="584327"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𝑖</m:t>
                              </m:r>
                            </m:e>
                          </m:d>
                        </m:sup>
                      </m:sSup>
                    </m:oMath>
                  </m:oMathPara>
                </a14:m>
                <a:endParaRPr lang="en-IN" dirty="0"/>
              </a:p>
            </p:txBody>
          </p:sp>
        </mc:Choice>
        <mc:Fallback>
          <p:sp>
            <p:nvSpPr>
              <p:cNvPr id="35" name="Rectangle 34">
                <a:extLst>
                  <a:ext uri="{FF2B5EF4-FFF2-40B4-BE49-F238E27FC236}">
                    <a16:creationId xmlns:a16="http://schemas.microsoft.com/office/drawing/2014/main" id="{8B13BD30-DE09-E102-A046-A2E0BCE68BC8}"/>
                  </a:ext>
                </a:extLst>
              </p:cNvPr>
              <p:cNvSpPr>
                <a:spLocks noRot="1" noChangeAspect="1" noMove="1" noResize="1" noEditPoints="1" noAdjustHandles="1" noChangeArrowheads="1" noChangeShapeType="1" noTextEdit="1"/>
              </p:cNvSpPr>
              <p:nvPr/>
            </p:nvSpPr>
            <p:spPr>
              <a:xfrm>
                <a:off x="4295579" y="2806411"/>
                <a:ext cx="584327" cy="387927"/>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6" name="Rectangle 35">
                <a:extLst>
                  <a:ext uri="{FF2B5EF4-FFF2-40B4-BE49-F238E27FC236}">
                    <a16:creationId xmlns:a16="http://schemas.microsoft.com/office/drawing/2014/main" id="{6B937B94-EA5F-7198-6C46-04C8697052CA}"/>
                  </a:ext>
                </a:extLst>
              </p:cNvPr>
              <p:cNvSpPr/>
              <p:nvPr/>
            </p:nvSpPr>
            <p:spPr>
              <a:xfrm>
                <a:off x="4528262" y="1977736"/>
                <a:ext cx="7428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𝑏</m:t>
                      </m:r>
                      <m:r>
                        <a:rPr lang="en-US" b="0" i="1" smtClean="0">
                          <a:latin typeface="Cambria Math" panose="02040503050406030204" pitchFamily="18" charset="0"/>
                        </a:rPr>
                        <m:t>𝑜𝑜𝑘</m:t>
                      </m:r>
                    </m:oMath>
                  </m:oMathPara>
                </a14:m>
                <a:endParaRPr lang="en-IN" dirty="0"/>
              </a:p>
            </p:txBody>
          </p:sp>
        </mc:Choice>
        <mc:Fallback>
          <p:sp>
            <p:nvSpPr>
              <p:cNvPr id="36" name="Rectangle 35">
                <a:extLst>
                  <a:ext uri="{FF2B5EF4-FFF2-40B4-BE49-F238E27FC236}">
                    <a16:creationId xmlns:a16="http://schemas.microsoft.com/office/drawing/2014/main" id="{6B937B94-EA5F-7198-6C46-04C8697052CA}"/>
                  </a:ext>
                </a:extLst>
              </p:cNvPr>
              <p:cNvSpPr>
                <a:spLocks noRot="1" noChangeAspect="1" noMove="1" noResize="1" noEditPoints="1" noAdjustHandles="1" noChangeArrowheads="1" noChangeShapeType="1" noTextEdit="1"/>
              </p:cNvSpPr>
              <p:nvPr/>
            </p:nvSpPr>
            <p:spPr>
              <a:xfrm>
                <a:off x="4528262" y="1977736"/>
                <a:ext cx="742832" cy="369332"/>
              </a:xfrm>
              <a:prstGeom prst="rect">
                <a:avLst/>
              </a:prstGeom>
              <a:blipFill>
                <a:blip r:embed="rId5"/>
                <a:stretch>
                  <a:fillRect/>
                </a:stretch>
              </a:blipFill>
            </p:spPr>
            <p:txBody>
              <a:bodyPr/>
              <a:lstStyle/>
              <a:p>
                <a:r>
                  <a:rPr lang="en-IN">
                    <a:noFill/>
                  </a:rPr>
                  <a:t> </a:t>
                </a:r>
              </a:p>
            </p:txBody>
          </p:sp>
        </mc:Fallback>
      </mc:AlternateContent>
      <p:sp>
        <p:nvSpPr>
          <p:cNvPr id="58" name="Rectangle 57">
            <a:extLst>
              <a:ext uri="{FF2B5EF4-FFF2-40B4-BE49-F238E27FC236}">
                <a16:creationId xmlns:a16="http://schemas.microsoft.com/office/drawing/2014/main" id="{E91A2CAA-7785-33FC-7689-FC74D7DC383A}"/>
              </a:ext>
            </a:extLst>
          </p:cNvPr>
          <p:cNvSpPr/>
          <p:nvPr/>
        </p:nvSpPr>
        <p:spPr>
          <a:xfrm>
            <a:off x="1219647" y="5660448"/>
            <a:ext cx="2805833" cy="369332"/>
          </a:xfrm>
          <a:prstGeom prst="rect">
            <a:avLst/>
          </a:prstGeom>
        </p:spPr>
        <p:txBody>
          <a:bodyPr wrap="none">
            <a:spAutoFit/>
          </a:bodyPr>
          <a:lstStyle/>
          <a:p>
            <a:r>
              <a:rPr lang="en-IN"/>
              <a:t>input sequence (any length)</a:t>
            </a:r>
            <a:endParaRPr lang="en-IN" dirty="0"/>
          </a:p>
        </p:txBody>
      </p:sp>
      <p:sp>
        <p:nvSpPr>
          <p:cNvPr id="59" name="Rectangle 58">
            <a:extLst>
              <a:ext uri="{FF2B5EF4-FFF2-40B4-BE49-F238E27FC236}">
                <a16:creationId xmlns:a16="http://schemas.microsoft.com/office/drawing/2014/main" id="{32F19717-4D13-9116-DBEB-4B1D855ECE84}"/>
              </a:ext>
            </a:extLst>
          </p:cNvPr>
          <p:cNvSpPr/>
          <p:nvPr/>
        </p:nvSpPr>
        <p:spPr>
          <a:xfrm>
            <a:off x="1874794" y="3855027"/>
            <a:ext cx="1495538" cy="369332"/>
          </a:xfrm>
          <a:prstGeom prst="rect">
            <a:avLst/>
          </a:prstGeom>
        </p:spPr>
        <p:txBody>
          <a:bodyPr wrap="none">
            <a:spAutoFit/>
          </a:bodyPr>
          <a:lstStyle/>
          <a:p>
            <a:r>
              <a:rPr lang="en-IN" dirty="0"/>
              <a:t>hidden states </a:t>
            </a:r>
          </a:p>
        </p:txBody>
      </p:sp>
      <p:sp>
        <p:nvSpPr>
          <p:cNvPr id="60" name="Rectangle 59">
            <a:extLst>
              <a:ext uri="{FF2B5EF4-FFF2-40B4-BE49-F238E27FC236}">
                <a16:creationId xmlns:a16="http://schemas.microsoft.com/office/drawing/2014/main" id="{9A213027-F608-89BE-0F5B-2831E9B87939}"/>
              </a:ext>
            </a:extLst>
          </p:cNvPr>
          <p:cNvSpPr/>
          <p:nvPr/>
        </p:nvSpPr>
        <p:spPr>
          <a:xfrm>
            <a:off x="1849629" y="2110859"/>
            <a:ext cx="1889235" cy="369332"/>
          </a:xfrm>
          <a:prstGeom prst="rect">
            <a:avLst/>
          </a:prstGeom>
        </p:spPr>
        <p:txBody>
          <a:bodyPr wrap="none">
            <a:spAutoFit/>
          </a:bodyPr>
          <a:lstStyle/>
          <a:p>
            <a:r>
              <a:rPr lang="en-IN" dirty="0"/>
              <a:t>outputs (optional)</a:t>
            </a:r>
          </a:p>
        </p:txBody>
      </p:sp>
      <p:sp>
        <p:nvSpPr>
          <p:cNvPr id="61" name="Freeform: Shape 60">
            <a:extLst>
              <a:ext uri="{FF2B5EF4-FFF2-40B4-BE49-F238E27FC236}">
                <a16:creationId xmlns:a16="http://schemas.microsoft.com/office/drawing/2014/main" id="{CB7A2125-13EB-0CDB-7475-CF11995A1C2F}"/>
              </a:ext>
            </a:extLst>
          </p:cNvPr>
          <p:cNvSpPr/>
          <p:nvPr/>
        </p:nvSpPr>
        <p:spPr>
          <a:xfrm>
            <a:off x="5131604" y="3569888"/>
            <a:ext cx="545295" cy="621923"/>
          </a:xfrm>
          <a:custGeom>
            <a:avLst/>
            <a:gdLst>
              <a:gd name="connsiteX0" fmla="*/ 40470 w 398962"/>
              <a:gd name="connsiteY0" fmla="*/ 173437 h 621923"/>
              <a:gd name="connsiteX1" fmla="*/ 307170 w 398962"/>
              <a:gd name="connsiteY1" fmla="*/ 21037 h 621923"/>
              <a:gd name="connsiteX2" fmla="*/ 383370 w 398962"/>
              <a:gd name="connsiteY2" fmla="*/ 583012 h 621923"/>
              <a:gd name="connsiteX3" fmla="*/ 30945 w 398962"/>
              <a:gd name="connsiteY3" fmla="*/ 573487 h 621923"/>
              <a:gd name="connsiteX4" fmla="*/ 40470 w 398962"/>
              <a:gd name="connsiteY4" fmla="*/ 573487 h 621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962" h="621923">
                <a:moveTo>
                  <a:pt x="40470" y="173437"/>
                </a:moveTo>
                <a:cubicBezTo>
                  <a:pt x="145245" y="63106"/>
                  <a:pt x="250020" y="-47225"/>
                  <a:pt x="307170" y="21037"/>
                </a:cubicBezTo>
                <a:cubicBezTo>
                  <a:pt x="364320" y="89299"/>
                  <a:pt x="429407" y="490937"/>
                  <a:pt x="383370" y="583012"/>
                </a:cubicBezTo>
                <a:cubicBezTo>
                  <a:pt x="337333" y="675087"/>
                  <a:pt x="88095" y="575075"/>
                  <a:pt x="30945" y="573487"/>
                </a:cubicBezTo>
                <a:cubicBezTo>
                  <a:pt x="-26205" y="571900"/>
                  <a:pt x="7132" y="572693"/>
                  <a:pt x="40470" y="573487"/>
                </a:cubicBezTo>
              </a:path>
            </a:pathLst>
          </a:custGeom>
          <a:noFill/>
          <a:ln w="38100">
            <a:solidFill>
              <a:srgbClr val="C0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62" name="Rectangle 61">
                <a:extLst>
                  <a:ext uri="{FF2B5EF4-FFF2-40B4-BE49-F238E27FC236}">
                    <a16:creationId xmlns:a16="http://schemas.microsoft.com/office/drawing/2014/main" id="{77A4D98C-36DB-80A5-5C8B-14C91EB25CC1}"/>
                  </a:ext>
                </a:extLst>
              </p:cNvPr>
              <p:cNvSpPr/>
              <p:nvPr/>
            </p:nvSpPr>
            <p:spPr>
              <a:xfrm>
                <a:off x="5523693" y="3612118"/>
                <a:ext cx="4662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oMath>
                  </m:oMathPara>
                </a14:m>
                <a:endParaRPr lang="en-IN" dirty="0"/>
              </a:p>
            </p:txBody>
          </p:sp>
        </mc:Choice>
        <mc:Fallback>
          <p:sp>
            <p:nvSpPr>
              <p:cNvPr id="62" name="Rectangle 61">
                <a:extLst>
                  <a:ext uri="{FF2B5EF4-FFF2-40B4-BE49-F238E27FC236}">
                    <a16:creationId xmlns:a16="http://schemas.microsoft.com/office/drawing/2014/main" id="{77A4D98C-36DB-80A5-5C8B-14C91EB25CC1}"/>
                  </a:ext>
                </a:extLst>
              </p:cNvPr>
              <p:cNvSpPr>
                <a:spLocks noRot="1" noChangeAspect="1" noMove="1" noResize="1" noEditPoints="1" noAdjustHandles="1" noChangeArrowheads="1" noChangeShapeType="1" noTextEdit="1"/>
              </p:cNvSpPr>
              <p:nvPr/>
            </p:nvSpPr>
            <p:spPr>
              <a:xfrm>
                <a:off x="5523693" y="3612118"/>
                <a:ext cx="466217" cy="369332"/>
              </a:xfrm>
              <a:prstGeom prst="rect">
                <a:avLst/>
              </a:prstGeom>
              <a:blipFill>
                <a:blip r:embed="rId6"/>
                <a:stretch>
                  <a:fillRect/>
                </a:stretch>
              </a:blipFill>
            </p:spPr>
            <p:txBody>
              <a:bodyPr/>
              <a:lstStyle/>
              <a:p>
                <a:r>
                  <a:rPr lang="en-IN">
                    <a:noFill/>
                  </a:rPr>
                  <a:t> </a:t>
                </a:r>
              </a:p>
            </p:txBody>
          </p:sp>
        </mc:Fallback>
      </mc:AlternateContent>
      <p:sp>
        <p:nvSpPr>
          <p:cNvPr id="63" name="Slide Number Placeholder 62">
            <a:extLst>
              <a:ext uri="{FF2B5EF4-FFF2-40B4-BE49-F238E27FC236}">
                <a16:creationId xmlns:a16="http://schemas.microsoft.com/office/drawing/2014/main" id="{CFAA96AF-84AC-8D6F-DB34-E4542804D300}"/>
              </a:ext>
            </a:extLst>
          </p:cNvPr>
          <p:cNvSpPr>
            <a:spLocks noGrp="1"/>
          </p:cNvSpPr>
          <p:nvPr>
            <p:ph type="sldNum" sz="quarter" idx="12"/>
          </p:nvPr>
        </p:nvSpPr>
        <p:spPr/>
        <p:txBody>
          <a:bodyPr/>
          <a:lstStyle/>
          <a:p>
            <a:fld id="{0F893E13-5E8A-4CE6-A6ED-A96D49CB6F0B}" type="slidenum">
              <a:rPr lang="en-IN" smtClean="0"/>
              <a:t>15</a:t>
            </a:fld>
            <a:endParaRPr lang="en-IN"/>
          </a:p>
        </p:txBody>
      </p:sp>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32041FDE-8213-F644-3DA4-7660B293AA0B}"/>
                  </a:ext>
                </a:extLst>
              </p14:cNvPr>
              <p14:cNvContentPartPr/>
              <p14:nvPr/>
            </p14:nvContentPartPr>
            <p14:xfrm>
              <a:off x="3146760" y="3035160"/>
              <a:ext cx="1612080" cy="957240"/>
            </p14:xfrm>
          </p:contentPart>
        </mc:Choice>
        <mc:Fallback>
          <p:pic>
            <p:nvPicPr>
              <p:cNvPr id="3" name="Ink 2">
                <a:extLst>
                  <a:ext uri="{FF2B5EF4-FFF2-40B4-BE49-F238E27FC236}">
                    <a16:creationId xmlns:a16="http://schemas.microsoft.com/office/drawing/2014/main" id="{32041FDE-8213-F644-3DA4-7660B293AA0B}"/>
                  </a:ext>
                </a:extLst>
              </p:cNvPr>
              <p:cNvPicPr/>
              <p:nvPr/>
            </p:nvPicPr>
            <p:blipFill>
              <a:blip r:embed="rId8"/>
              <a:stretch>
                <a:fillRect/>
              </a:stretch>
            </p:blipFill>
            <p:spPr>
              <a:xfrm>
                <a:off x="3137400" y="3025800"/>
                <a:ext cx="1630800" cy="975960"/>
              </a:xfrm>
              <a:prstGeom prst="rect">
                <a:avLst/>
              </a:prstGeom>
            </p:spPr>
          </p:pic>
        </mc:Fallback>
      </mc:AlternateContent>
    </p:spTree>
    <p:extLst>
      <p:ext uri="{BB962C8B-B14F-4D97-AF65-F5344CB8AC3E}">
        <p14:creationId xmlns:p14="http://schemas.microsoft.com/office/powerpoint/2010/main" val="3327312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5975F-F90E-4744-A14F-30DE5F9E3596}"/>
              </a:ext>
            </a:extLst>
          </p:cNvPr>
          <p:cNvSpPr>
            <a:spLocks noGrp="1"/>
          </p:cNvSpPr>
          <p:nvPr>
            <p:ph type="title"/>
          </p:nvPr>
        </p:nvSpPr>
        <p:spPr>
          <a:xfrm>
            <a:off x="15383" y="-6916"/>
            <a:ext cx="10515600" cy="1325563"/>
          </a:xfrm>
        </p:spPr>
        <p:txBody>
          <a:bodyPr/>
          <a:lstStyle/>
          <a:p>
            <a:r>
              <a:rPr lang="en-IN" b="1" dirty="0">
                <a:solidFill>
                  <a:srgbClr val="C00000"/>
                </a:solidFill>
                <a:effectLst>
                  <a:outerShdw blurRad="38100" dist="38100" dir="2700000" algn="tl">
                    <a:srgbClr val="000000">
                      <a:alpha val="43137"/>
                    </a:srgbClr>
                  </a:outerShdw>
                </a:effectLst>
              </a:rPr>
              <a:t>Recurrent Neural Networks (RNN)</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531FECA-E447-4204-B0E4-8E4339E11BC3}"/>
                  </a:ext>
                </a:extLst>
              </p:cNvPr>
              <p:cNvSpPr/>
              <p:nvPr/>
            </p:nvSpPr>
            <p:spPr>
              <a:xfrm>
                <a:off x="4481408" y="5663912"/>
                <a:ext cx="861646" cy="5522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𝑥</m:t>
                          </m:r>
                        </m:e>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e>
                          </m:d>
                        </m:sup>
                      </m:sSup>
                    </m:oMath>
                  </m:oMathPara>
                </a14:m>
                <a:endParaRPr lang="en-IN" sz="2800" dirty="0"/>
              </a:p>
            </p:txBody>
          </p:sp>
        </mc:Choice>
        <mc:Fallback xmlns="">
          <p:sp>
            <p:nvSpPr>
              <p:cNvPr id="4" name="Rectangle 3">
                <a:extLst>
                  <a:ext uri="{FF2B5EF4-FFF2-40B4-BE49-F238E27FC236}">
                    <a16:creationId xmlns:a16="http://schemas.microsoft.com/office/drawing/2014/main" id="{B531FECA-E447-4204-B0E4-8E4339E11BC3}"/>
                  </a:ext>
                </a:extLst>
              </p:cNvPr>
              <p:cNvSpPr>
                <a:spLocks noRot="1" noChangeAspect="1" noMove="1" noResize="1" noEditPoints="1" noAdjustHandles="1" noChangeArrowheads="1" noChangeShapeType="1" noTextEdit="1"/>
              </p:cNvSpPr>
              <p:nvPr/>
            </p:nvSpPr>
            <p:spPr>
              <a:xfrm>
                <a:off x="4481408" y="5663912"/>
                <a:ext cx="861646" cy="552267"/>
              </a:xfrm>
              <a:prstGeom prst="rect">
                <a:avLst/>
              </a:prstGeom>
              <a:blipFill>
                <a:blip r:embed="rId2"/>
                <a:stretch>
                  <a:fillRect/>
                </a:stretch>
              </a:blipFill>
            </p:spPr>
            <p:txBody>
              <a:bodyPr/>
              <a:lstStyle/>
              <a:p>
                <a:r>
                  <a:rPr lang="en-IN">
                    <a:noFill/>
                  </a:rPr>
                  <a:t> </a:t>
                </a:r>
              </a:p>
            </p:txBody>
          </p:sp>
        </mc:Fallback>
      </mc:AlternateContent>
      <p:cxnSp>
        <p:nvCxnSpPr>
          <p:cNvPr id="6" name="Straight Arrow Connector 5">
            <a:extLst>
              <a:ext uri="{FF2B5EF4-FFF2-40B4-BE49-F238E27FC236}">
                <a16:creationId xmlns:a16="http://schemas.microsoft.com/office/drawing/2014/main" id="{6E70CFEC-5E9B-45E8-AD38-5FEA4EDE817B}"/>
              </a:ext>
            </a:extLst>
          </p:cNvPr>
          <p:cNvCxnSpPr/>
          <p:nvPr/>
        </p:nvCxnSpPr>
        <p:spPr>
          <a:xfrm flipV="1">
            <a:off x="483870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B3B914A5-7734-4AD5-92BD-2866B7B698C5}"/>
              </a:ext>
            </a:extLst>
          </p:cNvPr>
          <p:cNvSpPr/>
          <p:nvPr/>
        </p:nvSpPr>
        <p:spPr>
          <a:xfrm>
            <a:off x="448140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285F13CC-F64D-490B-AD78-204DF74FD3AD}"/>
              </a:ext>
            </a:extLst>
          </p:cNvPr>
          <p:cNvSpPr/>
          <p:nvPr/>
        </p:nvSpPr>
        <p:spPr>
          <a:xfrm>
            <a:off x="4724400" y="33623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ECDBED0B-D693-479D-A4B9-DF9A05AD7563}"/>
              </a:ext>
            </a:extLst>
          </p:cNvPr>
          <p:cNvSpPr/>
          <p:nvPr/>
        </p:nvSpPr>
        <p:spPr>
          <a:xfrm>
            <a:off x="4724400" y="37147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B9037544-926E-4747-AF6D-37F28FF6451F}"/>
              </a:ext>
            </a:extLst>
          </p:cNvPr>
          <p:cNvSpPr/>
          <p:nvPr/>
        </p:nvSpPr>
        <p:spPr>
          <a:xfrm>
            <a:off x="4724400" y="40767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2708E954-C56C-4F4C-A513-364D3E830260}"/>
              </a:ext>
            </a:extLst>
          </p:cNvPr>
          <p:cNvSpPr/>
          <p:nvPr/>
        </p:nvSpPr>
        <p:spPr>
          <a:xfrm>
            <a:off x="4724400" y="44291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AB501BC0-FD88-4F61-8579-202C0E76764F}"/>
              </a:ext>
            </a:extLst>
          </p:cNvPr>
          <p:cNvCxnSpPr/>
          <p:nvPr/>
        </p:nvCxnSpPr>
        <p:spPr>
          <a:xfrm flipV="1">
            <a:off x="4838700" y="229552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172BCC30-4FDD-42F8-B601-60A5EB1D9486}"/>
                  </a:ext>
                </a:extLst>
              </p:cNvPr>
              <p:cNvSpPr/>
              <p:nvPr/>
            </p:nvSpPr>
            <p:spPr>
              <a:xfrm>
                <a:off x="4251693" y="893393"/>
                <a:ext cx="4907814" cy="369332"/>
              </a:xfrm>
              <a:prstGeom prst="rect">
                <a:avLst/>
              </a:prstGeom>
            </p:spPr>
            <p:txBody>
              <a:bodyPr wrap="square">
                <a:spAutoFit/>
              </a:bodyPr>
              <a:lstStyle/>
              <a:p>
                <a:r>
                  <a:rPr lang="en-US" dirty="0"/>
                  <a:t>Core idea: Apply the same weights </a:t>
                </a:r>
                <a14:m>
                  <m:oMath xmlns:m="http://schemas.openxmlformats.org/officeDocument/2006/math">
                    <m:r>
                      <a:rPr lang="en-US" b="0" i="1" smtClean="0">
                        <a:latin typeface="Cambria Math" panose="02040503050406030204" pitchFamily="18" charset="0"/>
                      </a:rPr>
                      <m:t>𝑊</m:t>
                    </m:r>
                  </m:oMath>
                </a14:m>
                <a:r>
                  <a:rPr lang="en-US" dirty="0"/>
                  <a:t> repeatedly</a:t>
                </a:r>
                <a:endParaRPr lang="en-IN" dirty="0"/>
              </a:p>
            </p:txBody>
          </p:sp>
        </mc:Choice>
        <mc:Fallback xmlns="">
          <p:sp>
            <p:nvSpPr>
              <p:cNvPr id="34" name="Rectangle 33">
                <a:extLst>
                  <a:ext uri="{FF2B5EF4-FFF2-40B4-BE49-F238E27FC236}">
                    <a16:creationId xmlns:a16="http://schemas.microsoft.com/office/drawing/2014/main" id="{172BCC30-4FDD-42F8-B601-60A5EB1D9486}"/>
                  </a:ext>
                </a:extLst>
              </p:cNvPr>
              <p:cNvSpPr>
                <a:spLocks noRot="1" noChangeAspect="1" noMove="1" noResize="1" noEditPoints="1" noAdjustHandles="1" noChangeArrowheads="1" noChangeShapeType="1" noTextEdit="1"/>
              </p:cNvSpPr>
              <p:nvPr/>
            </p:nvSpPr>
            <p:spPr>
              <a:xfrm>
                <a:off x="4251693" y="893393"/>
                <a:ext cx="4907814" cy="369332"/>
              </a:xfrm>
              <a:prstGeom prst="rect">
                <a:avLst/>
              </a:prstGeom>
              <a:blipFill>
                <a:blip r:embed="rId3"/>
                <a:stretch>
                  <a:fillRect l="-993" t="-10000" b="-2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36C3492C-62C1-4893-A36E-20A2421C0C93}"/>
                  </a:ext>
                </a:extLst>
              </p:cNvPr>
              <p:cNvSpPr/>
              <p:nvPr/>
            </p:nvSpPr>
            <p:spPr>
              <a:xfrm>
                <a:off x="4295579" y="2806411"/>
                <a:ext cx="617028"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i="1">
                                  <a:latin typeface="Cambria Math" panose="02040503050406030204" pitchFamily="18" charset="0"/>
                                </a:rPr>
                                <m:t>1</m:t>
                              </m:r>
                            </m:e>
                          </m:d>
                        </m:sup>
                      </m:sSup>
                    </m:oMath>
                  </m:oMathPara>
                </a14:m>
                <a:endParaRPr lang="en-IN" dirty="0"/>
              </a:p>
            </p:txBody>
          </p:sp>
        </mc:Choice>
        <mc:Fallback xmlns="">
          <p:sp>
            <p:nvSpPr>
              <p:cNvPr id="35" name="Rectangle 34">
                <a:extLst>
                  <a:ext uri="{FF2B5EF4-FFF2-40B4-BE49-F238E27FC236}">
                    <a16:creationId xmlns:a16="http://schemas.microsoft.com/office/drawing/2014/main" id="{36C3492C-62C1-4893-A36E-20A2421C0C93}"/>
                  </a:ext>
                </a:extLst>
              </p:cNvPr>
              <p:cNvSpPr>
                <a:spLocks noRot="1" noChangeAspect="1" noMove="1" noResize="1" noEditPoints="1" noAdjustHandles="1" noChangeArrowheads="1" noChangeShapeType="1" noTextEdit="1"/>
              </p:cNvSpPr>
              <p:nvPr/>
            </p:nvSpPr>
            <p:spPr>
              <a:xfrm>
                <a:off x="4295579" y="2806411"/>
                <a:ext cx="617028" cy="387927"/>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FD223C5B-1724-4AE5-A806-D95E9119CAD3}"/>
                  </a:ext>
                </a:extLst>
              </p:cNvPr>
              <p:cNvSpPr/>
              <p:nvPr/>
            </p:nvSpPr>
            <p:spPr>
              <a:xfrm>
                <a:off x="4528262" y="1977736"/>
                <a:ext cx="625941"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p>
                          <m:d>
                            <m:dPr>
                              <m:ctrlPr>
                                <a:rPr lang="en-US" i="1">
                                  <a:latin typeface="Cambria Math" panose="02040503050406030204" pitchFamily="18" charset="0"/>
                                </a:rPr>
                              </m:ctrlPr>
                            </m:dPr>
                            <m:e>
                              <m:r>
                                <a:rPr lang="en-US" i="1">
                                  <a:latin typeface="Cambria Math" panose="02040503050406030204" pitchFamily="18" charset="0"/>
                                </a:rPr>
                                <m:t>1</m:t>
                              </m:r>
                            </m:e>
                          </m:d>
                        </m:sup>
                      </m:sSup>
                    </m:oMath>
                  </m:oMathPara>
                </a14:m>
                <a:endParaRPr lang="en-IN" dirty="0"/>
              </a:p>
            </p:txBody>
          </p:sp>
        </mc:Choice>
        <mc:Fallback xmlns="">
          <p:sp>
            <p:nvSpPr>
              <p:cNvPr id="36" name="Rectangle 35">
                <a:extLst>
                  <a:ext uri="{FF2B5EF4-FFF2-40B4-BE49-F238E27FC236}">
                    <a16:creationId xmlns:a16="http://schemas.microsoft.com/office/drawing/2014/main" id="{FD223C5B-1724-4AE5-A806-D95E9119CAD3}"/>
                  </a:ext>
                </a:extLst>
              </p:cNvPr>
              <p:cNvSpPr>
                <a:spLocks noRot="1" noChangeAspect="1" noMove="1" noResize="1" noEditPoints="1" noAdjustHandles="1" noChangeArrowheads="1" noChangeShapeType="1" noTextEdit="1"/>
              </p:cNvSpPr>
              <p:nvPr/>
            </p:nvSpPr>
            <p:spPr>
              <a:xfrm>
                <a:off x="4528262" y="1977736"/>
                <a:ext cx="625941" cy="387927"/>
              </a:xfrm>
              <a:prstGeom prst="rect">
                <a:avLst/>
              </a:prstGeom>
              <a:blipFill>
                <a:blip r:embed="rId5"/>
                <a:stretch>
                  <a:fillRect t="-1563" r="-971" b="-6250"/>
                </a:stretch>
              </a:blipFill>
            </p:spPr>
            <p:txBody>
              <a:bodyPr/>
              <a:lstStyle/>
              <a:p>
                <a:r>
                  <a:rPr lang="en-IN">
                    <a:noFill/>
                  </a:rPr>
                  <a:t> </a:t>
                </a:r>
              </a:p>
            </p:txBody>
          </p:sp>
        </mc:Fallback>
      </mc:AlternateContent>
      <p:sp>
        <p:nvSpPr>
          <p:cNvPr id="58" name="Rectangle 57">
            <a:extLst>
              <a:ext uri="{FF2B5EF4-FFF2-40B4-BE49-F238E27FC236}">
                <a16:creationId xmlns:a16="http://schemas.microsoft.com/office/drawing/2014/main" id="{6A5E971F-E9E2-491F-BE26-FB08F5D3040E}"/>
              </a:ext>
            </a:extLst>
          </p:cNvPr>
          <p:cNvSpPr/>
          <p:nvPr/>
        </p:nvSpPr>
        <p:spPr>
          <a:xfrm>
            <a:off x="1219647" y="5660448"/>
            <a:ext cx="2805833" cy="369332"/>
          </a:xfrm>
          <a:prstGeom prst="rect">
            <a:avLst/>
          </a:prstGeom>
        </p:spPr>
        <p:txBody>
          <a:bodyPr wrap="none">
            <a:spAutoFit/>
          </a:bodyPr>
          <a:lstStyle/>
          <a:p>
            <a:r>
              <a:rPr lang="en-IN"/>
              <a:t>input sequence (any length)</a:t>
            </a:r>
            <a:endParaRPr lang="en-IN" dirty="0"/>
          </a:p>
        </p:txBody>
      </p:sp>
      <p:sp>
        <p:nvSpPr>
          <p:cNvPr id="59" name="Rectangle 58">
            <a:extLst>
              <a:ext uri="{FF2B5EF4-FFF2-40B4-BE49-F238E27FC236}">
                <a16:creationId xmlns:a16="http://schemas.microsoft.com/office/drawing/2014/main" id="{FED830EF-F971-4B04-B64C-FE788FBD3C06}"/>
              </a:ext>
            </a:extLst>
          </p:cNvPr>
          <p:cNvSpPr/>
          <p:nvPr/>
        </p:nvSpPr>
        <p:spPr>
          <a:xfrm>
            <a:off x="1874794" y="3855027"/>
            <a:ext cx="1495538" cy="369332"/>
          </a:xfrm>
          <a:prstGeom prst="rect">
            <a:avLst/>
          </a:prstGeom>
        </p:spPr>
        <p:txBody>
          <a:bodyPr wrap="none">
            <a:spAutoFit/>
          </a:bodyPr>
          <a:lstStyle/>
          <a:p>
            <a:r>
              <a:rPr lang="en-IN" dirty="0"/>
              <a:t>hidden states </a:t>
            </a:r>
          </a:p>
        </p:txBody>
      </p:sp>
      <p:sp>
        <p:nvSpPr>
          <p:cNvPr id="60" name="Rectangle 59">
            <a:extLst>
              <a:ext uri="{FF2B5EF4-FFF2-40B4-BE49-F238E27FC236}">
                <a16:creationId xmlns:a16="http://schemas.microsoft.com/office/drawing/2014/main" id="{5A73C8BE-9DB3-499F-8BB7-E1680CFA2DB6}"/>
              </a:ext>
            </a:extLst>
          </p:cNvPr>
          <p:cNvSpPr/>
          <p:nvPr/>
        </p:nvSpPr>
        <p:spPr>
          <a:xfrm>
            <a:off x="1849629" y="2110859"/>
            <a:ext cx="1889235" cy="369332"/>
          </a:xfrm>
          <a:prstGeom prst="rect">
            <a:avLst/>
          </a:prstGeom>
        </p:spPr>
        <p:txBody>
          <a:bodyPr wrap="none">
            <a:spAutoFit/>
          </a:bodyPr>
          <a:lstStyle/>
          <a:p>
            <a:r>
              <a:rPr lang="en-IN" dirty="0"/>
              <a:t>outputs (optional)</a:t>
            </a:r>
          </a:p>
        </p:txBody>
      </p:sp>
      <p:grpSp>
        <p:nvGrpSpPr>
          <p:cNvPr id="63" name="Group 62">
            <a:extLst>
              <a:ext uri="{FF2B5EF4-FFF2-40B4-BE49-F238E27FC236}">
                <a16:creationId xmlns:a16="http://schemas.microsoft.com/office/drawing/2014/main" id="{A2354CDB-D4F5-4160-A7D1-8D3A6D2A3F37}"/>
              </a:ext>
            </a:extLst>
          </p:cNvPr>
          <p:cNvGrpSpPr/>
          <p:nvPr/>
        </p:nvGrpSpPr>
        <p:grpSpPr>
          <a:xfrm>
            <a:off x="5162550" y="1989860"/>
            <a:ext cx="2488348" cy="4220257"/>
            <a:chOff x="5162550" y="1989860"/>
            <a:chExt cx="2488348" cy="4220257"/>
          </a:xfrm>
        </p:grpSpPr>
        <p:sp>
          <p:nvSpPr>
            <p:cNvPr id="45" name="Rectangle 44">
              <a:extLst>
                <a:ext uri="{FF2B5EF4-FFF2-40B4-BE49-F238E27FC236}">
                  <a16:creationId xmlns:a16="http://schemas.microsoft.com/office/drawing/2014/main" id="{2E11CE53-BE47-4EDF-92D4-066F17900F5D}"/>
                </a:ext>
              </a:extLst>
            </p:cNvPr>
            <p:cNvSpPr/>
            <p:nvPr/>
          </p:nvSpPr>
          <p:spPr>
            <a:xfrm>
              <a:off x="5423719" y="3590492"/>
              <a:ext cx="389850" cy="369332"/>
            </a:xfrm>
            <a:prstGeom prst="rect">
              <a:avLst/>
            </a:prstGeom>
          </p:spPr>
          <p:txBody>
            <a:bodyPr wrap="none">
              <a:spAutoFit/>
            </a:bodyPr>
            <a:lstStyle/>
            <a:p>
              <a:r>
                <a:rPr lang="en-US" dirty="0"/>
                <a:t>W</a:t>
              </a:r>
              <a:endParaRPr lang="en-IN" dirty="0"/>
            </a:p>
          </p:txBody>
        </p:sp>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E6ABC262-FCBA-43EA-8942-77C93A1EFB45}"/>
                    </a:ext>
                  </a:extLst>
                </p:cNvPr>
                <p:cNvSpPr/>
                <p:nvPr/>
              </p:nvSpPr>
              <p:spPr>
                <a:xfrm>
                  <a:off x="5848112" y="2818535"/>
                  <a:ext cx="617027"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2</m:t>
                                </m:r>
                              </m:e>
                            </m:d>
                          </m:sup>
                        </m:sSup>
                      </m:oMath>
                    </m:oMathPara>
                  </a14:m>
                  <a:endParaRPr lang="en-IN" dirty="0"/>
                </a:p>
              </p:txBody>
            </p:sp>
          </mc:Choice>
          <mc:Fallback xmlns="">
            <p:sp>
              <p:nvSpPr>
                <p:cNvPr id="50" name="Rectangle 49">
                  <a:extLst>
                    <a:ext uri="{FF2B5EF4-FFF2-40B4-BE49-F238E27FC236}">
                      <a16:creationId xmlns:a16="http://schemas.microsoft.com/office/drawing/2014/main" id="{E6ABC262-FCBA-43EA-8942-77C93A1EFB45}"/>
                    </a:ext>
                  </a:extLst>
                </p:cNvPr>
                <p:cNvSpPr>
                  <a:spLocks noRot="1" noChangeAspect="1" noMove="1" noResize="1" noEditPoints="1" noAdjustHandles="1" noChangeArrowheads="1" noChangeShapeType="1" noTextEdit="1"/>
                </p:cNvSpPr>
                <p:nvPr/>
              </p:nvSpPr>
              <p:spPr>
                <a:xfrm>
                  <a:off x="5848112" y="2818535"/>
                  <a:ext cx="617027" cy="387927"/>
                </a:xfrm>
                <a:prstGeom prst="rect">
                  <a:avLst/>
                </a:prstGeom>
                <a:blipFill>
                  <a:blip r:embed="rId6"/>
                  <a:stretch>
                    <a:fillRect/>
                  </a:stretch>
                </a:blipFill>
              </p:spPr>
              <p:txBody>
                <a:bodyPr/>
                <a:lstStyle/>
                <a:p>
                  <a:r>
                    <a:rPr lang="en-IN">
                      <a:noFill/>
                    </a:rPr>
                    <a:t> </a:t>
                  </a:r>
                </a:p>
              </p:txBody>
            </p:sp>
          </mc:Fallback>
        </mc:AlternateContent>
        <p:grpSp>
          <p:nvGrpSpPr>
            <p:cNvPr id="62" name="Group 61">
              <a:extLst>
                <a:ext uri="{FF2B5EF4-FFF2-40B4-BE49-F238E27FC236}">
                  <a16:creationId xmlns:a16="http://schemas.microsoft.com/office/drawing/2014/main" id="{9E7BCEA6-7AED-4C93-9EB5-8DBF06E04DD2}"/>
                </a:ext>
              </a:extLst>
            </p:cNvPr>
            <p:cNvGrpSpPr/>
            <p:nvPr/>
          </p:nvGrpSpPr>
          <p:grpSpPr>
            <a:xfrm>
              <a:off x="5162550" y="1989860"/>
              <a:ext cx="2488348" cy="4220257"/>
              <a:chOff x="5162550" y="1989860"/>
              <a:chExt cx="2488348" cy="4220257"/>
            </a:xfrm>
          </p:grpSpPr>
          <p:cxnSp>
            <p:nvCxnSpPr>
              <p:cNvPr id="38" name="Straight Arrow Connector 37">
                <a:extLst>
                  <a:ext uri="{FF2B5EF4-FFF2-40B4-BE49-F238E27FC236}">
                    <a16:creationId xmlns:a16="http://schemas.microsoft.com/office/drawing/2014/main" id="{4410F6B7-462E-4AC2-B1C4-85B77A6B5C9F}"/>
                  </a:ext>
                </a:extLst>
              </p:cNvPr>
              <p:cNvCxnSpPr>
                <a:stCxn id="7" idx="3"/>
                <a:endCxn id="14" idx="1"/>
              </p:cNvCxnSpPr>
              <p:nvPr/>
            </p:nvCxnSpPr>
            <p:spPr>
              <a:xfrm>
                <a:off x="5162550" y="3981450"/>
                <a:ext cx="86190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nvGrpSpPr>
              <p:cNvPr id="42" name="Group 41">
                <a:extLst>
                  <a:ext uri="{FF2B5EF4-FFF2-40B4-BE49-F238E27FC236}">
                    <a16:creationId xmlns:a16="http://schemas.microsoft.com/office/drawing/2014/main" id="{6DE9B051-1616-46AE-A6FA-05AF1720C62A}"/>
                  </a:ext>
                </a:extLst>
              </p:cNvPr>
              <p:cNvGrpSpPr/>
              <p:nvPr/>
            </p:nvGrpSpPr>
            <p:grpSpPr>
              <a:xfrm>
                <a:off x="6024458" y="1989860"/>
                <a:ext cx="1626440" cy="4220257"/>
                <a:chOff x="6024458" y="1989860"/>
                <a:chExt cx="1626440" cy="4220257"/>
              </a:xfrm>
            </p:grpSpPr>
            <p:cxnSp>
              <p:nvCxnSpPr>
                <p:cNvPr id="39" name="Straight Arrow Connector 38">
                  <a:extLst>
                    <a:ext uri="{FF2B5EF4-FFF2-40B4-BE49-F238E27FC236}">
                      <a16:creationId xmlns:a16="http://schemas.microsoft.com/office/drawing/2014/main" id="{A355041A-B47B-4C6F-823D-606DCB58F9A1}"/>
                    </a:ext>
                  </a:extLst>
                </p:cNvPr>
                <p:cNvCxnSpPr>
                  <a:cxnSpLocks/>
                  <a:stCxn id="14" idx="3"/>
                  <a:endCxn id="21" idx="1"/>
                </p:cNvCxnSpPr>
                <p:nvPr/>
              </p:nvCxnSpPr>
              <p:spPr>
                <a:xfrm>
                  <a:off x="6705600" y="3981450"/>
                  <a:ext cx="94529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6" name="Rectangle 45">
                  <a:extLst>
                    <a:ext uri="{FF2B5EF4-FFF2-40B4-BE49-F238E27FC236}">
                      <a16:creationId xmlns:a16="http://schemas.microsoft.com/office/drawing/2014/main" id="{0A3B7F50-D617-4F20-80E6-7F179AF127EE}"/>
                    </a:ext>
                  </a:extLst>
                </p:cNvPr>
                <p:cNvSpPr/>
                <p:nvPr/>
              </p:nvSpPr>
              <p:spPr>
                <a:xfrm>
                  <a:off x="6937873" y="3595254"/>
                  <a:ext cx="389850" cy="369332"/>
                </a:xfrm>
                <a:prstGeom prst="rect">
                  <a:avLst/>
                </a:prstGeom>
              </p:spPr>
              <p:txBody>
                <a:bodyPr wrap="none">
                  <a:spAutoFit/>
                </a:bodyPr>
                <a:lstStyle/>
                <a:p>
                  <a:r>
                    <a:rPr lang="en-US" dirty="0"/>
                    <a:t>W</a:t>
                  </a:r>
                  <a:endParaRPr lang="en-IN" dirty="0"/>
                </a:p>
              </p:txBody>
            </p:sp>
            <p:grpSp>
              <p:nvGrpSpPr>
                <p:cNvPr id="41" name="Group 40">
                  <a:extLst>
                    <a:ext uri="{FF2B5EF4-FFF2-40B4-BE49-F238E27FC236}">
                      <a16:creationId xmlns:a16="http://schemas.microsoft.com/office/drawing/2014/main" id="{44ACFED8-D91D-48F4-A85C-77F0C44E035F}"/>
                    </a:ext>
                  </a:extLst>
                </p:cNvPr>
                <p:cNvGrpSpPr/>
                <p:nvPr/>
              </p:nvGrpSpPr>
              <p:grpSpPr>
                <a:xfrm>
                  <a:off x="6024458" y="1989860"/>
                  <a:ext cx="967883" cy="4220257"/>
                  <a:chOff x="6024458" y="1989860"/>
                  <a:chExt cx="967883" cy="4220257"/>
                </a:xfrm>
              </p:grpSpPr>
              <p:cxnSp>
                <p:nvCxnSpPr>
                  <p:cNvPr id="13" name="Straight Arrow Connector 12">
                    <a:extLst>
                      <a:ext uri="{FF2B5EF4-FFF2-40B4-BE49-F238E27FC236}">
                        <a16:creationId xmlns:a16="http://schemas.microsoft.com/office/drawing/2014/main" id="{54F19660-542A-4453-8169-0E26A9E5F97C}"/>
                      </a:ext>
                    </a:extLst>
                  </p:cNvPr>
                  <p:cNvCxnSpPr/>
                  <p:nvPr/>
                </p:nvCxnSpPr>
                <p:spPr>
                  <a:xfrm flipV="1">
                    <a:off x="638175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id="{65330F68-C7C2-4816-8106-76AC9E5A569E}"/>
                      </a:ext>
                    </a:extLst>
                  </p:cNvPr>
                  <p:cNvSpPr/>
                  <p:nvPr/>
                </p:nvSpPr>
                <p:spPr>
                  <a:xfrm>
                    <a:off x="602445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64B0BAE0-50FA-48B7-BA04-6DA89C1AFEA6}"/>
                      </a:ext>
                    </a:extLst>
                  </p:cNvPr>
                  <p:cNvSpPr/>
                  <p:nvPr/>
                </p:nvSpPr>
                <p:spPr>
                  <a:xfrm>
                    <a:off x="6267450" y="33623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4234C82C-1536-4038-9844-3DFC786F44F6}"/>
                      </a:ext>
                    </a:extLst>
                  </p:cNvPr>
                  <p:cNvSpPr/>
                  <p:nvPr/>
                </p:nvSpPr>
                <p:spPr>
                  <a:xfrm>
                    <a:off x="6267450" y="37147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12400493-9D7A-4DDC-ADEB-36D660C30FEF}"/>
                      </a:ext>
                    </a:extLst>
                  </p:cNvPr>
                  <p:cNvSpPr/>
                  <p:nvPr/>
                </p:nvSpPr>
                <p:spPr>
                  <a:xfrm>
                    <a:off x="6267450" y="40767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F95A535-0432-41A3-9DB5-703B91487110}"/>
                      </a:ext>
                    </a:extLst>
                  </p:cNvPr>
                  <p:cNvSpPr/>
                  <p:nvPr/>
                </p:nvSpPr>
                <p:spPr>
                  <a:xfrm>
                    <a:off x="6267450" y="44291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3BBBB5EC-F842-48ED-BE1A-4094B67FD4C0}"/>
                      </a:ext>
                    </a:extLst>
                  </p:cNvPr>
                  <p:cNvCxnSpPr/>
                  <p:nvPr/>
                </p:nvCxnSpPr>
                <p:spPr>
                  <a:xfrm flipV="1">
                    <a:off x="6381750" y="229552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263C4733-E19B-4DCC-8786-859DF702DF8D}"/>
                          </a:ext>
                        </a:extLst>
                      </p:cNvPr>
                      <p:cNvSpPr/>
                      <p:nvPr/>
                    </p:nvSpPr>
                    <p:spPr>
                      <a:xfrm>
                        <a:off x="6080795" y="1989860"/>
                        <a:ext cx="625941"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p>
                                  <m:d>
                                    <m:dPr>
                                      <m:ctrlPr>
                                        <a:rPr lang="en-US" i="1">
                                          <a:latin typeface="Cambria Math" panose="02040503050406030204" pitchFamily="18" charset="0"/>
                                        </a:rPr>
                                      </m:ctrlPr>
                                    </m:dPr>
                                    <m:e>
                                      <m:r>
                                        <a:rPr lang="en-US" b="0" i="1" smtClean="0">
                                          <a:latin typeface="Cambria Math" panose="02040503050406030204" pitchFamily="18" charset="0"/>
                                        </a:rPr>
                                        <m:t>2</m:t>
                                      </m:r>
                                    </m:e>
                                  </m:d>
                                </m:sup>
                              </m:sSup>
                            </m:oMath>
                          </m:oMathPara>
                        </a14:m>
                        <a:endParaRPr lang="en-IN" dirty="0"/>
                      </a:p>
                    </p:txBody>
                  </p:sp>
                </mc:Choice>
                <mc:Fallback xmlns="">
                  <p:sp>
                    <p:nvSpPr>
                      <p:cNvPr id="51" name="Rectangle 50">
                        <a:extLst>
                          <a:ext uri="{FF2B5EF4-FFF2-40B4-BE49-F238E27FC236}">
                            <a16:creationId xmlns:a16="http://schemas.microsoft.com/office/drawing/2014/main" id="{263C4733-E19B-4DCC-8786-859DF702DF8D}"/>
                          </a:ext>
                        </a:extLst>
                      </p:cNvPr>
                      <p:cNvSpPr>
                        <a:spLocks noRot="1" noChangeAspect="1" noMove="1" noResize="1" noEditPoints="1" noAdjustHandles="1" noChangeArrowheads="1" noChangeShapeType="1" noTextEdit="1"/>
                      </p:cNvSpPr>
                      <p:nvPr/>
                    </p:nvSpPr>
                    <p:spPr>
                      <a:xfrm>
                        <a:off x="6080795" y="1989860"/>
                        <a:ext cx="625941" cy="387927"/>
                      </a:xfrm>
                      <a:prstGeom prst="rect">
                        <a:avLst/>
                      </a:prstGeom>
                      <a:blipFill>
                        <a:blip r:embed="rId7"/>
                        <a:stretch>
                          <a:fillRect t="-1563" r="-1961" b="-625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E9EFC38B-22E0-40AC-B384-29BD0787AECB}"/>
                          </a:ext>
                        </a:extLst>
                      </p:cNvPr>
                      <p:cNvSpPr/>
                      <p:nvPr/>
                    </p:nvSpPr>
                    <p:spPr>
                      <a:xfrm>
                        <a:off x="6130695" y="5657850"/>
                        <a:ext cx="861646" cy="5522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d>
                                    <m:dPr>
                                      <m:ctrlPr>
                                        <a:rPr lang="en-US" sz="2800" i="1">
                                          <a:latin typeface="Cambria Math" panose="02040503050406030204" pitchFamily="18" charset="0"/>
                                        </a:rPr>
                                      </m:ctrlPr>
                                    </m:dPr>
                                    <m:e>
                                      <m:r>
                                        <a:rPr lang="en-US" sz="2800" i="1">
                                          <a:latin typeface="Cambria Math" panose="02040503050406030204" pitchFamily="18" charset="0"/>
                                        </a:rPr>
                                        <m:t>2</m:t>
                                      </m:r>
                                    </m:e>
                                  </m:d>
                                </m:sup>
                              </m:sSup>
                            </m:oMath>
                          </m:oMathPara>
                        </a14:m>
                        <a:endParaRPr lang="en-IN" sz="2800" dirty="0"/>
                      </a:p>
                    </p:txBody>
                  </p:sp>
                </mc:Choice>
                <mc:Fallback xmlns="">
                  <p:sp>
                    <p:nvSpPr>
                      <p:cNvPr id="3" name="Rectangle 2">
                        <a:extLst>
                          <a:ext uri="{FF2B5EF4-FFF2-40B4-BE49-F238E27FC236}">
                            <a16:creationId xmlns:a16="http://schemas.microsoft.com/office/drawing/2014/main" id="{E9EFC38B-22E0-40AC-B384-29BD0787AECB}"/>
                          </a:ext>
                        </a:extLst>
                      </p:cNvPr>
                      <p:cNvSpPr>
                        <a:spLocks noRot="1" noChangeAspect="1" noMove="1" noResize="1" noEditPoints="1" noAdjustHandles="1" noChangeArrowheads="1" noChangeShapeType="1" noTextEdit="1"/>
                      </p:cNvSpPr>
                      <p:nvPr/>
                    </p:nvSpPr>
                    <p:spPr>
                      <a:xfrm>
                        <a:off x="6130695" y="5657850"/>
                        <a:ext cx="861646" cy="552267"/>
                      </a:xfrm>
                      <a:prstGeom prst="rect">
                        <a:avLst/>
                      </a:prstGeom>
                      <a:blipFill>
                        <a:blip r:embed="rId8"/>
                        <a:stretch>
                          <a:fillRect/>
                        </a:stretch>
                      </a:blipFill>
                    </p:spPr>
                    <p:txBody>
                      <a:bodyPr/>
                      <a:lstStyle/>
                      <a:p>
                        <a:r>
                          <a:rPr lang="en-IN">
                            <a:noFill/>
                          </a:rPr>
                          <a:t> </a:t>
                        </a:r>
                      </a:p>
                    </p:txBody>
                  </p:sp>
                </mc:Fallback>
              </mc:AlternateContent>
            </p:grpSp>
          </p:grpSp>
        </p:grpSp>
      </p:grpSp>
      <p:grpSp>
        <p:nvGrpSpPr>
          <p:cNvPr id="43" name="Group 42">
            <a:extLst>
              <a:ext uri="{FF2B5EF4-FFF2-40B4-BE49-F238E27FC236}">
                <a16:creationId xmlns:a16="http://schemas.microsoft.com/office/drawing/2014/main" id="{D3612318-42B6-4E82-947E-BF8FC7228F54}"/>
              </a:ext>
            </a:extLst>
          </p:cNvPr>
          <p:cNvGrpSpPr/>
          <p:nvPr/>
        </p:nvGrpSpPr>
        <p:grpSpPr>
          <a:xfrm>
            <a:off x="7476874" y="2028826"/>
            <a:ext cx="1717074" cy="4197346"/>
            <a:chOff x="7476874" y="2028826"/>
            <a:chExt cx="1717074" cy="4197346"/>
          </a:xfrm>
        </p:grpSpPr>
        <p:cxnSp>
          <p:nvCxnSpPr>
            <p:cNvPr id="20" name="Straight Arrow Connector 19">
              <a:extLst>
                <a:ext uri="{FF2B5EF4-FFF2-40B4-BE49-F238E27FC236}">
                  <a16:creationId xmlns:a16="http://schemas.microsoft.com/office/drawing/2014/main" id="{C1E38DDB-748D-4E1A-B416-10ECE1FBD9DF}"/>
                </a:ext>
              </a:extLst>
            </p:cNvPr>
            <p:cNvCxnSpPr/>
            <p:nvPr/>
          </p:nvCxnSpPr>
          <p:spPr>
            <a:xfrm flipV="1">
              <a:off x="800819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Rectangle 20">
              <a:extLst>
                <a:ext uri="{FF2B5EF4-FFF2-40B4-BE49-F238E27FC236}">
                  <a16:creationId xmlns:a16="http://schemas.microsoft.com/office/drawing/2014/main" id="{EAD13B9E-8CDD-41A8-8D7E-2E3967E5F4D6}"/>
                </a:ext>
              </a:extLst>
            </p:cNvPr>
            <p:cNvSpPr/>
            <p:nvPr/>
          </p:nvSpPr>
          <p:spPr>
            <a:xfrm>
              <a:off x="765089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Arrow Connector 21">
              <a:extLst>
                <a:ext uri="{FF2B5EF4-FFF2-40B4-BE49-F238E27FC236}">
                  <a16:creationId xmlns:a16="http://schemas.microsoft.com/office/drawing/2014/main" id="{8C1D4808-614A-488F-8C07-926198B26F4F}"/>
                </a:ext>
              </a:extLst>
            </p:cNvPr>
            <p:cNvCxnSpPr/>
            <p:nvPr/>
          </p:nvCxnSpPr>
          <p:spPr>
            <a:xfrm flipV="1">
              <a:off x="8008190" y="229552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Oval 29">
              <a:extLst>
                <a:ext uri="{FF2B5EF4-FFF2-40B4-BE49-F238E27FC236}">
                  <a16:creationId xmlns:a16="http://schemas.microsoft.com/office/drawing/2014/main" id="{7EF97D21-0164-4C95-A84E-D66FCD3F2CBF}"/>
                </a:ext>
              </a:extLst>
            </p:cNvPr>
            <p:cNvSpPr/>
            <p:nvPr/>
          </p:nvSpPr>
          <p:spPr>
            <a:xfrm>
              <a:off x="7917705" y="33051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A4F79B21-BF93-4CB1-86F6-379095D29CE9}"/>
                </a:ext>
              </a:extLst>
            </p:cNvPr>
            <p:cNvSpPr/>
            <p:nvPr/>
          </p:nvSpPr>
          <p:spPr>
            <a:xfrm>
              <a:off x="7917705" y="36576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6C85A381-189E-4042-A9EC-5C7576C8B243}"/>
                </a:ext>
              </a:extLst>
            </p:cNvPr>
            <p:cNvSpPr/>
            <p:nvPr/>
          </p:nvSpPr>
          <p:spPr>
            <a:xfrm>
              <a:off x="7917705" y="40195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D0A3F1D2-E29B-4230-B65A-69CA47A07359}"/>
                </a:ext>
              </a:extLst>
            </p:cNvPr>
            <p:cNvSpPr/>
            <p:nvPr/>
          </p:nvSpPr>
          <p:spPr>
            <a:xfrm>
              <a:off x="7917705" y="43719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44" name="Straight Arrow Connector 43">
              <a:extLst>
                <a:ext uri="{FF2B5EF4-FFF2-40B4-BE49-F238E27FC236}">
                  <a16:creationId xmlns:a16="http://schemas.microsoft.com/office/drawing/2014/main" id="{72D8C2FA-DE04-4DF1-B683-10ADB143799B}"/>
                </a:ext>
              </a:extLst>
            </p:cNvPr>
            <p:cNvCxnSpPr>
              <a:stCxn id="21" idx="3"/>
              <a:endCxn id="24" idx="1"/>
            </p:cNvCxnSpPr>
            <p:nvPr/>
          </p:nvCxnSpPr>
          <p:spPr>
            <a:xfrm>
              <a:off x="8332040" y="3981450"/>
              <a:ext cx="86190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7" name="Rectangle 46">
              <a:extLst>
                <a:ext uri="{FF2B5EF4-FFF2-40B4-BE49-F238E27FC236}">
                  <a16:creationId xmlns:a16="http://schemas.microsoft.com/office/drawing/2014/main" id="{841CE3EC-DABF-40DE-9022-0E349170756A}"/>
                </a:ext>
              </a:extLst>
            </p:cNvPr>
            <p:cNvSpPr/>
            <p:nvPr/>
          </p:nvSpPr>
          <p:spPr>
            <a:xfrm>
              <a:off x="8577803" y="3630096"/>
              <a:ext cx="389850" cy="369332"/>
            </a:xfrm>
            <a:prstGeom prst="rect">
              <a:avLst/>
            </a:prstGeom>
          </p:spPr>
          <p:txBody>
            <a:bodyPr wrap="none">
              <a:spAutoFit/>
            </a:bodyPr>
            <a:lstStyle/>
            <a:p>
              <a:r>
                <a:rPr lang="en-US" dirty="0"/>
                <a:t>W</a:t>
              </a:r>
              <a:endParaRPr lang="en-IN" dirty="0"/>
            </a:p>
          </p:txBody>
        </p:sp>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19B542A6-6505-414F-B643-2162D77AA2E8}"/>
                    </a:ext>
                  </a:extLst>
                </p:cNvPr>
                <p:cNvSpPr/>
                <p:nvPr/>
              </p:nvSpPr>
              <p:spPr>
                <a:xfrm>
                  <a:off x="7476874" y="2857501"/>
                  <a:ext cx="617027"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3</m:t>
                                </m:r>
                              </m:e>
                            </m:d>
                          </m:sup>
                        </m:sSup>
                      </m:oMath>
                    </m:oMathPara>
                  </a14:m>
                  <a:endParaRPr lang="en-IN" dirty="0"/>
                </a:p>
              </p:txBody>
            </p:sp>
          </mc:Choice>
          <mc:Fallback xmlns="">
            <p:sp>
              <p:nvSpPr>
                <p:cNvPr id="52" name="Rectangle 51">
                  <a:extLst>
                    <a:ext uri="{FF2B5EF4-FFF2-40B4-BE49-F238E27FC236}">
                      <a16:creationId xmlns:a16="http://schemas.microsoft.com/office/drawing/2014/main" id="{19B542A6-6505-414F-B643-2162D77AA2E8}"/>
                    </a:ext>
                  </a:extLst>
                </p:cNvPr>
                <p:cNvSpPr>
                  <a:spLocks noRot="1" noChangeAspect="1" noMove="1" noResize="1" noEditPoints="1" noAdjustHandles="1" noChangeArrowheads="1" noChangeShapeType="1" noTextEdit="1"/>
                </p:cNvSpPr>
                <p:nvPr/>
              </p:nvSpPr>
              <p:spPr>
                <a:xfrm>
                  <a:off x="7476874" y="2857501"/>
                  <a:ext cx="617027" cy="387927"/>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AE02EAE8-1FBC-4DFC-9017-DC5AC5B96B12}"/>
                    </a:ext>
                  </a:extLst>
                </p:cNvPr>
                <p:cNvSpPr/>
                <p:nvPr/>
              </p:nvSpPr>
              <p:spPr>
                <a:xfrm>
                  <a:off x="7709557" y="2028826"/>
                  <a:ext cx="625941"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p>
                            <m:d>
                              <m:dPr>
                                <m:ctrlPr>
                                  <a:rPr lang="en-US" i="1">
                                    <a:latin typeface="Cambria Math" panose="02040503050406030204" pitchFamily="18" charset="0"/>
                                  </a:rPr>
                                </m:ctrlPr>
                              </m:dPr>
                              <m:e>
                                <m:r>
                                  <a:rPr lang="en-US" b="0" i="1" smtClean="0">
                                    <a:latin typeface="Cambria Math" panose="02040503050406030204" pitchFamily="18" charset="0"/>
                                  </a:rPr>
                                  <m:t>3</m:t>
                                </m:r>
                              </m:e>
                            </m:d>
                          </m:sup>
                        </m:sSup>
                      </m:oMath>
                    </m:oMathPara>
                  </a14:m>
                  <a:endParaRPr lang="en-IN" dirty="0"/>
                </a:p>
              </p:txBody>
            </p:sp>
          </mc:Choice>
          <mc:Fallback xmlns="">
            <p:sp>
              <p:nvSpPr>
                <p:cNvPr id="53" name="Rectangle 52">
                  <a:extLst>
                    <a:ext uri="{FF2B5EF4-FFF2-40B4-BE49-F238E27FC236}">
                      <a16:creationId xmlns:a16="http://schemas.microsoft.com/office/drawing/2014/main" id="{AE02EAE8-1FBC-4DFC-9017-DC5AC5B96B12}"/>
                    </a:ext>
                  </a:extLst>
                </p:cNvPr>
                <p:cNvSpPr>
                  <a:spLocks noRot="1" noChangeAspect="1" noMove="1" noResize="1" noEditPoints="1" noAdjustHandles="1" noChangeArrowheads="1" noChangeShapeType="1" noTextEdit="1"/>
                </p:cNvSpPr>
                <p:nvPr/>
              </p:nvSpPr>
              <p:spPr>
                <a:xfrm>
                  <a:off x="7709557" y="2028826"/>
                  <a:ext cx="625941" cy="387927"/>
                </a:xfrm>
                <a:prstGeom prst="rect">
                  <a:avLst/>
                </a:prstGeom>
                <a:blipFill>
                  <a:blip r:embed="rId10"/>
                  <a:stretch>
                    <a:fillRect t="-1587" r="-1961" b="-634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587D6DA-AF11-42A7-B60D-923155278570}"/>
                    </a:ext>
                  </a:extLst>
                </p:cNvPr>
                <p:cNvSpPr/>
                <p:nvPr/>
              </p:nvSpPr>
              <p:spPr>
                <a:xfrm>
                  <a:off x="7738126" y="5673905"/>
                  <a:ext cx="861646" cy="5522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d>
                              <m:dPr>
                                <m:ctrlPr>
                                  <a:rPr lang="en-US" sz="2800" i="1">
                                    <a:latin typeface="Cambria Math" panose="02040503050406030204" pitchFamily="18" charset="0"/>
                                  </a:rPr>
                                </m:ctrlPr>
                              </m:dPr>
                              <m:e>
                                <m:r>
                                  <a:rPr lang="en-US" sz="2800" i="1">
                                    <a:latin typeface="Cambria Math" panose="02040503050406030204" pitchFamily="18" charset="0"/>
                                  </a:rPr>
                                  <m:t>3</m:t>
                                </m:r>
                              </m:e>
                            </m:d>
                          </m:sup>
                        </m:sSup>
                      </m:oMath>
                    </m:oMathPara>
                  </a14:m>
                  <a:endParaRPr lang="en-IN" sz="2800" dirty="0"/>
                </a:p>
              </p:txBody>
            </p:sp>
          </mc:Choice>
          <mc:Fallback xmlns="">
            <p:sp>
              <p:nvSpPr>
                <p:cNvPr id="5" name="Rectangle 4">
                  <a:extLst>
                    <a:ext uri="{FF2B5EF4-FFF2-40B4-BE49-F238E27FC236}">
                      <a16:creationId xmlns:a16="http://schemas.microsoft.com/office/drawing/2014/main" id="{F587D6DA-AF11-42A7-B60D-923155278570}"/>
                    </a:ext>
                  </a:extLst>
                </p:cNvPr>
                <p:cNvSpPr>
                  <a:spLocks noRot="1" noChangeAspect="1" noMove="1" noResize="1" noEditPoints="1" noAdjustHandles="1" noChangeArrowheads="1" noChangeShapeType="1" noTextEdit="1"/>
                </p:cNvSpPr>
                <p:nvPr/>
              </p:nvSpPr>
              <p:spPr>
                <a:xfrm>
                  <a:off x="7738126" y="5673905"/>
                  <a:ext cx="861646" cy="552267"/>
                </a:xfrm>
                <a:prstGeom prst="rect">
                  <a:avLst/>
                </a:prstGeom>
                <a:blipFill>
                  <a:blip r:embed="rId11"/>
                  <a:stretch>
                    <a:fillRect/>
                  </a:stretch>
                </a:blipFill>
              </p:spPr>
              <p:txBody>
                <a:bodyPr/>
                <a:lstStyle/>
                <a:p>
                  <a:r>
                    <a:rPr lang="en-IN">
                      <a:noFill/>
                    </a:rPr>
                    <a:t> </a:t>
                  </a:r>
                </a:p>
              </p:txBody>
            </p:sp>
          </mc:Fallback>
        </mc:AlternateContent>
      </p:grpSp>
      <p:grpSp>
        <p:nvGrpSpPr>
          <p:cNvPr id="61" name="Group 60">
            <a:extLst>
              <a:ext uri="{FF2B5EF4-FFF2-40B4-BE49-F238E27FC236}">
                <a16:creationId xmlns:a16="http://schemas.microsoft.com/office/drawing/2014/main" id="{1DDD4EF8-1258-4C4B-ACDA-81821D5454E2}"/>
              </a:ext>
            </a:extLst>
          </p:cNvPr>
          <p:cNvGrpSpPr/>
          <p:nvPr/>
        </p:nvGrpSpPr>
        <p:grpSpPr>
          <a:xfrm>
            <a:off x="9042818" y="1836548"/>
            <a:ext cx="2380498" cy="4362412"/>
            <a:chOff x="9042818" y="1836548"/>
            <a:chExt cx="2380498" cy="4362412"/>
          </a:xfrm>
        </p:grpSpPr>
        <p:cxnSp>
          <p:nvCxnSpPr>
            <p:cNvPr id="23" name="Straight Arrow Connector 22">
              <a:extLst>
                <a:ext uri="{FF2B5EF4-FFF2-40B4-BE49-F238E27FC236}">
                  <a16:creationId xmlns:a16="http://schemas.microsoft.com/office/drawing/2014/main" id="{3E2419FF-5A84-42A7-BEBB-FEE5C170D417}"/>
                </a:ext>
              </a:extLst>
            </p:cNvPr>
            <p:cNvCxnSpPr/>
            <p:nvPr/>
          </p:nvCxnSpPr>
          <p:spPr>
            <a:xfrm flipV="1">
              <a:off x="955124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Rectangle 23">
              <a:extLst>
                <a:ext uri="{FF2B5EF4-FFF2-40B4-BE49-F238E27FC236}">
                  <a16:creationId xmlns:a16="http://schemas.microsoft.com/office/drawing/2014/main" id="{6E2418B1-1FF4-4433-BC7D-B5BC831193A0}"/>
                </a:ext>
              </a:extLst>
            </p:cNvPr>
            <p:cNvSpPr/>
            <p:nvPr/>
          </p:nvSpPr>
          <p:spPr>
            <a:xfrm>
              <a:off x="919394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02A698EE-7186-4789-93EE-6E2F5B6ED6A8}"/>
                </a:ext>
              </a:extLst>
            </p:cNvPr>
            <p:cNvSpPr/>
            <p:nvPr/>
          </p:nvSpPr>
          <p:spPr>
            <a:xfrm>
              <a:off x="9436940" y="32956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7054CD4B-2534-44DF-AF01-067640EF79B7}"/>
                </a:ext>
              </a:extLst>
            </p:cNvPr>
            <p:cNvSpPr/>
            <p:nvPr/>
          </p:nvSpPr>
          <p:spPr>
            <a:xfrm>
              <a:off x="9436940" y="36480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3B1B0C02-B794-4FD4-B57D-D92B4B53C48B}"/>
                </a:ext>
              </a:extLst>
            </p:cNvPr>
            <p:cNvSpPr/>
            <p:nvPr/>
          </p:nvSpPr>
          <p:spPr>
            <a:xfrm>
              <a:off x="9436940" y="40100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11EF3F89-6C7D-445A-9099-0E0A28C9412E}"/>
                </a:ext>
              </a:extLst>
            </p:cNvPr>
            <p:cNvSpPr/>
            <p:nvPr/>
          </p:nvSpPr>
          <p:spPr>
            <a:xfrm>
              <a:off x="9436940" y="43624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46E50C44-5A1E-44F0-8022-EEB7E41CB045}"/>
                </a:ext>
              </a:extLst>
            </p:cNvPr>
            <p:cNvCxnSpPr/>
            <p:nvPr/>
          </p:nvCxnSpPr>
          <p:spPr>
            <a:xfrm flipV="1">
              <a:off x="9551240" y="229552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E8575BAF-DF7F-41C3-A7FE-58CB851BB6A7}"/>
                </a:ext>
              </a:extLst>
            </p:cNvPr>
            <p:cNvCxnSpPr/>
            <p:nvPr/>
          </p:nvCxnSpPr>
          <p:spPr>
            <a:xfrm>
              <a:off x="9881187" y="3976687"/>
              <a:ext cx="86190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9" name="Rectangle 48">
              <a:extLst>
                <a:ext uri="{FF2B5EF4-FFF2-40B4-BE49-F238E27FC236}">
                  <a16:creationId xmlns:a16="http://schemas.microsoft.com/office/drawing/2014/main" id="{0ED4548B-DB13-4445-AF46-1E6761C81DE0}"/>
                </a:ext>
              </a:extLst>
            </p:cNvPr>
            <p:cNvSpPr/>
            <p:nvPr/>
          </p:nvSpPr>
          <p:spPr>
            <a:xfrm>
              <a:off x="10126950" y="3625333"/>
              <a:ext cx="389850" cy="369332"/>
            </a:xfrm>
            <a:prstGeom prst="rect">
              <a:avLst/>
            </a:prstGeom>
          </p:spPr>
          <p:txBody>
            <a:bodyPr wrap="none">
              <a:spAutoFit/>
            </a:bodyPr>
            <a:lstStyle/>
            <a:p>
              <a:r>
                <a:rPr lang="en-US" dirty="0"/>
                <a:t>W</a:t>
              </a:r>
              <a:endParaRPr lang="en-IN" dirty="0"/>
            </a:p>
          </p:txBody>
        </p:sp>
        <mc:AlternateContent xmlns:mc="http://schemas.openxmlformats.org/markup-compatibility/2006" xmlns:a14="http://schemas.microsoft.com/office/drawing/2010/main">
          <mc:Choice Requires="a14">
            <p:sp>
              <p:nvSpPr>
                <p:cNvPr id="54" name="Rectangle 53">
                  <a:extLst>
                    <a:ext uri="{FF2B5EF4-FFF2-40B4-BE49-F238E27FC236}">
                      <a16:creationId xmlns:a16="http://schemas.microsoft.com/office/drawing/2014/main" id="{FD33F3D7-DD59-48FA-B61B-FC126CAD1667}"/>
                    </a:ext>
                  </a:extLst>
                </p:cNvPr>
                <p:cNvSpPr/>
                <p:nvPr/>
              </p:nvSpPr>
              <p:spPr>
                <a:xfrm>
                  <a:off x="9042818" y="2842779"/>
                  <a:ext cx="617027"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4</m:t>
                                </m:r>
                              </m:e>
                            </m:d>
                          </m:sup>
                        </m:sSup>
                      </m:oMath>
                    </m:oMathPara>
                  </a14:m>
                  <a:endParaRPr lang="en-IN" dirty="0"/>
                </a:p>
              </p:txBody>
            </p:sp>
          </mc:Choice>
          <mc:Fallback xmlns="">
            <p:sp>
              <p:nvSpPr>
                <p:cNvPr id="54" name="Rectangle 53">
                  <a:extLst>
                    <a:ext uri="{FF2B5EF4-FFF2-40B4-BE49-F238E27FC236}">
                      <a16:creationId xmlns:a16="http://schemas.microsoft.com/office/drawing/2014/main" id="{FD33F3D7-DD59-48FA-B61B-FC126CAD1667}"/>
                    </a:ext>
                  </a:extLst>
                </p:cNvPr>
                <p:cNvSpPr>
                  <a:spLocks noRot="1" noChangeAspect="1" noMove="1" noResize="1" noEditPoints="1" noAdjustHandles="1" noChangeArrowheads="1" noChangeShapeType="1" noTextEdit="1"/>
                </p:cNvSpPr>
                <p:nvPr/>
              </p:nvSpPr>
              <p:spPr>
                <a:xfrm>
                  <a:off x="9042818" y="2842779"/>
                  <a:ext cx="617027" cy="387927"/>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5" name="Rectangle 54">
                  <a:extLst>
                    <a:ext uri="{FF2B5EF4-FFF2-40B4-BE49-F238E27FC236}">
                      <a16:creationId xmlns:a16="http://schemas.microsoft.com/office/drawing/2014/main" id="{E43433CA-5C20-4FF0-AF97-7C213D7B84CB}"/>
                    </a:ext>
                  </a:extLst>
                </p:cNvPr>
                <p:cNvSpPr/>
                <p:nvPr/>
              </p:nvSpPr>
              <p:spPr>
                <a:xfrm>
                  <a:off x="9275501" y="2014104"/>
                  <a:ext cx="625941"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p>
                            <m:d>
                              <m:dPr>
                                <m:ctrlPr>
                                  <a:rPr lang="en-US" i="1">
                                    <a:latin typeface="Cambria Math" panose="02040503050406030204" pitchFamily="18" charset="0"/>
                                  </a:rPr>
                                </m:ctrlPr>
                              </m:dPr>
                              <m:e>
                                <m:r>
                                  <a:rPr lang="en-US" b="0" i="1" smtClean="0">
                                    <a:latin typeface="Cambria Math" panose="02040503050406030204" pitchFamily="18" charset="0"/>
                                  </a:rPr>
                                  <m:t>4</m:t>
                                </m:r>
                              </m:e>
                            </m:d>
                          </m:sup>
                        </m:sSup>
                      </m:oMath>
                    </m:oMathPara>
                  </a14:m>
                  <a:endParaRPr lang="en-IN" dirty="0"/>
                </a:p>
              </p:txBody>
            </p:sp>
          </mc:Choice>
          <mc:Fallback xmlns="">
            <p:sp>
              <p:nvSpPr>
                <p:cNvPr id="55" name="Rectangle 54">
                  <a:extLst>
                    <a:ext uri="{FF2B5EF4-FFF2-40B4-BE49-F238E27FC236}">
                      <a16:creationId xmlns:a16="http://schemas.microsoft.com/office/drawing/2014/main" id="{E43433CA-5C20-4FF0-AF97-7C213D7B84CB}"/>
                    </a:ext>
                  </a:extLst>
                </p:cNvPr>
                <p:cNvSpPr>
                  <a:spLocks noRot="1" noChangeAspect="1" noMove="1" noResize="1" noEditPoints="1" noAdjustHandles="1" noChangeArrowheads="1" noChangeShapeType="1" noTextEdit="1"/>
                </p:cNvSpPr>
                <p:nvPr/>
              </p:nvSpPr>
              <p:spPr>
                <a:xfrm>
                  <a:off x="9275501" y="2014104"/>
                  <a:ext cx="625941" cy="387927"/>
                </a:xfrm>
                <a:prstGeom prst="rect">
                  <a:avLst/>
                </a:prstGeom>
                <a:blipFill>
                  <a:blip r:embed="rId13"/>
                  <a:stretch>
                    <a:fillRect t="-1563" r="-1961" b="-625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BE8C39E3-02FC-409B-9E7B-8CD84BFA9A16}"/>
                    </a:ext>
                  </a:extLst>
                </p:cNvPr>
                <p:cNvSpPr/>
                <p:nvPr/>
              </p:nvSpPr>
              <p:spPr>
                <a:xfrm>
                  <a:off x="10762563" y="3750230"/>
                  <a:ext cx="53572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oMath>
                    </m:oMathPara>
                  </a14:m>
                  <a:endParaRPr lang="en-IN" sz="2800" dirty="0"/>
                </a:p>
              </p:txBody>
            </p:sp>
          </mc:Choice>
          <mc:Fallback xmlns="">
            <p:sp>
              <p:nvSpPr>
                <p:cNvPr id="56" name="Rectangle 55">
                  <a:extLst>
                    <a:ext uri="{FF2B5EF4-FFF2-40B4-BE49-F238E27FC236}">
                      <a16:creationId xmlns:a16="http://schemas.microsoft.com/office/drawing/2014/main" id="{BE8C39E3-02FC-409B-9E7B-8CD84BFA9A16}"/>
                    </a:ext>
                  </a:extLst>
                </p:cNvPr>
                <p:cNvSpPr>
                  <a:spLocks noRot="1" noChangeAspect="1" noMove="1" noResize="1" noEditPoints="1" noAdjustHandles="1" noChangeArrowheads="1" noChangeShapeType="1" noTextEdit="1"/>
                </p:cNvSpPr>
                <p:nvPr/>
              </p:nvSpPr>
              <p:spPr>
                <a:xfrm>
                  <a:off x="10762563" y="3750230"/>
                  <a:ext cx="535724" cy="523220"/>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112BC7F6-D850-430C-8304-561B31C2DEC4}"/>
                    </a:ext>
                  </a:extLst>
                </p:cNvPr>
                <p:cNvSpPr/>
                <p:nvPr/>
              </p:nvSpPr>
              <p:spPr>
                <a:xfrm>
                  <a:off x="10762563" y="1836548"/>
                  <a:ext cx="53572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oMath>
                    </m:oMathPara>
                  </a14:m>
                  <a:endParaRPr lang="en-IN" sz="2800" dirty="0"/>
                </a:p>
              </p:txBody>
            </p:sp>
          </mc:Choice>
          <mc:Fallback xmlns="">
            <p:sp>
              <p:nvSpPr>
                <p:cNvPr id="57" name="Rectangle 56">
                  <a:extLst>
                    <a:ext uri="{FF2B5EF4-FFF2-40B4-BE49-F238E27FC236}">
                      <a16:creationId xmlns:a16="http://schemas.microsoft.com/office/drawing/2014/main" id="{112BC7F6-D850-430C-8304-561B31C2DEC4}"/>
                    </a:ext>
                  </a:extLst>
                </p:cNvPr>
                <p:cNvSpPr>
                  <a:spLocks noRot="1" noChangeAspect="1" noMove="1" noResize="1" noEditPoints="1" noAdjustHandles="1" noChangeArrowheads="1" noChangeShapeType="1" noTextEdit="1"/>
                </p:cNvSpPr>
                <p:nvPr/>
              </p:nvSpPr>
              <p:spPr>
                <a:xfrm>
                  <a:off x="10762563" y="1836548"/>
                  <a:ext cx="535724" cy="523220"/>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284D9E47-D245-48C5-B770-9D259CDDE22C}"/>
                    </a:ext>
                  </a:extLst>
                </p:cNvPr>
                <p:cNvSpPr/>
                <p:nvPr/>
              </p:nvSpPr>
              <p:spPr>
                <a:xfrm>
                  <a:off x="9275501" y="5657850"/>
                  <a:ext cx="862031" cy="541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a:latin typeface="Cambria Math" panose="02040503050406030204" pitchFamily="18" charset="0"/>
                              </a:rPr>
                              <m:t>𝑥</m:t>
                            </m:r>
                          </m:e>
                          <m:sup>
                            <m:r>
                              <a:rPr lang="en-US" sz="2800" b="0" i="1" smtClean="0">
                                <a:latin typeface="Cambria Math" panose="02040503050406030204" pitchFamily="18" charset="0"/>
                              </a:rPr>
                              <m:t>(</m:t>
                            </m:r>
                            <m:r>
                              <a:rPr lang="en-US" sz="2800" i="1">
                                <a:latin typeface="Cambria Math" panose="02040503050406030204" pitchFamily="18" charset="0"/>
                              </a:rPr>
                              <m:t>4</m:t>
                            </m:r>
                            <m:r>
                              <a:rPr lang="en-US" sz="2800" b="0" i="1" smtClean="0">
                                <a:latin typeface="Cambria Math" panose="02040503050406030204" pitchFamily="18" charset="0"/>
                              </a:rPr>
                              <m:t>)</m:t>
                            </m:r>
                          </m:sup>
                        </m:sSup>
                      </m:oMath>
                    </m:oMathPara>
                  </a14:m>
                  <a:endParaRPr lang="en-IN" sz="2800" dirty="0"/>
                </a:p>
              </p:txBody>
            </p:sp>
          </mc:Choice>
          <mc:Fallback xmlns="">
            <p:sp>
              <p:nvSpPr>
                <p:cNvPr id="37" name="Rectangle 36">
                  <a:extLst>
                    <a:ext uri="{FF2B5EF4-FFF2-40B4-BE49-F238E27FC236}">
                      <a16:creationId xmlns:a16="http://schemas.microsoft.com/office/drawing/2014/main" id="{284D9E47-D245-48C5-B770-9D259CDDE22C}"/>
                    </a:ext>
                  </a:extLst>
                </p:cNvPr>
                <p:cNvSpPr>
                  <a:spLocks noRot="1" noChangeAspect="1" noMove="1" noResize="1" noEditPoints="1" noAdjustHandles="1" noChangeArrowheads="1" noChangeShapeType="1" noTextEdit="1"/>
                </p:cNvSpPr>
                <p:nvPr/>
              </p:nvSpPr>
              <p:spPr>
                <a:xfrm>
                  <a:off x="9275501" y="5657850"/>
                  <a:ext cx="862031" cy="541110"/>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BD3AF742-C770-4C2F-8E2B-677D14ED3D5D}"/>
                    </a:ext>
                  </a:extLst>
                </p:cNvPr>
                <p:cNvSpPr/>
                <p:nvPr/>
              </p:nvSpPr>
              <p:spPr>
                <a:xfrm>
                  <a:off x="10887592" y="5472090"/>
                  <a:ext cx="53572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oMath>
                    </m:oMathPara>
                  </a14:m>
                  <a:endParaRPr lang="en-IN" sz="2800" dirty="0"/>
                </a:p>
              </p:txBody>
            </p:sp>
          </mc:Choice>
          <mc:Fallback xmlns="">
            <p:sp>
              <p:nvSpPr>
                <p:cNvPr id="40" name="Rectangle 39">
                  <a:extLst>
                    <a:ext uri="{FF2B5EF4-FFF2-40B4-BE49-F238E27FC236}">
                      <a16:creationId xmlns:a16="http://schemas.microsoft.com/office/drawing/2014/main" id="{BD3AF742-C770-4C2F-8E2B-677D14ED3D5D}"/>
                    </a:ext>
                  </a:extLst>
                </p:cNvPr>
                <p:cNvSpPr>
                  <a:spLocks noRot="1" noChangeAspect="1" noMove="1" noResize="1" noEditPoints="1" noAdjustHandles="1" noChangeArrowheads="1" noChangeShapeType="1" noTextEdit="1"/>
                </p:cNvSpPr>
                <p:nvPr/>
              </p:nvSpPr>
              <p:spPr>
                <a:xfrm>
                  <a:off x="10887592" y="5472090"/>
                  <a:ext cx="535724" cy="523220"/>
                </a:xfrm>
                <a:prstGeom prst="rect">
                  <a:avLst/>
                </a:prstGeom>
                <a:blipFill>
                  <a:blip r:embed="rId17"/>
                  <a:stretch>
                    <a:fillRect/>
                  </a:stretch>
                </a:blipFill>
              </p:spPr>
              <p:txBody>
                <a:bodyPr/>
                <a:lstStyle/>
                <a:p>
                  <a:r>
                    <a:rPr lang="en-IN">
                      <a:noFill/>
                    </a:rPr>
                    <a:t> </a:t>
                  </a:r>
                </a:p>
              </p:txBody>
            </p:sp>
          </mc:Fallback>
        </mc:AlternateContent>
      </p:grpSp>
      <p:sp>
        <p:nvSpPr>
          <p:cNvPr id="64" name="Slide Number Placeholder 63">
            <a:extLst>
              <a:ext uri="{FF2B5EF4-FFF2-40B4-BE49-F238E27FC236}">
                <a16:creationId xmlns:a16="http://schemas.microsoft.com/office/drawing/2014/main" id="{EA451AAD-4126-450B-8AA1-85176ED5A033}"/>
              </a:ext>
            </a:extLst>
          </p:cNvPr>
          <p:cNvSpPr>
            <a:spLocks noGrp="1"/>
          </p:cNvSpPr>
          <p:nvPr>
            <p:ph type="sldNum" sz="quarter" idx="12"/>
          </p:nvPr>
        </p:nvSpPr>
        <p:spPr/>
        <p:txBody>
          <a:bodyPr/>
          <a:lstStyle/>
          <a:p>
            <a:fld id="{0F893E13-5E8A-4CE6-A6ED-A96D49CB6F0B}" type="slidenum">
              <a:rPr lang="en-IN" smtClean="0"/>
              <a:t>16</a:t>
            </a:fld>
            <a:endParaRPr lang="en-IN"/>
          </a:p>
        </p:txBody>
      </p:sp>
      <mc:AlternateContent xmlns:mc="http://schemas.openxmlformats.org/markup-compatibility/2006">
        <mc:Choice xmlns:p14="http://schemas.microsoft.com/office/powerpoint/2010/main" Requires="p14">
          <p:contentPart p14:bwMode="auto" r:id="rId18">
            <p14:nvContentPartPr>
              <p14:cNvPr id="65" name="Ink 64">
                <a:extLst>
                  <a:ext uri="{FF2B5EF4-FFF2-40B4-BE49-F238E27FC236}">
                    <a16:creationId xmlns:a16="http://schemas.microsoft.com/office/drawing/2014/main" id="{F9E164C3-E7D7-6483-307B-661FE333D5EB}"/>
                  </a:ext>
                </a:extLst>
              </p14:cNvPr>
              <p14:cNvContentPartPr/>
              <p14:nvPr/>
            </p14:nvContentPartPr>
            <p14:xfrm>
              <a:off x="601200" y="1143720"/>
              <a:ext cx="11315520" cy="5679720"/>
            </p14:xfrm>
          </p:contentPart>
        </mc:Choice>
        <mc:Fallback>
          <p:pic>
            <p:nvPicPr>
              <p:cNvPr id="65" name="Ink 64">
                <a:extLst>
                  <a:ext uri="{FF2B5EF4-FFF2-40B4-BE49-F238E27FC236}">
                    <a16:creationId xmlns:a16="http://schemas.microsoft.com/office/drawing/2014/main" id="{F9E164C3-E7D7-6483-307B-661FE333D5EB}"/>
                  </a:ext>
                </a:extLst>
              </p:cNvPr>
              <p:cNvPicPr/>
              <p:nvPr/>
            </p:nvPicPr>
            <p:blipFill>
              <a:blip r:embed="rId19"/>
              <a:stretch>
                <a:fillRect/>
              </a:stretch>
            </p:blipFill>
            <p:spPr>
              <a:xfrm>
                <a:off x="591840" y="1134360"/>
                <a:ext cx="11334240" cy="5698440"/>
              </a:xfrm>
              <a:prstGeom prst="rect">
                <a:avLst/>
              </a:prstGeom>
            </p:spPr>
          </p:pic>
        </mc:Fallback>
      </mc:AlternateContent>
    </p:spTree>
    <p:extLst>
      <p:ext uri="{BB962C8B-B14F-4D97-AF65-F5344CB8AC3E}">
        <p14:creationId xmlns:p14="http://schemas.microsoft.com/office/powerpoint/2010/main" val="293461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062B3-9916-4A45-9097-32345A5C3B6E}"/>
              </a:ext>
            </a:extLst>
          </p:cNvPr>
          <p:cNvSpPr>
            <a:spLocks noGrp="1"/>
          </p:cNvSpPr>
          <p:nvPr>
            <p:ph type="title"/>
          </p:nvPr>
        </p:nvSpPr>
        <p:spPr>
          <a:xfrm>
            <a:off x="0" y="1"/>
            <a:ext cx="10515600" cy="971550"/>
          </a:xfrm>
        </p:spPr>
        <p:txBody>
          <a:bodyPr/>
          <a:lstStyle/>
          <a:p>
            <a:r>
              <a:rPr lang="en-IN" b="1" dirty="0">
                <a:solidFill>
                  <a:srgbClr val="C00000"/>
                </a:solidFill>
                <a:effectLst>
                  <a:outerShdw blurRad="38100" dist="38100" dir="2700000" algn="tl">
                    <a:srgbClr val="000000">
                      <a:alpha val="43137"/>
                    </a:srgbClr>
                  </a:outerShdw>
                </a:effectLst>
              </a:rPr>
              <a:t>A Simple RNN Language Model</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B1541EC-7B3C-4D70-B908-F597B0516BE9}"/>
                  </a:ext>
                </a:extLst>
              </p:cNvPr>
              <p:cNvSpPr/>
              <p:nvPr/>
            </p:nvSpPr>
            <p:spPr>
              <a:xfrm>
                <a:off x="3707017" y="4972323"/>
                <a:ext cx="848437" cy="5522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𝑒</m:t>
                          </m:r>
                        </m:e>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e>
                          </m:d>
                        </m:sup>
                      </m:sSup>
                    </m:oMath>
                  </m:oMathPara>
                </a14:m>
                <a:endParaRPr lang="en-IN" sz="2800" dirty="0"/>
              </a:p>
            </p:txBody>
          </p:sp>
        </mc:Choice>
        <mc:Fallback xmlns="">
          <p:sp>
            <p:nvSpPr>
              <p:cNvPr id="4" name="Rectangle 3">
                <a:extLst>
                  <a:ext uri="{FF2B5EF4-FFF2-40B4-BE49-F238E27FC236}">
                    <a16:creationId xmlns:a16="http://schemas.microsoft.com/office/drawing/2014/main" id="{AB1541EC-7B3C-4D70-B908-F597B0516BE9}"/>
                  </a:ext>
                </a:extLst>
              </p:cNvPr>
              <p:cNvSpPr>
                <a:spLocks noRot="1" noChangeAspect="1" noMove="1" noResize="1" noEditPoints="1" noAdjustHandles="1" noChangeArrowheads="1" noChangeShapeType="1" noTextEdit="1"/>
              </p:cNvSpPr>
              <p:nvPr/>
            </p:nvSpPr>
            <p:spPr>
              <a:xfrm>
                <a:off x="3707017" y="4972323"/>
                <a:ext cx="848437" cy="552267"/>
              </a:xfrm>
              <a:prstGeom prst="rect">
                <a:avLst/>
              </a:prstGeom>
              <a:blipFill>
                <a:blip r:embed="rId2"/>
                <a:stretch>
                  <a:fillRect/>
                </a:stretch>
              </a:blipFill>
            </p:spPr>
            <p:txBody>
              <a:bodyPr/>
              <a:lstStyle/>
              <a:p>
                <a:r>
                  <a:rPr lang="en-IN">
                    <a:noFill/>
                  </a:rPr>
                  <a:t> </a:t>
                </a:r>
              </a:p>
            </p:txBody>
          </p:sp>
        </mc:Fallback>
      </mc:AlternateContent>
      <p:cxnSp>
        <p:nvCxnSpPr>
          <p:cNvPr id="5" name="Straight Arrow Connector 4">
            <a:extLst>
              <a:ext uri="{FF2B5EF4-FFF2-40B4-BE49-F238E27FC236}">
                <a16:creationId xmlns:a16="http://schemas.microsoft.com/office/drawing/2014/main" id="{F843C674-B2E6-4374-A7CC-964B75EC48BA}"/>
              </a:ext>
            </a:extLst>
          </p:cNvPr>
          <p:cNvCxnSpPr/>
          <p:nvPr/>
        </p:nvCxnSpPr>
        <p:spPr>
          <a:xfrm flipV="1">
            <a:off x="4733925" y="37623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68" name="Group 67">
            <a:extLst>
              <a:ext uri="{FF2B5EF4-FFF2-40B4-BE49-F238E27FC236}">
                <a16:creationId xmlns:a16="http://schemas.microsoft.com/office/drawing/2014/main" id="{3D7507B4-0C4D-427E-936D-DB3398F991EA}"/>
              </a:ext>
            </a:extLst>
          </p:cNvPr>
          <p:cNvGrpSpPr/>
          <p:nvPr/>
        </p:nvGrpSpPr>
        <p:grpSpPr>
          <a:xfrm>
            <a:off x="4459796" y="2209800"/>
            <a:ext cx="490354" cy="1562100"/>
            <a:chOff x="4459796" y="2209800"/>
            <a:chExt cx="490354" cy="1562100"/>
          </a:xfrm>
        </p:grpSpPr>
        <p:sp>
          <p:nvSpPr>
            <p:cNvPr id="6" name="Rectangle 5">
              <a:extLst>
                <a:ext uri="{FF2B5EF4-FFF2-40B4-BE49-F238E27FC236}">
                  <a16:creationId xmlns:a16="http://schemas.microsoft.com/office/drawing/2014/main" id="{7BFA5EAD-F6C0-4812-902D-F940206708B7}"/>
                </a:ext>
              </a:extLst>
            </p:cNvPr>
            <p:cNvSpPr/>
            <p:nvPr/>
          </p:nvSpPr>
          <p:spPr>
            <a:xfrm>
              <a:off x="4459796" y="2209800"/>
              <a:ext cx="490354"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Oval 6">
              <a:extLst>
                <a:ext uri="{FF2B5EF4-FFF2-40B4-BE49-F238E27FC236}">
                  <a16:creationId xmlns:a16="http://schemas.microsoft.com/office/drawing/2014/main" id="{FCB1BD8D-D47D-4202-A762-47371E9D14E6}"/>
                </a:ext>
              </a:extLst>
            </p:cNvPr>
            <p:cNvSpPr/>
            <p:nvPr/>
          </p:nvSpPr>
          <p:spPr>
            <a:xfrm>
              <a:off x="4619625" y="23717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FA4E0D1-419E-4C4D-9985-976091A6B0D3}"/>
                </a:ext>
              </a:extLst>
            </p:cNvPr>
            <p:cNvSpPr/>
            <p:nvPr/>
          </p:nvSpPr>
          <p:spPr>
            <a:xfrm>
              <a:off x="4619625" y="27241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E4E3F1BD-B810-4361-B538-84802B804AB3}"/>
                </a:ext>
              </a:extLst>
            </p:cNvPr>
            <p:cNvSpPr/>
            <p:nvPr/>
          </p:nvSpPr>
          <p:spPr>
            <a:xfrm>
              <a:off x="4619625" y="30861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C52F3928-F724-4694-B88D-1072637714CE}"/>
                </a:ext>
              </a:extLst>
            </p:cNvPr>
            <p:cNvSpPr/>
            <p:nvPr/>
          </p:nvSpPr>
          <p:spPr>
            <a:xfrm>
              <a:off x="4619625" y="34385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01D9C203-CDFE-40CC-8640-38885C9E4D86}"/>
                  </a:ext>
                </a:extLst>
              </p:cNvPr>
              <p:cNvSpPr/>
              <p:nvPr/>
            </p:nvSpPr>
            <p:spPr>
              <a:xfrm>
                <a:off x="4190804" y="1815811"/>
                <a:ext cx="617028"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i="1">
                                  <a:latin typeface="Cambria Math" panose="02040503050406030204" pitchFamily="18" charset="0"/>
                                </a:rPr>
                                <m:t>1</m:t>
                              </m:r>
                            </m:e>
                          </m:d>
                        </m:sup>
                      </m:sSup>
                    </m:oMath>
                  </m:oMathPara>
                </a14:m>
                <a:endParaRPr lang="en-IN" dirty="0"/>
              </a:p>
            </p:txBody>
          </p:sp>
        </mc:Choice>
        <mc:Fallback xmlns="">
          <p:sp>
            <p:nvSpPr>
              <p:cNvPr id="12" name="Rectangle 11">
                <a:extLst>
                  <a:ext uri="{FF2B5EF4-FFF2-40B4-BE49-F238E27FC236}">
                    <a16:creationId xmlns:a16="http://schemas.microsoft.com/office/drawing/2014/main" id="{01D9C203-CDFE-40CC-8640-38885C9E4D86}"/>
                  </a:ext>
                </a:extLst>
              </p:cNvPr>
              <p:cNvSpPr>
                <a:spLocks noRot="1" noChangeAspect="1" noMove="1" noResize="1" noEditPoints="1" noAdjustHandles="1" noChangeArrowheads="1" noChangeShapeType="1" noTextEdit="1"/>
              </p:cNvSpPr>
              <p:nvPr/>
            </p:nvSpPr>
            <p:spPr>
              <a:xfrm>
                <a:off x="4190804" y="1815811"/>
                <a:ext cx="617028" cy="387927"/>
              </a:xfrm>
              <a:prstGeom prst="rect">
                <a:avLst/>
              </a:prstGeom>
              <a:blipFill>
                <a:blip r:embed="rId3"/>
                <a:stretch>
                  <a:fillRect/>
                </a:stretch>
              </a:blipFill>
            </p:spPr>
            <p:txBody>
              <a:bodyPr/>
              <a:lstStyle/>
              <a:p>
                <a:r>
                  <a:rPr lang="en-IN">
                    <a:noFill/>
                  </a:rPr>
                  <a:t> </a:t>
                </a:r>
              </a:p>
            </p:txBody>
          </p:sp>
        </mc:Fallback>
      </mc:AlternateContent>
      <p:grpSp>
        <p:nvGrpSpPr>
          <p:cNvPr id="14" name="Group 13">
            <a:extLst>
              <a:ext uri="{FF2B5EF4-FFF2-40B4-BE49-F238E27FC236}">
                <a16:creationId xmlns:a16="http://schemas.microsoft.com/office/drawing/2014/main" id="{942300FE-448E-4E4B-A408-01564CA6880E}"/>
              </a:ext>
            </a:extLst>
          </p:cNvPr>
          <p:cNvGrpSpPr/>
          <p:nvPr/>
        </p:nvGrpSpPr>
        <p:grpSpPr>
          <a:xfrm>
            <a:off x="4950150" y="1827935"/>
            <a:ext cx="2691223" cy="2839315"/>
            <a:chOff x="4950150" y="2818535"/>
            <a:chExt cx="2691223" cy="2839315"/>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162F0B7D-FCE1-4FAA-9F16-6BE4E36A246A}"/>
                    </a:ext>
                  </a:extLst>
                </p:cNvPr>
                <p:cNvSpPr/>
                <p:nvPr/>
              </p:nvSpPr>
              <p:spPr>
                <a:xfrm>
                  <a:off x="5848112" y="2818535"/>
                  <a:ext cx="617027"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2</m:t>
                                </m:r>
                              </m:e>
                            </m:d>
                          </m:sup>
                        </m:sSup>
                      </m:oMath>
                    </m:oMathPara>
                  </a14:m>
                  <a:endParaRPr lang="en-IN" dirty="0"/>
                </a:p>
              </p:txBody>
            </p:sp>
          </mc:Choice>
          <mc:Fallback xmlns="">
            <p:sp>
              <p:nvSpPr>
                <p:cNvPr id="16" name="Rectangle 15">
                  <a:extLst>
                    <a:ext uri="{FF2B5EF4-FFF2-40B4-BE49-F238E27FC236}">
                      <a16:creationId xmlns:a16="http://schemas.microsoft.com/office/drawing/2014/main" id="{162F0B7D-FCE1-4FAA-9F16-6BE4E36A246A}"/>
                    </a:ext>
                  </a:extLst>
                </p:cNvPr>
                <p:cNvSpPr>
                  <a:spLocks noRot="1" noChangeAspect="1" noMove="1" noResize="1" noEditPoints="1" noAdjustHandles="1" noChangeArrowheads="1" noChangeShapeType="1" noTextEdit="1"/>
                </p:cNvSpPr>
                <p:nvPr/>
              </p:nvSpPr>
              <p:spPr>
                <a:xfrm>
                  <a:off x="5848112" y="2818535"/>
                  <a:ext cx="617027" cy="387927"/>
                </a:xfrm>
                <a:prstGeom prst="rect">
                  <a:avLst/>
                </a:prstGeom>
                <a:blipFill>
                  <a:blip r:embed="rId4"/>
                  <a:stretch>
                    <a:fillRect/>
                  </a:stretch>
                </a:blipFill>
              </p:spPr>
              <p:txBody>
                <a:bodyPr/>
                <a:lstStyle/>
                <a:p>
                  <a:r>
                    <a:rPr lang="en-IN">
                      <a:noFill/>
                    </a:rPr>
                    <a:t> </a:t>
                  </a:r>
                </a:p>
              </p:txBody>
            </p:sp>
          </mc:Fallback>
        </mc:AlternateContent>
        <p:grpSp>
          <p:nvGrpSpPr>
            <p:cNvPr id="17" name="Group 16">
              <a:extLst>
                <a:ext uri="{FF2B5EF4-FFF2-40B4-BE49-F238E27FC236}">
                  <a16:creationId xmlns:a16="http://schemas.microsoft.com/office/drawing/2014/main" id="{74167E53-B327-4FBF-8710-81EB1F3A00A5}"/>
                </a:ext>
              </a:extLst>
            </p:cNvPr>
            <p:cNvGrpSpPr/>
            <p:nvPr/>
          </p:nvGrpSpPr>
          <p:grpSpPr>
            <a:xfrm>
              <a:off x="4950150" y="3200400"/>
              <a:ext cx="2691223" cy="2457450"/>
              <a:chOff x="4950150" y="3200400"/>
              <a:chExt cx="2691223" cy="2457450"/>
            </a:xfrm>
          </p:grpSpPr>
          <p:cxnSp>
            <p:nvCxnSpPr>
              <p:cNvPr id="18" name="Straight Arrow Connector 17">
                <a:extLst>
                  <a:ext uri="{FF2B5EF4-FFF2-40B4-BE49-F238E27FC236}">
                    <a16:creationId xmlns:a16="http://schemas.microsoft.com/office/drawing/2014/main" id="{27DC51CB-78DF-464F-B1EE-F2F248084AAD}"/>
                  </a:ext>
                </a:extLst>
              </p:cNvPr>
              <p:cNvCxnSpPr>
                <a:cxnSpLocks/>
                <a:stCxn id="6" idx="3"/>
                <a:endCxn id="24" idx="1"/>
              </p:cNvCxnSpPr>
              <p:nvPr/>
            </p:nvCxnSpPr>
            <p:spPr>
              <a:xfrm>
                <a:off x="4950150" y="3981450"/>
                <a:ext cx="115050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nvGrpSpPr>
              <p:cNvPr id="19" name="Group 18">
                <a:extLst>
                  <a:ext uri="{FF2B5EF4-FFF2-40B4-BE49-F238E27FC236}">
                    <a16:creationId xmlns:a16="http://schemas.microsoft.com/office/drawing/2014/main" id="{FEFA615D-F3BC-4675-8F5B-1C6724395922}"/>
                  </a:ext>
                </a:extLst>
              </p:cNvPr>
              <p:cNvGrpSpPr/>
              <p:nvPr/>
            </p:nvGrpSpPr>
            <p:grpSpPr>
              <a:xfrm>
                <a:off x="6100658" y="3200400"/>
                <a:ext cx="1540715" cy="2457450"/>
                <a:chOff x="6100658" y="3200400"/>
                <a:chExt cx="1540715" cy="2457450"/>
              </a:xfrm>
            </p:grpSpPr>
            <p:cxnSp>
              <p:nvCxnSpPr>
                <p:cNvPr id="20" name="Straight Arrow Connector 19">
                  <a:extLst>
                    <a:ext uri="{FF2B5EF4-FFF2-40B4-BE49-F238E27FC236}">
                      <a16:creationId xmlns:a16="http://schemas.microsoft.com/office/drawing/2014/main" id="{30AF809A-CDBC-4177-8373-18044B79510F}"/>
                    </a:ext>
                  </a:extLst>
                </p:cNvPr>
                <p:cNvCxnSpPr>
                  <a:cxnSpLocks/>
                  <a:stCxn id="24" idx="3"/>
                  <a:endCxn id="34" idx="1"/>
                </p:cNvCxnSpPr>
                <p:nvPr/>
              </p:nvCxnSpPr>
              <p:spPr>
                <a:xfrm>
                  <a:off x="6594434" y="3981450"/>
                  <a:ext cx="104693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nvGrpSpPr>
                <p:cNvPr id="22" name="Group 21">
                  <a:extLst>
                    <a:ext uri="{FF2B5EF4-FFF2-40B4-BE49-F238E27FC236}">
                      <a16:creationId xmlns:a16="http://schemas.microsoft.com/office/drawing/2014/main" id="{11D9254A-3C52-4F52-9544-B9B6FD7E2EFC}"/>
                    </a:ext>
                  </a:extLst>
                </p:cNvPr>
                <p:cNvGrpSpPr/>
                <p:nvPr/>
              </p:nvGrpSpPr>
              <p:grpSpPr>
                <a:xfrm>
                  <a:off x="6100658" y="3200400"/>
                  <a:ext cx="493776" cy="2457450"/>
                  <a:chOff x="6100658" y="3200400"/>
                  <a:chExt cx="493776" cy="2457450"/>
                </a:xfrm>
              </p:grpSpPr>
              <p:cxnSp>
                <p:nvCxnSpPr>
                  <p:cNvPr id="23" name="Straight Arrow Connector 22">
                    <a:extLst>
                      <a:ext uri="{FF2B5EF4-FFF2-40B4-BE49-F238E27FC236}">
                        <a16:creationId xmlns:a16="http://schemas.microsoft.com/office/drawing/2014/main" id="{F66D363B-CA49-4D6D-8198-131A19C2D569}"/>
                      </a:ext>
                    </a:extLst>
                  </p:cNvPr>
                  <p:cNvCxnSpPr/>
                  <p:nvPr/>
                </p:nvCxnSpPr>
                <p:spPr>
                  <a:xfrm flipV="1">
                    <a:off x="638175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Rectangle 23">
                    <a:extLst>
                      <a:ext uri="{FF2B5EF4-FFF2-40B4-BE49-F238E27FC236}">
                        <a16:creationId xmlns:a16="http://schemas.microsoft.com/office/drawing/2014/main" id="{68FA626F-7937-4C88-8265-70C6707FDDB6}"/>
                      </a:ext>
                    </a:extLst>
                  </p:cNvPr>
                  <p:cNvSpPr/>
                  <p:nvPr/>
                </p:nvSpPr>
                <p:spPr>
                  <a:xfrm>
                    <a:off x="6100658" y="3200400"/>
                    <a:ext cx="493776"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Oval 24">
                    <a:extLst>
                      <a:ext uri="{FF2B5EF4-FFF2-40B4-BE49-F238E27FC236}">
                        <a16:creationId xmlns:a16="http://schemas.microsoft.com/office/drawing/2014/main" id="{3BF32F57-727D-44AE-90A5-550382A91AE5}"/>
                      </a:ext>
                    </a:extLst>
                  </p:cNvPr>
                  <p:cNvSpPr/>
                  <p:nvPr/>
                </p:nvSpPr>
                <p:spPr>
                  <a:xfrm>
                    <a:off x="6267450" y="33623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B3C29F36-61DC-41E7-A7A3-0932347F56D8}"/>
                      </a:ext>
                    </a:extLst>
                  </p:cNvPr>
                  <p:cNvSpPr/>
                  <p:nvPr/>
                </p:nvSpPr>
                <p:spPr>
                  <a:xfrm>
                    <a:off x="6267450" y="37147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E3975387-4A38-4066-8D01-D022AF839490}"/>
                      </a:ext>
                    </a:extLst>
                  </p:cNvPr>
                  <p:cNvSpPr/>
                  <p:nvPr/>
                </p:nvSpPr>
                <p:spPr>
                  <a:xfrm>
                    <a:off x="6267450" y="40767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06AE6DF7-D7FC-42B7-A69A-11A71F2729DF}"/>
                      </a:ext>
                    </a:extLst>
                  </p:cNvPr>
                  <p:cNvSpPr/>
                  <p:nvPr/>
                </p:nvSpPr>
                <p:spPr>
                  <a:xfrm>
                    <a:off x="6267450" y="44291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grpSp>
          </p:grpSp>
        </p:grpSp>
      </p:grpSp>
      <p:grpSp>
        <p:nvGrpSpPr>
          <p:cNvPr id="32" name="Group 31">
            <a:extLst>
              <a:ext uri="{FF2B5EF4-FFF2-40B4-BE49-F238E27FC236}">
                <a16:creationId xmlns:a16="http://schemas.microsoft.com/office/drawing/2014/main" id="{00B4CE25-10E3-4563-81A2-5466A43947AA}"/>
              </a:ext>
            </a:extLst>
          </p:cNvPr>
          <p:cNvGrpSpPr/>
          <p:nvPr/>
        </p:nvGrpSpPr>
        <p:grpSpPr>
          <a:xfrm>
            <a:off x="7372099" y="1866901"/>
            <a:ext cx="1821849" cy="2800349"/>
            <a:chOff x="7476874" y="2857501"/>
            <a:chExt cx="1821849" cy="2800349"/>
          </a:xfrm>
        </p:grpSpPr>
        <p:cxnSp>
          <p:nvCxnSpPr>
            <p:cNvPr id="33" name="Straight Arrow Connector 32">
              <a:extLst>
                <a:ext uri="{FF2B5EF4-FFF2-40B4-BE49-F238E27FC236}">
                  <a16:creationId xmlns:a16="http://schemas.microsoft.com/office/drawing/2014/main" id="{4A5738A8-E10C-4640-85FA-9924E69ABCAE}"/>
                </a:ext>
              </a:extLst>
            </p:cNvPr>
            <p:cNvCxnSpPr/>
            <p:nvPr/>
          </p:nvCxnSpPr>
          <p:spPr>
            <a:xfrm flipV="1">
              <a:off x="800819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Rectangle 33">
              <a:extLst>
                <a:ext uri="{FF2B5EF4-FFF2-40B4-BE49-F238E27FC236}">
                  <a16:creationId xmlns:a16="http://schemas.microsoft.com/office/drawing/2014/main" id="{F5099246-8049-4D02-BB86-2F43E036BEEF}"/>
                </a:ext>
              </a:extLst>
            </p:cNvPr>
            <p:cNvSpPr/>
            <p:nvPr/>
          </p:nvSpPr>
          <p:spPr>
            <a:xfrm>
              <a:off x="7746148" y="3200400"/>
              <a:ext cx="493776"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A7013154-4184-49DE-80C2-3C1162542685}"/>
                </a:ext>
              </a:extLst>
            </p:cNvPr>
            <p:cNvSpPr/>
            <p:nvPr/>
          </p:nvSpPr>
          <p:spPr>
            <a:xfrm>
              <a:off x="7917705" y="33051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9351630E-C113-4405-8C5A-9E85D695F720}"/>
                </a:ext>
              </a:extLst>
            </p:cNvPr>
            <p:cNvSpPr/>
            <p:nvPr/>
          </p:nvSpPr>
          <p:spPr>
            <a:xfrm>
              <a:off x="7917705" y="36576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FA9B71F2-946F-44FD-B4D3-4EC13C03FC04}"/>
                </a:ext>
              </a:extLst>
            </p:cNvPr>
            <p:cNvSpPr/>
            <p:nvPr/>
          </p:nvSpPr>
          <p:spPr>
            <a:xfrm>
              <a:off x="7917705" y="40195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9DEB3914-6473-4632-ADAF-C9E6A227CF78}"/>
                </a:ext>
              </a:extLst>
            </p:cNvPr>
            <p:cNvSpPr/>
            <p:nvPr/>
          </p:nvSpPr>
          <p:spPr>
            <a:xfrm>
              <a:off x="7917705" y="43719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40" name="Straight Arrow Connector 39">
              <a:extLst>
                <a:ext uri="{FF2B5EF4-FFF2-40B4-BE49-F238E27FC236}">
                  <a16:creationId xmlns:a16="http://schemas.microsoft.com/office/drawing/2014/main" id="{245EA2FC-445F-4DCC-93EF-EAAAFF01B6E6}"/>
                </a:ext>
              </a:extLst>
            </p:cNvPr>
            <p:cNvCxnSpPr>
              <a:stCxn id="34" idx="3"/>
              <a:endCxn id="47" idx="1"/>
            </p:cNvCxnSpPr>
            <p:nvPr/>
          </p:nvCxnSpPr>
          <p:spPr>
            <a:xfrm>
              <a:off x="8239924" y="3981450"/>
              <a:ext cx="105879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466AB9C3-53F9-4253-ADE0-EDF67993077B}"/>
                    </a:ext>
                  </a:extLst>
                </p:cNvPr>
                <p:cNvSpPr/>
                <p:nvPr/>
              </p:nvSpPr>
              <p:spPr>
                <a:xfrm>
                  <a:off x="7476874" y="2857501"/>
                  <a:ext cx="617027"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3</m:t>
                                </m:r>
                              </m:e>
                            </m:d>
                          </m:sup>
                        </m:sSup>
                      </m:oMath>
                    </m:oMathPara>
                  </a14:m>
                  <a:endParaRPr lang="en-IN" dirty="0"/>
                </a:p>
              </p:txBody>
            </p:sp>
          </mc:Choice>
          <mc:Fallback xmlns="">
            <p:sp>
              <p:nvSpPr>
                <p:cNvPr id="42" name="Rectangle 41">
                  <a:extLst>
                    <a:ext uri="{FF2B5EF4-FFF2-40B4-BE49-F238E27FC236}">
                      <a16:creationId xmlns:a16="http://schemas.microsoft.com/office/drawing/2014/main" id="{466AB9C3-53F9-4253-ADE0-EDF67993077B}"/>
                    </a:ext>
                  </a:extLst>
                </p:cNvPr>
                <p:cNvSpPr>
                  <a:spLocks noRot="1" noChangeAspect="1" noMove="1" noResize="1" noEditPoints="1" noAdjustHandles="1" noChangeArrowheads="1" noChangeShapeType="1" noTextEdit="1"/>
                </p:cNvSpPr>
                <p:nvPr/>
              </p:nvSpPr>
              <p:spPr>
                <a:xfrm>
                  <a:off x="7476874" y="2857501"/>
                  <a:ext cx="617027" cy="387927"/>
                </a:xfrm>
                <a:prstGeom prst="rect">
                  <a:avLst/>
                </a:prstGeom>
                <a:blipFill>
                  <a:blip r:embed="rId5"/>
                  <a:stretch>
                    <a:fillRect/>
                  </a:stretch>
                </a:blipFill>
              </p:spPr>
              <p:txBody>
                <a:bodyPr/>
                <a:lstStyle/>
                <a:p>
                  <a:r>
                    <a:rPr lang="en-IN">
                      <a:noFill/>
                    </a:rPr>
                    <a:t> </a:t>
                  </a:r>
                </a:p>
              </p:txBody>
            </p:sp>
          </mc:Fallback>
        </mc:AlternateContent>
      </p:grpSp>
      <p:grpSp>
        <p:nvGrpSpPr>
          <p:cNvPr id="45" name="Group 44">
            <a:extLst>
              <a:ext uri="{FF2B5EF4-FFF2-40B4-BE49-F238E27FC236}">
                <a16:creationId xmlns:a16="http://schemas.microsoft.com/office/drawing/2014/main" id="{E577EE7D-2E88-4630-BE6B-77302EDC5915}"/>
              </a:ext>
            </a:extLst>
          </p:cNvPr>
          <p:cNvGrpSpPr/>
          <p:nvPr/>
        </p:nvGrpSpPr>
        <p:grpSpPr>
          <a:xfrm>
            <a:off x="8587467" y="962775"/>
            <a:ext cx="3507819" cy="3704475"/>
            <a:chOff x="8692242" y="1953375"/>
            <a:chExt cx="3507819" cy="3704475"/>
          </a:xfrm>
        </p:grpSpPr>
        <p:cxnSp>
          <p:nvCxnSpPr>
            <p:cNvPr id="46" name="Straight Arrow Connector 45">
              <a:extLst>
                <a:ext uri="{FF2B5EF4-FFF2-40B4-BE49-F238E27FC236}">
                  <a16:creationId xmlns:a16="http://schemas.microsoft.com/office/drawing/2014/main" id="{97834275-5DF2-45F1-B2B8-3616BC227F5B}"/>
                </a:ext>
              </a:extLst>
            </p:cNvPr>
            <p:cNvCxnSpPr/>
            <p:nvPr/>
          </p:nvCxnSpPr>
          <p:spPr>
            <a:xfrm flipV="1">
              <a:off x="955124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Rectangle 46">
              <a:extLst>
                <a:ext uri="{FF2B5EF4-FFF2-40B4-BE49-F238E27FC236}">
                  <a16:creationId xmlns:a16="http://schemas.microsoft.com/office/drawing/2014/main" id="{7B2039E2-492F-4DD9-82BE-8B36EA77CC3A}"/>
                </a:ext>
              </a:extLst>
            </p:cNvPr>
            <p:cNvSpPr/>
            <p:nvPr/>
          </p:nvSpPr>
          <p:spPr>
            <a:xfrm>
              <a:off x="9298723" y="3200400"/>
              <a:ext cx="493776"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Oval 47">
              <a:extLst>
                <a:ext uri="{FF2B5EF4-FFF2-40B4-BE49-F238E27FC236}">
                  <a16:creationId xmlns:a16="http://schemas.microsoft.com/office/drawing/2014/main" id="{3BB54762-6A47-402A-B7BE-614F8FA1EF69}"/>
                </a:ext>
              </a:extLst>
            </p:cNvPr>
            <p:cNvSpPr/>
            <p:nvPr/>
          </p:nvSpPr>
          <p:spPr>
            <a:xfrm>
              <a:off x="9436940" y="32956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C38EA538-A659-45FE-AA92-2F7FB21BC19B}"/>
                </a:ext>
              </a:extLst>
            </p:cNvPr>
            <p:cNvSpPr/>
            <p:nvPr/>
          </p:nvSpPr>
          <p:spPr>
            <a:xfrm>
              <a:off x="9436940" y="36480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FB70E965-9660-4B14-9AD6-E82AEC5DF48E}"/>
                </a:ext>
              </a:extLst>
            </p:cNvPr>
            <p:cNvSpPr/>
            <p:nvPr/>
          </p:nvSpPr>
          <p:spPr>
            <a:xfrm>
              <a:off x="9436940" y="40100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243B6630-CD86-4A9A-869B-A6C1DA519A32}"/>
                </a:ext>
              </a:extLst>
            </p:cNvPr>
            <p:cNvSpPr/>
            <p:nvPr/>
          </p:nvSpPr>
          <p:spPr>
            <a:xfrm>
              <a:off x="9436940" y="43624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52" name="Straight Arrow Connector 51">
              <a:extLst>
                <a:ext uri="{FF2B5EF4-FFF2-40B4-BE49-F238E27FC236}">
                  <a16:creationId xmlns:a16="http://schemas.microsoft.com/office/drawing/2014/main" id="{9EF27551-9423-4A57-8770-3C62A101B497}"/>
                </a:ext>
              </a:extLst>
            </p:cNvPr>
            <p:cNvCxnSpPr/>
            <p:nvPr/>
          </p:nvCxnSpPr>
          <p:spPr>
            <a:xfrm flipV="1">
              <a:off x="9551240" y="229552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55" name="Rectangle 54">
                  <a:extLst>
                    <a:ext uri="{FF2B5EF4-FFF2-40B4-BE49-F238E27FC236}">
                      <a16:creationId xmlns:a16="http://schemas.microsoft.com/office/drawing/2014/main" id="{10502D38-6F84-4143-8D71-DDB15058C67F}"/>
                    </a:ext>
                  </a:extLst>
                </p:cNvPr>
                <p:cNvSpPr/>
                <p:nvPr/>
              </p:nvSpPr>
              <p:spPr>
                <a:xfrm>
                  <a:off x="9042818" y="2842779"/>
                  <a:ext cx="617027"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4</m:t>
                                </m:r>
                              </m:e>
                            </m:d>
                          </m:sup>
                        </m:sSup>
                      </m:oMath>
                    </m:oMathPara>
                  </a14:m>
                  <a:endParaRPr lang="en-IN" dirty="0"/>
                </a:p>
              </p:txBody>
            </p:sp>
          </mc:Choice>
          <mc:Fallback xmlns="">
            <p:sp>
              <p:nvSpPr>
                <p:cNvPr id="55" name="Rectangle 54">
                  <a:extLst>
                    <a:ext uri="{FF2B5EF4-FFF2-40B4-BE49-F238E27FC236}">
                      <a16:creationId xmlns:a16="http://schemas.microsoft.com/office/drawing/2014/main" id="{10502D38-6F84-4143-8D71-DDB15058C67F}"/>
                    </a:ext>
                  </a:extLst>
                </p:cNvPr>
                <p:cNvSpPr>
                  <a:spLocks noRot="1" noChangeAspect="1" noMove="1" noResize="1" noEditPoints="1" noAdjustHandles="1" noChangeArrowheads="1" noChangeShapeType="1" noTextEdit="1"/>
                </p:cNvSpPr>
                <p:nvPr/>
              </p:nvSpPr>
              <p:spPr>
                <a:xfrm>
                  <a:off x="9042818" y="2842779"/>
                  <a:ext cx="617027" cy="387927"/>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72604216-B5F4-4B8F-9EB8-AC9057491FF5}"/>
                    </a:ext>
                  </a:extLst>
                </p:cNvPr>
                <p:cNvSpPr/>
                <p:nvPr/>
              </p:nvSpPr>
              <p:spPr>
                <a:xfrm>
                  <a:off x="8692242" y="1953375"/>
                  <a:ext cx="3507819" cy="3395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400" i="1" smtClean="0">
                                <a:latin typeface="Cambria Math" panose="02040503050406030204" pitchFamily="18" charset="0"/>
                              </a:rPr>
                            </m:ctrlPr>
                          </m:sSupP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𝑦</m:t>
                                </m:r>
                              </m:e>
                            </m:acc>
                          </m:e>
                          <m:sup>
                            <m:d>
                              <m:dPr>
                                <m:ctrlPr>
                                  <a:rPr lang="en-US" sz="1400" i="1">
                                    <a:latin typeface="Cambria Math" panose="02040503050406030204" pitchFamily="18" charset="0"/>
                                  </a:rPr>
                                </m:ctrlPr>
                              </m:dPr>
                              <m:e>
                                <m:r>
                                  <a:rPr lang="en-US" sz="1400" b="0" i="1" smtClean="0">
                                    <a:latin typeface="Cambria Math" panose="02040503050406030204" pitchFamily="18" charset="0"/>
                                  </a:rPr>
                                  <m:t>4</m:t>
                                </m:r>
                              </m:e>
                            </m:d>
                          </m:sup>
                        </m:sSup>
                        <m:r>
                          <a:rPr lang="en-US" sz="1400" b="0" i="1" smtClean="0">
                            <a:latin typeface="Cambria Math" panose="02040503050406030204" pitchFamily="18" charset="0"/>
                          </a:rPr>
                          <m:t>=</m:t>
                        </m:r>
                        <m:r>
                          <a:rPr lang="en-US" sz="1400" b="0" i="1" smtClean="0">
                            <a:latin typeface="Cambria Math" panose="02040503050406030204" pitchFamily="18" charset="0"/>
                          </a:rPr>
                          <m:t>𝑃</m:t>
                        </m:r>
                        <m:d>
                          <m:dPr>
                            <m:endChr m:val="|"/>
                            <m:ctrlPr>
                              <a:rPr lang="en-US" sz="1400" b="0" i="1" smtClean="0">
                                <a:latin typeface="Cambria Math" panose="02040503050406030204" pitchFamily="18" charset="0"/>
                              </a:rPr>
                            </m:ctrlPr>
                          </m:dPr>
                          <m:e>
                            <m:sSup>
                              <m:sSupPr>
                                <m:ctrlPr>
                                  <a:rPr lang="en-US" sz="1400" i="1">
                                    <a:latin typeface="Cambria Math" panose="02040503050406030204" pitchFamily="18" charset="0"/>
                                  </a:rPr>
                                </m:ctrlPr>
                              </m:sSupPr>
                              <m:e>
                                <m:r>
                                  <a:rPr lang="en-US" sz="1400" b="0" i="1" smtClean="0">
                                    <a:latin typeface="Cambria Math" panose="02040503050406030204" pitchFamily="18" charset="0"/>
                                  </a:rPr>
                                  <m:t>𝑥</m:t>
                                </m:r>
                              </m:e>
                              <m:sup>
                                <m:d>
                                  <m:dPr>
                                    <m:ctrlPr>
                                      <a:rPr lang="en-US" sz="1400" i="1">
                                        <a:latin typeface="Cambria Math" panose="02040503050406030204" pitchFamily="18" charset="0"/>
                                      </a:rPr>
                                    </m:ctrlPr>
                                  </m:dPr>
                                  <m:e>
                                    <m:r>
                                      <a:rPr lang="en-US" sz="1400" b="0" i="1" smtClean="0">
                                        <a:latin typeface="Cambria Math" panose="02040503050406030204" pitchFamily="18" charset="0"/>
                                      </a:rPr>
                                      <m:t>5</m:t>
                                    </m:r>
                                  </m:e>
                                </m:d>
                              </m:sup>
                            </m:sSup>
                          </m:e>
                        </m:d>
                        <m:r>
                          <a:rPr lang="en-US" sz="1400" b="0" i="1" smtClean="0">
                            <a:latin typeface="Cambria Math" panose="02040503050406030204" pitchFamily="18" charset="0"/>
                          </a:rPr>
                          <m:t>𝑇h𝑒</m:t>
                        </m:r>
                        <m:r>
                          <a:rPr lang="en-US" sz="1400" b="0" i="1" smtClean="0">
                            <a:latin typeface="Cambria Math" panose="02040503050406030204" pitchFamily="18" charset="0"/>
                          </a:rPr>
                          <m:t> </m:t>
                        </m:r>
                        <m:r>
                          <a:rPr lang="en-US" sz="1400" b="0" i="1" smtClean="0">
                            <a:latin typeface="Cambria Math" panose="02040503050406030204" pitchFamily="18" charset="0"/>
                          </a:rPr>
                          <m:t>𝑠𝑡𝑢𝑑𝑒𝑛𝑡𝑠</m:t>
                        </m:r>
                        <m:r>
                          <a:rPr lang="en-US" sz="1400" b="0" i="1" smtClean="0">
                            <a:latin typeface="Cambria Math" panose="02040503050406030204" pitchFamily="18" charset="0"/>
                          </a:rPr>
                          <m:t> </m:t>
                        </m:r>
                        <m:r>
                          <a:rPr lang="en-US" sz="1400" b="0" i="1" smtClean="0">
                            <a:latin typeface="Cambria Math" panose="02040503050406030204" pitchFamily="18" charset="0"/>
                          </a:rPr>
                          <m:t>𝑜𝑝𝑒𝑛𝑒𝑑</m:t>
                        </m:r>
                        <m:r>
                          <a:rPr lang="en-US" sz="1400" b="0" i="1" smtClean="0">
                            <a:latin typeface="Cambria Math" panose="02040503050406030204" pitchFamily="18" charset="0"/>
                          </a:rPr>
                          <m:t> </m:t>
                        </m:r>
                        <m:r>
                          <a:rPr lang="en-US" sz="1400" b="0" i="1" smtClean="0">
                            <a:latin typeface="Cambria Math" panose="02040503050406030204" pitchFamily="18" charset="0"/>
                          </a:rPr>
                          <m:t>𝑡h𝑒𝑖𝑟</m:t>
                        </m:r>
                        <m:r>
                          <a:rPr lang="en-US" sz="1400" b="0" i="1" smtClean="0">
                            <a:latin typeface="Cambria Math" panose="02040503050406030204" pitchFamily="18" charset="0"/>
                          </a:rPr>
                          <m:t>)</m:t>
                        </m:r>
                      </m:oMath>
                    </m:oMathPara>
                  </a14:m>
                  <a:endParaRPr lang="en-IN" sz="1400" dirty="0"/>
                </a:p>
              </p:txBody>
            </p:sp>
          </mc:Choice>
          <mc:Fallback xmlns="">
            <p:sp>
              <p:nvSpPr>
                <p:cNvPr id="56" name="Rectangle 55">
                  <a:extLst>
                    <a:ext uri="{FF2B5EF4-FFF2-40B4-BE49-F238E27FC236}">
                      <a16:creationId xmlns:a16="http://schemas.microsoft.com/office/drawing/2014/main" id="{72604216-B5F4-4B8F-9EB8-AC9057491FF5}"/>
                    </a:ext>
                  </a:extLst>
                </p:cNvPr>
                <p:cNvSpPr>
                  <a:spLocks noRot="1" noChangeAspect="1" noMove="1" noResize="1" noEditPoints="1" noAdjustHandles="1" noChangeArrowheads="1" noChangeShapeType="1" noTextEdit="1"/>
                </p:cNvSpPr>
                <p:nvPr/>
              </p:nvSpPr>
              <p:spPr>
                <a:xfrm>
                  <a:off x="8692242" y="1953375"/>
                  <a:ext cx="3507819" cy="339517"/>
                </a:xfrm>
                <a:prstGeom prst="rect">
                  <a:avLst/>
                </a:prstGeom>
                <a:blipFill>
                  <a:blip r:embed="rId7"/>
                  <a:stretch>
                    <a:fillRect b="-3571"/>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id="{0A2D1ED0-2D48-4CA8-85DE-73FCBA70B306}"/>
                  </a:ext>
                </a:extLst>
              </p:cNvPr>
              <p:cNvSpPr/>
              <p:nvPr/>
            </p:nvSpPr>
            <p:spPr>
              <a:xfrm>
                <a:off x="5418729" y="4983480"/>
                <a:ext cx="848437" cy="5522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𝑒</m:t>
                          </m:r>
                        </m:e>
                        <m:sup>
                          <m:d>
                            <m:dPr>
                              <m:ctrlPr>
                                <a:rPr lang="en-US" sz="2800" i="1">
                                  <a:latin typeface="Cambria Math" panose="02040503050406030204" pitchFamily="18" charset="0"/>
                                </a:rPr>
                              </m:ctrlPr>
                            </m:dPr>
                            <m:e>
                              <m:r>
                                <a:rPr lang="en-US" sz="2800" i="1">
                                  <a:latin typeface="Cambria Math" panose="02040503050406030204" pitchFamily="18" charset="0"/>
                                </a:rPr>
                                <m:t>2</m:t>
                              </m:r>
                            </m:e>
                          </m:d>
                        </m:sup>
                      </m:sSup>
                    </m:oMath>
                  </m:oMathPara>
                </a14:m>
                <a:endParaRPr lang="en-IN" sz="2800" dirty="0"/>
              </a:p>
            </p:txBody>
          </p:sp>
        </mc:Choice>
        <mc:Fallback xmlns="">
          <p:sp>
            <p:nvSpPr>
              <p:cNvPr id="63" name="Rectangle 62">
                <a:extLst>
                  <a:ext uri="{FF2B5EF4-FFF2-40B4-BE49-F238E27FC236}">
                    <a16:creationId xmlns:a16="http://schemas.microsoft.com/office/drawing/2014/main" id="{0A2D1ED0-2D48-4CA8-85DE-73FCBA70B306}"/>
                  </a:ext>
                </a:extLst>
              </p:cNvPr>
              <p:cNvSpPr>
                <a:spLocks noRot="1" noChangeAspect="1" noMove="1" noResize="1" noEditPoints="1" noAdjustHandles="1" noChangeArrowheads="1" noChangeShapeType="1" noTextEdit="1"/>
              </p:cNvSpPr>
              <p:nvPr/>
            </p:nvSpPr>
            <p:spPr>
              <a:xfrm>
                <a:off x="5418729" y="4983480"/>
                <a:ext cx="848437" cy="552267"/>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4" name="Rectangle 63">
                <a:extLst>
                  <a:ext uri="{FF2B5EF4-FFF2-40B4-BE49-F238E27FC236}">
                    <a16:creationId xmlns:a16="http://schemas.microsoft.com/office/drawing/2014/main" id="{C140517C-1682-4CC6-9B98-5F91ECC2DCB3}"/>
                  </a:ext>
                </a:extLst>
              </p:cNvPr>
              <p:cNvSpPr/>
              <p:nvPr/>
            </p:nvSpPr>
            <p:spPr>
              <a:xfrm>
                <a:off x="6921385" y="4999535"/>
                <a:ext cx="848437" cy="5522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𝑒</m:t>
                          </m:r>
                        </m:e>
                        <m:sup>
                          <m:d>
                            <m:dPr>
                              <m:ctrlPr>
                                <a:rPr lang="en-US" sz="2800" i="1">
                                  <a:latin typeface="Cambria Math" panose="02040503050406030204" pitchFamily="18" charset="0"/>
                                </a:rPr>
                              </m:ctrlPr>
                            </m:dPr>
                            <m:e>
                              <m:r>
                                <a:rPr lang="en-US" sz="2800" i="1">
                                  <a:latin typeface="Cambria Math" panose="02040503050406030204" pitchFamily="18" charset="0"/>
                                </a:rPr>
                                <m:t>3</m:t>
                              </m:r>
                            </m:e>
                          </m:d>
                        </m:sup>
                      </m:sSup>
                    </m:oMath>
                  </m:oMathPara>
                </a14:m>
                <a:endParaRPr lang="en-IN" sz="2800" dirty="0"/>
              </a:p>
            </p:txBody>
          </p:sp>
        </mc:Choice>
        <mc:Fallback xmlns="">
          <p:sp>
            <p:nvSpPr>
              <p:cNvPr id="64" name="Rectangle 63">
                <a:extLst>
                  <a:ext uri="{FF2B5EF4-FFF2-40B4-BE49-F238E27FC236}">
                    <a16:creationId xmlns:a16="http://schemas.microsoft.com/office/drawing/2014/main" id="{C140517C-1682-4CC6-9B98-5F91ECC2DCB3}"/>
                  </a:ext>
                </a:extLst>
              </p:cNvPr>
              <p:cNvSpPr>
                <a:spLocks noRot="1" noChangeAspect="1" noMove="1" noResize="1" noEditPoints="1" noAdjustHandles="1" noChangeArrowheads="1" noChangeShapeType="1" noTextEdit="1"/>
              </p:cNvSpPr>
              <p:nvPr/>
            </p:nvSpPr>
            <p:spPr>
              <a:xfrm>
                <a:off x="6921385" y="4999535"/>
                <a:ext cx="848437" cy="552267"/>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5" name="Rectangle 64">
                <a:extLst>
                  <a:ext uri="{FF2B5EF4-FFF2-40B4-BE49-F238E27FC236}">
                    <a16:creationId xmlns:a16="http://schemas.microsoft.com/office/drawing/2014/main" id="{840EAE44-4DBE-4D54-8B53-56F7693F64BA}"/>
                  </a:ext>
                </a:extLst>
              </p:cNvPr>
              <p:cNvSpPr/>
              <p:nvPr/>
            </p:nvSpPr>
            <p:spPr>
              <a:xfrm>
                <a:off x="8458760" y="4983480"/>
                <a:ext cx="848822" cy="541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r>
                            <a:rPr lang="en-US" sz="2800" i="1">
                              <a:latin typeface="Cambria Math" panose="02040503050406030204" pitchFamily="18" charset="0"/>
                            </a:rPr>
                            <m:t>4</m:t>
                          </m:r>
                          <m:r>
                            <a:rPr lang="en-US" sz="2800" b="0" i="1" smtClean="0">
                              <a:latin typeface="Cambria Math" panose="02040503050406030204" pitchFamily="18" charset="0"/>
                            </a:rPr>
                            <m:t>)</m:t>
                          </m:r>
                        </m:sup>
                      </m:sSup>
                    </m:oMath>
                  </m:oMathPara>
                </a14:m>
                <a:endParaRPr lang="en-IN" sz="2800" dirty="0"/>
              </a:p>
            </p:txBody>
          </p:sp>
        </mc:Choice>
        <mc:Fallback xmlns="">
          <p:sp>
            <p:nvSpPr>
              <p:cNvPr id="65" name="Rectangle 64">
                <a:extLst>
                  <a:ext uri="{FF2B5EF4-FFF2-40B4-BE49-F238E27FC236}">
                    <a16:creationId xmlns:a16="http://schemas.microsoft.com/office/drawing/2014/main" id="{840EAE44-4DBE-4D54-8B53-56F7693F64BA}"/>
                  </a:ext>
                </a:extLst>
              </p:cNvPr>
              <p:cNvSpPr>
                <a:spLocks noRot="1" noChangeAspect="1" noMove="1" noResize="1" noEditPoints="1" noAdjustHandles="1" noChangeArrowheads="1" noChangeShapeType="1" noTextEdit="1"/>
              </p:cNvSpPr>
              <p:nvPr/>
            </p:nvSpPr>
            <p:spPr>
              <a:xfrm>
                <a:off x="8458760" y="4983480"/>
                <a:ext cx="848822" cy="541110"/>
              </a:xfrm>
              <a:prstGeom prst="rect">
                <a:avLst/>
              </a:prstGeom>
              <a:blipFill>
                <a:blip r:embed="rId10"/>
                <a:stretch>
                  <a:fillRect/>
                </a:stretch>
              </a:blipFill>
            </p:spPr>
            <p:txBody>
              <a:bodyPr/>
              <a:lstStyle/>
              <a:p>
                <a:r>
                  <a:rPr lang="en-IN">
                    <a:noFill/>
                  </a:rPr>
                  <a:t> </a:t>
                </a:r>
              </a:p>
            </p:txBody>
          </p:sp>
        </mc:Fallback>
      </mc:AlternateContent>
      <p:grpSp>
        <p:nvGrpSpPr>
          <p:cNvPr id="69" name="Group 68">
            <a:extLst>
              <a:ext uri="{FF2B5EF4-FFF2-40B4-BE49-F238E27FC236}">
                <a16:creationId xmlns:a16="http://schemas.microsoft.com/office/drawing/2014/main" id="{DC4FBB51-A66F-4E2F-B456-C74B23559197}"/>
              </a:ext>
            </a:extLst>
          </p:cNvPr>
          <p:cNvGrpSpPr/>
          <p:nvPr/>
        </p:nvGrpSpPr>
        <p:grpSpPr>
          <a:xfrm>
            <a:off x="4488748" y="4619340"/>
            <a:ext cx="490354" cy="1562100"/>
            <a:chOff x="4459796" y="2209800"/>
            <a:chExt cx="490354" cy="1562100"/>
          </a:xfrm>
        </p:grpSpPr>
        <p:sp>
          <p:nvSpPr>
            <p:cNvPr id="70" name="Rectangle 69">
              <a:extLst>
                <a:ext uri="{FF2B5EF4-FFF2-40B4-BE49-F238E27FC236}">
                  <a16:creationId xmlns:a16="http://schemas.microsoft.com/office/drawing/2014/main" id="{1854F6A9-82AF-4AE5-BB32-7B3E37F5DA94}"/>
                </a:ext>
              </a:extLst>
            </p:cNvPr>
            <p:cNvSpPr/>
            <p:nvPr/>
          </p:nvSpPr>
          <p:spPr>
            <a:xfrm>
              <a:off x="4459796" y="2209800"/>
              <a:ext cx="490354" cy="15621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71" name="Oval 70">
              <a:extLst>
                <a:ext uri="{FF2B5EF4-FFF2-40B4-BE49-F238E27FC236}">
                  <a16:creationId xmlns:a16="http://schemas.microsoft.com/office/drawing/2014/main" id="{41B52C39-B5C9-4D9A-9FDA-9EA7A43C4991}"/>
                </a:ext>
              </a:extLst>
            </p:cNvPr>
            <p:cNvSpPr/>
            <p:nvPr/>
          </p:nvSpPr>
          <p:spPr>
            <a:xfrm>
              <a:off x="4619625" y="23717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72" name="Oval 71">
              <a:extLst>
                <a:ext uri="{FF2B5EF4-FFF2-40B4-BE49-F238E27FC236}">
                  <a16:creationId xmlns:a16="http://schemas.microsoft.com/office/drawing/2014/main" id="{D56D6761-72EB-4595-83D3-6E11783A9D5D}"/>
                </a:ext>
              </a:extLst>
            </p:cNvPr>
            <p:cNvSpPr/>
            <p:nvPr/>
          </p:nvSpPr>
          <p:spPr>
            <a:xfrm>
              <a:off x="4619625" y="27241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73" name="Oval 72">
              <a:extLst>
                <a:ext uri="{FF2B5EF4-FFF2-40B4-BE49-F238E27FC236}">
                  <a16:creationId xmlns:a16="http://schemas.microsoft.com/office/drawing/2014/main" id="{236EF9DE-5E96-4069-8C73-67535D4AB8FB}"/>
                </a:ext>
              </a:extLst>
            </p:cNvPr>
            <p:cNvSpPr/>
            <p:nvPr/>
          </p:nvSpPr>
          <p:spPr>
            <a:xfrm>
              <a:off x="4619625" y="30861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74" name="Oval 73">
              <a:extLst>
                <a:ext uri="{FF2B5EF4-FFF2-40B4-BE49-F238E27FC236}">
                  <a16:creationId xmlns:a16="http://schemas.microsoft.com/office/drawing/2014/main" id="{602FA73B-1044-4E4B-A369-1E9CECEAB5B2}"/>
                </a:ext>
              </a:extLst>
            </p:cNvPr>
            <p:cNvSpPr/>
            <p:nvPr/>
          </p:nvSpPr>
          <p:spPr>
            <a:xfrm>
              <a:off x="4619625" y="34385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grpSp>
      <p:grpSp>
        <p:nvGrpSpPr>
          <p:cNvPr id="76" name="Group 75">
            <a:extLst>
              <a:ext uri="{FF2B5EF4-FFF2-40B4-BE49-F238E27FC236}">
                <a16:creationId xmlns:a16="http://schemas.microsoft.com/office/drawing/2014/main" id="{F44DBB02-BB8F-48B1-B6D2-461A38A31A2C}"/>
              </a:ext>
            </a:extLst>
          </p:cNvPr>
          <p:cNvGrpSpPr/>
          <p:nvPr/>
        </p:nvGrpSpPr>
        <p:grpSpPr>
          <a:xfrm>
            <a:off x="6156625" y="4640263"/>
            <a:ext cx="490354" cy="1562100"/>
            <a:chOff x="4459796" y="2209800"/>
            <a:chExt cx="490354" cy="1562100"/>
          </a:xfrm>
        </p:grpSpPr>
        <p:sp>
          <p:nvSpPr>
            <p:cNvPr id="77" name="Rectangle 76">
              <a:extLst>
                <a:ext uri="{FF2B5EF4-FFF2-40B4-BE49-F238E27FC236}">
                  <a16:creationId xmlns:a16="http://schemas.microsoft.com/office/drawing/2014/main" id="{B8F3C9D2-4B09-45CA-9E00-B168361266EF}"/>
                </a:ext>
              </a:extLst>
            </p:cNvPr>
            <p:cNvSpPr/>
            <p:nvPr/>
          </p:nvSpPr>
          <p:spPr>
            <a:xfrm>
              <a:off x="4459796" y="2209800"/>
              <a:ext cx="490354" cy="15621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78" name="Oval 77">
              <a:extLst>
                <a:ext uri="{FF2B5EF4-FFF2-40B4-BE49-F238E27FC236}">
                  <a16:creationId xmlns:a16="http://schemas.microsoft.com/office/drawing/2014/main" id="{965882E7-1DA3-4EBF-9607-D07291E6C720}"/>
                </a:ext>
              </a:extLst>
            </p:cNvPr>
            <p:cNvSpPr/>
            <p:nvPr/>
          </p:nvSpPr>
          <p:spPr>
            <a:xfrm>
              <a:off x="4619625" y="23717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79" name="Oval 78">
              <a:extLst>
                <a:ext uri="{FF2B5EF4-FFF2-40B4-BE49-F238E27FC236}">
                  <a16:creationId xmlns:a16="http://schemas.microsoft.com/office/drawing/2014/main" id="{0891F88B-E7D0-409C-B6C9-4DF44890C264}"/>
                </a:ext>
              </a:extLst>
            </p:cNvPr>
            <p:cNvSpPr/>
            <p:nvPr/>
          </p:nvSpPr>
          <p:spPr>
            <a:xfrm>
              <a:off x="4619625" y="27241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80" name="Oval 79">
              <a:extLst>
                <a:ext uri="{FF2B5EF4-FFF2-40B4-BE49-F238E27FC236}">
                  <a16:creationId xmlns:a16="http://schemas.microsoft.com/office/drawing/2014/main" id="{8DBAA7C4-68E1-4568-806D-36DCFADB3652}"/>
                </a:ext>
              </a:extLst>
            </p:cNvPr>
            <p:cNvSpPr/>
            <p:nvPr/>
          </p:nvSpPr>
          <p:spPr>
            <a:xfrm>
              <a:off x="4619625" y="30861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81" name="Oval 80">
              <a:extLst>
                <a:ext uri="{FF2B5EF4-FFF2-40B4-BE49-F238E27FC236}">
                  <a16:creationId xmlns:a16="http://schemas.microsoft.com/office/drawing/2014/main" id="{7E9A621F-CF9A-4629-B338-1C420013D9DD}"/>
                </a:ext>
              </a:extLst>
            </p:cNvPr>
            <p:cNvSpPr/>
            <p:nvPr/>
          </p:nvSpPr>
          <p:spPr>
            <a:xfrm>
              <a:off x="4619625" y="34385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grpSp>
      <p:grpSp>
        <p:nvGrpSpPr>
          <p:cNvPr id="82" name="Group 81">
            <a:extLst>
              <a:ext uri="{FF2B5EF4-FFF2-40B4-BE49-F238E27FC236}">
                <a16:creationId xmlns:a16="http://schemas.microsoft.com/office/drawing/2014/main" id="{B7747C49-5A3B-4C83-9D14-175BCE57220F}"/>
              </a:ext>
            </a:extLst>
          </p:cNvPr>
          <p:cNvGrpSpPr/>
          <p:nvPr/>
        </p:nvGrpSpPr>
        <p:grpSpPr>
          <a:xfrm>
            <a:off x="7693067" y="4648290"/>
            <a:ext cx="490354" cy="1562100"/>
            <a:chOff x="4459796" y="2209800"/>
            <a:chExt cx="490354" cy="1562100"/>
          </a:xfrm>
        </p:grpSpPr>
        <p:sp>
          <p:nvSpPr>
            <p:cNvPr id="83" name="Rectangle 82">
              <a:extLst>
                <a:ext uri="{FF2B5EF4-FFF2-40B4-BE49-F238E27FC236}">
                  <a16:creationId xmlns:a16="http://schemas.microsoft.com/office/drawing/2014/main" id="{B47184A0-2DBE-4239-8A59-FFBC88969BF6}"/>
                </a:ext>
              </a:extLst>
            </p:cNvPr>
            <p:cNvSpPr/>
            <p:nvPr/>
          </p:nvSpPr>
          <p:spPr>
            <a:xfrm>
              <a:off x="4459796" y="2209800"/>
              <a:ext cx="490354" cy="15621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84" name="Oval 83">
              <a:extLst>
                <a:ext uri="{FF2B5EF4-FFF2-40B4-BE49-F238E27FC236}">
                  <a16:creationId xmlns:a16="http://schemas.microsoft.com/office/drawing/2014/main" id="{EC70159D-5513-49F5-A88E-D10A481EF174}"/>
                </a:ext>
              </a:extLst>
            </p:cNvPr>
            <p:cNvSpPr/>
            <p:nvPr/>
          </p:nvSpPr>
          <p:spPr>
            <a:xfrm>
              <a:off x="4619625" y="23717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85" name="Oval 84">
              <a:extLst>
                <a:ext uri="{FF2B5EF4-FFF2-40B4-BE49-F238E27FC236}">
                  <a16:creationId xmlns:a16="http://schemas.microsoft.com/office/drawing/2014/main" id="{1393E584-35D7-4FCA-9627-CD7540242383}"/>
                </a:ext>
              </a:extLst>
            </p:cNvPr>
            <p:cNvSpPr/>
            <p:nvPr/>
          </p:nvSpPr>
          <p:spPr>
            <a:xfrm>
              <a:off x="4619625" y="27241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86" name="Oval 85">
              <a:extLst>
                <a:ext uri="{FF2B5EF4-FFF2-40B4-BE49-F238E27FC236}">
                  <a16:creationId xmlns:a16="http://schemas.microsoft.com/office/drawing/2014/main" id="{E708F20F-9EDA-43FB-8BDB-03BCD3182DF7}"/>
                </a:ext>
              </a:extLst>
            </p:cNvPr>
            <p:cNvSpPr/>
            <p:nvPr/>
          </p:nvSpPr>
          <p:spPr>
            <a:xfrm>
              <a:off x="4619625" y="30861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87" name="Oval 86">
              <a:extLst>
                <a:ext uri="{FF2B5EF4-FFF2-40B4-BE49-F238E27FC236}">
                  <a16:creationId xmlns:a16="http://schemas.microsoft.com/office/drawing/2014/main" id="{63F0C36A-0F3B-4886-BF61-86AD80BBE682}"/>
                </a:ext>
              </a:extLst>
            </p:cNvPr>
            <p:cNvSpPr/>
            <p:nvPr/>
          </p:nvSpPr>
          <p:spPr>
            <a:xfrm>
              <a:off x="4619625" y="34385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grpSp>
      <p:grpSp>
        <p:nvGrpSpPr>
          <p:cNvPr id="88" name="Group 87">
            <a:extLst>
              <a:ext uri="{FF2B5EF4-FFF2-40B4-BE49-F238E27FC236}">
                <a16:creationId xmlns:a16="http://schemas.microsoft.com/office/drawing/2014/main" id="{79C5F1DB-D5B0-416D-8B19-689F9B0B5CD1}"/>
              </a:ext>
            </a:extLst>
          </p:cNvPr>
          <p:cNvGrpSpPr/>
          <p:nvPr/>
        </p:nvGrpSpPr>
        <p:grpSpPr>
          <a:xfrm>
            <a:off x="9238519" y="4667250"/>
            <a:ext cx="490354" cy="1562100"/>
            <a:chOff x="4459796" y="2209800"/>
            <a:chExt cx="490354" cy="1562100"/>
          </a:xfrm>
        </p:grpSpPr>
        <p:sp>
          <p:nvSpPr>
            <p:cNvPr id="89" name="Rectangle 88">
              <a:extLst>
                <a:ext uri="{FF2B5EF4-FFF2-40B4-BE49-F238E27FC236}">
                  <a16:creationId xmlns:a16="http://schemas.microsoft.com/office/drawing/2014/main" id="{EAA4D842-43D7-42E3-939A-4A17C49D0801}"/>
                </a:ext>
              </a:extLst>
            </p:cNvPr>
            <p:cNvSpPr/>
            <p:nvPr/>
          </p:nvSpPr>
          <p:spPr>
            <a:xfrm>
              <a:off x="4459796" y="2209800"/>
              <a:ext cx="490354" cy="15621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90" name="Oval 89">
              <a:extLst>
                <a:ext uri="{FF2B5EF4-FFF2-40B4-BE49-F238E27FC236}">
                  <a16:creationId xmlns:a16="http://schemas.microsoft.com/office/drawing/2014/main" id="{C7EBDF1B-890C-495A-81C6-9DB4A885EAE8}"/>
                </a:ext>
              </a:extLst>
            </p:cNvPr>
            <p:cNvSpPr/>
            <p:nvPr/>
          </p:nvSpPr>
          <p:spPr>
            <a:xfrm>
              <a:off x="4619625" y="23717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91" name="Oval 90">
              <a:extLst>
                <a:ext uri="{FF2B5EF4-FFF2-40B4-BE49-F238E27FC236}">
                  <a16:creationId xmlns:a16="http://schemas.microsoft.com/office/drawing/2014/main" id="{F232F2DD-967B-4FE0-9000-C7B65D8630B5}"/>
                </a:ext>
              </a:extLst>
            </p:cNvPr>
            <p:cNvSpPr/>
            <p:nvPr/>
          </p:nvSpPr>
          <p:spPr>
            <a:xfrm>
              <a:off x="4619625" y="27241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92" name="Oval 91">
              <a:extLst>
                <a:ext uri="{FF2B5EF4-FFF2-40B4-BE49-F238E27FC236}">
                  <a16:creationId xmlns:a16="http://schemas.microsoft.com/office/drawing/2014/main" id="{28A9ED68-68FE-4100-900F-1B167F6A6D9E}"/>
                </a:ext>
              </a:extLst>
            </p:cNvPr>
            <p:cNvSpPr/>
            <p:nvPr/>
          </p:nvSpPr>
          <p:spPr>
            <a:xfrm>
              <a:off x="4619625" y="30861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93" name="Oval 92">
              <a:extLst>
                <a:ext uri="{FF2B5EF4-FFF2-40B4-BE49-F238E27FC236}">
                  <a16:creationId xmlns:a16="http://schemas.microsoft.com/office/drawing/2014/main" id="{CBE2393E-DED4-4576-B2C4-EBE1FCE6A1A9}"/>
                </a:ext>
              </a:extLst>
            </p:cNvPr>
            <p:cNvSpPr/>
            <p:nvPr/>
          </p:nvSpPr>
          <p:spPr>
            <a:xfrm>
              <a:off x="4619625" y="34385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grpSp>
      <p:sp>
        <p:nvSpPr>
          <p:cNvPr id="94" name="TextBox 93">
            <a:extLst>
              <a:ext uri="{FF2B5EF4-FFF2-40B4-BE49-F238E27FC236}">
                <a16:creationId xmlns:a16="http://schemas.microsoft.com/office/drawing/2014/main" id="{94127E5F-A199-43CE-B510-669895A0A0C0}"/>
              </a:ext>
            </a:extLst>
          </p:cNvPr>
          <p:cNvSpPr txBox="1"/>
          <p:nvPr/>
        </p:nvSpPr>
        <p:spPr>
          <a:xfrm>
            <a:off x="4577554" y="6306602"/>
            <a:ext cx="5283819" cy="369332"/>
          </a:xfrm>
          <a:prstGeom prst="rect">
            <a:avLst/>
          </a:prstGeom>
          <a:noFill/>
        </p:spPr>
        <p:txBody>
          <a:bodyPr wrap="none" rtlCol="0">
            <a:spAutoFit/>
          </a:bodyPr>
          <a:lstStyle/>
          <a:p>
            <a:r>
              <a:rPr lang="en-US" dirty="0"/>
              <a:t>The 	        students	    Opened 	Their</a:t>
            </a:r>
            <a:endParaRPr lang="en-IN" dirty="0"/>
          </a:p>
        </p:txBody>
      </p:sp>
      <p:grpSp>
        <p:nvGrpSpPr>
          <p:cNvPr id="95" name="Group 94">
            <a:extLst>
              <a:ext uri="{FF2B5EF4-FFF2-40B4-BE49-F238E27FC236}">
                <a16:creationId xmlns:a16="http://schemas.microsoft.com/office/drawing/2014/main" id="{C71D3FC1-5B9E-474B-A35E-1B7F45C62130}"/>
              </a:ext>
            </a:extLst>
          </p:cNvPr>
          <p:cNvGrpSpPr/>
          <p:nvPr/>
        </p:nvGrpSpPr>
        <p:grpSpPr>
          <a:xfrm>
            <a:off x="3236765" y="2209800"/>
            <a:ext cx="490354" cy="1562100"/>
            <a:chOff x="4459796" y="2209800"/>
            <a:chExt cx="490354" cy="1562100"/>
          </a:xfrm>
        </p:grpSpPr>
        <p:sp>
          <p:nvSpPr>
            <p:cNvPr id="96" name="Rectangle 95">
              <a:extLst>
                <a:ext uri="{FF2B5EF4-FFF2-40B4-BE49-F238E27FC236}">
                  <a16:creationId xmlns:a16="http://schemas.microsoft.com/office/drawing/2014/main" id="{82B19816-E924-47A8-9136-0DD8A59EAA7C}"/>
                </a:ext>
              </a:extLst>
            </p:cNvPr>
            <p:cNvSpPr/>
            <p:nvPr/>
          </p:nvSpPr>
          <p:spPr>
            <a:xfrm>
              <a:off x="4459796" y="2209800"/>
              <a:ext cx="490354"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7" name="Oval 96">
              <a:extLst>
                <a:ext uri="{FF2B5EF4-FFF2-40B4-BE49-F238E27FC236}">
                  <a16:creationId xmlns:a16="http://schemas.microsoft.com/office/drawing/2014/main" id="{77785330-95D0-4EA7-95E6-6AFD60DD6CC0}"/>
                </a:ext>
              </a:extLst>
            </p:cNvPr>
            <p:cNvSpPr/>
            <p:nvPr/>
          </p:nvSpPr>
          <p:spPr>
            <a:xfrm>
              <a:off x="4619625" y="23717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98" name="Oval 97">
              <a:extLst>
                <a:ext uri="{FF2B5EF4-FFF2-40B4-BE49-F238E27FC236}">
                  <a16:creationId xmlns:a16="http://schemas.microsoft.com/office/drawing/2014/main" id="{F4D44B51-9587-421F-888F-443323039053}"/>
                </a:ext>
              </a:extLst>
            </p:cNvPr>
            <p:cNvSpPr/>
            <p:nvPr/>
          </p:nvSpPr>
          <p:spPr>
            <a:xfrm>
              <a:off x="4619625" y="27241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99" name="Oval 98">
              <a:extLst>
                <a:ext uri="{FF2B5EF4-FFF2-40B4-BE49-F238E27FC236}">
                  <a16:creationId xmlns:a16="http://schemas.microsoft.com/office/drawing/2014/main" id="{0BA47919-2D39-428D-94E3-389F9E7424E7}"/>
                </a:ext>
              </a:extLst>
            </p:cNvPr>
            <p:cNvSpPr/>
            <p:nvPr/>
          </p:nvSpPr>
          <p:spPr>
            <a:xfrm>
              <a:off x="4619625" y="30861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00" name="Oval 99">
              <a:extLst>
                <a:ext uri="{FF2B5EF4-FFF2-40B4-BE49-F238E27FC236}">
                  <a16:creationId xmlns:a16="http://schemas.microsoft.com/office/drawing/2014/main" id="{F2390F80-22F1-413B-98BA-E55F2C2E7364}"/>
                </a:ext>
              </a:extLst>
            </p:cNvPr>
            <p:cNvSpPr/>
            <p:nvPr/>
          </p:nvSpPr>
          <p:spPr>
            <a:xfrm>
              <a:off x="4619625" y="34385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101" name="Rectangle 100">
                <a:extLst>
                  <a:ext uri="{FF2B5EF4-FFF2-40B4-BE49-F238E27FC236}">
                    <a16:creationId xmlns:a16="http://schemas.microsoft.com/office/drawing/2014/main" id="{2C3869D7-79CE-458B-B295-9E38342177D4}"/>
                  </a:ext>
                </a:extLst>
              </p:cNvPr>
              <p:cNvSpPr/>
              <p:nvPr/>
            </p:nvSpPr>
            <p:spPr>
              <a:xfrm>
                <a:off x="2845921" y="1866627"/>
                <a:ext cx="617028"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IN" dirty="0"/>
              </a:p>
            </p:txBody>
          </p:sp>
        </mc:Choice>
        <mc:Fallback xmlns="">
          <p:sp>
            <p:nvSpPr>
              <p:cNvPr id="101" name="Rectangle 100">
                <a:extLst>
                  <a:ext uri="{FF2B5EF4-FFF2-40B4-BE49-F238E27FC236}">
                    <a16:creationId xmlns:a16="http://schemas.microsoft.com/office/drawing/2014/main" id="{2C3869D7-79CE-458B-B295-9E38342177D4}"/>
                  </a:ext>
                </a:extLst>
              </p:cNvPr>
              <p:cNvSpPr>
                <a:spLocks noRot="1" noChangeAspect="1" noMove="1" noResize="1" noEditPoints="1" noAdjustHandles="1" noChangeArrowheads="1" noChangeShapeType="1" noTextEdit="1"/>
              </p:cNvSpPr>
              <p:nvPr/>
            </p:nvSpPr>
            <p:spPr>
              <a:xfrm>
                <a:off x="2845921" y="1866627"/>
                <a:ext cx="617028" cy="387927"/>
              </a:xfrm>
              <a:prstGeom prst="rect">
                <a:avLst/>
              </a:prstGeom>
              <a:blipFill>
                <a:blip r:embed="rId11"/>
                <a:stretch>
                  <a:fillRect/>
                </a:stretch>
              </a:blipFill>
            </p:spPr>
            <p:txBody>
              <a:bodyPr/>
              <a:lstStyle/>
              <a:p>
                <a:r>
                  <a:rPr lang="en-IN">
                    <a:noFill/>
                  </a:rPr>
                  <a:t> </a:t>
                </a:r>
              </a:p>
            </p:txBody>
          </p:sp>
        </mc:Fallback>
      </mc:AlternateContent>
      <p:cxnSp>
        <p:nvCxnSpPr>
          <p:cNvPr id="103" name="Straight Arrow Connector 102">
            <a:extLst>
              <a:ext uri="{FF2B5EF4-FFF2-40B4-BE49-F238E27FC236}">
                <a16:creationId xmlns:a16="http://schemas.microsoft.com/office/drawing/2014/main" id="{6FB3A2CA-61F0-4D29-8089-C51C0A3CB380}"/>
              </a:ext>
            </a:extLst>
          </p:cNvPr>
          <p:cNvCxnSpPr>
            <a:cxnSpLocks/>
            <a:stCxn id="96" idx="3"/>
            <a:endCxn id="6" idx="1"/>
          </p:cNvCxnSpPr>
          <p:nvPr/>
        </p:nvCxnSpPr>
        <p:spPr>
          <a:xfrm>
            <a:off x="3727119" y="2990850"/>
            <a:ext cx="73267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6" name="Rectangle 105">
            <a:extLst>
              <a:ext uri="{FF2B5EF4-FFF2-40B4-BE49-F238E27FC236}">
                <a16:creationId xmlns:a16="http://schemas.microsoft.com/office/drawing/2014/main" id="{2AB97B6C-49F5-47B5-A10B-AF1E231B1279}"/>
              </a:ext>
            </a:extLst>
          </p:cNvPr>
          <p:cNvSpPr/>
          <p:nvPr/>
        </p:nvSpPr>
        <p:spPr>
          <a:xfrm>
            <a:off x="240078" y="6275348"/>
            <a:ext cx="758093" cy="369332"/>
          </a:xfrm>
          <a:prstGeom prst="rect">
            <a:avLst/>
          </a:prstGeom>
        </p:spPr>
        <p:txBody>
          <a:bodyPr wrap="none">
            <a:spAutoFit/>
          </a:bodyPr>
          <a:lstStyle/>
          <a:p>
            <a:r>
              <a:rPr lang="en-IN" dirty="0"/>
              <a:t>words</a:t>
            </a:r>
          </a:p>
        </p:txBody>
      </p:sp>
      <mc:AlternateContent xmlns:mc="http://schemas.openxmlformats.org/markup-compatibility/2006" xmlns:a14="http://schemas.microsoft.com/office/drawing/2010/main">
        <mc:Choice Requires="a14">
          <p:sp>
            <p:nvSpPr>
              <p:cNvPr id="107" name="Rectangle 106">
                <a:extLst>
                  <a:ext uri="{FF2B5EF4-FFF2-40B4-BE49-F238E27FC236}">
                    <a16:creationId xmlns:a16="http://schemas.microsoft.com/office/drawing/2014/main" id="{A9F6E2B7-8480-4FC2-B8D9-7FC61F61BD47}"/>
                  </a:ext>
                </a:extLst>
              </p:cNvPr>
              <p:cNvSpPr/>
              <p:nvPr/>
            </p:nvSpPr>
            <p:spPr>
              <a:xfrm>
                <a:off x="908207" y="6151774"/>
                <a:ext cx="831831" cy="5522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𝑥</m:t>
                          </m:r>
                        </m:e>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sup>
                      </m:sSup>
                    </m:oMath>
                  </m:oMathPara>
                </a14:m>
                <a:endParaRPr lang="en-IN" sz="2800" dirty="0"/>
              </a:p>
            </p:txBody>
          </p:sp>
        </mc:Choice>
        <mc:Fallback xmlns="">
          <p:sp>
            <p:nvSpPr>
              <p:cNvPr id="107" name="Rectangle 106">
                <a:extLst>
                  <a:ext uri="{FF2B5EF4-FFF2-40B4-BE49-F238E27FC236}">
                    <a16:creationId xmlns:a16="http://schemas.microsoft.com/office/drawing/2014/main" id="{A9F6E2B7-8480-4FC2-B8D9-7FC61F61BD47}"/>
                  </a:ext>
                </a:extLst>
              </p:cNvPr>
              <p:cNvSpPr>
                <a:spLocks noRot="1" noChangeAspect="1" noMove="1" noResize="1" noEditPoints="1" noAdjustHandles="1" noChangeArrowheads="1" noChangeShapeType="1" noTextEdit="1"/>
              </p:cNvSpPr>
              <p:nvPr/>
            </p:nvSpPr>
            <p:spPr>
              <a:xfrm>
                <a:off x="908207" y="6151774"/>
                <a:ext cx="831831" cy="552267"/>
              </a:xfrm>
              <a:prstGeom prst="rect">
                <a:avLst/>
              </a:prstGeom>
              <a:blipFill>
                <a:blip r:embed="rId12"/>
                <a:stretch>
                  <a:fillRect/>
                </a:stretch>
              </a:blipFill>
            </p:spPr>
            <p:txBody>
              <a:bodyPr/>
              <a:lstStyle/>
              <a:p>
                <a:r>
                  <a:rPr lang="en-IN">
                    <a:noFill/>
                  </a:rPr>
                  <a:t> </a:t>
                </a:r>
              </a:p>
            </p:txBody>
          </p:sp>
        </mc:Fallback>
      </mc:AlternateContent>
      <p:sp>
        <p:nvSpPr>
          <p:cNvPr id="108" name="Rectangle 107">
            <a:extLst>
              <a:ext uri="{FF2B5EF4-FFF2-40B4-BE49-F238E27FC236}">
                <a16:creationId xmlns:a16="http://schemas.microsoft.com/office/drawing/2014/main" id="{89BC67D9-8E7B-4F60-8134-45193BAB476E}"/>
              </a:ext>
            </a:extLst>
          </p:cNvPr>
          <p:cNvSpPr/>
          <p:nvPr/>
        </p:nvSpPr>
        <p:spPr>
          <a:xfrm>
            <a:off x="240078" y="5159354"/>
            <a:ext cx="1928285" cy="369332"/>
          </a:xfrm>
          <a:prstGeom prst="rect">
            <a:avLst/>
          </a:prstGeom>
        </p:spPr>
        <p:txBody>
          <a:bodyPr wrap="none">
            <a:spAutoFit/>
          </a:bodyPr>
          <a:lstStyle/>
          <a:p>
            <a:r>
              <a:rPr lang="en-IN" dirty="0"/>
              <a:t>word embeddings </a:t>
            </a:r>
          </a:p>
        </p:txBody>
      </p:sp>
      <mc:AlternateContent xmlns:mc="http://schemas.openxmlformats.org/markup-compatibility/2006" xmlns:a14="http://schemas.microsoft.com/office/drawing/2010/main">
        <mc:Choice Requires="a14">
          <p:sp>
            <p:nvSpPr>
              <p:cNvPr id="109" name="Rectangle 108">
                <a:extLst>
                  <a:ext uri="{FF2B5EF4-FFF2-40B4-BE49-F238E27FC236}">
                    <a16:creationId xmlns:a16="http://schemas.microsoft.com/office/drawing/2014/main" id="{A4EDE855-8718-4E9E-93EF-75FD31B7F0FD}"/>
                  </a:ext>
                </a:extLst>
              </p:cNvPr>
              <p:cNvSpPr/>
              <p:nvPr/>
            </p:nvSpPr>
            <p:spPr>
              <a:xfrm>
                <a:off x="1965896" y="5126461"/>
                <a:ext cx="591444"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d>
                            <m:dPr>
                              <m:ctrlPr>
                                <a:rPr lang="en-US" i="1">
                                  <a:latin typeface="Cambria Math" panose="02040503050406030204" pitchFamily="18" charset="0"/>
                                </a:rPr>
                              </m:ctrlPr>
                            </m:dPr>
                            <m:e>
                              <m:r>
                                <a:rPr lang="en-US" i="1">
                                  <a:latin typeface="Cambria Math" panose="02040503050406030204" pitchFamily="18" charset="0"/>
                                </a:rPr>
                                <m:t>𝑡</m:t>
                              </m:r>
                            </m:e>
                          </m:d>
                        </m:sup>
                      </m:sSup>
                    </m:oMath>
                  </m:oMathPara>
                </a14:m>
                <a:endParaRPr lang="en-IN" dirty="0"/>
              </a:p>
            </p:txBody>
          </p:sp>
        </mc:Choice>
        <mc:Fallback xmlns="">
          <p:sp>
            <p:nvSpPr>
              <p:cNvPr id="109" name="Rectangle 108">
                <a:extLst>
                  <a:ext uri="{FF2B5EF4-FFF2-40B4-BE49-F238E27FC236}">
                    <a16:creationId xmlns:a16="http://schemas.microsoft.com/office/drawing/2014/main" id="{A4EDE855-8718-4E9E-93EF-75FD31B7F0FD}"/>
                  </a:ext>
                </a:extLst>
              </p:cNvPr>
              <p:cNvSpPr>
                <a:spLocks noRot="1" noChangeAspect="1" noMove="1" noResize="1" noEditPoints="1" noAdjustHandles="1" noChangeArrowheads="1" noChangeShapeType="1" noTextEdit="1"/>
              </p:cNvSpPr>
              <p:nvPr/>
            </p:nvSpPr>
            <p:spPr>
              <a:xfrm>
                <a:off x="1965896" y="5126461"/>
                <a:ext cx="591444" cy="387927"/>
              </a:xfrm>
              <a:prstGeom prst="rect">
                <a:avLst/>
              </a:prstGeom>
              <a:blipFill>
                <a:blip r:embed="rId13"/>
                <a:stretch>
                  <a:fillRect/>
                </a:stretch>
              </a:blipFill>
            </p:spPr>
            <p:txBody>
              <a:bodyPr/>
              <a:lstStyle/>
              <a:p>
                <a:r>
                  <a:rPr lang="en-IN">
                    <a:noFill/>
                  </a:rPr>
                  <a:t> </a:t>
                </a:r>
              </a:p>
            </p:txBody>
          </p:sp>
        </mc:Fallback>
      </mc:AlternateContent>
      <p:pic>
        <p:nvPicPr>
          <p:cNvPr id="110" name="Picture 109">
            <a:extLst>
              <a:ext uri="{FF2B5EF4-FFF2-40B4-BE49-F238E27FC236}">
                <a16:creationId xmlns:a16="http://schemas.microsoft.com/office/drawing/2014/main" id="{D0E1CEBD-35D8-4033-9352-07D8463EB4E6}"/>
              </a:ext>
            </a:extLst>
          </p:cNvPr>
          <p:cNvPicPr>
            <a:picLocks noChangeAspect="1"/>
          </p:cNvPicPr>
          <p:nvPr/>
        </p:nvPicPr>
        <p:blipFill>
          <a:blip r:embed="rId14"/>
          <a:stretch>
            <a:fillRect/>
          </a:stretch>
        </p:blipFill>
        <p:spPr>
          <a:xfrm>
            <a:off x="76201" y="2762250"/>
            <a:ext cx="2422431" cy="868650"/>
          </a:xfrm>
          <a:prstGeom prst="rect">
            <a:avLst/>
          </a:prstGeom>
        </p:spPr>
      </p:pic>
      <p:pic>
        <p:nvPicPr>
          <p:cNvPr id="111" name="Picture 110">
            <a:extLst>
              <a:ext uri="{FF2B5EF4-FFF2-40B4-BE49-F238E27FC236}">
                <a16:creationId xmlns:a16="http://schemas.microsoft.com/office/drawing/2014/main" id="{CB8D8CFE-2DC1-41E2-BBA4-A55C0DA57412}"/>
              </a:ext>
            </a:extLst>
          </p:cNvPr>
          <p:cNvPicPr>
            <a:picLocks noChangeAspect="1"/>
          </p:cNvPicPr>
          <p:nvPr/>
        </p:nvPicPr>
        <p:blipFill>
          <a:blip r:embed="rId15"/>
          <a:stretch>
            <a:fillRect/>
          </a:stretch>
        </p:blipFill>
        <p:spPr>
          <a:xfrm>
            <a:off x="96714" y="1040546"/>
            <a:ext cx="2790818" cy="741770"/>
          </a:xfrm>
          <a:prstGeom prst="rect">
            <a:avLst/>
          </a:prstGeom>
        </p:spPr>
      </p:pic>
      <mc:AlternateContent xmlns:mc="http://schemas.openxmlformats.org/markup-compatibility/2006" xmlns:a14="http://schemas.microsoft.com/office/drawing/2010/main">
        <mc:Choice Requires="a14">
          <p:sp>
            <p:nvSpPr>
              <p:cNvPr id="112" name="Rectangle 111">
                <a:extLst>
                  <a:ext uri="{FF2B5EF4-FFF2-40B4-BE49-F238E27FC236}">
                    <a16:creationId xmlns:a16="http://schemas.microsoft.com/office/drawing/2014/main" id="{A9422386-C8CD-459D-9E44-F0016D550BF1}"/>
                  </a:ext>
                </a:extLst>
              </p:cNvPr>
              <p:cNvSpPr/>
              <p:nvPr/>
            </p:nvSpPr>
            <p:spPr>
              <a:xfrm>
                <a:off x="9422650" y="1510259"/>
                <a:ext cx="4007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oMath>
                  </m:oMathPara>
                </a14:m>
                <a:endParaRPr lang="en-IN" dirty="0"/>
              </a:p>
            </p:txBody>
          </p:sp>
        </mc:Choice>
        <mc:Fallback xmlns="">
          <p:sp>
            <p:nvSpPr>
              <p:cNvPr id="112" name="Rectangle 111">
                <a:extLst>
                  <a:ext uri="{FF2B5EF4-FFF2-40B4-BE49-F238E27FC236}">
                    <a16:creationId xmlns:a16="http://schemas.microsoft.com/office/drawing/2014/main" id="{A9422386-C8CD-459D-9E44-F0016D550BF1}"/>
                  </a:ext>
                </a:extLst>
              </p:cNvPr>
              <p:cNvSpPr>
                <a:spLocks noRot="1" noChangeAspect="1" noMove="1" noResize="1" noEditPoints="1" noAdjustHandles="1" noChangeArrowheads="1" noChangeShapeType="1" noTextEdit="1"/>
              </p:cNvSpPr>
              <p:nvPr/>
            </p:nvSpPr>
            <p:spPr>
              <a:xfrm>
                <a:off x="9422650" y="1510259"/>
                <a:ext cx="400751" cy="369332"/>
              </a:xfrm>
              <a:prstGeom prst="rect">
                <a:avLst/>
              </a:prstGeom>
              <a:blipFill>
                <a:blip r:embed="rId16"/>
                <a:stretch>
                  <a:fillRect/>
                </a:stretch>
              </a:blipFill>
            </p:spPr>
            <p:txBody>
              <a:bodyPr/>
              <a:lstStyle/>
              <a:p>
                <a:r>
                  <a:rPr lang="en-IN">
                    <a:noFill/>
                  </a:rPr>
                  <a:t> </a:t>
                </a:r>
              </a:p>
            </p:txBody>
          </p:sp>
        </mc:Fallback>
      </mc:AlternateContent>
      <p:pic>
        <p:nvPicPr>
          <p:cNvPr id="113" name="Picture 112">
            <a:extLst>
              <a:ext uri="{FF2B5EF4-FFF2-40B4-BE49-F238E27FC236}">
                <a16:creationId xmlns:a16="http://schemas.microsoft.com/office/drawing/2014/main" id="{9EF0C310-5E47-492D-AADD-66E1DE8C48EA}"/>
              </a:ext>
            </a:extLst>
          </p:cNvPr>
          <p:cNvPicPr>
            <a:picLocks noChangeAspect="1"/>
          </p:cNvPicPr>
          <p:nvPr/>
        </p:nvPicPr>
        <p:blipFill>
          <a:blip r:embed="rId17"/>
          <a:stretch>
            <a:fillRect/>
          </a:stretch>
        </p:blipFill>
        <p:spPr>
          <a:xfrm>
            <a:off x="8862878" y="158311"/>
            <a:ext cx="1353537" cy="854129"/>
          </a:xfrm>
          <a:prstGeom prst="rect">
            <a:avLst/>
          </a:prstGeom>
        </p:spPr>
      </p:pic>
      <mc:AlternateContent xmlns:mc="http://schemas.openxmlformats.org/markup-compatibility/2006" xmlns:a14="http://schemas.microsoft.com/office/drawing/2010/main">
        <mc:Choice Requires="a14">
          <p:sp>
            <p:nvSpPr>
              <p:cNvPr id="114" name="Rectangle 113">
                <a:extLst>
                  <a:ext uri="{FF2B5EF4-FFF2-40B4-BE49-F238E27FC236}">
                    <a16:creationId xmlns:a16="http://schemas.microsoft.com/office/drawing/2014/main" id="{492EBE85-F3C4-488B-A23B-8FD66D340D44}"/>
                  </a:ext>
                </a:extLst>
              </p:cNvPr>
              <p:cNvSpPr/>
              <p:nvPr/>
            </p:nvSpPr>
            <p:spPr>
              <a:xfrm>
                <a:off x="3833469" y="2599459"/>
                <a:ext cx="5445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𝑊</m:t>
                          </m:r>
                        </m:e>
                        <m:sub>
                          <m:r>
                            <a:rPr lang="en-US" b="0" i="1" dirty="0" smtClean="0">
                              <a:latin typeface="Cambria Math" panose="02040503050406030204" pitchFamily="18" charset="0"/>
                            </a:rPr>
                            <m:t>h</m:t>
                          </m:r>
                        </m:sub>
                      </m:sSub>
                    </m:oMath>
                  </m:oMathPara>
                </a14:m>
                <a:endParaRPr lang="en-IN" dirty="0"/>
              </a:p>
            </p:txBody>
          </p:sp>
        </mc:Choice>
        <mc:Fallback xmlns="">
          <p:sp>
            <p:nvSpPr>
              <p:cNvPr id="114" name="Rectangle 113">
                <a:extLst>
                  <a:ext uri="{FF2B5EF4-FFF2-40B4-BE49-F238E27FC236}">
                    <a16:creationId xmlns:a16="http://schemas.microsoft.com/office/drawing/2014/main" id="{492EBE85-F3C4-488B-A23B-8FD66D340D44}"/>
                  </a:ext>
                </a:extLst>
              </p:cNvPr>
              <p:cNvSpPr>
                <a:spLocks noRot="1" noChangeAspect="1" noMove="1" noResize="1" noEditPoints="1" noAdjustHandles="1" noChangeArrowheads="1" noChangeShapeType="1" noTextEdit="1"/>
              </p:cNvSpPr>
              <p:nvPr/>
            </p:nvSpPr>
            <p:spPr>
              <a:xfrm>
                <a:off x="3833469" y="2599459"/>
                <a:ext cx="544572" cy="369332"/>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5" name="Rectangle 114">
                <a:extLst>
                  <a:ext uri="{FF2B5EF4-FFF2-40B4-BE49-F238E27FC236}">
                    <a16:creationId xmlns:a16="http://schemas.microsoft.com/office/drawing/2014/main" id="{AA7E0F78-6175-423D-AD40-221F65634FAF}"/>
                  </a:ext>
                </a:extLst>
              </p:cNvPr>
              <p:cNvSpPr/>
              <p:nvPr/>
            </p:nvSpPr>
            <p:spPr>
              <a:xfrm>
                <a:off x="5302962" y="2610421"/>
                <a:ext cx="5445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𝑊</m:t>
                          </m:r>
                        </m:e>
                        <m:sub>
                          <m:r>
                            <a:rPr lang="en-US" b="0" i="1" dirty="0" smtClean="0">
                              <a:latin typeface="Cambria Math" panose="02040503050406030204" pitchFamily="18" charset="0"/>
                            </a:rPr>
                            <m:t>h</m:t>
                          </m:r>
                        </m:sub>
                      </m:sSub>
                    </m:oMath>
                  </m:oMathPara>
                </a14:m>
                <a:endParaRPr lang="en-IN" dirty="0"/>
              </a:p>
            </p:txBody>
          </p:sp>
        </mc:Choice>
        <mc:Fallback xmlns="">
          <p:sp>
            <p:nvSpPr>
              <p:cNvPr id="115" name="Rectangle 114">
                <a:extLst>
                  <a:ext uri="{FF2B5EF4-FFF2-40B4-BE49-F238E27FC236}">
                    <a16:creationId xmlns:a16="http://schemas.microsoft.com/office/drawing/2014/main" id="{AA7E0F78-6175-423D-AD40-221F65634FAF}"/>
                  </a:ext>
                </a:extLst>
              </p:cNvPr>
              <p:cNvSpPr>
                <a:spLocks noRot="1" noChangeAspect="1" noMove="1" noResize="1" noEditPoints="1" noAdjustHandles="1" noChangeArrowheads="1" noChangeShapeType="1" noTextEdit="1"/>
              </p:cNvSpPr>
              <p:nvPr/>
            </p:nvSpPr>
            <p:spPr>
              <a:xfrm>
                <a:off x="5302962" y="2610421"/>
                <a:ext cx="544572" cy="369332"/>
              </a:xfrm>
              <a:prstGeom prst="rect">
                <a:avLst/>
              </a:prstGeom>
              <a:blipFill>
                <a:blip r:embed="rId1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6" name="Rectangle 115">
                <a:extLst>
                  <a:ext uri="{FF2B5EF4-FFF2-40B4-BE49-F238E27FC236}">
                    <a16:creationId xmlns:a16="http://schemas.microsoft.com/office/drawing/2014/main" id="{96CE1EC7-216B-44A5-8C6C-2D03D31D51CE}"/>
                  </a:ext>
                </a:extLst>
              </p:cNvPr>
              <p:cNvSpPr/>
              <p:nvPr/>
            </p:nvSpPr>
            <p:spPr>
              <a:xfrm>
                <a:off x="8415460" y="2599459"/>
                <a:ext cx="5445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𝑊</m:t>
                          </m:r>
                        </m:e>
                        <m:sub>
                          <m:r>
                            <a:rPr lang="en-US" b="0" i="1" dirty="0" smtClean="0">
                              <a:latin typeface="Cambria Math" panose="02040503050406030204" pitchFamily="18" charset="0"/>
                            </a:rPr>
                            <m:t>h</m:t>
                          </m:r>
                        </m:sub>
                      </m:sSub>
                    </m:oMath>
                  </m:oMathPara>
                </a14:m>
                <a:endParaRPr lang="en-IN" dirty="0"/>
              </a:p>
            </p:txBody>
          </p:sp>
        </mc:Choice>
        <mc:Fallback xmlns="">
          <p:sp>
            <p:nvSpPr>
              <p:cNvPr id="116" name="Rectangle 115">
                <a:extLst>
                  <a:ext uri="{FF2B5EF4-FFF2-40B4-BE49-F238E27FC236}">
                    <a16:creationId xmlns:a16="http://schemas.microsoft.com/office/drawing/2014/main" id="{96CE1EC7-216B-44A5-8C6C-2D03D31D51CE}"/>
                  </a:ext>
                </a:extLst>
              </p:cNvPr>
              <p:cNvSpPr>
                <a:spLocks noRot="1" noChangeAspect="1" noMove="1" noResize="1" noEditPoints="1" noAdjustHandles="1" noChangeArrowheads="1" noChangeShapeType="1" noTextEdit="1"/>
              </p:cNvSpPr>
              <p:nvPr/>
            </p:nvSpPr>
            <p:spPr>
              <a:xfrm>
                <a:off x="8415460" y="2599459"/>
                <a:ext cx="544572" cy="369332"/>
              </a:xfrm>
              <a:prstGeom prst="rect">
                <a:avLst/>
              </a:prstGeom>
              <a:blipFill>
                <a:blip r:embed="rId2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7" name="Rectangle 116">
                <a:extLst>
                  <a:ext uri="{FF2B5EF4-FFF2-40B4-BE49-F238E27FC236}">
                    <a16:creationId xmlns:a16="http://schemas.microsoft.com/office/drawing/2014/main" id="{6591DEA2-9EC0-4359-8778-988F3853655C}"/>
                  </a:ext>
                </a:extLst>
              </p:cNvPr>
              <p:cNvSpPr/>
              <p:nvPr/>
            </p:nvSpPr>
            <p:spPr>
              <a:xfrm>
                <a:off x="6874745" y="2599459"/>
                <a:ext cx="5445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𝑊</m:t>
                          </m:r>
                        </m:e>
                        <m:sub>
                          <m:r>
                            <a:rPr lang="en-US" b="0" i="1" dirty="0" smtClean="0">
                              <a:latin typeface="Cambria Math" panose="02040503050406030204" pitchFamily="18" charset="0"/>
                            </a:rPr>
                            <m:t>h</m:t>
                          </m:r>
                        </m:sub>
                      </m:sSub>
                    </m:oMath>
                  </m:oMathPara>
                </a14:m>
                <a:endParaRPr lang="en-IN" dirty="0"/>
              </a:p>
            </p:txBody>
          </p:sp>
        </mc:Choice>
        <mc:Fallback xmlns="">
          <p:sp>
            <p:nvSpPr>
              <p:cNvPr id="117" name="Rectangle 116">
                <a:extLst>
                  <a:ext uri="{FF2B5EF4-FFF2-40B4-BE49-F238E27FC236}">
                    <a16:creationId xmlns:a16="http://schemas.microsoft.com/office/drawing/2014/main" id="{6591DEA2-9EC0-4359-8778-988F3853655C}"/>
                  </a:ext>
                </a:extLst>
              </p:cNvPr>
              <p:cNvSpPr>
                <a:spLocks noRot="1" noChangeAspect="1" noMove="1" noResize="1" noEditPoints="1" noAdjustHandles="1" noChangeArrowheads="1" noChangeShapeType="1" noTextEdit="1"/>
              </p:cNvSpPr>
              <p:nvPr/>
            </p:nvSpPr>
            <p:spPr>
              <a:xfrm>
                <a:off x="6874745" y="2599459"/>
                <a:ext cx="544572" cy="369332"/>
              </a:xfrm>
              <a:prstGeom prst="rect">
                <a:avLst/>
              </a:prstGeom>
              <a:blipFill>
                <a:blip r:embed="rId21"/>
                <a:stretch>
                  <a:fillRect/>
                </a:stretch>
              </a:blipFill>
            </p:spPr>
            <p:txBody>
              <a:bodyPr/>
              <a:lstStyle/>
              <a:p>
                <a:r>
                  <a:rPr lang="en-IN">
                    <a:noFill/>
                  </a:rPr>
                  <a:t> </a:t>
                </a:r>
              </a:p>
            </p:txBody>
          </p:sp>
        </mc:Fallback>
      </mc:AlternateContent>
      <p:sp>
        <p:nvSpPr>
          <p:cNvPr id="118" name="Slide Number Placeholder 117">
            <a:extLst>
              <a:ext uri="{FF2B5EF4-FFF2-40B4-BE49-F238E27FC236}">
                <a16:creationId xmlns:a16="http://schemas.microsoft.com/office/drawing/2014/main" id="{2126DF23-B0BC-41E7-A9E9-93F0618FEA9D}"/>
              </a:ext>
            </a:extLst>
          </p:cNvPr>
          <p:cNvSpPr>
            <a:spLocks noGrp="1"/>
          </p:cNvSpPr>
          <p:nvPr>
            <p:ph type="sldNum" sz="quarter" idx="12"/>
          </p:nvPr>
        </p:nvSpPr>
        <p:spPr/>
        <p:txBody>
          <a:bodyPr/>
          <a:lstStyle/>
          <a:p>
            <a:fld id="{0F893E13-5E8A-4CE6-A6ED-A96D49CB6F0B}" type="slidenum">
              <a:rPr lang="en-IN" smtClean="0"/>
              <a:t>17</a:t>
            </a:fld>
            <a:endParaRPr lang="en-IN"/>
          </a:p>
        </p:txBody>
      </p:sp>
      <mc:AlternateContent xmlns:mc="http://schemas.openxmlformats.org/markup-compatibility/2006" xmlns:p14="http://schemas.microsoft.com/office/powerpoint/2010/main">
        <mc:Choice Requires="p14">
          <p:contentPart p14:bwMode="auto" r:id="rId22">
            <p14:nvContentPartPr>
              <p14:cNvPr id="3" name="Ink 2">
                <a:extLst>
                  <a:ext uri="{FF2B5EF4-FFF2-40B4-BE49-F238E27FC236}">
                    <a16:creationId xmlns:a16="http://schemas.microsoft.com/office/drawing/2014/main" id="{283B8919-7AD7-486F-9159-25C5FC526867}"/>
                  </a:ext>
                </a:extLst>
              </p14:cNvPr>
              <p14:cNvContentPartPr/>
              <p14:nvPr/>
            </p14:nvContentPartPr>
            <p14:xfrm>
              <a:off x="8743680" y="1236600"/>
              <a:ext cx="3297600" cy="113760"/>
            </p14:xfrm>
          </p:contentPart>
        </mc:Choice>
        <mc:Fallback xmlns="">
          <p:pic>
            <p:nvPicPr>
              <p:cNvPr id="3" name="Ink 2">
                <a:extLst>
                  <a:ext uri="{FF2B5EF4-FFF2-40B4-BE49-F238E27FC236}">
                    <a16:creationId xmlns:a16="http://schemas.microsoft.com/office/drawing/2014/main" id="{283B8919-7AD7-486F-9159-25C5FC526867}"/>
                  </a:ext>
                </a:extLst>
              </p:cNvPr>
              <p:cNvPicPr/>
              <p:nvPr/>
            </p:nvPicPr>
            <p:blipFill>
              <a:blip r:embed="rId23"/>
              <a:stretch>
                <a:fillRect/>
              </a:stretch>
            </p:blipFill>
            <p:spPr>
              <a:xfrm>
                <a:off x="8734320" y="1227240"/>
                <a:ext cx="3316320" cy="132480"/>
              </a:xfrm>
              <a:prstGeom prst="rect">
                <a:avLst/>
              </a:prstGeom>
            </p:spPr>
          </p:pic>
        </mc:Fallback>
      </mc:AlternateContent>
    </p:spTree>
    <p:extLst>
      <p:ext uri="{BB962C8B-B14F-4D97-AF65-F5344CB8AC3E}">
        <p14:creationId xmlns:p14="http://schemas.microsoft.com/office/powerpoint/2010/main" val="3926471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062B3-9916-4A45-9097-32345A5C3B6E}"/>
              </a:ext>
            </a:extLst>
          </p:cNvPr>
          <p:cNvSpPr>
            <a:spLocks noGrp="1"/>
          </p:cNvSpPr>
          <p:nvPr>
            <p:ph type="title"/>
          </p:nvPr>
        </p:nvSpPr>
        <p:spPr>
          <a:xfrm>
            <a:off x="336430" y="1"/>
            <a:ext cx="7168551" cy="971550"/>
          </a:xfrm>
        </p:spPr>
        <p:txBody>
          <a:bodyPr/>
          <a:lstStyle/>
          <a:p>
            <a:r>
              <a:rPr lang="en-IN" b="1" dirty="0">
                <a:solidFill>
                  <a:srgbClr val="C00000"/>
                </a:solidFill>
                <a:effectLst>
                  <a:outerShdw blurRad="38100" dist="38100" dir="2700000" algn="tl">
                    <a:srgbClr val="000000">
                      <a:alpha val="43137"/>
                    </a:srgbClr>
                  </a:outerShdw>
                </a:effectLst>
              </a:rPr>
              <a:t>A Simple RNN Language Model</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B1541EC-7B3C-4D70-B908-F597B0516BE9}"/>
                  </a:ext>
                </a:extLst>
              </p:cNvPr>
              <p:cNvSpPr/>
              <p:nvPr/>
            </p:nvSpPr>
            <p:spPr>
              <a:xfrm>
                <a:off x="6041694" y="5010239"/>
                <a:ext cx="848437" cy="5522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𝑒</m:t>
                          </m:r>
                        </m:e>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e>
                          </m:d>
                        </m:sup>
                      </m:sSup>
                    </m:oMath>
                  </m:oMathPara>
                </a14:m>
                <a:endParaRPr lang="en-IN" sz="2800" dirty="0"/>
              </a:p>
            </p:txBody>
          </p:sp>
        </mc:Choice>
        <mc:Fallback xmlns="">
          <p:sp>
            <p:nvSpPr>
              <p:cNvPr id="4" name="Rectangle 3">
                <a:extLst>
                  <a:ext uri="{FF2B5EF4-FFF2-40B4-BE49-F238E27FC236}">
                    <a16:creationId xmlns:a16="http://schemas.microsoft.com/office/drawing/2014/main" id="{AB1541EC-7B3C-4D70-B908-F597B0516BE9}"/>
                  </a:ext>
                </a:extLst>
              </p:cNvPr>
              <p:cNvSpPr>
                <a:spLocks noRot="1" noChangeAspect="1" noMove="1" noResize="1" noEditPoints="1" noAdjustHandles="1" noChangeArrowheads="1" noChangeShapeType="1" noTextEdit="1"/>
              </p:cNvSpPr>
              <p:nvPr/>
            </p:nvSpPr>
            <p:spPr>
              <a:xfrm>
                <a:off x="6041694" y="5010239"/>
                <a:ext cx="848437" cy="552267"/>
              </a:xfrm>
              <a:prstGeom prst="rect">
                <a:avLst/>
              </a:prstGeom>
              <a:blipFill>
                <a:blip r:embed="rId2"/>
                <a:stretch>
                  <a:fillRect/>
                </a:stretch>
              </a:blipFill>
            </p:spPr>
            <p:txBody>
              <a:bodyPr/>
              <a:lstStyle/>
              <a:p>
                <a:r>
                  <a:rPr lang="en-IN">
                    <a:noFill/>
                  </a:rPr>
                  <a:t> </a:t>
                </a:r>
              </a:p>
            </p:txBody>
          </p:sp>
        </mc:Fallback>
      </mc:AlternateContent>
      <p:cxnSp>
        <p:nvCxnSpPr>
          <p:cNvPr id="5" name="Straight Arrow Connector 4">
            <a:extLst>
              <a:ext uri="{FF2B5EF4-FFF2-40B4-BE49-F238E27FC236}">
                <a16:creationId xmlns:a16="http://schemas.microsoft.com/office/drawing/2014/main" id="{F843C674-B2E6-4374-A7CC-964B75EC48BA}"/>
              </a:ext>
            </a:extLst>
          </p:cNvPr>
          <p:cNvCxnSpPr/>
          <p:nvPr/>
        </p:nvCxnSpPr>
        <p:spPr>
          <a:xfrm flipV="1">
            <a:off x="7048500" y="37623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68" name="Group 67">
            <a:extLst>
              <a:ext uri="{FF2B5EF4-FFF2-40B4-BE49-F238E27FC236}">
                <a16:creationId xmlns:a16="http://schemas.microsoft.com/office/drawing/2014/main" id="{3D7507B4-0C4D-427E-936D-DB3398F991EA}"/>
              </a:ext>
            </a:extLst>
          </p:cNvPr>
          <p:cNvGrpSpPr/>
          <p:nvPr/>
        </p:nvGrpSpPr>
        <p:grpSpPr>
          <a:xfrm>
            <a:off x="6774371" y="2209800"/>
            <a:ext cx="490354" cy="1562100"/>
            <a:chOff x="4459796" y="2209800"/>
            <a:chExt cx="490354" cy="1562100"/>
          </a:xfrm>
        </p:grpSpPr>
        <p:sp>
          <p:nvSpPr>
            <p:cNvPr id="6" name="Rectangle 5">
              <a:extLst>
                <a:ext uri="{FF2B5EF4-FFF2-40B4-BE49-F238E27FC236}">
                  <a16:creationId xmlns:a16="http://schemas.microsoft.com/office/drawing/2014/main" id="{7BFA5EAD-F6C0-4812-902D-F940206708B7}"/>
                </a:ext>
              </a:extLst>
            </p:cNvPr>
            <p:cNvSpPr/>
            <p:nvPr/>
          </p:nvSpPr>
          <p:spPr>
            <a:xfrm>
              <a:off x="4459796" y="2209800"/>
              <a:ext cx="490354"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Oval 6">
              <a:extLst>
                <a:ext uri="{FF2B5EF4-FFF2-40B4-BE49-F238E27FC236}">
                  <a16:creationId xmlns:a16="http://schemas.microsoft.com/office/drawing/2014/main" id="{FCB1BD8D-D47D-4202-A762-47371E9D14E6}"/>
                </a:ext>
              </a:extLst>
            </p:cNvPr>
            <p:cNvSpPr/>
            <p:nvPr/>
          </p:nvSpPr>
          <p:spPr>
            <a:xfrm>
              <a:off x="4619625" y="23717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FA4E0D1-419E-4C4D-9985-976091A6B0D3}"/>
                </a:ext>
              </a:extLst>
            </p:cNvPr>
            <p:cNvSpPr/>
            <p:nvPr/>
          </p:nvSpPr>
          <p:spPr>
            <a:xfrm>
              <a:off x="4619625" y="27241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E4E3F1BD-B810-4361-B538-84802B804AB3}"/>
                </a:ext>
              </a:extLst>
            </p:cNvPr>
            <p:cNvSpPr/>
            <p:nvPr/>
          </p:nvSpPr>
          <p:spPr>
            <a:xfrm>
              <a:off x="4619625" y="30861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C52F3928-F724-4694-B88D-1072637714CE}"/>
                </a:ext>
              </a:extLst>
            </p:cNvPr>
            <p:cNvSpPr/>
            <p:nvPr/>
          </p:nvSpPr>
          <p:spPr>
            <a:xfrm>
              <a:off x="4619625" y="34385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01D9C203-CDFE-40CC-8640-38885C9E4D86}"/>
                  </a:ext>
                </a:extLst>
              </p:cNvPr>
              <p:cNvSpPr/>
              <p:nvPr/>
            </p:nvSpPr>
            <p:spPr>
              <a:xfrm>
                <a:off x="6762554" y="1815811"/>
                <a:ext cx="617028"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i="1">
                                  <a:latin typeface="Cambria Math" panose="02040503050406030204" pitchFamily="18" charset="0"/>
                                </a:rPr>
                                <m:t>1</m:t>
                              </m:r>
                            </m:e>
                          </m:d>
                        </m:sup>
                      </m:sSup>
                    </m:oMath>
                  </m:oMathPara>
                </a14:m>
                <a:endParaRPr lang="en-IN" dirty="0"/>
              </a:p>
            </p:txBody>
          </p:sp>
        </mc:Choice>
        <mc:Fallback xmlns="">
          <p:sp>
            <p:nvSpPr>
              <p:cNvPr id="12" name="Rectangle 11">
                <a:extLst>
                  <a:ext uri="{FF2B5EF4-FFF2-40B4-BE49-F238E27FC236}">
                    <a16:creationId xmlns:a16="http://schemas.microsoft.com/office/drawing/2014/main" id="{01D9C203-CDFE-40CC-8640-38885C9E4D86}"/>
                  </a:ext>
                </a:extLst>
              </p:cNvPr>
              <p:cNvSpPr>
                <a:spLocks noRot="1" noChangeAspect="1" noMove="1" noResize="1" noEditPoints="1" noAdjustHandles="1" noChangeArrowheads="1" noChangeShapeType="1" noTextEdit="1"/>
              </p:cNvSpPr>
              <p:nvPr/>
            </p:nvSpPr>
            <p:spPr>
              <a:xfrm>
                <a:off x="6762554" y="1815811"/>
                <a:ext cx="617028" cy="387927"/>
              </a:xfrm>
              <a:prstGeom prst="rect">
                <a:avLst/>
              </a:prstGeom>
              <a:blipFill>
                <a:blip r:embed="rId3"/>
                <a:stretch>
                  <a:fillRect/>
                </a:stretch>
              </a:blipFill>
            </p:spPr>
            <p:txBody>
              <a:bodyPr/>
              <a:lstStyle/>
              <a:p>
                <a:r>
                  <a:rPr lang="en-IN">
                    <a:noFill/>
                  </a:rPr>
                  <a:t> </a:t>
                </a:r>
              </a:p>
            </p:txBody>
          </p:sp>
        </mc:Fallback>
      </mc:AlternateContent>
      <p:grpSp>
        <p:nvGrpSpPr>
          <p:cNvPr id="14" name="Group 13">
            <a:extLst>
              <a:ext uri="{FF2B5EF4-FFF2-40B4-BE49-F238E27FC236}">
                <a16:creationId xmlns:a16="http://schemas.microsoft.com/office/drawing/2014/main" id="{942300FE-448E-4E4B-A408-01564CA6880E}"/>
              </a:ext>
            </a:extLst>
          </p:cNvPr>
          <p:cNvGrpSpPr/>
          <p:nvPr/>
        </p:nvGrpSpPr>
        <p:grpSpPr>
          <a:xfrm>
            <a:off x="7264725" y="1827935"/>
            <a:ext cx="2291173" cy="2839315"/>
            <a:chOff x="5357044" y="2818535"/>
            <a:chExt cx="2291173" cy="2839315"/>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162F0B7D-FCE1-4FAA-9F16-6BE4E36A246A}"/>
                    </a:ext>
                  </a:extLst>
                </p:cNvPr>
                <p:cNvSpPr/>
                <p:nvPr/>
              </p:nvSpPr>
              <p:spPr>
                <a:xfrm>
                  <a:off x="5848112" y="2818535"/>
                  <a:ext cx="617027"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2</m:t>
                                </m:r>
                              </m:e>
                            </m:d>
                          </m:sup>
                        </m:sSup>
                      </m:oMath>
                    </m:oMathPara>
                  </a14:m>
                  <a:endParaRPr lang="en-IN" dirty="0"/>
                </a:p>
              </p:txBody>
            </p:sp>
          </mc:Choice>
          <mc:Fallback xmlns="">
            <p:sp>
              <p:nvSpPr>
                <p:cNvPr id="16" name="Rectangle 15">
                  <a:extLst>
                    <a:ext uri="{FF2B5EF4-FFF2-40B4-BE49-F238E27FC236}">
                      <a16:creationId xmlns:a16="http://schemas.microsoft.com/office/drawing/2014/main" id="{162F0B7D-FCE1-4FAA-9F16-6BE4E36A246A}"/>
                    </a:ext>
                  </a:extLst>
                </p:cNvPr>
                <p:cNvSpPr>
                  <a:spLocks noRot="1" noChangeAspect="1" noMove="1" noResize="1" noEditPoints="1" noAdjustHandles="1" noChangeArrowheads="1" noChangeShapeType="1" noTextEdit="1"/>
                </p:cNvSpPr>
                <p:nvPr/>
              </p:nvSpPr>
              <p:spPr>
                <a:xfrm>
                  <a:off x="5848112" y="2818535"/>
                  <a:ext cx="617027" cy="387927"/>
                </a:xfrm>
                <a:prstGeom prst="rect">
                  <a:avLst/>
                </a:prstGeom>
                <a:blipFill>
                  <a:blip r:embed="rId4"/>
                  <a:stretch>
                    <a:fillRect/>
                  </a:stretch>
                </a:blipFill>
              </p:spPr>
              <p:txBody>
                <a:bodyPr/>
                <a:lstStyle/>
                <a:p>
                  <a:r>
                    <a:rPr lang="en-IN">
                      <a:noFill/>
                    </a:rPr>
                    <a:t> </a:t>
                  </a:r>
                </a:p>
              </p:txBody>
            </p:sp>
          </mc:Fallback>
        </mc:AlternateContent>
        <p:grpSp>
          <p:nvGrpSpPr>
            <p:cNvPr id="17" name="Group 16">
              <a:extLst>
                <a:ext uri="{FF2B5EF4-FFF2-40B4-BE49-F238E27FC236}">
                  <a16:creationId xmlns:a16="http://schemas.microsoft.com/office/drawing/2014/main" id="{74167E53-B327-4FBF-8710-81EB1F3A00A5}"/>
                </a:ext>
              </a:extLst>
            </p:cNvPr>
            <p:cNvGrpSpPr/>
            <p:nvPr/>
          </p:nvGrpSpPr>
          <p:grpSpPr>
            <a:xfrm>
              <a:off x="5357044" y="3200400"/>
              <a:ext cx="2291173" cy="2457450"/>
              <a:chOff x="5357044" y="3200400"/>
              <a:chExt cx="2291173" cy="2457450"/>
            </a:xfrm>
          </p:grpSpPr>
          <p:cxnSp>
            <p:nvCxnSpPr>
              <p:cNvPr id="18" name="Straight Arrow Connector 17">
                <a:extLst>
                  <a:ext uri="{FF2B5EF4-FFF2-40B4-BE49-F238E27FC236}">
                    <a16:creationId xmlns:a16="http://schemas.microsoft.com/office/drawing/2014/main" id="{27DC51CB-78DF-464F-B1EE-F2F248084AAD}"/>
                  </a:ext>
                </a:extLst>
              </p:cNvPr>
              <p:cNvCxnSpPr>
                <a:cxnSpLocks/>
                <a:stCxn id="6" idx="3"/>
                <a:endCxn id="24" idx="1"/>
              </p:cNvCxnSpPr>
              <p:nvPr/>
            </p:nvCxnSpPr>
            <p:spPr>
              <a:xfrm>
                <a:off x="5357044" y="3981450"/>
                <a:ext cx="74361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nvGrpSpPr>
              <p:cNvPr id="19" name="Group 18">
                <a:extLst>
                  <a:ext uri="{FF2B5EF4-FFF2-40B4-BE49-F238E27FC236}">
                    <a16:creationId xmlns:a16="http://schemas.microsoft.com/office/drawing/2014/main" id="{FEFA615D-F3BC-4675-8F5B-1C6724395922}"/>
                  </a:ext>
                </a:extLst>
              </p:cNvPr>
              <p:cNvGrpSpPr/>
              <p:nvPr/>
            </p:nvGrpSpPr>
            <p:grpSpPr>
              <a:xfrm>
                <a:off x="6100658" y="3200400"/>
                <a:ext cx="1547559" cy="2457450"/>
                <a:chOff x="6100658" y="3200400"/>
                <a:chExt cx="1547559" cy="2457450"/>
              </a:xfrm>
            </p:grpSpPr>
            <p:cxnSp>
              <p:nvCxnSpPr>
                <p:cNvPr id="20" name="Straight Arrow Connector 19">
                  <a:extLst>
                    <a:ext uri="{FF2B5EF4-FFF2-40B4-BE49-F238E27FC236}">
                      <a16:creationId xmlns:a16="http://schemas.microsoft.com/office/drawing/2014/main" id="{30AF809A-CDBC-4177-8373-18044B79510F}"/>
                    </a:ext>
                  </a:extLst>
                </p:cNvPr>
                <p:cNvCxnSpPr>
                  <a:cxnSpLocks/>
                  <a:stCxn id="24" idx="3"/>
                  <a:endCxn id="34" idx="1"/>
                </p:cNvCxnSpPr>
                <p:nvPr/>
              </p:nvCxnSpPr>
              <p:spPr>
                <a:xfrm>
                  <a:off x="6594434" y="3981450"/>
                  <a:ext cx="1053783"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nvGrpSpPr>
                <p:cNvPr id="22" name="Group 21">
                  <a:extLst>
                    <a:ext uri="{FF2B5EF4-FFF2-40B4-BE49-F238E27FC236}">
                      <a16:creationId xmlns:a16="http://schemas.microsoft.com/office/drawing/2014/main" id="{11D9254A-3C52-4F52-9544-B9B6FD7E2EFC}"/>
                    </a:ext>
                  </a:extLst>
                </p:cNvPr>
                <p:cNvGrpSpPr/>
                <p:nvPr/>
              </p:nvGrpSpPr>
              <p:grpSpPr>
                <a:xfrm>
                  <a:off x="6100658" y="3200400"/>
                  <a:ext cx="493776" cy="2457450"/>
                  <a:chOff x="6100658" y="3200400"/>
                  <a:chExt cx="493776" cy="2457450"/>
                </a:xfrm>
              </p:grpSpPr>
              <p:cxnSp>
                <p:nvCxnSpPr>
                  <p:cNvPr id="23" name="Straight Arrow Connector 22">
                    <a:extLst>
                      <a:ext uri="{FF2B5EF4-FFF2-40B4-BE49-F238E27FC236}">
                        <a16:creationId xmlns:a16="http://schemas.microsoft.com/office/drawing/2014/main" id="{F66D363B-CA49-4D6D-8198-131A19C2D569}"/>
                      </a:ext>
                    </a:extLst>
                  </p:cNvPr>
                  <p:cNvCxnSpPr/>
                  <p:nvPr/>
                </p:nvCxnSpPr>
                <p:spPr>
                  <a:xfrm flipV="1">
                    <a:off x="638175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Rectangle 23">
                    <a:extLst>
                      <a:ext uri="{FF2B5EF4-FFF2-40B4-BE49-F238E27FC236}">
                        <a16:creationId xmlns:a16="http://schemas.microsoft.com/office/drawing/2014/main" id="{68FA626F-7937-4C88-8265-70C6707FDDB6}"/>
                      </a:ext>
                    </a:extLst>
                  </p:cNvPr>
                  <p:cNvSpPr/>
                  <p:nvPr/>
                </p:nvSpPr>
                <p:spPr>
                  <a:xfrm>
                    <a:off x="6100658" y="3200400"/>
                    <a:ext cx="493776"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Oval 24">
                    <a:extLst>
                      <a:ext uri="{FF2B5EF4-FFF2-40B4-BE49-F238E27FC236}">
                        <a16:creationId xmlns:a16="http://schemas.microsoft.com/office/drawing/2014/main" id="{3BF32F57-727D-44AE-90A5-550382A91AE5}"/>
                      </a:ext>
                    </a:extLst>
                  </p:cNvPr>
                  <p:cNvSpPr/>
                  <p:nvPr/>
                </p:nvSpPr>
                <p:spPr>
                  <a:xfrm>
                    <a:off x="6267450" y="33623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B3C29F36-61DC-41E7-A7A3-0932347F56D8}"/>
                      </a:ext>
                    </a:extLst>
                  </p:cNvPr>
                  <p:cNvSpPr/>
                  <p:nvPr/>
                </p:nvSpPr>
                <p:spPr>
                  <a:xfrm>
                    <a:off x="6267450" y="37147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E3975387-4A38-4066-8D01-D022AF839490}"/>
                      </a:ext>
                    </a:extLst>
                  </p:cNvPr>
                  <p:cNvSpPr/>
                  <p:nvPr/>
                </p:nvSpPr>
                <p:spPr>
                  <a:xfrm>
                    <a:off x="6267450" y="40767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06AE6DF7-D7FC-42B7-A69A-11A71F2729DF}"/>
                      </a:ext>
                    </a:extLst>
                  </p:cNvPr>
                  <p:cNvSpPr/>
                  <p:nvPr/>
                </p:nvSpPr>
                <p:spPr>
                  <a:xfrm>
                    <a:off x="6267450" y="44291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grpSp>
          </p:grpSp>
        </p:grpSp>
      </p:grpSp>
      <p:grpSp>
        <p:nvGrpSpPr>
          <p:cNvPr id="32" name="Group 31">
            <a:extLst>
              <a:ext uri="{FF2B5EF4-FFF2-40B4-BE49-F238E27FC236}">
                <a16:creationId xmlns:a16="http://schemas.microsoft.com/office/drawing/2014/main" id="{00B4CE25-10E3-4563-81A2-5466A43947AA}"/>
              </a:ext>
            </a:extLst>
          </p:cNvPr>
          <p:cNvGrpSpPr/>
          <p:nvPr/>
        </p:nvGrpSpPr>
        <p:grpSpPr>
          <a:xfrm>
            <a:off x="9286624" y="1866901"/>
            <a:ext cx="1821849" cy="2800349"/>
            <a:chOff x="7476874" y="2857501"/>
            <a:chExt cx="1821849" cy="2800349"/>
          </a:xfrm>
        </p:grpSpPr>
        <p:cxnSp>
          <p:nvCxnSpPr>
            <p:cNvPr id="33" name="Straight Arrow Connector 32">
              <a:extLst>
                <a:ext uri="{FF2B5EF4-FFF2-40B4-BE49-F238E27FC236}">
                  <a16:creationId xmlns:a16="http://schemas.microsoft.com/office/drawing/2014/main" id="{4A5738A8-E10C-4640-85FA-9924E69ABCAE}"/>
                </a:ext>
              </a:extLst>
            </p:cNvPr>
            <p:cNvCxnSpPr/>
            <p:nvPr/>
          </p:nvCxnSpPr>
          <p:spPr>
            <a:xfrm flipV="1">
              <a:off x="800819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Rectangle 33">
              <a:extLst>
                <a:ext uri="{FF2B5EF4-FFF2-40B4-BE49-F238E27FC236}">
                  <a16:creationId xmlns:a16="http://schemas.microsoft.com/office/drawing/2014/main" id="{F5099246-8049-4D02-BB86-2F43E036BEEF}"/>
                </a:ext>
              </a:extLst>
            </p:cNvPr>
            <p:cNvSpPr/>
            <p:nvPr/>
          </p:nvSpPr>
          <p:spPr>
            <a:xfrm>
              <a:off x="7746148" y="3200400"/>
              <a:ext cx="493776"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A7013154-4184-49DE-80C2-3C1162542685}"/>
                </a:ext>
              </a:extLst>
            </p:cNvPr>
            <p:cNvSpPr/>
            <p:nvPr/>
          </p:nvSpPr>
          <p:spPr>
            <a:xfrm>
              <a:off x="7917705" y="33051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9351630E-C113-4405-8C5A-9E85D695F720}"/>
                </a:ext>
              </a:extLst>
            </p:cNvPr>
            <p:cNvSpPr/>
            <p:nvPr/>
          </p:nvSpPr>
          <p:spPr>
            <a:xfrm>
              <a:off x="7917705" y="36576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FA9B71F2-946F-44FD-B4D3-4EC13C03FC04}"/>
                </a:ext>
              </a:extLst>
            </p:cNvPr>
            <p:cNvSpPr/>
            <p:nvPr/>
          </p:nvSpPr>
          <p:spPr>
            <a:xfrm>
              <a:off x="7917705" y="40195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9DEB3914-6473-4632-ADAF-C9E6A227CF78}"/>
                </a:ext>
              </a:extLst>
            </p:cNvPr>
            <p:cNvSpPr/>
            <p:nvPr/>
          </p:nvSpPr>
          <p:spPr>
            <a:xfrm>
              <a:off x="7917705" y="43719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40" name="Straight Arrow Connector 39">
              <a:extLst>
                <a:ext uri="{FF2B5EF4-FFF2-40B4-BE49-F238E27FC236}">
                  <a16:creationId xmlns:a16="http://schemas.microsoft.com/office/drawing/2014/main" id="{245EA2FC-445F-4DCC-93EF-EAAAFF01B6E6}"/>
                </a:ext>
              </a:extLst>
            </p:cNvPr>
            <p:cNvCxnSpPr>
              <a:stCxn id="34" idx="3"/>
              <a:endCxn id="47" idx="1"/>
            </p:cNvCxnSpPr>
            <p:nvPr/>
          </p:nvCxnSpPr>
          <p:spPr>
            <a:xfrm>
              <a:off x="8239924" y="3981450"/>
              <a:ext cx="105879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466AB9C3-53F9-4253-ADE0-EDF67993077B}"/>
                    </a:ext>
                  </a:extLst>
                </p:cNvPr>
                <p:cNvSpPr/>
                <p:nvPr/>
              </p:nvSpPr>
              <p:spPr>
                <a:xfrm>
                  <a:off x="7476874" y="2857501"/>
                  <a:ext cx="617027"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3</m:t>
                                </m:r>
                              </m:e>
                            </m:d>
                          </m:sup>
                        </m:sSup>
                      </m:oMath>
                    </m:oMathPara>
                  </a14:m>
                  <a:endParaRPr lang="en-IN" dirty="0"/>
                </a:p>
              </p:txBody>
            </p:sp>
          </mc:Choice>
          <mc:Fallback xmlns="">
            <p:sp>
              <p:nvSpPr>
                <p:cNvPr id="42" name="Rectangle 41">
                  <a:extLst>
                    <a:ext uri="{FF2B5EF4-FFF2-40B4-BE49-F238E27FC236}">
                      <a16:creationId xmlns:a16="http://schemas.microsoft.com/office/drawing/2014/main" id="{466AB9C3-53F9-4253-ADE0-EDF67993077B}"/>
                    </a:ext>
                  </a:extLst>
                </p:cNvPr>
                <p:cNvSpPr>
                  <a:spLocks noRot="1" noChangeAspect="1" noMove="1" noResize="1" noEditPoints="1" noAdjustHandles="1" noChangeArrowheads="1" noChangeShapeType="1" noTextEdit="1"/>
                </p:cNvSpPr>
                <p:nvPr/>
              </p:nvSpPr>
              <p:spPr>
                <a:xfrm>
                  <a:off x="7476874" y="2857501"/>
                  <a:ext cx="617027" cy="387927"/>
                </a:xfrm>
                <a:prstGeom prst="rect">
                  <a:avLst/>
                </a:prstGeom>
                <a:blipFill>
                  <a:blip r:embed="rId5"/>
                  <a:stretch>
                    <a:fillRect/>
                  </a:stretch>
                </a:blipFill>
              </p:spPr>
              <p:txBody>
                <a:bodyPr/>
                <a:lstStyle/>
                <a:p>
                  <a:r>
                    <a:rPr lang="en-IN">
                      <a:noFill/>
                    </a:rPr>
                    <a:t> </a:t>
                  </a:r>
                </a:p>
              </p:txBody>
            </p:sp>
          </mc:Fallback>
        </mc:AlternateContent>
      </p:grpSp>
      <p:grpSp>
        <p:nvGrpSpPr>
          <p:cNvPr id="45" name="Group 44">
            <a:extLst>
              <a:ext uri="{FF2B5EF4-FFF2-40B4-BE49-F238E27FC236}">
                <a16:creationId xmlns:a16="http://schemas.microsoft.com/office/drawing/2014/main" id="{E577EE7D-2E88-4630-BE6B-77302EDC5915}"/>
              </a:ext>
            </a:extLst>
          </p:cNvPr>
          <p:cNvGrpSpPr/>
          <p:nvPr/>
        </p:nvGrpSpPr>
        <p:grpSpPr>
          <a:xfrm>
            <a:off x="8411949" y="1029304"/>
            <a:ext cx="3507819" cy="3637946"/>
            <a:chOff x="6602199" y="2019904"/>
            <a:chExt cx="3507819" cy="3637946"/>
          </a:xfrm>
        </p:grpSpPr>
        <p:cxnSp>
          <p:nvCxnSpPr>
            <p:cNvPr id="46" name="Straight Arrow Connector 45">
              <a:extLst>
                <a:ext uri="{FF2B5EF4-FFF2-40B4-BE49-F238E27FC236}">
                  <a16:creationId xmlns:a16="http://schemas.microsoft.com/office/drawing/2014/main" id="{97834275-5DF2-45F1-B2B8-3616BC227F5B}"/>
                </a:ext>
              </a:extLst>
            </p:cNvPr>
            <p:cNvCxnSpPr/>
            <p:nvPr/>
          </p:nvCxnSpPr>
          <p:spPr>
            <a:xfrm flipV="1">
              <a:off x="955124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Rectangle 46">
              <a:extLst>
                <a:ext uri="{FF2B5EF4-FFF2-40B4-BE49-F238E27FC236}">
                  <a16:creationId xmlns:a16="http://schemas.microsoft.com/office/drawing/2014/main" id="{7B2039E2-492F-4DD9-82BE-8B36EA77CC3A}"/>
                </a:ext>
              </a:extLst>
            </p:cNvPr>
            <p:cNvSpPr/>
            <p:nvPr/>
          </p:nvSpPr>
          <p:spPr>
            <a:xfrm>
              <a:off x="9298723" y="3200400"/>
              <a:ext cx="493776"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Oval 47">
              <a:extLst>
                <a:ext uri="{FF2B5EF4-FFF2-40B4-BE49-F238E27FC236}">
                  <a16:creationId xmlns:a16="http://schemas.microsoft.com/office/drawing/2014/main" id="{3BB54762-6A47-402A-B7BE-614F8FA1EF69}"/>
                </a:ext>
              </a:extLst>
            </p:cNvPr>
            <p:cNvSpPr/>
            <p:nvPr/>
          </p:nvSpPr>
          <p:spPr>
            <a:xfrm>
              <a:off x="9436940" y="32956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C38EA538-A659-45FE-AA92-2F7FB21BC19B}"/>
                </a:ext>
              </a:extLst>
            </p:cNvPr>
            <p:cNvSpPr/>
            <p:nvPr/>
          </p:nvSpPr>
          <p:spPr>
            <a:xfrm>
              <a:off x="9436940" y="36480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FB70E965-9660-4B14-9AD6-E82AEC5DF48E}"/>
                </a:ext>
              </a:extLst>
            </p:cNvPr>
            <p:cNvSpPr/>
            <p:nvPr/>
          </p:nvSpPr>
          <p:spPr>
            <a:xfrm>
              <a:off x="9436940" y="40100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243B6630-CD86-4A9A-869B-A6C1DA519A32}"/>
                </a:ext>
              </a:extLst>
            </p:cNvPr>
            <p:cNvSpPr/>
            <p:nvPr/>
          </p:nvSpPr>
          <p:spPr>
            <a:xfrm>
              <a:off x="9436940" y="43624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52" name="Straight Arrow Connector 51">
              <a:extLst>
                <a:ext uri="{FF2B5EF4-FFF2-40B4-BE49-F238E27FC236}">
                  <a16:creationId xmlns:a16="http://schemas.microsoft.com/office/drawing/2014/main" id="{9EF27551-9423-4A57-8770-3C62A101B497}"/>
                </a:ext>
              </a:extLst>
            </p:cNvPr>
            <p:cNvCxnSpPr/>
            <p:nvPr/>
          </p:nvCxnSpPr>
          <p:spPr>
            <a:xfrm flipV="1">
              <a:off x="9551240" y="229552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55" name="Rectangle 54">
                  <a:extLst>
                    <a:ext uri="{FF2B5EF4-FFF2-40B4-BE49-F238E27FC236}">
                      <a16:creationId xmlns:a16="http://schemas.microsoft.com/office/drawing/2014/main" id="{10502D38-6F84-4143-8D71-DDB15058C67F}"/>
                    </a:ext>
                  </a:extLst>
                </p:cNvPr>
                <p:cNvSpPr/>
                <p:nvPr/>
              </p:nvSpPr>
              <p:spPr>
                <a:xfrm>
                  <a:off x="9042818" y="2842779"/>
                  <a:ext cx="617027"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4</m:t>
                                </m:r>
                              </m:e>
                            </m:d>
                          </m:sup>
                        </m:sSup>
                      </m:oMath>
                    </m:oMathPara>
                  </a14:m>
                  <a:endParaRPr lang="en-IN" dirty="0"/>
                </a:p>
              </p:txBody>
            </p:sp>
          </mc:Choice>
          <mc:Fallback xmlns="">
            <p:sp>
              <p:nvSpPr>
                <p:cNvPr id="55" name="Rectangle 54">
                  <a:extLst>
                    <a:ext uri="{FF2B5EF4-FFF2-40B4-BE49-F238E27FC236}">
                      <a16:creationId xmlns:a16="http://schemas.microsoft.com/office/drawing/2014/main" id="{10502D38-6F84-4143-8D71-DDB15058C67F}"/>
                    </a:ext>
                  </a:extLst>
                </p:cNvPr>
                <p:cNvSpPr>
                  <a:spLocks noRot="1" noChangeAspect="1" noMove="1" noResize="1" noEditPoints="1" noAdjustHandles="1" noChangeArrowheads="1" noChangeShapeType="1" noTextEdit="1"/>
                </p:cNvSpPr>
                <p:nvPr/>
              </p:nvSpPr>
              <p:spPr>
                <a:xfrm>
                  <a:off x="9042818" y="2842779"/>
                  <a:ext cx="617027" cy="387927"/>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72604216-B5F4-4B8F-9EB8-AC9057491FF5}"/>
                    </a:ext>
                  </a:extLst>
                </p:cNvPr>
                <p:cNvSpPr/>
                <p:nvPr/>
              </p:nvSpPr>
              <p:spPr>
                <a:xfrm>
                  <a:off x="6602199" y="2019904"/>
                  <a:ext cx="3507819" cy="3395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400" i="1" smtClean="0">
                                <a:latin typeface="Cambria Math" panose="02040503050406030204" pitchFamily="18" charset="0"/>
                              </a:rPr>
                            </m:ctrlPr>
                          </m:sSupP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𝑦</m:t>
                                </m:r>
                              </m:e>
                            </m:acc>
                          </m:e>
                          <m:sup>
                            <m:d>
                              <m:dPr>
                                <m:ctrlPr>
                                  <a:rPr lang="en-US" sz="1400" i="1">
                                    <a:latin typeface="Cambria Math" panose="02040503050406030204" pitchFamily="18" charset="0"/>
                                  </a:rPr>
                                </m:ctrlPr>
                              </m:dPr>
                              <m:e>
                                <m:r>
                                  <a:rPr lang="en-US" sz="1400" b="0" i="1" smtClean="0">
                                    <a:latin typeface="Cambria Math" panose="02040503050406030204" pitchFamily="18" charset="0"/>
                                  </a:rPr>
                                  <m:t>4</m:t>
                                </m:r>
                              </m:e>
                            </m:d>
                          </m:sup>
                        </m:sSup>
                        <m:r>
                          <a:rPr lang="en-US" sz="1400" b="0" i="1" smtClean="0">
                            <a:latin typeface="Cambria Math" panose="02040503050406030204" pitchFamily="18" charset="0"/>
                          </a:rPr>
                          <m:t>=</m:t>
                        </m:r>
                        <m:r>
                          <a:rPr lang="en-US" sz="1400" b="0" i="1" smtClean="0">
                            <a:latin typeface="Cambria Math" panose="02040503050406030204" pitchFamily="18" charset="0"/>
                          </a:rPr>
                          <m:t>𝑃</m:t>
                        </m:r>
                        <m:d>
                          <m:dPr>
                            <m:endChr m:val="|"/>
                            <m:ctrlPr>
                              <a:rPr lang="en-US" sz="1400" b="0" i="1" smtClean="0">
                                <a:latin typeface="Cambria Math" panose="02040503050406030204" pitchFamily="18" charset="0"/>
                              </a:rPr>
                            </m:ctrlPr>
                          </m:dPr>
                          <m:e>
                            <m:sSup>
                              <m:sSupPr>
                                <m:ctrlPr>
                                  <a:rPr lang="en-US" sz="1400" i="1">
                                    <a:latin typeface="Cambria Math" panose="02040503050406030204" pitchFamily="18" charset="0"/>
                                  </a:rPr>
                                </m:ctrlPr>
                              </m:sSupPr>
                              <m:e>
                                <m:r>
                                  <a:rPr lang="en-US" sz="1400" b="0" i="1" smtClean="0">
                                    <a:latin typeface="Cambria Math" panose="02040503050406030204" pitchFamily="18" charset="0"/>
                                  </a:rPr>
                                  <m:t>𝑥</m:t>
                                </m:r>
                              </m:e>
                              <m:sup>
                                <m:d>
                                  <m:dPr>
                                    <m:ctrlPr>
                                      <a:rPr lang="en-US" sz="1400" i="1">
                                        <a:latin typeface="Cambria Math" panose="02040503050406030204" pitchFamily="18" charset="0"/>
                                      </a:rPr>
                                    </m:ctrlPr>
                                  </m:dPr>
                                  <m:e>
                                    <m:r>
                                      <a:rPr lang="en-US" sz="1400" b="0" i="1" smtClean="0">
                                        <a:latin typeface="Cambria Math" panose="02040503050406030204" pitchFamily="18" charset="0"/>
                                      </a:rPr>
                                      <m:t>5</m:t>
                                    </m:r>
                                  </m:e>
                                </m:d>
                              </m:sup>
                            </m:sSup>
                          </m:e>
                        </m:d>
                        <m:r>
                          <a:rPr lang="en-US" sz="1400" b="0" i="1" smtClean="0">
                            <a:latin typeface="Cambria Math" panose="02040503050406030204" pitchFamily="18" charset="0"/>
                          </a:rPr>
                          <m:t>𝑇h𝑒</m:t>
                        </m:r>
                        <m:r>
                          <a:rPr lang="en-US" sz="1400" b="0" i="1" smtClean="0">
                            <a:latin typeface="Cambria Math" panose="02040503050406030204" pitchFamily="18" charset="0"/>
                          </a:rPr>
                          <m:t> </m:t>
                        </m:r>
                        <m:r>
                          <a:rPr lang="en-US" sz="1400" b="0" i="1" smtClean="0">
                            <a:latin typeface="Cambria Math" panose="02040503050406030204" pitchFamily="18" charset="0"/>
                          </a:rPr>
                          <m:t>𝑠𝑡𝑢𝑑𝑒𝑛𝑡𝑠</m:t>
                        </m:r>
                        <m:r>
                          <a:rPr lang="en-US" sz="1400" b="0" i="1" smtClean="0">
                            <a:latin typeface="Cambria Math" panose="02040503050406030204" pitchFamily="18" charset="0"/>
                          </a:rPr>
                          <m:t> </m:t>
                        </m:r>
                        <m:r>
                          <a:rPr lang="en-US" sz="1400" b="0" i="1" smtClean="0">
                            <a:latin typeface="Cambria Math" panose="02040503050406030204" pitchFamily="18" charset="0"/>
                          </a:rPr>
                          <m:t>𝑜𝑝𝑒𝑛𝑒𝑑</m:t>
                        </m:r>
                        <m:r>
                          <a:rPr lang="en-US" sz="1400" b="0" i="1" smtClean="0">
                            <a:latin typeface="Cambria Math" panose="02040503050406030204" pitchFamily="18" charset="0"/>
                          </a:rPr>
                          <m:t> </m:t>
                        </m:r>
                        <m:r>
                          <a:rPr lang="en-US" sz="1400" b="0" i="1" smtClean="0">
                            <a:latin typeface="Cambria Math" panose="02040503050406030204" pitchFamily="18" charset="0"/>
                          </a:rPr>
                          <m:t>𝑡h𝑒𝑖𝑟</m:t>
                        </m:r>
                        <m:r>
                          <a:rPr lang="en-US" sz="1400" b="0" i="1" smtClean="0">
                            <a:latin typeface="Cambria Math" panose="02040503050406030204" pitchFamily="18" charset="0"/>
                          </a:rPr>
                          <m:t>)</m:t>
                        </m:r>
                      </m:oMath>
                    </m:oMathPara>
                  </a14:m>
                  <a:endParaRPr lang="en-IN" sz="1400" dirty="0"/>
                </a:p>
              </p:txBody>
            </p:sp>
          </mc:Choice>
          <mc:Fallback xmlns="">
            <p:sp>
              <p:nvSpPr>
                <p:cNvPr id="56" name="Rectangle 55">
                  <a:extLst>
                    <a:ext uri="{FF2B5EF4-FFF2-40B4-BE49-F238E27FC236}">
                      <a16:creationId xmlns:a16="http://schemas.microsoft.com/office/drawing/2014/main" id="{72604216-B5F4-4B8F-9EB8-AC9057491FF5}"/>
                    </a:ext>
                  </a:extLst>
                </p:cNvPr>
                <p:cNvSpPr>
                  <a:spLocks noRot="1" noChangeAspect="1" noMove="1" noResize="1" noEditPoints="1" noAdjustHandles="1" noChangeArrowheads="1" noChangeShapeType="1" noTextEdit="1"/>
                </p:cNvSpPr>
                <p:nvPr/>
              </p:nvSpPr>
              <p:spPr>
                <a:xfrm>
                  <a:off x="6602199" y="2019904"/>
                  <a:ext cx="3507819" cy="339517"/>
                </a:xfrm>
                <a:prstGeom prst="rect">
                  <a:avLst/>
                </a:prstGeom>
                <a:blipFill>
                  <a:blip r:embed="rId7"/>
                  <a:stretch>
                    <a:fillRect b="-3571"/>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id="{0A2D1ED0-2D48-4CA8-85DE-73FCBA70B306}"/>
                  </a:ext>
                </a:extLst>
              </p:cNvPr>
              <p:cNvSpPr/>
              <p:nvPr/>
            </p:nvSpPr>
            <p:spPr>
              <a:xfrm>
                <a:off x="7333254" y="4983480"/>
                <a:ext cx="848437" cy="5522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𝑒</m:t>
                          </m:r>
                        </m:e>
                        <m:sup>
                          <m:d>
                            <m:dPr>
                              <m:ctrlPr>
                                <a:rPr lang="en-US" sz="2800" i="1">
                                  <a:latin typeface="Cambria Math" panose="02040503050406030204" pitchFamily="18" charset="0"/>
                                </a:rPr>
                              </m:ctrlPr>
                            </m:dPr>
                            <m:e>
                              <m:r>
                                <a:rPr lang="en-US" sz="2800" i="1">
                                  <a:latin typeface="Cambria Math" panose="02040503050406030204" pitchFamily="18" charset="0"/>
                                </a:rPr>
                                <m:t>2</m:t>
                              </m:r>
                            </m:e>
                          </m:d>
                        </m:sup>
                      </m:sSup>
                    </m:oMath>
                  </m:oMathPara>
                </a14:m>
                <a:endParaRPr lang="en-IN" sz="2800" dirty="0"/>
              </a:p>
            </p:txBody>
          </p:sp>
        </mc:Choice>
        <mc:Fallback xmlns="">
          <p:sp>
            <p:nvSpPr>
              <p:cNvPr id="63" name="Rectangle 62">
                <a:extLst>
                  <a:ext uri="{FF2B5EF4-FFF2-40B4-BE49-F238E27FC236}">
                    <a16:creationId xmlns:a16="http://schemas.microsoft.com/office/drawing/2014/main" id="{0A2D1ED0-2D48-4CA8-85DE-73FCBA70B306}"/>
                  </a:ext>
                </a:extLst>
              </p:cNvPr>
              <p:cNvSpPr>
                <a:spLocks noRot="1" noChangeAspect="1" noMove="1" noResize="1" noEditPoints="1" noAdjustHandles="1" noChangeArrowheads="1" noChangeShapeType="1" noTextEdit="1"/>
              </p:cNvSpPr>
              <p:nvPr/>
            </p:nvSpPr>
            <p:spPr>
              <a:xfrm>
                <a:off x="7333254" y="4983480"/>
                <a:ext cx="848437" cy="552267"/>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4" name="Rectangle 63">
                <a:extLst>
                  <a:ext uri="{FF2B5EF4-FFF2-40B4-BE49-F238E27FC236}">
                    <a16:creationId xmlns:a16="http://schemas.microsoft.com/office/drawing/2014/main" id="{C140517C-1682-4CC6-9B98-5F91ECC2DCB3}"/>
                  </a:ext>
                </a:extLst>
              </p:cNvPr>
              <p:cNvSpPr/>
              <p:nvPr/>
            </p:nvSpPr>
            <p:spPr>
              <a:xfrm>
                <a:off x="8835910" y="4999535"/>
                <a:ext cx="848437" cy="5522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𝑒</m:t>
                          </m:r>
                        </m:e>
                        <m:sup>
                          <m:d>
                            <m:dPr>
                              <m:ctrlPr>
                                <a:rPr lang="en-US" sz="2800" i="1">
                                  <a:latin typeface="Cambria Math" panose="02040503050406030204" pitchFamily="18" charset="0"/>
                                </a:rPr>
                              </m:ctrlPr>
                            </m:dPr>
                            <m:e>
                              <m:r>
                                <a:rPr lang="en-US" sz="2800" i="1">
                                  <a:latin typeface="Cambria Math" panose="02040503050406030204" pitchFamily="18" charset="0"/>
                                </a:rPr>
                                <m:t>3</m:t>
                              </m:r>
                            </m:e>
                          </m:d>
                        </m:sup>
                      </m:sSup>
                    </m:oMath>
                  </m:oMathPara>
                </a14:m>
                <a:endParaRPr lang="en-IN" sz="2800" dirty="0"/>
              </a:p>
            </p:txBody>
          </p:sp>
        </mc:Choice>
        <mc:Fallback xmlns="">
          <p:sp>
            <p:nvSpPr>
              <p:cNvPr id="64" name="Rectangle 63">
                <a:extLst>
                  <a:ext uri="{FF2B5EF4-FFF2-40B4-BE49-F238E27FC236}">
                    <a16:creationId xmlns:a16="http://schemas.microsoft.com/office/drawing/2014/main" id="{C140517C-1682-4CC6-9B98-5F91ECC2DCB3}"/>
                  </a:ext>
                </a:extLst>
              </p:cNvPr>
              <p:cNvSpPr>
                <a:spLocks noRot="1" noChangeAspect="1" noMove="1" noResize="1" noEditPoints="1" noAdjustHandles="1" noChangeArrowheads="1" noChangeShapeType="1" noTextEdit="1"/>
              </p:cNvSpPr>
              <p:nvPr/>
            </p:nvSpPr>
            <p:spPr>
              <a:xfrm>
                <a:off x="8835910" y="4999535"/>
                <a:ext cx="848437" cy="552267"/>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5" name="Rectangle 64">
                <a:extLst>
                  <a:ext uri="{FF2B5EF4-FFF2-40B4-BE49-F238E27FC236}">
                    <a16:creationId xmlns:a16="http://schemas.microsoft.com/office/drawing/2014/main" id="{840EAE44-4DBE-4D54-8B53-56F7693F64BA}"/>
                  </a:ext>
                </a:extLst>
              </p:cNvPr>
              <p:cNvSpPr/>
              <p:nvPr/>
            </p:nvSpPr>
            <p:spPr>
              <a:xfrm>
                <a:off x="10373285" y="4983480"/>
                <a:ext cx="848822" cy="541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r>
                            <a:rPr lang="en-US" sz="2800" i="1">
                              <a:latin typeface="Cambria Math" panose="02040503050406030204" pitchFamily="18" charset="0"/>
                            </a:rPr>
                            <m:t>4</m:t>
                          </m:r>
                          <m:r>
                            <a:rPr lang="en-US" sz="2800" b="0" i="1" smtClean="0">
                              <a:latin typeface="Cambria Math" panose="02040503050406030204" pitchFamily="18" charset="0"/>
                            </a:rPr>
                            <m:t>)</m:t>
                          </m:r>
                        </m:sup>
                      </m:sSup>
                    </m:oMath>
                  </m:oMathPara>
                </a14:m>
                <a:endParaRPr lang="en-IN" sz="2800" dirty="0"/>
              </a:p>
            </p:txBody>
          </p:sp>
        </mc:Choice>
        <mc:Fallback xmlns="">
          <p:sp>
            <p:nvSpPr>
              <p:cNvPr id="65" name="Rectangle 64">
                <a:extLst>
                  <a:ext uri="{FF2B5EF4-FFF2-40B4-BE49-F238E27FC236}">
                    <a16:creationId xmlns:a16="http://schemas.microsoft.com/office/drawing/2014/main" id="{840EAE44-4DBE-4D54-8B53-56F7693F64BA}"/>
                  </a:ext>
                </a:extLst>
              </p:cNvPr>
              <p:cNvSpPr>
                <a:spLocks noRot="1" noChangeAspect="1" noMove="1" noResize="1" noEditPoints="1" noAdjustHandles="1" noChangeArrowheads="1" noChangeShapeType="1" noTextEdit="1"/>
              </p:cNvSpPr>
              <p:nvPr/>
            </p:nvSpPr>
            <p:spPr>
              <a:xfrm>
                <a:off x="10373285" y="4983480"/>
                <a:ext cx="848822" cy="541110"/>
              </a:xfrm>
              <a:prstGeom prst="rect">
                <a:avLst/>
              </a:prstGeom>
              <a:blipFill>
                <a:blip r:embed="rId10"/>
                <a:stretch>
                  <a:fillRect/>
                </a:stretch>
              </a:blipFill>
            </p:spPr>
            <p:txBody>
              <a:bodyPr/>
              <a:lstStyle/>
              <a:p>
                <a:r>
                  <a:rPr lang="en-IN">
                    <a:noFill/>
                  </a:rPr>
                  <a:t> </a:t>
                </a:r>
              </a:p>
            </p:txBody>
          </p:sp>
        </mc:Fallback>
      </mc:AlternateContent>
      <p:grpSp>
        <p:nvGrpSpPr>
          <p:cNvPr id="69" name="Group 68">
            <a:extLst>
              <a:ext uri="{FF2B5EF4-FFF2-40B4-BE49-F238E27FC236}">
                <a16:creationId xmlns:a16="http://schemas.microsoft.com/office/drawing/2014/main" id="{DC4FBB51-A66F-4E2F-B456-C74B23559197}"/>
              </a:ext>
            </a:extLst>
          </p:cNvPr>
          <p:cNvGrpSpPr/>
          <p:nvPr/>
        </p:nvGrpSpPr>
        <p:grpSpPr>
          <a:xfrm>
            <a:off x="6803323" y="4619340"/>
            <a:ext cx="490354" cy="1562100"/>
            <a:chOff x="4459796" y="2209800"/>
            <a:chExt cx="490354" cy="1562100"/>
          </a:xfrm>
        </p:grpSpPr>
        <p:sp>
          <p:nvSpPr>
            <p:cNvPr id="70" name="Rectangle 69">
              <a:extLst>
                <a:ext uri="{FF2B5EF4-FFF2-40B4-BE49-F238E27FC236}">
                  <a16:creationId xmlns:a16="http://schemas.microsoft.com/office/drawing/2014/main" id="{1854F6A9-82AF-4AE5-BB32-7B3E37F5DA94}"/>
                </a:ext>
              </a:extLst>
            </p:cNvPr>
            <p:cNvSpPr/>
            <p:nvPr/>
          </p:nvSpPr>
          <p:spPr>
            <a:xfrm>
              <a:off x="4459796" y="2209800"/>
              <a:ext cx="490354" cy="15621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71" name="Oval 70">
              <a:extLst>
                <a:ext uri="{FF2B5EF4-FFF2-40B4-BE49-F238E27FC236}">
                  <a16:creationId xmlns:a16="http://schemas.microsoft.com/office/drawing/2014/main" id="{41B52C39-B5C9-4D9A-9FDA-9EA7A43C4991}"/>
                </a:ext>
              </a:extLst>
            </p:cNvPr>
            <p:cNvSpPr/>
            <p:nvPr/>
          </p:nvSpPr>
          <p:spPr>
            <a:xfrm>
              <a:off x="4619625" y="23717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72" name="Oval 71">
              <a:extLst>
                <a:ext uri="{FF2B5EF4-FFF2-40B4-BE49-F238E27FC236}">
                  <a16:creationId xmlns:a16="http://schemas.microsoft.com/office/drawing/2014/main" id="{D56D6761-72EB-4595-83D3-6E11783A9D5D}"/>
                </a:ext>
              </a:extLst>
            </p:cNvPr>
            <p:cNvSpPr/>
            <p:nvPr/>
          </p:nvSpPr>
          <p:spPr>
            <a:xfrm>
              <a:off x="4619625" y="27241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73" name="Oval 72">
              <a:extLst>
                <a:ext uri="{FF2B5EF4-FFF2-40B4-BE49-F238E27FC236}">
                  <a16:creationId xmlns:a16="http://schemas.microsoft.com/office/drawing/2014/main" id="{236EF9DE-5E96-4069-8C73-67535D4AB8FB}"/>
                </a:ext>
              </a:extLst>
            </p:cNvPr>
            <p:cNvSpPr/>
            <p:nvPr/>
          </p:nvSpPr>
          <p:spPr>
            <a:xfrm>
              <a:off x="4619625" y="30861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74" name="Oval 73">
              <a:extLst>
                <a:ext uri="{FF2B5EF4-FFF2-40B4-BE49-F238E27FC236}">
                  <a16:creationId xmlns:a16="http://schemas.microsoft.com/office/drawing/2014/main" id="{602FA73B-1044-4E4B-A369-1E9CECEAB5B2}"/>
                </a:ext>
              </a:extLst>
            </p:cNvPr>
            <p:cNvSpPr/>
            <p:nvPr/>
          </p:nvSpPr>
          <p:spPr>
            <a:xfrm>
              <a:off x="4619625" y="34385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grpSp>
      <p:grpSp>
        <p:nvGrpSpPr>
          <p:cNvPr id="76" name="Group 75">
            <a:extLst>
              <a:ext uri="{FF2B5EF4-FFF2-40B4-BE49-F238E27FC236}">
                <a16:creationId xmlns:a16="http://schemas.microsoft.com/office/drawing/2014/main" id="{F44DBB02-BB8F-48B1-B6D2-461A38A31A2C}"/>
              </a:ext>
            </a:extLst>
          </p:cNvPr>
          <p:cNvGrpSpPr/>
          <p:nvPr/>
        </p:nvGrpSpPr>
        <p:grpSpPr>
          <a:xfrm>
            <a:off x="8071150" y="4640263"/>
            <a:ext cx="490354" cy="1562100"/>
            <a:chOff x="4459796" y="2209800"/>
            <a:chExt cx="490354" cy="1562100"/>
          </a:xfrm>
        </p:grpSpPr>
        <p:sp>
          <p:nvSpPr>
            <p:cNvPr id="77" name="Rectangle 76">
              <a:extLst>
                <a:ext uri="{FF2B5EF4-FFF2-40B4-BE49-F238E27FC236}">
                  <a16:creationId xmlns:a16="http://schemas.microsoft.com/office/drawing/2014/main" id="{B8F3C9D2-4B09-45CA-9E00-B168361266EF}"/>
                </a:ext>
              </a:extLst>
            </p:cNvPr>
            <p:cNvSpPr/>
            <p:nvPr/>
          </p:nvSpPr>
          <p:spPr>
            <a:xfrm>
              <a:off x="4459796" y="2209800"/>
              <a:ext cx="490354" cy="15621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78" name="Oval 77">
              <a:extLst>
                <a:ext uri="{FF2B5EF4-FFF2-40B4-BE49-F238E27FC236}">
                  <a16:creationId xmlns:a16="http://schemas.microsoft.com/office/drawing/2014/main" id="{965882E7-1DA3-4EBF-9607-D07291E6C720}"/>
                </a:ext>
              </a:extLst>
            </p:cNvPr>
            <p:cNvSpPr/>
            <p:nvPr/>
          </p:nvSpPr>
          <p:spPr>
            <a:xfrm>
              <a:off x="4619625" y="23717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79" name="Oval 78">
              <a:extLst>
                <a:ext uri="{FF2B5EF4-FFF2-40B4-BE49-F238E27FC236}">
                  <a16:creationId xmlns:a16="http://schemas.microsoft.com/office/drawing/2014/main" id="{0891F88B-E7D0-409C-B6C9-4DF44890C264}"/>
                </a:ext>
              </a:extLst>
            </p:cNvPr>
            <p:cNvSpPr/>
            <p:nvPr/>
          </p:nvSpPr>
          <p:spPr>
            <a:xfrm>
              <a:off x="4619625" y="27241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80" name="Oval 79">
              <a:extLst>
                <a:ext uri="{FF2B5EF4-FFF2-40B4-BE49-F238E27FC236}">
                  <a16:creationId xmlns:a16="http://schemas.microsoft.com/office/drawing/2014/main" id="{8DBAA7C4-68E1-4568-806D-36DCFADB3652}"/>
                </a:ext>
              </a:extLst>
            </p:cNvPr>
            <p:cNvSpPr/>
            <p:nvPr/>
          </p:nvSpPr>
          <p:spPr>
            <a:xfrm>
              <a:off x="4619625" y="30861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81" name="Oval 80">
              <a:extLst>
                <a:ext uri="{FF2B5EF4-FFF2-40B4-BE49-F238E27FC236}">
                  <a16:creationId xmlns:a16="http://schemas.microsoft.com/office/drawing/2014/main" id="{7E9A621F-CF9A-4629-B338-1C420013D9DD}"/>
                </a:ext>
              </a:extLst>
            </p:cNvPr>
            <p:cNvSpPr/>
            <p:nvPr/>
          </p:nvSpPr>
          <p:spPr>
            <a:xfrm>
              <a:off x="4619625" y="34385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grpSp>
      <p:grpSp>
        <p:nvGrpSpPr>
          <p:cNvPr id="82" name="Group 81">
            <a:extLst>
              <a:ext uri="{FF2B5EF4-FFF2-40B4-BE49-F238E27FC236}">
                <a16:creationId xmlns:a16="http://schemas.microsoft.com/office/drawing/2014/main" id="{B7747C49-5A3B-4C83-9D14-175BCE57220F}"/>
              </a:ext>
            </a:extLst>
          </p:cNvPr>
          <p:cNvGrpSpPr/>
          <p:nvPr/>
        </p:nvGrpSpPr>
        <p:grpSpPr>
          <a:xfrm>
            <a:off x="9607592" y="4648290"/>
            <a:ext cx="490354" cy="1562100"/>
            <a:chOff x="4459796" y="2209800"/>
            <a:chExt cx="490354" cy="1562100"/>
          </a:xfrm>
        </p:grpSpPr>
        <p:sp>
          <p:nvSpPr>
            <p:cNvPr id="83" name="Rectangle 82">
              <a:extLst>
                <a:ext uri="{FF2B5EF4-FFF2-40B4-BE49-F238E27FC236}">
                  <a16:creationId xmlns:a16="http://schemas.microsoft.com/office/drawing/2014/main" id="{B47184A0-2DBE-4239-8A59-FFBC88969BF6}"/>
                </a:ext>
              </a:extLst>
            </p:cNvPr>
            <p:cNvSpPr/>
            <p:nvPr/>
          </p:nvSpPr>
          <p:spPr>
            <a:xfrm>
              <a:off x="4459796" y="2209800"/>
              <a:ext cx="490354" cy="15621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84" name="Oval 83">
              <a:extLst>
                <a:ext uri="{FF2B5EF4-FFF2-40B4-BE49-F238E27FC236}">
                  <a16:creationId xmlns:a16="http://schemas.microsoft.com/office/drawing/2014/main" id="{EC70159D-5513-49F5-A88E-D10A481EF174}"/>
                </a:ext>
              </a:extLst>
            </p:cNvPr>
            <p:cNvSpPr/>
            <p:nvPr/>
          </p:nvSpPr>
          <p:spPr>
            <a:xfrm>
              <a:off x="4619625" y="23717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85" name="Oval 84">
              <a:extLst>
                <a:ext uri="{FF2B5EF4-FFF2-40B4-BE49-F238E27FC236}">
                  <a16:creationId xmlns:a16="http://schemas.microsoft.com/office/drawing/2014/main" id="{1393E584-35D7-4FCA-9627-CD7540242383}"/>
                </a:ext>
              </a:extLst>
            </p:cNvPr>
            <p:cNvSpPr/>
            <p:nvPr/>
          </p:nvSpPr>
          <p:spPr>
            <a:xfrm>
              <a:off x="4619625" y="27241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86" name="Oval 85">
              <a:extLst>
                <a:ext uri="{FF2B5EF4-FFF2-40B4-BE49-F238E27FC236}">
                  <a16:creationId xmlns:a16="http://schemas.microsoft.com/office/drawing/2014/main" id="{E708F20F-9EDA-43FB-8BDB-03BCD3182DF7}"/>
                </a:ext>
              </a:extLst>
            </p:cNvPr>
            <p:cNvSpPr/>
            <p:nvPr/>
          </p:nvSpPr>
          <p:spPr>
            <a:xfrm>
              <a:off x="4619625" y="30861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87" name="Oval 86">
              <a:extLst>
                <a:ext uri="{FF2B5EF4-FFF2-40B4-BE49-F238E27FC236}">
                  <a16:creationId xmlns:a16="http://schemas.microsoft.com/office/drawing/2014/main" id="{63F0C36A-0F3B-4886-BF61-86AD80BBE682}"/>
                </a:ext>
              </a:extLst>
            </p:cNvPr>
            <p:cNvSpPr/>
            <p:nvPr/>
          </p:nvSpPr>
          <p:spPr>
            <a:xfrm>
              <a:off x="4619625" y="34385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grpSp>
      <p:grpSp>
        <p:nvGrpSpPr>
          <p:cNvPr id="88" name="Group 87">
            <a:extLst>
              <a:ext uri="{FF2B5EF4-FFF2-40B4-BE49-F238E27FC236}">
                <a16:creationId xmlns:a16="http://schemas.microsoft.com/office/drawing/2014/main" id="{79C5F1DB-D5B0-416D-8B19-689F9B0B5CD1}"/>
              </a:ext>
            </a:extLst>
          </p:cNvPr>
          <p:cNvGrpSpPr/>
          <p:nvPr/>
        </p:nvGrpSpPr>
        <p:grpSpPr>
          <a:xfrm>
            <a:off x="11153044" y="4667250"/>
            <a:ext cx="490354" cy="1562100"/>
            <a:chOff x="4459796" y="2209800"/>
            <a:chExt cx="490354" cy="1562100"/>
          </a:xfrm>
        </p:grpSpPr>
        <p:sp>
          <p:nvSpPr>
            <p:cNvPr id="89" name="Rectangle 88">
              <a:extLst>
                <a:ext uri="{FF2B5EF4-FFF2-40B4-BE49-F238E27FC236}">
                  <a16:creationId xmlns:a16="http://schemas.microsoft.com/office/drawing/2014/main" id="{EAA4D842-43D7-42E3-939A-4A17C49D0801}"/>
                </a:ext>
              </a:extLst>
            </p:cNvPr>
            <p:cNvSpPr/>
            <p:nvPr/>
          </p:nvSpPr>
          <p:spPr>
            <a:xfrm>
              <a:off x="4459796" y="2209800"/>
              <a:ext cx="490354" cy="15621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90" name="Oval 89">
              <a:extLst>
                <a:ext uri="{FF2B5EF4-FFF2-40B4-BE49-F238E27FC236}">
                  <a16:creationId xmlns:a16="http://schemas.microsoft.com/office/drawing/2014/main" id="{C7EBDF1B-890C-495A-81C6-9DB4A885EAE8}"/>
                </a:ext>
              </a:extLst>
            </p:cNvPr>
            <p:cNvSpPr/>
            <p:nvPr/>
          </p:nvSpPr>
          <p:spPr>
            <a:xfrm>
              <a:off x="4619625" y="23717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91" name="Oval 90">
              <a:extLst>
                <a:ext uri="{FF2B5EF4-FFF2-40B4-BE49-F238E27FC236}">
                  <a16:creationId xmlns:a16="http://schemas.microsoft.com/office/drawing/2014/main" id="{F232F2DD-967B-4FE0-9000-C7B65D8630B5}"/>
                </a:ext>
              </a:extLst>
            </p:cNvPr>
            <p:cNvSpPr/>
            <p:nvPr/>
          </p:nvSpPr>
          <p:spPr>
            <a:xfrm>
              <a:off x="4619625" y="27241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92" name="Oval 91">
              <a:extLst>
                <a:ext uri="{FF2B5EF4-FFF2-40B4-BE49-F238E27FC236}">
                  <a16:creationId xmlns:a16="http://schemas.microsoft.com/office/drawing/2014/main" id="{28A9ED68-68FE-4100-900F-1B167F6A6D9E}"/>
                </a:ext>
              </a:extLst>
            </p:cNvPr>
            <p:cNvSpPr/>
            <p:nvPr/>
          </p:nvSpPr>
          <p:spPr>
            <a:xfrm>
              <a:off x="4619625" y="30861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93" name="Oval 92">
              <a:extLst>
                <a:ext uri="{FF2B5EF4-FFF2-40B4-BE49-F238E27FC236}">
                  <a16:creationId xmlns:a16="http://schemas.microsoft.com/office/drawing/2014/main" id="{CBE2393E-DED4-4576-B2C4-EBE1FCE6A1A9}"/>
                </a:ext>
              </a:extLst>
            </p:cNvPr>
            <p:cNvSpPr/>
            <p:nvPr/>
          </p:nvSpPr>
          <p:spPr>
            <a:xfrm>
              <a:off x="4619625" y="34385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grpSp>
      <p:sp>
        <p:nvSpPr>
          <p:cNvPr id="94" name="TextBox 93">
            <a:extLst>
              <a:ext uri="{FF2B5EF4-FFF2-40B4-BE49-F238E27FC236}">
                <a16:creationId xmlns:a16="http://schemas.microsoft.com/office/drawing/2014/main" id="{94127E5F-A199-43CE-B510-669895A0A0C0}"/>
              </a:ext>
            </a:extLst>
          </p:cNvPr>
          <p:cNvSpPr txBox="1"/>
          <p:nvPr/>
        </p:nvSpPr>
        <p:spPr>
          <a:xfrm>
            <a:off x="6803323" y="6306602"/>
            <a:ext cx="4972575" cy="369332"/>
          </a:xfrm>
          <a:prstGeom prst="rect">
            <a:avLst/>
          </a:prstGeom>
          <a:noFill/>
        </p:spPr>
        <p:txBody>
          <a:bodyPr wrap="square" rtlCol="0">
            <a:spAutoFit/>
          </a:bodyPr>
          <a:lstStyle/>
          <a:p>
            <a:r>
              <a:rPr lang="en-US" dirty="0"/>
              <a:t>The 	        students	    Opened           Their</a:t>
            </a:r>
            <a:endParaRPr lang="en-IN" dirty="0"/>
          </a:p>
        </p:txBody>
      </p:sp>
      <p:grpSp>
        <p:nvGrpSpPr>
          <p:cNvPr id="95" name="Group 94">
            <a:extLst>
              <a:ext uri="{FF2B5EF4-FFF2-40B4-BE49-F238E27FC236}">
                <a16:creationId xmlns:a16="http://schemas.microsoft.com/office/drawing/2014/main" id="{C71D3FC1-5B9E-474B-A35E-1B7F45C62130}"/>
              </a:ext>
            </a:extLst>
          </p:cNvPr>
          <p:cNvGrpSpPr/>
          <p:nvPr/>
        </p:nvGrpSpPr>
        <p:grpSpPr>
          <a:xfrm>
            <a:off x="5551340" y="2209800"/>
            <a:ext cx="490354" cy="1562100"/>
            <a:chOff x="4459796" y="2209800"/>
            <a:chExt cx="490354" cy="1562100"/>
          </a:xfrm>
        </p:grpSpPr>
        <p:sp>
          <p:nvSpPr>
            <p:cNvPr id="96" name="Rectangle 95">
              <a:extLst>
                <a:ext uri="{FF2B5EF4-FFF2-40B4-BE49-F238E27FC236}">
                  <a16:creationId xmlns:a16="http://schemas.microsoft.com/office/drawing/2014/main" id="{82B19816-E924-47A8-9136-0DD8A59EAA7C}"/>
                </a:ext>
              </a:extLst>
            </p:cNvPr>
            <p:cNvSpPr/>
            <p:nvPr/>
          </p:nvSpPr>
          <p:spPr>
            <a:xfrm>
              <a:off x="4459796" y="2209800"/>
              <a:ext cx="490354"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7" name="Oval 96">
              <a:extLst>
                <a:ext uri="{FF2B5EF4-FFF2-40B4-BE49-F238E27FC236}">
                  <a16:creationId xmlns:a16="http://schemas.microsoft.com/office/drawing/2014/main" id="{77785330-95D0-4EA7-95E6-6AFD60DD6CC0}"/>
                </a:ext>
              </a:extLst>
            </p:cNvPr>
            <p:cNvSpPr/>
            <p:nvPr/>
          </p:nvSpPr>
          <p:spPr>
            <a:xfrm>
              <a:off x="4619625" y="23717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98" name="Oval 97">
              <a:extLst>
                <a:ext uri="{FF2B5EF4-FFF2-40B4-BE49-F238E27FC236}">
                  <a16:creationId xmlns:a16="http://schemas.microsoft.com/office/drawing/2014/main" id="{F4D44B51-9587-421F-888F-443323039053}"/>
                </a:ext>
              </a:extLst>
            </p:cNvPr>
            <p:cNvSpPr/>
            <p:nvPr/>
          </p:nvSpPr>
          <p:spPr>
            <a:xfrm>
              <a:off x="4619625" y="27241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99" name="Oval 98">
              <a:extLst>
                <a:ext uri="{FF2B5EF4-FFF2-40B4-BE49-F238E27FC236}">
                  <a16:creationId xmlns:a16="http://schemas.microsoft.com/office/drawing/2014/main" id="{0BA47919-2D39-428D-94E3-389F9E7424E7}"/>
                </a:ext>
              </a:extLst>
            </p:cNvPr>
            <p:cNvSpPr/>
            <p:nvPr/>
          </p:nvSpPr>
          <p:spPr>
            <a:xfrm>
              <a:off x="4619625" y="30861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00" name="Oval 99">
              <a:extLst>
                <a:ext uri="{FF2B5EF4-FFF2-40B4-BE49-F238E27FC236}">
                  <a16:creationId xmlns:a16="http://schemas.microsoft.com/office/drawing/2014/main" id="{F2390F80-22F1-413B-98BA-E55F2C2E7364}"/>
                </a:ext>
              </a:extLst>
            </p:cNvPr>
            <p:cNvSpPr/>
            <p:nvPr/>
          </p:nvSpPr>
          <p:spPr>
            <a:xfrm>
              <a:off x="4619625" y="34385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101" name="Rectangle 100">
                <a:extLst>
                  <a:ext uri="{FF2B5EF4-FFF2-40B4-BE49-F238E27FC236}">
                    <a16:creationId xmlns:a16="http://schemas.microsoft.com/office/drawing/2014/main" id="{2C3869D7-79CE-458B-B295-9E38342177D4}"/>
                  </a:ext>
                </a:extLst>
              </p:cNvPr>
              <p:cNvSpPr/>
              <p:nvPr/>
            </p:nvSpPr>
            <p:spPr>
              <a:xfrm>
                <a:off x="5417671" y="1866627"/>
                <a:ext cx="617028"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IN" dirty="0"/>
              </a:p>
            </p:txBody>
          </p:sp>
        </mc:Choice>
        <mc:Fallback xmlns="">
          <p:sp>
            <p:nvSpPr>
              <p:cNvPr id="101" name="Rectangle 100">
                <a:extLst>
                  <a:ext uri="{FF2B5EF4-FFF2-40B4-BE49-F238E27FC236}">
                    <a16:creationId xmlns:a16="http://schemas.microsoft.com/office/drawing/2014/main" id="{2C3869D7-79CE-458B-B295-9E38342177D4}"/>
                  </a:ext>
                </a:extLst>
              </p:cNvPr>
              <p:cNvSpPr>
                <a:spLocks noRot="1" noChangeAspect="1" noMove="1" noResize="1" noEditPoints="1" noAdjustHandles="1" noChangeArrowheads="1" noChangeShapeType="1" noTextEdit="1"/>
              </p:cNvSpPr>
              <p:nvPr/>
            </p:nvSpPr>
            <p:spPr>
              <a:xfrm>
                <a:off x="5417671" y="1866627"/>
                <a:ext cx="617028" cy="387927"/>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2" name="Rectangle 101">
                <a:extLst>
                  <a:ext uri="{FF2B5EF4-FFF2-40B4-BE49-F238E27FC236}">
                    <a16:creationId xmlns:a16="http://schemas.microsoft.com/office/drawing/2014/main" id="{203EA75C-005F-4939-A5A3-ADF886BD884D}"/>
                  </a:ext>
                </a:extLst>
              </p:cNvPr>
              <p:cNvSpPr/>
              <p:nvPr/>
            </p:nvSpPr>
            <p:spPr>
              <a:xfrm>
                <a:off x="6217226" y="2571750"/>
                <a:ext cx="5445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𝑊</m:t>
                          </m:r>
                        </m:e>
                        <m:sub>
                          <m:r>
                            <a:rPr lang="en-US" b="0" i="1" dirty="0" smtClean="0">
                              <a:latin typeface="Cambria Math" panose="02040503050406030204" pitchFamily="18" charset="0"/>
                            </a:rPr>
                            <m:t>h</m:t>
                          </m:r>
                        </m:sub>
                      </m:sSub>
                    </m:oMath>
                  </m:oMathPara>
                </a14:m>
                <a:endParaRPr lang="en-IN" dirty="0"/>
              </a:p>
            </p:txBody>
          </p:sp>
        </mc:Choice>
        <mc:Fallback xmlns="">
          <p:sp>
            <p:nvSpPr>
              <p:cNvPr id="102" name="Rectangle 101">
                <a:extLst>
                  <a:ext uri="{FF2B5EF4-FFF2-40B4-BE49-F238E27FC236}">
                    <a16:creationId xmlns:a16="http://schemas.microsoft.com/office/drawing/2014/main" id="{203EA75C-005F-4939-A5A3-ADF886BD884D}"/>
                  </a:ext>
                </a:extLst>
              </p:cNvPr>
              <p:cNvSpPr>
                <a:spLocks noRot="1" noChangeAspect="1" noMove="1" noResize="1" noEditPoints="1" noAdjustHandles="1" noChangeArrowheads="1" noChangeShapeType="1" noTextEdit="1"/>
              </p:cNvSpPr>
              <p:nvPr/>
            </p:nvSpPr>
            <p:spPr>
              <a:xfrm>
                <a:off x="6217226" y="2571750"/>
                <a:ext cx="544572" cy="369332"/>
              </a:xfrm>
              <a:prstGeom prst="rect">
                <a:avLst/>
              </a:prstGeom>
              <a:blipFill>
                <a:blip r:embed="rId12"/>
                <a:stretch>
                  <a:fillRect/>
                </a:stretch>
              </a:blipFill>
            </p:spPr>
            <p:txBody>
              <a:bodyPr/>
              <a:lstStyle/>
              <a:p>
                <a:r>
                  <a:rPr lang="en-IN">
                    <a:noFill/>
                  </a:rPr>
                  <a:t> </a:t>
                </a:r>
              </a:p>
            </p:txBody>
          </p:sp>
        </mc:Fallback>
      </mc:AlternateContent>
      <p:cxnSp>
        <p:nvCxnSpPr>
          <p:cNvPr id="103" name="Straight Arrow Connector 102">
            <a:extLst>
              <a:ext uri="{FF2B5EF4-FFF2-40B4-BE49-F238E27FC236}">
                <a16:creationId xmlns:a16="http://schemas.microsoft.com/office/drawing/2014/main" id="{6FB3A2CA-61F0-4D29-8089-C51C0A3CB380}"/>
              </a:ext>
            </a:extLst>
          </p:cNvPr>
          <p:cNvCxnSpPr>
            <a:cxnSpLocks/>
            <a:stCxn id="96" idx="3"/>
            <a:endCxn id="6" idx="1"/>
          </p:cNvCxnSpPr>
          <p:nvPr/>
        </p:nvCxnSpPr>
        <p:spPr>
          <a:xfrm>
            <a:off x="6041694" y="2990850"/>
            <a:ext cx="73267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12" name="Rectangle 111">
                <a:extLst>
                  <a:ext uri="{FF2B5EF4-FFF2-40B4-BE49-F238E27FC236}">
                    <a16:creationId xmlns:a16="http://schemas.microsoft.com/office/drawing/2014/main" id="{A9422386-C8CD-459D-9E44-F0016D550BF1}"/>
                  </a:ext>
                </a:extLst>
              </p:cNvPr>
              <p:cNvSpPr/>
              <p:nvPr/>
            </p:nvSpPr>
            <p:spPr>
              <a:xfrm>
                <a:off x="11337175" y="1510259"/>
                <a:ext cx="4007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oMath>
                  </m:oMathPara>
                </a14:m>
                <a:endParaRPr lang="en-IN" dirty="0"/>
              </a:p>
            </p:txBody>
          </p:sp>
        </mc:Choice>
        <mc:Fallback xmlns="">
          <p:sp>
            <p:nvSpPr>
              <p:cNvPr id="112" name="Rectangle 111">
                <a:extLst>
                  <a:ext uri="{FF2B5EF4-FFF2-40B4-BE49-F238E27FC236}">
                    <a16:creationId xmlns:a16="http://schemas.microsoft.com/office/drawing/2014/main" id="{A9422386-C8CD-459D-9E44-F0016D550BF1}"/>
                  </a:ext>
                </a:extLst>
              </p:cNvPr>
              <p:cNvSpPr>
                <a:spLocks noRot="1" noChangeAspect="1" noMove="1" noResize="1" noEditPoints="1" noAdjustHandles="1" noChangeArrowheads="1" noChangeShapeType="1" noTextEdit="1"/>
              </p:cNvSpPr>
              <p:nvPr/>
            </p:nvSpPr>
            <p:spPr>
              <a:xfrm>
                <a:off x="11337175" y="1510259"/>
                <a:ext cx="400751" cy="369332"/>
              </a:xfrm>
              <a:prstGeom prst="rect">
                <a:avLst/>
              </a:prstGeom>
              <a:blipFill>
                <a:blip r:embed="rId13"/>
                <a:stretch>
                  <a:fillRect/>
                </a:stretch>
              </a:blipFill>
            </p:spPr>
            <p:txBody>
              <a:bodyPr/>
              <a:lstStyle/>
              <a:p>
                <a:r>
                  <a:rPr lang="en-IN">
                    <a:noFill/>
                  </a:rPr>
                  <a:t> </a:t>
                </a:r>
              </a:p>
            </p:txBody>
          </p:sp>
        </mc:Fallback>
      </mc:AlternateContent>
      <p:pic>
        <p:nvPicPr>
          <p:cNvPr id="113" name="Picture 112">
            <a:extLst>
              <a:ext uri="{FF2B5EF4-FFF2-40B4-BE49-F238E27FC236}">
                <a16:creationId xmlns:a16="http://schemas.microsoft.com/office/drawing/2014/main" id="{9EF0C310-5E47-492D-AADD-66E1DE8C48EA}"/>
              </a:ext>
            </a:extLst>
          </p:cNvPr>
          <p:cNvPicPr>
            <a:picLocks noChangeAspect="1"/>
          </p:cNvPicPr>
          <p:nvPr/>
        </p:nvPicPr>
        <p:blipFill>
          <a:blip r:embed="rId14"/>
          <a:stretch>
            <a:fillRect/>
          </a:stretch>
        </p:blipFill>
        <p:spPr>
          <a:xfrm>
            <a:off x="10777403" y="158311"/>
            <a:ext cx="1353537" cy="854129"/>
          </a:xfrm>
          <a:prstGeom prst="rect">
            <a:avLst/>
          </a:prstGeom>
        </p:spPr>
      </p:pic>
      <p:sp>
        <p:nvSpPr>
          <p:cNvPr id="13" name="Rectangle 12">
            <a:extLst>
              <a:ext uri="{FF2B5EF4-FFF2-40B4-BE49-F238E27FC236}">
                <a16:creationId xmlns:a16="http://schemas.microsoft.com/office/drawing/2014/main" id="{661D5019-8535-4B88-B309-BCE802E1C23B}"/>
              </a:ext>
            </a:extLst>
          </p:cNvPr>
          <p:cNvSpPr/>
          <p:nvPr/>
        </p:nvSpPr>
        <p:spPr>
          <a:xfrm>
            <a:off x="144098" y="1368821"/>
            <a:ext cx="4570155" cy="2616101"/>
          </a:xfrm>
          <a:prstGeom prst="rect">
            <a:avLst/>
          </a:prstGeom>
        </p:spPr>
        <p:txBody>
          <a:bodyPr wrap="square">
            <a:spAutoFit/>
          </a:bodyPr>
          <a:lstStyle/>
          <a:p>
            <a:pPr algn="just">
              <a:spcBef>
                <a:spcPts val="600"/>
              </a:spcBef>
            </a:pPr>
            <a:r>
              <a:rPr lang="en-US" dirty="0">
                <a:solidFill>
                  <a:schemeClr val="accent6">
                    <a:lumMod val="75000"/>
                  </a:schemeClr>
                </a:solidFill>
              </a:rPr>
              <a:t>Advantages: </a:t>
            </a:r>
          </a:p>
          <a:p>
            <a:pPr marL="285750" indent="-285750" algn="just">
              <a:spcBef>
                <a:spcPts val="600"/>
              </a:spcBef>
              <a:buFont typeface="Arial" panose="020B0604020202020204" pitchFamily="34" charset="0"/>
              <a:buChar char="•"/>
            </a:pPr>
            <a:r>
              <a:rPr lang="en-US" dirty="0"/>
              <a:t>Can process any length input </a:t>
            </a:r>
          </a:p>
          <a:p>
            <a:pPr marL="285750" indent="-285750" algn="just">
              <a:spcBef>
                <a:spcPts val="600"/>
              </a:spcBef>
              <a:buFont typeface="Arial" panose="020B0604020202020204" pitchFamily="34" charset="0"/>
              <a:buChar char="•"/>
            </a:pPr>
            <a:r>
              <a:rPr lang="en-US" dirty="0"/>
              <a:t>Computation for step t can (in theory) use information from many steps back </a:t>
            </a:r>
          </a:p>
          <a:p>
            <a:pPr marL="285750" indent="-285750" algn="just">
              <a:spcBef>
                <a:spcPts val="600"/>
              </a:spcBef>
              <a:buFont typeface="Arial" panose="020B0604020202020204" pitchFamily="34" charset="0"/>
              <a:buChar char="•"/>
            </a:pPr>
            <a:r>
              <a:rPr lang="en-US" dirty="0"/>
              <a:t>Model size doesn’t increase for longer input </a:t>
            </a:r>
          </a:p>
          <a:p>
            <a:pPr marL="285750" indent="-285750" algn="just">
              <a:spcBef>
                <a:spcPts val="600"/>
              </a:spcBef>
              <a:buFont typeface="Arial" panose="020B0604020202020204" pitchFamily="34" charset="0"/>
              <a:buChar char="•"/>
            </a:pPr>
            <a:r>
              <a:rPr lang="en-US" dirty="0"/>
              <a:t>Same weights applied on every timestep, so there is symmetry in how inputs are processed.</a:t>
            </a:r>
            <a:endParaRPr lang="en-IN" dirty="0"/>
          </a:p>
        </p:txBody>
      </p:sp>
      <p:sp>
        <p:nvSpPr>
          <p:cNvPr id="29" name="Rectangle 28">
            <a:extLst>
              <a:ext uri="{FF2B5EF4-FFF2-40B4-BE49-F238E27FC236}">
                <a16:creationId xmlns:a16="http://schemas.microsoft.com/office/drawing/2014/main" id="{8E11B9A2-0EF1-4333-B4DF-097950634D3F}"/>
              </a:ext>
            </a:extLst>
          </p:cNvPr>
          <p:cNvSpPr/>
          <p:nvPr/>
        </p:nvSpPr>
        <p:spPr>
          <a:xfrm>
            <a:off x="256125" y="4443233"/>
            <a:ext cx="4219814" cy="1200329"/>
          </a:xfrm>
          <a:prstGeom prst="rect">
            <a:avLst/>
          </a:prstGeom>
        </p:spPr>
        <p:txBody>
          <a:bodyPr wrap="square">
            <a:spAutoFit/>
          </a:bodyPr>
          <a:lstStyle/>
          <a:p>
            <a:r>
              <a:rPr lang="en-IN" dirty="0">
                <a:solidFill>
                  <a:srgbClr val="C00000"/>
                </a:solidFill>
              </a:rPr>
              <a:t>Limitations:</a:t>
            </a:r>
          </a:p>
          <a:p>
            <a:pPr marL="285750" indent="-285750">
              <a:buFont typeface="Arial" panose="020B0604020202020204" pitchFamily="34" charset="0"/>
              <a:buChar char="•"/>
            </a:pPr>
            <a:r>
              <a:rPr lang="en-US" dirty="0"/>
              <a:t>Recurrent computation is slow </a:t>
            </a:r>
          </a:p>
          <a:p>
            <a:pPr marL="285750" indent="-285750">
              <a:buFont typeface="Arial" panose="020B0604020202020204" pitchFamily="34" charset="0"/>
              <a:buChar char="•"/>
            </a:pPr>
            <a:r>
              <a:rPr lang="en-US" dirty="0"/>
              <a:t>In practice, difficult to access information from many steps back</a:t>
            </a:r>
            <a:r>
              <a:rPr lang="en-IN" dirty="0"/>
              <a:t> </a:t>
            </a:r>
          </a:p>
        </p:txBody>
      </p:sp>
      <mc:AlternateContent xmlns:mc="http://schemas.openxmlformats.org/markup-compatibility/2006" xmlns:a14="http://schemas.microsoft.com/office/drawing/2010/main">
        <mc:Choice Requires="a14">
          <p:sp>
            <p:nvSpPr>
              <p:cNvPr id="104" name="Rectangle 103">
                <a:extLst>
                  <a:ext uri="{FF2B5EF4-FFF2-40B4-BE49-F238E27FC236}">
                    <a16:creationId xmlns:a16="http://schemas.microsoft.com/office/drawing/2014/main" id="{F1E100F2-D53D-4053-86F0-03816C07D176}"/>
                  </a:ext>
                </a:extLst>
              </p:cNvPr>
              <p:cNvSpPr/>
              <p:nvPr/>
            </p:nvSpPr>
            <p:spPr>
              <a:xfrm>
                <a:off x="6599550" y="4029449"/>
                <a:ext cx="5136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𝑊</m:t>
                          </m:r>
                        </m:e>
                        <m:sub>
                          <m:r>
                            <a:rPr lang="en-US" b="0" i="1" dirty="0" smtClean="0">
                              <a:latin typeface="Cambria Math" panose="02040503050406030204" pitchFamily="18" charset="0"/>
                            </a:rPr>
                            <m:t>𝑒</m:t>
                          </m:r>
                        </m:sub>
                      </m:sSub>
                    </m:oMath>
                  </m:oMathPara>
                </a14:m>
                <a:endParaRPr lang="en-IN" dirty="0"/>
              </a:p>
            </p:txBody>
          </p:sp>
        </mc:Choice>
        <mc:Fallback xmlns="">
          <p:sp>
            <p:nvSpPr>
              <p:cNvPr id="104" name="Rectangle 103">
                <a:extLst>
                  <a:ext uri="{FF2B5EF4-FFF2-40B4-BE49-F238E27FC236}">
                    <a16:creationId xmlns:a16="http://schemas.microsoft.com/office/drawing/2014/main" id="{F1E100F2-D53D-4053-86F0-03816C07D176}"/>
                  </a:ext>
                </a:extLst>
              </p:cNvPr>
              <p:cNvSpPr>
                <a:spLocks noRot="1" noChangeAspect="1" noMove="1" noResize="1" noEditPoints="1" noAdjustHandles="1" noChangeArrowheads="1" noChangeShapeType="1" noTextEdit="1"/>
              </p:cNvSpPr>
              <p:nvPr/>
            </p:nvSpPr>
            <p:spPr>
              <a:xfrm>
                <a:off x="6599550" y="4029449"/>
                <a:ext cx="513602" cy="369332"/>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5" name="Rectangle 104">
                <a:extLst>
                  <a:ext uri="{FF2B5EF4-FFF2-40B4-BE49-F238E27FC236}">
                    <a16:creationId xmlns:a16="http://schemas.microsoft.com/office/drawing/2014/main" id="{429836EE-C1BA-4120-AF4B-2A05DCF230FE}"/>
                  </a:ext>
                </a:extLst>
              </p:cNvPr>
              <p:cNvSpPr/>
              <p:nvPr/>
            </p:nvSpPr>
            <p:spPr>
              <a:xfrm>
                <a:off x="7863157" y="4056980"/>
                <a:ext cx="5136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𝑊</m:t>
                          </m:r>
                        </m:e>
                        <m:sub>
                          <m:r>
                            <a:rPr lang="en-US" b="0" i="1" dirty="0" smtClean="0">
                              <a:latin typeface="Cambria Math" panose="02040503050406030204" pitchFamily="18" charset="0"/>
                            </a:rPr>
                            <m:t>𝑒</m:t>
                          </m:r>
                        </m:sub>
                      </m:sSub>
                    </m:oMath>
                  </m:oMathPara>
                </a14:m>
                <a:endParaRPr lang="en-IN" dirty="0"/>
              </a:p>
            </p:txBody>
          </p:sp>
        </mc:Choice>
        <mc:Fallback xmlns="">
          <p:sp>
            <p:nvSpPr>
              <p:cNvPr id="105" name="Rectangle 104">
                <a:extLst>
                  <a:ext uri="{FF2B5EF4-FFF2-40B4-BE49-F238E27FC236}">
                    <a16:creationId xmlns:a16="http://schemas.microsoft.com/office/drawing/2014/main" id="{429836EE-C1BA-4120-AF4B-2A05DCF230FE}"/>
                  </a:ext>
                </a:extLst>
              </p:cNvPr>
              <p:cNvSpPr>
                <a:spLocks noRot="1" noChangeAspect="1" noMove="1" noResize="1" noEditPoints="1" noAdjustHandles="1" noChangeArrowheads="1" noChangeShapeType="1" noTextEdit="1"/>
              </p:cNvSpPr>
              <p:nvPr/>
            </p:nvSpPr>
            <p:spPr>
              <a:xfrm>
                <a:off x="7863157" y="4056980"/>
                <a:ext cx="513602" cy="369332"/>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4" name="Rectangle 113">
                <a:extLst>
                  <a:ext uri="{FF2B5EF4-FFF2-40B4-BE49-F238E27FC236}">
                    <a16:creationId xmlns:a16="http://schemas.microsoft.com/office/drawing/2014/main" id="{7E47AA5A-E038-4AE8-80F3-23129108AEAD}"/>
                  </a:ext>
                </a:extLst>
              </p:cNvPr>
              <p:cNvSpPr/>
              <p:nvPr/>
            </p:nvSpPr>
            <p:spPr>
              <a:xfrm>
                <a:off x="9409262" y="4067852"/>
                <a:ext cx="5136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𝑊</m:t>
                          </m:r>
                        </m:e>
                        <m:sub>
                          <m:r>
                            <a:rPr lang="en-US" b="0" i="1" dirty="0" smtClean="0">
                              <a:latin typeface="Cambria Math" panose="02040503050406030204" pitchFamily="18" charset="0"/>
                            </a:rPr>
                            <m:t>𝑒</m:t>
                          </m:r>
                        </m:sub>
                      </m:sSub>
                    </m:oMath>
                  </m:oMathPara>
                </a14:m>
                <a:endParaRPr lang="en-IN" dirty="0"/>
              </a:p>
            </p:txBody>
          </p:sp>
        </mc:Choice>
        <mc:Fallback xmlns="">
          <p:sp>
            <p:nvSpPr>
              <p:cNvPr id="114" name="Rectangle 113">
                <a:extLst>
                  <a:ext uri="{FF2B5EF4-FFF2-40B4-BE49-F238E27FC236}">
                    <a16:creationId xmlns:a16="http://schemas.microsoft.com/office/drawing/2014/main" id="{7E47AA5A-E038-4AE8-80F3-23129108AEAD}"/>
                  </a:ext>
                </a:extLst>
              </p:cNvPr>
              <p:cNvSpPr>
                <a:spLocks noRot="1" noChangeAspect="1" noMove="1" noResize="1" noEditPoints="1" noAdjustHandles="1" noChangeArrowheads="1" noChangeShapeType="1" noTextEdit="1"/>
              </p:cNvSpPr>
              <p:nvPr/>
            </p:nvSpPr>
            <p:spPr>
              <a:xfrm>
                <a:off x="9409262" y="4067852"/>
                <a:ext cx="513602" cy="369332"/>
              </a:xfrm>
              <a:prstGeom prst="rect">
                <a:avLst/>
              </a:prstGeom>
              <a:blipFill>
                <a:blip r:embed="rId1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5" name="Rectangle 114">
                <a:extLst>
                  <a:ext uri="{FF2B5EF4-FFF2-40B4-BE49-F238E27FC236}">
                    <a16:creationId xmlns:a16="http://schemas.microsoft.com/office/drawing/2014/main" id="{BD7A1B53-767E-4503-B4BE-644517C7731D}"/>
                  </a:ext>
                </a:extLst>
              </p:cNvPr>
              <p:cNvSpPr/>
              <p:nvPr/>
            </p:nvSpPr>
            <p:spPr>
              <a:xfrm>
                <a:off x="10937770" y="4048069"/>
                <a:ext cx="5136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𝑊</m:t>
                          </m:r>
                        </m:e>
                        <m:sub>
                          <m:r>
                            <a:rPr lang="en-US" b="0" i="1" dirty="0" smtClean="0">
                              <a:latin typeface="Cambria Math" panose="02040503050406030204" pitchFamily="18" charset="0"/>
                            </a:rPr>
                            <m:t>𝑒</m:t>
                          </m:r>
                        </m:sub>
                      </m:sSub>
                    </m:oMath>
                  </m:oMathPara>
                </a14:m>
                <a:endParaRPr lang="en-IN" dirty="0"/>
              </a:p>
            </p:txBody>
          </p:sp>
        </mc:Choice>
        <mc:Fallback xmlns="">
          <p:sp>
            <p:nvSpPr>
              <p:cNvPr id="115" name="Rectangle 114">
                <a:extLst>
                  <a:ext uri="{FF2B5EF4-FFF2-40B4-BE49-F238E27FC236}">
                    <a16:creationId xmlns:a16="http://schemas.microsoft.com/office/drawing/2014/main" id="{BD7A1B53-767E-4503-B4BE-644517C7731D}"/>
                  </a:ext>
                </a:extLst>
              </p:cNvPr>
              <p:cNvSpPr>
                <a:spLocks noRot="1" noChangeAspect="1" noMove="1" noResize="1" noEditPoints="1" noAdjustHandles="1" noChangeArrowheads="1" noChangeShapeType="1" noTextEdit="1"/>
              </p:cNvSpPr>
              <p:nvPr/>
            </p:nvSpPr>
            <p:spPr>
              <a:xfrm>
                <a:off x="10937770" y="4048069"/>
                <a:ext cx="513602" cy="369332"/>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6" name="Rectangle 115">
                <a:extLst>
                  <a:ext uri="{FF2B5EF4-FFF2-40B4-BE49-F238E27FC236}">
                    <a16:creationId xmlns:a16="http://schemas.microsoft.com/office/drawing/2014/main" id="{1ED5FD28-1508-431D-9D66-7F5CD14BCF53}"/>
                  </a:ext>
                </a:extLst>
              </p:cNvPr>
              <p:cNvSpPr/>
              <p:nvPr/>
            </p:nvSpPr>
            <p:spPr>
              <a:xfrm>
                <a:off x="7396683" y="2610855"/>
                <a:ext cx="5445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𝑊</m:t>
                          </m:r>
                        </m:e>
                        <m:sub>
                          <m:r>
                            <a:rPr lang="en-US" b="0" i="1" dirty="0" smtClean="0">
                              <a:latin typeface="Cambria Math" panose="02040503050406030204" pitchFamily="18" charset="0"/>
                            </a:rPr>
                            <m:t>h</m:t>
                          </m:r>
                        </m:sub>
                      </m:sSub>
                    </m:oMath>
                  </m:oMathPara>
                </a14:m>
                <a:endParaRPr lang="en-IN" dirty="0"/>
              </a:p>
            </p:txBody>
          </p:sp>
        </mc:Choice>
        <mc:Fallback xmlns="">
          <p:sp>
            <p:nvSpPr>
              <p:cNvPr id="116" name="Rectangle 115">
                <a:extLst>
                  <a:ext uri="{FF2B5EF4-FFF2-40B4-BE49-F238E27FC236}">
                    <a16:creationId xmlns:a16="http://schemas.microsoft.com/office/drawing/2014/main" id="{1ED5FD28-1508-431D-9D66-7F5CD14BCF53}"/>
                  </a:ext>
                </a:extLst>
              </p:cNvPr>
              <p:cNvSpPr>
                <a:spLocks noRot="1" noChangeAspect="1" noMove="1" noResize="1" noEditPoints="1" noAdjustHandles="1" noChangeArrowheads="1" noChangeShapeType="1" noTextEdit="1"/>
              </p:cNvSpPr>
              <p:nvPr/>
            </p:nvSpPr>
            <p:spPr>
              <a:xfrm>
                <a:off x="7396683" y="2610855"/>
                <a:ext cx="544572" cy="369332"/>
              </a:xfrm>
              <a:prstGeom prst="rect">
                <a:avLst/>
              </a:prstGeom>
              <a:blipFill>
                <a:blip r:embed="rId1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7" name="Rectangle 116">
                <a:extLst>
                  <a:ext uri="{FF2B5EF4-FFF2-40B4-BE49-F238E27FC236}">
                    <a16:creationId xmlns:a16="http://schemas.microsoft.com/office/drawing/2014/main" id="{7B8C4B1B-ACE9-4E49-AD53-EC8B01CD7FCD}"/>
                  </a:ext>
                </a:extLst>
              </p:cNvPr>
              <p:cNvSpPr/>
              <p:nvPr/>
            </p:nvSpPr>
            <p:spPr>
              <a:xfrm>
                <a:off x="8807734" y="2621518"/>
                <a:ext cx="5445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𝑊</m:t>
                          </m:r>
                        </m:e>
                        <m:sub>
                          <m:r>
                            <a:rPr lang="en-US" b="0" i="1" dirty="0" smtClean="0">
                              <a:latin typeface="Cambria Math" panose="02040503050406030204" pitchFamily="18" charset="0"/>
                            </a:rPr>
                            <m:t>h</m:t>
                          </m:r>
                        </m:sub>
                      </m:sSub>
                    </m:oMath>
                  </m:oMathPara>
                </a14:m>
                <a:endParaRPr lang="en-IN" dirty="0"/>
              </a:p>
            </p:txBody>
          </p:sp>
        </mc:Choice>
        <mc:Fallback xmlns="">
          <p:sp>
            <p:nvSpPr>
              <p:cNvPr id="117" name="Rectangle 116">
                <a:extLst>
                  <a:ext uri="{FF2B5EF4-FFF2-40B4-BE49-F238E27FC236}">
                    <a16:creationId xmlns:a16="http://schemas.microsoft.com/office/drawing/2014/main" id="{7B8C4B1B-ACE9-4E49-AD53-EC8B01CD7FCD}"/>
                  </a:ext>
                </a:extLst>
              </p:cNvPr>
              <p:cNvSpPr>
                <a:spLocks noRot="1" noChangeAspect="1" noMove="1" noResize="1" noEditPoints="1" noAdjustHandles="1" noChangeArrowheads="1" noChangeShapeType="1" noTextEdit="1"/>
              </p:cNvSpPr>
              <p:nvPr/>
            </p:nvSpPr>
            <p:spPr>
              <a:xfrm>
                <a:off x="8807734" y="2621518"/>
                <a:ext cx="544572" cy="369332"/>
              </a:xfrm>
              <a:prstGeom prst="rect">
                <a:avLst/>
              </a:prstGeom>
              <a:blipFill>
                <a:blip r:embed="rId2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8" name="Rectangle 117">
                <a:extLst>
                  <a:ext uri="{FF2B5EF4-FFF2-40B4-BE49-F238E27FC236}">
                    <a16:creationId xmlns:a16="http://schemas.microsoft.com/office/drawing/2014/main" id="{88040BE3-8F1A-4A86-A495-E010C880971B}"/>
                  </a:ext>
                </a:extLst>
              </p:cNvPr>
              <p:cNvSpPr/>
              <p:nvPr/>
            </p:nvSpPr>
            <p:spPr>
              <a:xfrm>
                <a:off x="10379774" y="2640568"/>
                <a:ext cx="5445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𝑊</m:t>
                          </m:r>
                        </m:e>
                        <m:sub>
                          <m:r>
                            <a:rPr lang="en-US" b="0" i="1" dirty="0" smtClean="0">
                              <a:latin typeface="Cambria Math" panose="02040503050406030204" pitchFamily="18" charset="0"/>
                            </a:rPr>
                            <m:t>h</m:t>
                          </m:r>
                        </m:sub>
                      </m:sSub>
                    </m:oMath>
                  </m:oMathPara>
                </a14:m>
                <a:endParaRPr lang="en-IN" dirty="0"/>
              </a:p>
            </p:txBody>
          </p:sp>
        </mc:Choice>
        <mc:Fallback xmlns="">
          <p:sp>
            <p:nvSpPr>
              <p:cNvPr id="118" name="Rectangle 117">
                <a:extLst>
                  <a:ext uri="{FF2B5EF4-FFF2-40B4-BE49-F238E27FC236}">
                    <a16:creationId xmlns:a16="http://schemas.microsoft.com/office/drawing/2014/main" id="{88040BE3-8F1A-4A86-A495-E010C880971B}"/>
                  </a:ext>
                </a:extLst>
              </p:cNvPr>
              <p:cNvSpPr>
                <a:spLocks noRot="1" noChangeAspect="1" noMove="1" noResize="1" noEditPoints="1" noAdjustHandles="1" noChangeArrowheads="1" noChangeShapeType="1" noTextEdit="1"/>
              </p:cNvSpPr>
              <p:nvPr/>
            </p:nvSpPr>
            <p:spPr>
              <a:xfrm>
                <a:off x="10379774" y="2640568"/>
                <a:ext cx="544572" cy="369332"/>
              </a:xfrm>
              <a:prstGeom prst="rect">
                <a:avLst/>
              </a:prstGeom>
              <a:blipFill>
                <a:blip r:embed="rId21"/>
                <a:stretch>
                  <a:fillRect/>
                </a:stretch>
              </a:blipFill>
            </p:spPr>
            <p:txBody>
              <a:bodyPr/>
              <a:lstStyle/>
              <a:p>
                <a:r>
                  <a:rPr lang="en-IN">
                    <a:noFill/>
                  </a:rPr>
                  <a:t> </a:t>
                </a:r>
              </a:p>
            </p:txBody>
          </p:sp>
        </mc:Fallback>
      </mc:AlternateContent>
      <p:sp>
        <p:nvSpPr>
          <p:cNvPr id="30" name="Slide Number Placeholder 29">
            <a:extLst>
              <a:ext uri="{FF2B5EF4-FFF2-40B4-BE49-F238E27FC236}">
                <a16:creationId xmlns:a16="http://schemas.microsoft.com/office/drawing/2014/main" id="{5D21C4F9-88D9-4D62-9095-151BB9A7DC1C}"/>
              </a:ext>
            </a:extLst>
          </p:cNvPr>
          <p:cNvSpPr>
            <a:spLocks noGrp="1"/>
          </p:cNvSpPr>
          <p:nvPr>
            <p:ph type="sldNum" sz="quarter" idx="12"/>
          </p:nvPr>
        </p:nvSpPr>
        <p:spPr/>
        <p:txBody>
          <a:bodyPr/>
          <a:lstStyle/>
          <a:p>
            <a:fld id="{0F893E13-5E8A-4CE6-A6ED-A96D49CB6F0B}" type="slidenum">
              <a:rPr lang="en-IN" smtClean="0"/>
              <a:t>18</a:t>
            </a:fld>
            <a:endParaRPr lang="en-IN"/>
          </a:p>
        </p:txBody>
      </p:sp>
    </p:spTree>
    <p:extLst>
      <p:ext uri="{BB962C8B-B14F-4D97-AF65-F5344CB8AC3E}">
        <p14:creationId xmlns:p14="http://schemas.microsoft.com/office/powerpoint/2010/main" val="405090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05E49-4AAF-4CF8-918A-97C37476A68D}"/>
              </a:ext>
            </a:extLst>
          </p:cNvPr>
          <p:cNvSpPr>
            <a:spLocks noGrp="1"/>
          </p:cNvSpPr>
          <p:nvPr>
            <p:ph type="title"/>
          </p:nvPr>
        </p:nvSpPr>
        <p:spPr/>
        <p:txBody>
          <a:bodyPr/>
          <a:lstStyle/>
          <a:p>
            <a:r>
              <a:rPr lang="en-US" dirty="0"/>
              <a:t>Training an RNN Language Model</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BAEC4A-4503-48D0-84BF-6C5327F52096}"/>
                  </a:ext>
                </a:extLst>
              </p:cNvPr>
              <p:cNvSpPr>
                <a:spLocks noGrp="1"/>
              </p:cNvSpPr>
              <p:nvPr>
                <p:ph idx="1"/>
              </p:nvPr>
            </p:nvSpPr>
            <p:spPr>
              <a:xfrm>
                <a:off x="838199" y="1825625"/>
                <a:ext cx="11058525" cy="4351338"/>
              </a:xfrm>
            </p:spPr>
            <p:txBody>
              <a:bodyPr/>
              <a:lstStyle/>
              <a:p>
                <a:r>
                  <a:rPr lang="en-US" dirty="0"/>
                  <a:t>Get a big corpus of text which is a sequence of words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1</m:t>
                            </m:r>
                          </m:e>
                        </m:d>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 </m:t>
                        </m:r>
                        <m:r>
                          <a:rPr lang="en-US" i="1">
                            <a:latin typeface="Cambria Math" panose="02040503050406030204" pitchFamily="18" charset="0"/>
                          </a:rPr>
                          <m:t>𝑥</m:t>
                        </m:r>
                      </m:e>
                      <m:sup>
                        <m:d>
                          <m:dPr>
                            <m:ctrlPr>
                              <a:rPr lang="en-US" i="1">
                                <a:latin typeface="Cambria Math" panose="02040503050406030204" pitchFamily="18" charset="0"/>
                              </a:rPr>
                            </m:ctrlPr>
                          </m:dPr>
                          <m:e>
                            <m:r>
                              <a:rPr lang="en-US" b="0" i="1" smtClean="0">
                                <a:latin typeface="Cambria Math" panose="02040503050406030204" pitchFamily="18" charset="0"/>
                              </a:rPr>
                              <m:t>2</m:t>
                            </m:r>
                          </m:e>
                        </m:d>
                      </m:sup>
                    </m:sSup>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 </m:t>
                        </m:r>
                        <m:r>
                          <a:rPr lang="en-US" i="1">
                            <a:latin typeface="Cambria Math" panose="02040503050406030204" pitchFamily="18" charset="0"/>
                          </a:rPr>
                          <m:t>𝑥</m:t>
                        </m:r>
                      </m:e>
                      <m:sup>
                        <m:d>
                          <m:dPr>
                            <m:ctrlPr>
                              <a:rPr lang="en-US" i="1">
                                <a:latin typeface="Cambria Math" panose="02040503050406030204" pitchFamily="18" charset="0"/>
                              </a:rPr>
                            </m:ctrlPr>
                          </m:dPr>
                          <m:e>
                            <m:r>
                              <a:rPr lang="en-US" b="0" i="1" smtClean="0">
                                <a:latin typeface="Cambria Math" panose="02040503050406030204" pitchFamily="18" charset="0"/>
                              </a:rPr>
                              <m:t>𝑇</m:t>
                            </m:r>
                          </m:e>
                        </m:d>
                      </m:sup>
                    </m:sSup>
                  </m:oMath>
                </a14:m>
                <a:r>
                  <a:rPr lang="en-US" dirty="0"/>
                  <a:t> </a:t>
                </a:r>
              </a:p>
              <a:p>
                <a:r>
                  <a:rPr lang="en-US" dirty="0"/>
                  <a:t>Feed into RNN-LM; compute output distribution </a:t>
                </a:r>
                <a14:m>
                  <m:oMath xmlns:m="http://schemas.openxmlformats.org/officeDocument/2006/math">
                    <m:sSup>
                      <m:sSupPr>
                        <m:ctrlPr>
                          <a:rPr lang="en-US" i="1"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smtClean="0">
                            <a:latin typeface="Cambria Math" panose="02040503050406030204" pitchFamily="18" charset="0"/>
                          </a:rPr>
                          <m:t>𝑡</m:t>
                        </m:r>
                      </m:sup>
                    </m:sSup>
                  </m:oMath>
                </a14:m>
                <a:r>
                  <a:rPr lang="en-IN" dirty="0"/>
                  <a:t> </a:t>
                </a:r>
                <a:r>
                  <a:rPr lang="en-US" dirty="0"/>
                  <a:t>for every step t. </a:t>
                </a:r>
              </a:p>
              <a:p>
                <a:pPr lvl="1"/>
                <a:r>
                  <a:rPr lang="en-US" dirty="0"/>
                  <a:t>i.e. predict probability </a:t>
                </a:r>
                <a:r>
                  <a:rPr lang="en-US" dirty="0" err="1"/>
                  <a:t>dist</a:t>
                </a:r>
                <a:r>
                  <a:rPr lang="en-US" dirty="0"/>
                  <a:t> of every word, given words so far</a:t>
                </a:r>
              </a:p>
              <a:p>
                <a:r>
                  <a:rPr lang="en-US" dirty="0"/>
                  <a:t>Loss function on step t is cross-entropy between predicted probability distribution </a:t>
                </a:r>
                <a14:m>
                  <m:oMath xmlns:m="http://schemas.openxmlformats.org/officeDocument/2006/math">
                    <m:sSup>
                      <m:sSupPr>
                        <m:ctrlPr>
                          <a:rPr lang="en-US" i="1"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smtClean="0">
                            <a:latin typeface="Cambria Math" panose="02040503050406030204" pitchFamily="18" charset="0"/>
                          </a:rPr>
                          <m:t>𝑡</m:t>
                        </m:r>
                      </m:sup>
                    </m:sSup>
                  </m:oMath>
                </a14:m>
                <a:r>
                  <a:rPr lang="en-US" dirty="0"/>
                  <a:t>, and the true next word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𝑡</m:t>
                        </m:r>
                      </m:sup>
                    </m:sSup>
                  </m:oMath>
                </a14:m>
                <a:r>
                  <a:rPr lang="en-US" dirty="0"/>
                  <a:t> (one-hot for </a:t>
                </a:r>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sup>
                    </m:sSup>
                  </m:oMath>
                </a14:m>
                <a:r>
                  <a:rPr lang="en-US" dirty="0"/>
                  <a:t>):</a:t>
                </a:r>
              </a:p>
              <a:p>
                <a:endParaRPr lang="en-US" dirty="0"/>
              </a:p>
              <a:p>
                <a:endParaRPr lang="en-US" dirty="0"/>
              </a:p>
              <a:p>
                <a:r>
                  <a:rPr lang="en-US" dirty="0"/>
                  <a:t>Average this to get overall loss for entire training set:</a:t>
                </a:r>
                <a:endParaRPr lang="en-IN" dirty="0"/>
              </a:p>
            </p:txBody>
          </p:sp>
        </mc:Choice>
        <mc:Fallback xmlns="">
          <p:sp>
            <p:nvSpPr>
              <p:cNvPr id="3" name="Content Placeholder 2">
                <a:extLst>
                  <a:ext uri="{FF2B5EF4-FFF2-40B4-BE49-F238E27FC236}">
                    <a16:creationId xmlns:a16="http://schemas.microsoft.com/office/drawing/2014/main" id="{0BBAEC4A-4503-48D0-84BF-6C5327F52096}"/>
                  </a:ext>
                </a:extLst>
              </p:cNvPr>
              <p:cNvSpPr>
                <a:spLocks noGrp="1" noRot="1" noChangeAspect="1" noMove="1" noResize="1" noEditPoints="1" noAdjustHandles="1" noChangeArrowheads="1" noChangeShapeType="1" noTextEdit="1"/>
              </p:cNvSpPr>
              <p:nvPr>
                <p:ph idx="1"/>
              </p:nvPr>
            </p:nvSpPr>
            <p:spPr>
              <a:xfrm>
                <a:off x="838199" y="1825625"/>
                <a:ext cx="11058525" cy="4351338"/>
              </a:xfrm>
              <a:blipFill>
                <a:blip r:embed="rId2"/>
                <a:stretch>
                  <a:fillRect l="-937" t="-1681"/>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ACA9CF00-13D2-4F29-A8E6-57794F5F9B48}"/>
              </a:ext>
            </a:extLst>
          </p:cNvPr>
          <p:cNvPicPr>
            <a:picLocks noChangeAspect="1"/>
          </p:cNvPicPr>
          <p:nvPr/>
        </p:nvPicPr>
        <p:blipFill>
          <a:blip r:embed="rId3"/>
          <a:stretch>
            <a:fillRect/>
          </a:stretch>
        </p:blipFill>
        <p:spPr>
          <a:xfrm>
            <a:off x="2667000" y="4234869"/>
            <a:ext cx="7062786" cy="940011"/>
          </a:xfrm>
          <a:prstGeom prst="rect">
            <a:avLst/>
          </a:prstGeom>
          <a:ln w="19050">
            <a:solidFill>
              <a:schemeClr val="accent1">
                <a:lumMod val="75000"/>
              </a:schemeClr>
            </a:solidFill>
          </a:ln>
        </p:spPr>
      </p:pic>
      <p:pic>
        <p:nvPicPr>
          <p:cNvPr id="5" name="Picture 4">
            <a:extLst>
              <a:ext uri="{FF2B5EF4-FFF2-40B4-BE49-F238E27FC236}">
                <a16:creationId xmlns:a16="http://schemas.microsoft.com/office/drawing/2014/main" id="{36158FBA-1008-4827-9DC2-D24AF94CAB29}"/>
              </a:ext>
            </a:extLst>
          </p:cNvPr>
          <p:cNvPicPr>
            <a:picLocks noChangeAspect="1"/>
          </p:cNvPicPr>
          <p:nvPr/>
        </p:nvPicPr>
        <p:blipFill>
          <a:blip r:embed="rId4"/>
          <a:stretch>
            <a:fillRect/>
          </a:stretch>
        </p:blipFill>
        <p:spPr>
          <a:xfrm>
            <a:off x="4086225" y="5789093"/>
            <a:ext cx="4114799" cy="888911"/>
          </a:xfrm>
          <a:prstGeom prst="rect">
            <a:avLst/>
          </a:prstGeom>
          <a:ln w="28575">
            <a:solidFill>
              <a:schemeClr val="accent1">
                <a:lumMod val="75000"/>
              </a:schemeClr>
            </a:solidFill>
          </a:ln>
        </p:spPr>
      </p:pic>
      <p:sp>
        <p:nvSpPr>
          <p:cNvPr id="6" name="Slide Number Placeholder 5">
            <a:extLst>
              <a:ext uri="{FF2B5EF4-FFF2-40B4-BE49-F238E27FC236}">
                <a16:creationId xmlns:a16="http://schemas.microsoft.com/office/drawing/2014/main" id="{A4F872DE-DD58-4BD9-9036-B8B9DACDE68E}"/>
              </a:ext>
            </a:extLst>
          </p:cNvPr>
          <p:cNvSpPr>
            <a:spLocks noGrp="1"/>
          </p:cNvSpPr>
          <p:nvPr>
            <p:ph type="sldNum" sz="quarter" idx="12"/>
          </p:nvPr>
        </p:nvSpPr>
        <p:spPr/>
        <p:txBody>
          <a:bodyPr/>
          <a:lstStyle/>
          <a:p>
            <a:fld id="{0F893E13-5E8A-4CE6-A6ED-A96D49CB6F0B}" type="slidenum">
              <a:rPr lang="en-IN" smtClean="0"/>
              <a:t>19</a:t>
            </a:fld>
            <a:endParaRPr lang="en-IN"/>
          </a:p>
        </p:txBody>
      </p:sp>
    </p:spTree>
    <p:extLst>
      <p:ext uri="{BB962C8B-B14F-4D97-AF65-F5344CB8AC3E}">
        <p14:creationId xmlns:p14="http://schemas.microsoft.com/office/powerpoint/2010/main" val="1843319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5B07E-A1F5-4557-86C1-844844A73E53}"/>
              </a:ext>
            </a:extLst>
          </p:cNvPr>
          <p:cNvSpPr>
            <a:spLocks noGrp="1"/>
          </p:cNvSpPr>
          <p:nvPr>
            <p:ph type="title"/>
          </p:nvPr>
        </p:nvSpPr>
        <p:spPr/>
        <p:txBody>
          <a:bodyPr/>
          <a:lstStyle/>
          <a:p>
            <a:r>
              <a:rPr lang="en-IN" dirty="0"/>
              <a:t>Recap…Language Modelling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F61EDE-A1B2-4EE4-913D-B75D45187950}"/>
                  </a:ext>
                </a:extLst>
              </p:cNvPr>
              <p:cNvSpPr>
                <a:spLocks noGrp="1"/>
              </p:cNvSpPr>
              <p:nvPr>
                <p:ph idx="1"/>
              </p:nvPr>
            </p:nvSpPr>
            <p:spPr>
              <a:xfrm>
                <a:off x="601692" y="1618591"/>
                <a:ext cx="10988615" cy="4351338"/>
              </a:xfrm>
            </p:spPr>
            <p:txBody>
              <a:bodyPr>
                <a:normAutofit/>
              </a:bodyPr>
              <a:lstStyle/>
              <a:p>
                <a:r>
                  <a:rPr lang="en-US" dirty="0"/>
                  <a:t>The task of predicting what word comes next.</a:t>
                </a:r>
              </a:p>
              <a:p>
                <a:pPr marL="0" indent="0">
                  <a:buNone/>
                </a:pPr>
                <a:r>
                  <a:rPr lang="en-US" dirty="0"/>
                  <a:t>	</a:t>
                </a:r>
              </a:p>
              <a:p>
                <a:pPr marL="0" indent="0">
                  <a:buNone/>
                </a:pPr>
                <a:r>
                  <a:rPr lang="en-US" dirty="0"/>
                  <a:t>	The students opened their_________</a:t>
                </a:r>
              </a:p>
              <a:p>
                <a:pPr marL="0" indent="0">
                  <a:buNone/>
                </a:pPr>
                <a:endParaRPr lang="en-US" dirty="0"/>
              </a:p>
              <a:p>
                <a:r>
                  <a:rPr lang="en-US" dirty="0"/>
                  <a:t>More formally: Given a sequence of words: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a14:m>
                <a:endParaRPr lang="en-US" dirty="0"/>
              </a:p>
              <a:p>
                <a:pPr marL="457200" lvl="1" indent="0">
                  <a:buNone/>
                </a:pPr>
                <a:r>
                  <a:rPr lang="en-US" dirty="0"/>
                  <a:t>Compute Probability distribution of the next word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r>
                          <a:rPr lang="en-US" i="1">
                            <a:latin typeface="Cambria Math" panose="02040503050406030204" pitchFamily="18" charset="0"/>
                          </a:rPr>
                          <m:t>+1</m:t>
                        </m:r>
                      </m:sub>
                    </m:sSub>
                  </m:oMath>
                </a14:m>
                <a:endParaRPr lang="en-US" dirty="0"/>
              </a:p>
              <a:p>
                <a:pPr marL="1371600" lvl="3" indent="0">
                  <a:buNone/>
                </a:pPr>
                <a:r>
                  <a:rPr lang="en-US" dirty="0"/>
                  <a:t>			</a:t>
                </a:r>
                <a14:m>
                  <m:oMath xmlns:m="http://schemas.openxmlformats.org/officeDocument/2006/math">
                    <m:r>
                      <a:rPr lang="en-US" sz="3200" b="0" i="1" smtClean="0">
                        <a:latin typeface="Cambria Math" panose="02040503050406030204" pitchFamily="18" charset="0"/>
                      </a:rPr>
                      <m:t>𝑃</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𝑡</m:t>
                        </m:r>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2</m:t>
                        </m:r>
                      </m:sub>
                    </m:sSub>
                    <m:r>
                      <a:rPr lang="en-US" sz="3200" b="0" i="1" smtClean="0">
                        <a:latin typeface="Cambria Math" panose="02040503050406030204" pitchFamily="18" charset="0"/>
                      </a:rPr>
                      <m:t>,</m:t>
                    </m:r>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3</m:t>
                        </m:r>
                      </m:sub>
                    </m:sSub>
                    <m:r>
                      <a:rPr lang="en-US" sz="3200" b="0" i="1" smtClean="0">
                        <a:latin typeface="Cambria Math" panose="02040503050406030204" pitchFamily="18" charset="0"/>
                      </a:rPr>
                      <m:t>,…</m:t>
                    </m:r>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𝑡</m:t>
                        </m:r>
                      </m:sub>
                    </m:sSub>
                    <m:r>
                      <a:rPr lang="en-US" sz="3200" b="0" i="1" smtClean="0">
                        <a:latin typeface="Cambria Math" panose="02040503050406030204" pitchFamily="18" charset="0"/>
                      </a:rPr>
                      <m:t>)</m:t>
                    </m:r>
                  </m:oMath>
                </a14:m>
                <a:endParaRPr lang="en-US" dirty="0"/>
              </a:p>
              <a:p>
                <a:pPr marL="0" indent="0">
                  <a:buNone/>
                </a:pPr>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 </m:t>
                    </m:r>
                  </m:oMath>
                </a14:m>
                <a:r>
                  <a:rPr lang="en-US" dirty="0"/>
                  <a:t>can be any word in the vocabulary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sub>
                        </m:sSub>
                      </m:e>
                    </m:d>
                  </m:oMath>
                </a14:m>
                <a:endParaRPr lang="en-IN" dirty="0"/>
              </a:p>
            </p:txBody>
          </p:sp>
        </mc:Choice>
        <mc:Fallback xmlns="">
          <p:sp>
            <p:nvSpPr>
              <p:cNvPr id="3" name="Content Placeholder 2">
                <a:extLst>
                  <a:ext uri="{FF2B5EF4-FFF2-40B4-BE49-F238E27FC236}">
                    <a16:creationId xmlns:a16="http://schemas.microsoft.com/office/drawing/2014/main" id="{83F61EDE-A1B2-4EE4-913D-B75D45187950}"/>
                  </a:ext>
                </a:extLst>
              </p:cNvPr>
              <p:cNvSpPr>
                <a:spLocks noGrp="1" noRot="1" noChangeAspect="1" noMove="1" noResize="1" noEditPoints="1" noAdjustHandles="1" noChangeArrowheads="1" noChangeShapeType="1" noTextEdit="1"/>
              </p:cNvSpPr>
              <p:nvPr>
                <p:ph idx="1"/>
              </p:nvPr>
            </p:nvSpPr>
            <p:spPr>
              <a:xfrm>
                <a:off x="601692" y="1618591"/>
                <a:ext cx="10988615" cy="4351338"/>
              </a:xfrm>
              <a:blipFill>
                <a:blip r:embed="rId2"/>
                <a:stretch>
                  <a:fillRect l="-999" t="-2384"/>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0519374B-38A0-4AF6-B776-F201A82FB3C5}"/>
              </a:ext>
            </a:extLst>
          </p:cNvPr>
          <p:cNvSpPr txBox="1"/>
          <p:nvPr/>
        </p:nvSpPr>
        <p:spPr>
          <a:xfrm>
            <a:off x="5535283" y="2574822"/>
            <a:ext cx="834972" cy="369332"/>
          </a:xfrm>
          <a:prstGeom prst="rect">
            <a:avLst/>
          </a:prstGeom>
          <a:noFill/>
        </p:spPr>
        <p:txBody>
          <a:bodyPr wrap="none" rtlCol="0">
            <a:spAutoFit/>
          </a:bodyPr>
          <a:lstStyle/>
          <a:p>
            <a:r>
              <a:rPr lang="en-US" dirty="0"/>
              <a:t>Books/</a:t>
            </a:r>
            <a:endParaRPr lang="en-IN" dirty="0"/>
          </a:p>
        </p:txBody>
      </p:sp>
      <p:sp>
        <p:nvSpPr>
          <p:cNvPr id="5" name="TextBox 4">
            <a:extLst>
              <a:ext uri="{FF2B5EF4-FFF2-40B4-BE49-F238E27FC236}">
                <a16:creationId xmlns:a16="http://schemas.microsoft.com/office/drawing/2014/main" id="{5A1681C1-D850-4954-8D21-E8D3A670B544}"/>
              </a:ext>
            </a:extLst>
          </p:cNvPr>
          <p:cNvSpPr txBox="1"/>
          <p:nvPr/>
        </p:nvSpPr>
        <p:spPr>
          <a:xfrm>
            <a:off x="6280487" y="2574822"/>
            <a:ext cx="1010598" cy="369332"/>
          </a:xfrm>
          <a:prstGeom prst="rect">
            <a:avLst/>
          </a:prstGeom>
          <a:noFill/>
        </p:spPr>
        <p:txBody>
          <a:bodyPr wrap="none" rtlCol="0">
            <a:spAutoFit/>
          </a:bodyPr>
          <a:lstStyle/>
          <a:p>
            <a:r>
              <a:rPr lang="en-US" dirty="0"/>
              <a:t>Laptops/</a:t>
            </a:r>
            <a:endParaRPr lang="en-IN" dirty="0"/>
          </a:p>
        </p:txBody>
      </p:sp>
      <p:sp>
        <p:nvSpPr>
          <p:cNvPr id="6" name="TextBox 5">
            <a:extLst>
              <a:ext uri="{FF2B5EF4-FFF2-40B4-BE49-F238E27FC236}">
                <a16:creationId xmlns:a16="http://schemas.microsoft.com/office/drawing/2014/main" id="{05A56F00-B3FC-4ACD-AD9A-E5D6F3B07F30}"/>
              </a:ext>
            </a:extLst>
          </p:cNvPr>
          <p:cNvSpPr txBox="1"/>
          <p:nvPr/>
        </p:nvSpPr>
        <p:spPr>
          <a:xfrm>
            <a:off x="7169705" y="2574822"/>
            <a:ext cx="1039708" cy="369332"/>
          </a:xfrm>
          <a:prstGeom prst="rect">
            <a:avLst/>
          </a:prstGeom>
          <a:noFill/>
        </p:spPr>
        <p:txBody>
          <a:bodyPr wrap="none" rtlCol="0">
            <a:spAutoFit/>
          </a:bodyPr>
          <a:lstStyle/>
          <a:p>
            <a:r>
              <a:rPr lang="en-US" dirty="0"/>
              <a:t>Exams/…</a:t>
            </a:r>
            <a:endParaRPr lang="en-IN" dirty="0"/>
          </a:p>
        </p:txBody>
      </p:sp>
      <p:sp>
        <p:nvSpPr>
          <p:cNvPr id="8" name="Slide Number Placeholder 7">
            <a:extLst>
              <a:ext uri="{FF2B5EF4-FFF2-40B4-BE49-F238E27FC236}">
                <a16:creationId xmlns:a16="http://schemas.microsoft.com/office/drawing/2014/main" id="{7C516562-070C-480A-BAF0-5531BAB9B1E5}"/>
              </a:ext>
            </a:extLst>
          </p:cNvPr>
          <p:cNvSpPr>
            <a:spLocks noGrp="1"/>
          </p:cNvSpPr>
          <p:nvPr>
            <p:ph type="sldNum" sz="quarter" idx="12"/>
          </p:nvPr>
        </p:nvSpPr>
        <p:spPr/>
        <p:txBody>
          <a:bodyPr/>
          <a:lstStyle/>
          <a:p>
            <a:fld id="{0F893E13-5E8A-4CE6-A6ED-A96D49CB6F0B}" type="slidenum">
              <a:rPr lang="en-IN" smtClean="0"/>
              <a:t>2</a:t>
            </a:fld>
            <a:endParaRPr lang="en-IN"/>
          </a:p>
        </p:txBody>
      </p:sp>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0AA2F15D-85FA-3945-B55E-5770DB175F5E}"/>
                  </a:ext>
                </a:extLst>
              </p14:cNvPr>
              <p14:cNvContentPartPr/>
              <p14:nvPr/>
            </p14:nvContentPartPr>
            <p14:xfrm>
              <a:off x="5581080" y="227520"/>
              <a:ext cx="4038120" cy="3253680"/>
            </p14:xfrm>
          </p:contentPart>
        </mc:Choice>
        <mc:Fallback>
          <p:pic>
            <p:nvPicPr>
              <p:cNvPr id="9" name="Ink 8">
                <a:extLst>
                  <a:ext uri="{FF2B5EF4-FFF2-40B4-BE49-F238E27FC236}">
                    <a16:creationId xmlns:a16="http://schemas.microsoft.com/office/drawing/2014/main" id="{0AA2F15D-85FA-3945-B55E-5770DB175F5E}"/>
                  </a:ext>
                </a:extLst>
              </p:cNvPr>
              <p:cNvPicPr/>
              <p:nvPr/>
            </p:nvPicPr>
            <p:blipFill>
              <a:blip r:embed="rId4"/>
              <a:stretch>
                <a:fillRect/>
              </a:stretch>
            </p:blipFill>
            <p:spPr>
              <a:xfrm>
                <a:off x="5571720" y="218160"/>
                <a:ext cx="4056840" cy="3272400"/>
              </a:xfrm>
              <a:prstGeom prst="rect">
                <a:avLst/>
              </a:prstGeom>
            </p:spPr>
          </p:pic>
        </mc:Fallback>
      </mc:AlternateContent>
    </p:spTree>
    <p:extLst>
      <p:ext uri="{BB962C8B-B14F-4D97-AF65-F5344CB8AC3E}">
        <p14:creationId xmlns:p14="http://schemas.microsoft.com/office/powerpoint/2010/main" val="133839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Picture 92">
            <a:extLst>
              <a:ext uri="{FF2B5EF4-FFF2-40B4-BE49-F238E27FC236}">
                <a16:creationId xmlns:a16="http://schemas.microsoft.com/office/drawing/2014/main" id="{A5A21F30-BFE2-4E94-9EDD-9625B3330AD7}"/>
              </a:ext>
            </a:extLst>
          </p:cNvPr>
          <p:cNvPicPr>
            <a:picLocks noChangeAspect="1"/>
          </p:cNvPicPr>
          <p:nvPr/>
        </p:nvPicPr>
        <p:blipFill rotWithShape="1">
          <a:blip r:embed="rId2"/>
          <a:srcRect t="5085"/>
          <a:stretch/>
        </p:blipFill>
        <p:spPr>
          <a:xfrm>
            <a:off x="3181353" y="2266950"/>
            <a:ext cx="5297321" cy="4443089"/>
          </a:xfrm>
          <a:prstGeom prst="rect">
            <a:avLst/>
          </a:prstGeom>
        </p:spPr>
      </p:pic>
      <p:sp>
        <p:nvSpPr>
          <p:cNvPr id="2" name="Title 1">
            <a:extLst>
              <a:ext uri="{FF2B5EF4-FFF2-40B4-BE49-F238E27FC236}">
                <a16:creationId xmlns:a16="http://schemas.microsoft.com/office/drawing/2014/main" id="{4D6DD021-7435-4237-90C2-40A4A30F0CC8}"/>
              </a:ext>
            </a:extLst>
          </p:cNvPr>
          <p:cNvSpPr>
            <a:spLocks noGrp="1"/>
          </p:cNvSpPr>
          <p:nvPr>
            <p:ph type="title"/>
          </p:nvPr>
        </p:nvSpPr>
        <p:spPr>
          <a:xfrm>
            <a:off x="0" y="0"/>
            <a:ext cx="10515600" cy="914400"/>
          </a:xfrm>
        </p:spPr>
        <p:txBody>
          <a:bodyPr/>
          <a:lstStyle/>
          <a:p>
            <a:r>
              <a:rPr lang="en-US" dirty="0"/>
              <a:t>Training an RNN-Language Model</a:t>
            </a:r>
            <a:endParaRPr lang="en-IN" dirty="0"/>
          </a:p>
        </p:txBody>
      </p:sp>
      <p:cxnSp>
        <p:nvCxnSpPr>
          <p:cNvPr id="90" name="Straight Arrow Connector 89">
            <a:extLst>
              <a:ext uri="{FF2B5EF4-FFF2-40B4-BE49-F238E27FC236}">
                <a16:creationId xmlns:a16="http://schemas.microsoft.com/office/drawing/2014/main" id="{F6AE7824-87EA-48ED-9ACC-D0753BB4ED8A}"/>
              </a:ext>
            </a:extLst>
          </p:cNvPr>
          <p:cNvCxnSpPr/>
          <p:nvPr/>
        </p:nvCxnSpPr>
        <p:spPr>
          <a:xfrm flipV="1">
            <a:off x="4448175" y="2266950"/>
            <a:ext cx="0" cy="7048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Straight Arrow Connector 90">
            <a:extLst>
              <a:ext uri="{FF2B5EF4-FFF2-40B4-BE49-F238E27FC236}">
                <a16:creationId xmlns:a16="http://schemas.microsoft.com/office/drawing/2014/main" id="{9F042614-6A97-4BCB-B462-713BEEB6B3A0}"/>
              </a:ext>
            </a:extLst>
          </p:cNvPr>
          <p:cNvCxnSpPr/>
          <p:nvPr/>
        </p:nvCxnSpPr>
        <p:spPr>
          <a:xfrm flipV="1">
            <a:off x="5467350" y="2295525"/>
            <a:ext cx="0" cy="7048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a:extLst>
              <a:ext uri="{FF2B5EF4-FFF2-40B4-BE49-F238E27FC236}">
                <a16:creationId xmlns:a16="http://schemas.microsoft.com/office/drawing/2014/main" id="{F73E0001-691F-4C2E-B96E-9DA7C71E5201}"/>
              </a:ext>
            </a:extLst>
          </p:cNvPr>
          <p:cNvCxnSpPr/>
          <p:nvPr/>
        </p:nvCxnSpPr>
        <p:spPr>
          <a:xfrm flipV="1">
            <a:off x="6743700" y="2295525"/>
            <a:ext cx="0" cy="7048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A964DDF9-5C7E-4C73-8AB2-AB4826DC106F}"/>
                  </a:ext>
                </a:extLst>
              </p:cNvPr>
              <p:cNvSpPr txBox="1"/>
              <p:nvPr/>
            </p:nvSpPr>
            <p:spPr>
              <a:xfrm>
                <a:off x="6743700" y="2480875"/>
                <a:ext cx="2160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oMath>
                  </m:oMathPara>
                </a14:m>
                <a:endParaRPr lang="en-IN" dirty="0"/>
              </a:p>
            </p:txBody>
          </p:sp>
        </mc:Choice>
        <mc:Fallback xmlns="">
          <p:sp>
            <p:nvSpPr>
              <p:cNvPr id="94" name="TextBox 93">
                <a:extLst>
                  <a:ext uri="{FF2B5EF4-FFF2-40B4-BE49-F238E27FC236}">
                    <a16:creationId xmlns:a16="http://schemas.microsoft.com/office/drawing/2014/main" id="{A964DDF9-5C7E-4C73-8AB2-AB4826DC106F}"/>
                  </a:ext>
                </a:extLst>
              </p:cNvPr>
              <p:cNvSpPr txBox="1">
                <a:spLocks noRot="1" noChangeAspect="1" noMove="1" noResize="1" noEditPoints="1" noAdjustHandles="1" noChangeArrowheads="1" noChangeShapeType="1" noTextEdit="1"/>
              </p:cNvSpPr>
              <p:nvPr/>
            </p:nvSpPr>
            <p:spPr>
              <a:xfrm>
                <a:off x="6743700" y="2480875"/>
                <a:ext cx="216085" cy="276999"/>
              </a:xfrm>
              <a:prstGeom prst="rect">
                <a:avLst/>
              </a:prstGeom>
              <a:blipFill>
                <a:blip r:embed="rId3"/>
                <a:stretch>
                  <a:fillRect l="-25000" r="-22222" b="-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27E7C1C9-8F9F-4139-9B2C-5B8CCC9A0730}"/>
                  </a:ext>
                </a:extLst>
              </p:cNvPr>
              <p:cNvSpPr txBox="1"/>
              <p:nvPr/>
            </p:nvSpPr>
            <p:spPr>
              <a:xfrm>
                <a:off x="5467349" y="2399525"/>
                <a:ext cx="2160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oMath>
                  </m:oMathPara>
                </a14:m>
                <a:endParaRPr lang="en-IN" dirty="0"/>
              </a:p>
            </p:txBody>
          </p:sp>
        </mc:Choice>
        <mc:Fallback xmlns="">
          <p:sp>
            <p:nvSpPr>
              <p:cNvPr id="95" name="TextBox 94">
                <a:extLst>
                  <a:ext uri="{FF2B5EF4-FFF2-40B4-BE49-F238E27FC236}">
                    <a16:creationId xmlns:a16="http://schemas.microsoft.com/office/drawing/2014/main" id="{27E7C1C9-8F9F-4139-9B2C-5B8CCC9A0730}"/>
                  </a:ext>
                </a:extLst>
              </p:cNvPr>
              <p:cNvSpPr txBox="1">
                <a:spLocks noRot="1" noChangeAspect="1" noMove="1" noResize="1" noEditPoints="1" noAdjustHandles="1" noChangeArrowheads="1" noChangeShapeType="1" noTextEdit="1"/>
              </p:cNvSpPr>
              <p:nvPr/>
            </p:nvSpPr>
            <p:spPr>
              <a:xfrm>
                <a:off x="5467349" y="2399525"/>
                <a:ext cx="216085" cy="276999"/>
              </a:xfrm>
              <a:prstGeom prst="rect">
                <a:avLst/>
              </a:prstGeom>
              <a:blipFill>
                <a:blip r:embed="rId4"/>
                <a:stretch>
                  <a:fillRect l="-28571" r="-22857" b="-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D6F5218E-8E7F-46CA-98A6-4B167A76262E}"/>
                  </a:ext>
                </a:extLst>
              </p:cNvPr>
              <p:cNvSpPr txBox="1"/>
              <p:nvPr/>
            </p:nvSpPr>
            <p:spPr>
              <a:xfrm>
                <a:off x="4448174" y="2348195"/>
                <a:ext cx="2160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oMath>
                  </m:oMathPara>
                </a14:m>
                <a:endParaRPr lang="en-IN" dirty="0"/>
              </a:p>
            </p:txBody>
          </p:sp>
        </mc:Choice>
        <mc:Fallback xmlns="">
          <p:sp>
            <p:nvSpPr>
              <p:cNvPr id="96" name="TextBox 95">
                <a:extLst>
                  <a:ext uri="{FF2B5EF4-FFF2-40B4-BE49-F238E27FC236}">
                    <a16:creationId xmlns:a16="http://schemas.microsoft.com/office/drawing/2014/main" id="{D6F5218E-8E7F-46CA-98A6-4B167A76262E}"/>
                  </a:ext>
                </a:extLst>
              </p:cNvPr>
              <p:cNvSpPr txBox="1">
                <a:spLocks noRot="1" noChangeAspect="1" noMove="1" noResize="1" noEditPoints="1" noAdjustHandles="1" noChangeArrowheads="1" noChangeShapeType="1" noTextEdit="1"/>
              </p:cNvSpPr>
              <p:nvPr/>
            </p:nvSpPr>
            <p:spPr>
              <a:xfrm>
                <a:off x="4448174" y="2348195"/>
                <a:ext cx="216085" cy="276999"/>
              </a:xfrm>
              <a:prstGeom prst="rect">
                <a:avLst/>
              </a:prstGeom>
              <a:blipFill>
                <a:blip r:embed="rId5"/>
                <a:stretch>
                  <a:fillRect l="-28571" r="-22857" b="-65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503A3272-3C04-4B70-BD3D-72EF49A14179}"/>
                  </a:ext>
                </a:extLst>
              </p:cNvPr>
              <p:cNvSpPr txBox="1"/>
              <p:nvPr/>
            </p:nvSpPr>
            <p:spPr>
              <a:xfrm>
                <a:off x="4335001" y="1937850"/>
                <a:ext cx="442429" cy="288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smtClean="0">
                              <a:latin typeface="Cambria Math" panose="02040503050406030204" pitchFamily="18" charset="0"/>
                            </a:rPr>
                            <m:t>(1)</m:t>
                          </m:r>
                        </m:sup>
                      </m:sSup>
                    </m:oMath>
                  </m:oMathPara>
                </a14:m>
                <a:endParaRPr lang="en-IN" dirty="0"/>
              </a:p>
            </p:txBody>
          </p:sp>
        </mc:Choice>
        <mc:Fallback xmlns="">
          <p:sp>
            <p:nvSpPr>
              <p:cNvPr id="97" name="TextBox 96">
                <a:extLst>
                  <a:ext uri="{FF2B5EF4-FFF2-40B4-BE49-F238E27FC236}">
                    <a16:creationId xmlns:a16="http://schemas.microsoft.com/office/drawing/2014/main" id="{503A3272-3C04-4B70-BD3D-72EF49A14179}"/>
                  </a:ext>
                </a:extLst>
              </p:cNvPr>
              <p:cNvSpPr txBox="1">
                <a:spLocks noRot="1" noChangeAspect="1" noMove="1" noResize="1" noEditPoints="1" noAdjustHandles="1" noChangeArrowheads="1" noChangeShapeType="1" noTextEdit="1"/>
              </p:cNvSpPr>
              <p:nvPr/>
            </p:nvSpPr>
            <p:spPr>
              <a:xfrm>
                <a:off x="4335001" y="1937850"/>
                <a:ext cx="442429" cy="288477"/>
              </a:xfrm>
              <a:prstGeom prst="rect">
                <a:avLst/>
              </a:prstGeom>
              <a:blipFill>
                <a:blip r:embed="rId6"/>
                <a:stretch>
                  <a:fillRect l="-12329" t="-21277" r="-21918" b="-2553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AB8FCD01-63ED-4686-A2E1-81AB0893A39B}"/>
                  </a:ext>
                </a:extLst>
              </p:cNvPr>
              <p:cNvSpPr txBox="1"/>
              <p:nvPr/>
            </p:nvSpPr>
            <p:spPr>
              <a:xfrm>
                <a:off x="5260423" y="1933370"/>
                <a:ext cx="442429" cy="288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smtClean="0">
                              <a:latin typeface="Cambria Math" panose="02040503050406030204" pitchFamily="18" charset="0"/>
                            </a:rPr>
                            <m:t>(2)</m:t>
                          </m:r>
                        </m:sup>
                      </m:sSup>
                    </m:oMath>
                  </m:oMathPara>
                </a14:m>
                <a:endParaRPr lang="en-IN" dirty="0"/>
              </a:p>
            </p:txBody>
          </p:sp>
        </mc:Choice>
        <mc:Fallback xmlns="">
          <p:sp>
            <p:nvSpPr>
              <p:cNvPr id="98" name="TextBox 97">
                <a:extLst>
                  <a:ext uri="{FF2B5EF4-FFF2-40B4-BE49-F238E27FC236}">
                    <a16:creationId xmlns:a16="http://schemas.microsoft.com/office/drawing/2014/main" id="{AB8FCD01-63ED-4686-A2E1-81AB0893A39B}"/>
                  </a:ext>
                </a:extLst>
              </p:cNvPr>
              <p:cNvSpPr txBox="1">
                <a:spLocks noRot="1" noChangeAspect="1" noMove="1" noResize="1" noEditPoints="1" noAdjustHandles="1" noChangeArrowheads="1" noChangeShapeType="1" noTextEdit="1"/>
              </p:cNvSpPr>
              <p:nvPr/>
            </p:nvSpPr>
            <p:spPr>
              <a:xfrm>
                <a:off x="5260423" y="1933370"/>
                <a:ext cx="442429" cy="288477"/>
              </a:xfrm>
              <a:prstGeom prst="rect">
                <a:avLst/>
              </a:prstGeom>
              <a:blipFill>
                <a:blip r:embed="rId7"/>
                <a:stretch>
                  <a:fillRect l="-12329" t="-19149" r="-20548" b="-2553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B869B9C5-9BFB-48E7-B5E8-114FBFC75961}"/>
                  </a:ext>
                </a:extLst>
              </p:cNvPr>
              <p:cNvSpPr txBox="1"/>
              <p:nvPr/>
            </p:nvSpPr>
            <p:spPr>
              <a:xfrm>
                <a:off x="6522485" y="1933369"/>
                <a:ext cx="442429" cy="288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smtClean="0">
                              <a:latin typeface="Cambria Math" panose="02040503050406030204" pitchFamily="18" charset="0"/>
                            </a:rPr>
                            <m:t>(3)</m:t>
                          </m:r>
                        </m:sup>
                      </m:sSup>
                    </m:oMath>
                  </m:oMathPara>
                </a14:m>
                <a:endParaRPr lang="en-IN" dirty="0"/>
              </a:p>
            </p:txBody>
          </p:sp>
        </mc:Choice>
        <mc:Fallback xmlns="">
          <p:sp>
            <p:nvSpPr>
              <p:cNvPr id="99" name="TextBox 98">
                <a:extLst>
                  <a:ext uri="{FF2B5EF4-FFF2-40B4-BE49-F238E27FC236}">
                    <a16:creationId xmlns:a16="http://schemas.microsoft.com/office/drawing/2014/main" id="{B869B9C5-9BFB-48E7-B5E8-114FBFC75961}"/>
                  </a:ext>
                </a:extLst>
              </p:cNvPr>
              <p:cNvSpPr txBox="1">
                <a:spLocks noRot="1" noChangeAspect="1" noMove="1" noResize="1" noEditPoints="1" noAdjustHandles="1" noChangeArrowheads="1" noChangeShapeType="1" noTextEdit="1"/>
              </p:cNvSpPr>
              <p:nvPr/>
            </p:nvSpPr>
            <p:spPr>
              <a:xfrm>
                <a:off x="6522485" y="1933369"/>
                <a:ext cx="442429" cy="288477"/>
              </a:xfrm>
              <a:prstGeom prst="rect">
                <a:avLst/>
              </a:prstGeom>
              <a:blipFill>
                <a:blip r:embed="rId8"/>
                <a:stretch>
                  <a:fillRect l="-12329" t="-19149" r="-20548" b="-2553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12DB39F4-74CC-40B8-A81D-C19E310F35AE}"/>
                  </a:ext>
                </a:extLst>
              </p:cNvPr>
              <p:cNvSpPr txBox="1"/>
              <p:nvPr/>
            </p:nvSpPr>
            <p:spPr>
              <a:xfrm>
                <a:off x="7860748" y="1933368"/>
                <a:ext cx="442429" cy="288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smtClean="0">
                              <a:latin typeface="Cambria Math" panose="02040503050406030204" pitchFamily="18" charset="0"/>
                            </a:rPr>
                            <m:t>(4)</m:t>
                          </m:r>
                        </m:sup>
                      </m:sSup>
                    </m:oMath>
                  </m:oMathPara>
                </a14:m>
                <a:endParaRPr lang="en-IN" dirty="0"/>
              </a:p>
            </p:txBody>
          </p:sp>
        </mc:Choice>
        <mc:Fallback xmlns="">
          <p:sp>
            <p:nvSpPr>
              <p:cNvPr id="100" name="TextBox 99">
                <a:extLst>
                  <a:ext uri="{FF2B5EF4-FFF2-40B4-BE49-F238E27FC236}">
                    <a16:creationId xmlns:a16="http://schemas.microsoft.com/office/drawing/2014/main" id="{12DB39F4-74CC-40B8-A81D-C19E310F35AE}"/>
                  </a:ext>
                </a:extLst>
              </p:cNvPr>
              <p:cNvSpPr txBox="1">
                <a:spLocks noRot="1" noChangeAspect="1" noMove="1" noResize="1" noEditPoints="1" noAdjustHandles="1" noChangeArrowheads="1" noChangeShapeType="1" noTextEdit="1"/>
              </p:cNvSpPr>
              <p:nvPr/>
            </p:nvSpPr>
            <p:spPr>
              <a:xfrm>
                <a:off x="7860748" y="1933368"/>
                <a:ext cx="442429" cy="288477"/>
              </a:xfrm>
              <a:prstGeom prst="rect">
                <a:avLst/>
              </a:prstGeom>
              <a:blipFill>
                <a:blip r:embed="rId9"/>
                <a:stretch>
                  <a:fillRect l="-12329" t="-19149" r="-21918" b="-25532"/>
                </a:stretch>
              </a:blipFill>
            </p:spPr>
            <p:txBody>
              <a:bodyPr/>
              <a:lstStyle/>
              <a:p>
                <a:r>
                  <a:rPr lang="en-IN">
                    <a:noFill/>
                  </a:rPr>
                  <a:t> </a:t>
                </a:r>
              </a:p>
            </p:txBody>
          </p:sp>
        </mc:Fallback>
      </mc:AlternateContent>
      <p:cxnSp>
        <p:nvCxnSpPr>
          <p:cNvPr id="101" name="Straight Arrow Connector 100">
            <a:extLst>
              <a:ext uri="{FF2B5EF4-FFF2-40B4-BE49-F238E27FC236}">
                <a16:creationId xmlns:a16="http://schemas.microsoft.com/office/drawing/2014/main" id="{E5CC80DC-112C-4831-A160-F3523B93B874}"/>
              </a:ext>
            </a:extLst>
          </p:cNvPr>
          <p:cNvCxnSpPr>
            <a:cxnSpLocks/>
          </p:cNvCxnSpPr>
          <p:nvPr/>
        </p:nvCxnSpPr>
        <p:spPr>
          <a:xfrm flipV="1">
            <a:off x="4457699" y="1476375"/>
            <a:ext cx="0" cy="4284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2" name="Straight Arrow Connector 101">
            <a:extLst>
              <a:ext uri="{FF2B5EF4-FFF2-40B4-BE49-F238E27FC236}">
                <a16:creationId xmlns:a16="http://schemas.microsoft.com/office/drawing/2014/main" id="{ED1B5C20-9B61-41AC-A2E3-AA56CC6F77B7}"/>
              </a:ext>
            </a:extLst>
          </p:cNvPr>
          <p:cNvCxnSpPr>
            <a:cxnSpLocks/>
          </p:cNvCxnSpPr>
          <p:nvPr/>
        </p:nvCxnSpPr>
        <p:spPr>
          <a:xfrm flipV="1">
            <a:off x="5476874" y="1457325"/>
            <a:ext cx="4763" cy="476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 name="Straight Arrow Connector 102">
            <a:extLst>
              <a:ext uri="{FF2B5EF4-FFF2-40B4-BE49-F238E27FC236}">
                <a16:creationId xmlns:a16="http://schemas.microsoft.com/office/drawing/2014/main" id="{886128CD-8005-4711-86FD-A964D8A7893B}"/>
              </a:ext>
            </a:extLst>
          </p:cNvPr>
          <p:cNvCxnSpPr>
            <a:cxnSpLocks/>
          </p:cNvCxnSpPr>
          <p:nvPr/>
        </p:nvCxnSpPr>
        <p:spPr>
          <a:xfrm flipV="1">
            <a:off x="6753224" y="1485900"/>
            <a:ext cx="0" cy="4474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3" name="Straight Arrow Connector 112">
            <a:extLst>
              <a:ext uri="{FF2B5EF4-FFF2-40B4-BE49-F238E27FC236}">
                <a16:creationId xmlns:a16="http://schemas.microsoft.com/office/drawing/2014/main" id="{69A030A7-E26D-4679-8479-E06F5E1D344F}"/>
              </a:ext>
            </a:extLst>
          </p:cNvPr>
          <p:cNvCxnSpPr>
            <a:cxnSpLocks/>
          </p:cNvCxnSpPr>
          <p:nvPr/>
        </p:nvCxnSpPr>
        <p:spPr>
          <a:xfrm flipV="1">
            <a:off x="8043862" y="1509609"/>
            <a:ext cx="0" cy="4474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BD5E8122-2536-4577-84C6-2C454AF9C0A2}"/>
                  </a:ext>
                </a:extLst>
              </p:cNvPr>
              <p:cNvSpPr txBox="1"/>
              <p:nvPr/>
            </p:nvSpPr>
            <p:spPr>
              <a:xfrm>
                <a:off x="4177691" y="1233082"/>
                <a:ext cx="997837" cy="288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𝐽</m:t>
                          </m:r>
                        </m:e>
                        <m:sup>
                          <m:r>
                            <a:rPr lang="en-US" b="0" i="1" smtClean="0">
                              <a:latin typeface="Cambria Math" panose="02040503050406030204" pitchFamily="18" charset="0"/>
                            </a:rPr>
                            <m:t>(1)</m:t>
                          </m:r>
                        </m:sup>
                      </m:sSup>
                      <m:r>
                        <a:rPr lang="en-US" b="0" i="1" smtClean="0">
                          <a:latin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m:t>
                      </m:r>
                    </m:oMath>
                  </m:oMathPara>
                </a14:m>
                <a:endParaRPr lang="en-IN" dirty="0"/>
              </a:p>
            </p:txBody>
          </p:sp>
        </mc:Choice>
        <mc:Fallback xmlns="">
          <p:sp>
            <p:nvSpPr>
              <p:cNvPr id="114" name="TextBox 113">
                <a:extLst>
                  <a:ext uri="{FF2B5EF4-FFF2-40B4-BE49-F238E27FC236}">
                    <a16:creationId xmlns:a16="http://schemas.microsoft.com/office/drawing/2014/main" id="{BD5E8122-2536-4577-84C6-2C454AF9C0A2}"/>
                  </a:ext>
                </a:extLst>
              </p:cNvPr>
              <p:cNvSpPr txBox="1">
                <a:spLocks noRot="1" noChangeAspect="1" noMove="1" noResize="1" noEditPoints="1" noAdjustHandles="1" noChangeArrowheads="1" noChangeShapeType="1" noTextEdit="1"/>
              </p:cNvSpPr>
              <p:nvPr/>
            </p:nvSpPr>
            <p:spPr>
              <a:xfrm>
                <a:off x="4177691" y="1233082"/>
                <a:ext cx="997837" cy="288477"/>
              </a:xfrm>
              <a:prstGeom prst="rect">
                <a:avLst/>
              </a:prstGeom>
              <a:blipFill>
                <a:blip r:embed="rId10"/>
                <a:stretch>
                  <a:fillRect l="-7317" t="-8333" r="-4268" b="-2708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3EF8D7EA-A459-4E86-BCC5-5EECADB0A7B9}"/>
                  </a:ext>
                </a:extLst>
              </p:cNvPr>
              <p:cNvSpPr txBox="1"/>
              <p:nvPr/>
            </p:nvSpPr>
            <p:spPr>
              <a:xfrm>
                <a:off x="5227088" y="1227387"/>
                <a:ext cx="945387" cy="2955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𝐽</m:t>
                          </m:r>
                        </m:e>
                        <m:sup>
                          <m:d>
                            <m:dPr>
                              <m:ctrlPr>
                                <a:rPr lang="en-US" b="0" i="1" smtClean="0">
                                  <a:latin typeface="Cambria Math" panose="02040503050406030204" pitchFamily="18" charset="0"/>
                                </a:rPr>
                              </m:ctrlPr>
                            </m:dPr>
                            <m:e>
                              <m:r>
                                <a:rPr lang="en-US" b="0" i="1" smtClean="0">
                                  <a:latin typeface="Cambria Math" panose="02040503050406030204" pitchFamily="18" charset="0"/>
                                </a:rPr>
                                <m:t>2</m:t>
                              </m:r>
                            </m:e>
                          </m:d>
                        </m:sup>
                      </m:sSup>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m:t>
                      </m:r>
                    </m:oMath>
                  </m:oMathPara>
                </a14:m>
                <a:endParaRPr lang="en-IN" dirty="0"/>
              </a:p>
            </p:txBody>
          </p:sp>
        </mc:Choice>
        <mc:Fallback xmlns="">
          <p:sp>
            <p:nvSpPr>
              <p:cNvPr id="115" name="TextBox 114">
                <a:extLst>
                  <a:ext uri="{FF2B5EF4-FFF2-40B4-BE49-F238E27FC236}">
                    <a16:creationId xmlns:a16="http://schemas.microsoft.com/office/drawing/2014/main" id="{3EF8D7EA-A459-4E86-BCC5-5EECADB0A7B9}"/>
                  </a:ext>
                </a:extLst>
              </p:cNvPr>
              <p:cNvSpPr txBox="1">
                <a:spLocks noRot="1" noChangeAspect="1" noMove="1" noResize="1" noEditPoints="1" noAdjustHandles="1" noChangeArrowheads="1" noChangeShapeType="1" noTextEdit="1"/>
              </p:cNvSpPr>
              <p:nvPr/>
            </p:nvSpPr>
            <p:spPr>
              <a:xfrm>
                <a:off x="5227088" y="1227387"/>
                <a:ext cx="945387" cy="295594"/>
              </a:xfrm>
              <a:prstGeom prst="rect">
                <a:avLst/>
              </a:prstGeom>
              <a:blipFill>
                <a:blip r:embed="rId11"/>
                <a:stretch>
                  <a:fillRect l="-7692" r="-4487" b="-2653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9A30FD57-FD35-4AD3-ADC5-475D222F82EB}"/>
                  </a:ext>
                </a:extLst>
              </p:cNvPr>
              <p:cNvSpPr txBox="1"/>
              <p:nvPr/>
            </p:nvSpPr>
            <p:spPr>
              <a:xfrm>
                <a:off x="6489150" y="1227386"/>
                <a:ext cx="945387" cy="2955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𝐽</m:t>
                          </m:r>
                        </m:e>
                        <m:sup>
                          <m:d>
                            <m:dPr>
                              <m:ctrlPr>
                                <a:rPr lang="en-US" b="0" i="1" smtClean="0">
                                  <a:latin typeface="Cambria Math" panose="02040503050406030204" pitchFamily="18" charset="0"/>
                                </a:rPr>
                              </m:ctrlPr>
                            </m:dPr>
                            <m:e>
                              <m:r>
                                <a:rPr lang="en-US" b="0" i="1" smtClean="0">
                                  <a:latin typeface="Cambria Math" panose="02040503050406030204" pitchFamily="18" charset="0"/>
                                </a:rPr>
                                <m:t>3</m:t>
                              </m:r>
                            </m:e>
                          </m:d>
                        </m:sup>
                      </m:sSup>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m:t>
                      </m:r>
                    </m:oMath>
                  </m:oMathPara>
                </a14:m>
                <a:endParaRPr lang="en-IN" dirty="0"/>
              </a:p>
            </p:txBody>
          </p:sp>
        </mc:Choice>
        <mc:Fallback xmlns="">
          <p:sp>
            <p:nvSpPr>
              <p:cNvPr id="116" name="TextBox 115">
                <a:extLst>
                  <a:ext uri="{FF2B5EF4-FFF2-40B4-BE49-F238E27FC236}">
                    <a16:creationId xmlns:a16="http://schemas.microsoft.com/office/drawing/2014/main" id="{9A30FD57-FD35-4AD3-ADC5-475D222F82EB}"/>
                  </a:ext>
                </a:extLst>
              </p:cNvPr>
              <p:cNvSpPr txBox="1">
                <a:spLocks noRot="1" noChangeAspect="1" noMove="1" noResize="1" noEditPoints="1" noAdjustHandles="1" noChangeArrowheads="1" noChangeShapeType="1" noTextEdit="1"/>
              </p:cNvSpPr>
              <p:nvPr/>
            </p:nvSpPr>
            <p:spPr>
              <a:xfrm>
                <a:off x="6489150" y="1227386"/>
                <a:ext cx="945387" cy="295594"/>
              </a:xfrm>
              <a:prstGeom prst="rect">
                <a:avLst/>
              </a:prstGeom>
              <a:blipFill>
                <a:blip r:embed="rId12"/>
                <a:stretch>
                  <a:fillRect l="-7692" r="-4487" b="-2653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53AC4551-43A8-4C49-81CB-9C5D48592204}"/>
                  </a:ext>
                </a:extLst>
              </p:cNvPr>
              <p:cNvSpPr txBox="1"/>
              <p:nvPr/>
            </p:nvSpPr>
            <p:spPr>
              <a:xfrm>
                <a:off x="7860748" y="996311"/>
                <a:ext cx="3387209" cy="7788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𝐽</m:t>
                          </m:r>
                        </m:e>
                        <m:sup>
                          <m:d>
                            <m:dPr>
                              <m:ctrlPr>
                                <a:rPr lang="en-US" b="0" i="1" smtClean="0">
                                  <a:latin typeface="Cambria Math" panose="02040503050406030204" pitchFamily="18" charset="0"/>
                                </a:rPr>
                              </m:ctrlPr>
                            </m:dPr>
                            <m:e>
                              <m:r>
                                <a:rPr lang="en-US" b="0" i="1" smtClean="0">
                                  <a:latin typeface="Cambria Math" panose="02040503050406030204" pitchFamily="18" charset="0"/>
                                </a:rPr>
                                <m:t>4</m:t>
                              </m:r>
                            </m:e>
                          </m:d>
                        </m:sup>
                      </m:sSup>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m:t>
                      </m:r>
                      <m:r>
                        <a:rPr lang="en-US" b="0" i="1" smtClean="0">
                          <a:latin typeface="Cambria Math" panose="02040503050406030204" pitchFamily="18" charset="0"/>
                        </a:rPr>
                        <m:t>𝑗</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𝑇</m:t>
                          </m:r>
                        </m:den>
                      </m:f>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𝑇</m:t>
                          </m:r>
                        </m:sup>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𝐽</m:t>
                              </m:r>
                            </m:e>
                            <m: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e>
                      </m:nary>
                    </m:oMath>
                  </m:oMathPara>
                </a14:m>
                <a:endParaRPr lang="en-IN" dirty="0"/>
              </a:p>
            </p:txBody>
          </p:sp>
        </mc:Choice>
        <mc:Fallback xmlns="">
          <p:sp>
            <p:nvSpPr>
              <p:cNvPr id="117" name="TextBox 116">
                <a:extLst>
                  <a:ext uri="{FF2B5EF4-FFF2-40B4-BE49-F238E27FC236}">
                    <a16:creationId xmlns:a16="http://schemas.microsoft.com/office/drawing/2014/main" id="{53AC4551-43A8-4C49-81CB-9C5D48592204}"/>
                  </a:ext>
                </a:extLst>
              </p:cNvPr>
              <p:cNvSpPr txBox="1">
                <a:spLocks noRot="1" noChangeAspect="1" noMove="1" noResize="1" noEditPoints="1" noAdjustHandles="1" noChangeArrowheads="1" noChangeShapeType="1" noTextEdit="1"/>
              </p:cNvSpPr>
              <p:nvPr/>
            </p:nvSpPr>
            <p:spPr>
              <a:xfrm>
                <a:off x="7860748" y="996311"/>
                <a:ext cx="3387209" cy="778868"/>
              </a:xfrm>
              <a:prstGeom prst="rect">
                <a:avLst/>
              </a:prstGeom>
              <a:blipFill>
                <a:blip r:embed="rId13"/>
                <a:stretch>
                  <a:fillRect/>
                </a:stretch>
              </a:blipFill>
            </p:spPr>
            <p:txBody>
              <a:bodyPr/>
              <a:lstStyle/>
              <a:p>
                <a:r>
                  <a:rPr lang="en-IN">
                    <a:noFill/>
                  </a:rPr>
                  <a:t> </a:t>
                </a:r>
              </a:p>
            </p:txBody>
          </p:sp>
        </mc:Fallback>
      </mc:AlternateContent>
      <p:cxnSp>
        <p:nvCxnSpPr>
          <p:cNvPr id="119" name="Straight Arrow Connector 118">
            <a:extLst>
              <a:ext uri="{FF2B5EF4-FFF2-40B4-BE49-F238E27FC236}">
                <a16:creationId xmlns:a16="http://schemas.microsoft.com/office/drawing/2014/main" id="{D70CD707-7CC5-47C1-B319-E3CC35D27887}"/>
              </a:ext>
            </a:extLst>
          </p:cNvPr>
          <p:cNvCxnSpPr>
            <a:cxnSpLocks/>
          </p:cNvCxnSpPr>
          <p:nvPr/>
        </p:nvCxnSpPr>
        <p:spPr>
          <a:xfrm>
            <a:off x="8229600" y="3629025"/>
            <a:ext cx="71730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1" name="TextBox 120">
            <a:extLst>
              <a:ext uri="{FF2B5EF4-FFF2-40B4-BE49-F238E27FC236}">
                <a16:creationId xmlns:a16="http://schemas.microsoft.com/office/drawing/2014/main" id="{C15764A9-C7E1-4781-9C92-ED3CEF4F8EFD}"/>
              </a:ext>
            </a:extLst>
          </p:cNvPr>
          <p:cNvSpPr txBox="1"/>
          <p:nvPr/>
        </p:nvSpPr>
        <p:spPr>
          <a:xfrm>
            <a:off x="9144000" y="3444359"/>
            <a:ext cx="343364" cy="369332"/>
          </a:xfrm>
          <a:prstGeom prst="rect">
            <a:avLst/>
          </a:prstGeom>
          <a:noFill/>
        </p:spPr>
        <p:txBody>
          <a:bodyPr wrap="none" rtlCol="0">
            <a:spAutoFit/>
          </a:bodyPr>
          <a:lstStyle/>
          <a:p>
            <a:r>
              <a:rPr lang="en-US" dirty="0"/>
              <a:t>…</a:t>
            </a:r>
            <a:endParaRPr lang="en-IN" dirty="0"/>
          </a:p>
        </p:txBody>
      </p:sp>
      <p:sp>
        <p:nvSpPr>
          <p:cNvPr id="122" name="TextBox 121">
            <a:extLst>
              <a:ext uri="{FF2B5EF4-FFF2-40B4-BE49-F238E27FC236}">
                <a16:creationId xmlns:a16="http://schemas.microsoft.com/office/drawing/2014/main" id="{62F41E6A-88E2-4ACD-B1B9-3C11508F710D}"/>
              </a:ext>
            </a:extLst>
          </p:cNvPr>
          <p:cNvSpPr txBox="1"/>
          <p:nvPr/>
        </p:nvSpPr>
        <p:spPr>
          <a:xfrm>
            <a:off x="9125989" y="1810047"/>
            <a:ext cx="343364" cy="369332"/>
          </a:xfrm>
          <a:prstGeom prst="rect">
            <a:avLst/>
          </a:prstGeom>
          <a:noFill/>
        </p:spPr>
        <p:txBody>
          <a:bodyPr wrap="none" rtlCol="0">
            <a:spAutoFit/>
          </a:bodyPr>
          <a:lstStyle/>
          <a:p>
            <a:r>
              <a:rPr lang="en-US" dirty="0"/>
              <a:t>…</a:t>
            </a:r>
            <a:endParaRPr lang="en-IN" dirty="0"/>
          </a:p>
        </p:txBody>
      </p:sp>
      <p:sp>
        <p:nvSpPr>
          <p:cNvPr id="123" name="TextBox 122">
            <a:extLst>
              <a:ext uri="{FF2B5EF4-FFF2-40B4-BE49-F238E27FC236}">
                <a16:creationId xmlns:a16="http://schemas.microsoft.com/office/drawing/2014/main" id="{E9E079B2-69FB-4227-AAA2-0CDD601948C0}"/>
              </a:ext>
            </a:extLst>
          </p:cNvPr>
          <p:cNvSpPr txBox="1"/>
          <p:nvPr/>
        </p:nvSpPr>
        <p:spPr>
          <a:xfrm>
            <a:off x="9144000" y="5311259"/>
            <a:ext cx="343364" cy="369332"/>
          </a:xfrm>
          <a:prstGeom prst="rect">
            <a:avLst/>
          </a:prstGeom>
          <a:noFill/>
        </p:spPr>
        <p:txBody>
          <a:bodyPr wrap="none" rtlCol="0">
            <a:spAutoFit/>
          </a:bodyPr>
          <a:lstStyle/>
          <a:p>
            <a:r>
              <a:rPr lang="en-US" dirty="0"/>
              <a:t>…</a:t>
            </a:r>
            <a:endParaRPr lang="en-IN" dirty="0"/>
          </a:p>
        </p:txBody>
      </p:sp>
      <mc:AlternateContent xmlns:mc="http://schemas.openxmlformats.org/markup-compatibility/2006" xmlns:a14="http://schemas.microsoft.com/office/drawing/2010/main">
        <mc:Choice Requires="a14">
          <p:sp>
            <p:nvSpPr>
              <p:cNvPr id="124" name="Rectangle 123">
                <a:extLst>
                  <a:ext uri="{FF2B5EF4-FFF2-40B4-BE49-F238E27FC236}">
                    <a16:creationId xmlns:a16="http://schemas.microsoft.com/office/drawing/2014/main" id="{FBE95FE1-E816-4993-91DD-14E6ABFAB372}"/>
                  </a:ext>
                </a:extLst>
              </p:cNvPr>
              <p:cNvSpPr/>
              <p:nvPr/>
            </p:nvSpPr>
            <p:spPr>
              <a:xfrm>
                <a:off x="8315965" y="3259693"/>
                <a:ext cx="5445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𝑊</m:t>
                          </m:r>
                        </m:e>
                        <m:sub>
                          <m:r>
                            <a:rPr lang="en-US" b="0" i="1" dirty="0" smtClean="0">
                              <a:latin typeface="Cambria Math" panose="02040503050406030204" pitchFamily="18" charset="0"/>
                            </a:rPr>
                            <m:t>h</m:t>
                          </m:r>
                        </m:sub>
                      </m:sSub>
                    </m:oMath>
                  </m:oMathPara>
                </a14:m>
                <a:endParaRPr lang="en-IN" dirty="0"/>
              </a:p>
            </p:txBody>
          </p:sp>
        </mc:Choice>
        <mc:Fallback xmlns="">
          <p:sp>
            <p:nvSpPr>
              <p:cNvPr id="124" name="Rectangle 123">
                <a:extLst>
                  <a:ext uri="{FF2B5EF4-FFF2-40B4-BE49-F238E27FC236}">
                    <a16:creationId xmlns:a16="http://schemas.microsoft.com/office/drawing/2014/main" id="{FBE95FE1-E816-4993-91DD-14E6ABFAB372}"/>
                  </a:ext>
                </a:extLst>
              </p:cNvPr>
              <p:cNvSpPr>
                <a:spLocks noRot="1" noChangeAspect="1" noMove="1" noResize="1" noEditPoints="1" noAdjustHandles="1" noChangeArrowheads="1" noChangeShapeType="1" noTextEdit="1"/>
              </p:cNvSpPr>
              <p:nvPr/>
            </p:nvSpPr>
            <p:spPr>
              <a:xfrm>
                <a:off x="8315965" y="3259693"/>
                <a:ext cx="544572" cy="369332"/>
              </a:xfrm>
              <a:prstGeom prst="rect">
                <a:avLst/>
              </a:prstGeom>
              <a:blipFill>
                <a:blip r:embed="rId14"/>
                <a:stretch>
                  <a:fillRect/>
                </a:stretch>
              </a:blipFill>
            </p:spPr>
            <p:txBody>
              <a:bodyPr/>
              <a:lstStyle/>
              <a:p>
                <a:r>
                  <a:rPr lang="en-IN">
                    <a:noFill/>
                  </a:rPr>
                  <a:t> </a:t>
                </a:r>
              </a:p>
            </p:txBody>
          </p:sp>
        </mc:Fallback>
      </mc:AlternateContent>
      <p:sp>
        <p:nvSpPr>
          <p:cNvPr id="125" name="Rectangle 124">
            <a:extLst>
              <a:ext uri="{FF2B5EF4-FFF2-40B4-BE49-F238E27FC236}">
                <a16:creationId xmlns:a16="http://schemas.microsoft.com/office/drawing/2014/main" id="{E4EC6329-C1BB-4BA9-B8E1-9C59C3C7B877}"/>
              </a:ext>
            </a:extLst>
          </p:cNvPr>
          <p:cNvSpPr/>
          <p:nvPr/>
        </p:nvSpPr>
        <p:spPr>
          <a:xfrm>
            <a:off x="2066915" y="1875066"/>
            <a:ext cx="2056397" cy="369332"/>
          </a:xfrm>
          <a:prstGeom prst="rect">
            <a:avLst/>
          </a:prstGeom>
        </p:spPr>
        <p:txBody>
          <a:bodyPr wrap="none">
            <a:spAutoFit/>
          </a:bodyPr>
          <a:lstStyle/>
          <a:p>
            <a:r>
              <a:rPr lang="en-IN" dirty="0"/>
              <a:t>Predicted prob </a:t>
            </a:r>
            <a:r>
              <a:rPr lang="en-IN" dirty="0" err="1"/>
              <a:t>dists</a:t>
            </a:r>
            <a:endParaRPr lang="en-IN" dirty="0"/>
          </a:p>
        </p:txBody>
      </p:sp>
      <p:sp>
        <p:nvSpPr>
          <p:cNvPr id="126" name="Rectangle 125">
            <a:extLst>
              <a:ext uri="{FF2B5EF4-FFF2-40B4-BE49-F238E27FC236}">
                <a16:creationId xmlns:a16="http://schemas.microsoft.com/office/drawing/2014/main" id="{A1DCE599-3C3D-467C-A3C7-7F151D6AABA3}"/>
              </a:ext>
            </a:extLst>
          </p:cNvPr>
          <p:cNvSpPr/>
          <p:nvPr/>
        </p:nvSpPr>
        <p:spPr>
          <a:xfrm>
            <a:off x="2974906" y="1198750"/>
            <a:ext cx="583814" cy="369332"/>
          </a:xfrm>
          <a:prstGeom prst="rect">
            <a:avLst/>
          </a:prstGeom>
        </p:spPr>
        <p:txBody>
          <a:bodyPr wrap="none">
            <a:spAutoFit/>
          </a:bodyPr>
          <a:lstStyle/>
          <a:p>
            <a:r>
              <a:rPr lang="en-IN" dirty="0"/>
              <a:t>Loss</a:t>
            </a:r>
          </a:p>
        </p:txBody>
      </p:sp>
      <p:sp>
        <p:nvSpPr>
          <p:cNvPr id="127" name="Rectangle 126">
            <a:extLst>
              <a:ext uri="{FF2B5EF4-FFF2-40B4-BE49-F238E27FC236}">
                <a16:creationId xmlns:a16="http://schemas.microsoft.com/office/drawing/2014/main" id="{4ABC42A2-661A-442D-93E5-DB176C1D246E}"/>
              </a:ext>
            </a:extLst>
          </p:cNvPr>
          <p:cNvSpPr/>
          <p:nvPr/>
        </p:nvSpPr>
        <p:spPr>
          <a:xfrm>
            <a:off x="2516027" y="6216134"/>
            <a:ext cx="843501" cy="369332"/>
          </a:xfrm>
          <a:prstGeom prst="rect">
            <a:avLst/>
          </a:prstGeom>
        </p:spPr>
        <p:txBody>
          <a:bodyPr wrap="none">
            <a:spAutoFit/>
          </a:bodyPr>
          <a:lstStyle/>
          <a:p>
            <a:r>
              <a:rPr lang="en-IN" dirty="0"/>
              <a:t>Corpus</a:t>
            </a:r>
          </a:p>
        </p:txBody>
      </p:sp>
      <p:sp>
        <p:nvSpPr>
          <p:cNvPr id="128" name="Rectangle 127">
            <a:extLst>
              <a:ext uri="{FF2B5EF4-FFF2-40B4-BE49-F238E27FC236}">
                <a16:creationId xmlns:a16="http://schemas.microsoft.com/office/drawing/2014/main" id="{D85466C0-29C2-41F0-90D3-F4E7EC9E62E1}"/>
              </a:ext>
            </a:extLst>
          </p:cNvPr>
          <p:cNvSpPr/>
          <p:nvPr/>
        </p:nvSpPr>
        <p:spPr>
          <a:xfrm>
            <a:off x="3431541" y="725289"/>
            <a:ext cx="1589014" cy="523220"/>
          </a:xfrm>
          <a:prstGeom prst="rect">
            <a:avLst/>
          </a:prstGeom>
          <a:ln>
            <a:solidFill>
              <a:schemeClr val="accent2"/>
            </a:solidFill>
          </a:ln>
        </p:spPr>
        <p:txBody>
          <a:bodyPr wrap="square">
            <a:spAutoFit/>
          </a:bodyPr>
          <a:lstStyle/>
          <a:p>
            <a:r>
              <a:rPr lang="en-US" sz="1400" dirty="0"/>
              <a:t>= negative log prob of “students” </a:t>
            </a:r>
            <a:endParaRPr lang="en-IN" sz="1400" dirty="0"/>
          </a:p>
        </p:txBody>
      </p:sp>
      <p:sp>
        <p:nvSpPr>
          <p:cNvPr id="129" name="Rectangle 128">
            <a:extLst>
              <a:ext uri="{FF2B5EF4-FFF2-40B4-BE49-F238E27FC236}">
                <a16:creationId xmlns:a16="http://schemas.microsoft.com/office/drawing/2014/main" id="{5EDEDC96-907C-420E-848E-A6B00C580540}"/>
              </a:ext>
            </a:extLst>
          </p:cNvPr>
          <p:cNvSpPr/>
          <p:nvPr/>
        </p:nvSpPr>
        <p:spPr>
          <a:xfrm>
            <a:off x="5011425" y="725289"/>
            <a:ext cx="1589014" cy="523220"/>
          </a:xfrm>
          <a:prstGeom prst="rect">
            <a:avLst/>
          </a:prstGeom>
          <a:ln>
            <a:solidFill>
              <a:schemeClr val="accent2"/>
            </a:solidFill>
          </a:ln>
        </p:spPr>
        <p:txBody>
          <a:bodyPr wrap="square">
            <a:spAutoFit/>
          </a:bodyPr>
          <a:lstStyle/>
          <a:p>
            <a:r>
              <a:rPr lang="en-US" sz="1400" dirty="0"/>
              <a:t>= negative log prob of “opened” </a:t>
            </a:r>
            <a:endParaRPr lang="en-IN" sz="1400" dirty="0"/>
          </a:p>
        </p:txBody>
      </p:sp>
      <p:sp>
        <p:nvSpPr>
          <p:cNvPr id="130" name="Rectangle 129">
            <a:extLst>
              <a:ext uri="{FF2B5EF4-FFF2-40B4-BE49-F238E27FC236}">
                <a16:creationId xmlns:a16="http://schemas.microsoft.com/office/drawing/2014/main" id="{0296C20E-06A7-463A-A516-555A5406516C}"/>
              </a:ext>
            </a:extLst>
          </p:cNvPr>
          <p:cNvSpPr/>
          <p:nvPr/>
        </p:nvSpPr>
        <p:spPr>
          <a:xfrm>
            <a:off x="6591309" y="725289"/>
            <a:ext cx="1589014" cy="523220"/>
          </a:xfrm>
          <a:prstGeom prst="rect">
            <a:avLst/>
          </a:prstGeom>
          <a:ln>
            <a:solidFill>
              <a:schemeClr val="accent2"/>
            </a:solidFill>
          </a:ln>
        </p:spPr>
        <p:txBody>
          <a:bodyPr wrap="square">
            <a:spAutoFit/>
          </a:bodyPr>
          <a:lstStyle/>
          <a:p>
            <a:r>
              <a:rPr lang="en-US" sz="1400" dirty="0"/>
              <a:t>= negative log prob of “their” </a:t>
            </a:r>
            <a:endParaRPr lang="en-IN" sz="1400" dirty="0"/>
          </a:p>
        </p:txBody>
      </p:sp>
      <p:sp>
        <p:nvSpPr>
          <p:cNvPr id="131" name="Rectangle 130">
            <a:extLst>
              <a:ext uri="{FF2B5EF4-FFF2-40B4-BE49-F238E27FC236}">
                <a16:creationId xmlns:a16="http://schemas.microsoft.com/office/drawing/2014/main" id="{FDCE887D-1549-40F4-AD0F-3C2004B41326}"/>
              </a:ext>
            </a:extLst>
          </p:cNvPr>
          <p:cNvSpPr/>
          <p:nvPr/>
        </p:nvSpPr>
        <p:spPr>
          <a:xfrm>
            <a:off x="8194427" y="726023"/>
            <a:ext cx="1589014" cy="523220"/>
          </a:xfrm>
          <a:prstGeom prst="rect">
            <a:avLst/>
          </a:prstGeom>
          <a:ln>
            <a:solidFill>
              <a:schemeClr val="accent2"/>
            </a:solidFill>
          </a:ln>
        </p:spPr>
        <p:txBody>
          <a:bodyPr wrap="square">
            <a:spAutoFit/>
          </a:bodyPr>
          <a:lstStyle/>
          <a:p>
            <a:r>
              <a:rPr lang="en-US" sz="1400" dirty="0"/>
              <a:t>= negative log prob of “exam” </a:t>
            </a:r>
            <a:endParaRPr lang="en-IN" sz="1400" dirty="0"/>
          </a:p>
        </p:txBody>
      </p:sp>
      <p:sp>
        <p:nvSpPr>
          <p:cNvPr id="132" name="Rectangle 131">
            <a:extLst>
              <a:ext uri="{FF2B5EF4-FFF2-40B4-BE49-F238E27FC236}">
                <a16:creationId xmlns:a16="http://schemas.microsoft.com/office/drawing/2014/main" id="{C84815E1-5E75-4D7D-B275-C578F588F6A5}"/>
              </a:ext>
            </a:extLst>
          </p:cNvPr>
          <p:cNvSpPr/>
          <p:nvPr/>
        </p:nvSpPr>
        <p:spPr>
          <a:xfrm>
            <a:off x="9850574" y="2244398"/>
            <a:ext cx="1828193" cy="369332"/>
          </a:xfrm>
          <a:prstGeom prst="rect">
            <a:avLst/>
          </a:prstGeom>
        </p:spPr>
        <p:txBody>
          <a:bodyPr wrap="none">
            <a:spAutoFit/>
          </a:bodyPr>
          <a:lstStyle/>
          <a:p>
            <a:r>
              <a:rPr lang="en-IN" dirty="0">
                <a:solidFill>
                  <a:srgbClr val="C00000"/>
                </a:solidFill>
              </a:rPr>
              <a:t>“Teacher forcing”</a:t>
            </a:r>
          </a:p>
        </p:txBody>
      </p:sp>
      <p:sp>
        <p:nvSpPr>
          <p:cNvPr id="133" name="Slide Number Placeholder 132">
            <a:extLst>
              <a:ext uri="{FF2B5EF4-FFF2-40B4-BE49-F238E27FC236}">
                <a16:creationId xmlns:a16="http://schemas.microsoft.com/office/drawing/2014/main" id="{B9EA03CD-CBA2-4C38-8A8F-69E3D8E0CF41}"/>
              </a:ext>
            </a:extLst>
          </p:cNvPr>
          <p:cNvSpPr>
            <a:spLocks noGrp="1"/>
          </p:cNvSpPr>
          <p:nvPr>
            <p:ph type="sldNum" sz="quarter" idx="12"/>
          </p:nvPr>
        </p:nvSpPr>
        <p:spPr/>
        <p:txBody>
          <a:bodyPr/>
          <a:lstStyle/>
          <a:p>
            <a:fld id="{0F893E13-5E8A-4CE6-A6ED-A96D49CB6F0B}" type="slidenum">
              <a:rPr lang="en-IN" smtClean="0"/>
              <a:t>20</a:t>
            </a:fld>
            <a:endParaRPr lang="en-IN"/>
          </a:p>
        </p:txBody>
      </p:sp>
      <mc:AlternateContent xmlns:mc="http://schemas.openxmlformats.org/markup-compatibility/2006" xmlns:p14="http://schemas.microsoft.com/office/powerpoint/2010/main">
        <mc:Choice Requires="p14">
          <p:contentPart p14:bwMode="auto" r:id="rId15">
            <p14:nvContentPartPr>
              <p14:cNvPr id="134" name="Ink 133">
                <a:extLst>
                  <a:ext uri="{FF2B5EF4-FFF2-40B4-BE49-F238E27FC236}">
                    <a16:creationId xmlns:a16="http://schemas.microsoft.com/office/drawing/2014/main" id="{6873D2FF-F474-4C32-BC43-D9571E483B76}"/>
                  </a:ext>
                </a:extLst>
              </p14:cNvPr>
              <p14:cNvContentPartPr/>
              <p14:nvPr/>
            </p14:nvContentPartPr>
            <p14:xfrm>
              <a:off x="5109875" y="1451942"/>
              <a:ext cx="241920" cy="669600"/>
            </p14:xfrm>
          </p:contentPart>
        </mc:Choice>
        <mc:Fallback xmlns="">
          <p:pic>
            <p:nvPicPr>
              <p:cNvPr id="134" name="Ink 133">
                <a:extLst>
                  <a:ext uri="{FF2B5EF4-FFF2-40B4-BE49-F238E27FC236}">
                    <a16:creationId xmlns:a16="http://schemas.microsoft.com/office/drawing/2014/main" id="{6873D2FF-F474-4C32-BC43-D9571E483B76}"/>
                  </a:ext>
                </a:extLst>
              </p:cNvPr>
              <p:cNvPicPr/>
              <p:nvPr/>
            </p:nvPicPr>
            <p:blipFill>
              <a:blip r:embed="rId16"/>
              <a:stretch>
                <a:fillRect/>
              </a:stretch>
            </p:blipFill>
            <p:spPr>
              <a:xfrm>
                <a:off x="5100515" y="1442582"/>
                <a:ext cx="260640" cy="6883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 name="Ink 3">
                <a:extLst>
                  <a:ext uri="{FF2B5EF4-FFF2-40B4-BE49-F238E27FC236}">
                    <a16:creationId xmlns:a16="http://schemas.microsoft.com/office/drawing/2014/main" id="{4ABEE489-A165-74DA-605E-6D44947BCC18}"/>
                  </a:ext>
                </a:extLst>
              </p14:cNvPr>
              <p14:cNvContentPartPr/>
              <p14:nvPr/>
            </p14:nvContentPartPr>
            <p14:xfrm>
              <a:off x="131400" y="734040"/>
              <a:ext cx="11208960" cy="3949200"/>
            </p14:xfrm>
          </p:contentPart>
        </mc:Choice>
        <mc:Fallback>
          <p:pic>
            <p:nvPicPr>
              <p:cNvPr id="4" name="Ink 3">
                <a:extLst>
                  <a:ext uri="{FF2B5EF4-FFF2-40B4-BE49-F238E27FC236}">
                    <a16:creationId xmlns:a16="http://schemas.microsoft.com/office/drawing/2014/main" id="{4ABEE489-A165-74DA-605E-6D44947BCC18}"/>
                  </a:ext>
                </a:extLst>
              </p:cNvPr>
              <p:cNvPicPr/>
              <p:nvPr/>
            </p:nvPicPr>
            <p:blipFill>
              <a:blip r:embed="rId18"/>
              <a:stretch>
                <a:fillRect/>
              </a:stretch>
            </p:blipFill>
            <p:spPr>
              <a:xfrm>
                <a:off x="122040" y="724680"/>
                <a:ext cx="11227680" cy="3967920"/>
              </a:xfrm>
              <a:prstGeom prst="rect">
                <a:avLst/>
              </a:prstGeom>
            </p:spPr>
          </p:pic>
        </mc:Fallback>
      </mc:AlternateContent>
    </p:spTree>
    <p:extLst>
      <p:ext uri="{BB962C8B-B14F-4D97-AF65-F5344CB8AC3E}">
        <p14:creationId xmlns:p14="http://schemas.microsoft.com/office/powerpoint/2010/main" val="128953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129" grpId="0" animBg="1"/>
      <p:bldP spid="130" grpId="0" animBg="1"/>
      <p:bldP spid="131" grpId="0" animBg="1"/>
      <p:bldP spid="1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36910-93DA-45C6-B303-7CF57E8B8424}"/>
              </a:ext>
            </a:extLst>
          </p:cNvPr>
          <p:cNvSpPr>
            <a:spLocks noGrp="1"/>
          </p:cNvSpPr>
          <p:nvPr>
            <p:ph type="title"/>
          </p:nvPr>
        </p:nvSpPr>
        <p:spPr/>
        <p:txBody>
          <a:bodyPr/>
          <a:lstStyle/>
          <a:p>
            <a:r>
              <a:rPr lang="en-US" dirty="0"/>
              <a:t>Training a RNN Language Model</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7485B6-34E7-406B-9F4B-F0F700CB1E99}"/>
                  </a:ext>
                </a:extLst>
              </p:cNvPr>
              <p:cNvSpPr>
                <a:spLocks noGrp="1"/>
              </p:cNvSpPr>
              <p:nvPr>
                <p:ph idx="1"/>
              </p:nvPr>
            </p:nvSpPr>
            <p:spPr>
              <a:xfrm>
                <a:off x="838200" y="1825625"/>
                <a:ext cx="11144250" cy="4351338"/>
              </a:xfrm>
            </p:spPr>
            <p:txBody>
              <a:bodyPr>
                <a:normAutofit/>
              </a:bodyPr>
              <a:lstStyle/>
              <a:p>
                <a:r>
                  <a:rPr lang="en-US" sz="2400" dirty="0"/>
                  <a:t>However: Computing loss and gradients across entire corpus </a:t>
                </a:r>
                <a14:m>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rPr>
                          <m:t>𝑥</m:t>
                        </m:r>
                      </m:e>
                      <m:sup>
                        <m:d>
                          <m:dPr>
                            <m:ctrlPr>
                              <a:rPr lang="en-US" sz="2400" i="1">
                                <a:latin typeface="Cambria Math" panose="02040503050406030204" pitchFamily="18" charset="0"/>
                              </a:rPr>
                            </m:ctrlPr>
                          </m:dPr>
                          <m:e>
                            <m:r>
                              <a:rPr lang="en-US" sz="2400" i="1">
                                <a:latin typeface="Cambria Math" panose="02040503050406030204" pitchFamily="18" charset="0"/>
                              </a:rPr>
                              <m:t>1</m:t>
                            </m:r>
                          </m:e>
                        </m:d>
                      </m:sup>
                    </m:sSup>
                    <m:r>
                      <a:rPr lang="en-US" sz="2400" i="1">
                        <a:latin typeface="Cambria Math" panose="02040503050406030204" pitchFamily="18" charset="0"/>
                      </a:rPr>
                      <m:t>,… , </m:t>
                    </m:r>
                    <m:sSup>
                      <m:sSupPr>
                        <m:ctrlPr>
                          <a:rPr lang="en-US" sz="2400" i="1">
                            <a:latin typeface="Cambria Math" panose="02040503050406030204" pitchFamily="18" charset="0"/>
                          </a:rPr>
                        </m:ctrlPr>
                      </m:sSupPr>
                      <m:e>
                        <m:r>
                          <a:rPr lang="en-US" sz="2400" i="1">
                            <a:latin typeface="Cambria Math" panose="02040503050406030204" pitchFamily="18" charset="0"/>
                          </a:rPr>
                          <m:t> </m:t>
                        </m:r>
                        <m:r>
                          <a:rPr lang="en-US" sz="2400" i="1">
                            <a:latin typeface="Cambria Math" panose="02040503050406030204" pitchFamily="18" charset="0"/>
                          </a:rPr>
                          <m:t>𝑥</m:t>
                        </m:r>
                      </m:e>
                      <m:sup>
                        <m:d>
                          <m:dPr>
                            <m:ctrlPr>
                              <a:rPr lang="en-US" sz="2400" i="1">
                                <a:latin typeface="Cambria Math" panose="02040503050406030204" pitchFamily="18" charset="0"/>
                              </a:rPr>
                            </m:ctrlPr>
                          </m:dPr>
                          <m:e>
                            <m:r>
                              <a:rPr lang="en-US" sz="2400" b="0" i="1" smtClean="0">
                                <a:latin typeface="Cambria Math" panose="02040503050406030204" pitchFamily="18" charset="0"/>
                              </a:rPr>
                              <m:t>𝑇</m:t>
                            </m:r>
                          </m:e>
                        </m:d>
                      </m:sup>
                    </m:sSup>
                  </m:oMath>
                </a14:m>
                <a:r>
                  <a:rPr lang="en-US" sz="2400" dirty="0"/>
                  <a:t> is too expensive!</a:t>
                </a:r>
              </a:p>
              <a:p>
                <a:endParaRPr lang="en-US" sz="2400" dirty="0"/>
              </a:p>
              <a:p>
                <a:endParaRPr lang="en-US" sz="2400" dirty="0"/>
              </a:p>
              <a:p>
                <a:r>
                  <a:rPr lang="en-IN" sz="2400" dirty="0"/>
                  <a:t>In practice, consider </a:t>
                </a:r>
                <a14:m>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rPr>
                          <m:t>𝑥</m:t>
                        </m:r>
                      </m:e>
                      <m:sup>
                        <m:d>
                          <m:dPr>
                            <m:ctrlPr>
                              <a:rPr lang="en-US" sz="2400" i="1">
                                <a:latin typeface="Cambria Math" panose="02040503050406030204" pitchFamily="18" charset="0"/>
                              </a:rPr>
                            </m:ctrlPr>
                          </m:dPr>
                          <m:e>
                            <m:r>
                              <a:rPr lang="en-US" sz="2400" i="1">
                                <a:latin typeface="Cambria Math" panose="02040503050406030204" pitchFamily="18" charset="0"/>
                              </a:rPr>
                              <m:t>1</m:t>
                            </m:r>
                          </m:e>
                        </m:d>
                      </m:sup>
                    </m:sSup>
                    <m:r>
                      <a:rPr lang="en-US" sz="2400" i="1">
                        <a:latin typeface="Cambria Math" panose="02040503050406030204" pitchFamily="18" charset="0"/>
                      </a:rPr>
                      <m:t>,… , </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d>
                          <m:dPr>
                            <m:ctrlPr>
                              <a:rPr lang="en-US" sz="2400" i="1">
                                <a:latin typeface="Cambria Math" panose="02040503050406030204" pitchFamily="18" charset="0"/>
                              </a:rPr>
                            </m:ctrlPr>
                          </m:dPr>
                          <m:e>
                            <m:r>
                              <a:rPr lang="en-US" sz="2400" b="0" i="1" smtClean="0">
                                <a:latin typeface="Cambria Math" panose="02040503050406030204" pitchFamily="18" charset="0"/>
                              </a:rPr>
                              <m:t>𝑇</m:t>
                            </m:r>
                          </m:e>
                        </m:d>
                      </m:sup>
                    </m:sSup>
                    <m:r>
                      <a:rPr lang="en-US" sz="2400" b="0" i="1" smtClean="0">
                        <a:latin typeface="Cambria Math" panose="02040503050406030204" pitchFamily="18" charset="0"/>
                      </a:rPr>
                      <m:t> </m:t>
                    </m:r>
                  </m:oMath>
                </a14:m>
                <a:r>
                  <a:rPr lang="en-IN" sz="2400" dirty="0"/>
                  <a:t>as a sentence (or a document)</a:t>
                </a:r>
              </a:p>
              <a:p>
                <a:r>
                  <a:rPr lang="en-US" sz="2400" dirty="0"/>
                  <a:t>Recall: Stochastic Gradient Descent (SGD) allows us to compute loss and gradients for small chunk of data, and update.</a:t>
                </a:r>
              </a:p>
              <a:p>
                <a:r>
                  <a:rPr lang="en-US" sz="2400" dirty="0"/>
                  <a:t>Compute loss </a:t>
                </a:r>
                <a14:m>
                  <m:oMath xmlns:m="http://schemas.openxmlformats.org/officeDocument/2006/math">
                    <m:r>
                      <a:rPr lang="en-US" sz="2400" b="0" i="1" smtClean="0">
                        <a:latin typeface="Cambria Math" panose="02040503050406030204" pitchFamily="18" charset="0"/>
                      </a:rPr>
                      <m:t>𝐽</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oMath>
                </a14:m>
                <a:r>
                  <a:rPr lang="en-US" sz="2400" dirty="0"/>
                  <a:t> for a sentence (actually a batch of sentences), compute gradients and update weights. Repeat.</a:t>
                </a:r>
                <a:endParaRPr lang="en-IN" sz="2400" dirty="0"/>
              </a:p>
            </p:txBody>
          </p:sp>
        </mc:Choice>
        <mc:Fallback xmlns="">
          <p:sp>
            <p:nvSpPr>
              <p:cNvPr id="3" name="Content Placeholder 2">
                <a:extLst>
                  <a:ext uri="{FF2B5EF4-FFF2-40B4-BE49-F238E27FC236}">
                    <a16:creationId xmlns:a16="http://schemas.microsoft.com/office/drawing/2014/main" id="{687485B6-34E7-406B-9F4B-F0F700CB1E99}"/>
                  </a:ext>
                </a:extLst>
              </p:cNvPr>
              <p:cNvSpPr>
                <a:spLocks noGrp="1" noRot="1" noChangeAspect="1" noMove="1" noResize="1" noEditPoints="1" noAdjustHandles="1" noChangeArrowheads="1" noChangeShapeType="1" noTextEdit="1"/>
              </p:cNvSpPr>
              <p:nvPr>
                <p:ph idx="1"/>
              </p:nvPr>
            </p:nvSpPr>
            <p:spPr>
              <a:xfrm>
                <a:off x="838200" y="1825625"/>
                <a:ext cx="11144250" cy="4351338"/>
              </a:xfrm>
              <a:blipFill>
                <a:blip r:embed="rId2"/>
                <a:stretch>
                  <a:fillRect l="-766" t="-140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AEB6ED7-DF4D-410D-894B-E695530D65CD}"/>
                  </a:ext>
                </a:extLst>
              </p:cNvPr>
              <p:cNvSpPr/>
              <p:nvPr/>
            </p:nvSpPr>
            <p:spPr>
              <a:xfrm>
                <a:off x="4831196" y="2460000"/>
                <a:ext cx="2129557"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𝑗</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𝑇</m:t>
                          </m:r>
                        </m:den>
                      </m:f>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𝑇</m:t>
                          </m:r>
                        </m:sup>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𝐽</m:t>
                              </m:r>
                            </m:e>
                            <m: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e>
                      </m:nary>
                    </m:oMath>
                  </m:oMathPara>
                </a14:m>
                <a:endParaRPr lang="en-IN" dirty="0"/>
              </a:p>
            </p:txBody>
          </p:sp>
        </mc:Choice>
        <mc:Fallback xmlns="">
          <p:sp>
            <p:nvSpPr>
              <p:cNvPr id="4" name="Rectangle 3">
                <a:extLst>
                  <a:ext uri="{FF2B5EF4-FFF2-40B4-BE49-F238E27FC236}">
                    <a16:creationId xmlns:a16="http://schemas.microsoft.com/office/drawing/2014/main" id="{0AEB6ED7-DF4D-410D-894B-E695530D65CD}"/>
                  </a:ext>
                </a:extLst>
              </p:cNvPr>
              <p:cNvSpPr>
                <a:spLocks noRot="1" noChangeAspect="1" noMove="1" noResize="1" noEditPoints="1" noAdjustHandles="1" noChangeArrowheads="1" noChangeShapeType="1" noTextEdit="1"/>
              </p:cNvSpPr>
              <p:nvPr/>
            </p:nvSpPr>
            <p:spPr>
              <a:xfrm>
                <a:off x="4831196" y="2460000"/>
                <a:ext cx="2129557" cy="871201"/>
              </a:xfrm>
              <a:prstGeom prst="rect">
                <a:avLst/>
              </a:prstGeom>
              <a:blipFill>
                <a:blip r:embed="rId3"/>
                <a:stretch>
                  <a:fillRect/>
                </a:stretch>
              </a:blipFill>
            </p:spPr>
            <p:txBody>
              <a:bodyPr/>
              <a:lstStyle/>
              <a:p>
                <a:r>
                  <a:rPr lang="en-IN">
                    <a:noFill/>
                  </a:rPr>
                  <a:t> </a:t>
                </a:r>
              </a:p>
            </p:txBody>
          </p:sp>
        </mc:Fallback>
      </mc:AlternateContent>
      <p:sp>
        <p:nvSpPr>
          <p:cNvPr id="5" name="Slide Number Placeholder 4">
            <a:extLst>
              <a:ext uri="{FF2B5EF4-FFF2-40B4-BE49-F238E27FC236}">
                <a16:creationId xmlns:a16="http://schemas.microsoft.com/office/drawing/2014/main" id="{239230ED-FF90-4AF0-8C62-4C1206CB752B}"/>
              </a:ext>
            </a:extLst>
          </p:cNvPr>
          <p:cNvSpPr>
            <a:spLocks noGrp="1"/>
          </p:cNvSpPr>
          <p:nvPr>
            <p:ph type="sldNum" sz="quarter" idx="12"/>
          </p:nvPr>
        </p:nvSpPr>
        <p:spPr/>
        <p:txBody>
          <a:bodyPr/>
          <a:lstStyle/>
          <a:p>
            <a:fld id="{0F893E13-5E8A-4CE6-A6ED-A96D49CB6F0B}" type="slidenum">
              <a:rPr lang="en-IN" smtClean="0"/>
              <a:t>21</a:t>
            </a:fld>
            <a:endParaRPr lang="en-IN"/>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493B812-D34C-4463-A23F-6A407029116B}"/>
                  </a:ext>
                </a:extLst>
              </p14:cNvPr>
              <p14:cNvContentPartPr/>
              <p14:nvPr/>
            </p14:nvContentPartPr>
            <p14:xfrm>
              <a:off x="8704080" y="2322720"/>
              <a:ext cx="1456560" cy="29880"/>
            </p14:xfrm>
          </p:contentPart>
        </mc:Choice>
        <mc:Fallback xmlns="">
          <p:pic>
            <p:nvPicPr>
              <p:cNvPr id="6" name="Ink 5">
                <a:extLst>
                  <a:ext uri="{FF2B5EF4-FFF2-40B4-BE49-F238E27FC236}">
                    <a16:creationId xmlns:a16="http://schemas.microsoft.com/office/drawing/2014/main" id="{B493B812-D34C-4463-A23F-6A407029116B}"/>
                  </a:ext>
                </a:extLst>
              </p:cNvPr>
              <p:cNvPicPr/>
              <p:nvPr/>
            </p:nvPicPr>
            <p:blipFill>
              <a:blip r:embed="rId5"/>
              <a:stretch>
                <a:fillRect/>
              </a:stretch>
            </p:blipFill>
            <p:spPr>
              <a:xfrm>
                <a:off x="8694720" y="2313360"/>
                <a:ext cx="147528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7333A9AA-1A2B-79AA-5A45-E706D7D729F0}"/>
                  </a:ext>
                </a:extLst>
              </p14:cNvPr>
              <p14:cNvContentPartPr/>
              <p14:nvPr/>
            </p14:nvContentPartPr>
            <p14:xfrm>
              <a:off x="9256680" y="48600"/>
              <a:ext cx="701640" cy="474480"/>
            </p14:xfrm>
          </p:contentPart>
        </mc:Choice>
        <mc:Fallback>
          <p:pic>
            <p:nvPicPr>
              <p:cNvPr id="8" name="Ink 7">
                <a:extLst>
                  <a:ext uri="{FF2B5EF4-FFF2-40B4-BE49-F238E27FC236}">
                    <a16:creationId xmlns:a16="http://schemas.microsoft.com/office/drawing/2014/main" id="{7333A9AA-1A2B-79AA-5A45-E706D7D729F0}"/>
                  </a:ext>
                </a:extLst>
              </p:cNvPr>
              <p:cNvPicPr/>
              <p:nvPr/>
            </p:nvPicPr>
            <p:blipFill>
              <a:blip r:embed="rId7"/>
              <a:stretch>
                <a:fillRect/>
              </a:stretch>
            </p:blipFill>
            <p:spPr>
              <a:xfrm>
                <a:off x="9247320" y="39240"/>
                <a:ext cx="720360" cy="493200"/>
              </a:xfrm>
              <a:prstGeom prst="rect">
                <a:avLst/>
              </a:prstGeom>
            </p:spPr>
          </p:pic>
        </mc:Fallback>
      </mc:AlternateContent>
    </p:spTree>
    <p:extLst>
      <p:ext uri="{BB962C8B-B14F-4D97-AF65-F5344CB8AC3E}">
        <p14:creationId xmlns:p14="http://schemas.microsoft.com/office/powerpoint/2010/main" val="2344935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D1876-77F6-425F-822E-FDA5E9AFFCAC}"/>
              </a:ext>
            </a:extLst>
          </p:cNvPr>
          <p:cNvSpPr>
            <a:spLocks noGrp="1"/>
          </p:cNvSpPr>
          <p:nvPr>
            <p:ph type="title"/>
          </p:nvPr>
        </p:nvSpPr>
        <p:spPr>
          <a:xfrm>
            <a:off x="0" y="-9814"/>
            <a:ext cx="10515600" cy="747567"/>
          </a:xfrm>
        </p:spPr>
        <p:txBody>
          <a:bodyPr/>
          <a:lstStyle/>
          <a:p>
            <a:r>
              <a:rPr lang="en-IN" dirty="0"/>
              <a:t>Backpropagation for RNNs </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FBE3CA1-7A23-4C20-9CE1-E9D3A74C632D}"/>
                  </a:ext>
                </a:extLst>
              </p:cNvPr>
              <p:cNvSpPr/>
              <p:nvPr/>
            </p:nvSpPr>
            <p:spPr>
              <a:xfrm>
                <a:off x="4538558" y="5644862"/>
                <a:ext cx="861646" cy="5522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𝑥</m:t>
                          </m:r>
                        </m:e>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e>
                          </m:d>
                        </m:sup>
                      </m:sSup>
                    </m:oMath>
                  </m:oMathPara>
                </a14:m>
                <a:endParaRPr lang="en-IN" sz="2800" dirty="0"/>
              </a:p>
            </p:txBody>
          </p:sp>
        </mc:Choice>
        <mc:Fallback xmlns="">
          <p:sp>
            <p:nvSpPr>
              <p:cNvPr id="4" name="Rectangle 3">
                <a:extLst>
                  <a:ext uri="{FF2B5EF4-FFF2-40B4-BE49-F238E27FC236}">
                    <a16:creationId xmlns:a16="http://schemas.microsoft.com/office/drawing/2014/main" id="{6FBE3CA1-7A23-4C20-9CE1-E9D3A74C632D}"/>
                  </a:ext>
                </a:extLst>
              </p:cNvPr>
              <p:cNvSpPr>
                <a:spLocks noRot="1" noChangeAspect="1" noMove="1" noResize="1" noEditPoints="1" noAdjustHandles="1" noChangeArrowheads="1" noChangeShapeType="1" noTextEdit="1"/>
              </p:cNvSpPr>
              <p:nvPr/>
            </p:nvSpPr>
            <p:spPr>
              <a:xfrm>
                <a:off x="4538558" y="5644862"/>
                <a:ext cx="861646" cy="552267"/>
              </a:xfrm>
              <a:prstGeom prst="rect">
                <a:avLst/>
              </a:prstGeom>
              <a:blipFill>
                <a:blip r:embed="rId2"/>
                <a:stretch>
                  <a:fillRect/>
                </a:stretch>
              </a:blipFill>
            </p:spPr>
            <p:txBody>
              <a:bodyPr/>
              <a:lstStyle/>
              <a:p>
                <a:r>
                  <a:rPr lang="en-IN">
                    <a:noFill/>
                  </a:rPr>
                  <a:t> </a:t>
                </a:r>
              </a:p>
            </p:txBody>
          </p:sp>
        </mc:Fallback>
      </mc:AlternateContent>
      <p:cxnSp>
        <p:nvCxnSpPr>
          <p:cNvPr id="5" name="Straight Arrow Connector 4">
            <a:extLst>
              <a:ext uri="{FF2B5EF4-FFF2-40B4-BE49-F238E27FC236}">
                <a16:creationId xmlns:a16="http://schemas.microsoft.com/office/drawing/2014/main" id="{A7367FF5-B76D-4E37-805C-AA8A26FCE036}"/>
              </a:ext>
            </a:extLst>
          </p:cNvPr>
          <p:cNvCxnSpPr/>
          <p:nvPr/>
        </p:nvCxnSpPr>
        <p:spPr>
          <a:xfrm flipV="1">
            <a:off x="4895850" y="473392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5843E635-3141-4BCD-9ECB-0E658486D406}"/>
              </a:ext>
            </a:extLst>
          </p:cNvPr>
          <p:cNvSpPr/>
          <p:nvPr/>
        </p:nvSpPr>
        <p:spPr>
          <a:xfrm>
            <a:off x="4538558" y="318135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AD2876F3-C1DB-4410-9118-852CE8042B54}"/>
              </a:ext>
            </a:extLst>
          </p:cNvPr>
          <p:cNvSpPr/>
          <p:nvPr/>
        </p:nvSpPr>
        <p:spPr>
          <a:xfrm>
            <a:off x="4781550" y="33432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2F0870FF-F626-4BC2-A227-F8CBC4B468BF}"/>
              </a:ext>
            </a:extLst>
          </p:cNvPr>
          <p:cNvSpPr/>
          <p:nvPr/>
        </p:nvSpPr>
        <p:spPr>
          <a:xfrm>
            <a:off x="4781550" y="36957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EEF6DD54-4B08-4A1A-939F-252AA007F980}"/>
              </a:ext>
            </a:extLst>
          </p:cNvPr>
          <p:cNvSpPr/>
          <p:nvPr/>
        </p:nvSpPr>
        <p:spPr>
          <a:xfrm>
            <a:off x="4781550" y="40576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0383A563-3671-4F48-9430-D65AA4D00CDC}"/>
              </a:ext>
            </a:extLst>
          </p:cNvPr>
          <p:cNvSpPr/>
          <p:nvPr/>
        </p:nvSpPr>
        <p:spPr>
          <a:xfrm>
            <a:off x="4781550" y="44100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C8562307-E492-4A16-80AF-3BB24A04B28F}"/>
                  </a:ext>
                </a:extLst>
              </p:cNvPr>
              <p:cNvSpPr/>
              <p:nvPr/>
            </p:nvSpPr>
            <p:spPr>
              <a:xfrm>
                <a:off x="4352729" y="2787361"/>
                <a:ext cx="617027"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IN" dirty="0"/>
              </a:p>
            </p:txBody>
          </p:sp>
        </mc:Choice>
        <mc:Fallback xmlns="">
          <p:sp>
            <p:nvSpPr>
              <p:cNvPr id="12" name="Rectangle 11">
                <a:extLst>
                  <a:ext uri="{FF2B5EF4-FFF2-40B4-BE49-F238E27FC236}">
                    <a16:creationId xmlns:a16="http://schemas.microsoft.com/office/drawing/2014/main" id="{C8562307-E492-4A16-80AF-3BB24A04B28F}"/>
                  </a:ext>
                </a:extLst>
              </p:cNvPr>
              <p:cNvSpPr>
                <a:spLocks noRot="1" noChangeAspect="1" noMove="1" noResize="1" noEditPoints="1" noAdjustHandles="1" noChangeArrowheads="1" noChangeShapeType="1" noTextEdit="1"/>
              </p:cNvSpPr>
              <p:nvPr/>
            </p:nvSpPr>
            <p:spPr>
              <a:xfrm>
                <a:off x="4352729" y="2787361"/>
                <a:ext cx="617027" cy="387927"/>
              </a:xfrm>
              <a:prstGeom prst="rect">
                <a:avLst/>
              </a:prstGeom>
              <a:blipFill>
                <a:blip r:embed="rId3"/>
                <a:stretch>
                  <a:fillRect/>
                </a:stretch>
              </a:blipFill>
            </p:spPr>
            <p:txBody>
              <a:bodyPr/>
              <a:lstStyle/>
              <a:p>
                <a:r>
                  <a:rPr lang="en-IN">
                    <a:noFill/>
                  </a:rPr>
                  <a:t> </a:t>
                </a:r>
              </a:p>
            </p:txBody>
          </p:sp>
        </mc:Fallback>
      </mc:AlternateContent>
      <p:grpSp>
        <p:nvGrpSpPr>
          <p:cNvPr id="14" name="Group 13">
            <a:extLst>
              <a:ext uri="{FF2B5EF4-FFF2-40B4-BE49-F238E27FC236}">
                <a16:creationId xmlns:a16="http://schemas.microsoft.com/office/drawing/2014/main" id="{56526A98-BDD1-49FF-B8E9-1E3CD790ABE3}"/>
              </a:ext>
            </a:extLst>
          </p:cNvPr>
          <p:cNvGrpSpPr/>
          <p:nvPr/>
        </p:nvGrpSpPr>
        <p:grpSpPr>
          <a:xfrm>
            <a:off x="5829300" y="2818535"/>
            <a:ext cx="1821598" cy="3391582"/>
            <a:chOff x="5600700" y="2818535"/>
            <a:chExt cx="1821598" cy="3391582"/>
          </a:xfrm>
        </p:grpSpPr>
        <p:sp>
          <p:nvSpPr>
            <p:cNvPr id="15" name="Rectangle 14">
              <a:extLst>
                <a:ext uri="{FF2B5EF4-FFF2-40B4-BE49-F238E27FC236}">
                  <a16:creationId xmlns:a16="http://schemas.microsoft.com/office/drawing/2014/main" id="{89BCDA3C-082E-4291-AD1C-AB5759B422C9}"/>
                </a:ext>
              </a:extLst>
            </p:cNvPr>
            <p:cNvSpPr/>
            <p:nvPr/>
          </p:nvSpPr>
          <p:spPr>
            <a:xfrm>
              <a:off x="5614219" y="3552392"/>
              <a:ext cx="389850" cy="369332"/>
            </a:xfrm>
            <a:prstGeom prst="rect">
              <a:avLst/>
            </a:prstGeom>
          </p:spPr>
          <p:txBody>
            <a:bodyPr wrap="none">
              <a:spAutoFit/>
            </a:bodyPr>
            <a:lstStyle/>
            <a:p>
              <a:r>
                <a:rPr lang="en-US" dirty="0"/>
                <a:t>W</a:t>
              </a:r>
              <a:endParaRPr lang="en-IN" dirty="0"/>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356F674A-2DBB-4B4B-B650-7487F0F7B947}"/>
                    </a:ext>
                  </a:extLst>
                </p:cNvPr>
                <p:cNvSpPr/>
                <p:nvPr/>
              </p:nvSpPr>
              <p:spPr>
                <a:xfrm>
                  <a:off x="5848112" y="2818535"/>
                  <a:ext cx="817083"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−2</m:t>
                                </m:r>
                              </m:e>
                            </m:d>
                          </m:sup>
                        </m:sSup>
                      </m:oMath>
                    </m:oMathPara>
                  </a14:m>
                  <a:endParaRPr lang="en-IN" dirty="0"/>
                </a:p>
              </p:txBody>
            </p:sp>
          </mc:Choice>
          <mc:Fallback xmlns="">
            <p:sp>
              <p:nvSpPr>
                <p:cNvPr id="16" name="Rectangle 15">
                  <a:extLst>
                    <a:ext uri="{FF2B5EF4-FFF2-40B4-BE49-F238E27FC236}">
                      <a16:creationId xmlns:a16="http://schemas.microsoft.com/office/drawing/2014/main" id="{356F674A-2DBB-4B4B-B650-7487F0F7B947}"/>
                    </a:ext>
                  </a:extLst>
                </p:cNvPr>
                <p:cNvSpPr>
                  <a:spLocks noRot="1" noChangeAspect="1" noMove="1" noResize="1" noEditPoints="1" noAdjustHandles="1" noChangeArrowheads="1" noChangeShapeType="1" noTextEdit="1"/>
                </p:cNvSpPr>
                <p:nvPr/>
              </p:nvSpPr>
              <p:spPr>
                <a:xfrm>
                  <a:off x="5848112" y="2818535"/>
                  <a:ext cx="817083" cy="387927"/>
                </a:xfrm>
                <a:prstGeom prst="rect">
                  <a:avLst/>
                </a:prstGeom>
                <a:blipFill>
                  <a:blip r:embed="rId4"/>
                  <a:stretch>
                    <a:fillRect/>
                  </a:stretch>
                </a:blipFill>
              </p:spPr>
              <p:txBody>
                <a:bodyPr/>
                <a:lstStyle/>
                <a:p>
                  <a:r>
                    <a:rPr lang="en-IN">
                      <a:noFill/>
                    </a:rPr>
                    <a:t> </a:t>
                  </a:r>
                </a:p>
              </p:txBody>
            </p:sp>
          </mc:Fallback>
        </mc:AlternateContent>
        <p:grpSp>
          <p:nvGrpSpPr>
            <p:cNvPr id="17" name="Group 16">
              <a:extLst>
                <a:ext uri="{FF2B5EF4-FFF2-40B4-BE49-F238E27FC236}">
                  <a16:creationId xmlns:a16="http://schemas.microsoft.com/office/drawing/2014/main" id="{8C559E1D-00DE-4E8B-B306-F081A6E1A90D}"/>
                </a:ext>
              </a:extLst>
            </p:cNvPr>
            <p:cNvGrpSpPr/>
            <p:nvPr/>
          </p:nvGrpSpPr>
          <p:grpSpPr>
            <a:xfrm>
              <a:off x="5600700" y="3200400"/>
              <a:ext cx="1821598" cy="3009717"/>
              <a:chOff x="5600700" y="3200400"/>
              <a:chExt cx="1821598" cy="3009717"/>
            </a:xfrm>
          </p:grpSpPr>
          <p:cxnSp>
            <p:nvCxnSpPr>
              <p:cNvPr id="18" name="Straight Arrow Connector 17">
                <a:extLst>
                  <a:ext uri="{FF2B5EF4-FFF2-40B4-BE49-F238E27FC236}">
                    <a16:creationId xmlns:a16="http://schemas.microsoft.com/office/drawing/2014/main" id="{FC949CAA-5016-4676-9B9F-C117A9D6387B}"/>
                  </a:ext>
                </a:extLst>
              </p:cNvPr>
              <p:cNvCxnSpPr>
                <a:cxnSpLocks/>
              </p:cNvCxnSpPr>
              <p:nvPr/>
            </p:nvCxnSpPr>
            <p:spPr>
              <a:xfrm>
                <a:off x="5600700" y="3962400"/>
                <a:ext cx="357083" cy="0"/>
              </a:xfrm>
              <a:prstGeom prst="straightConnector1">
                <a:avLst/>
              </a:prstGeom>
              <a:ln>
                <a:prstDash val="sysDash"/>
                <a:tailEnd type="none"/>
              </a:ln>
            </p:spPr>
            <p:style>
              <a:lnRef idx="3">
                <a:schemeClr val="accent2"/>
              </a:lnRef>
              <a:fillRef idx="0">
                <a:schemeClr val="accent2"/>
              </a:fillRef>
              <a:effectRef idx="2">
                <a:schemeClr val="accent2"/>
              </a:effectRef>
              <a:fontRef idx="minor">
                <a:schemeClr val="tx1"/>
              </a:fontRef>
            </p:style>
          </p:cxnSp>
          <p:grpSp>
            <p:nvGrpSpPr>
              <p:cNvPr id="19" name="Group 18">
                <a:extLst>
                  <a:ext uri="{FF2B5EF4-FFF2-40B4-BE49-F238E27FC236}">
                    <a16:creationId xmlns:a16="http://schemas.microsoft.com/office/drawing/2014/main" id="{66501BBB-8FC7-4558-B7A1-648CBF4799D2}"/>
                  </a:ext>
                </a:extLst>
              </p:cNvPr>
              <p:cNvGrpSpPr/>
              <p:nvPr/>
            </p:nvGrpSpPr>
            <p:grpSpPr>
              <a:xfrm>
                <a:off x="6043508" y="3200400"/>
                <a:ext cx="1378790" cy="3009717"/>
                <a:chOff x="6043508" y="3200400"/>
                <a:chExt cx="1378790" cy="3009717"/>
              </a:xfrm>
            </p:grpSpPr>
            <p:cxnSp>
              <p:nvCxnSpPr>
                <p:cNvPr id="20" name="Straight Arrow Connector 19">
                  <a:extLst>
                    <a:ext uri="{FF2B5EF4-FFF2-40B4-BE49-F238E27FC236}">
                      <a16:creationId xmlns:a16="http://schemas.microsoft.com/office/drawing/2014/main" id="{7AD1F85D-618A-454D-85E9-8CF4BFDF8796}"/>
                    </a:ext>
                  </a:extLst>
                </p:cNvPr>
                <p:cNvCxnSpPr>
                  <a:cxnSpLocks/>
                  <a:stCxn id="24" idx="3"/>
                  <a:endCxn id="34" idx="1"/>
                </p:cNvCxnSpPr>
                <p:nvPr/>
              </p:nvCxnSpPr>
              <p:spPr>
                <a:xfrm>
                  <a:off x="6724650" y="3981450"/>
                  <a:ext cx="69764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Rectangle 20">
                  <a:extLst>
                    <a:ext uri="{FF2B5EF4-FFF2-40B4-BE49-F238E27FC236}">
                      <a16:creationId xmlns:a16="http://schemas.microsoft.com/office/drawing/2014/main" id="{4F1ABADA-1D4B-4824-843C-CD93A573E384}"/>
                    </a:ext>
                  </a:extLst>
                </p:cNvPr>
                <p:cNvSpPr/>
                <p:nvPr/>
              </p:nvSpPr>
              <p:spPr>
                <a:xfrm>
                  <a:off x="6937873" y="3595254"/>
                  <a:ext cx="389850" cy="369332"/>
                </a:xfrm>
                <a:prstGeom prst="rect">
                  <a:avLst/>
                </a:prstGeom>
              </p:spPr>
              <p:txBody>
                <a:bodyPr wrap="none">
                  <a:spAutoFit/>
                </a:bodyPr>
                <a:lstStyle/>
                <a:p>
                  <a:r>
                    <a:rPr lang="en-US" dirty="0"/>
                    <a:t>W</a:t>
                  </a:r>
                  <a:endParaRPr lang="en-IN" dirty="0"/>
                </a:p>
              </p:txBody>
            </p:sp>
            <p:grpSp>
              <p:nvGrpSpPr>
                <p:cNvPr id="22" name="Group 21">
                  <a:extLst>
                    <a:ext uri="{FF2B5EF4-FFF2-40B4-BE49-F238E27FC236}">
                      <a16:creationId xmlns:a16="http://schemas.microsoft.com/office/drawing/2014/main" id="{66094065-B179-4FE1-BE81-CB20125F636D}"/>
                    </a:ext>
                  </a:extLst>
                </p:cNvPr>
                <p:cNvGrpSpPr/>
                <p:nvPr/>
              </p:nvGrpSpPr>
              <p:grpSpPr>
                <a:xfrm>
                  <a:off x="6043508" y="3200400"/>
                  <a:ext cx="948833" cy="3009717"/>
                  <a:chOff x="6043508" y="3200400"/>
                  <a:chExt cx="948833" cy="3009717"/>
                </a:xfrm>
              </p:grpSpPr>
              <p:cxnSp>
                <p:nvCxnSpPr>
                  <p:cNvPr id="23" name="Straight Arrow Connector 22">
                    <a:extLst>
                      <a:ext uri="{FF2B5EF4-FFF2-40B4-BE49-F238E27FC236}">
                        <a16:creationId xmlns:a16="http://schemas.microsoft.com/office/drawing/2014/main" id="{E94C7C9C-C8F3-4BDD-9BDF-0F016E57021F}"/>
                      </a:ext>
                    </a:extLst>
                  </p:cNvPr>
                  <p:cNvCxnSpPr/>
                  <p:nvPr/>
                </p:nvCxnSpPr>
                <p:spPr>
                  <a:xfrm flipV="1">
                    <a:off x="638175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Rectangle 23">
                    <a:extLst>
                      <a:ext uri="{FF2B5EF4-FFF2-40B4-BE49-F238E27FC236}">
                        <a16:creationId xmlns:a16="http://schemas.microsoft.com/office/drawing/2014/main" id="{354A60B8-0DA7-477F-B0B3-B0F471E98B78}"/>
                      </a:ext>
                    </a:extLst>
                  </p:cNvPr>
                  <p:cNvSpPr/>
                  <p:nvPr/>
                </p:nvSpPr>
                <p:spPr>
                  <a:xfrm>
                    <a:off x="604350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74F85C01-D776-448C-84B6-49F9783FBFD8}"/>
                      </a:ext>
                    </a:extLst>
                  </p:cNvPr>
                  <p:cNvSpPr/>
                  <p:nvPr/>
                </p:nvSpPr>
                <p:spPr>
                  <a:xfrm>
                    <a:off x="6267450" y="33623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717ECB72-0809-4623-9222-129F73A21335}"/>
                      </a:ext>
                    </a:extLst>
                  </p:cNvPr>
                  <p:cNvSpPr/>
                  <p:nvPr/>
                </p:nvSpPr>
                <p:spPr>
                  <a:xfrm>
                    <a:off x="6267450" y="37147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3576D7BD-6549-42D0-8667-2D27F250B819}"/>
                      </a:ext>
                    </a:extLst>
                  </p:cNvPr>
                  <p:cNvSpPr/>
                  <p:nvPr/>
                </p:nvSpPr>
                <p:spPr>
                  <a:xfrm>
                    <a:off x="6267450" y="40767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127E5E86-0571-42D9-9615-081284196964}"/>
                      </a:ext>
                    </a:extLst>
                  </p:cNvPr>
                  <p:cNvSpPr/>
                  <p:nvPr/>
                </p:nvSpPr>
                <p:spPr>
                  <a:xfrm>
                    <a:off x="6267450" y="44291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F74E24EE-EF22-45E3-8E6A-BC261B43021B}"/>
                          </a:ext>
                        </a:extLst>
                      </p:cNvPr>
                      <p:cNvSpPr/>
                      <p:nvPr/>
                    </p:nvSpPr>
                    <p:spPr>
                      <a:xfrm>
                        <a:off x="6130695" y="5657850"/>
                        <a:ext cx="861646" cy="5522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d>
                                    <m:dPr>
                                      <m:ctrlPr>
                                        <a:rPr lang="en-US" sz="2800" i="1">
                                          <a:latin typeface="Cambria Math" panose="02040503050406030204" pitchFamily="18" charset="0"/>
                                        </a:rPr>
                                      </m:ctrlPr>
                                    </m:dPr>
                                    <m:e>
                                      <m:r>
                                        <a:rPr lang="en-US" sz="2800" i="1">
                                          <a:latin typeface="Cambria Math" panose="02040503050406030204" pitchFamily="18" charset="0"/>
                                        </a:rPr>
                                        <m:t>2</m:t>
                                      </m:r>
                                    </m:e>
                                  </m:d>
                                </m:sup>
                              </m:sSup>
                            </m:oMath>
                          </m:oMathPara>
                        </a14:m>
                        <a:endParaRPr lang="en-IN" sz="2800" dirty="0"/>
                      </a:p>
                    </p:txBody>
                  </p:sp>
                </mc:Choice>
                <mc:Fallback xmlns="">
                  <p:sp>
                    <p:nvSpPr>
                      <p:cNvPr id="31" name="Rectangle 30">
                        <a:extLst>
                          <a:ext uri="{FF2B5EF4-FFF2-40B4-BE49-F238E27FC236}">
                            <a16:creationId xmlns:a16="http://schemas.microsoft.com/office/drawing/2014/main" id="{F74E24EE-EF22-45E3-8E6A-BC261B43021B}"/>
                          </a:ext>
                        </a:extLst>
                      </p:cNvPr>
                      <p:cNvSpPr>
                        <a:spLocks noRot="1" noChangeAspect="1" noMove="1" noResize="1" noEditPoints="1" noAdjustHandles="1" noChangeArrowheads="1" noChangeShapeType="1" noTextEdit="1"/>
                      </p:cNvSpPr>
                      <p:nvPr/>
                    </p:nvSpPr>
                    <p:spPr>
                      <a:xfrm>
                        <a:off x="6130695" y="5657850"/>
                        <a:ext cx="861646" cy="552267"/>
                      </a:xfrm>
                      <a:prstGeom prst="rect">
                        <a:avLst/>
                      </a:prstGeom>
                      <a:blipFill>
                        <a:blip r:embed="rId5"/>
                        <a:stretch>
                          <a:fillRect/>
                        </a:stretch>
                      </a:blipFill>
                    </p:spPr>
                    <p:txBody>
                      <a:bodyPr/>
                      <a:lstStyle/>
                      <a:p>
                        <a:r>
                          <a:rPr lang="en-IN">
                            <a:noFill/>
                          </a:rPr>
                          <a:t> </a:t>
                        </a:r>
                      </a:p>
                    </p:txBody>
                  </p:sp>
                </mc:Fallback>
              </mc:AlternateContent>
            </p:grpSp>
          </p:grpSp>
        </p:grpSp>
      </p:grpSp>
      <p:grpSp>
        <p:nvGrpSpPr>
          <p:cNvPr id="32" name="Group 31">
            <a:extLst>
              <a:ext uri="{FF2B5EF4-FFF2-40B4-BE49-F238E27FC236}">
                <a16:creationId xmlns:a16="http://schemas.microsoft.com/office/drawing/2014/main" id="{AFA19609-60A4-4D82-8B44-F42E3BE6610F}"/>
              </a:ext>
            </a:extLst>
          </p:cNvPr>
          <p:cNvGrpSpPr/>
          <p:nvPr/>
        </p:nvGrpSpPr>
        <p:grpSpPr>
          <a:xfrm>
            <a:off x="7476874" y="2857501"/>
            <a:ext cx="1717074" cy="3368671"/>
            <a:chOff x="7476874" y="2857501"/>
            <a:chExt cx="1717074" cy="3368671"/>
          </a:xfrm>
        </p:grpSpPr>
        <p:cxnSp>
          <p:nvCxnSpPr>
            <p:cNvPr id="33" name="Straight Arrow Connector 32">
              <a:extLst>
                <a:ext uri="{FF2B5EF4-FFF2-40B4-BE49-F238E27FC236}">
                  <a16:creationId xmlns:a16="http://schemas.microsoft.com/office/drawing/2014/main" id="{365D193F-EEA2-4140-A23A-B7DCC939C177}"/>
                </a:ext>
              </a:extLst>
            </p:cNvPr>
            <p:cNvCxnSpPr/>
            <p:nvPr/>
          </p:nvCxnSpPr>
          <p:spPr>
            <a:xfrm flipV="1">
              <a:off x="800819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Rectangle 33">
              <a:extLst>
                <a:ext uri="{FF2B5EF4-FFF2-40B4-BE49-F238E27FC236}">
                  <a16:creationId xmlns:a16="http://schemas.microsoft.com/office/drawing/2014/main" id="{80CDE58E-D638-45AC-90B3-16E13CF9F934}"/>
                </a:ext>
              </a:extLst>
            </p:cNvPr>
            <p:cNvSpPr/>
            <p:nvPr/>
          </p:nvSpPr>
          <p:spPr>
            <a:xfrm>
              <a:off x="765089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049C2C13-0F5B-4389-B814-51C7A3419D68}"/>
                </a:ext>
              </a:extLst>
            </p:cNvPr>
            <p:cNvSpPr/>
            <p:nvPr/>
          </p:nvSpPr>
          <p:spPr>
            <a:xfrm>
              <a:off x="7917705" y="33051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D98811D6-E790-418D-AF52-681E21C58CAB}"/>
                </a:ext>
              </a:extLst>
            </p:cNvPr>
            <p:cNvSpPr/>
            <p:nvPr/>
          </p:nvSpPr>
          <p:spPr>
            <a:xfrm>
              <a:off x="7917705" y="36576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02DF4C01-440F-4184-8958-5C1D1FC56073}"/>
                </a:ext>
              </a:extLst>
            </p:cNvPr>
            <p:cNvSpPr/>
            <p:nvPr/>
          </p:nvSpPr>
          <p:spPr>
            <a:xfrm>
              <a:off x="7917705" y="40195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2FA075DD-001B-469A-BF82-726452A2DC68}"/>
                </a:ext>
              </a:extLst>
            </p:cNvPr>
            <p:cNvSpPr/>
            <p:nvPr/>
          </p:nvSpPr>
          <p:spPr>
            <a:xfrm>
              <a:off x="7917705" y="43719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40" name="Straight Arrow Connector 39">
              <a:extLst>
                <a:ext uri="{FF2B5EF4-FFF2-40B4-BE49-F238E27FC236}">
                  <a16:creationId xmlns:a16="http://schemas.microsoft.com/office/drawing/2014/main" id="{9CA4B749-A4AF-41DD-B351-B68C8CB46DDF}"/>
                </a:ext>
              </a:extLst>
            </p:cNvPr>
            <p:cNvCxnSpPr>
              <a:stCxn id="34" idx="3"/>
              <a:endCxn id="47" idx="1"/>
            </p:cNvCxnSpPr>
            <p:nvPr/>
          </p:nvCxnSpPr>
          <p:spPr>
            <a:xfrm>
              <a:off x="8332040" y="3981450"/>
              <a:ext cx="86190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1" name="Rectangle 40">
              <a:extLst>
                <a:ext uri="{FF2B5EF4-FFF2-40B4-BE49-F238E27FC236}">
                  <a16:creationId xmlns:a16="http://schemas.microsoft.com/office/drawing/2014/main" id="{A0153079-BD86-4B3B-9325-A9991CA54F07}"/>
                </a:ext>
              </a:extLst>
            </p:cNvPr>
            <p:cNvSpPr/>
            <p:nvPr/>
          </p:nvSpPr>
          <p:spPr>
            <a:xfrm>
              <a:off x="8577803" y="3630096"/>
              <a:ext cx="389850" cy="369332"/>
            </a:xfrm>
            <a:prstGeom prst="rect">
              <a:avLst/>
            </a:prstGeom>
          </p:spPr>
          <p:txBody>
            <a:bodyPr wrap="none">
              <a:spAutoFit/>
            </a:bodyPr>
            <a:lstStyle/>
            <a:p>
              <a:r>
                <a:rPr lang="en-US" dirty="0"/>
                <a:t>W</a:t>
              </a:r>
              <a:endParaRPr lang="en-IN" dirty="0"/>
            </a:p>
          </p:txBody>
        </p: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81D48938-FE43-4393-92D1-258F3FD9D84E}"/>
                    </a:ext>
                  </a:extLst>
                </p:cNvPr>
                <p:cNvSpPr/>
                <p:nvPr/>
              </p:nvSpPr>
              <p:spPr>
                <a:xfrm>
                  <a:off x="7476874" y="2857501"/>
                  <a:ext cx="817083"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sup>
                        </m:sSup>
                      </m:oMath>
                    </m:oMathPara>
                  </a14:m>
                  <a:endParaRPr lang="en-IN" dirty="0"/>
                </a:p>
              </p:txBody>
            </p:sp>
          </mc:Choice>
          <mc:Fallback xmlns="">
            <p:sp>
              <p:nvSpPr>
                <p:cNvPr id="42" name="Rectangle 41">
                  <a:extLst>
                    <a:ext uri="{FF2B5EF4-FFF2-40B4-BE49-F238E27FC236}">
                      <a16:creationId xmlns:a16="http://schemas.microsoft.com/office/drawing/2014/main" id="{81D48938-FE43-4393-92D1-258F3FD9D84E}"/>
                    </a:ext>
                  </a:extLst>
                </p:cNvPr>
                <p:cNvSpPr>
                  <a:spLocks noRot="1" noChangeAspect="1" noMove="1" noResize="1" noEditPoints="1" noAdjustHandles="1" noChangeArrowheads="1" noChangeShapeType="1" noTextEdit="1"/>
                </p:cNvSpPr>
                <p:nvPr/>
              </p:nvSpPr>
              <p:spPr>
                <a:xfrm>
                  <a:off x="7476874" y="2857501"/>
                  <a:ext cx="817083" cy="387927"/>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EC9DDA83-3A43-49B3-B3B6-B578BAAC20F6}"/>
                    </a:ext>
                  </a:extLst>
                </p:cNvPr>
                <p:cNvSpPr/>
                <p:nvPr/>
              </p:nvSpPr>
              <p:spPr>
                <a:xfrm>
                  <a:off x="7738126" y="5673905"/>
                  <a:ext cx="861646" cy="5522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d>
                              <m:dPr>
                                <m:ctrlPr>
                                  <a:rPr lang="en-US" sz="2800" i="1">
                                    <a:latin typeface="Cambria Math" panose="02040503050406030204" pitchFamily="18" charset="0"/>
                                  </a:rPr>
                                </m:ctrlPr>
                              </m:dPr>
                              <m:e>
                                <m:r>
                                  <a:rPr lang="en-US" sz="2800" i="1">
                                    <a:latin typeface="Cambria Math" panose="02040503050406030204" pitchFamily="18" charset="0"/>
                                  </a:rPr>
                                  <m:t>3</m:t>
                                </m:r>
                              </m:e>
                            </m:d>
                          </m:sup>
                        </m:sSup>
                      </m:oMath>
                    </m:oMathPara>
                  </a14:m>
                  <a:endParaRPr lang="en-IN" sz="2800" dirty="0"/>
                </a:p>
              </p:txBody>
            </p:sp>
          </mc:Choice>
          <mc:Fallback xmlns="">
            <p:sp>
              <p:nvSpPr>
                <p:cNvPr id="44" name="Rectangle 43">
                  <a:extLst>
                    <a:ext uri="{FF2B5EF4-FFF2-40B4-BE49-F238E27FC236}">
                      <a16:creationId xmlns:a16="http://schemas.microsoft.com/office/drawing/2014/main" id="{EC9DDA83-3A43-49B3-B3B6-B578BAAC20F6}"/>
                    </a:ext>
                  </a:extLst>
                </p:cNvPr>
                <p:cNvSpPr>
                  <a:spLocks noRot="1" noChangeAspect="1" noMove="1" noResize="1" noEditPoints="1" noAdjustHandles="1" noChangeArrowheads="1" noChangeShapeType="1" noTextEdit="1"/>
                </p:cNvSpPr>
                <p:nvPr/>
              </p:nvSpPr>
              <p:spPr>
                <a:xfrm>
                  <a:off x="7738126" y="5673905"/>
                  <a:ext cx="861646" cy="552267"/>
                </a:xfrm>
                <a:prstGeom prst="rect">
                  <a:avLst/>
                </a:prstGeom>
                <a:blipFill>
                  <a:blip r:embed="rId7"/>
                  <a:stretch>
                    <a:fillRect/>
                  </a:stretch>
                </a:blipFill>
              </p:spPr>
              <p:txBody>
                <a:bodyPr/>
                <a:lstStyle/>
                <a:p>
                  <a:r>
                    <a:rPr lang="en-IN">
                      <a:noFill/>
                    </a:rPr>
                    <a:t> </a:t>
                  </a:r>
                </a:p>
              </p:txBody>
            </p:sp>
          </mc:Fallback>
        </mc:AlternateContent>
      </p:grpSp>
      <p:grpSp>
        <p:nvGrpSpPr>
          <p:cNvPr id="45" name="Group 44">
            <a:extLst>
              <a:ext uri="{FF2B5EF4-FFF2-40B4-BE49-F238E27FC236}">
                <a16:creationId xmlns:a16="http://schemas.microsoft.com/office/drawing/2014/main" id="{FC77E54D-64FF-458A-94C9-D65714213917}"/>
              </a:ext>
            </a:extLst>
          </p:cNvPr>
          <p:cNvGrpSpPr/>
          <p:nvPr/>
        </p:nvGrpSpPr>
        <p:grpSpPr>
          <a:xfrm>
            <a:off x="9042818" y="2014104"/>
            <a:ext cx="2380498" cy="4184856"/>
            <a:chOff x="9042818" y="2014104"/>
            <a:chExt cx="2380498" cy="4184856"/>
          </a:xfrm>
        </p:grpSpPr>
        <p:cxnSp>
          <p:nvCxnSpPr>
            <p:cNvPr id="46" name="Straight Arrow Connector 45">
              <a:extLst>
                <a:ext uri="{FF2B5EF4-FFF2-40B4-BE49-F238E27FC236}">
                  <a16:creationId xmlns:a16="http://schemas.microsoft.com/office/drawing/2014/main" id="{2C0B5B26-C326-4544-9AF3-8DC527912543}"/>
                </a:ext>
              </a:extLst>
            </p:cNvPr>
            <p:cNvCxnSpPr/>
            <p:nvPr/>
          </p:nvCxnSpPr>
          <p:spPr>
            <a:xfrm flipV="1">
              <a:off x="955124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Rectangle 46">
              <a:extLst>
                <a:ext uri="{FF2B5EF4-FFF2-40B4-BE49-F238E27FC236}">
                  <a16:creationId xmlns:a16="http://schemas.microsoft.com/office/drawing/2014/main" id="{DD43C2C9-45EF-43B2-AC17-17BE6C997455}"/>
                </a:ext>
              </a:extLst>
            </p:cNvPr>
            <p:cNvSpPr/>
            <p:nvPr/>
          </p:nvSpPr>
          <p:spPr>
            <a:xfrm>
              <a:off x="919394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E463C0DA-D4E1-426F-B6D0-7DF75626AD45}"/>
                </a:ext>
              </a:extLst>
            </p:cNvPr>
            <p:cNvSpPr/>
            <p:nvPr/>
          </p:nvSpPr>
          <p:spPr>
            <a:xfrm>
              <a:off x="9436940" y="32956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F98DC45F-C95C-468A-B404-F1890CFD5F20}"/>
                </a:ext>
              </a:extLst>
            </p:cNvPr>
            <p:cNvSpPr/>
            <p:nvPr/>
          </p:nvSpPr>
          <p:spPr>
            <a:xfrm>
              <a:off x="9436940" y="36480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AEDB39BB-B257-432D-A9E9-9F29768059A9}"/>
                </a:ext>
              </a:extLst>
            </p:cNvPr>
            <p:cNvSpPr/>
            <p:nvPr/>
          </p:nvSpPr>
          <p:spPr>
            <a:xfrm>
              <a:off x="9436940" y="40100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F5FC6A09-2990-4BAF-9069-BD4F7CB8F038}"/>
                </a:ext>
              </a:extLst>
            </p:cNvPr>
            <p:cNvSpPr/>
            <p:nvPr/>
          </p:nvSpPr>
          <p:spPr>
            <a:xfrm>
              <a:off x="9436940" y="43624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52" name="Straight Arrow Connector 51">
              <a:extLst>
                <a:ext uri="{FF2B5EF4-FFF2-40B4-BE49-F238E27FC236}">
                  <a16:creationId xmlns:a16="http://schemas.microsoft.com/office/drawing/2014/main" id="{4E805F18-5EBE-4A36-ABD9-E180D41EB351}"/>
                </a:ext>
              </a:extLst>
            </p:cNvPr>
            <p:cNvCxnSpPr/>
            <p:nvPr/>
          </p:nvCxnSpPr>
          <p:spPr>
            <a:xfrm flipV="1">
              <a:off x="9551240" y="229552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0B6836FB-3A61-4562-B713-317B0BE43CB5}"/>
                </a:ext>
              </a:extLst>
            </p:cNvPr>
            <p:cNvCxnSpPr/>
            <p:nvPr/>
          </p:nvCxnSpPr>
          <p:spPr>
            <a:xfrm>
              <a:off x="9881187" y="3976687"/>
              <a:ext cx="86190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4" name="Rectangle 53">
              <a:extLst>
                <a:ext uri="{FF2B5EF4-FFF2-40B4-BE49-F238E27FC236}">
                  <a16:creationId xmlns:a16="http://schemas.microsoft.com/office/drawing/2014/main" id="{939B5DD6-212F-47C6-B379-9479290A8FCE}"/>
                </a:ext>
              </a:extLst>
            </p:cNvPr>
            <p:cNvSpPr/>
            <p:nvPr/>
          </p:nvSpPr>
          <p:spPr>
            <a:xfrm>
              <a:off x="10126950" y="3625333"/>
              <a:ext cx="389850" cy="369332"/>
            </a:xfrm>
            <a:prstGeom prst="rect">
              <a:avLst/>
            </a:prstGeom>
          </p:spPr>
          <p:txBody>
            <a:bodyPr wrap="none">
              <a:spAutoFit/>
            </a:bodyPr>
            <a:lstStyle/>
            <a:p>
              <a:r>
                <a:rPr lang="en-US" dirty="0"/>
                <a:t>W</a:t>
              </a:r>
              <a:endParaRPr lang="en-IN" dirty="0"/>
            </a:p>
          </p:txBody>
        </p:sp>
        <mc:AlternateContent xmlns:mc="http://schemas.openxmlformats.org/markup-compatibility/2006" xmlns:a14="http://schemas.microsoft.com/office/drawing/2010/main">
          <mc:Choice Requires="a14">
            <p:sp>
              <p:nvSpPr>
                <p:cNvPr id="55" name="Rectangle 54">
                  <a:extLst>
                    <a:ext uri="{FF2B5EF4-FFF2-40B4-BE49-F238E27FC236}">
                      <a16:creationId xmlns:a16="http://schemas.microsoft.com/office/drawing/2014/main" id="{19264044-163D-4302-8BEF-35B75B893FD0}"/>
                    </a:ext>
                  </a:extLst>
                </p:cNvPr>
                <p:cNvSpPr/>
                <p:nvPr/>
              </p:nvSpPr>
              <p:spPr>
                <a:xfrm>
                  <a:off x="9042818" y="2842779"/>
                  <a:ext cx="597471"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𝑡</m:t>
                                </m:r>
                              </m:e>
                            </m:d>
                          </m:sup>
                        </m:sSup>
                      </m:oMath>
                    </m:oMathPara>
                  </a14:m>
                  <a:endParaRPr lang="en-IN" dirty="0"/>
                </a:p>
              </p:txBody>
            </p:sp>
          </mc:Choice>
          <mc:Fallback xmlns="">
            <p:sp>
              <p:nvSpPr>
                <p:cNvPr id="55" name="Rectangle 54">
                  <a:extLst>
                    <a:ext uri="{FF2B5EF4-FFF2-40B4-BE49-F238E27FC236}">
                      <a16:creationId xmlns:a16="http://schemas.microsoft.com/office/drawing/2014/main" id="{19264044-163D-4302-8BEF-35B75B893FD0}"/>
                    </a:ext>
                  </a:extLst>
                </p:cNvPr>
                <p:cNvSpPr>
                  <a:spLocks noRot="1" noChangeAspect="1" noMove="1" noResize="1" noEditPoints="1" noAdjustHandles="1" noChangeArrowheads="1" noChangeShapeType="1" noTextEdit="1"/>
                </p:cNvSpPr>
                <p:nvPr/>
              </p:nvSpPr>
              <p:spPr>
                <a:xfrm>
                  <a:off x="9042818" y="2842779"/>
                  <a:ext cx="597471" cy="387927"/>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456EB42A-0331-488F-AD2C-D67F61670947}"/>
                    </a:ext>
                  </a:extLst>
                </p:cNvPr>
                <p:cNvSpPr/>
                <p:nvPr/>
              </p:nvSpPr>
              <p:spPr>
                <a:xfrm>
                  <a:off x="9275501" y="2014104"/>
                  <a:ext cx="886846"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𝐽</m:t>
                            </m:r>
                          </m:e>
                          <m:sup>
                            <m:d>
                              <m:dPr>
                                <m:ctrlPr>
                                  <a:rPr lang="en-US" i="1">
                                    <a:latin typeface="Cambria Math" panose="02040503050406030204" pitchFamily="18" charset="0"/>
                                  </a:rPr>
                                </m:ctrlPr>
                              </m:dPr>
                              <m:e>
                                <m:r>
                                  <a:rPr lang="en-US" b="0" i="1" smtClean="0">
                                    <a:latin typeface="Cambria Math" panose="02040503050406030204" pitchFamily="18" charset="0"/>
                                  </a:rPr>
                                  <m:t>𝑡</m:t>
                                </m:r>
                              </m:e>
                            </m:d>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oMath>
                    </m:oMathPara>
                  </a14:m>
                  <a:endParaRPr lang="en-IN" dirty="0"/>
                </a:p>
              </p:txBody>
            </p:sp>
          </mc:Choice>
          <mc:Fallback xmlns="">
            <p:sp>
              <p:nvSpPr>
                <p:cNvPr id="56" name="Rectangle 55">
                  <a:extLst>
                    <a:ext uri="{FF2B5EF4-FFF2-40B4-BE49-F238E27FC236}">
                      <a16:creationId xmlns:a16="http://schemas.microsoft.com/office/drawing/2014/main" id="{456EB42A-0331-488F-AD2C-D67F61670947}"/>
                    </a:ext>
                  </a:extLst>
                </p:cNvPr>
                <p:cNvSpPr>
                  <a:spLocks noRot="1" noChangeAspect="1" noMove="1" noResize="1" noEditPoints="1" noAdjustHandles="1" noChangeArrowheads="1" noChangeShapeType="1" noTextEdit="1"/>
                </p:cNvSpPr>
                <p:nvPr/>
              </p:nvSpPr>
              <p:spPr>
                <a:xfrm>
                  <a:off x="9275501" y="2014104"/>
                  <a:ext cx="886846" cy="387927"/>
                </a:xfrm>
                <a:prstGeom prst="rect">
                  <a:avLst/>
                </a:prstGeom>
                <a:blipFill>
                  <a:blip r:embed="rId9"/>
                  <a:stretch>
                    <a:fillRect b="-125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70911ED1-A42D-4933-9546-6A574A227DA3}"/>
                    </a:ext>
                  </a:extLst>
                </p:cNvPr>
                <p:cNvSpPr/>
                <p:nvPr/>
              </p:nvSpPr>
              <p:spPr>
                <a:xfrm>
                  <a:off x="10762563" y="3750230"/>
                  <a:ext cx="53572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oMath>
                    </m:oMathPara>
                  </a14:m>
                  <a:endParaRPr lang="en-IN" sz="2800" dirty="0"/>
                </a:p>
              </p:txBody>
            </p:sp>
          </mc:Choice>
          <mc:Fallback xmlns="">
            <p:sp>
              <p:nvSpPr>
                <p:cNvPr id="57" name="Rectangle 56">
                  <a:extLst>
                    <a:ext uri="{FF2B5EF4-FFF2-40B4-BE49-F238E27FC236}">
                      <a16:creationId xmlns:a16="http://schemas.microsoft.com/office/drawing/2014/main" id="{70911ED1-A42D-4933-9546-6A574A227DA3}"/>
                    </a:ext>
                  </a:extLst>
                </p:cNvPr>
                <p:cNvSpPr>
                  <a:spLocks noRot="1" noChangeAspect="1" noMove="1" noResize="1" noEditPoints="1" noAdjustHandles="1" noChangeArrowheads="1" noChangeShapeType="1" noTextEdit="1"/>
                </p:cNvSpPr>
                <p:nvPr/>
              </p:nvSpPr>
              <p:spPr>
                <a:xfrm>
                  <a:off x="10762563" y="3750230"/>
                  <a:ext cx="535724" cy="523220"/>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AF49FF0F-905B-424C-989A-093BB3A9259D}"/>
                    </a:ext>
                  </a:extLst>
                </p:cNvPr>
                <p:cNvSpPr/>
                <p:nvPr/>
              </p:nvSpPr>
              <p:spPr>
                <a:xfrm>
                  <a:off x="9275501" y="5657850"/>
                  <a:ext cx="862031" cy="541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a:latin typeface="Cambria Math" panose="02040503050406030204" pitchFamily="18" charset="0"/>
                              </a:rPr>
                              <m:t>𝑥</m:t>
                            </m:r>
                          </m:e>
                          <m:sup>
                            <m:r>
                              <a:rPr lang="en-US" sz="2800" b="0" i="1" smtClean="0">
                                <a:latin typeface="Cambria Math" panose="02040503050406030204" pitchFamily="18" charset="0"/>
                              </a:rPr>
                              <m:t>(</m:t>
                            </m:r>
                            <m:r>
                              <a:rPr lang="en-US" sz="2800" i="1">
                                <a:latin typeface="Cambria Math" panose="02040503050406030204" pitchFamily="18" charset="0"/>
                              </a:rPr>
                              <m:t>4</m:t>
                            </m:r>
                            <m:r>
                              <a:rPr lang="en-US" sz="2800" b="0" i="1" smtClean="0">
                                <a:latin typeface="Cambria Math" panose="02040503050406030204" pitchFamily="18" charset="0"/>
                              </a:rPr>
                              <m:t>)</m:t>
                            </m:r>
                          </m:sup>
                        </m:sSup>
                      </m:oMath>
                    </m:oMathPara>
                  </a14:m>
                  <a:endParaRPr lang="en-IN" sz="2800" dirty="0"/>
                </a:p>
              </p:txBody>
            </p:sp>
          </mc:Choice>
          <mc:Fallback xmlns="">
            <p:sp>
              <p:nvSpPr>
                <p:cNvPr id="59" name="Rectangle 58">
                  <a:extLst>
                    <a:ext uri="{FF2B5EF4-FFF2-40B4-BE49-F238E27FC236}">
                      <a16:creationId xmlns:a16="http://schemas.microsoft.com/office/drawing/2014/main" id="{AF49FF0F-905B-424C-989A-093BB3A9259D}"/>
                    </a:ext>
                  </a:extLst>
                </p:cNvPr>
                <p:cNvSpPr>
                  <a:spLocks noRot="1" noChangeAspect="1" noMove="1" noResize="1" noEditPoints="1" noAdjustHandles="1" noChangeArrowheads="1" noChangeShapeType="1" noTextEdit="1"/>
                </p:cNvSpPr>
                <p:nvPr/>
              </p:nvSpPr>
              <p:spPr>
                <a:xfrm>
                  <a:off x="9275501" y="5657850"/>
                  <a:ext cx="862031" cy="541110"/>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id="{8571B2E5-B912-4704-AFC5-1C1BE3048105}"/>
                    </a:ext>
                  </a:extLst>
                </p:cNvPr>
                <p:cNvSpPr/>
                <p:nvPr/>
              </p:nvSpPr>
              <p:spPr>
                <a:xfrm>
                  <a:off x="10887592" y="5472090"/>
                  <a:ext cx="53572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oMath>
                    </m:oMathPara>
                  </a14:m>
                  <a:endParaRPr lang="en-IN" sz="2800" dirty="0"/>
                </a:p>
              </p:txBody>
            </p:sp>
          </mc:Choice>
          <mc:Fallback xmlns="">
            <p:sp>
              <p:nvSpPr>
                <p:cNvPr id="60" name="Rectangle 59">
                  <a:extLst>
                    <a:ext uri="{FF2B5EF4-FFF2-40B4-BE49-F238E27FC236}">
                      <a16:creationId xmlns:a16="http://schemas.microsoft.com/office/drawing/2014/main" id="{8571B2E5-B912-4704-AFC5-1C1BE3048105}"/>
                    </a:ext>
                  </a:extLst>
                </p:cNvPr>
                <p:cNvSpPr>
                  <a:spLocks noRot="1" noChangeAspect="1" noMove="1" noResize="1" noEditPoints="1" noAdjustHandles="1" noChangeArrowheads="1" noChangeShapeType="1" noTextEdit="1"/>
                </p:cNvSpPr>
                <p:nvPr/>
              </p:nvSpPr>
              <p:spPr>
                <a:xfrm>
                  <a:off x="10887592" y="5472090"/>
                  <a:ext cx="535724" cy="523220"/>
                </a:xfrm>
                <a:prstGeom prst="rect">
                  <a:avLst/>
                </a:prstGeom>
                <a:blipFill>
                  <a:blip r:embed="rId12"/>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DEA1E57D-A6C5-4B05-9FFE-31CA8D577885}"/>
                  </a:ext>
                </a:extLst>
              </p:cNvPr>
              <p:cNvSpPr/>
              <p:nvPr/>
            </p:nvSpPr>
            <p:spPr>
              <a:xfrm>
                <a:off x="569195" y="1633103"/>
                <a:ext cx="6096000" cy="664926"/>
              </a:xfrm>
              <a:prstGeom prst="rect">
                <a:avLst/>
              </a:prstGeom>
            </p:spPr>
            <p:txBody>
              <a:bodyPr>
                <a:spAutoFit/>
              </a:bodyPr>
              <a:lstStyle/>
              <a:p>
                <a:r>
                  <a:rPr lang="en-US" dirty="0"/>
                  <a:t>Question: What’s the derivative 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𝐽</m:t>
                        </m:r>
                      </m:e>
                      <m:sup>
                        <m:d>
                          <m:dPr>
                            <m:ctrlPr>
                              <a:rPr lang="en-US" i="1">
                                <a:latin typeface="Cambria Math" panose="02040503050406030204" pitchFamily="18" charset="0"/>
                              </a:rPr>
                            </m:ctrlPr>
                          </m:dPr>
                          <m:e>
                            <m:r>
                              <a:rPr lang="en-US" b="0" i="1" smtClean="0">
                                <a:latin typeface="Cambria Math" panose="02040503050406030204" pitchFamily="18" charset="0"/>
                              </a:rPr>
                              <m:t>𝑡</m:t>
                            </m:r>
                          </m:e>
                        </m:d>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 </m:t>
                    </m:r>
                  </m:oMath>
                </a14:m>
                <a:r>
                  <a:rPr lang="en-US" dirty="0" err="1"/>
                  <a:t>w.r.t.</a:t>
                </a:r>
                <a:r>
                  <a:rPr lang="en-US" dirty="0"/>
                  <a:t> the repeated weight matrix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h</m:t>
                        </m:r>
                      </m:sub>
                    </m:sSub>
                  </m:oMath>
                </a14:m>
                <a:r>
                  <a:rPr lang="en-US" dirty="0"/>
                  <a:t>? </a:t>
                </a:r>
                <a:endParaRPr lang="en-IN" dirty="0"/>
              </a:p>
            </p:txBody>
          </p:sp>
        </mc:Choice>
        <mc:Fallback xmlns="">
          <p:sp>
            <p:nvSpPr>
              <p:cNvPr id="62" name="Rectangle 61">
                <a:extLst>
                  <a:ext uri="{FF2B5EF4-FFF2-40B4-BE49-F238E27FC236}">
                    <a16:creationId xmlns:a16="http://schemas.microsoft.com/office/drawing/2014/main" id="{DEA1E57D-A6C5-4B05-9FFE-31CA8D577885}"/>
                  </a:ext>
                </a:extLst>
              </p:cNvPr>
              <p:cNvSpPr>
                <a:spLocks noRot="1" noChangeAspect="1" noMove="1" noResize="1" noEditPoints="1" noAdjustHandles="1" noChangeArrowheads="1" noChangeShapeType="1" noTextEdit="1"/>
              </p:cNvSpPr>
              <p:nvPr/>
            </p:nvSpPr>
            <p:spPr>
              <a:xfrm>
                <a:off x="569195" y="1633103"/>
                <a:ext cx="6096000" cy="664926"/>
              </a:xfrm>
              <a:prstGeom prst="rect">
                <a:avLst/>
              </a:prstGeom>
              <a:blipFill>
                <a:blip r:embed="rId13"/>
                <a:stretch>
                  <a:fillRect l="-800" t="-2752" b="-13761"/>
                </a:stretch>
              </a:blipFill>
            </p:spPr>
            <p:txBody>
              <a:bodyPr/>
              <a:lstStyle/>
              <a:p>
                <a:r>
                  <a:rPr lang="en-IN">
                    <a:noFill/>
                  </a:rPr>
                  <a:t> </a:t>
                </a:r>
              </a:p>
            </p:txBody>
          </p:sp>
        </mc:Fallback>
      </mc:AlternateContent>
      <p:pic>
        <p:nvPicPr>
          <p:cNvPr id="63" name="Picture 62">
            <a:extLst>
              <a:ext uri="{FF2B5EF4-FFF2-40B4-BE49-F238E27FC236}">
                <a16:creationId xmlns:a16="http://schemas.microsoft.com/office/drawing/2014/main" id="{7DEF6476-5038-4FEB-9322-6125AD98DA41}"/>
              </a:ext>
            </a:extLst>
          </p:cNvPr>
          <p:cNvPicPr>
            <a:picLocks noChangeAspect="1"/>
          </p:cNvPicPr>
          <p:nvPr/>
        </p:nvPicPr>
        <p:blipFill>
          <a:blip r:embed="rId14"/>
          <a:stretch>
            <a:fillRect/>
          </a:stretch>
        </p:blipFill>
        <p:spPr>
          <a:xfrm>
            <a:off x="1093799" y="2378369"/>
            <a:ext cx="2623296" cy="861863"/>
          </a:xfrm>
          <a:prstGeom prst="rect">
            <a:avLst/>
          </a:prstGeom>
        </p:spPr>
      </p:pic>
      <p:sp>
        <p:nvSpPr>
          <p:cNvPr id="64" name="Rectangle 63">
            <a:extLst>
              <a:ext uri="{FF2B5EF4-FFF2-40B4-BE49-F238E27FC236}">
                <a16:creationId xmlns:a16="http://schemas.microsoft.com/office/drawing/2014/main" id="{20DB7AFC-40DB-492B-9ED5-E8818CEBA034}"/>
              </a:ext>
            </a:extLst>
          </p:cNvPr>
          <p:cNvSpPr/>
          <p:nvPr/>
        </p:nvSpPr>
        <p:spPr>
          <a:xfrm>
            <a:off x="457068" y="4142603"/>
            <a:ext cx="3519722" cy="923330"/>
          </a:xfrm>
          <a:prstGeom prst="rect">
            <a:avLst/>
          </a:prstGeom>
          <a:ln w="38100">
            <a:solidFill>
              <a:schemeClr val="accent2"/>
            </a:solidFill>
          </a:ln>
        </p:spPr>
        <p:txBody>
          <a:bodyPr wrap="square">
            <a:spAutoFit/>
          </a:bodyPr>
          <a:lstStyle/>
          <a:p>
            <a:r>
              <a:rPr lang="en-US" dirty="0"/>
              <a:t>“The gradient </a:t>
            </a:r>
            <a:r>
              <a:rPr lang="en-US" dirty="0" err="1"/>
              <a:t>w.r.t.</a:t>
            </a:r>
            <a:r>
              <a:rPr lang="en-US" dirty="0"/>
              <a:t> a repeated weight is the sum of the gradient </a:t>
            </a:r>
            <a:r>
              <a:rPr lang="en-US" dirty="0" err="1"/>
              <a:t>w.r.t.</a:t>
            </a:r>
            <a:r>
              <a:rPr lang="en-US" dirty="0"/>
              <a:t> each time it appears” </a:t>
            </a:r>
            <a:endParaRPr lang="en-IN" dirty="0"/>
          </a:p>
        </p:txBody>
      </p:sp>
      <p:cxnSp>
        <p:nvCxnSpPr>
          <p:cNvPr id="67" name="Straight Arrow Connector 66">
            <a:extLst>
              <a:ext uri="{FF2B5EF4-FFF2-40B4-BE49-F238E27FC236}">
                <a16:creationId xmlns:a16="http://schemas.microsoft.com/office/drawing/2014/main" id="{700DDAC8-C6F0-4AB6-9BC0-87DDF60666ED}"/>
              </a:ext>
            </a:extLst>
          </p:cNvPr>
          <p:cNvCxnSpPr>
            <a:cxnSpLocks/>
          </p:cNvCxnSpPr>
          <p:nvPr/>
        </p:nvCxnSpPr>
        <p:spPr>
          <a:xfrm>
            <a:off x="5218072" y="3957637"/>
            <a:ext cx="35800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68" name="Slide Number Placeholder 67">
            <a:extLst>
              <a:ext uri="{FF2B5EF4-FFF2-40B4-BE49-F238E27FC236}">
                <a16:creationId xmlns:a16="http://schemas.microsoft.com/office/drawing/2014/main" id="{C27A5579-E336-4E26-8F9C-D527B1D66310}"/>
              </a:ext>
            </a:extLst>
          </p:cNvPr>
          <p:cNvSpPr>
            <a:spLocks noGrp="1"/>
          </p:cNvSpPr>
          <p:nvPr>
            <p:ph type="sldNum" sz="quarter" idx="12"/>
          </p:nvPr>
        </p:nvSpPr>
        <p:spPr/>
        <p:txBody>
          <a:bodyPr/>
          <a:lstStyle/>
          <a:p>
            <a:fld id="{0F893E13-5E8A-4CE6-A6ED-A96D49CB6F0B}" type="slidenum">
              <a:rPr lang="en-IN" smtClean="0"/>
              <a:t>22</a:t>
            </a:fld>
            <a:endParaRPr lang="en-IN"/>
          </a:p>
        </p:txBody>
      </p:sp>
    </p:spTree>
    <p:extLst>
      <p:ext uri="{BB962C8B-B14F-4D97-AF65-F5344CB8AC3E}">
        <p14:creationId xmlns:p14="http://schemas.microsoft.com/office/powerpoint/2010/main" val="377030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7D90-AB25-46E1-9614-896A323CF3D4}"/>
              </a:ext>
            </a:extLst>
          </p:cNvPr>
          <p:cNvSpPr>
            <a:spLocks noGrp="1"/>
          </p:cNvSpPr>
          <p:nvPr>
            <p:ph type="title"/>
          </p:nvPr>
        </p:nvSpPr>
        <p:spPr>
          <a:xfrm>
            <a:off x="0" y="2346"/>
            <a:ext cx="6096000" cy="829508"/>
          </a:xfrm>
        </p:spPr>
        <p:txBody>
          <a:bodyPr/>
          <a:lstStyle/>
          <a:p>
            <a:r>
              <a:rPr lang="en-IN" dirty="0"/>
              <a:t>Backpropagation for RNNs</a:t>
            </a:r>
          </a:p>
        </p:txBody>
      </p:sp>
      <p:grpSp>
        <p:nvGrpSpPr>
          <p:cNvPr id="55" name="Group 54">
            <a:extLst>
              <a:ext uri="{FF2B5EF4-FFF2-40B4-BE49-F238E27FC236}">
                <a16:creationId xmlns:a16="http://schemas.microsoft.com/office/drawing/2014/main" id="{EA10D133-1D64-4792-97E8-23221C92D258}"/>
              </a:ext>
            </a:extLst>
          </p:cNvPr>
          <p:cNvGrpSpPr/>
          <p:nvPr/>
        </p:nvGrpSpPr>
        <p:grpSpPr>
          <a:xfrm>
            <a:off x="2560706" y="1814079"/>
            <a:ext cx="7070587" cy="4212068"/>
            <a:chOff x="4352729" y="2014104"/>
            <a:chExt cx="7070587" cy="4212068"/>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705D745-E1C8-48A8-8CDD-61471B711E48}"/>
                    </a:ext>
                  </a:extLst>
                </p:cNvPr>
                <p:cNvSpPr/>
                <p:nvPr/>
              </p:nvSpPr>
              <p:spPr>
                <a:xfrm>
                  <a:off x="4538558" y="5644862"/>
                  <a:ext cx="861646" cy="5522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𝑥</m:t>
                            </m:r>
                          </m:e>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e>
                            </m:d>
                          </m:sup>
                        </m:sSup>
                      </m:oMath>
                    </m:oMathPara>
                  </a14:m>
                  <a:endParaRPr lang="en-IN" sz="2800" dirty="0"/>
                </a:p>
              </p:txBody>
            </p:sp>
          </mc:Choice>
          <mc:Fallback xmlns="">
            <p:sp>
              <p:nvSpPr>
                <p:cNvPr id="4" name="Rectangle 3">
                  <a:extLst>
                    <a:ext uri="{FF2B5EF4-FFF2-40B4-BE49-F238E27FC236}">
                      <a16:creationId xmlns:a16="http://schemas.microsoft.com/office/drawing/2014/main" id="{4705D745-E1C8-48A8-8CDD-61471B711E48}"/>
                    </a:ext>
                  </a:extLst>
                </p:cNvPr>
                <p:cNvSpPr>
                  <a:spLocks noRot="1" noChangeAspect="1" noMove="1" noResize="1" noEditPoints="1" noAdjustHandles="1" noChangeArrowheads="1" noChangeShapeType="1" noTextEdit="1"/>
                </p:cNvSpPr>
                <p:nvPr/>
              </p:nvSpPr>
              <p:spPr>
                <a:xfrm>
                  <a:off x="4538558" y="5644862"/>
                  <a:ext cx="861646" cy="552267"/>
                </a:xfrm>
                <a:prstGeom prst="rect">
                  <a:avLst/>
                </a:prstGeom>
                <a:blipFill>
                  <a:blip r:embed="rId2"/>
                  <a:stretch>
                    <a:fillRect/>
                  </a:stretch>
                </a:blipFill>
              </p:spPr>
              <p:txBody>
                <a:bodyPr/>
                <a:lstStyle/>
                <a:p>
                  <a:r>
                    <a:rPr lang="en-IN">
                      <a:noFill/>
                    </a:rPr>
                    <a:t> </a:t>
                  </a:r>
                </a:p>
              </p:txBody>
            </p:sp>
          </mc:Fallback>
        </mc:AlternateContent>
        <p:cxnSp>
          <p:nvCxnSpPr>
            <p:cNvPr id="5" name="Straight Arrow Connector 4">
              <a:extLst>
                <a:ext uri="{FF2B5EF4-FFF2-40B4-BE49-F238E27FC236}">
                  <a16:creationId xmlns:a16="http://schemas.microsoft.com/office/drawing/2014/main" id="{20FBBB6C-369C-45DA-8DEB-728CFF74FCC5}"/>
                </a:ext>
              </a:extLst>
            </p:cNvPr>
            <p:cNvCxnSpPr/>
            <p:nvPr/>
          </p:nvCxnSpPr>
          <p:spPr>
            <a:xfrm flipV="1">
              <a:off x="4895850" y="473392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134B6B3F-7F7E-4F5E-A134-76B4E1A49957}"/>
                </a:ext>
              </a:extLst>
            </p:cNvPr>
            <p:cNvSpPr/>
            <p:nvPr/>
          </p:nvSpPr>
          <p:spPr>
            <a:xfrm>
              <a:off x="4538558" y="318135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E8D16246-A695-4DE8-9BA4-90507AD5A67D}"/>
                </a:ext>
              </a:extLst>
            </p:cNvPr>
            <p:cNvSpPr/>
            <p:nvPr/>
          </p:nvSpPr>
          <p:spPr>
            <a:xfrm>
              <a:off x="4781550" y="33432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8D736227-626A-4B1D-99EC-4E48B78F68A5}"/>
                </a:ext>
              </a:extLst>
            </p:cNvPr>
            <p:cNvSpPr/>
            <p:nvPr/>
          </p:nvSpPr>
          <p:spPr>
            <a:xfrm>
              <a:off x="4781550" y="36957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7A3F32F4-5E59-4996-A2A1-D8139B044E04}"/>
                </a:ext>
              </a:extLst>
            </p:cNvPr>
            <p:cNvSpPr/>
            <p:nvPr/>
          </p:nvSpPr>
          <p:spPr>
            <a:xfrm>
              <a:off x="4781550" y="40576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4AA508AC-EF5E-4D01-99CA-CC396C0CAF25}"/>
                </a:ext>
              </a:extLst>
            </p:cNvPr>
            <p:cNvSpPr/>
            <p:nvPr/>
          </p:nvSpPr>
          <p:spPr>
            <a:xfrm>
              <a:off x="4781550" y="44100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62190374-973B-423F-82CC-CEA941CF5ABF}"/>
                    </a:ext>
                  </a:extLst>
                </p:cNvPr>
                <p:cNvSpPr/>
                <p:nvPr/>
              </p:nvSpPr>
              <p:spPr>
                <a:xfrm>
                  <a:off x="4352729" y="2787361"/>
                  <a:ext cx="617027"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IN" dirty="0"/>
                </a:p>
              </p:txBody>
            </p:sp>
          </mc:Choice>
          <mc:Fallback xmlns="">
            <p:sp>
              <p:nvSpPr>
                <p:cNvPr id="11" name="Rectangle 10">
                  <a:extLst>
                    <a:ext uri="{FF2B5EF4-FFF2-40B4-BE49-F238E27FC236}">
                      <a16:creationId xmlns:a16="http://schemas.microsoft.com/office/drawing/2014/main" id="{62190374-973B-423F-82CC-CEA941CF5ABF}"/>
                    </a:ext>
                  </a:extLst>
                </p:cNvPr>
                <p:cNvSpPr>
                  <a:spLocks noRot="1" noChangeAspect="1" noMove="1" noResize="1" noEditPoints="1" noAdjustHandles="1" noChangeArrowheads="1" noChangeShapeType="1" noTextEdit="1"/>
                </p:cNvSpPr>
                <p:nvPr/>
              </p:nvSpPr>
              <p:spPr>
                <a:xfrm>
                  <a:off x="4352729" y="2787361"/>
                  <a:ext cx="617027" cy="387927"/>
                </a:xfrm>
                <a:prstGeom prst="rect">
                  <a:avLst/>
                </a:prstGeom>
                <a:blipFill>
                  <a:blip r:embed="rId3"/>
                  <a:stretch>
                    <a:fillRect/>
                  </a:stretch>
                </a:blipFill>
              </p:spPr>
              <p:txBody>
                <a:bodyPr/>
                <a:lstStyle/>
                <a:p>
                  <a:r>
                    <a:rPr lang="en-IN">
                      <a:noFill/>
                    </a:rPr>
                    <a:t> </a:t>
                  </a:r>
                </a:p>
              </p:txBody>
            </p:sp>
          </mc:Fallback>
        </mc:AlternateContent>
        <p:grpSp>
          <p:nvGrpSpPr>
            <p:cNvPr id="12" name="Group 11">
              <a:extLst>
                <a:ext uri="{FF2B5EF4-FFF2-40B4-BE49-F238E27FC236}">
                  <a16:creationId xmlns:a16="http://schemas.microsoft.com/office/drawing/2014/main" id="{6F6A57A7-EACA-449F-8FDB-57840CEBE91A}"/>
                </a:ext>
              </a:extLst>
            </p:cNvPr>
            <p:cNvGrpSpPr/>
            <p:nvPr/>
          </p:nvGrpSpPr>
          <p:grpSpPr>
            <a:xfrm>
              <a:off x="5829300" y="2818535"/>
              <a:ext cx="1821598" cy="3391582"/>
              <a:chOff x="5600700" y="2818535"/>
              <a:chExt cx="1821598" cy="3391582"/>
            </a:xfrm>
          </p:grpSpPr>
          <p:sp>
            <p:nvSpPr>
              <p:cNvPr id="13" name="Rectangle 12">
                <a:extLst>
                  <a:ext uri="{FF2B5EF4-FFF2-40B4-BE49-F238E27FC236}">
                    <a16:creationId xmlns:a16="http://schemas.microsoft.com/office/drawing/2014/main" id="{908EB167-1C13-4BC0-9E3F-90827C873854}"/>
                  </a:ext>
                </a:extLst>
              </p:cNvPr>
              <p:cNvSpPr/>
              <p:nvPr/>
            </p:nvSpPr>
            <p:spPr>
              <a:xfrm>
                <a:off x="5614219" y="3552392"/>
                <a:ext cx="389850" cy="369332"/>
              </a:xfrm>
              <a:prstGeom prst="rect">
                <a:avLst/>
              </a:prstGeom>
            </p:spPr>
            <p:txBody>
              <a:bodyPr wrap="none">
                <a:spAutoFit/>
              </a:bodyPr>
              <a:lstStyle/>
              <a:p>
                <a:r>
                  <a:rPr lang="en-US" dirty="0"/>
                  <a:t>W</a:t>
                </a:r>
                <a:endParaRPr lang="en-IN" dirty="0"/>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16DB2714-F43A-4D2C-ABA4-414D6448732F}"/>
                      </a:ext>
                    </a:extLst>
                  </p:cNvPr>
                  <p:cNvSpPr/>
                  <p:nvPr/>
                </p:nvSpPr>
                <p:spPr>
                  <a:xfrm>
                    <a:off x="5848112" y="2818535"/>
                    <a:ext cx="817083"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−2</m:t>
                                  </m:r>
                                </m:e>
                              </m:d>
                            </m:sup>
                          </m:sSup>
                        </m:oMath>
                      </m:oMathPara>
                    </a14:m>
                    <a:endParaRPr lang="en-IN" dirty="0"/>
                  </a:p>
                </p:txBody>
              </p:sp>
            </mc:Choice>
            <mc:Fallback xmlns="">
              <p:sp>
                <p:nvSpPr>
                  <p:cNvPr id="14" name="Rectangle 13">
                    <a:extLst>
                      <a:ext uri="{FF2B5EF4-FFF2-40B4-BE49-F238E27FC236}">
                        <a16:creationId xmlns:a16="http://schemas.microsoft.com/office/drawing/2014/main" id="{16DB2714-F43A-4D2C-ABA4-414D6448732F}"/>
                      </a:ext>
                    </a:extLst>
                  </p:cNvPr>
                  <p:cNvSpPr>
                    <a:spLocks noRot="1" noChangeAspect="1" noMove="1" noResize="1" noEditPoints="1" noAdjustHandles="1" noChangeArrowheads="1" noChangeShapeType="1" noTextEdit="1"/>
                  </p:cNvSpPr>
                  <p:nvPr/>
                </p:nvSpPr>
                <p:spPr>
                  <a:xfrm>
                    <a:off x="5848112" y="2818535"/>
                    <a:ext cx="817083" cy="387927"/>
                  </a:xfrm>
                  <a:prstGeom prst="rect">
                    <a:avLst/>
                  </a:prstGeom>
                  <a:blipFill>
                    <a:blip r:embed="rId4"/>
                    <a:stretch>
                      <a:fillRect/>
                    </a:stretch>
                  </a:blipFill>
                </p:spPr>
                <p:txBody>
                  <a:bodyPr/>
                  <a:lstStyle/>
                  <a:p>
                    <a:r>
                      <a:rPr lang="en-IN">
                        <a:noFill/>
                      </a:rPr>
                      <a:t> </a:t>
                    </a:r>
                  </a:p>
                </p:txBody>
              </p:sp>
            </mc:Fallback>
          </mc:AlternateContent>
          <p:grpSp>
            <p:nvGrpSpPr>
              <p:cNvPr id="15" name="Group 14">
                <a:extLst>
                  <a:ext uri="{FF2B5EF4-FFF2-40B4-BE49-F238E27FC236}">
                    <a16:creationId xmlns:a16="http://schemas.microsoft.com/office/drawing/2014/main" id="{A29B6D0B-DA59-4B8F-95EB-C70FB5C7D471}"/>
                  </a:ext>
                </a:extLst>
              </p:cNvPr>
              <p:cNvGrpSpPr/>
              <p:nvPr/>
            </p:nvGrpSpPr>
            <p:grpSpPr>
              <a:xfrm>
                <a:off x="5600700" y="3200400"/>
                <a:ext cx="1821598" cy="3009717"/>
                <a:chOff x="5600700" y="3200400"/>
                <a:chExt cx="1821598" cy="3009717"/>
              </a:xfrm>
            </p:grpSpPr>
            <p:cxnSp>
              <p:nvCxnSpPr>
                <p:cNvPr id="16" name="Straight Arrow Connector 15">
                  <a:extLst>
                    <a:ext uri="{FF2B5EF4-FFF2-40B4-BE49-F238E27FC236}">
                      <a16:creationId xmlns:a16="http://schemas.microsoft.com/office/drawing/2014/main" id="{001D5D6E-6B15-4D30-A99D-DB6E11CE60DF}"/>
                    </a:ext>
                  </a:extLst>
                </p:cNvPr>
                <p:cNvCxnSpPr>
                  <a:cxnSpLocks/>
                </p:cNvCxnSpPr>
                <p:nvPr/>
              </p:nvCxnSpPr>
              <p:spPr>
                <a:xfrm>
                  <a:off x="5600700" y="3962400"/>
                  <a:ext cx="357083" cy="0"/>
                </a:xfrm>
                <a:prstGeom prst="straightConnector1">
                  <a:avLst/>
                </a:prstGeom>
                <a:ln>
                  <a:prstDash val="sysDash"/>
                  <a:tailEnd type="none"/>
                </a:ln>
              </p:spPr>
              <p:style>
                <a:lnRef idx="3">
                  <a:schemeClr val="accent2"/>
                </a:lnRef>
                <a:fillRef idx="0">
                  <a:schemeClr val="accent2"/>
                </a:fillRef>
                <a:effectRef idx="2">
                  <a:schemeClr val="accent2"/>
                </a:effectRef>
                <a:fontRef idx="minor">
                  <a:schemeClr val="tx1"/>
                </a:fontRef>
              </p:style>
            </p:cxnSp>
            <p:grpSp>
              <p:nvGrpSpPr>
                <p:cNvPr id="17" name="Group 16">
                  <a:extLst>
                    <a:ext uri="{FF2B5EF4-FFF2-40B4-BE49-F238E27FC236}">
                      <a16:creationId xmlns:a16="http://schemas.microsoft.com/office/drawing/2014/main" id="{B05C2906-8893-4945-A21A-ED204A252BE3}"/>
                    </a:ext>
                  </a:extLst>
                </p:cNvPr>
                <p:cNvGrpSpPr/>
                <p:nvPr/>
              </p:nvGrpSpPr>
              <p:grpSpPr>
                <a:xfrm>
                  <a:off x="6043508" y="3200400"/>
                  <a:ext cx="1378790" cy="3009717"/>
                  <a:chOff x="6043508" y="3200400"/>
                  <a:chExt cx="1378790" cy="3009717"/>
                </a:xfrm>
              </p:grpSpPr>
              <p:cxnSp>
                <p:nvCxnSpPr>
                  <p:cNvPr id="18" name="Straight Arrow Connector 17">
                    <a:extLst>
                      <a:ext uri="{FF2B5EF4-FFF2-40B4-BE49-F238E27FC236}">
                        <a16:creationId xmlns:a16="http://schemas.microsoft.com/office/drawing/2014/main" id="{D715E352-430E-4C14-8773-28ED251F9E67}"/>
                      </a:ext>
                    </a:extLst>
                  </p:cNvPr>
                  <p:cNvCxnSpPr>
                    <a:cxnSpLocks/>
                    <a:stCxn id="22" idx="3"/>
                    <a:endCxn id="30" idx="1"/>
                  </p:cNvCxnSpPr>
                  <p:nvPr/>
                </p:nvCxnSpPr>
                <p:spPr>
                  <a:xfrm>
                    <a:off x="6724650" y="3981450"/>
                    <a:ext cx="69764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Rectangle 18">
                    <a:extLst>
                      <a:ext uri="{FF2B5EF4-FFF2-40B4-BE49-F238E27FC236}">
                        <a16:creationId xmlns:a16="http://schemas.microsoft.com/office/drawing/2014/main" id="{A1BE0C94-0C3B-4506-8082-7E0CD4B2BD83}"/>
                      </a:ext>
                    </a:extLst>
                  </p:cNvPr>
                  <p:cNvSpPr/>
                  <p:nvPr/>
                </p:nvSpPr>
                <p:spPr>
                  <a:xfrm>
                    <a:off x="6937873" y="3595254"/>
                    <a:ext cx="389850" cy="369332"/>
                  </a:xfrm>
                  <a:prstGeom prst="rect">
                    <a:avLst/>
                  </a:prstGeom>
                </p:spPr>
                <p:txBody>
                  <a:bodyPr wrap="none">
                    <a:spAutoFit/>
                  </a:bodyPr>
                  <a:lstStyle/>
                  <a:p>
                    <a:r>
                      <a:rPr lang="en-US" dirty="0"/>
                      <a:t>W</a:t>
                    </a:r>
                    <a:endParaRPr lang="en-IN" dirty="0"/>
                  </a:p>
                </p:txBody>
              </p:sp>
              <p:grpSp>
                <p:nvGrpSpPr>
                  <p:cNvPr id="20" name="Group 19">
                    <a:extLst>
                      <a:ext uri="{FF2B5EF4-FFF2-40B4-BE49-F238E27FC236}">
                        <a16:creationId xmlns:a16="http://schemas.microsoft.com/office/drawing/2014/main" id="{AF7EA6DA-40D0-4597-9A3C-5BE9F60E5F3F}"/>
                      </a:ext>
                    </a:extLst>
                  </p:cNvPr>
                  <p:cNvGrpSpPr/>
                  <p:nvPr/>
                </p:nvGrpSpPr>
                <p:grpSpPr>
                  <a:xfrm>
                    <a:off x="6043508" y="3200400"/>
                    <a:ext cx="948833" cy="3009717"/>
                    <a:chOff x="6043508" y="3200400"/>
                    <a:chExt cx="948833" cy="3009717"/>
                  </a:xfrm>
                </p:grpSpPr>
                <p:cxnSp>
                  <p:nvCxnSpPr>
                    <p:cNvPr id="21" name="Straight Arrow Connector 20">
                      <a:extLst>
                        <a:ext uri="{FF2B5EF4-FFF2-40B4-BE49-F238E27FC236}">
                          <a16:creationId xmlns:a16="http://schemas.microsoft.com/office/drawing/2014/main" id="{BA908204-EEB1-4496-ABE9-4EE994092D45}"/>
                        </a:ext>
                      </a:extLst>
                    </p:cNvPr>
                    <p:cNvCxnSpPr/>
                    <p:nvPr/>
                  </p:nvCxnSpPr>
                  <p:spPr>
                    <a:xfrm flipV="1">
                      <a:off x="638175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Rectangle 21">
                      <a:extLst>
                        <a:ext uri="{FF2B5EF4-FFF2-40B4-BE49-F238E27FC236}">
                          <a16:creationId xmlns:a16="http://schemas.microsoft.com/office/drawing/2014/main" id="{881257C5-87F5-4C2F-B166-9268C335717D}"/>
                        </a:ext>
                      </a:extLst>
                    </p:cNvPr>
                    <p:cNvSpPr/>
                    <p:nvPr/>
                  </p:nvSpPr>
                  <p:spPr>
                    <a:xfrm>
                      <a:off x="604350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580D2FF4-2889-4DC2-ADA6-C28B1E955E5D}"/>
                        </a:ext>
                      </a:extLst>
                    </p:cNvPr>
                    <p:cNvSpPr/>
                    <p:nvPr/>
                  </p:nvSpPr>
                  <p:spPr>
                    <a:xfrm>
                      <a:off x="6267450" y="33623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DFAAC692-3E25-4B63-AA22-2ECEAE12A35C}"/>
                        </a:ext>
                      </a:extLst>
                    </p:cNvPr>
                    <p:cNvSpPr/>
                    <p:nvPr/>
                  </p:nvSpPr>
                  <p:spPr>
                    <a:xfrm>
                      <a:off x="6267450" y="37147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F07B2682-A8D6-4704-BC1C-5A8E8E24375F}"/>
                        </a:ext>
                      </a:extLst>
                    </p:cNvPr>
                    <p:cNvSpPr/>
                    <p:nvPr/>
                  </p:nvSpPr>
                  <p:spPr>
                    <a:xfrm>
                      <a:off x="6267450" y="40767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C930D1CD-2B46-4D58-939E-A9B1C0C38A8A}"/>
                        </a:ext>
                      </a:extLst>
                    </p:cNvPr>
                    <p:cNvSpPr/>
                    <p:nvPr/>
                  </p:nvSpPr>
                  <p:spPr>
                    <a:xfrm>
                      <a:off x="6267450" y="44291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6DC9D674-F5C0-4F2A-9B65-3C4F6C55C50A}"/>
                            </a:ext>
                          </a:extLst>
                        </p:cNvPr>
                        <p:cNvSpPr/>
                        <p:nvPr/>
                      </p:nvSpPr>
                      <p:spPr>
                        <a:xfrm>
                          <a:off x="6130695" y="5657850"/>
                          <a:ext cx="861646" cy="5522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d>
                                      <m:dPr>
                                        <m:ctrlPr>
                                          <a:rPr lang="en-US" sz="2800" i="1">
                                            <a:latin typeface="Cambria Math" panose="02040503050406030204" pitchFamily="18" charset="0"/>
                                          </a:rPr>
                                        </m:ctrlPr>
                                      </m:dPr>
                                      <m:e>
                                        <m:r>
                                          <a:rPr lang="en-US" sz="2800" i="1">
                                            <a:latin typeface="Cambria Math" panose="02040503050406030204" pitchFamily="18" charset="0"/>
                                          </a:rPr>
                                          <m:t>2</m:t>
                                        </m:r>
                                      </m:e>
                                    </m:d>
                                  </m:sup>
                                </m:sSup>
                              </m:oMath>
                            </m:oMathPara>
                          </a14:m>
                          <a:endParaRPr lang="en-IN" sz="2800" dirty="0"/>
                        </a:p>
                      </p:txBody>
                    </p:sp>
                  </mc:Choice>
                  <mc:Fallback xmlns="">
                    <p:sp>
                      <p:nvSpPr>
                        <p:cNvPr id="27" name="Rectangle 26">
                          <a:extLst>
                            <a:ext uri="{FF2B5EF4-FFF2-40B4-BE49-F238E27FC236}">
                              <a16:creationId xmlns:a16="http://schemas.microsoft.com/office/drawing/2014/main" id="{6DC9D674-F5C0-4F2A-9B65-3C4F6C55C50A}"/>
                            </a:ext>
                          </a:extLst>
                        </p:cNvPr>
                        <p:cNvSpPr>
                          <a:spLocks noRot="1" noChangeAspect="1" noMove="1" noResize="1" noEditPoints="1" noAdjustHandles="1" noChangeArrowheads="1" noChangeShapeType="1" noTextEdit="1"/>
                        </p:cNvSpPr>
                        <p:nvPr/>
                      </p:nvSpPr>
                      <p:spPr>
                        <a:xfrm>
                          <a:off x="6130695" y="5657850"/>
                          <a:ext cx="861646" cy="552267"/>
                        </a:xfrm>
                        <a:prstGeom prst="rect">
                          <a:avLst/>
                        </a:prstGeom>
                        <a:blipFill>
                          <a:blip r:embed="rId5"/>
                          <a:stretch>
                            <a:fillRect/>
                          </a:stretch>
                        </a:blipFill>
                      </p:spPr>
                      <p:txBody>
                        <a:bodyPr/>
                        <a:lstStyle/>
                        <a:p>
                          <a:r>
                            <a:rPr lang="en-IN">
                              <a:noFill/>
                            </a:rPr>
                            <a:t> </a:t>
                          </a:r>
                        </a:p>
                      </p:txBody>
                    </p:sp>
                  </mc:Fallback>
                </mc:AlternateContent>
              </p:grpSp>
            </p:grpSp>
          </p:grpSp>
        </p:grpSp>
        <p:grpSp>
          <p:nvGrpSpPr>
            <p:cNvPr id="28" name="Group 27">
              <a:extLst>
                <a:ext uri="{FF2B5EF4-FFF2-40B4-BE49-F238E27FC236}">
                  <a16:creationId xmlns:a16="http://schemas.microsoft.com/office/drawing/2014/main" id="{7DE088C6-5FDC-4564-9730-27B6FC93FF59}"/>
                </a:ext>
              </a:extLst>
            </p:cNvPr>
            <p:cNvGrpSpPr/>
            <p:nvPr/>
          </p:nvGrpSpPr>
          <p:grpSpPr>
            <a:xfrm>
              <a:off x="7476874" y="2857501"/>
              <a:ext cx="1717074" cy="3368671"/>
              <a:chOff x="7476874" y="2857501"/>
              <a:chExt cx="1717074" cy="3368671"/>
            </a:xfrm>
          </p:grpSpPr>
          <p:cxnSp>
            <p:nvCxnSpPr>
              <p:cNvPr id="29" name="Straight Arrow Connector 28">
                <a:extLst>
                  <a:ext uri="{FF2B5EF4-FFF2-40B4-BE49-F238E27FC236}">
                    <a16:creationId xmlns:a16="http://schemas.microsoft.com/office/drawing/2014/main" id="{589E5AA9-9894-4B19-8A2F-76188AA529DE}"/>
                  </a:ext>
                </a:extLst>
              </p:cNvPr>
              <p:cNvCxnSpPr/>
              <p:nvPr/>
            </p:nvCxnSpPr>
            <p:spPr>
              <a:xfrm flipV="1">
                <a:off x="800819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Rectangle 29">
                <a:extLst>
                  <a:ext uri="{FF2B5EF4-FFF2-40B4-BE49-F238E27FC236}">
                    <a16:creationId xmlns:a16="http://schemas.microsoft.com/office/drawing/2014/main" id="{470A260E-7783-4E89-AD1D-2C93D446C5FB}"/>
                  </a:ext>
                </a:extLst>
              </p:cNvPr>
              <p:cNvSpPr/>
              <p:nvPr/>
            </p:nvSpPr>
            <p:spPr>
              <a:xfrm>
                <a:off x="765089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5C90803F-CA14-4993-BFFB-01F4B747BFCE}"/>
                  </a:ext>
                </a:extLst>
              </p:cNvPr>
              <p:cNvSpPr/>
              <p:nvPr/>
            </p:nvSpPr>
            <p:spPr>
              <a:xfrm>
                <a:off x="7917705" y="33051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90A1DE12-A9C3-431A-A552-4B730E909D34}"/>
                  </a:ext>
                </a:extLst>
              </p:cNvPr>
              <p:cNvSpPr/>
              <p:nvPr/>
            </p:nvSpPr>
            <p:spPr>
              <a:xfrm>
                <a:off x="7917705" y="36576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FB1B6006-4366-4730-9D8C-39668396B1EF}"/>
                  </a:ext>
                </a:extLst>
              </p:cNvPr>
              <p:cNvSpPr/>
              <p:nvPr/>
            </p:nvSpPr>
            <p:spPr>
              <a:xfrm>
                <a:off x="7917705" y="40195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C2496A6D-D26B-4A0A-AE93-C9C2BB765D30}"/>
                  </a:ext>
                </a:extLst>
              </p:cNvPr>
              <p:cNvSpPr/>
              <p:nvPr/>
            </p:nvSpPr>
            <p:spPr>
              <a:xfrm>
                <a:off x="7917705" y="43719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35" name="Straight Arrow Connector 34">
                <a:extLst>
                  <a:ext uri="{FF2B5EF4-FFF2-40B4-BE49-F238E27FC236}">
                    <a16:creationId xmlns:a16="http://schemas.microsoft.com/office/drawing/2014/main" id="{4BEB4804-C668-4C81-BCE6-C7B8727A0A8A}"/>
                  </a:ext>
                </a:extLst>
              </p:cNvPr>
              <p:cNvCxnSpPr>
                <a:stCxn id="30" idx="3"/>
                <a:endCxn id="41" idx="1"/>
              </p:cNvCxnSpPr>
              <p:nvPr/>
            </p:nvCxnSpPr>
            <p:spPr>
              <a:xfrm>
                <a:off x="8332040" y="3981450"/>
                <a:ext cx="86190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6" name="Rectangle 35">
                <a:extLst>
                  <a:ext uri="{FF2B5EF4-FFF2-40B4-BE49-F238E27FC236}">
                    <a16:creationId xmlns:a16="http://schemas.microsoft.com/office/drawing/2014/main" id="{A07A8E92-5432-4DE4-A146-E6B9CD1753B5}"/>
                  </a:ext>
                </a:extLst>
              </p:cNvPr>
              <p:cNvSpPr/>
              <p:nvPr/>
            </p:nvSpPr>
            <p:spPr>
              <a:xfrm>
                <a:off x="8577803" y="3630096"/>
                <a:ext cx="389850" cy="369332"/>
              </a:xfrm>
              <a:prstGeom prst="rect">
                <a:avLst/>
              </a:prstGeom>
            </p:spPr>
            <p:txBody>
              <a:bodyPr wrap="none">
                <a:spAutoFit/>
              </a:bodyPr>
              <a:lstStyle/>
              <a:p>
                <a:r>
                  <a:rPr lang="en-US" dirty="0"/>
                  <a:t>W</a:t>
                </a:r>
                <a:endParaRPr lang="en-IN" dirty="0"/>
              </a:p>
            </p:txBody>
          </p:sp>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B1ACBD0B-10F2-4C35-80BD-4B12C1993B0B}"/>
                      </a:ext>
                    </a:extLst>
                  </p:cNvPr>
                  <p:cNvSpPr/>
                  <p:nvPr/>
                </p:nvSpPr>
                <p:spPr>
                  <a:xfrm>
                    <a:off x="7476874" y="2857501"/>
                    <a:ext cx="817083"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sup>
                          </m:sSup>
                        </m:oMath>
                      </m:oMathPara>
                    </a14:m>
                    <a:endParaRPr lang="en-IN" dirty="0"/>
                  </a:p>
                </p:txBody>
              </p:sp>
            </mc:Choice>
            <mc:Fallback xmlns="">
              <p:sp>
                <p:nvSpPr>
                  <p:cNvPr id="37" name="Rectangle 36">
                    <a:extLst>
                      <a:ext uri="{FF2B5EF4-FFF2-40B4-BE49-F238E27FC236}">
                        <a16:creationId xmlns:a16="http://schemas.microsoft.com/office/drawing/2014/main" id="{B1ACBD0B-10F2-4C35-80BD-4B12C1993B0B}"/>
                      </a:ext>
                    </a:extLst>
                  </p:cNvPr>
                  <p:cNvSpPr>
                    <a:spLocks noRot="1" noChangeAspect="1" noMove="1" noResize="1" noEditPoints="1" noAdjustHandles="1" noChangeArrowheads="1" noChangeShapeType="1" noTextEdit="1"/>
                  </p:cNvSpPr>
                  <p:nvPr/>
                </p:nvSpPr>
                <p:spPr>
                  <a:xfrm>
                    <a:off x="7476874" y="2857501"/>
                    <a:ext cx="817083" cy="387927"/>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6E053150-739E-4208-A654-C1AC38419398}"/>
                      </a:ext>
                    </a:extLst>
                  </p:cNvPr>
                  <p:cNvSpPr/>
                  <p:nvPr/>
                </p:nvSpPr>
                <p:spPr>
                  <a:xfrm>
                    <a:off x="7738126" y="5673905"/>
                    <a:ext cx="861646" cy="5522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d>
                                <m:dPr>
                                  <m:ctrlPr>
                                    <a:rPr lang="en-US" sz="2800" i="1">
                                      <a:latin typeface="Cambria Math" panose="02040503050406030204" pitchFamily="18" charset="0"/>
                                    </a:rPr>
                                  </m:ctrlPr>
                                </m:dPr>
                                <m:e>
                                  <m:r>
                                    <a:rPr lang="en-US" sz="2800" i="1">
                                      <a:latin typeface="Cambria Math" panose="02040503050406030204" pitchFamily="18" charset="0"/>
                                    </a:rPr>
                                    <m:t>3</m:t>
                                  </m:r>
                                </m:e>
                              </m:d>
                            </m:sup>
                          </m:sSup>
                        </m:oMath>
                      </m:oMathPara>
                    </a14:m>
                    <a:endParaRPr lang="en-IN" sz="2800" dirty="0"/>
                  </a:p>
                </p:txBody>
              </p:sp>
            </mc:Choice>
            <mc:Fallback xmlns="">
              <p:sp>
                <p:nvSpPr>
                  <p:cNvPr id="38" name="Rectangle 37">
                    <a:extLst>
                      <a:ext uri="{FF2B5EF4-FFF2-40B4-BE49-F238E27FC236}">
                        <a16:creationId xmlns:a16="http://schemas.microsoft.com/office/drawing/2014/main" id="{6E053150-739E-4208-A654-C1AC38419398}"/>
                      </a:ext>
                    </a:extLst>
                  </p:cNvPr>
                  <p:cNvSpPr>
                    <a:spLocks noRot="1" noChangeAspect="1" noMove="1" noResize="1" noEditPoints="1" noAdjustHandles="1" noChangeArrowheads="1" noChangeShapeType="1" noTextEdit="1"/>
                  </p:cNvSpPr>
                  <p:nvPr/>
                </p:nvSpPr>
                <p:spPr>
                  <a:xfrm>
                    <a:off x="7738126" y="5673905"/>
                    <a:ext cx="861646" cy="552267"/>
                  </a:xfrm>
                  <a:prstGeom prst="rect">
                    <a:avLst/>
                  </a:prstGeom>
                  <a:blipFill>
                    <a:blip r:embed="rId7"/>
                    <a:stretch>
                      <a:fillRect/>
                    </a:stretch>
                  </a:blipFill>
                </p:spPr>
                <p:txBody>
                  <a:bodyPr/>
                  <a:lstStyle/>
                  <a:p>
                    <a:r>
                      <a:rPr lang="en-IN">
                        <a:noFill/>
                      </a:rPr>
                      <a:t> </a:t>
                    </a:r>
                  </a:p>
                </p:txBody>
              </p:sp>
            </mc:Fallback>
          </mc:AlternateContent>
        </p:grpSp>
        <p:grpSp>
          <p:nvGrpSpPr>
            <p:cNvPr id="39" name="Group 38">
              <a:extLst>
                <a:ext uri="{FF2B5EF4-FFF2-40B4-BE49-F238E27FC236}">
                  <a16:creationId xmlns:a16="http://schemas.microsoft.com/office/drawing/2014/main" id="{B39AFCC5-9F3B-424F-AE31-C77D513763C0}"/>
                </a:ext>
              </a:extLst>
            </p:cNvPr>
            <p:cNvGrpSpPr/>
            <p:nvPr/>
          </p:nvGrpSpPr>
          <p:grpSpPr>
            <a:xfrm>
              <a:off x="9042818" y="2014104"/>
              <a:ext cx="2380498" cy="4184856"/>
              <a:chOff x="9042818" y="2014104"/>
              <a:chExt cx="2380498" cy="4184856"/>
            </a:xfrm>
          </p:grpSpPr>
          <p:cxnSp>
            <p:nvCxnSpPr>
              <p:cNvPr id="40" name="Straight Arrow Connector 39">
                <a:extLst>
                  <a:ext uri="{FF2B5EF4-FFF2-40B4-BE49-F238E27FC236}">
                    <a16:creationId xmlns:a16="http://schemas.microsoft.com/office/drawing/2014/main" id="{D5C942ED-DAA3-4006-8F5A-AB090CA9C50C}"/>
                  </a:ext>
                </a:extLst>
              </p:cNvPr>
              <p:cNvCxnSpPr/>
              <p:nvPr/>
            </p:nvCxnSpPr>
            <p:spPr>
              <a:xfrm flipV="1">
                <a:off x="955124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Rectangle 40">
                <a:extLst>
                  <a:ext uri="{FF2B5EF4-FFF2-40B4-BE49-F238E27FC236}">
                    <a16:creationId xmlns:a16="http://schemas.microsoft.com/office/drawing/2014/main" id="{05043C6A-A99F-4157-8733-FAC1E69E92AC}"/>
                  </a:ext>
                </a:extLst>
              </p:cNvPr>
              <p:cNvSpPr/>
              <p:nvPr/>
            </p:nvSpPr>
            <p:spPr>
              <a:xfrm>
                <a:off x="919394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EE011769-D7FF-4A72-8551-441A55EF0736}"/>
                  </a:ext>
                </a:extLst>
              </p:cNvPr>
              <p:cNvSpPr/>
              <p:nvPr/>
            </p:nvSpPr>
            <p:spPr>
              <a:xfrm>
                <a:off x="9436940" y="32956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450FE89D-91EC-4731-9E7E-255E5208A343}"/>
                  </a:ext>
                </a:extLst>
              </p:cNvPr>
              <p:cNvSpPr/>
              <p:nvPr/>
            </p:nvSpPr>
            <p:spPr>
              <a:xfrm>
                <a:off x="9436940" y="36480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BA7156D5-ACF1-43A6-9927-A131DD064916}"/>
                  </a:ext>
                </a:extLst>
              </p:cNvPr>
              <p:cNvSpPr/>
              <p:nvPr/>
            </p:nvSpPr>
            <p:spPr>
              <a:xfrm>
                <a:off x="9436940" y="40100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45" name="Oval 44">
                <a:extLst>
                  <a:ext uri="{FF2B5EF4-FFF2-40B4-BE49-F238E27FC236}">
                    <a16:creationId xmlns:a16="http://schemas.microsoft.com/office/drawing/2014/main" id="{F377E8FE-8019-440C-8B3E-70ECF575775E}"/>
                  </a:ext>
                </a:extLst>
              </p:cNvPr>
              <p:cNvSpPr/>
              <p:nvPr/>
            </p:nvSpPr>
            <p:spPr>
              <a:xfrm>
                <a:off x="9436940" y="43624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46" name="Straight Arrow Connector 45">
                <a:extLst>
                  <a:ext uri="{FF2B5EF4-FFF2-40B4-BE49-F238E27FC236}">
                    <a16:creationId xmlns:a16="http://schemas.microsoft.com/office/drawing/2014/main" id="{4F262A9C-78BF-4DCD-856C-7622C67233BE}"/>
                  </a:ext>
                </a:extLst>
              </p:cNvPr>
              <p:cNvCxnSpPr/>
              <p:nvPr/>
            </p:nvCxnSpPr>
            <p:spPr>
              <a:xfrm flipV="1">
                <a:off x="9551240" y="229552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F75311C5-639D-40BD-8F88-CC2997D0A52E}"/>
                  </a:ext>
                </a:extLst>
              </p:cNvPr>
              <p:cNvCxnSpPr/>
              <p:nvPr/>
            </p:nvCxnSpPr>
            <p:spPr>
              <a:xfrm>
                <a:off x="9881187" y="3976687"/>
                <a:ext cx="86190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8" name="Rectangle 47">
                <a:extLst>
                  <a:ext uri="{FF2B5EF4-FFF2-40B4-BE49-F238E27FC236}">
                    <a16:creationId xmlns:a16="http://schemas.microsoft.com/office/drawing/2014/main" id="{6EC10990-DE88-4A41-9DCC-7C7FDFBA1390}"/>
                  </a:ext>
                </a:extLst>
              </p:cNvPr>
              <p:cNvSpPr/>
              <p:nvPr/>
            </p:nvSpPr>
            <p:spPr>
              <a:xfrm>
                <a:off x="10126950" y="3625333"/>
                <a:ext cx="389850" cy="369332"/>
              </a:xfrm>
              <a:prstGeom prst="rect">
                <a:avLst/>
              </a:prstGeom>
            </p:spPr>
            <p:txBody>
              <a:bodyPr wrap="none">
                <a:spAutoFit/>
              </a:bodyPr>
              <a:lstStyle/>
              <a:p>
                <a:r>
                  <a:rPr lang="en-US" dirty="0"/>
                  <a:t>W</a:t>
                </a:r>
                <a:endParaRPr lang="en-IN" dirty="0"/>
              </a:p>
            </p:txBody>
          </p:sp>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38F248B6-DBCC-4CED-8E31-C057FACAD314}"/>
                      </a:ext>
                    </a:extLst>
                  </p:cNvPr>
                  <p:cNvSpPr/>
                  <p:nvPr/>
                </p:nvSpPr>
                <p:spPr>
                  <a:xfrm>
                    <a:off x="9042818" y="2842779"/>
                    <a:ext cx="597471"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𝑡</m:t>
                                  </m:r>
                                </m:e>
                              </m:d>
                            </m:sup>
                          </m:sSup>
                        </m:oMath>
                      </m:oMathPara>
                    </a14:m>
                    <a:endParaRPr lang="en-IN" dirty="0"/>
                  </a:p>
                </p:txBody>
              </p:sp>
            </mc:Choice>
            <mc:Fallback xmlns="">
              <p:sp>
                <p:nvSpPr>
                  <p:cNvPr id="49" name="Rectangle 48">
                    <a:extLst>
                      <a:ext uri="{FF2B5EF4-FFF2-40B4-BE49-F238E27FC236}">
                        <a16:creationId xmlns:a16="http://schemas.microsoft.com/office/drawing/2014/main" id="{38F248B6-DBCC-4CED-8E31-C057FACAD314}"/>
                      </a:ext>
                    </a:extLst>
                  </p:cNvPr>
                  <p:cNvSpPr>
                    <a:spLocks noRot="1" noChangeAspect="1" noMove="1" noResize="1" noEditPoints="1" noAdjustHandles="1" noChangeArrowheads="1" noChangeShapeType="1" noTextEdit="1"/>
                  </p:cNvSpPr>
                  <p:nvPr/>
                </p:nvSpPr>
                <p:spPr>
                  <a:xfrm>
                    <a:off x="9042818" y="2842779"/>
                    <a:ext cx="597471" cy="387927"/>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CEDA85CF-D73D-4C72-97CC-FFC068F7E10D}"/>
                      </a:ext>
                    </a:extLst>
                  </p:cNvPr>
                  <p:cNvSpPr/>
                  <p:nvPr/>
                </p:nvSpPr>
                <p:spPr>
                  <a:xfrm>
                    <a:off x="9275501" y="2014104"/>
                    <a:ext cx="886846"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𝐽</m:t>
                              </m:r>
                            </m:e>
                            <m:sup>
                              <m:d>
                                <m:dPr>
                                  <m:ctrlPr>
                                    <a:rPr lang="en-US" i="1">
                                      <a:latin typeface="Cambria Math" panose="02040503050406030204" pitchFamily="18" charset="0"/>
                                    </a:rPr>
                                  </m:ctrlPr>
                                </m:dPr>
                                <m:e>
                                  <m:r>
                                    <a:rPr lang="en-US" b="0" i="1" smtClean="0">
                                      <a:latin typeface="Cambria Math" panose="02040503050406030204" pitchFamily="18" charset="0"/>
                                    </a:rPr>
                                    <m:t>𝑡</m:t>
                                  </m:r>
                                </m:e>
                              </m:d>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oMath>
                      </m:oMathPara>
                    </a14:m>
                    <a:endParaRPr lang="en-IN" dirty="0"/>
                  </a:p>
                </p:txBody>
              </p:sp>
            </mc:Choice>
            <mc:Fallback xmlns="">
              <p:sp>
                <p:nvSpPr>
                  <p:cNvPr id="50" name="Rectangle 49">
                    <a:extLst>
                      <a:ext uri="{FF2B5EF4-FFF2-40B4-BE49-F238E27FC236}">
                        <a16:creationId xmlns:a16="http://schemas.microsoft.com/office/drawing/2014/main" id="{CEDA85CF-D73D-4C72-97CC-FFC068F7E10D}"/>
                      </a:ext>
                    </a:extLst>
                  </p:cNvPr>
                  <p:cNvSpPr>
                    <a:spLocks noRot="1" noChangeAspect="1" noMove="1" noResize="1" noEditPoints="1" noAdjustHandles="1" noChangeArrowheads="1" noChangeShapeType="1" noTextEdit="1"/>
                  </p:cNvSpPr>
                  <p:nvPr/>
                </p:nvSpPr>
                <p:spPr>
                  <a:xfrm>
                    <a:off x="9275501" y="2014104"/>
                    <a:ext cx="886846" cy="387927"/>
                  </a:xfrm>
                  <a:prstGeom prst="rect">
                    <a:avLst/>
                  </a:prstGeom>
                  <a:blipFill>
                    <a:blip r:embed="rId9"/>
                    <a:stretch>
                      <a:fillRect b="-1269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19684217-2AD3-48B3-853E-F116D9E3B311}"/>
                      </a:ext>
                    </a:extLst>
                  </p:cNvPr>
                  <p:cNvSpPr/>
                  <p:nvPr/>
                </p:nvSpPr>
                <p:spPr>
                  <a:xfrm>
                    <a:off x="10762563" y="3750230"/>
                    <a:ext cx="53572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oMath>
                      </m:oMathPara>
                    </a14:m>
                    <a:endParaRPr lang="en-IN" sz="2800" dirty="0"/>
                  </a:p>
                </p:txBody>
              </p:sp>
            </mc:Choice>
            <mc:Fallback xmlns="">
              <p:sp>
                <p:nvSpPr>
                  <p:cNvPr id="51" name="Rectangle 50">
                    <a:extLst>
                      <a:ext uri="{FF2B5EF4-FFF2-40B4-BE49-F238E27FC236}">
                        <a16:creationId xmlns:a16="http://schemas.microsoft.com/office/drawing/2014/main" id="{19684217-2AD3-48B3-853E-F116D9E3B311}"/>
                      </a:ext>
                    </a:extLst>
                  </p:cNvPr>
                  <p:cNvSpPr>
                    <a:spLocks noRot="1" noChangeAspect="1" noMove="1" noResize="1" noEditPoints="1" noAdjustHandles="1" noChangeArrowheads="1" noChangeShapeType="1" noTextEdit="1"/>
                  </p:cNvSpPr>
                  <p:nvPr/>
                </p:nvSpPr>
                <p:spPr>
                  <a:xfrm>
                    <a:off x="10762563" y="3750230"/>
                    <a:ext cx="535724" cy="523220"/>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E80040FE-0E21-4C49-919E-ED5671BA0B51}"/>
                      </a:ext>
                    </a:extLst>
                  </p:cNvPr>
                  <p:cNvSpPr/>
                  <p:nvPr/>
                </p:nvSpPr>
                <p:spPr>
                  <a:xfrm>
                    <a:off x="9275501" y="5657850"/>
                    <a:ext cx="862031" cy="541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a:latin typeface="Cambria Math" panose="02040503050406030204" pitchFamily="18" charset="0"/>
                                </a:rPr>
                                <m:t>𝑥</m:t>
                              </m:r>
                            </m:e>
                            <m:sup>
                              <m:r>
                                <a:rPr lang="en-US" sz="2800" b="0" i="1" smtClean="0">
                                  <a:latin typeface="Cambria Math" panose="02040503050406030204" pitchFamily="18" charset="0"/>
                                </a:rPr>
                                <m:t>(</m:t>
                              </m:r>
                              <m:r>
                                <a:rPr lang="en-US" sz="2800" i="1">
                                  <a:latin typeface="Cambria Math" panose="02040503050406030204" pitchFamily="18" charset="0"/>
                                </a:rPr>
                                <m:t>4</m:t>
                              </m:r>
                              <m:r>
                                <a:rPr lang="en-US" sz="2800" b="0" i="1" smtClean="0">
                                  <a:latin typeface="Cambria Math" panose="02040503050406030204" pitchFamily="18" charset="0"/>
                                </a:rPr>
                                <m:t>)</m:t>
                              </m:r>
                            </m:sup>
                          </m:sSup>
                        </m:oMath>
                      </m:oMathPara>
                    </a14:m>
                    <a:endParaRPr lang="en-IN" sz="2800" dirty="0"/>
                  </a:p>
                </p:txBody>
              </p:sp>
            </mc:Choice>
            <mc:Fallback xmlns="">
              <p:sp>
                <p:nvSpPr>
                  <p:cNvPr id="52" name="Rectangle 51">
                    <a:extLst>
                      <a:ext uri="{FF2B5EF4-FFF2-40B4-BE49-F238E27FC236}">
                        <a16:creationId xmlns:a16="http://schemas.microsoft.com/office/drawing/2014/main" id="{E80040FE-0E21-4C49-919E-ED5671BA0B51}"/>
                      </a:ext>
                    </a:extLst>
                  </p:cNvPr>
                  <p:cNvSpPr>
                    <a:spLocks noRot="1" noChangeAspect="1" noMove="1" noResize="1" noEditPoints="1" noAdjustHandles="1" noChangeArrowheads="1" noChangeShapeType="1" noTextEdit="1"/>
                  </p:cNvSpPr>
                  <p:nvPr/>
                </p:nvSpPr>
                <p:spPr>
                  <a:xfrm>
                    <a:off x="9275501" y="5657850"/>
                    <a:ext cx="862031" cy="541110"/>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46BFF383-1525-4E56-891A-FD3D8BE17D6A}"/>
                      </a:ext>
                    </a:extLst>
                  </p:cNvPr>
                  <p:cNvSpPr/>
                  <p:nvPr/>
                </p:nvSpPr>
                <p:spPr>
                  <a:xfrm>
                    <a:off x="10887592" y="5472090"/>
                    <a:ext cx="53572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oMath>
                      </m:oMathPara>
                    </a14:m>
                    <a:endParaRPr lang="en-IN" sz="2800" dirty="0"/>
                  </a:p>
                </p:txBody>
              </p:sp>
            </mc:Choice>
            <mc:Fallback xmlns="">
              <p:sp>
                <p:nvSpPr>
                  <p:cNvPr id="53" name="Rectangle 52">
                    <a:extLst>
                      <a:ext uri="{FF2B5EF4-FFF2-40B4-BE49-F238E27FC236}">
                        <a16:creationId xmlns:a16="http://schemas.microsoft.com/office/drawing/2014/main" id="{46BFF383-1525-4E56-891A-FD3D8BE17D6A}"/>
                      </a:ext>
                    </a:extLst>
                  </p:cNvPr>
                  <p:cNvSpPr>
                    <a:spLocks noRot="1" noChangeAspect="1" noMove="1" noResize="1" noEditPoints="1" noAdjustHandles="1" noChangeArrowheads="1" noChangeShapeType="1" noTextEdit="1"/>
                  </p:cNvSpPr>
                  <p:nvPr/>
                </p:nvSpPr>
                <p:spPr>
                  <a:xfrm>
                    <a:off x="10887592" y="5472090"/>
                    <a:ext cx="535724" cy="523220"/>
                  </a:xfrm>
                  <a:prstGeom prst="rect">
                    <a:avLst/>
                  </a:prstGeom>
                  <a:blipFill>
                    <a:blip r:embed="rId12"/>
                    <a:stretch>
                      <a:fillRect/>
                    </a:stretch>
                  </a:blipFill>
                </p:spPr>
                <p:txBody>
                  <a:bodyPr/>
                  <a:lstStyle/>
                  <a:p>
                    <a:r>
                      <a:rPr lang="en-IN">
                        <a:noFill/>
                      </a:rPr>
                      <a:t> </a:t>
                    </a:r>
                  </a:p>
                </p:txBody>
              </p:sp>
            </mc:Fallback>
          </mc:AlternateContent>
        </p:grpSp>
        <p:cxnSp>
          <p:nvCxnSpPr>
            <p:cNvPr id="54" name="Straight Arrow Connector 53">
              <a:extLst>
                <a:ext uri="{FF2B5EF4-FFF2-40B4-BE49-F238E27FC236}">
                  <a16:creationId xmlns:a16="http://schemas.microsoft.com/office/drawing/2014/main" id="{DD499397-B831-4EC6-B070-2001F7D6CD4C}"/>
                </a:ext>
              </a:extLst>
            </p:cNvPr>
            <p:cNvCxnSpPr>
              <a:cxnSpLocks/>
            </p:cNvCxnSpPr>
            <p:nvPr/>
          </p:nvCxnSpPr>
          <p:spPr>
            <a:xfrm>
              <a:off x="5218072" y="3957637"/>
              <a:ext cx="35800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
        <p:nvSpPr>
          <p:cNvPr id="56" name="Arrow: Down 55">
            <a:extLst>
              <a:ext uri="{FF2B5EF4-FFF2-40B4-BE49-F238E27FC236}">
                <a16:creationId xmlns:a16="http://schemas.microsoft.com/office/drawing/2014/main" id="{8646BF83-FC89-4A25-BA4F-4B34B632ABB1}"/>
              </a:ext>
            </a:extLst>
          </p:cNvPr>
          <p:cNvSpPr/>
          <p:nvPr/>
        </p:nvSpPr>
        <p:spPr>
          <a:xfrm>
            <a:off x="7455835" y="2202006"/>
            <a:ext cx="558710" cy="1512744"/>
          </a:xfrm>
          <a:prstGeom prst="downArrow">
            <a:avLst/>
          </a:prstGeom>
          <a:solidFill>
            <a:schemeClr val="accent2">
              <a:lumMod val="75000"/>
              <a:alpha val="66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Arrow: Left 56">
            <a:extLst>
              <a:ext uri="{FF2B5EF4-FFF2-40B4-BE49-F238E27FC236}">
                <a16:creationId xmlns:a16="http://schemas.microsoft.com/office/drawing/2014/main" id="{44F1EC54-E39F-431A-ADB9-AD9B914A2280}"/>
              </a:ext>
            </a:extLst>
          </p:cNvPr>
          <p:cNvSpPr/>
          <p:nvPr/>
        </p:nvSpPr>
        <p:spPr>
          <a:xfrm>
            <a:off x="6274475" y="3456952"/>
            <a:ext cx="852597" cy="619352"/>
          </a:xfrm>
          <a:prstGeom prst="leftArrow">
            <a:avLst/>
          </a:prstGeom>
          <a:solidFill>
            <a:schemeClr val="accent2">
              <a:lumMod val="75000"/>
              <a:alpha val="68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Arrow: Left 57">
            <a:extLst>
              <a:ext uri="{FF2B5EF4-FFF2-40B4-BE49-F238E27FC236}">
                <a16:creationId xmlns:a16="http://schemas.microsoft.com/office/drawing/2014/main" id="{82E6864B-533F-4E69-A91C-4A718A81CCCB}"/>
              </a:ext>
            </a:extLst>
          </p:cNvPr>
          <p:cNvSpPr/>
          <p:nvPr/>
        </p:nvSpPr>
        <p:spPr>
          <a:xfrm>
            <a:off x="4759376" y="3495035"/>
            <a:ext cx="852597" cy="619352"/>
          </a:xfrm>
          <a:prstGeom prst="leftArrow">
            <a:avLst/>
          </a:prstGeom>
          <a:solidFill>
            <a:schemeClr val="accent2">
              <a:lumMod val="75000"/>
              <a:alpha val="68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Arrow: Left 58">
            <a:extLst>
              <a:ext uri="{FF2B5EF4-FFF2-40B4-BE49-F238E27FC236}">
                <a16:creationId xmlns:a16="http://schemas.microsoft.com/office/drawing/2014/main" id="{EE89B860-3FA8-4A5F-AD70-0D11FC07FA98}"/>
              </a:ext>
            </a:extLst>
          </p:cNvPr>
          <p:cNvSpPr/>
          <p:nvPr/>
        </p:nvSpPr>
        <p:spPr>
          <a:xfrm>
            <a:off x="3256222" y="3484964"/>
            <a:ext cx="852597" cy="619352"/>
          </a:xfrm>
          <a:prstGeom prst="leftArrow">
            <a:avLst/>
          </a:prstGeom>
          <a:solidFill>
            <a:schemeClr val="accent2">
              <a:lumMod val="75000"/>
              <a:alpha val="68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Rectangle 59">
            <a:extLst>
              <a:ext uri="{FF2B5EF4-FFF2-40B4-BE49-F238E27FC236}">
                <a16:creationId xmlns:a16="http://schemas.microsoft.com/office/drawing/2014/main" id="{C5BC204D-04F0-4D79-93A0-D64BCF8C6FBB}"/>
              </a:ext>
            </a:extLst>
          </p:cNvPr>
          <p:cNvSpPr/>
          <p:nvPr/>
        </p:nvSpPr>
        <p:spPr>
          <a:xfrm>
            <a:off x="6483198" y="553180"/>
            <a:ext cx="5491226" cy="923330"/>
          </a:xfrm>
          <a:prstGeom prst="rect">
            <a:avLst/>
          </a:prstGeom>
          <a:ln w="28575">
            <a:solidFill>
              <a:schemeClr val="accent2"/>
            </a:solidFill>
          </a:ln>
        </p:spPr>
        <p:txBody>
          <a:bodyPr wrap="square">
            <a:spAutoFit/>
          </a:bodyPr>
          <a:lstStyle/>
          <a:p>
            <a:r>
              <a:rPr lang="en-US" dirty="0"/>
              <a:t>Backpropagate over timesteps </a:t>
            </a:r>
            <a:r>
              <a:rPr lang="en-US" dirty="0" err="1"/>
              <a:t>i</a:t>
            </a:r>
            <a:r>
              <a:rPr lang="en-US" dirty="0"/>
              <a:t>= t,…,0 summing gradients as you go. </a:t>
            </a:r>
          </a:p>
          <a:p>
            <a:r>
              <a:rPr lang="en-US" dirty="0"/>
              <a:t>This algorithm is called “backpropagation through time” </a:t>
            </a:r>
            <a:endParaRPr lang="en-IN" dirty="0"/>
          </a:p>
        </p:txBody>
      </p:sp>
      <p:sp>
        <p:nvSpPr>
          <p:cNvPr id="61" name="Slide Number Placeholder 60">
            <a:extLst>
              <a:ext uri="{FF2B5EF4-FFF2-40B4-BE49-F238E27FC236}">
                <a16:creationId xmlns:a16="http://schemas.microsoft.com/office/drawing/2014/main" id="{CBB67912-66ED-4C60-BFBB-78DF60DE86B5}"/>
              </a:ext>
            </a:extLst>
          </p:cNvPr>
          <p:cNvSpPr>
            <a:spLocks noGrp="1"/>
          </p:cNvSpPr>
          <p:nvPr>
            <p:ph type="sldNum" sz="quarter" idx="12"/>
          </p:nvPr>
        </p:nvSpPr>
        <p:spPr/>
        <p:txBody>
          <a:bodyPr/>
          <a:lstStyle/>
          <a:p>
            <a:fld id="{0F893E13-5E8A-4CE6-A6ED-A96D49CB6F0B}" type="slidenum">
              <a:rPr lang="en-IN" smtClean="0"/>
              <a:t>23</a:t>
            </a:fld>
            <a:endParaRPr lang="en-IN"/>
          </a:p>
        </p:txBody>
      </p:sp>
    </p:spTree>
    <p:extLst>
      <p:ext uri="{BB962C8B-B14F-4D97-AF65-F5344CB8AC3E}">
        <p14:creationId xmlns:p14="http://schemas.microsoft.com/office/powerpoint/2010/main" val="4113461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38872-0E27-4995-BD59-F3C311F08429}"/>
              </a:ext>
            </a:extLst>
          </p:cNvPr>
          <p:cNvSpPr>
            <a:spLocks noGrp="1"/>
          </p:cNvSpPr>
          <p:nvPr>
            <p:ph type="title"/>
          </p:nvPr>
        </p:nvSpPr>
        <p:spPr/>
        <p:txBody>
          <a:bodyPr/>
          <a:lstStyle/>
          <a:p>
            <a:r>
              <a:rPr lang="en-US" dirty="0"/>
              <a:t>Some Results</a:t>
            </a:r>
            <a:endParaRPr lang="en-IN" dirty="0"/>
          </a:p>
        </p:txBody>
      </p:sp>
      <p:sp>
        <p:nvSpPr>
          <p:cNvPr id="3" name="Content Placeholder 2">
            <a:extLst>
              <a:ext uri="{FF2B5EF4-FFF2-40B4-BE49-F238E27FC236}">
                <a16:creationId xmlns:a16="http://schemas.microsoft.com/office/drawing/2014/main" id="{6BCAAF56-36FD-49BE-8193-70F3C700B904}"/>
              </a:ext>
            </a:extLst>
          </p:cNvPr>
          <p:cNvSpPr>
            <a:spLocks noGrp="1"/>
          </p:cNvSpPr>
          <p:nvPr>
            <p:ph idx="1"/>
          </p:nvPr>
        </p:nvSpPr>
        <p:spPr>
          <a:xfrm>
            <a:off x="838200" y="1571625"/>
            <a:ext cx="10896600" cy="3800475"/>
          </a:xfrm>
        </p:spPr>
        <p:txBody>
          <a:bodyPr/>
          <a:lstStyle/>
          <a:p>
            <a:r>
              <a:rPr lang="en-US" dirty="0"/>
              <a:t>You can train a RNN-LM on any kind of text, then generate text in that style.</a:t>
            </a:r>
          </a:p>
          <a:p>
            <a:r>
              <a:rPr lang="en-US" dirty="0"/>
              <a:t>RNN-LM trained on Obama speeches:</a:t>
            </a:r>
          </a:p>
          <a:p>
            <a:endParaRPr lang="en-US" dirty="0"/>
          </a:p>
          <a:p>
            <a:endParaRPr lang="en-IN" dirty="0"/>
          </a:p>
        </p:txBody>
      </p:sp>
      <p:sp>
        <p:nvSpPr>
          <p:cNvPr id="4" name="Rectangle 3">
            <a:extLst>
              <a:ext uri="{FF2B5EF4-FFF2-40B4-BE49-F238E27FC236}">
                <a16:creationId xmlns:a16="http://schemas.microsoft.com/office/drawing/2014/main" id="{51058C14-8127-431F-9319-527900434E01}"/>
              </a:ext>
            </a:extLst>
          </p:cNvPr>
          <p:cNvSpPr/>
          <p:nvPr/>
        </p:nvSpPr>
        <p:spPr>
          <a:xfrm>
            <a:off x="3829050" y="6030693"/>
            <a:ext cx="6096000" cy="646331"/>
          </a:xfrm>
          <a:prstGeom prst="rect">
            <a:avLst/>
          </a:prstGeom>
        </p:spPr>
        <p:txBody>
          <a:bodyPr>
            <a:spAutoFit/>
          </a:bodyPr>
          <a:lstStyle/>
          <a:p>
            <a:r>
              <a:rPr lang="fr-FR" dirty="0"/>
              <a:t>Source: https://medium.com/@samim/obama-rnn-machine-generated-political-speeches-c8abd18a2ea0 </a:t>
            </a:r>
            <a:endParaRPr lang="en-IN" dirty="0"/>
          </a:p>
        </p:txBody>
      </p:sp>
      <p:pic>
        <p:nvPicPr>
          <p:cNvPr id="5" name="Picture 4">
            <a:extLst>
              <a:ext uri="{FF2B5EF4-FFF2-40B4-BE49-F238E27FC236}">
                <a16:creationId xmlns:a16="http://schemas.microsoft.com/office/drawing/2014/main" id="{93A574A8-2A68-45A1-8CA4-A7CD2EE673E7}"/>
              </a:ext>
            </a:extLst>
          </p:cNvPr>
          <p:cNvPicPr>
            <a:picLocks noChangeAspect="1"/>
          </p:cNvPicPr>
          <p:nvPr/>
        </p:nvPicPr>
        <p:blipFill>
          <a:blip r:embed="rId2"/>
          <a:stretch>
            <a:fillRect/>
          </a:stretch>
        </p:blipFill>
        <p:spPr>
          <a:xfrm>
            <a:off x="1171575" y="3538537"/>
            <a:ext cx="10229850" cy="1933575"/>
          </a:xfrm>
          <a:prstGeom prst="rect">
            <a:avLst/>
          </a:prstGeom>
        </p:spPr>
      </p:pic>
      <p:sp>
        <p:nvSpPr>
          <p:cNvPr id="6" name="Slide Number Placeholder 5">
            <a:extLst>
              <a:ext uri="{FF2B5EF4-FFF2-40B4-BE49-F238E27FC236}">
                <a16:creationId xmlns:a16="http://schemas.microsoft.com/office/drawing/2014/main" id="{F105FD5A-444C-4CA8-B485-2D39244AF90A}"/>
              </a:ext>
            </a:extLst>
          </p:cNvPr>
          <p:cNvSpPr>
            <a:spLocks noGrp="1"/>
          </p:cNvSpPr>
          <p:nvPr>
            <p:ph type="sldNum" sz="quarter" idx="12"/>
          </p:nvPr>
        </p:nvSpPr>
        <p:spPr/>
        <p:txBody>
          <a:bodyPr/>
          <a:lstStyle/>
          <a:p>
            <a:fld id="{0F893E13-5E8A-4CE6-A6ED-A96D49CB6F0B}" type="slidenum">
              <a:rPr lang="en-IN" smtClean="0"/>
              <a:t>24</a:t>
            </a:fld>
            <a:endParaRPr lang="en-IN"/>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C8F74F4A-B4D8-48E2-53E5-773938021A3B}"/>
                  </a:ext>
                </a:extLst>
              </p14:cNvPr>
              <p14:cNvContentPartPr/>
              <p14:nvPr/>
            </p14:nvContentPartPr>
            <p14:xfrm>
              <a:off x="5339880" y="30240"/>
              <a:ext cx="3745080" cy="961920"/>
            </p14:xfrm>
          </p:contentPart>
        </mc:Choice>
        <mc:Fallback>
          <p:pic>
            <p:nvPicPr>
              <p:cNvPr id="7" name="Ink 6">
                <a:extLst>
                  <a:ext uri="{FF2B5EF4-FFF2-40B4-BE49-F238E27FC236}">
                    <a16:creationId xmlns:a16="http://schemas.microsoft.com/office/drawing/2014/main" id="{C8F74F4A-B4D8-48E2-53E5-773938021A3B}"/>
                  </a:ext>
                </a:extLst>
              </p:cNvPr>
              <p:cNvPicPr/>
              <p:nvPr/>
            </p:nvPicPr>
            <p:blipFill>
              <a:blip r:embed="rId4"/>
              <a:stretch>
                <a:fillRect/>
              </a:stretch>
            </p:blipFill>
            <p:spPr>
              <a:xfrm>
                <a:off x="5330520" y="20880"/>
                <a:ext cx="3763800" cy="980640"/>
              </a:xfrm>
              <a:prstGeom prst="rect">
                <a:avLst/>
              </a:prstGeom>
            </p:spPr>
          </p:pic>
        </mc:Fallback>
      </mc:AlternateContent>
    </p:spTree>
    <p:extLst>
      <p:ext uri="{BB962C8B-B14F-4D97-AF65-F5344CB8AC3E}">
        <p14:creationId xmlns:p14="http://schemas.microsoft.com/office/powerpoint/2010/main" val="1627857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38872-0E27-4995-BD59-F3C311F08429}"/>
              </a:ext>
            </a:extLst>
          </p:cNvPr>
          <p:cNvSpPr>
            <a:spLocks noGrp="1"/>
          </p:cNvSpPr>
          <p:nvPr>
            <p:ph type="title"/>
          </p:nvPr>
        </p:nvSpPr>
        <p:spPr/>
        <p:txBody>
          <a:bodyPr/>
          <a:lstStyle/>
          <a:p>
            <a:r>
              <a:rPr lang="en-US" dirty="0"/>
              <a:t>Some Results</a:t>
            </a:r>
            <a:endParaRPr lang="en-IN" dirty="0"/>
          </a:p>
        </p:txBody>
      </p:sp>
      <p:sp>
        <p:nvSpPr>
          <p:cNvPr id="3" name="Content Placeholder 2">
            <a:extLst>
              <a:ext uri="{FF2B5EF4-FFF2-40B4-BE49-F238E27FC236}">
                <a16:creationId xmlns:a16="http://schemas.microsoft.com/office/drawing/2014/main" id="{6BCAAF56-36FD-49BE-8193-70F3C700B904}"/>
              </a:ext>
            </a:extLst>
          </p:cNvPr>
          <p:cNvSpPr>
            <a:spLocks noGrp="1"/>
          </p:cNvSpPr>
          <p:nvPr>
            <p:ph idx="1"/>
          </p:nvPr>
        </p:nvSpPr>
        <p:spPr>
          <a:xfrm>
            <a:off x="838200" y="1571625"/>
            <a:ext cx="10896600" cy="1395389"/>
          </a:xfrm>
        </p:spPr>
        <p:txBody>
          <a:bodyPr/>
          <a:lstStyle/>
          <a:p>
            <a:r>
              <a:rPr lang="en-US" dirty="0"/>
              <a:t>You can train a RNN-LM on any kind of text, then generate text in that style.</a:t>
            </a:r>
          </a:p>
          <a:p>
            <a:r>
              <a:rPr lang="en-IN" dirty="0"/>
              <a:t>RNN-LM trained on recipes:</a:t>
            </a:r>
          </a:p>
        </p:txBody>
      </p:sp>
      <p:pic>
        <p:nvPicPr>
          <p:cNvPr id="5" name="Picture 4">
            <a:extLst>
              <a:ext uri="{FF2B5EF4-FFF2-40B4-BE49-F238E27FC236}">
                <a16:creationId xmlns:a16="http://schemas.microsoft.com/office/drawing/2014/main" id="{81915AB7-B72B-474A-9C16-E20F5D863BA3}"/>
              </a:ext>
            </a:extLst>
          </p:cNvPr>
          <p:cNvPicPr>
            <a:picLocks noChangeAspect="1"/>
          </p:cNvPicPr>
          <p:nvPr/>
        </p:nvPicPr>
        <p:blipFill>
          <a:blip r:embed="rId2"/>
          <a:stretch>
            <a:fillRect/>
          </a:stretch>
        </p:blipFill>
        <p:spPr>
          <a:xfrm>
            <a:off x="1114425" y="3127354"/>
            <a:ext cx="4124325" cy="1706367"/>
          </a:xfrm>
          <a:prstGeom prst="rect">
            <a:avLst/>
          </a:prstGeom>
        </p:spPr>
      </p:pic>
      <p:pic>
        <p:nvPicPr>
          <p:cNvPr id="7" name="Picture 6">
            <a:extLst>
              <a:ext uri="{FF2B5EF4-FFF2-40B4-BE49-F238E27FC236}">
                <a16:creationId xmlns:a16="http://schemas.microsoft.com/office/drawing/2014/main" id="{06B5E801-2FBC-4D51-A083-45250D814F4A}"/>
              </a:ext>
            </a:extLst>
          </p:cNvPr>
          <p:cNvPicPr>
            <a:picLocks noChangeAspect="1"/>
          </p:cNvPicPr>
          <p:nvPr/>
        </p:nvPicPr>
        <p:blipFill>
          <a:blip r:embed="rId3"/>
          <a:stretch>
            <a:fillRect/>
          </a:stretch>
        </p:blipFill>
        <p:spPr>
          <a:xfrm>
            <a:off x="1590675" y="4994061"/>
            <a:ext cx="8755212" cy="1395388"/>
          </a:xfrm>
          <a:prstGeom prst="rect">
            <a:avLst/>
          </a:prstGeom>
        </p:spPr>
      </p:pic>
      <p:sp>
        <p:nvSpPr>
          <p:cNvPr id="8" name="Rectangle 7">
            <a:extLst>
              <a:ext uri="{FF2B5EF4-FFF2-40B4-BE49-F238E27FC236}">
                <a16:creationId xmlns:a16="http://schemas.microsoft.com/office/drawing/2014/main" id="{885C1D3B-610F-482C-991C-C942DB5FB0A4}"/>
              </a:ext>
            </a:extLst>
          </p:cNvPr>
          <p:cNvSpPr/>
          <p:nvPr/>
        </p:nvSpPr>
        <p:spPr>
          <a:xfrm>
            <a:off x="7527874" y="6596390"/>
            <a:ext cx="3757760" cy="261610"/>
          </a:xfrm>
          <a:prstGeom prst="rect">
            <a:avLst/>
          </a:prstGeom>
        </p:spPr>
        <p:txBody>
          <a:bodyPr wrap="none">
            <a:spAutoFit/>
          </a:bodyPr>
          <a:lstStyle/>
          <a:p>
            <a:r>
              <a:rPr lang="fr-FR" sz="1100" dirty="0"/>
              <a:t>Source: https://gist.github.com/nylki/1efbaa36635956d35bcc </a:t>
            </a:r>
            <a:endParaRPr lang="en-IN" sz="1100" dirty="0"/>
          </a:p>
        </p:txBody>
      </p:sp>
      <p:sp>
        <p:nvSpPr>
          <p:cNvPr id="9" name="Slide Number Placeholder 8">
            <a:extLst>
              <a:ext uri="{FF2B5EF4-FFF2-40B4-BE49-F238E27FC236}">
                <a16:creationId xmlns:a16="http://schemas.microsoft.com/office/drawing/2014/main" id="{67AB02CF-A36F-4F83-A50C-BB21AADC6187}"/>
              </a:ext>
            </a:extLst>
          </p:cNvPr>
          <p:cNvSpPr>
            <a:spLocks noGrp="1"/>
          </p:cNvSpPr>
          <p:nvPr>
            <p:ph type="sldNum" sz="quarter" idx="12"/>
          </p:nvPr>
        </p:nvSpPr>
        <p:spPr/>
        <p:txBody>
          <a:bodyPr/>
          <a:lstStyle/>
          <a:p>
            <a:fld id="{0F893E13-5E8A-4CE6-A6ED-A96D49CB6F0B}" type="slidenum">
              <a:rPr lang="en-IN" smtClean="0"/>
              <a:t>25</a:t>
            </a:fld>
            <a:endParaRPr lang="en-IN"/>
          </a:p>
        </p:txBody>
      </p:sp>
    </p:spTree>
    <p:extLst>
      <p:ext uri="{BB962C8B-B14F-4D97-AF65-F5344CB8AC3E}">
        <p14:creationId xmlns:p14="http://schemas.microsoft.com/office/powerpoint/2010/main" val="1054811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B948D-BD63-4F1D-B536-C9A929DF1D6C}"/>
              </a:ext>
            </a:extLst>
          </p:cNvPr>
          <p:cNvSpPr>
            <a:spLocks noGrp="1"/>
          </p:cNvSpPr>
          <p:nvPr>
            <p:ph type="title"/>
          </p:nvPr>
        </p:nvSpPr>
        <p:spPr>
          <a:xfrm>
            <a:off x="0" y="2651125"/>
            <a:ext cx="12192000" cy="1325563"/>
          </a:xfrm>
        </p:spPr>
        <p:style>
          <a:lnRef idx="0">
            <a:schemeClr val="accent1"/>
          </a:lnRef>
          <a:fillRef idx="3">
            <a:schemeClr val="accent1"/>
          </a:fillRef>
          <a:effectRef idx="3">
            <a:schemeClr val="accent1"/>
          </a:effectRef>
          <a:fontRef idx="minor">
            <a:schemeClr val="lt1"/>
          </a:fontRef>
        </p:style>
        <p:txBody>
          <a:bodyPr/>
          <a:lstStyle/>
          <a:p>
            <a:r>
              <a:rPr lang="en-US" dirty="0"/>
              <a:t>	Vanishing Gradient</a:t>
            </a:r>
            <a:endParaRPr lang="en-IN" dirty="0"/>
          </a:p>
        </p:txBody>
      </p:sp>
      <p:sp>
        <p:nvSpPr>
          <p:cNvPr id="4" name="Slide Number Placeholder 3">
            <a:extLst>
              <a:ext uri="{FF2B5EF4-FFF2-40B4-BE49-F238E27FC236}">
                <a16:creationId xmlns:a16="http://schemas.microsoft.com/office/drawing/2014/main" id="{75E7FAED-B84D-42D9-95FF-81B5BCA629A5}"/>
              </a:ext>
            </a:extLst>
          </p:cNvPr>
          <p:cNvSpPr>
            <a:spLocks noGrp="1"/>
          </p:cNvSpPr>
          <p:nvPr>
            <p:ph type="sldNum" sz="quarter" idx="12"/>
          </p:nvPr>
        </p:nvSpPr>
        <p:spPr/>
        <p:txBody>
          <a:bodyPr/>
          <a:lstStyle/>
          <a:p>
            <a:fld id="{0F893E13-5E8A-4CE6-A6ED-A96D49CB6F0B}" type="slidenum">
              <a:rPr lang="en-IN" smtClean="0"/>
              <a:t>26</a:t>
            </a:fld>
            <a:endParaRPr lang="en-IN"/>
          </a:p>
        </p:txBody>
      </p:sp>
    </p:spTree>
    <p:extLst>
      <p:ext uri="{BB962C8B-B14F-4D97-AF65-F5344CB8AC3E}">
        <p14:creationId xmlns:p14="http://schemas.microsoft.com/office/powerpoint/2010/main" val="1365125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D9AF9-0FD3-4DCC-BCC6-7FCF305E1700}"/>
              </a:ext>
            </a:extLst>
          </p:cNvPr>
          <p:cNvSpPr>
            <a:spLocks noGrp="1"/>
          </p:cNvSpPr>
          <p:nvPr>
            <p:ph type="title"/>
          </p:nvPr>
        </p:nvSpPr>
        <p:spPr/>
        <p:txBody>
          <a:bodyPr/>
          <a:lstStyle/>
          <a:p>
            <a:r>
              <a:rPr lang="en-IN" dirty="0"/>
              <a:t>Vanishing gradient intuition </a:t>
            </a:r>
          </a:p>
        </p:txBody>
      </p:sp>
      <p:grpSp>
        <p:nvGrpSpPr>
          <p:cNvPr id="4" name="Group 3">
            <a:extLst>
              <a:ext uri="{FF2B5EF4-FFF2-40B4-BE49-F238E27FC236}">
                <a16:creationId xmlns:a16="http://schemas.microsoft.com/office/drawing/2014/main" id="{A2A500FA-94C2-4EEB-B46D-515457D44BBC}"/>
              </a:ext>
            </a:extLst>
          </p:cNvPr>
          <p:cNvGrpSpPr/>
          <p:nvPr/>
        </p:nvGrpSpPr>
        <p:grpSpPr>
          <a:xfrm>
            <a:off x="2560706" y="1814079"/>
            <a:ext cx="7070587" cy="4212068"/>
            <a:chOff x="4352729" y="2014104"/>
            <a:chExt cx="7070587" cy="4212068"/>
          </a:xfrm>
        </p:grpSpPr>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789AF31-DBAE-4A24-A14F-9D13804A1658}"/>
                    </a:ext>
                  </a:extLst>
                </p:cNvPr>
                <p:cNvSpPr/>
                <p:nvPr/>
              </p:nvSpPr>
              <p:spPr>
                <a:xfrm>
                  <a:off x="4538558" y="5644862"/>
                  <a:ext cx="861646" cy="5522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𝑥</m:t>
                            </m:r>
                          </m:e>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e>
                            </m:d>
                          </m:sup>
                        </m:sSup>
                      </m:oMath>
                    </m:oMathPara>
                  </a14:m>
                  <a:endParaRPr lang="en-IN" sz="2800" dirty="0"/>
                </a:p>
              </p:txBody>
            </p:sp>
          </mc:Choice>
          <mc:Fallback xmlns="">
            <p:sp>
              <p:nvSpPr>
                <p:cNvPr id="5" name="Rectangle 4">
                  <a:extLst>
                    <a:ext uri="{FF2B5EF4-FFF2-40B4-BE49-F238E27FC236}">
                      <a16:creationId xmlns:a16="http://schemas.microsoft.com/office/drawing/2014/main" id="{7789AF31-DBAE-4A24-A14F-9D13804A1658}"/>
                    </a:ext>
                  </a:extLst>
                </p:cNvPr>
                <p:cNvSpPr>
                  <a:spLocks noRot="1" noChangeAspect="1" noMove="1" noResize="1" noEditPoints="1" noAdjustHandles="1" noChangeArrowheads="1" noChangeShapeType="1" noTextEdit="1"/>
                </p:cNvSpPr>
                <p:nvPr/>
              </p:nvSpPr>
              <p:spPr>
                <a:xfrm>
                  <a:off x="4538558" y="5644862"/>
                  <a:ext cx="861646" cy="552267"/>
                </a:xfrm>
                <a:prstGeom prst="rect">
                  <a:avLst/>
                </a:prstGeom>
                <a:blipFill>
                  <a:blip r:embed="rId2"/>
                  <a:stretch>
                    <a:fillRect/>
                  </a:stretch>
                </a:blipFill>
              </p:spPr>
              <p:txBody>
                <a:bodyPr/>
                <a:lstStyle/>
                <a:p>
                  <a:r>
                    <a:rPr lang="en-IN">
                      <a:noFill/>
                    </a:rPr>
                    <a:t> </a:t>
                  </a:r>
                </a:p>
              </p:txBody>
            </p:sp>
          </mc:Fallback>
        </mc:AlternateContent>
        <p:cxnSp>
          <p:nvCxnSpPr>
            <p:cNvPr id="6" name="Straight Arrow Connector 5">
              <a:extLst>
                <a:ext uri="{FF2B5EF4-FFF2-40B4-BE49-F238E27FC236}">
                  <a16:creationId xmlns:a16="http://schemas.microsoft.com/office/drawing/2014/main" id="{C26CB2C3-7A06-411D-97B6-794571F6ED29}"/>
                </a:ext>
              </a:extLst>
            </p:cNvPr>
            <p:cNvCxnSpPr/>
            <p:nvPr/>
          </p:nvCxnSpPr>
          <p:spPr>
            <a:xfrm flipV="1">
              <a:off x="4895850" y="473392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380D853A-0EE6-4E7E-98A7-CA13D4059E69}"/>
                </a:ext>
              </a:extLst>
            </p:cNvPr>
            <p:cNvSpPr/>
            <p:nvPr/>
          </p:nvSpPr>
          <p:spPr>
            <a:xfrm>
              <a:off x="4538558" y="318135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ABAFC9BB-D6A6-4D31-861B-BBC8164D9C13}"/>
                </a:ext>
              </a:extLst>
            </p:cNvPr>
            <p:cNvSpPr/>
            <p:nvPr/>
          </p:nvSpPr>
          <p:spPr>
            <a:xfrm>
              <a:off x="4781550" y="33432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262822C2-8E6B-48B8-B202-BE4AE7B315BA}"/>
                </a:ext>
              </a:extLst>
            </p:cNvPr>
            <p:cNvSpPr/>
            <p:nvPr/>
          </p:nvSpPr>
          <p:spPr>
            <a:xfrm>
              <a:off x="4781550" y="36957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00F29AD1-7442-432E-97A7-358658FD33E4}"/>
                </a:ext>
              </a:extLst>
            </p:cNvPr>
            <p:cNvSpPr/>
            <p:nvPr/>
          </p:nvSpPr>
          <p:spPr>
            <a:xfrm>
              <a:off x="4781550" y="40576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87DE34F9-8A53-4AC9-8EC2-6E21F292ED47}"/>
                </a:ext>
              </a:extLst>
            </p:cNvPr>
            <p:cNvSpPr/>
            <p:nvPr/>
          </p:nvSpPr>
          <p:spPr>
            <a:xfrm>
              <a:off x="4781550" y="44100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3CBE471B-C31C-4EA6-8B66-DBFBA3F98FE2}"/>
                    </a:ext>
                  </a:extLst>
                </p:cNvPr>
                <p:cNvSpPr/>
                <p:nvPr/>
              </p:nvSpPr>
              <p:spPr>
                <a:xfrm>
                  <a:off x="4352729" y="2787361"/>
                  <a:ext cx="617027"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IN" dirty="0"/>
                </a:p>
              </p:txBody>
            </p:sp>
          </mc:Choice>
          <mc:Fallback xmlns="">
            <p:sp>
              <p:nvSpPr>
                <p:cNvPr id="12" name="Rectangle 11">
                  <a:extLst>
                    <a:ext uri="{FF2B5EF4-FFF2-40B4-BE49-F238E27FC236}">
                      <a16:creationId xmlns:a16="http://schemas.microsoft.com/office/drawing/2014/main" id="{3CBE471B-C31C-4EA6-8B66-DBFBA3F98FE2}"/>
                    </a:ext>
                  </a:extLst>
                </p:cNvPr>
                <p:cNvSpPr>
                  <a:spLocks noRot="1" noChangeAspect="1" noMove="1" noResize="1" noEditPoints="1" noAdjustHandles="1" noChangeArrowheads="1" noChangeShapeType="1" noTextEdit="1"/>
                </p:cNvSpPr>
                <p:nvPr/>
              </p:nvSpPr>
              <p:spPr>
                <a:xfrm>
                  <a:off x="4352729" y="2787361"/>
                  <a:ext cx="617027" cy="387927"/>
                </a:xfrm>
                <a:prstGeom prst="rect">
                  <a:avLst/>
                </a:prstGeom>
                <a:blipFill>
                  <a:blip r:embed="rId3"/>
                  <a:stretch>
                    <a:fillRect/>
                  </a:stretch>
                </a:blipFill>
              </p:spPr>
              <p:txBody>
                <a:bodyPr/>
                <a:lstStyle/>
                <a:p>
                  <a:r>
                    <a:rPr lang="en-IN">
                      <a:noFill/>
                    </a:rPr>
                    <a:t> </a:t>
                  </a:r>
                </a:p>
              </p:txBody>
            </p:sp>
          </mc:Fallback>
        </mc:AlternateContent>
        <p:grpSp>
          <p:nvGrpSpPr>
            <p:cNvPr id="13" name="Group 12">
              <a:extLst>
                <a:ext uri="{FF2B5EF4-FFF2-40B4-BE49-F238E27FC236}">
                  <a16:creationId xmlns:a16="http://schemas.microsoft.com/office/drawing/2014/main" id="{806535B4-3C13-4180-9FE7-FEB5F305AED2}"/>
                </a:ext>
              </a:extLst>
            </p:cNvPr>
            <p:cNvGrpSpPr/>
            <p:nvPr/>
          </p:nvGrpSpPr>
          <p:grpSpPr>
            <a:xfrm>
              <a:off x="5829300" y="2818535"/>
              <a:ext cx="1821598" cy="3391582"/>
              <a:chOff x="5600700" y="2818535"/>
              <a:chExt cx="1821598" cy="3391582"/>
            </a:xfrm>
          </p:grpSpPr>
          <p:sp>
            <p:nvSpPr>
              <p:cNvPr id="41" name="Rectangle 40">
                <a:extLst>
                  <a:ext uri="{FF2B5EF4-FFF2-40B4-BE49-F238E27FC236}">
                    <a16:creationId xmlns:a16="http://schemas.microsoft.com/office/drawing/2014/main" id="{741B9B28-2722-4F9F-A0F9-13AD1E0BE161}"/>
                  </a:ext>
                </a:extLst>
              </p:cNvPr>
              <p:cNvSpPr/>
              <p:nvPr/>
            </p:nvSpPr>
            <p:spPr>
              <a:xfrm>
                <a:off x="5614219" y="3552392"/>
                <a:ext cx="389850" cy="369332"/>
              </a:xfrm>
              <a:prstGeom prst="rect">
                <a:avLst/>
              </a:prstGeom>
            </p:spPr>
            <p:txBody>
              <a:bodyPr wrap="none">
                <a:spAutoFit/>
              </a:bodyPr>
              <a:lstStyle/>
              <a:p>
                <a:r>
                  <a:rPr lang="en-US" dirty="0"/>
                  <a:t>W</a:t>
                </a:r>
                <a:endParaRPr lang="en-IN" dirty="0"/>
              </a:p>
            </p:txBody>
          </p: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A551C9F7-2360-4099-AA65-D3BBE102042E}"/>
                      </a:ext>
                    </a:extLst>
                  </p:cNvPr>
                  <p:cNvSpPr/>
                  <p:nvPr/>
                </p:nvSpPr>
                <p:spPr>
                  <a:xfrm>
                    <a:off x="5848112" y="2818535"/>
                    <a:ext cx="817083"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−2</m:t>
                                  </m:r>
                                </m:e>
                              </m:d>
                            </m:sup>
                          </m:sSup>
                        </m:oMath>
                      </m:oMathPara>
                    </a14:m>
                    <a:endParaRPr lang="en-IN" dirty="0"/>
                  </a:p>
                </p:txBody>
              </p:sp>
            </mc:Choice>
            <mc:Fallback xmlns="">
              <p:sp>
                <p:nvSpPr>
                  <p:cNvPr id="42" name="Rectangle 41">
                    <a:extLst>
                      <a:ext uri="{FF2B5EF4-FFF2-40B4-BE49-F238E27FC236}">
                        <a16:creationId xmlns:a16="http://schemas.microsoft.com/office/drawing/2014/main" id="{A551C9F7-2360-4099-AA65-D3BBE102042E}"/>
                      </a:ext>
                    </a:extLst>
                  </p:cNvPr>
                  <p:cNvSpPr>
                    <a:spLocks noRot="1" noChangeAspect="1" noMove="1" noResize="1" noEditPoints="1" noAdjustHandles="1" noChangeArrowheads="1" noChangeShapeType="1" noTextEdit="1"/>
                  </p:cNvSpPr>
                  <p:nvPr/>
                </p:nvSpPr>
                <p:spPr>
                  <a:xfrm>
                    <a:off x="5848112" y="2818535"/>
                    <a:ext cx="817083" cy="387927"/>
                  </a:xfrm>
                  <a:prstGeom prst="rect">
                    <a:avLst/>
                  </a:prstGeom>
                  <a:blipFill>
                    <a:blip r:embed="rId4"/>
                    <a:stretch>
                      <a:fillRect/>
                    </a:stretch>
                  </a:blipFill>
                </p:spPr>
                <p:txBody>
                  <a:bodyPr/>
                  <a:lstStyle/>
                  <a:p>
                    <a:r>
                      <a:rPr lang="en-IN">
                        <a:noFill/>
                      </a:rPr>
                      <a:t> </a:t>
                    </a:r>
                  </a:p>
                </p:txBody>
              </p:sp>
            </mc:Fallback>
          </mc:AlternateContent>
          <p:grpSp>
            <p:nvGrpSpPr>
              <p:cNvPr id="43" name="Group 42">
                <a:extLst>
                  <a:ext uri="{FF2B5EF4-FFF2-40B4-BE49-F238E27FC236}">
                    <a16:creationId xmlns:a16="http://schemas.microsoft.com/office/drawing/2014/main" id="{BA4764B1-B0A7-43E8-BAFF-21239A4C9616}"/>
                  </a:ext>
                </a:extLst>
              </p:cNvPr>
              <p:cNvGrpSpPr/>
              <p:nvPr/>
            </p:nvGrpSpPr>
            <p:grpSpPr>
              <a:xfrm>
                <a:off x="5600700" y="3200400"/>
                <a:ext cx="1821598" cy="3009717"/>
                <a:chOff x="5600700" y="3200400"/>
                <a:chExt cx="1821598" cy="3009717"/>
              </a:xfrm>
            </p:grpSpPr>
            <p:cxnSp>
              <p:nvCxnSpPr>
                <p:cNvPr id="44" name="Straight Arrow Connector 43">
                  <a:extLst>
                    <a:ext uri="{FF2B5EF4-FFF2-40B4-BE49-F238E27FC236}">
                      <a16:creationId xmlns:a16="http://schemas.microsoft.com/office/drawing/2014/main" id="{DC681500-B6A0-480C-93B2-6ACAABAA013D}"/>
                    </a:ext>
                  </a:extLst>
                </p:cNvPr>
                <p:cNvCxnSpPr>
                  <a:cxnSpLocks/>
                </p:cNvCxnSpPr>
                <p:nvPr/>
              </p:nvCxnSpPr>
              <p:spPr>
                <a:xfrm>
                  <a:off x="5600700" y="3962400"/>
                  <a:ext cx="357083" cy="0"/>
                </a:xfrm>
                <a:prstGeom prst="straightConnector1">
                  <a:avLst/>
                </a:prstGeom>
                <a:ln>
                  <a:prstDash val="sysDash"/>
                  <a:tailEnd type="none"/>
                </a:ln>
              </p:spPr>
              <p:style>
                <a:lnRef idx="3">
                  <a:schemeClr val="accent2"/>
                </a:lnRef>
                <a:fillRef idx="0">
                  <a:schemeClr val="accent2"/>
                </a:fillRef>
                <a:effectRef idx="2">
                  <a:schemeClr val="accent2"/>
                </a:effectRef>
                <a:fontRef idx="minor">
                  <a:schemeClr val="tx1"/>
                </a:fontRef>
              </p:style>
            </p:cxnSp>
            <p:grpSp>
              <p:nvGrpSpPr>
                <p:cNvPr id="45" name="Group 44">
                  <a:extLst>
                    <a:ext uri="{FF2B5EF4-FFF2-40B4-BE49-F238E27FC236}">
                      <a16:creationId xmlns:a16="http://schemas.microsoft.com/office/drawing/2014/main" id="{561DB71B-6298-463C-9641-D64BF530E40B}"/>
                    </a:ext>
                  </a:extLst>
                </p:cNvPr>
                <p:cNvGrpSpPr/>
                <p:nvPr/>
              </p:nvGrpSpPr>
              <p:grpSpPr>
                <a:xfrm>
                  <a:off x="6043508" y="3200400"/>
                  <a:ext cx="1378790" cy="3009717"/>
                  <a:chOff x="6043508" y="3200400"/>
                  <a:chExt cx="1378790" cy="3009717"/>
                </a:xfrm>
              </p:grpSpPr>
              <p:cxnSp>
                <p:nvCxnSpPr>
                  <p:cNvPr id="46" name="Straight Arrow Connector 45">
                    <a:extLst>
                      <a:ext uri="{FF2B5EF4-FFF2-40B4-BE49-F238E27FC236}">
                        <a16:creationId xmlns:a16="http://schemas.microsoft.com/office/drawing/2014/main" id="{2F6D20F0-B5FA-4EC2-B413-AD5390E8A090}"/>
                      </a:ext>
                    </a:extLst>
                  </p:cNvPr>
                  <p:cNvCxnSpPr>
                    <a:cxnSpLocks/>
                    <a:stCxn id="50" idx="3"/>
                    <a:endCxn id="32" idx="1"/>
                  </p:cNvCxnSpPr>
                  <p:nvPr/>
                </p:nvCxnSpPr>
                <p:spPr>
                  <a:xfrm>
                    <a:off x="6724650" y="3981450"/>
                    <a:ext cx="69764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7" name="Rectangle 46">
                    <a:extLst>
                      <a:ext uri="{FF2B5EF4-FFF2-40B4-BE49-F238E27FC236}">
                        <a16:creationId xmlns:a16="http://schemas.microsoft.com/office/drawing/2014/main" id="{1685BF23-9F85-4140-8F3D-DBE0D1490E6A}"/>
                      </a:ext>
                    </a:extLst>
                  </p:cNvPr>
                  <p:cNvSpPr/>
                  <p:nvPr/>
                </p:nvSpPr>
                <p:spPr>
                  <a:xfrm>
                    <a:off x="6937873" y="3595254"/>
                    <a:ext cx="389850" cy="369332"/>
                  </a:xfrm>
                  <a:prstGeom prst="rect">
                    <a:avLst/>
                  </a:prstGeom>
                </p:spPr>
                <p:txBody>
                  <a:bodyPr wrap="none">
                    <a:spAutoFit/>
                  </a:bodyPr>
                  <a:lstStyle/>
                  <a:p>
                    <a:r>
                      <a:rPr lang="en-US" dirty="0"/>
                      <a:t>W</a:t>
                    </a:r>
                    <a:endParaRPr lang="en-IN" dirty="0"/>
                  </a:p>
                </p:txBody>
              </p:sp>
              <p:grpSp>
                <p:nvGrpSpPr>
                  <p:cNvPr id="48" name="Group 47">
                    <a:extLst>
                      <a:ext uri="{FF2B5EF4-FFF2-40B4-BE49-F238E27FC236}">
                        <a16:creationId xmlns:a16="http://schemas.microsoft.com/office/drawing/2014/main" id="{69E56673-E3C0-4665-9FE0-AAE64945B7CD}"/>
                      </a:ext>
                    </a:extLst>
                  </p:cNvPr>
                  <p:cNvGrpSpPr/>
                  <p:nvPr/>
                </p:nvGrpSpPr>
                <p:grpSpPr>
                  <a:xfrm>
                    <a:off x="6043508" y="3200400"/>
                    <a:ext cx="948833" cy="3009717"/>
                    <a:chOff x="6043508" y="3200400"/>
                    <a:chExt cx="948833" cy="3009717"/>
                  </a:xfrm>
                </p:grpSpPr>
                <p:cxnSp>
                  <p:nvCxnSpPr>
                    <p:cNvPr id="49" name="Straight Arrow Connector 48">
                      <a:extLst>
                        <a:ext uri="{FF2B5EF4-FFF2-40B4-BE49-F238E27FC236}">
                          <a16:creationId xmlns:a16="http://schemas.microsoft.com/office/drawing/2014/main" id="{12400345-DD1F-46BF-AD75-3BCBCAF38C07}"/>
                        </a:ext>
                      </a:extLst>
                    </p:cNvPr>
                    <p:cNvCxnSpPr/>
                    <p:nvPr/>
                  </p:nvCxnSpPr>
                  <p:spPr>
                    <a:xfrm flipV="1">
                      <a:off x="638175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0" name="Rectangle 49">
                      <a:extLst>
                        <a:ext uri="{FF2B5EF4-FFF2-40B4-BE49-F238E27FC236}">
                          <a16:creationId xmlns:a16="http://schemas.microsoft.com/office/drawing/2014/main" id="{EFD4A0EB-5637-487D-9D67-B63777BF1476}"/>
                        </a:ext>
                      </a:extLst>
                    </p:cNvPr>
                    <p:cNvSpPr/>
                    <p:nvPr/>
                  </p:nvSpPr>
                  <p:spPr>
                    <a:xfrm>
                      <a:off x="604350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640898AD-56D7-44D3-96EA-5A2A722A7D66}"/>
                        </a:ext>
                      </a:extLst>
                    </p:cNvPr>
                    <p:cNvSpPr/>
                    <p:nvPr/>
                  </p:nvSpPr>
                  <p:spPr>
                    <a:xfrm>
                      <a:off x="6267450" y="33623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D2C05568-A5C4-4398-9996-313B8AEB1AA0}"/>
                        </a:ext>
                      </a:extLst>
                    </p:cNvPr>
                    <p:cNvSpPr/>
                    <p:nvPr/>
                  </p:nvSpPr>
                  <p:spPr>
                    <a:xfrm>
                      <a:off x="6267450" y="37147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53" name="Oval 52">
                      <a:extLst>
                        <a:ext uri="{FF2B5EF4-FFF2-40B4-BE49-F238E27FC236}">
                          <a16:creationId xmlns:a16="http://schemas.microsoft.com/office/drawing/2014/main" id="{A55586FF-F6F8-4F14-9497-41AFD0E46159}"/>
                        </a:ext>
                      </a:extLst>
                    </p:cNvPr>
                    <p:cNvSpPr/>
                    <p:nvPr/>
                  </p:nvSpPr>
                  <p:spPr>
                    <a:xfrm>
                      <a:off x="6267450" y="40767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54" name="Oval 53">
                      <a:extLst>
                        <a:ext uri="{FF2B5EF4-FFF2-40B4-BE49-F238E27FC236}">
                          <a16:creationId xmlns:a16="http://schemas.microsoft.com/office/drawing/2014/main" id="{483E269F-A101-4AC4-A977-991E1B472C69}"/>
                        </a:ext>
                      </a:extLst>
                    </p:cNvPr>
                    <p:cNvSpPr/>
                    <p:nvPr/>
                  </p:nvSpPr>
                  <p:spPr>
                    <a:xfrm>
                      <a:off x="6267450" y="44291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55" name="Rectangle 54">
                          <a:extLst>
                            <a:ext uri="{FF2B5EF4-FFF2-40B4-BE49-F238E27FC236}">
                              <a16:creationId xmlns:a16="http://schemas.microsoft.com/office/drawing/2014/main" id="{97159208-D592-4977-BAA9-8BF717E5A9F3}"/>
                            </a:ext>
                          </a:extLst>
                        </p:cNvPr>
                        <p:cNvSpPr/>
                        <p:nvPr/>
                      </p:nvSpPr>
                      <p:spPr>
                        <a:xfrm>
                          <a:off x="6130695" y="5657850"/>
                          <a:ext cx="861646" cy="5522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d>
                                      <m:dPr>
                                        <m:ctrlPr>
                                          <a:rPr lang="en-US" sz="2800" i="1">
                                            <a:latin typeface="Cambria Math" panose="02040503050406030204" pitchFamily="18" charset="0"/>
                                          </a:rPr>
                                        </m:ctrlPr>
                                      </m:dPr>
                                      <m:e>
                                        <m:r>
                                          <a:rPr lang="en-US" sz="2800" i="1">
                                            <a:latin typeface="Cambria Math" panose="02040503050406030204" pitchFamily="18" charset="0"/>
                                          </a:rPr>
                                          <m:t>2</m:t>
                                        </m:r>
                                      </m:e>
                                    </m:d>
                                  </m:sup>
                                </m:sSup>
                              </m:oMath>
                            </m:oMathPara>
                          </a14:m>
                          <a:endParaRPr lang="en-IN" sz="2800" dirty="0"/>
                        </a:p>
                      </p:txBody>
                    </p:sp>
                  </mc:Choice>
                  <mc:Fallback xmlns="">
                    <p:sp>
                      <p:nvSpPr>
                        <p:cNvPr id="55" name="Rectangle 54">
                          <a:extLst>
                            <a:ext uri="{FF2B5EF4-FFF2-40B4-BE49-F238E27FC236}">
                              <a16:creationId xmlns:a16="http://schemas.microsoft.com/office/drawing/2014/main" id="{97159208-D592-4977-BAA9-8BF717E5A9F3}"/>
                            </a:ext>
                          </a:extLst>
                        </p:cNvPr>
                        <p:cNvSpPr>
                          <a:spLocks noRot="1" noChangeAspect="1" noMove="1" noResize="1" noEditPoints="1" noAdjustHandles="1" noChangeArrowheads="1" noChangeShapeType="1" noTextEdit="1"/>
                        </p:cNvSpPr>
                        <p:nvPr/>
                      </p:nvSpPr>
                      <p:spPr>
                        <a:xfrm>
                          <a:off x="6130695" y="5657850"/>
                          <a:ext cx="861646" cy="552267"/>
                        </a:xfrm>
                        <a:prstGeom prst="rect">
                          <a:avLst/>
                        </a:prstGeom>
                        <a:blipFill>
                          <a:blip r:embed="rId5"/>
                          <a:stretch>
                            <a:fillRect/>
                          </a:stretch>
                        </a:blipFill>
                      </p:spPr>
                      <p:txBody>
                        <a:bodyPr/>
                        <a:lstStyle/>
                        <a:p>
                          <a:r>
                            <a:rPr lang="en-IN">
                              <a:noFill/>
                            </a:rPr>
                            <a:t> </a:t>
                          </a:r>
                        </a:p>
                      </p:txBody>
                    </p:sp>
                  </mc:Fallback>
                </mc:AlternateContent>
              </p:grpSp>
            </p:grpSp>
          </p:grpSp>
        </p:grpSp>
        <p:grpSp>
          <p:nvGrpSpPr>
            <p:cNvPr id="14" name="Group 13">
              <a:extLst>
                <a:ext uri="{FF2B5EF4-FFF2-40B4-BE49-F238E27FC236}">
                  <a16:creationId xmlns:a16="http://schemas.microsoft.com/office/drawing/2014/main" id="{9641233F-2C45-4126-A4B4-6500A90936B9}"/>
                </a:ext>
              </a:extLst>
            </p:cNvPr>
            <p:cNvGrpSpPr/>
            <p:nvPr/>
          </p:nvGrpSpPr>
          <p:grpSpPr>
            <a:xfrm>
              <a:off x="7476874" y="2857501"/>
              <a:ext cx="1717074" cy="3368671"/>
              <a:chOff x="7476874" y="2857501"/>
              <a:chExt cx="1717074" cy="3368671"/>
            </a:xfrm>
          </p:grpSpPr>
          <p:cxnSp>
            <p:nvCxnSpPr>
              <p:cNvPr id="31" name="Straight Arrow Connector 30">
                <a:extLst>
                  <a:ext uri="{FF2B5EF4-FFF2-40B4-BE49-F238E27FC236}">
                    <a16:creationId xmlns:a16="http://schemas.microsoft.com/office/drawing/2014/main" id="{D22F6A7B-E908-480A-B738-DC41898BC859}"/>
                  </a:ext>
                </a:extLst>
              </p:cNvPr>
              <p:cNvCxnSpPr/>
              <p:nvPr/>
            </p:nvCxnSpPr>
            <p:spPr>
              <a:xfrm flipV="1">
                <a:off x="800819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Rectangle 31">
                <a:extLst>
                  <a:ext uri="{FF2B5EF4-FFF2-40B4-BE49-F238E27FC236}">
                    <a16:creationId xmlns:a16="http://schemas.microsoft.com/office/drawing/2014/main" id="{74E6314E-98DB-4667-B8BD-0DD11C0588A2}"/>
                  </a:ext>
                </a:extLst>
              </p:cNvPr>
              <p:cNvSpPr/>
              <p:nvPr/>
            </p:nvSpPr>
            <p:spPr>
              <a:xfrm>
                <a:off x="765089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61113FC3-2F63-468B-852D-C6A5F81EA7B1}"/>
                  </a:ext>
                </a:extLst>
              </p:cNvPr>
              <p:cNvSpPr/>
              <p:nvPr/>
            </p:nvSpPr>
            <p:spPr>
              <a:xfrm>
                <a:off x="7917705" y="33051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AC6792B2-19C3-4A6A-9022-620F92F9A2C4}"/>
                  </a:ext>
                </a:extLst>
              </p:cNvPr>
              <p:cNvSpPr/>
              <p:nvPr/>
            </p:nvSpPr>
            <p:spPr>
              <a:xfrm>
                <a:off x="7917705" y="36576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5DD4A38C-56E7-467B-AD42-C499EE1A9C84}"/>
                  </a:ext>
                </a:extLst>
              </p:cNvPr>
              <p:cNvSpPr/>
              <p:nvPr/>
            </p:nvSpPr>
            <p:spPr>
              <a:xfrm>
                <a:off x="7917705" y="40195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19C56D43-AB25-4AB9-AFF7-DBCD383D1F97}"/>
                  </a:ext>
                </a:extLst>
              </p:cNvPr>
              <p:cNvSpPr/>
              <p:nvPr/>
            </p:nvSpPr>
            <p:spPr>
              <a:xfrm>
                <a:off x="7917705" y="43719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37" name="Straight Arrow Connector 36">
                <a:extLst>
                  <a:ext uri="{FF2B5EF4-FFF2-40B4-BE49-F238E27FC236}">
                    <a16:creationId xmlns:a16="http://schemas.microsoft.com/office/drawing/2014/main" id="{7D52315D-4828-4120-B08C-17B5D912C963}"/>
                  </a:ext>
                </a:extLst>
              </p:cNvPr>
              <p:cNvCxnSpPr>
                <a:stCxn id="32" idx="3"/>
                <a:endCxn id="18" idx="1"/>
              </p:cNvCxnSpPr>
              <p:nvPr/>
            </p:nvCxnSpPr>
            <p:spPr>
              <a:xfrm>
                <a:off x="8332040" y="3981450"/>
                <a:ext cx="86190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8" name="Rectangle 37">
                <a:extLst>
                  <a:ext uri="{FF2B5EF4-FFF2-40B4-BE49-F238E27FC236}">
                    <a16:creationId xmlns:a16="http://schemas.microsoft.com/office/drawing/2014/main" id="{06EBDF56-BA09-463F-BA2D-2736C010A497}"/>
                  </a:ext>
                </a:extLst>
              </p:cNvPr>
              <p:cNvSpPr/>
              <p:nvPr/>
            </p:nvSpPr>
            <p:spPr>
              <a:xfrm>
                <a:off x="8577803" y="3630096"/>
                <a:ext cx="389850" cy="369332"/>
              </a:xfrm>
              <a:prstGeom prst="rect">
                <a:avLst/>
              </a:prstGeom>
            </p:spPr>
            <p:txBody>
              <a:bodyPr wrap="none">
                <a:spAutoFit/>
              </a:bodyPr>
              <a:lstStyle/>
              <a:p>
                <a:r>
                  <a:rPr lang="en-US" dirty="0"/>
                  <a:t>W</a:t>
                </a:r>
                <a:endParaRPr lang="en-IN" dirty="0"/>
              </a:p>
            </p:txBody>
          </p: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4B249A0D-CA89-468F-B570-07E01461BD5F}"/>
                      </a:ext>
                    </a:extLst>
                  </p:cNvPr>
                  <p:cNvSpPr/>
                  <p:nvPr/>
                </p:nvSpPr>
                <p:spPr>
                  <a:xfrm>
                    <a:off x="7476874" y="2857501"/>
                    <a:ext cx="817083"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sup>
                          </m:sSup>
                        </m:oMath>
                      </m:oMathPara>
                    </a14:m>
                    <a:endParaRPr lang="en-IN" dirty="0"/>
                  </a:p>
                </p:txBody>
              </p:sp>
            </mc:Choice>
            <mc:Fallback xmlns="">
              <p:sp>
                <p:nvSpPr>
                  <p:cNvPr id="39" name="Rectangle 38">
                    <a:extLst>
                      <a:ext uri="{FF2B5EF4-FFF2-40B4-BE49-F238E27FC236}">
                        <a16:creationId xmlns:a16="http://schemas.microsoft.com/office/drawing/2014/main" id="{4B249A0D-CA89-468F-B570-07E01461BD5F}"/>
                      </a:ext>
                    </a:extLst>
                  </p:cNvPr>
                  <p:cNvSpPr>
                    <a:spLocks noRot="1" noChangeAspect="1" noMove="1" noResize="1" noEditPoints="1" noAdjustHandles="1" noChangeArrowheads="1" noChangeShapeType="1" noTextEdit="1"/>
                  </p:cNvSpPr>
                  <p:nvPr/>
                </p:nvSpPr>
                <p:spPr>
                  <a:xfrm>
                    <a:off x="7476874" y="2857501"/>
                    <a:ext cx="817083" cy="387927"/>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4911BDA-1154-473C-9A81-74F4A55FBB6B}"/>
                      </a:ext>
                    </a:extLst>
                  </p:cNvPr>
                  <p:cNvSpPr/>
                  <p:nvPr/>
                </p:nvSpPr>
                <p:spPr>
                  <a:xfrm>
                    <a:off x="7738126" y="5673905"/>
                    <a:ext cx="861646" cy="5522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d>
                                <m:dPr>
                                  <m:ctrlPr>
                                    <a:rPr lang="en-US" sz="2800" i="1">
                                      <a:latin typeface="Cambria Math" panose="02040503050406030204" pitchFamily="18" charset="0"/>
                                    </a:rPr>
                                  </m:ctrlPr>
                                </m:dPr>
                                <m:e>
                                  <m:r>
                                    <a:rPr lang="en-US" sz="2800" i="1">
                                      <a:latin typeface="Cambria Math" panose="02040503050406030204" pitchFamily="18" charset="0"/>
                                    </a:rPr>
                                    <m:t>3</m:t>
                                  </m:r>
                                </m:e>
                              </m:d>
                            </m:sup>
                          </m:sSup>
                        </m:oMath>
                      </m:oMathPara>
                    </a14:m>
                    <a:endParaRPr lang="en-IN" sz="2800" dirty="0"/>
                  </a:p>
                </p:txBody>
              </p:sp>
            </mc:Choice>
            <mc:Fallback xmlns="">
              <p:sp>
                <p:nvSpPr>
                  <p:cNvPr id="40" name="Rectangle 39">
                    <a:extLst>
                      <a:ext uri="{FF2B5EF4-FFF2-40B4-BE49-F238E27FC236}">
                        <a16:creationId xmlns:a16="http://schemas.microsoft.com/office/drawing/2014/main" id="{E4911BDA-1154-473C-9A81-74F4A55FBB6B}"/>
                      </a:ext>
                    </a:extLst>
                  </p:cNvPr>
                  <p:cNvSpPr>
                    <a:spLocks noRot="1" noChangeAspect="1" noMove="1" noResize="1" noEditPoints="1" noAdjustHandles="1" noChangeArrowheads="1" noChangeShapeType="1" noTextEdit="1"/>
                  </p:cNvSpPr>
                  <p:nvPr/>
                </p:nvSpPr>
                <p:spPr>
                  <a:xfrm>
                    <a:off x="7738126" y="5673905"/>
                    <a:ext cx="861646" cy="552267"/>
                  </a:xfrm>
                  <a:prstGeom prst="rect">
                    <a:avLst/>
                  </a:prstGeom>
                  <a:blipFill>
                    <a:blip r:embed="rId7"/>
                    <a:stretch>
                      <a:fillRect/>
                    </a:stretch>
                  </a:blipFill>
                </p:spPr>
                <p:txBody>
                  <a:bodyPr/>
                  <a:lstStyle/>
                  <a:p>
                    <a:r>
                      <a:rPr lang="en-IN">
                        <a:noFill/>
                      </a:rPr>
                      <a:t> </a:t>
                    </a:r>
                  </a:p>
                </p:txBody>
              </p:sp>
            </mc:Fallback>
          </mc:AlternateContent>
        </p:grpSp>
        <p:grpSp>
          <p:nvGrpSpPr>
            <p:cNvPr id="15" name="Group 14">
              <a:extLst>
                <a:ext uri="{FF2B5EF4-FFF2-40B4-BE49-F238E27FC236}">
                  <a16:creationId xmlns:a16="http://schemas.microsoft.com/office/drawing/2014/main" id="{525AA08E-E66D-44D5-A5A0-1924B8930845}"/>
                </a:ext>
              </a:extLst>
            </p:cNvPr>
            <p:cNvGrpSpPr/>
            <p:nvPr/>
          </p:nvGrpSpPr>
          <p:grpSpPr>
            <a:xfrm>
              <a:off x="9042818" y="2014104"/>
              <a:ext cx="2380498" cy="4184856"/>
              <a:chOff x="9042818" y="2014104"/>
              <a:chExt cx="2380498" cy="4184856"/>
            </a:xfrm>
          </p:grpSpPr>
          <p:cxnSp>
            <p:nvCxnSpPr>
              <p:cNvPr id="17" name="Straight Arrow Connector 16">
                <a:extLst>
                  <a:ext uri="{FF2B5EF4-FFF2-40B4-BE49-F238E27FC236}">
                    <a16:creationId xmlns:a16="http://schemas.microsoft.com/office/drawing/2014/main" id="{B8828A50-D366-4F5A-B317-B7634FF50B59}"/>
                  </a:ext>
                </a:extLst>
              </p:cNvPr>
              <p:cNvCxnSpPr/>
              <p:nvPr/>
            </p:nvCxnSpPr>
            <p:spPr>
              <a:xfrm flipV="1">
                <a:off x="955124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2222ACC1-1EBA-4B8D-898E-EB54BA31D421}"/>
                  </a:ext>
                </a:extLst>
              </p:cNvPr>
              <p:cNvSpPr/>
              <p:nvPr/>
            </p:nvSpPr>
            <p:spPr>
              <a:xfrm>
                <a:off x="919394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E694302E-C5C3-4A91-820A-47940E1EC6E8}"/>
                  </a:ext>
                </a:extLst>
              </p:cNvPr>
              <p:cNvSpPr/>
              <p:nvPr/>
            </p:nvSpPr>
            <p:spPr>
              <a:xfrm>
                <a:off x="9436940" y="32956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4C42CCB7-F9DD-4DD5-8C75-6FBAAEFC41F0}"/>
                  </a:ext>
                </a:extLst>
              </p:cNvPr>
              <p:cNvSpPr/>
              <p:nvPr/>
            </p:nvSpPr>
            <p:spPr>
              <a:xfrm>
                <a:off x="9436940" y="36480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8FED9F7E-A9CD-47E5-9F3B-3AD2EB436647}"/>
                  </a:ext>
                </a:extLst>
              </p:cNvPr>
              <p:cNvSpPr/>
              <p:nvPr/>
            </p:nvSpPr>
            <p:spPr>
              <a:xfrm>
                <a:off x="9436940" y="40100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E7D44D70-8DA0-46A3-B2B1-8768C20BC360}"/>
                  </a:ext>
                </a:extLst>
              </p:cNvPr>
              <p:cNvSpPr/>
              <p:nvPr/>
            </p:nvSpPr>
            <p:spPr>
              <a:xfrm>
                <a:off x="9436940" y="43624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23" name="Straight Arrow Connector 22">
                <a:extLst>
                  <a:ext uri="{FF2B5EF4-FFF2-40B4-BE49-F238E27FC236}">
                    <a16:creationId xmlns:a16="http://schemas.microsoft.com/office/drawing/2014/main" id="{10D21E77-3BE4-4F7C-BF1C-20307F1950AF}"/>
                  </a:ext>
                </a:extLst>
              </p:cNvPr>
              <p:cNvCxnSpPr/>
              <p:nvPr/>
            </p:nvCxnSpPr>
            <p:spPr>
              <a:xfrm flipV="1">
                <a:off x="9551240" y="229552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2EBA24ED-A359-42F5-80C7-9E7FFD34BD6A}"/>
                  </a:ext>
                </a:extLst>
              </p:cNvPr>
              <p:cNvCxnSpPr/>
              <p:nvPr/>
            </p:nvCxnSpPr>
            <p:spPr>
              <a:xfrm>
                <a:off x="9881187" y="3976687"/>
                <a:ext cx="86190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DAD1651-7F22-4125-8A65-7E875736CE0E}"/>
                  </a:ext>
                </a:extLst>
              </p:cNvPr>
              <p:cNvSpPr/>
              <p:nvPr/>
            </p:nvSpPr>
            <p:spPr>
              <a:xfrm>
                <a:off x="10126950" y="3625333"/>
                <a:ext cx="389850" cy="369332"/>
              </a:xfrm>
              <a:prstGeom prst="rect">
                <a:avLst/>
              </a:prstGeom>
            </p:spPr>
            <p:txBody>
              <a:bodyPr wrap="none">
                <a:spAutoFit/>
              </a:bodyPr>
              <a:lstStyle/>
              <a:p>
                <a:r>
                  <a:rPr lang="en-US" dirty="0"/>
                  <a:t>W</a:t>
                </a:r>
                <a:endParaRPr lang="en-IN" dirty="0"/>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1612E080-C9EC-46F2-A819-663BE0E21D16}"/>
                      </a:ext>
                    </a:extLst>
                  </p:cNvPr>
                  <p:cNvSpPr/>
                  <p:nvPr/>
                </p:nvSpPr>
                <p:spPr>
                  <a:xfrm>
                    <a:off x="9042818" y="2842779"/>
                    <a:ext cx="597471"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𝑡</m:t>
                                  </m:r>
                                </m:e>
                              </m:d>
                            </m:sup>
                          </m:sSup>
                        </m:oMath>
                      </m:oMathPara>
                    </a14:m>
                    <a:endParaRPr lang="en-IN" dirty="0"/>
                  </a:p>
                </p:txBody>
              </p:sp>
            </mc:Choice>
            <mc:Fallback xmlns="">
              <p:sp>
                <p:nvSpPr>
                  <p:cNvPr id="26" name="Rectangle 25">
                    <a:extLst>
                      <a:ext uri="{FF2B5EF4-FFF2-40B4-BE49-F238E27FC236}">
                        <a16:creationId xmlns:a16="http://schemas.microsoft.com/office/drawing/2014/main" id="{1612E080-C9EC-46F2-A819-663BE0E21D16}"/>
                      </a:ext>
                    </a:extLst>
                  </p:cNvPr>
                  <p:cNvSpPr>
                    <a:spLocks noRot="1" noChangeAspect="1" noMove="1" noResize="1" noEditPoints="1" noAdjustHandles="1" noChangeArrowheads="1" noChangeShapeType="1" noTextEdit="1"/>
                  </p:cNvSpPr>
                  <p:nvPr/>
                </p:nvSpPr>
                <p:spPr>
                  <a:xfrm>
                    <a:off x="9042818" y="2842779"/>
                    <a:ext cx="597471" cy="387927"/>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F4030A18-F621-4076-8053-127709144A21}"/>
                      </a:ext>
                    </a:extLst>
                  </p:cNvPr>
                  <p:cNvSpPr/>
                  <p:nvPr/>
                </p:nvSpPr>
                <p:spPr>
                  <a:xfrm>
                    <a:off x="9275501" y="2014104"/>
                    <a:ext cx="886846"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𝐽</m:t>
                              </m:r>
                            </m:e>
                            <m:sup>
                              <m:d>
                                <m:dPr>
                                  <m:ctrlPr>
                                    <a:rPr lang="en-US" i="1">
                                      <a:latin typeface="Cambria Math" panose="02040503050406030204" pitchFamily="18" charset="0"/>
                                    </a:rPr>
                                  </m:ctrlPr>
                                </m:dPr>
                                <m:e>
                                  <m:r>
                                    <a:rPr lang="en-US" b="0" i="1" smtClean="0">
                                      <a:latin typeface="Cambria Math" panose="02040503050406030204" pitchFamily="18" charset="0"/>
                                    </a:rPr>
                                    <m:t>𝑡</m:t>
                                  </m:r>
                                </m:e>
                              </m:d>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oMath>
                      </m:oMathPara>
                    </a14:m>
                    <a:endParaRPr lang="en-IN" dirty="0"/>
                  </a:p>
                </p:txBody>
              </p:sp>
            </mc:Choice>
            <mc:Fallback xmlns="">
              <p:sp>
                <p:nvSpPr>
                  <p:cNvPr id="27" name="Rectangle 26">
                    <a:extLst>
                      <a:ext uri="{FF2B5EF4-FFF2-40B4-BE49-F238E27FC236}">
                        <a16:creationId xmlns:a16="http://schemas.microsoft.com/office/drawing/2014/main" id="{F4030A18-F621-4076-8053-127709144A21}"/>
                      </a:ext>
                    </a:extLst>
                  </p:cNvPr>
                  <p:cNvSpPr>
                    <a:spLocks noRot="1" noChangeAspect="1" noMove="1" noResize="1" noEditPoints="1" noAdjustHandles="1" noChangeArrowheads="1" noChangeShapeType="1" noTextEdit="1"/>
                  </p:cNvSpPr>
                  <p:nvPr/>
                </p:nvSpPr>
                <p:spPr>
                  <a:xfrm>
                    <a:off x="9275501" y="2014104"/>
                    <a:ext cx="886846" cy="387927"/>
                  </a:xfrm>
                  <a:prstGeom prst="rect">
                    <a:avLst/>
                  </a:prstGeom>
                  <a:blipFill>
                    <a:blip r:embed="rId9"/>
                    <a:stretch>
                      <a:fillRect b="-1269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03B46A31-3731-4394-949E-2885077BBB26}"/>
                      </a:ext>
                    </a:extLst>
                  </p:cNvPr>
                  <p:cNvSpPr/>
                  <p:nvPr/>
                </p:nvSpPr>
                <p:spPr>
                  <a:xfrm>
                    <a:off x="10762563" y="3750230"/>
                    <a:ext cx="53572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oMath>
                      </m:oMathPara>
                    </a14:m>
                    <a:endParaRPr lang="en-IN" sz="2800" dirty="0"/>
                  </a:p>
                </p:txBody>
              </p:sp>
            </mc:Choice>
            <mc:Fallback xmlns="">
              <p:sp>
                <p:nvSpPr>
                  <p:cNvPr id="28" name="Rectangle 27">
                    <a:extLst>
                      <a:ext uri="{FF2B5EF4-FFF2-40B4-BE49-F238E27FC236}">
                        <a16:creationId xmlns:a16="http://schemas.microsoft.com/office/drawing/2014/main" id="{03B46A31-3731-4394-949E-2885077BBB26}"/>
                      </a:ext>
                    </a:extLst>
                  </p:cNvPr>
                  <p:cNvSpPr>
                    <a:spLocks noRot="1" noChangeAspect="1" noMove="1" noResize="1" noEditPoints="1" noAdjustHandles="1" noChangeArrowheads="1" noChangeShapeType="1" noTextEdit="1"/>
                  </p:cNvSpPr>
                  <p:nvPr/>
                </p:nvSpPr>
                <p:spPr>
                  <a:xfrm>
                    <a:off x="10762563" y="3750230"/>
                    <a:ext cx="535724" cy="523220"/>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52BE52BB-6D55-48F2-8E1A-E7810FB40EB2}"/>
                      </a:ext>
                    </a:extLst>
                  </p:cNvPr>
                  <p:cNvSpPr/>
                  <p:nvPr/>
                </p:nvSpPr>
                <p:spPr>
                  <a:xfrm>
                    <a:off x="9275501" y="5657850"/>
                    <a:ext cx="862031" cy="541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a:latin typeface="Cambria Math" panose="02040503050406030204" pitchFamily="18" charset="0"/>
                                </a:rPr>
                                <m:t>𝑥</m:t>
                              </m:r>
                            </m:e>
                            <m:sup>
                              <m:r>
                                <a:rPr lang="en-US" sz="2800" b="0" i="1" smtClean="0">
                                  <a:latin typeface="Cambria Math" panose="02040503050406030204" pitchFamily="18" charset="0"/>
                                </a:rPr>
                                <m:t>(</m:t>
                              </m:r>
                              <m:r>
                                <a:rPr lang="en-US" sz="2800" i="1">
                                  <a:latin typeface="Cambria Math" panose="02040503050406030204" pitchFamily="18" charset="0"/>
                                </a:rPr>
                                <m:t>4</m:t>
                              </m:r>
                              <m:r>
                                <a:rPr lang="en-US" sz="2800" b="0" i="1" smtClean="0">
                                  <a:latin typeface="Cambria Math" panose="02040503050406030204" pitchFamily="18" charset="0"/>
                                </a:rPr>
                                <m:t>)</m:t>
                              </m:r>
                            </m:sup>
                          </m:sSup>
                        </m:oMath>
                      </m:oMathPara>
                    </a14:m>
                    <a:endParaRPr lang="en-IN" sz="2800" dirty="0"/>
                  </a:p>
                </p:txBody>
              </p:sp>
            </mc:Choice>
            <mc:Fallback xmlns="">
              <p:sp>
                <p:nvSpPr>
                  <p:cNvPr id="29" name="Rectangle 28">
                    <a:extLst>
                      <a:ext uri="{FF2B5EF4-FFF2-40B4-BE49-F238E27FC236}">
                        <a16:creationId xmlns:a16="http://schemas.microsoft.com/office/drawing/2014/main" id="{52BE52BB-6D55-48F2-8E1A-E7810FB40EB2}"/>
                      </a:ext>
                    </a:extLst>
                  </p:cNvPr>
                  <p:cNvSpPr>
                    <a:spLocks noRot="1" noChangeAspect="1" noMove="1" noResize="1" noEditPoints="1" noAdjustHandles="1" noChangeArrowheads="1" noChangeShapeType="1" noTextEdit="1"/>
                  </p:cNvSpPr>
                  <p:nvPr/>
                </p:nvSpPr>
                <p:spPr>
                  <a:xfrm>
                    <a:off x="9275501" y="5657850"/>
                    <a:ext cx="862031" cy="541110"/>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7FD80D03-E92C-4D75-A957-A0E21C48B3D1}"/>
                      </a:ext>
                    </a:extLst>
                  </p:cNvPr>
                  <p:cNvSpPr/>
                  <p:nvPr/>
                </p:nvSpPr>
                <p:spPr>
                  <a:xfrm>
                    <a:off x="10887592" y="5472090"/>
                    <a:ext cx="53572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oMath>
                      </m:oMathPara>
                    </a14:m>
                    <a:endParaRPr lang="en-IN" sz="2800" dirty="0"/>
                  </a:p>
                </p:txBody>
              </p:sp>
            </mc:Choice>
            <mc:Fallback xmlns="">
              <p:sp>
                <p:nvSpPr>
                  <p:cNvPr id="30" name="Rectangle 29">
                    <a:extLst>
                      <a:ext uri="{FF2B5EF4-FFF2-40B4-BE49-F238E27FC236}">
                        <a16:creationId xmlns:a16="http://schemas.microsoft.com/office/drawing/2014/main" id="{7FD80D03-E92C-4D75-A957-A0E21C48B3D1}"/>
                      </a:ext>
                    </a:extLst>
                  </p:cNvPr>
                  <p:cNvSpPr>
                    <a:spLocks noRot="1" noChangeAspect="1" noMove="1" noResize="1" noEditPoints="1" noAdjustHandles="1" noChangeArrowheads="1" noChangeShapeType="1" noTextEdit="1"/>
                  </p:cNvSpPr>
                  <p:nvPr/>
                </p:nvSpPr>
                <p:spPr>
                  <a:xfrm>
                    <a:off x="10887592" y="5472090"/>
                    <a:ext cx="535724" cy="523220"/>
                  </a:xfrm>
                  <a:prstGeom prst="rect">
                    <a:avLst/>
                  </a:prstGeom>
                  <a:blipFill>
                    <a:blip r:embed="rId12"/>
                    <a:stretch>
                      <a:fillRect/>
                    </a:stretch>
                  </a:blipFill>
                </p:spPr>
                <p:txBody>
                  <a:bodyPr/>
                  <a:lstStyle/>
                  <a:p>
                    <a:r>
                      <a:rPr lang="en-IN">
                        <a:noFill/>
                      </a:rPr>
                      <a:t> </a:t>
                    </a:r>
                  </a:p>
                </p:txBody>
              </p:sp>
            </mc:Fallback>
          </mc:AlternateContent>
        </p:grpSp>
        <p:cxnSp>
          <p:nvCxnSpPr>
            <p:cNvPr id="16" name="Straight Arrow Connector 15">
              <a:extLst>
                <a:ext uri="{FF2B5EF4-FFF2-40B4-BE49-F238E27FC236}">
                  <a16:creationId xmlns:a16="http://schemas.microsoft.com/office/drawing/2014/main" id="{A6F710FA-E797-4EDC-827C-00E49052A3DD}"/>
                </a:ext>
              </a:extLst>
            </p:cNvPr>
            <p:cNvCxnSpPr>
              <a:cxnSpLocks/>
            </p:cNvCxnSpPr>
            <p:nvPr/>
          </p:nvCxnSpPr>
          <p:spPr>
            <a:xfrm>
              <a:off x="5218072" y="3957637"/>
              <a:ext cx="35800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
        <p:nvSpPr>
          <p:cNvPr id="60" name="Slide Number Placeholder 59">
            <a:extLst>
              <a:ext uri="{FF2B5EF4-FFF2-40B4-BE49-F238E27FC236}">
                <a16:creationId xmlns:a16="http://schemas.microsoft.com/office/drawing/2014/main" id="{BB33F51F-D7EA-44A6-AB67-5DFB3C3E3A2E}"/>
              </a:ext>
            </a:extLst>
          </p:cNvPr>
          <p:cNvSpPr>
            <a:spLocks noGrp="1"/>
          </p:cNvSpPr>
          <p:nvPr>
            <p:ph type="sldNum" sz="quarter" idx="12"/>
          </p:nvPr>
        </p:nvSpPr>
        <p:spPr/>
        <p:txBody>
          <a:bodyPr/>
          <a:lstStyle/>
          <a:p>
            <a:fld id="{0F893E13-5E8A-4CE6-A6ED-A96D49CB6F0B}" type="slidenum">
              <a:rPr lang="en-IN" smtClean="0"/>
              <a:t>27</a:t>
            </a:fld>
            <a:endParaRPr lang="en-IN"/>
          </a:p>
        </p:txBody>
      </p:sp>
    </p:spTree>
    <p:extLst>
      <p:ext uri="{BB962C8B-B14F-4D97-AF65-F5344CB8AC3E}">
        <p14:creationId xmlns:p14="http://schemas.microsoft.com/office/powerpoint/2010/main" val="1454161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D9AF9-0FD3-4DCC-BCC6-7FCF305E1700}"/>
              </a:ext>
            </a:extLst>
          </p:cNvPr>
          <p:cNvSpPr>
            <a:spLocks noGrp="1"/>
          </p:cNvSpPr>
          <p:nvPr>
            <p:ph type="title"/>
          </p:nvPr>
        </p:nvSpPr>
        <p:spPr/>
        <p:txBody>
          <a:bodyPr/>
          <a:lstStyle/>
          <a:p>
            <a:r>
              <a:rPr lang="en-IN" dirty="0"/>
              <a:t>Vanishing gradient intuition </a:t>
            </a:r>
          </a:p>
        </p:txBody>
      </p:sp>
      <p:grpSp>
        <p:nvGrpSpPr>
          <p:cNvPr id="4" name="Group 3">
            <a:extLst>
              <a:ext uri="{FF2B5EF4-FFF2-40B4-BE49-F238E27FC236}">
                <a16:creationId xmlns:a16="http://schemas.microsoft.com/office/drawing/2014/main" id="{A2A500FA-94C2-4EEB-B46D-515457D44BBC}"/>
              </a:ext>
            </a:extLst>
          </p:cNvPr>
          <p:cNvGrpSpPr/>
          <p:nvPr/>
        </p:nvGrpSpPr>
        <p:grpSpPr>
          <a:xfrm>
            <a:off x="2560706" y="1814079"/>
            <a:ext cx="5602219" cy="3089509"/>
            <a:chOff x="4352729" y="2014104"/>
            <a:chExt cx="7070587" cy="4035548"/>
          </a:xfrm>
        </p:grpSpPr>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789AF31-DBAE-4A24-A14F-9D13804A1658}"/>
                    </a:ext>
                  </a:extLst>
                </p:cNvPr>
                <p:cNvSpPr/>
                <p:nvPr/>
              </p:nvSpPr>
              <p:spPr>
                <a:xfrm>
                  <a:off x="4562601" y="5470676"/>
                  <a:ext cx="842767" cy="5499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𝑥</m:t>
                            </m:r>
                          </m:e>
                          <m: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e>
                            </m:d>
                          </m:sup>
                        </m:sSup>
                      </m:oMath>
                    </m:oMathPara>
                  </a14:m>
                  <a:endParaRPr lang="en-IN" sz="2000" dirty="0"/>
                </a:p>
              </p:txBody>
            </p:sp>
          </mc:Choice>
          <mc:Fallback xmlns="">
            <p:sp>
              <p:nvSpPr>
                <p:cNvPr id="5" name="Rectangle 4">
                  <a:extLst>
                    <a:ext uri="{FF2B5EF4-FFF2-40B4-BE49-F238E27FC236}">
                      <a16:creationId xmlns:a16="http://schemas.microsoft.com/office/drawing/2014/main" id="{7789AF31-DBAE-4A24-A14F-9D13804A1658}"/>
                    </a:ext>
                  </a:extLst>
                </p:cNvPr>
                <p:cNvSpPr>
                  <a:spLocks noRot="1" noChangeAspect="1" noMove="1" noResize="1" noEditPoints="1" noAdjustHandles="1" noChangeArrowheads="1" noChangeShapeType="1" noTextEdit="1"/>
                </p:cNvSpPr>
                <p:nvPr/>
              </p:nvSpPr>
              <p:spPr>
                <a:xfrm>
                  <a:off x="4562601" y="5470676"/>
                  <a:ext cx="842767" cy="549931"/>
                </a:xfrm>
                <a:prstGeom prst="rect">
                  <a:avLst/>
                </a:prstGeom>
                <a:blipFill>
                  <a:blip r:embed="rId2"/>
                  <a:stretch>
                    <a:fillRect/>
                  </a:stretch>
                </a:blipFill>
              </p:spPr>
              <p:txBody>
                <a:bodyPr/>
                <a:lstStyle/>
                <a:p>
                  <a:r>
                    <a:rPr lang="en-IN">
                      <a:noFill/>
                    </a:rPr>
                    <a:t> </a:t>
                  </a:r>
                </a:p>
              </p:txBody>
            </p:sp>
          </mc:Fallback>
        </mc:AlternateContent>
        <p:cxnSp>
          <p:nvCxnSpPr>
            <p:cNvPr id="6" name="Straight Arrow Connector 5">
              <a:extLst>
                <a:ext uri="{FF2B5EF4-FFF2-40B4-BE49-F238E27FC236}">
                  <a16:creationId xmlns:a16="http://schemas.microsoft.com/office/drawing/2014/main" id="{C26CB2C3-7A06-411D-97B6-794571F6ED29}"/>
                </a:ext>
              </a:extLst>
            </p:cNvPr>
            <p:cNvCxnSpPr/>
            <p:nvPr/>
          </p:nvCxnSpPr>
          <p:spPr>
            <a:xfrm flipV="1">
              <a:off x="4895850" y="473392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380D853A-0EE6-4E7E-98A7-CA13D4059E69}"/>
                </a:ext>
              </a:extLst>
            </p:cNvPr>
            <p:cNvSpPr/>
            <p:nvPr/>
          </p:nvSpPr>
          <p:spPr>
            <a:xfrm>
              <a:off x="4538558" y="318135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ABAFC9BB-D6A6-4D31-861B-BBC8164D9C13}"/>
                </a:ext>
              </a:extLst>
            </p:cNvPr>
            <p:cNvSpPr/>
            <p:nvPr/>
          </p:nvSpPr>
          <p:spPr>
            <a:xfrm>
              <a:off x="4781550" y="33432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262822C2-8E6B-48B8-B202-BE4AE7B315BA}"/>
                </a:ext>
              </a:extLst>
            </p:cNvPr>
            <p:cNvSpPr/>
            <p:nvPr/>
          </p:nvSpPr>
          <p:spPr>
            <a:xfrm>
              <a:off x="4781550" y="36957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00F29AD1-7442-432E-97A7-358658FD33E4}"/>
                </a:ext>
              </a:extLst>
            </p:cNvPr>
            <p:cNvSpPr/>
            <p:nvPr/>
          </p:nvSpPr>
          <p:spPr>
            <a:xfrm>
              <a:off x="4781550" y="40576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87DE34F9-8A53-4AC9-8EC2-6E21F292ED47}"/>
                </a:ext>
              </a:extLst>
            </p:cNvPr>
            <p:cNvSpPr/>
            <p:nvPr/>
          </p:nvSpPr>
          <p:spPr>
            <a:xfrm>
              <a:off x="4781550" y="44100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3CBE471B-C31C-4EA6-8B66-DBFBA3F98FE2}"/>
                    </a:ext>
                  </a:extLst>
                </p:cNvPr>
                <p:cNvSpPr/>
                <p:nvPr/>
              </p:nvSpPr>
              <p:spPr>
                <a:xfrm>
                  <a:off x="4352729" y="2787361"/>
                  <a:ext cx="617027"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IN" dirty="0"/>
                </a:p>
              </p:txBody>
            </p:sp>
          </mc:Choice>
          <mc:Fallback xmlns="">
            <p:sp>
              <p:nvSpPr>
                <p:cNvPr id="12" name="Rectangle 11">
                  <a:extLst>
                    <a:ext uri="{FF2B5EF4-FFF2-40B4-BE49-F238E27FC236}">
                      <a16:creationId xmlns:a16="http://schemas.microsoft.com/office/drawing/2014/main" id="{3CBE471B-C31C-4EA6-8B66-DBFBA3F98FE2}"/>
                    </a:ext>
                  </a:extLst>
                </p:cNvPr>
                <p:cNvSpPr>
                  <a:spLocks noRot="1" noChangeAspect="1" noMove="1" noResize="1" noEditPoints="1" noAdjustHandles="1" noChangeArrowheads="1" noChangeShapeType="1" noTextEdit="1"/>
                </p:cNvSpPr>
                <p:nvPr/>
              </p:nvSpPr>
              <p:spPr>
                <a:xfrm>
                  <a:off x="4352729" y="2787361"/>
                  <a:ext cx="617027" cy="387927"/>
                </a:xfrm>
                <a:prstGeom prst="rect">
                  <a:avLst/>
                </a:prstGeom>
                <a:blipFill>
                  <a:blip r:embed="rId3"/>
                  <a:stretch>
                    <a:fillRect b="-22917"/>
                  </a:stretch>
                </a:blipFill>
              </p:spPr>
              <p:txBody>
                <a:bodyPr/>
                <a:lstStyle/>
                <a:p>
                  <a:r>
                    <a:rPr lang="en-IN">
                      <a:noFill/>
                    </a:rPr>
                    <a:t> </a:t>
                  </a:r>
                </a:p>
              </p:txBody>
            </p:sp>
          </mc:Fallback>
        </mc:AlternateContent>
        <p:grpSp>
          <p:nvGrpSpPr>
            <p:cNvPr id="13" name="Group 12">
              <a:extLst>
                <a:ext uri="{FF2B5EF4-FFF2-40B4-BE49-F238E27FC236}">
                  <a16:creationId xmlns:a16="http://schemas.microsoft.com/office/drawing/2014/main" id="{806535B4-3C13-4180-9FE7-FEB5F305AED2}"/>
                </a:ext>
              </a:extLst>
            </p:cNvPr>
            <p:cNvGrpSpPr/>
            <p:nvPr/>
          </p:nvGrpSpPr>
          <p:grpSpPr>
            <a:xfrm>
              <a:off x="5829300" y="2818535"/>
              <a:ext cx="1821598" cy="3215065"/>
              <a:chOff x="5600700" y="2818535"/>
              <a:chExt cx="1821598" cy="3215065"/>
            </a:xfrm>
          </p:grpSpPr>
          <p:sp>
            <p:nvSpPr>
              <p:cNvPr id="41" name="Rectangle 40">
                <a:extLst>
                  <a:ext uri="{FF2B5EF4-FFF2-40B4-BE49-F238E27FC236}">
                    <a16:creationId xmlns:a16="http://schemas.microsoft.com/office/drawing/2014/main" id="{741B9B28-2722-4F9F-A0F9-13AD1E0BE161}"/>
                  </a:ext>
                </a:extLst>
              </p:cNvPr>
              <p:cNvSpPr/>
              <p:nvPr/>
            </p:nvSpPr>
            <p:spPr>
              <a:xfrm>
                <a:off x="5614219" y="3552392"/>
                <a:ext cx="389850" cy="369332"/>
              </a:xfrm>
              <a:prstGeom prst="rect">
                <a:avLst/>
              </a:prstGeom>
            </p:spPr>
            <p:txBody>
              <a:bodyPr wrap="none">
                <a:spAutoFit/>
              </a:bodyPr>
              <a:lstStyle/>
              <a:p>
                <a:r>
                  <a:rPr lang="en-US" dirty="0"/>
                  <a:t>W</a:t>
                </a:r>
                <a:endParaRPr lang="en-IN" dirty="0"/>
              </a:p>
            </p:txBody>
          </p: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A551C9F7-2360-4099-AA65-D3BBE102042E}"/>
                      </a:ext>
                    </a:extLst>
                  </p:cNvPr>
                  <p:cNvSpPr/>
                  <p:nvPr/>
                </p:nvSpPr>
                <p:spPr>
                  <a:xfrm>
                    <a:off x="5848112" y="2818535"/>
                    <a:ext cx="817083"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−2</m:t>
                                  </m:r>
                                </m:e>
                              </m:d>
                            </m:sup>
                          </m:sSup>
                        </m:oMath>
                      </m:oMathPara>
                    </a14:m>
                    <a:endParaRPr lang="en-IN" dirty="0"/>
                  </a:p>
                </p:txBody>
              </p:sp>
            </mc:Choice>
            <mc:Fallback xmlns="">
              <p:sp>
                <p:nvSpPr>
                  <p:cNvPr id="42" name="Rectangle 41">
                    <a:extLst>
                      <a:ext uri="{FF2B5EF4-FFF2-40B4-BE49-F238E27FC236}">
                        <a16:creationId xmlns:a16="http://schemas.microsoft.com/office/drawing/2014/main" id="{A551C9F7-2360-4099-AA65-D3BBE102042E}"/>
                      </a:ext>
                    </a:extLst>
                  </p:cNvPr>
                  <p:cNvSpPr>
                    <a:spLocks noRot="1" noChangeAspect="1" noMove="1" noResize="1" noEditPoints="1" noAdjustHandles="1" noChangeArrowheads="1" noChangeShapeType="1" noTextEdit="1"/>
                  </p:cNvSpPr>
                  <p:nvPr/>
                </p:nvSpPr>
                <p:spPr>
                  <a:xfrm>
                    <a:off x="5848112" y="2818535"/>
                    <a:ext cx="817083" cy="387927"/>
                  </a:xfrm>
                  <a:prstGeom prst="rect">
                    <a:avLst/>
                  </a:prstGeom>
                  <a:blipFill>
                    <a:blip r:embed="rId4"/>
                    <a:stretch>
                      <a:fillRect r="-943" b="-22917"/>
                    </a:stretch>
                  </a:blipFill>
                </p:spPr>
                <p:txBody>
                  <a:bodyPr/>
                  <a:lstStyle/>
                  <a:p>
                    <a:r>
                      <a:rPr lang="en-IN">
                        <a:noFill/>
                      </a:rPr>
                      <a:t> </a:t>
                    </a:r>
                  </a:p>
                </p:txBody>
              </p:sp>
            </mc:Fallback>
          </mc:AlternateContent>
          <p:grpSp>
            <p:nvGrpSpPr>
              <p:cNvPr id="43" name="Group 42">
                <a:extLst>
                  <a:ext uri="{FF2B5EF4-FFF2-40B4-BE49-F238E27FC236}">
                    <a16:creationId xmlns:a16="http://schemas.microsoft.com/office/drawing/2014/main" id="{BA4764B1-B0A7-43E8-BAFF-21239A4C9616}"/>
                  </a:ext>
                </a:extLst>
              </p:cNvPr>
              <p:cNvGrpSpPr/>
              <p:nvPr/>
            </p:nvGrpSpPr>
            <p:grpSpPr>
              <a:xfrm>
                <a:off x="5600700" y="3200400"/>
                <a:ext cx="1821598" cy="2833200"/>
                <a:chOff x="5600700" y="3200400"/>
                <a:chExt cx="1821598" cy="2833200"/>
              </a:xfrm>
            </p:grpSpPr>
            <p:cxnSp>
              <p:nvCxnSpPr>
                <p:cNvPr id="44" name="Straight Arrow Connector 43">
                  <a:extLst>
                    <a:ext uri="{FF2B5EF4-FFF2-40B4-BE49-F238E27FC236}">
                      <a16:creationId xmlns:a16="http://schemas.microsoft.com/office/drawing/2014/main" id="{DC681500-B6A0-480C-93B2-6ACAABAA013D}"/>
                    </a:ext>
                  </a:extLst>
                </p:cNvPr>
                <p:cNvCxnSpPr>
                  <a:cxnSpLocks/>
                </p:cNvCxnSpPr>
                <p:nvPr/>
              </p:nvCxnSpPr>
              <p:spPr>
                <a:xfrm>
                  <a:off x="5600700" y="3962400"/>
                  <a:ext cx="357083" cy="0"/>
                </a:xfrm>
                <a:prstGeom prst="straightConnector1">
                  <a:avLst/>
                </a:prstGeom>
                <a:ln>
                  <a:prstDash val="sysDash"/>
                  <a:tailEnd type="none"/>
                </a:ln>
              </p:spPr>
              <p:style>
                <a:lnRef idx="3">
                  <a:schemeClr val="accent2"/>
                </a:lnRef>
                <a:fillRef idx="0">
                  <a:schemeClr val="accent2"/>
                </a:fillRef>
                <a:effectRef idx="2">
                  <a:schemeClr val="accent2"/>
                </a:effectRef>
                <a:fontRef idx="minor">
                  <a:schemeClr val="tx1"/>
                </a:fontRef>
              </p:style>
            </p:cxnSp>
            <p:grpSp>
              <p:nvGrpSpPr>
                <p:cNvPr id="45" name="Group 44">
                  <a:extLst>
                    <a:ext uri="{FF2B5EF4-FFF2-40B4-BE49-F238E27FC236}">
                      <a16:creationId xmlns:a16="http://schemas.microsoft.com/office/drawing/2014/main" id="{561DB71B-6298-463C-9641-D64BF530E40B}"/>
                    </a:ext>
                  </a:extLst>
                </p:cNvPr>
                <p:cNvGrpSpPr/>
                <p:nvPr/>
              </p:nvGrpSpPr>
              <p:grpSpPr>
                <a:xfrm>
                  <a:off x="6043508" y="3200400"/>
                  <a:ext cx="1378790" cy="2833200"/>
                  <a:chOff x="6043508" y="3200400"/>
                  <a:chExt cx="1378790" cy="2833200"/>
                </a:xfrm>
              </p:grpSpPr>
              <p:cxnSp>
                <p:nvCxnSpPr>
                  <p:cNvPr id="46" name="Straight Arrow Connector 45">
                    <a:extLst>
                      <a:ext uri="{FF2B5EF4-FFF2-40B4-BE49-F238E27FC236}">
                        <a16:creationId xmlns:a16="http://schemas.microsoft.com/office/drawing/2014/main" id="{2F6D20F0-B5FA-4EC2-B413-AD5390E8A090}"/>
                      </a:ext>
                    </a:extLst>
                  </p:cNvPr>
                  <p:cNvCxnSpPr>
                    <a:cxnSpLocks/>
                    <a:stCxn id="50" idx="3"/>
                    <a:endCxn id="32" idx="1"/>
                  </p:cNvCxnSpPr>
                  <p:nvPr/>
                </p:nvCxnSpPr>
                <p:spPr>
                  <a:xfrm>
                    <a:off x="6724650" y="3981450"/>
                    <a:ext cx="69764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7" name="Rectangle 46">
                    <a:extLst>
                      <a:ext uri="{FF2B5EF4-FFF2-40B4-BE49-F238E27FC236}">
                        <a16:creationId xmlns:a16="http://schemas.microsoft.com/office/drawing/2014/main" id="{1685BF23-9F85-4140-8F3D-DBE0D1490E6A}"/>
                      </a:ext>
                    </a:extLst>
                  </p:cNvPr>
                  <p:cNvSpPr/>
                  <p:nvPr/>
                </p:nvSpPr>
                <p:spPr>
                  <a:xfrm>
                    <a:off x="6937873" y="3595254"/>
                    <a:ext cx="389850" cy="369332"/>
                  </a:xfrm>
                  <a:prstGeom prst="rect">
                    <a:avLst/>
                  </a:prstGeom>
                </p:spPr>
                <p:txBody>
                  <a:bodyPr wrap="none">
                    <a:spAutoFit/>
                  </a:bodyPr>
                  <a:lstStyle/>
                  <a:p>
                    <a:r>
                      <a:rPr lang="en-US" dirty="0"/>
                      <a:t>W</a:t>
                    </a:r>
                    <a:endParaRPr lang="en-IN" dirty="0"/>
                  </a:p>
                </p:txBody>
              </p:sp>
              <p:grpSp>
                <p:nvGrpSpPr>
                  <p:cNvPr id="48" name="Group 47">
                    <a:extLst>
                      <a:ext uri="{FF2B5EF4-FFF2-40B4-BE49-F238E27FC236}">
                        <a16:creationId xmlns:a16="http://schemas.microsoft.com/office/drawing/2014/main" id="{69E56673-E3C0-4665-9FE0-AAE64945B7CD}"/>
                      </a:ext>
                    </a:extLst>
                  </p:cNvPr>
                  <p:cNvGrpSpPr/>
                  <p:nvPr/>
                </p:nvGrpSpPr>
                <p:grpSpPr>
                  <a:xfrm>
                    <a:off x="6043508" y="3200400"/>
                    <a:ext cx="953995" cy="2833200"/>
                    <a:chOff x="6043508" y="3200400"/>
                    <a:chExt cx="953995" cy="2833200"/>
                  </a:xfrm>
                </p:grpSpPr>
                <p:cxnSp>
                  <p:nvCxnSpPr>
                    <p:cNvPr id="49" name="Straight Arrow Connector 48">
                      <a:extLst>
                        <a:ext uri="{FF2B5EF4-FFF2-40B4-BE49-F238E27FC236}">
                          <a16:creationId xmlns:a16="http://schemas.microsoft.com/office/drawing/2014/main" id="{12400345-DD1F-46BF-AD75-3BCBCAF38C07}"/>
                        </a:ext>
                      </a:extLst>
                    </p:cNvPr>
                    <p:cNvCxnSpPr/>
                    <p:nvPr/>
                  </p:nvCxnSpPr>
                  <p:spPr>
                    <a:xfrm flipV="1">
                      <a:off x="638175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0" name="Rectangle 49">
                      <a:extLst>
                        <a:ext uri="{FF2B5EF4-FFF2-40B4-BE49-F238E27FC236}">
                          <a16:creationId xmlns:a16="http://schemas.microsoft.com/office/drawing/2014/main" id="{EFD4A0EB-5637-487D-9D67-B63777BF1476}"/>
                        </a:ext>
                      </a:extLst>
                    </p:cNvPr>
                    <p:cNvSpPr/>
                    <p:nvPr/>
                  </p:nvSpPr>
                  <p:spPr>
                    <a:xfrm>
                      <a:off x="604350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640898AD-56D7-44D3-96EA-5A2A722A7D66}"/>
                        </a:ext>
                      </a:extLst>
                    </p:cNvPr>
                    <p:cNvSpPr/>
                    <p:nvPr/>
                  </p:nvSpPr>
                  <p:spPr>
                    <a:xfrm>
                      <a:off x="6267450" y="33623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D2C05568-A5C4-4398-9996-313B8AEB1AA0}"/>
                        </a:ext>
                      </a:extLst>
                    </p:cNvPr>
                    <p:cNvSpPr/>
                    <p:nvPr/>
                  </p:nvSpPr>
                  <p:spPr>
                    <a:xfrm>
                      <a:off x="6267450" y="37147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53" name="Oval 52">
                      <a:extLst>
                        <a:ext uri="{FF2B5EF4-FFF2-40B4-BE49-F238E27FC236}">
                          <a16:creationId xmlns:a16="http://schemas.microsoft.com/office/drawing/2014/main" id="{A55586FF-F6F8-4F14-9497-41AFD0E46159}"/>
                        </a:ext>
                      </a:extLst>
                    </p:cNvPr>
                    <p:cNvSpPr/>
                    <p:nvPr/>
                  </p:nvSpPr>
                  <p:spPr>
                    <a:xfrm>
                      <a:off x="6267450" y="40767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54" name="Oval 53">
                      <a:extLst>
                        <a:ext uri="{FF2B5EF4-FFF2-40B4-BE49-F238E27FC236}">
                          <a16:creationId xmlns:a16="http://schemas.microsoft.com/office/drawing/2014/main" id="{483E269F-A101-4AC4-A977-991E1B472C69}"/>
                        </a:ext>
                      </a:extLst>
                    </p:cNvPr>
                    <p:cNvSpPr/>
                    <p:nvPr/>
                  </p:nvSpPr>
                  <p:spPr>
                    <a:xfrm>
                      <a:off x="6267450" y="44291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55" name="Rectangle 54">
                          <a:extLst>
                            <a:ext uri="{FF2B5EF4-FFF2-40B4-BE49-F238E27FC236}">
                              <a16:creationId xmlns:a16="http://schemas.microsoft.com/office/drawing/2014/main" id="{97159208-D592-4977-BAA9-8BF717E5A9F3}"/>
                            </a:ext>
                          </a:extLst>
                        </p:cNvPr>
                        <p:cNvSpPr/>
                        <p:nvPr/>
                      </p:nvSpPr>
                      <p:spPr>
                        <a:xfrm>
                          <a:off x="6154738" y="5483669"/>
                          <a:ext cx="842765" cy="5499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d>
                                      <m:dPr>
                                        <m:ctrlPr>
                                          <a:rPr lang="en-US" sz="2000" i="1">
                                            <a:latin typeface="Cambria Math" panose="02040503050406030204" pitchFamily="18" charset="0"/>
                                          </a:rPr>
                                        </m:ctrlPr>
                                      </m:dPr>
                                      <m:e>
                                        <m:r>
                                          <a:rPr lang="en-US" sz="2000" i="1">
                                            <a:latin typeface="Cambria Math" panose="02040503050406030204" pitchFamily="18" charset="0"/>
                                          </a:rPr>
                                          <m:t>2</m:t>
                                        </m:r>
                                      </m:e>
                                    </m:d>
                                  </m:sup>
                                </m:sSup>
                              </m:oMath>
                            </m:oMathPara>
                          </a14:m>
                          <a:endParaRPr lang="en-IN" sz="2000" dirty="0"/>
                        </a:p>
                      </p:txBody>
                    </p:sp>
                  </mc:Choice>
                  <mc:Fallback xmlns="">
                    <p:sp>
                      <p:nvSpPr>
                        <p:cNvPr id="55" name="Rectangle 54">
                          <a:extLst>
                            <a:ext uri="{FF2B5EF4-FFF2-40B4-BE49-F238E27FC236}">
                              <a16:creationId xmlns:a16="http://schemas.microsoft.com/office/drawing/2014/main" id="{97159208-D592-4977-BAA9-8BF717E5A9F3}"/>
                            </a:ext>
                          </a:extLst>
                        </p:cNvPr>
                        <p:cNvSpPr>
                          <a:spLocks noRot="1" noChangeAspect="1" noMove="1" noResize="1" noEditPoints="1" noAdjustHandles="1" noChangeArrowheads="1" noChangeShapeType="1" noTextEdit="1"/>
                        </p:cNvSpPr>
                        <p:nvPr/>
                      </p:nvSpPr>
                      <p:spPr>
                        <a:xfrm>
                          <a:off x="6154738" y="5483669"/>
                          <a:ext cx="842765" cy="549931"/>
                        </a:xfrm>
                        <a:prstGeom prst="rect">
                          <a:avLst/>
                        </a:prstGeom>
                        <a:blipFill>
                          <a:blip r:embed="rId5"/>
                          <a:stretch>
                            <a:fillRect/>
                          </a:stretch>
                        </a:blipFill>
                      </p:spPr>
                      <p:txBody>
                        <a:bodyPr/>
                        <a:lstStyle/>
                        <a:p>
                          <a:r>
                            <a:rPr lang="en-IN">
                              <a:noFill/>
                            </a:rPr>
                            <a:t> </a:t>
                          </a:r>
                        </a:p>
                      </p:txBody>
                    </p:sp>
                  </mc:Fallback>
                </mc:AlternateContent>
              </p:grpSp>
            </p:grpSp>
          </p:grpSp>
        </p:grpSp>
        <p:grpSp>
          <p:nvGrpSpPr>
            <p:cNvPr id="14" name="Group 13">
              <a:extLst>
                <a:ext uri="{FF2B5EF4-FFF2-40B4-BE49-F238E27FC236}">
                  <a16:creationId xmlns:a16="http://schemas.microsoft.com/office/drawing/2014/main" id="{9641233F-2C45-4126-A4B4-6500A90936B9}"/>
                </a:ext>
              </a:extLst>
            </p:cNvPr>
            <p:cNvGrpSpPr/>
            <p:nvPr/>
          </p:nvGrpSpPr>
          <p:grpSpPr>
            <a:xfrm>
              <a:off x="7476874" y="2857501"/>
              <a:ext cx="1717074" cy="3192151"/>
              <a:chOff x="7476874" y="2857501"/>
              <a:chExt cx="1717074" cy="3192151"/>
            </a:xfrm>
          </p:grpSpPr>
          <p:cxnSp>
            <p:nvCxnSpPr>
              <p:cNvPr id="31" name="Straight Arrow Connector 30">
                <a:extLst>
                  <a:ext uri="{FF2B5EF4-FFF2-40B4-BE49-F238E27FC236}">
                    <a16:creationId xmlns:a16="http://schemas.microsoft.com/office/drawing/2014/main" id="{D22F6A7B-E908-480A-B738-DC41898BC859}"/>
                  </a:ext>
                </a:extLst>
              </p:cNvPr>
              <p:cNvCxnSpPr/>
              <p:nvPr/>
            </p:nvCxnSpPr>
            <p:spPr>
              <a:xfrm flipV="1">
                <a:off x="800819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Rectangle 31">
                <a:extLst>
                  <a:ext uri="{FF2B5EF4-FFF2-40B4-BE49-F238E27FC236}">
                    <a16:creationId xmlns:a16="http://schemas.microsoft.com/office/drawing/2014/main" id="{74E6314E-98DB-4667-B8BD-0DD11C0588A2}"/>
                  </a:ext>
                </a:extLst>
              </p:cNvPr>
              <p:cNvSpPr/>
              <p:nvPr/>
            </p:nvSpPr>
            <p:spPr>
              <a:xfrm>
                <a:off x="765089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61113FC3-2F63-468B-852D-C6A5F81EA7B1}"/>
                  </a:ext>
                </a:extLst>
              </p:cNvPr>
              <p:cNvSpPr/>
              <p:nvPr/>
            </p:nvSpPr>
            <p:spPr>
              <a:xfrm>
                <a:off x="7917705" y="33051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AC6792B2-19C3-4A6A-9022-620F92F9A2C4}"/>
                  </a:ext>
                </a:extLst>
              </p:cNvPr>
              <p:cNvSpPr/>
              <p:nvPr/>
            </p:nvSpPr>
            <p:spPr>
              <a:xfrm>
                <a:off x="7917705" y="36576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5DD4A38C-56E7-467B-AD42-C499EE1A9C84}"/>
                  </a:ext>
                </a:extLst>
              </p:cNvPr>
              <p:cNvSpPr/>
              <p:nvPr/>
            </p:nvSpPr>
            <p:spPr>
              <a:xfrm>
                <a:off x="7917705" y="40195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19C56D43-AB25-4AB9-AFF7-DBCD383D1F97}"/>
                  </a:ext>
                </a:extLst>
              </p:cNvPr>
              <p:cNvSpPr/>
              <p:nvPr/>
            </p:nvSpPr>
            <p:spPr>
              <a:xfrm>
                <a:off x="7917705" y="43719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37" name="Straight Arrow Connector 36">
                <a:extLst>
                  <a:ext uri="{FF2B5EF4-FFF2-40B4-BE49-F238E27FC236}">
                    <a16:creationId xmlns:a16="http://schemas.microsoft.com/office/drawing/2014/main" id="{7D52315D-4828-4120-B08C-17B5D912C963}"/>
                  </a:ext>
                </a:extLst>
              </p:cNvPr>
              <p:cNvCxnSpPr>
                <a:stCxn id="32" idx="3"/>
                <a:endCxn id="18" idx="1"/>
              </p:cNvCxnSpPr>
              <p:nvPr/>
            </p:nvCxnSpPr>
            <p:spPr>
              <a:xfrm>
                <a:off x="8332040" y="3981450"/>
                <a:ext cx="86190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8" name="Rectangle 37">
                <a:extLst>
                  <a:ext uri="{FF2B5EF4-FFF2-40B4-BE49-F238E27FC236}">
                    <a16:creationId xmlns:a16="http://schemas.microsoft.com/office/drawing/2014/main" id="{06EBDF56-BA09-463F-BA2D-2736C010A497}"/>
                  </a:ext>
                </a:extLst>
              </p:cNvPr>
              <p:cNvSpPr/>
              <p:nvPr/>
            </p:nvSpPr>
            <p:spPr>
              <a:xfrm>
                <a:off x="8577803" y="3630096"/>
                <a:ext cx="389850" cy="369332"/>
              </a:xfrm>
              <a:prstGeom prst="rect">
                <a:avLst/>
              </a:prstGeom>
            </p:spPr>
            <p:txBody>
              <a:bodyPr wrap="none">
                <a:spAutoFit/>
              </a:bodyPr>
              <a:lstStyle/>
              <a:p>
                <a:r>
                  <a:rPr lang="en-US" dirty="0"/>
                  <a:t>W</a:t>
                </a:r>
                <a:endParaRPr lang="en-IN" dirty="0"/>
              </a:p>
            </p:txBody>
          </p: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4B249A0D-CA89-468F-B570-07E01461BD5F}"/>
                      </a:ext>
                    </a:extLst>
                  </p:cNvPr>
                  <p:cNvSpPr/>
                  <p:nvPr/>
                </p:nvSpPr>
                <p:spPr>
                  <a:xfrm>
                    <a:off x="7476874" y="2857501"/>
                    <a:ext cx="817083"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sup>
                          </m:sSup>
                        </m:oMath>
                      </m:oMathPara>
                    </a14:m>
                    <a:endParaRPr lang="en-IN" dirty="0"/>
                  </a:p>
                </p:txBody>
              </p:sp>
            </mc:Choice>
            <mc:Fallback xmlns="">
              <p:sp>
                <p:nvSpPr>
                  <p:cNvPr id="39" name="Rectangle 38">
                    <a:extLst>
                      <a:ext uri="{FF2B5EF4-FFF2-40B4-BE49-F238E27FC236}">
                        <a16:creationId xmlns:a16="http://schemas.microsoft.com/office/drawing/2014/main" id="{4B249A0D-CA89-468F-B570-07E01461BD5F}"/>
                      </a:ext>
                    </a:extLst>
                  </p:cNvPr>
                  <p:cNvSpPr>
                    <a:spLocks noRot="1" noChangeAspect="1" noMove="1" noResize="1" noEditPoints="1" noAdjustHandles="1" noChangeArrowheads="1" noChangeShapeType="1" noTextEdit="1"/>
                  </p:cNvSpPr>
                  <p:nvPr/>
                </p:nvSpPr>
                <p:spPr>
                  <a:xfrm>
                    <a:off x="7476874" y="2857501"/>
                    <a:ext cx="817083" cy="387927"/>
                  </a:xfrm>
                  <a:prstGeom prst="rect">
                    <a:avLst/>
                  </a:prstGeom>
                  <a:blipFill>
                    <a:blip r:embed="rId6"/>
                    <a:stretch>
                      <a:fillRect r="-943" b="-2291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4911BDA-1154-473C-9A81-74F4A55FBB6B}"/>
                      </a:ext>
                    </a:extLst>
                  </p:cNvPr>
                  <p:cNvSpPr/>
                  <p:nvPr/>
                </p:nvSpPr>
                <p:spPr>
                  <a:xfrm>
                    <a:off x="7762169" y="5499721"/>
                    <a:ext cx="842766" cy="5499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d>
                                <m:dPr>
                                  <m:ctrlPr>
                                    <a:rPr lang="en-US" sz="2000" i="1">
                                      <a:latin typeface="Cambria Math" panose="02040503050406030204" pitchFamily="18" charset="0"/>
                                    </a:rPr>
                                  </m:ctrlPr>
                                </m:dPr>
                                <m:e>
                                  <m:r>
                                    <a:rPr lang="en-US" sz="2000" i="1">
                                      <a:latin typeface="Cambria Math" panose="02040503050406030204" pitchFamily="18" charset="0"/>
                                    </a:rPr>
                                    <m:t>3</m:t>
                                  </m:r>
                                </m:e>
                              </m:d>
                            </m:sup>
                          </m:sSup>
                        </m:oMath>
                      </m:oMathPara>
                    </a14:m>
                    <a:endParaRPr lang="en-IN" sz="2000" dirty="0"/>
                  </a:p>
                </p:txBody>
              </p:sp>
            </mc:Choice>
            <mc:Fallback xmlns="">
              <p:sp>
                <p:nvSpPr>
                  <p:cNvPr id="40" name="Rectangle 39">
                    <a:extLst>
                      <a:ext uri="{FF2B5EF4-FFF2-40B4-BE49-F238E27FC236}">
                        <a16:creationId xmlns:a16="http://schemas.microsoft.com/office/drawing/2014/main" id="{E4911BDA-1154-473C-9A81-74F4A55FBB6B}"/>
                      </a:ext>
                    </a:extLst>
                  </p:cNvPr>
                  <p:cNvSpPr>
                    <a:spLocks noRot="1" noChangeAspect="1" noMove="1" noResize="1" noEditPoints="1" noAdjustHandles="1" noChangeArrowheads="1" noChangeShapeType="1" noTextEdit="1"/>
                  </p:cNvSpPr>
                  <p:nvPr/>
                </p:nvSpPr>
                <p:spPr>
                  <a:xfrm>
                    <a:off x="7762169" y="5499721"/>
                    <a:ext cx="842766" cy="549931"/>
                  </a:xfrm>
                  <a:prstGeom prst="rect">
                    <a:avLst/>
                  </a:prstGeom>
                  <a:blipFill>
                    <a:blip r:embed="rId7"/>
                    <a:stretch>
                      <a:fillRect/>
                    </a:stretch>
                  </a:blipFill>
                </p:spPr>
                <p:txBody>
                  <a:bodyPr/>
                  <a:lstStyle/>
                  <a:p>
                    <a:r>
                      <a:rPr lang="en-IN">
                        <a:noFill/>
                      </a:rPr>
                      <a:t> </a:t>
                    </a:r>
                  </a:p>
                </p:txBody>
              </p:sp>
            </mc:Fallback>
          </mc:AlternateContent>
        </p:grpSp>
        <p:grpSp>
          <p:nvGrpSpPr>
            <p:cNvPr id="15" name="Group 14">
              <a:extLst>
                <a:ext uri="{FF2B5EF4-FFF2-40B4-BE49-F238E27FC236}">
                  <a16:creationId xmlns:a16="http://schemas.microsoft.com/office/drawing/2014/main" id="{525AA08E-E66D-44D5-A5A0-1924B8930845}"/>
                </a:ext>
              </a:extLst>
            </p:cNvPr>
            <p:cNvGrpSpPr/>
            <p:nvPr/>
          </p:nvGrpSpPr>
          <p:grpSpPr>
            <a:xfrm>
              <a:off x="9042818" y="2014104"/>
              <a:ext cx="2380498" cy="4008941"/>
              <a:chOff x="9042818" y="2014104"/>
              <a:chExt cx="2380498" cy="4008941"/>
            </a:xfrm>
          </p:grpSpPr>
          <p:cxnSp>
            <p:nvCxnSpPr>
              <p:cNvPr id="17" name="Straight Arrow Connector 16">
                <a:extLst>
                  <a:ext uri="{FF2B5EF4-FFF2-40B4-BE49-F238E27FC236}">
                    <a16:creationId xmlns:a16="http://schemas.microsoft.com/office/drawing/2014/main" id="{B8828A50-D366-4F5A-B317-B7634FF50B59}"/>
                  </a:ext>
                </a:extLst>
              </p:cNvPr>
              <p:cNvCxnSpPr/>
              <p:nvPr/>
            </p:nvCxnSpPr>
            <p:spPr>
              <a:xfrm flipV="1">
                <a:off x="955124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2222ACC1-1EBA-4B8D-898E-EB54BA31D421}"/>
                  </a:ext>
                </a:extLst>
              </p:cNvPr>
              <p:cNvSpPr/>
              <p:nvPr/>
            </p:nvSpPr>
            <p:spPr>
              <a:xfrm>
                <a:off x="919394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E694302E-C5C3-4A91-820A-47940E1EC6E8}"/>
                  </a:ext>
                </a:extLst>
              </p:cNvPr>
              <p:cNvSpPr/>
              <p:nvPr/>
            </p:nvSpPr>
            <p:spPr>
              <a:xfrm>
                <a:off x="9436940" y="32956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4C42CCB7-F9DD-4DD5-8C75-6FBAAEFC41F0}"/>
                  </a:ext>
                </a:extLst>
              </p:cNvPr>
              <p:cNvSpPr/>
              <p:nvPr/>
            </p:nvSpPr>
            <p:spPr>
              <a:xfrm>
                <a:off x="9436940" y="36480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8FED9F7E-A9CD-47E5-9F3B-3AD2EB436647}"/>
                  </a:ext>
                </a:extLst>
              </p:cNvPr>
              <p:cNvSpPr/>
              <p:nvPr/>
            </p:nvSpPr>
            <p:spPr>
              <a:xfrm>
                <a:off x="9436940" y="40100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E7D44D70-8DA0-46A3-B2B1-8768C20BC360}"/>
                  </a:ext>
                </a:extLst>
              </p:cNvPr>
              <p:cNvSpPr/>
              <p:nvPr/>
            </p:nvSpPr>
            <p:spPr>
              <a:xfrm>
                <a:off x="9436940" y="43624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23" name="Straight Arrow Connector 22">
                <a:extLst>
                  <a:ext uri="{FF2B5EF4-FFF2-40B4-BE49-F238E27FC236}">
                    <a16:creationId xmlns:a16="http://schemas.microsoft.com/office/drawing/2014/main" id="{10D21E77-3BE4-4F7C-BF1C-20307F1950AF}"/>
                  </a:ext>
                </a:extLst>
              </p:cNvPr>
              <p:cNvCxnSpPr/>
              <p:nvPr/>
            </p:nvCxnSpPr>
            <p:spPr>
              <a:xfrm flipV="1">
                <a:off x="9551240" y="229552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2EBA24ED-A359-42F5-80C7-9E7FFD34BD6A}"/>
                  </a:ext>
                </a:extLst>
              </p:cNvPr>
              <p:cNvCxnSpPr/>
              <p:nvPr/>
            </p:nvCxnSpPr>
            <p:spPr>
              <a:xfrm>
                <a:off x="9881187" y="3976687"/>
                <a:ext cx="86190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DAD1651-7F22-4125-8A65-7E875736CE0E}"/>
                  </a:ext>
                </a:extLst>
              </p:cNvPr>
              <p:cNvSpPr/>
              <p:nvPr/>
            </p:nvSpPr>
            <p:spPr>
              <a:xfrm>
                <a:off x="10126950" y="3625333"/>
                <a:ext cx="389850" cy="369332"/>
              </a:xfrm>
              <a:prstGeom prst="rect">
                <a:avLst/>
              </a:prstGeom>
            </p:spPr>
            <p:txBody>
              <a:bodyPr wrap="none">
                <a:spAutoFit/>
              </a:bodyPr>
              <a:lstStyle/>
              <a:p>
                <a:r>
                  <a:rPr lang="en-US" dirty="0"/>
                  <a:t>W</a:t>
                </a:r>
                <a:endParaRPr lang="en-IN" dirty="0"/>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1612E080-C9EC-46F2-A819-663BE0E21D16}"/>
                      </a:ext>
                    </a:extLst>
                  </p:cNvPr>
                  <p:cNvSpPr/>
                  <p:nvPr/>
                </p:nvSpPr>
                <p:spPr>
                  <a:xfrm>
                    <a:off x="9042818" y="2842779"/>
                    <a:ext cx="597471"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𝑡</m:t>
                                  </m:r>
                                </m:e>
                              </m:d>
                            </m:sup>
                          </m:sSup>
                        </m:oMath>
                      </m:oMathPara>
                    </a14:m>
                    <a:endParaRPr lang="en-IN" dirty="0"/>
                  </a:p>
                </p:txBody>
              </p:sp>
            </mc:Choice>
            <mc:Fallback xmlns="">
              <p:sp>
                <p:nvSpPr>
                  <p:cNvPr id="26" name="Rectangle 25">
                    <a:extLst>
                      <a:ext uri="{FF2B5EF4-FFF2-40B4-BE49-F238E27FC236}">
                        <a16:creationId xmlns:a16="http://schemas.microsoft.com/office/drawing/2014/main" id="{1612E080-C9EC-46F2-A819-663BE0E21D16}"/>
                      </a:ext>
                    </a:extLst>
                  </p:cNvPr>
                  <p:cNvSpPr>
                    <a:spLocks noRot="1" noChangeAspect="1" noMove="1" noResize="1" noEditPoints="1" noAdjustHandles="1" noChangeArrowheads="1" noChangeShapeType="1" noTextEdit="1"/>
                  </p:cNvSpPr>
                  <p:nvPr/>
                </p:nvSpPr>
                <p:spPr>
                  <a:xfrm>
                    <a:off x="9042818" y="2842779"/>
                    <a:ext cx="597471" cy="387927"/>
                  </a:xfrm>
                  <a:prstGeom prst="rect">
                    <a:avLst/>
                  </a:prstGeom>
                  <a:blipFill>
                    <a:blip r:embed="rId8"/>
                    <a:stretch>
                      <a:fillRect b="-2291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F4030A18-F621-4076-8053-127709144A21}"/>
                      </a:ext>
                    </a:extLst>
                  </p:cNvPr>
                  <p:cNvSpPr/>
                  <p:nvPr/>
                </p:nvSpPr>
                <p:spPr>
                  <a:xfrm>
                    <a:off x="9275501" y="2014104"/>
                    <a:ext cx="886846"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𝐽</m:t>
                              </m:r>
                            </m:e>
                            <m:sup>
                              <m:d>
                                <m:dPr>
                                  <m:ctrlPr>
                                    <a:rPr lang="en-US" i="1">
                                      <a:latin typeface="Cambria Math" panose="02040503050406030204" pitchFamily="18" charset="0"/>
                                    </a:rPr>
                                  </m:ctrlPr>
                                </m:dPr>
                                <m:e>
                                  <m:r>
                                    <a:rPr lang="en-US" b="0" i="1" smtClean="0">
                                      <a:latin typeface="Cambria Math" panose="02040503050406030204" pitchFamily="18" charset="0"/>
                                    </a:rPr>
                                    <m:t>𝑡</m:t>
                                  </m:r>
                                </m:e>
                              </m:d>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oMath>
                      </m:oMathPara>
                    </a14:m>
                    <a:endParaRPr lang="en-IN" dirty="0"/>
                  </a:p>
                </p:txBody>
              </p:sp>
            </mc:Choice>
            <mc:Fallback xmlns="">
              <p:sp>
                <p:nvSpPr>
                  <p:cNvPr id="27" name="Rectangle 26">
                    <a:extLst>
                      <a:ext uri="{FF2B5EF4-FFF2-40B4-BE49-F238E27FC236}">
                        <a16:creationId xmlns:a16="http://schemas.microsoft.com/office/drawing/2014/main" id="{F4030A18-F621-4076-8053-127709144A21}"/>
                      </a:ext>
                    </a:extLst>
                  </p:cNvPr>
                  <p:cNvSpPr>
                    <a:spLocks noRot="1" noChangeAspect="1" noMove="1" noResize="1" noEditPoints="1" noAdjustHandles="1" noChangeArrowheads="1" noChangeShapeType="1" noTextEdit="1"/>
                  </p:cNvSpPr>
                  <p:nvPr/>
                </p:nvSpPr>
                <p:spPr>
                  <a:xfrm>
                    <a:off x="9275501" y="2014104"/>
                    <a:ext cx="886846" cy="387927"/>
                  </a:xfrm>
                  <a:prstGeom prst="rect">
                    <a:avLst/>
                  </a:prstGeom>
                  <a:blipFill>
                    <a:blip r:embed="rId9"/>
                    <a:stretch>
                      <a:fillRect l="-1739" r="-20870" b="-4791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03B46A31-3731-4394-949E-2885077BBB26}"/>
                      </a:ext>
                    </a:extLst>
                  </p:cNvPr>
                  <p:cNvSpPr/>
                  <p:nvPr/>
                </p:nvSpPr>
                <p:spPr>
                  <a:xfrm>
                    <a:off x="10762563" y="3750230"/>
                    <a:ext cx="53572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oMath>
                      </m:oMathPara>
                    </a14:m>
                    <a:endParaRPr lang="en-IN" sz="2800" dirty="0"/>
                  </a:p>
                </p:txBody>
              </p:sp>
            </mc:Choice>
            <mc:Fallback xmlns="">
              <p:sp>
                <p:nvSpPr>
                  <p:cNvPr id="28" name="Rectangle 27">
                    <a:extLst>
                      <a:ext uri="{FF2B5EF4-FFF2-40B4-BE49-F238E27FC236}">
                        <a16:creationId xmlns:a16="http://schemas.microsoft.com/office/drawing/2014/main" id="{03B46A31-3731-4394-949E-2885077BBB26}"/>
                      </a:ext>
                    </a:extLst>
                  </p:cNvPr>
                  <p:cNvSpPr>
                    <a:spLocks noRot="1" noChangeAspect="1" noMove="1" noResize="1" noEditPoints="1" noAdjustHandles="1" noChangeArrowheads="1" noChangeShapeType="1" noTextEdit="1"/>
                  </p:cNvSpPr>
                  <p:nvPr/>
                </p:nvSpPr>
                <p:spPr>
                  <a:xfrm>
                    <a:off x="10762563" y="3750230"/>
                    <a:ext cx="535724" cy="523220"/>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52BE52BB-6D55-48F2-8E1A-E7810FB40EB2}"/>
                      </a:ext>
                    </a:extLst>
                  </p:cNvPr>
                  <p:cNvSpPr/>
                  <p:nvPr/>
                </p:nvSpPr>
                <p:spPr>
                  <a:xfrm>
                    <a:off x="9299544" y="5483666"/>
                    <a:ext cx="840824" cy="5393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a:latin typeface="Cambria Math" panose="02040503050406030204" pitchFamily="18" charset="0"/>
                                </a:rPr>
                                <m:t>𝑥</m:t>
                              </m:r>
                            </m:e>
                            <m:sup>
                              <m:r>
                                <a:rPr lang="en-US" sz="2000" b="0" i="1" smtClean="0">
                                  <a:latin typeface="Cambria Math" panose="02040503050406030204" pitchFamily="18" charset="0"/>
                                </a:rPr>
                                <m:t>(</m:t>
                              </m:r>
                              <m:r>
                                <a:rPr lang="en-US" sz="2000" i="1">
                                  <a:latin typeface="Cambria Math" panose="02040503050406030204" pitchFamily="18" charset="0"/>
                                </a:rPr>
                                <m:t>4</m:t>
                              </m:r>
                              <m:r>
                                <a:rPr lang="en-US" sz="2000" b="0" i="1" smtClean="0">
                                  <a:latin typeface="Cambria Math" panose="02040503050406030204" pitchFamily="18" charset="0"/>
                                </a:rPr>
                                <m:t>)</m:t>
                              </m:r>
                            </m:sup>
                          </m:sSup>
                        </m:oMath>
                      </m:oMathPara>
                    </a14:m>
                    <a:endParaRPr lang="en-IN" sz="2000" dirty="0"/>
                  </a:p>
                </p:txBody>
              </p:sp>
            </mc:Choice>
            <mc:Fallback xmlns="">
              <p:sp>
                <p:nvSpPr>
                  <p:cNvPr id="29" name="Rectangle 28">
                    <a:extLst>
                      <a:ext uri="{FF2B5EF4-FFF2-40B4-BE49-F238E27FC236}">
                        <a16:creationId xmlns:a16="http://schemas.microsoft.com/office/drawing/2014/main" id="{52BE52BB-6D55-48F2-8E1A-E7810FB40EB2}"/>
                      </a:ext>
                    </a:extLst>
                  </p:cNvPr>
                  <p:cNvSpPr>
                    <a:spLocks noRot="1" noChangeAspect="1" noMove="1" noResize="1" noEditPoints="1" noAdjustHandles="1" noChangeArrowheads="1" noChangeShapeType="1" noTextEdit="1"/>
                  </p:cNvSpPr>
                  <p:nvPr/>
                </p:nvSpPr>
                <p:spPr>
                  <a:xfrm>
                    <a:off x="9299544" y="5483666"/>
                    <a:ext cx="840824" cy="539379"/>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7FD80D03-E92C-4D75-A957-A0E21C48B3D1}"/>
                      </a:ext>
                    </a:extLst>
                  </p:cNvPr>
                  <p:cNvSpPr/>
                  <p:nvPr/>
                </p:nvSpPr>
                <p:spPr>
                  <a:xfrm>
                    <a:off x="10887592" y="5472090"/>
                    <a:ext cx="53572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oMath>
                      </m:oMathPara>
                    </a14:m>
                    <a:endParaRPr lang="en-IN" sz="2800" dirty="0"/>
                  </a:p>
                </p:txBody>
              </p:sp>
            </mc:Choice>
            <mc:Fallback xmlns="">
              <p:sp>
                <p:nvSpPr>
                  <p:cNvPr id="30" name="Rectangle 29">
                    <a:extLst>
                      <a:ext uri="{FF2B5EF4-FFF2-40B4-BE49-F238E27FC236}">
                        <a16:creationId xmlns:a16="http://schemas.microsoft.com/office/drawing/2014/main" id="{7FD80D03-E92C-4D75-A957-A0E21C48B3D1}"/>
                      </a:ext>
                    </a:extLst>
                  </p:cNvPr>
                  <p:cNvSpPr>
                    <a:spLocks noRot="1" noChangeAspect="1" noMove="1" noResize="1" noEditPoints="1" noAdjustHandles="1" noChangeArrowheads="1" noChangeShapeType="1" noTextEdit="1"/>
                  </p:cNvSpPr>
                  <p:nvPr/>
                </p:nvSpPr>
                <p:spPr>
                  <a:xfrm>
                    <a:off x="10887592" y="5472090"/>
                    <a:ext cx="535724" cy="523220"/>
                  </a:xfrm>
                  <a:prstGeom prst="rect">
                    <a:avLst/>
                  </a:prstGeom>
                  <a:blipFill>
                    <a:blip r:embed="rId12"/>
                    <a:stretch>
                      <a:fillRect/>
                    </a:stretch>
                  </a:blipFill>
                </p:spPr>
                <p:txBody>
                  <a:bodyPr/>
                  <a:lstStyle/>
                  <a:p>
                    <a:r>
                      <a:rPr lang="en-IN">
                        <a:noFill/>
                      </a:rPr>
                      <a:t> </a:t>
                    </a:r>
                  </a:p>
                </p:txBody>
              </p:sp>
            </mc:Fallback>
          </mc:AlternateContent>
        </p:grpSp>
        <p:cxnSp>
          <p:nvCxnSpPr>
            <p:cNvPr id="16" name="Straight Arrow Connector 15">
              <a:extLst>
                <a:ext uri="{FF2B5EF4-FFF2-40B4-BE49-F238E27FC236}">
                  <a16:creationId xmlns:a16="http://schemas.microsoft.com/office/drawing/2014/main" id="{A6F710FA-E797-4EDC-827C-00E49052A3DD}"/>
                </a:ext>
              </a:extLst>
            </p:cNvPr>
            <p:cNvCxnSpPr>
              <a:cxnSpLocks/>
            </p:cNvCxnSpPr>
            <p:nvPr/>
          </p:nvCxnSpPr>
          <p:spPr>
            <a:xfrm>
              <a:off x="5218072" y="3957637"/>
              <a:ext cx="35800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
        <p:nvSpPr>
          <p:cNvPr id="56" name="Arrow: Down 55">
            <a:extLst>
              <a:ext uri="{FF2B5EF4-FFF2-40B4-BE49-F238E27FC236}">
                <a16:creationId xmlns:a16="http://schemas.microsoft.com/office/drawing/2014/main" id="{A382632E-EE37-4CAD-A54E-A482067F673E}"/>
              </a:ext>
            </a:extLst>
          </p:cNvPr>
          <p:cNvSpPr/>
          <p:nvPr/>
        </p:nvSpPr>
        <p:spPr>
          <a:xfrm>
            <a:off x="6369395" y="1859845"/>
            <a:ext cx="558710" cy="1512744"/>
          </a:xfrm>
          <a:prstGeom prst="downArrow">
            <a:avLst/>
          </a:prstGeom>
          <a:solidFill>
            <a:schemeClr val="accent2">
              <a:lumMod val="75000"/>
              <a:alpha val="66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Arrow: Left 56">
            <a:extLst>
              <a:ext uri="{FF2B5EF4-FFF2-40B4-BE49-F238E27FC236}">
                <a16:creationId xmlns:a16="http://schemas.microsoft.com/office/drawing/2014/main" id="{360590A4-FC20-48BC-8046-9482AA359B31}"/>
              </a:ext>
            </a:extLst>
          </p:cNvPr>
          <p:cNvSpPr/>
          <p:nvPr/>
        </p:nvSpPr>
        <p:spPr>
          <a:xfrm>
            <a:off x="2442193" y="2970682"/>
            <a:ext cx="4483436" cy="619352"/>
          </a:xfrm>
          <a:prstGeom prst="leftArrow">
            <a:avLst/>
          </a:prstGeom>
          <a:solidFill>
            <a:schemeClr val="accent2">
              <a:lumMod val="75000"/>
              <a:alpha val="68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0D7261C-D8C3-4529-A577-F8532EEA7316}"/>
                  </a:ext>
                </a:extLst>
              </p:cNvPr>
              <p:cNvSpPr txBox="1"/>
              <p:nvPr/>
            </p:nvSpPr>
            <p:spPr>
              <a:xfrm>
                <a:off x="2018827" y="5058191"/>
                <a:ext cx="1025034" cy="6651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ea typeface="Cambria Math" panose="02040503050406030204" pitchFamily="18" charset="0"/>
                            </a:rPr>
                          </m:ctrlPr>
                        </m:fPr>
                        <m:num>
                          <m:r>
                            <a:rPr lang="en-IN" i="1" smtClean="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𝐽</m:t>
                              </m:r>
                            </m:e>
                            <m:sup>
                              <m:r>
                                <a:rPr lang="en-US" b="0" i="1" smtClean="0">
                                  <a:latin typeface="Cambria Math" panose="02040503050406030204" pitchFamily="18" charset="0"/>
                                  <a:ea typeface="Cambria Math" panose="02040503050406030204" pitchFamily="18" charset="0"/>
                                </a:rPr>
                                <m:t>(4)</m:t>
                              </m:r>
                            </m:sup>
                          </m:sSup>
                        </m:num>
                        <m:den>
                          <m:r>
                            <a:rPr lang="en-IN" i="1" smtClean="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(1)</m:t>
                              </m:r>
                            </m:sup>
                          </m:sSup>
                        </m:den>
                      </m:f>
                      <m:r>
                        <a:rPr lang="en-US" b="0" i="1" smtClean="0">
                          <a:latin typeface="Cambria Math" panose="02040503050406030204" pitchFamily="18" charset="0"/>
                          <a:ea typeface="Cambria Math" panose="02040503050406030204" pitchFamily="18" charset="0"/>
                        </a:rPr>
                        <m:t>=</m:t>
                      </m:r>
                    </m:oMath>
                  </m:oMathPara>
                </a14:m>
                <a:endParaRPr lang="en-IN" dirty="0"/>
              </a:p>
            </p:txBody>
          </p:sp>
        </mc:Choice>
        <mc:Fallback xmlns="">
          <p:sp>
            <p:nvSpPr>
              <p:cNvPr id="3" name="TextBox 2">
                <a:extLst>
                  <a:ext uri="{FF2B5EF4-FFF2-40B4-BE49-F238E27FC236}">
                    <a16:creationId xmlns:a16="http://schemas.microsoft.com/office/drawing/2014/main" id="{F0D7261C-D8C3-4529-A577-F8532EEA7316}"/>
                  </a:ext>
                </a:extLst>
              </p:cNvPr>
              <p:cNvSpPr txBox="1">
                <a:spLocks noRot="1" noChangeAspect="1" noMove="1" noResize="1" noEditPoints="1" noAdjustHandles="1" noChangeArrowheads="1" noChangeShapeType="1" noTextEdit="1"/>
              </p:cNvSpPr>
              <p:nvPr/>
            </p:nvSpPr>
            <p:spPr>
              <a:xfrm>
                <a:off x="2018827" y="5058191"/>
                <a:ext cx="1025034" cy="665118"/>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id="{B396AC59-4A03-47E6-8BEA-5784438A29D8}"/>
                  </a:ext>
                </a:extLst>
              </p:cNvPr>
              <p:cNvSpPr/>
              <p:nvPr/>
            </p:nvSpPr>
            <p:spPr>
              <a:xfrm>
                <a:off x="2900473" y="5068138"/>
                <a:ext cx="1534651" cy="665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ea typeface="Cambria Math" panose="02040503050406030204" pitchFamily="18" charset="0"/>
                            </a:rPr>
                          </m:ctrlPr>
                        </m:fPr>
                        <m:num>
                          <m:r>
                            <a:rPr lang="en-IN" i="1" smtClean="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(2)</m:t>
                              </m:r>
                            </m:sup>
                          </m:sSup>
                        </m:num>
                        <m:den>
                          <m:r>
                            <a:rPr lang="en-IN" i="1" smtClean="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(1)</m:t>
                              </m:r>
                            </m:sup>
                          </m:sSup>
                        </m:den>
                      </m:f>
                      <m:r>
                        <a:rPr lang="en-US" b="0" i="1" smtClean="0">
                          <a:latin typeface="Cambria Math" panose="02040503050406030204" pitchFamily="18" charset="0"/>
                          <a:ea typeface="Cambria Math" panose="02040503050406030204" pitchFamily="18" charset="0"/>
                        </a:rPr>
                        <m:t>×</m:t>
                      </m:r>
                      <m:f>
                        <m:fPr>
                          <m:ctrlPr>
                            <a:rPr lang="en-IN" i="1" smtClean="0">
                              <a:latin typeface="Cambria Math" panose="02040503050406030204" pitchFamily="18" charset="0"/>
                              <a:ea typeface="Cambria Math" panose="02040503050406030204" pitchFamily="18" charset="0"/>
                            </a:rPr>
                          </m:ctrlPr>
                        </m:fPr>
                        <m:num>
                          <m:r>
                            <a:rPr lang="en-IN" i="1" smtClean="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𝐽</m:t>
                              </m:r>
                            </m:e>
                            <m:sup>
                              <m:r>
                                <a:rPr lang="en-US" b="0" i="1" smtClean="0">
                                  <a:latin typeface="Cambria Math" panose="02040503050406030204" pitchFamily="18" charset="0"/>
                                  <a:ea typeface="Cambria Math" panose="02040503050406030204" pitchFamily="18" charset="0"/>
                                </a:rPr>
                                <m:t>(4)</m:t>
                              </m:r>
                            </m:sup>
                          </m:sSup>
                        </m:num>
                        <m:den>
                          <m:r>
                            <a:rPr lang="en-IN" i="1" smtClean="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(2)</m:t>
                              </m:r>
                            </m:sup>
                          </m:sSup>
                        </m:den>
                      </m:f>
                    </m:oMath>
                  </m:oMathPara>
                </a14:m>
                <a:endParaRPr lang="en-IN" dirty="0"/>
              </a:p>
            </p:txBody>
          </p:sp>
        </mc:Choice>
        <mc:Fallback xmlns="">
          <p:sp>
            <p:nvSpPr>
              <p:cNvPr id="60" name="Rectangle 59">
                <a:extLst>
                  <a:ext uri="{FF2B5EF4-FFF2-40B4-BE49-F238E27FC236}">
                    <a16:creationId xmlns:a16="http://schemas.microsoft.com/office/drawing/2014/main" id="{B396AC59-4A03-47E6-8BEA-5784438A29D8}"/>
                  </a:ext>
                </a:extLst>
              </p:cNvPr>
              <p:cNvSpPr>
                <a:spLocks noRot="1" noChangeAspect="1" noMove="1" noResize="1" noEditPoints="1" noAdjustHandles="1" noChangeArrowheads="1" noChangeShapeType="1" noTextEdit="1"/>
              </p:cNvSpPr>
              <p:nvPr/>
            </p:nvSpPr>
            <p:spPr>
              <a:xfrm>
                <a:off x="2900473" y="5068138"/>
                <a:ext cx="1534651" cy="665118"/>
              </a:xfrm>
              <a:prstGeom prst="rect">
                <a:avLst/>
              </a:prstGeom>
              <a:blipFill>
                <a:blip r:embed="rId14"/>
                <a:stretch>
                  <a:fillRect/>
                </a:stretch>
              </a:blipFill>
            </p:spPr>
            <p:txBody>
              <a:bodyPr/>
              <a:lstStyle/>
              <a:p>
                <a:r>
                  <a:rPr lang="en-IN">
                    <a:noFill/>
                  </a:rPr>
                  <a:t> </a:t>
                </a:r>
              </a:p>
            </p:txBody>
          </p:sp>
        </mc:Fallback>
      </mc:AlternateContent>
      <p:sp>
        <p:nvSpPr>
          <p:cNvPr id="61" name="Arrow: Left 60">
            <a:extLst>
              <a:ext uri="{FF2B5EF4-FFF2-40B4-BE49-F238E27FC236}">
                <a16:creationId xmlns:a16="http://schemas.microsoft.com/office/drawing/2014/main" id="{37BDB8BC-392D-46FF-BFE5-03EA7F0719AE}"/>
              </a:ext>
            </a:extLst>
          </p:cNvPr>
          <p:cNvSpPr/>
          <p:nvPr/>
        </p:nvSpPr>
        <p:spPr>
          <a:xfrm>
            <a:off x="4648309" y="2957959"/>
            <a:ext cx="2277320" cy="619352"/>
          </a:xfrm>
          <a:prstGeom prst="leftArrow">
            <a:avLst/>
          </a:prstGeom>
          <a:solidFill>
            <a:schemeClr val="accent2">
              <a:lumMod val="75000"/>
              <a:alpha val="68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46FAA90A-DD5E-4769-82B8-6BAE77805E63}"/>
                  </a:ext>
                </a:extLst>
              </p:cNvPr>
              <p:cNvSpPr/>
              <p:nvPr/>
            </p:nvSpPr>
            <p:spPr>
              <a:xfrm>
                <a:off x="4689701" y="5057487"/>
                <a:ext cx="1534651" cy="665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ea typeface="Cambria Math" panose="02040503050406030204" pitchFamily="18" charset="0"/>
                            </a:rPr>
                          </m:ctrlPr>
                        </m:fPr>
                        <m:num>
                          <m:r>
                            <a:rPr lang="en-IN" i="1" smtClean="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(3)</m:t>
                              </m:r>
                            </m:sup>
                          </m:sSup>
                        </m:num>
                        <m:den>
                          <m:r>
                            <a:rPr lang="en-IN" i="1" smtClean="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m:t>
                      </m:r>
                      <m:f>
                        <m:fPr>
                          <m:ctrlPr>
                            <a:rPr lang="en-IN" i="1" smtClean="0">
                              <a:latin typeface="Cambria Math" panose="02040503050406030204" pitchFamily="18" charset="0"/>
                              <a:ea typeface="Cambria Math" panose="02040503050406030204" pitchFamily="18" charset="0"/>
                            </a:rPr>
                          </m:ctrlPr>
                        </m:fPr>
                        <m:num>
                          <m:r>
                            <a:rPr lang="en-IN" i="1" smtClean="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𝐽</m:t>
                              </m:r>
                            </m:e>
                            <m:sup>
                              <m:r>
                                <a:rPr lang="en-US" b="0" i="1" smtClean="0">
                                  <a:latin typeface="Cambria Math" panose="02040503050406030204" pitchFamily="18" charset="0"/>
                                  <a:ea typeface="Cambria Math" panose="02040503050406030204" pitchFamily="18" charset="0"/>
                                </a:rPr>
                                <m:t>(4)</m:t>
                              </m:r>
                            </m:sup>
                          </m:sSup>
                        </m:num>
                        <m:den>
                          <m:r>
                            <a:rPr lang="en-IN" i="1" smtClean="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(3)</m:t>
                              </m:r>
                            </m:sup>
                          </m:sSup>
                        </m:den>
                      </m:f>
                    </m:oMath>
                  </m:oMathPara>
                </a14:m>
                <a:endParaRPr lang="en-IN" dirty="0"/>
              </a:p>
            </p:txBody>
          </p:sp>
        </mc:Choice>
        <mc:Fallback xmlns="">
          <p:sp>
            <p:nvSpPr>
              <p:cNvPr id="62" name="Rectangle 61">
                <a:extLst>
                  <a:ext uri="{FF2B5EF4-FFF2-40B4-BE49-F238E27FC236}">
                    <a16:creationId xmlns:a16="http://schemas.microsoft.com/office/drawing/2014/main" id="{46FAA90A-DD5E-4769-82B8-6BAE77805E63}"/>
                  </a:ext>
                </a:extLst>
              </p:cNvPr>
              <p:cNvSpPr>
                <a:spLocks noRot="1" noChangeAspect="1" noMove="1" noResize="1" noEditPoints="1" noAdjustHandles="1" noChangeArrowheads="1" noChangeShapeType="1" noTextEdit="1"/>
              </p:cNvSpPr>
              <p:nvPr/>
            </p:nvSpPr>
            <p:spPr>
              <a:xfrm>
                <a:off x="4689701" y="5057487"/>
                <a:ext cx="1534651" cy="665118"/>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id="{6A6B316A-81C5-4047-8C8B-AA85148F8E8E}"/>
                  </a:ext>
                </a:extLst>
              </p:cNvPr>
              <p:cNvSpPr/>
              <p:nvPr/>
            </p:nvSpPr>
            <p:spPr>
              <a:xfrm>
                <a:off x="6276791" y="5094561"/>
                <a:ext cx="1534651" cy="665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ea typeface="Cambria Math" panose="02040503050406030204" pitchFamily="18" charset="0"/>
                            </a:rPr>
                          </m:ctrlPr>
                        </m:fPr>
                        <m:num>
                          <m:r>
                            <a:rPr lang="en-IN" i="1" smtClean="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(4)</m:t>
                              </m:r>
                            </m:sup>
                          </m:sSup>
                        </m:num>
                        <m:den>
                          <m:r>
                            <a:rPr lang="en-IN" i="1" smtClean="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(3)</m:t>
                              </m:r>
                            </m:sup>
                          </m:sSup>
                        </m:den>
                      </m:f>
                      <m:r>
                        <a:rPr lang="en-US" b="0" i="1" smtClean="0">
                          <a:latin typeface="Cambria Math" panose="02040503050406030204" pitchFamily="18" charset="0"/>
                          <a:ea typeface="Cambria Math" panose="02040503050406030204" pitchFamily="18" charset="0"/>
                        </a:rPr>
                        <m:t>×</m:t>
                      </m:r>
                      <m:f>
                        <m:fPr>
                          <m:ctrlPr>
                            <a:rPr lang="en-IN" i="1" smtClean="0">
                              <a:latin typeface="Cambria Math" panose="02040503050406030204" pitchFamily="18" charset="0"/>
                              <a:ea typeface="Cambria Math" panose="02040503050406030204" pitchFamily="18" charset="0"/>
                            </a:rPr>
                          </m:ctrlPr>
                        </m:fPr>
                        <m:num>
                          <m:r>
                            <a:rPr lang="en-IN" i="1" smtClean="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𝐽</m:t>
                              </m:r>
                            </m:e>
                            <m:sup>
                              <m:r>
                                <a:rPr lang="en-US" b="0" i="1" smtClean="0">
                                  <a:latin typeface="Cambria Math" panose="02040503050406030204" pitchFamily="18" charset="0"/>
                                  <a:ea typeface="Cambria Math" panose="02040503050406030204" pitchFamily="18" charset="0"/>
                                </a:rPr>
                                <m:t>(4)</m:t>
                              </m:r>
                            </m:sup>
                          </m:sSup>
                        </m:num>
                        <m:den>
                          <m:r>
                            <a:rPr lang="en-IN" i="1" smtClean="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(4)</m:t>
                              </m:r>
                            </m:sup>
                          </m:sSup>
                        </m:den>
                      </m:f>
                    </m:oMath>
                  </m:oMathPara>
                </a14:m>
                <a:endParaRPr lang="en-IN" dirty="0"/>
              </a:p>
            </p:txBody>
          </p:sp>
        </mc:Choice>
        <mc:Fallback xmlns="">
          <p:sp>
            <p:nvSpPr>
              <p:cNvPr id="63" name="Rectangle 62">
                <a:extLst>
                  <a:ext uri="{FF2B5EF4-FFF2-40B4-BE49-F238E27FC236}">
                    <a16:creationId xmlns:a16="http://schemas.microsoft.com/office/drawing/2014/main" id="{6A6B316A-81C5-4047-8C8B-AA85148F8E8E}"/>
                  </a:ext>
                </a:extLst>
              </p:cNvPr>
              <p:cNvSpPr>
                <a:spLocks noRot="1" noChangeAspect="1" noMove="1" noResize="1" noEditPoints="1" noAdjustHandles="1" noChangeArrowheads="1" noChangeShapeType="1" noTextEdit="1"/>
              </p:cNvSpPr>
              <p:nvPr/>
            </p:nvSpPr>
            <p:spPr>
              <a:xfrm>
                <a:off x="6276791" y="5094561"/>
                <a:ext cx="1534651" cy="665118"/>
              </a:xfrm>
              <a:prstGeom prst="rect">
                <a:avLst/>
              </a:prstGeom>
              <a:blipFill>
                <a:blip r:embed="rId16"/>
                <a:stretch>
                  <a:fillRect/>
                </a:stretch>
              </a:blipFill>
            </p:spPr>
            <p:txBody>
              <a:bodyPr/>
              <a:lstStyle/>
              <a:p>
                <a:r>
                  <a:rPr lang="en-IN">
                    <a:noFill/>
                  </a:rPr>
                  <a:t> </a:t>
                </a:r>
              </a:p>
            </p:txBody>
          </p:sp>
        </mc:Fallback>
      </mc:AlternateContent>
      <p:sp>
        <p:nvSpPr>
          <p:cNvPr id="64" name="TextBox 63">
            <a:extLst>
              <a:ext uri="{FF2B5EF4-FFF2-40B4-BE49-F238E27FC236}">
                <a16:creationId xmlns:a16="http://schemas.microsoft.com/office/drawing/2014/main" id="{C1B6DD01-BF57-404C-9CC3-61A521AF36C6}"/>
              </a:ext>
            </a:extLst>
          </p:cNvPr>
          <p:cNvSpPr txBox="1"/>
          <p:nvPr/>
        </p:nvSpPr>
        <p:spPr>
          <a:xfrm>
            <a:off x="8972550" y="5427120"/>
            <a:ext cx="1183337" cy="369332"/>
          </a:xfrm>
          <a:prstGeom prst="rect">
            <a:avLst/>
          </a:prstGeom>
          <a:noFill/>
        </p:spPr>
        <p:txBody>
          <a:bodyPr wrap="none" rtlCol="0">
            <a:spAutoFit/>
          </a:bodyPr>
          <a:lstStyle/>
          <a:p>
            <a:r>
              <a:rPr lang="en-US" dirty="0"/>
              <a:t>Chain Rule</a:t>
            </a:r>
            <a:endParaRPr lang="en-IN" dirty="0"/>
          </a:p>
        </p:txBody>
      </p:sp>
      <p:sp>
        <p:nvSpPr>
          <p:cNvPr id="65" name="Slide Number Placeholder 64">
            <a:extLst>
              <a:ext uri="{FF2B5EF4-FFF2-40B4-BE49-F238E27FC236}">
                <a16:creationId xmlns:a16="http://schemas.microsoft.com/office/drawing/2014/main" id="{FEB23EEA-AE2E-4853-888D-439D3E389FD9}"/>
              </a:ext>
            </a:extLst>
          </p:cNvPr>
          <p:cNvSpPr>
            <a:spLocks noGrp="1"/>
          </p:cNvSpPr>
          <p:nvPr>
            <p:ph type="sldNum" sz="quarter" idx="12"/>
          </p:nvPr>
        </p:nvSpPr>
        <p:spPr/>
        <p:txBody>
          <a:bodyPr/>
          <a:lstStyle/>
          <a:p>
            <a:fld id="{0F893E13-5E8A-4CE6-A6ED-A96D49CB6F0B}" type="slidenum">
              <a:rPr lang="en-IN" smtClean="0"/>
              <a:t>28</a:t>
            </a:fld>
            <a:endParaRPr lang="en-IN"/>
          </a:p>
        </p:txBody>
      </p:sp>
      <mc:AlternateContent xmlns:mc="http://schemas.openxmlformats.org/markup-compatibility/2006">
        <mc:Choice xmlns:p14="http://schemas.microsoft.com/office/powerpoint/2010/main" Requires="p14">
          <p:contentPart p14:bwMode="auto" r:id="rId17">
            <p14:nvContentPartPr>
              <p14:cNvPr id="59" name="Ink 58">
                <a:extLst>
                  <a:ext uri="{FF2B5EF4-FFF2-40B4-BE49-F238E27FC236}">
                    <a16:creationId xmlns:a16="http://schemas.microsoft.com/office/drawing/2014/main" id="{A6EB8616-8D44-7954-1C98-F07E8C9457B3}"/>
                  </a:ext>
                </a:extLst>
              </p14:cNvPr>
              <p14:cNvContentPartPr/>
              <p14:nvPr/>
            </p14:nvContentPartPr>
            <p14:xfrm>
              <a:off x="2670120" y="1703880"/>
              <a:ext cx="4566600" cy="2187360"/>
            </p14:xfrm>
          </p:contentPart>
        </mc:Choice>
        <mc:Fallback>
          <p:pic>
            <p:nvPicPr>
              <p:cNvPr id="59" name="Ink 58">
                <a:extLst>
                  <a:ext uri="{FF2B5EF4-FFF2-40B4-BE49-F238E27FC236}">
                    <a16:creationId xmlns:a16="http://schemas.microsoft.com/office/drawing/2014/main" id="{A6EB8616-8D44-7954-1C98-F07E8C9457B3}"/>
                  </a:ext>
                </a:extLst>
              </p:cNvPr>
              <p:cNvPicPr/>
              <p:nvPr/>
            </p:nvPicPr>
            <p:blipFill>
              <a:blip r:embed="rId18"/>
              <a:stretch>
                <a:fillRect/>
              </a:stretch>
            </p:blipFill>
            <p:spPr>
              <a:xfrm>
                <a:off x="2660760" y="1694520"/>
                <a:ext cx="4585320" cy="2206080"/>
              </a:xfrm>
              <a:prstGeom prst="rect">
                <a:avLst/>
              </a:prstGeom>
            </p:spPr>
          </p:pic>
        </mc:Fallback>
      </mc:AlternateContent>
    </p:spTree>
    <p:extLst>
      <p:ext uri="{BB962C8B-B14F-4D97-AF65-F5344CB8AC3E}">
        <p14:creationId xmlns:p14="http://schemas.microsoft.com/office/powerpoint/2010/main" val="697594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D9AF9-0FD3-4DCC-BCC6-7FCF305E1700}"/>
              </a:ext>
            </a:extLst>
          </p:cNvPr>
          <p:cNvSpPr>
            <a:spLocks noGrp="1"/>
          </p:cNvSpPr>
          <p:nvPr>
            <p:ph type="title"/>
          </p:nvPr>
        </p:nvSpPr>
        <p:spPr/>
        <p:txBody>
          <a:bodyPr/>
          <a:lstStyle/>
          <a:p>
            <a:r>
              <a:rPr lang="en-IN" dirty="0"/>
              <a:t>Vanishing gradient intuition </a:t>
            </a:r>
          </a:p>
        </p:txBody>
      </p:sp>
      <p:grpSp>
        <p:nvGrpSpPr>
          <p:cNvPr id="4" name="Group 3">
            <a:extLst>
              <a:ext uri="{FF2B5EF4-FFF2-40B4-BE49-F238E27FC236}">
                <a16:creationId xmlns:a16="http://schemas.microsoft.com/office/drawing/2014/main" id="{A2A500FA-94C2-4EEB-B46D-515457D44BBC}"/>
              </a:ext>
            </a:extLst>
          </p:cNvPr>
          <p:cNvGrpSpPr/>
          <p:nvPr/>
        </p:nvGrpSpPr>
        <p:grpSpPr>
          <a:xfrm>
            <a:off x="2560706" y="1814079"/>
            <a:ext cx="5602219" cy="3089509"/>
            <a:chOff x="4352729" y="2014104"/>
            <a:chExt cx="7070587" cy="4035548"/>
          </a:xfrm>
        </p:grpSpPr>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789AF31-DBAE-4A24-A14F-9D13804A1658}"/>
                    </a:ext>
                  </a:extLst>
                </p:cNvPr>
                <p:cNvSpPr/>
                <p:nvPr/>
              </p:nvSpPr>
              <p:spPr>
                <a:xfrm>
                  <a:off x="4562601" y="5470676"/>
                  <a:ext cx="842767" cy="5499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𝑥</m:t>
                            </m:r>
                          </m:e>
                          <m: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e>
                            </m:d>
                          </m:sup>
                        </m:sSup>
                      </m:oMath>
                    </m:oMathPara>
                  </a14:m>
                  <a:endParaRPr lang="en-IN" sz="2000" dirty="0"/>
                </a:p>
              </p:txBody>
            </p:sp>
          </mc:Choice>
          <mc:Fallback xmlns="">
            <p:sp>
              <p:nvSpPr>
                <p:cNvPr id="5" name="Rectangle 4">
                  <a:extLst>
                    <a:ext uri="{FF2B5EF4-FFF2-40B4-BE49-F238E27FC236}">
                      <a16:creationId xmlns:a16="http://schemas.microsoft.com/office/drawing/2014/main" id="{7789AF31-DBAE-4A24-A14F-9D13804A1658}"/>
                    </a:ext>
                  </a:extLst>
                </p:cNvPr>
                <p:cNvSpPr>
                  <a:spLocks noRot="1" noChangeAspect="1" noMove="1" noResize="1" noEditPoints="1" noAdjustHandles="1" noChangeArrowheads="1" noChangeShapeType="1" noTextEdit="1"/>
                </p:cNvSpPr>
                <p:nvPr/>
              </p:nvSpPr>
              <p:spPr>
                <a:xfrm>
                  <a:off x="4562601" y="5470676"/>
                  <a:ext cx="842767" cy="549931"/>
                </a:xfrm>
                <a:prstGeom prst="rect">
                  <a:avLst/>
                </a:prstGeom>
                <a:blipFill>
                  <a:blip r:embed="rId2"/>
                  <a:stretch>
                    <a:fillRect/>
                  </a:stretch>
                </a:blipFill>
              </p:spPr>
              <p:txBody>
                <a:bodyPr/>
                <a:lstStyle/>
                <a:p>
                  <a:r>
                    <a:rPr lang="en-IN">
                      <a:noFill/>
                    </a:rPr>
                    <a:t> </a:t>
                  </a:r>
                </a:p>
              </p:txBody>
            </p:sp>
          </mc:Fallback>
        </mc:AlternateContent>
        <p:cxnSp>
          <p:nvCxnSpPr>
            <p:cNvPr id="6" name="Straight Arrow Connector 5">
              <a:extLst>
                <a:ext uri="{FF2B5EF4-FFF2-40B4-BE49-F238E27FC236}">
                  <a16:creationId xmlns:a16="http://schemas.microsoft.com/office/drawing/2014/main" id="{C26CB2C3-7A06-411D-97B6-794571F6ED29}"/>
                </a:ext>
              </a:extLst>
            </p:cNvPr>
            <p:cNvCxnSpPr/>
            <p:nvPr/>
          </p:nvCxnSpPr>
          <p:spPr>
            <a:xfrm flipV="1">
              <a:off x="4895850" y="473392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380D853A-0EE6-4E7E-98A7-CA13D4059E69}"/>
                </a:ext>
              </a:extLst>
            </p:cNvPr>
            <p:cNvSpPr/>
            <p:nvPr/>
          </p:nvSpPr>
          <p:spPr>
            <a:xfrm>
              <a:off x="4538558" y="318135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ABAFC9BB-D6A6-4D31-861B-BBC8164D9C13}"/>
                </a:ext>
              </a:extLst>
            </p:cNvPr>
            <p:cNvSpPr/>
            <p:nvPr/>
          </p:nvSpPr>
          <p:spPr>
            <a:xfrm>
              <a:off x="4781550" y="33432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262822C2-8E6B-48B8-B202-BE4AE7B315BA}"/>
                </a:ext>
              </a:extLst>
            </p:cNvPr>
            <p:cNvSpPr/>
            <p:nvPr/>
          </p:nvSpPr>
          <p:spPr>
            <a:xfrm>
              <a:off x="4781550" y="36957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00F29AD1-7442-432E-97A7-358658FD33E4}"/>
                </a:ext>
              </a:extLst>
            </p:cNvPr>
            <p:cNvSpPr/>
            <p:nvPr/>
          </p:nvSpPr>
          <p:spPr>
            <a:xfrm>
              <a:off x="4781550" y="40576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87DE34F9-8A53-4AC9-8EC2-6E21F292ED47}"/>
                </a:ext>
              </a:extLst>
            </p:cNvPr>
            <p:cNvSpPr/>
            <p:nvPr/>
          </p:nvSpPr>
          <p:spPr>
            <a:xfrm>
              <a:off x="4781550" y="44100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3CBE471B-C31C-4EA6-8B66-DBFBA3F98FE2}"/>
                    </a:ext>
                  </a:extLst>
                </p:cNvPr>
                <p:cNvSpPr/>
                <p:nvPr/>
              </p:nvSpPr>
              <p:spPr>
                <a:xfrm>
                  <a:off x="4352729" y="2787361"/>
                  <a:ext cx="617027"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IN" dirty="0"/>
                </a:p>
              </p:txBody>
            </p:sp>
          </mc:Choice>
          <mc:Fallback xmlns="">
            <p:sp>
              <p:nvSpPr>
                <p:cNvPr id="12" name="Rectangle 11">
                  <a:extLst>
                    <a:ext uri="{FF2B5EF4-FFF2-40B4-BE49-F238E27FC236}">
                      <a16:creationId xmlns:a16="http://schemas.microsoft.com/office/drawing/2014/main" id="{3CBE471B-C31C-4EA6-8B66-DBFBA3F98FE2}"/>
                    </a:ext>
                  </a:extLst>
                </p:cNvPr>
                <p:cNvSpPr>
                  <a:spLocks noRot="1" noChangeAspect="1" noMove="1" noResize="1" noEditPoints="1" noAdjustHandles="1" noChangeArrowheads="1" noChangeShapeType="1" noTextEdit="1"/>
                </p:cNvSpPr>
                <p:nvPr/>
              </p:nvSpPr>
              <p:spPr>
                <a:xfrm>
                  <a:off x="4352729" y="2787361"/>
                  <a:ext cx="617027" cy="387927"/>
                </a:xfrm>
                <a:prstGeom prst="rect">
                  <a:avLst/>
                </a:prstGeom>
                <a:blipFill>
                  <a:blip r:embed="rId3"/>
                  <a:stretch>
                    <a:fillRect b="-22917"/>
                  </a:stretch>
                </a:blipFill>
              </p:spPr>
              <p:txBody>
                <a:bodyPr/>
                <a:lstStyle/>
                <a:p>
                  <a:r>
                    <a:rPr lang="en-IN">
                      <a:noFill/>
                    </a:rPr>
                    <a:t> </a:t>
                  </a:r>
                </a:p>
              </p:txBody>
            </p:sp>
          </mc:Fallback>
        </mc:AlternateContent>
        <p:grpSp>
          <p:nvGrpSpPr>
            <p:cNvPr id="13" name="Group 12">
              <a:extLst>
                <a:ext uri="{FF2B5EF4-FFF2-40B4-BE49-F238E27FC236}">
                  <a16:creationId xmlns:a16="http://schemas.microsoft.com/office/drawing/2014/main" id="{806535B4-3C13-4180-9FE7-FEB5F305AED2}"/>
                </a:ext>
              </a:extLst>
            </p:cNvPr>
            <p:cNvGrpSpPr/>
            <p:nvPr/>
          </p:nvGrpSpPr>
          <p:grpSpPr>
            <a:xfrm>
              <a:off x="5829300" y="2818535"/>
              <a:ext cx="1821598" cy="3215065"/>
              <a:chOff x="5600700" y="2818535"/>
              <a:chExt cx="1821598" cy="3215065"/>
            </a:xfrm>
          </p:grpSpPr>
          <p:sp>
            <p:nvSpPr>
              <p:cNvPr id="41" name="Rectangle 40">
                <a:extLst>
                  <a:ext uri="{FF2B5EF4-FFF2-40B4-BE49-F238E27FC236}">
                    <a16:creationId xmlns:a16="http://schemas.microsoft.com/office/drawing/2014/main" id="{741B9B28-2722-4F9F-A0F9-13AD1E0BE161}"/>
                  </a:ext>
                </a:extLst>
              </p:cNvPr>
              <p:cNvSpPr/>
              <p:nvPr/>
            </p:nvSpPr>
            <p:spPr>
              <a:xfrm>
                <a:off x="5614219" y="3552392"/>
                <a:ext cx="389850" cy="369332"/>
              </a:xfrm>
              <a:prstGeom prst="rect">
                <a:avLst/>
              </a:prstGeom>
            </p:spPr>
            <p:txBody>
              <a:bodyPr wrap="none">
                <a:spAutoFit/>
              </a:bodyPr>
              <a:lstStyle/>
              <a:p>
                <a:r>
                  <a:rPr lang="en-US" dirty="0"/>
                  <a:t>W</a:t>
                </a:r>
                <a:endParaRPr lang="en-IN" dirty="0"/>
              </a:p>
            </p:txBody>
          </p: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A551C9F7-2360-4099-AA65-D3BBE102042E}"/>
                      </a:ext>
                    </a:extLst>
                  </p:cNvPr>
                  <p:cNvSpPr/>
                  <p:nvPr/>
                </p:nvSpPr>
                <p:spPr>
                  <a:xfrm>
                    <a:off x="5848112" y="2818535"/>
                    <a:ext cx="817083"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−2</m:t>
                                  </m:r>
                                </m:e>
                              </m:d>
                            </m:sup>
                          </m:sSup>
                        </m:oMath>
                      </m:oMathPara>
                    </a14:m>
                    <a:endParaRPr lang="en-IN" dirty="0"/>
                  </a:p>
                </p:txBody>
              </p:sp>
            </mc:Choice>
            <mc:Fallback xmlns="">
              <p:sp>
                <p:nvSpPr>
                  <p:cNvPr id="42" name="Rectangle 41">
                    <a:extLst>
                      <a:ext uri="{FF2B5EF4-FFF2-40B4-BE49-F238E27FC236}">
                        <a16:creationId xmlns:a16="http://schemas.microsoft.com/office/drawing/2014/main" id="{A551C9F7-2360-4099-AA65-D3BBE102042E}"/>
                      </a:ext>
                    </a:extLst>
                  </p:cNvPr>
                  <p:cNvSpPr>
                    <a:spLocks noRot="1" noChangeAspect="1" noMove="1" noResize="1" noEditPoints="1" noAdjustHandles="1" noChangeArrowheads="1" noChangeShapeType="1" noTextEdit="1"/>
                  </p:cNvSpPr>
                  <p:nvPr/>
                </p:nvSpPr>
                <p:spPr>
                  <a:xfrm>
                    <a:off x="5848112" y="2818535"/>
                    <a:ext cx="817083" cy="387927"/>
                  </a:xfrm>
                  <a:prstGeom prst="rect">
                    <a:avLst/>
                  </a:prstGeom>
                  <a:blipFill>
                    <a:blip r:embed="rId4"/>
                    <a:stretch>
                      <a:fillRect r="-943" b="-22917"/>
                    </a:stretch>
                  </a:blipFill>
                </p:spPr>
                <p:txBody>
                  <a:bodyPr/>
                  <a:lstStyle/>
                  <a:p>
                    <a:r>
                      <a:rPr lang="en-IN">
                        <a:noFill/>
                      </a:rPr>
                      <a:t> </a:t>
                    </a:r>
                  </a:p>
                </p:txBody>
              </p:sp>
            </mc:Fallback>
          </mc:AlternateContent>
          <p:grpSp>
            <p:nvGrpSpPr>
              <p:cNvPr id="43" name="Group 42">
                <a:extLst>
                  <a:ext uri="{FF2B5EF4-FFF2-40B4-BE49-F238E27FC236}">
                    <a16:creationId xmlns:a16="http://schemas.microsoft.com/office/drawing/2014/main" id="{BA4764B1-B0A7-43E8-BAFF-21239A4C9616}"/>
                  </a:ext>
                </a:extLst>
              </p:cNvPr>
              <p:cNvGrpSpPr/>
              <p:nvPr/>
            </p:nvGrpSpPr>
            <p:grpSpPr>
              <a:xfrm>
                <a:off x="5600700" y="3200400"/>
                <a:ext cx="1821598" cy="2833200"/>
                <a:chOff x="5600700" y="3200400"/>
                <a:chExt cx="1821598" cy="2833200"/>
              </a:xfrm>
            </p:grpSpPr>
            <p:cxnSp>
              <p:nvCxnSpPr>
                <p:cNvPr id="44" name="Straight Arrow Connector 43">
                  <a:extLst>
                    <a:ext uri="{FF2B5EF4-FFF2-40B4-BE49-F238E27FC236}">
                      <a16:creationId xmlns:a16="http://schemas.microsoft.com/office/drawing/2014/main" id="{DC681500-B6A0-480C-93B2-6ACAABAA013D}"/>
                    </a:ext>
                  </a:extLst>
                </p:cNvPr>
                <p:cNvCxnSpPr>
                  <a:cxnSpLocks/>
                </p:cNvCxnSpPr>
                <p:nvPr/>
              </p:nvCxnSpPr>
              <p:spPr>
                <a:xfrm>
                  <a:off x="5600700" y="3962400"/>
                  <a:ext cx="357083" cy="0"/>
                </a:xfrm>
                <a:prstGeom prst="straightConnector1">
                  <a:avLst/>
                </a:prstGeom>
                <a:ln>
                  <a:prstDash val="sysDash"/>
                  <a:tailEnd type="none"/>
                </a:ln>
              </p:spPr>
              <p:style>
                <a:lnRef idx="3">
                  <a:schemeClr val="accent2"/>
                </a:lnRef>
                <a:fillRef idx="0">
                  <a:schemeClr val="accent2"/>
                </a:fillRef>
                <a:effectRef idx="2">
                  <a:schemeClr val="accent2"/>
                </a:effectRef>
                <a:fontRef idx="minor">
                  <a:schemeClr val="tx1"/>
                </a:fontRef>
              </p:style>
            </p:cxnSp>
            <p:grpSp>
              <p:nvGrpSpPr>
                <p:cNvPr id="45" name="Group 44">
                  <a:extLst>
                    <a:ext uri="{FF2B5EF4-FFF2-40B4-BE49-F238E27FC236}">
                      <a16:creationId xmlns:a16="http://schemas.microsoft.com/office/drawing/2014/main" id="{561DB71B-6298-463C-9641-D64BF530E40B}"/>
                    </a:ext>
                  </a:extLst>
                </p:cNvPr>
                <p:cNvGrpSpPr/>
                <p:nvPr/>
              </p:nvGrpSpPr>
              <p:grpSpPr>
                <a:xfrm>
                  <a:off x="6043508" y="3200400"/>
                  <a:ext cx="1378790" cy="2833200"/>
                  <a:chOff x="6043508" y="3200400"/>
                  <a:chExt cx="1378790" cy="2833200"/>
                </a:xfrm>
              </p:grpSpPr>
              <p:cxnSp>
                <p:nvCxnSpPr>
                  <p:cNvPr id="46" name="Straight Arrow Connector 45">
                    <a:extLst>
                      <a:ext uri="{FF2B5EF4-FFF2-40B4-BE49-F238E27FC236}">
                        <a16:creationId xmlns:a16="http://schemas.microsoft.com/office/drawing/2014/main" id="{2F6D20F0-B5FA-4EC2-B413-AD5390E8A090}"/>
                      </a:ext>
                    </a:extLst>
                  </p:cNvPr>
                  <p:cNvCxnSpPr>
                    <a:cxnSpLocks/>
                    <a:stCxn id="50" idx="3"/>
                    <a:endCxn id="32" idx="1"/>
                  </p:cNvCxnSpPr>
                  <p:nvPr/>
                </p:nvCxnSpPr>
                <p:spPr>
                  <a:xfrm>
                    <a:off x="6724650" y="3981450"/>
                    <a:ext cx="69764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7" name="Rectangle 46">
                    <a:extLst>
                      <a:ext uri="{FF2B5EF4-FFF2-40B4-BE49-F238E27FC236}">
                        <a16:creationId xmlns:a16="http://schemas.microsoft.com/office/drawing/2014/main" id="{1685BF23-9F85-4140-8F3D-DBE0D1490E6A}"/>
                      </a:ext>
                    </a:extLst>
                  </p:cNvPr>
                  <p:cNvSpPr/>
                  <p:nvPr/>
                </p:nvSpPr>
                <p:spPr>
                  <a:xfrm>
                    <a:off x="6937873" y="3595254"/>
                    <a:ext cx="389850" cy="369332"/>
                  </a:xfrm>
                  <a:prstGeom prst="rect">
                    <a:avLst/>
                  </a:prstGeom>
                </p:spPr>
                <p:txBody>
                  <a:bodyPr wrap="none">
                    <a:spAutoFit/>
                  </a:bodyPr>
                  <a:lstStyle/>
                  <a:p>
                    <a:r>
                      <a:rPr lang="en-US" dirty="0"/>
                      <a:t>W</a:t>
                    </a:r>
                    <a:endParaRPr lang="en-IN" dirty="0"/>
                  </a:p>
                </p:txBody>
              </p:sp>
              <p:grpSp>
                <p:nvGrpSpPr>
                  <p:cNvPr id="48" name="Group 47">
                    <a:extLst>
                      <a:ext uri="{FF2B5EF4-FFF2-40B4-BE49-F238E27FC236}">
                        <a16:creationId xmlns:a16="http://schemas.microsoft.com/office/drawing/2014/main" id="{69E56673-E3C0-4665-9FE0-AAE64945B7CD}"/>
                      </a:ext>
                    </a:extLst>
                  </p:cNvPr>
                  <p:cNvGrpSpPr/>
                  <p:nvPr/>
                </p:nvGrpSpPr>
                <p:grpSpPr>
                  <a:xfrm>
                    <a:off x="6043508" y="3200400"/>
                    <a:ext cx="953995" cy="2833200"/>
                    <a:chOff x="6043508" y="3200400"/>
                    <a:chExt cx="953995" cy="2833200"/>
                  </a:xfrm>
                </p:grpSpPr>
                <p:cxnSp>
                  <p:nvCxnSpPr>
                    <p:cNvPr id="49" name="Straight Arrow Connector 48">
                      <a:extLst>
                        <a:ext uri="{FF2B5EF4-FFF2-40B4-BE49-F238E27FC236}">
                          <a16:creationId xmlns:a16="http://schemas.microsoft.com/office/drawing/2014/main" id="{12400345-DD1F-46BF-AD75-3BCBCAF38C07}"/>
                        </a:ext>
                      </a:extLst>
                    </p:cNvPr>
                    <p:cNvCxnSpPr/>
                    <p:nvPr/>
                  </p:nvCxnSpPr>
                  <p:spPr>
                    <a:xfrm flipV="1">
                      <a:off x="638175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0" name="Rectangle 49">
                      <a:extLst>
                        <a:ext uri="{FF2B5EF4-FFF2-40B4-BE49-F238E27FC236}">
                          <a16:creationId xmlns:a16="http://schemas.microsoft.com/office/drawing/2014/main" id="{EFD4A0EB-5637-487D-9D67-B63777BF1476}"/>
                        </a:ext>
                      </a:extLst>
                    </p:cNvPr>
                    <p:cNvSpPr/>
                    <p:nvPr/>
                  </p:nvSpPr>
                  <p:spPr>
                    <a:xfrm>
                      <a:off x="604350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640898AD-56D7-44D3-96EA-5A2A722A7D66}"/>
                        </a:ext>
                      </a:extLst>
                    </p:cNvPr>
                    <p:cNvSpPr/>
                    <p:nvPr/>
                  </p:nvSpPr>
                  <p:spPr>
                    <a:xfrm>
                      <a:off x="6267450" y="33623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D2C05568-A5C4-4398-9996-313B8AEB1AA0}"/>
                        </a:ext>
                      </a:extLst>
                    </p:cNvPr>
                    <p:cNvSpPr/>
                    <p:nvPr/>
                  </p:nvSpPr>
                  <p:spPr>
                    <a:xfrm>
                      <a:off x="6267450" y="37147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53" name="Oval 52">
                      <a:extLst>
                        <a:ext uri="{FF2B5EF4-FFF2-40B4-BE49-F238E27FC236}">
                          <a16:creationId xmlns:a16="http://schemas.microsoft.com/office/drawing/2014/main" id="{A55586FF-F6F8-4F14-9497-41AFD0E46159}"/>
                        </a:ext>
                      </a:extLst>
                    </p:cNvPr>
                    <p:cNvSpPr/>
                    <p:nvPr/>
                  </p:nvSpPr>
                  <p:spPr>
                    <a:xfrm>
                      <a:off x="6267450" y="40767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54" name="Oval 53">
                      <a:extLst>
                        <a:ext uri="{FF2B5EF4-FFF2-40B4-BE49-F238E27FC236}">
                          <a16:creationId xmlns:a16="http://schemas.microsoft.com/office/drawing/2014/main" id="{483E269F-A101-4AC4-A977-991E1B472C69}"/>
                        </a:ext>
                      </a:extLst>
                    </p:cNvPr>
                    <p:cNvSpPr/>
                    <p:nvPr/>
                  </p:nvSpPr>
                  <p:spPr>
                    <a:xfrm>
                      <a:off x="6267450" y="44291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55" name="Rectangle 54">
                          <a:extLst>
                            <a:ext uri="{FF2B5EF4-FFF2-40B4-BE49-F238E27FC236}">
                              <a16:creationId xmlns:a16="http://schemas.microsoft.com/office/drawing/2014/main" id="{97159208-D592-4977-BAA9-8BF717E5A9F3}"/>
                            </a:ext>
                          </a:extLst>
                        </p:cNvPr>
                        <p:cNvSpPr/>
                        <p:nvPr/>
                      </p:nvSpPr>
                      <p:spPr>
                        <a:xfrm>
                          <a:off x="6154738" y="5483669"/>
                          <a:ext cx="842765" cy="5499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d>
                                      <m:dPr>
                                        <m:ctrlPr>
                                          <a:rPr lang="en-US" sz="2000" i="1">
                                            <a:latin typeface="Cambria Math" panose="02040503050406030204" pitchFamily="18" charset="0"/>
                                          </a:rPr>
                                        </m:ctrlPr>
                                      </m:dPr>
                                      <m:e>
                                        <m:r>
                                          <a:rPr lang="en-US" sz="2000" i="1">
                                            <a:latin typeface="Cambria Math" panose="02040503050406030204" pitchFamily="18" charset="0"/>
                                          </a:rPr>
                                          <m:t>2</m:t>
                                        </m:r>
                                      </m:e>
                                    </m:d>
                                  </m:sup>
                                </m:sSup>
                              </m:oMath>
                            </m:oMathPara>
                          </a14:m>
                          <a:endParaRPr lang="en-IN" sz="2000" dirty="0"/>
                        </a:p>
                      </p:txBody>
                    </p:sp>
                  </mc:Choice>
                  <mc:Fallback xmlns="">
                    <p:sp>
                      <p:nvSpPr>
                        <p:cNvPr id="55" name="Rectangle 54">
                          <a:extLst>
                            <a:ext uri="{FF2B5EF4-FFF2-40B4-BE49-F238E27FC236}">
                              <a16:creationId xmlns:a16="http://schemas.microsoft.com/office/drawing/2014/main" id="{97159208-D592-4977-BAA9-8BF717E5A9F3}"/>
                            </a:ext>
                          </a:extLst>
                        </p:cNvPr>
                        <p:cNvSpPr>
                          <a:spLocks noRot="1" noChangeAspect="1" noMove="1" noResize="1" noEditPoints="1" noAdjustHandles="1" noChangeArrowheads="1" noChangeShapeType="1" noTextEdit="1"/>
                        </p:cNvSpPr>
                        <p:nvPr/>
                      </p:nvSpPr>
                      <p:spPr>
                        <a:xfrm>
                          <a:off x="6154738" y="5483669"/>
                          <a:ext cx="842765" cy="549931"/>
                        </a:xfrm>
                        <a:prstGeom prst="rect">
                          <a:avLst/>
                        </a:prstGeom>
                        <a:blipFill>
                          <a:blip r:embed="rId5"/>
                          <a:stretch>
                            <a:fillRect/>
                          </a:stretch>
                        </a:blipFill>
                      </p:spPr>
                      <p:txBody>
                        <a:bodyPr/>
                        <a:lstStyle/>
                        <a:p>
                          <a:r>
                            <a:rPr lang="en-IN">
                              <a:noFill/>
                            </a:rPr>
                            <a:t> </a:t>
                          </a:r>
                        </a:p>
                      </p:txBody>
                    </p:sp>
                  </mc:Fallback>
                </mc:AlternateContent>
              </p:grpSp>
            </p:grpSp>
          </p:grpSp>
        </p:grpSp>
        <p:grpSp>
          <p:nvGrpSpPr>
            <p:cNvPr id="14" name="Group 13">
              <a:extLst>
                <a:ext uri="{FF2B5EF4-FFF2-40B4-BE49-F238E27FC236}">
                  <a16:creationId xmlns:a16="http://schemas.microsoft.com/office/drawing/2014/main" id="{9641233F-2C45-4126-A4B4-6500A90936B9}"/>
                </a:ext>
              </a:extLst>
            </p:cNvPr>
            <p:cNvGrpSpPr/>
            <p:nvPr/>
          </p:nvGrpSpPr>
          <p:grpSpPr>
            <a:xfrm>
              <a:off x="7476874" y="2857501"/>
              <a:ext cx="1717074" cy="3192151"/>
              <a:chOff x="7476874" y="2857501"/>
              <a:chExt cx="1717074" cy="3192151"/>
            </a:xfrm>
          </p:grpSpPr>
          <p:cxnSp>
            <p:nvCxnSpPr>
              <p:cNvPr id="31" name="Straight Arrow Connector 30">
                <a:extLst>
                  <a:ext uri="{FF2B5EF4-FFF2-40B4-BE49-F238E27FC236}">
                    <a16:creationId xmlns:a16="http://schemas.microsoft.com/office/drawing/2014/main" id="{D22F6A7B-E908-480A-B738-DC41898BC859}"/>
                  </a:ext>
                </a:extLst>
              </p:cNvPr>
              <p:cNvCxnSpPr/>
              <p:nvPr/>
            </p:nvCxnSpPr>
            <p:spPr>
              <a:xfrm flipV="1">
                <a:off x="800819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Rectangle 31">
                <a:extLst>
                  <a:ext uri="{FF2B5EF4-FFF2-40B4-BE49-F238E27FC236}">
                    <a16:creationId xmlns:a16="http://schemas.microsoft.com/office/drawing/2014/main" id="{74E6314E-98DB-4667-B8BD-0DD11C0588A2}"/>
                  </a:ext>
                </a:extLst>
              </p:cNvPr>
              <p:cNvSpPr/>
              <p:nvPr/>
            </p:nvSpPr>
            <p:spPr>
              <a:xfrm>
                <a:off x="765089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61113FC3-2F63-468B-852D-C6A5F81EA7B1}"/>
                  </a:ext>
                </a:extLst>
              </p:cNvPr>
              <p:cNvSpPr/>
              <p:nvPr/>
            </p:nvSpPr>
            <p:spPr>
              <a:xfrm>
                <a:off x="7917705" y="33051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AC6792B2-19C3-4A6A-9022-620F92F9A2C4}"/>
                  </a:ext>
                </a:extLst>
              </p:cNvPr>
              <p:cNvSpPr/>
              <p:nvPr/>
            </p:nvSpPr>
            <p:spPr>
              <a:xfrm>
                <a:off x="7917705" y="36576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5DD4A38C-56E7-467B-AD42-C499EE1A9C84}"/>
                  </a:ext>
                </a:extLst>
              </p:cNvPr>
              <p:cNvSpPr/>
              <p:nvPr/>
            </p:nvSpPr>
            <p:spPr>
              <a:xfrm>
                <a:off x="7917705" y="40195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19C56D43-AB25-4AB9-AFF7-DBCD383D1F97}"/>
                  </a:ext>
                </a:extLst>
              </p:cNvPr>
              <p:cNvSpPr/>
              <p:nvPr/>
            </p:nvSpPr>
            <p:spPr>
              <a:xfrm>
                <a:off x="7917705" y="43719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37" name="Straight Arrow Connector 36">
                <a:extLst>
                  <a:ext uri="{FF2B5EF4-FFF2-40B4-BE49-F238E27FC236}">
                    <a16:creationId xmlns:a16="http://schemas.microsoft.com/office/drawing/2014/main" id="{7D52315D-4828-4120-B08C-17B5D912C963}"/>
                  </a:ext>
                </a:extLst>
              </p:cNvPr>
              <p:cNvCxnSpPr>
                <a:stCxn id="32" idx="3"/>
                <a:endCxn id="18" idx="1"/>
              </p:cNvCxnSpPr>
              <p:nvPr/>
            </p:nvCxnSpPr>
            <p:spPr>
              <a:xfrm>
                <a:off x="8332040" y="3981450"/>
                <a:ext cx="86190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8" name="Rectangle 37">
                <a:extLst>
                  <a:ext uri="{FF2B5EF4-FFF2-40B4-BE49-F238E27FC236}">
                    <a16:creationId xmlns:a16="http://schemas.microsoft.com/office/drawing/2014/main" id="{06EBDF56-BA09-463F-BA2D-2736C010A497}"/>
                  </a:ext>
                </a:extLst>
              </p:cNvPr>
              <p:cNvSpPr/>
              <p:nvPr/>
            </p:nvSpPr>
            <p:spPr>
              <a:xfrm>
                <a:off x="8577803" y="3630096"/>
                <a:ext cx="389850" cy="369332"/>
              </a:xfrm>
              <a:prstGeom prst="rect">
                <a:avLst/>
              </a:prstGeom>
            </p:spPr>
            <p:txBody>
              <a:bodyPr wrap="none">
                <a:spAutoFit/>
              </a:bodyPr>
              <a:lstStyle/>
              <a:p>
                <a:r>
                  <a:rPr lang="en-US" dirty="0"/>
                  <a:t>W</a:t>
                </a:r>
                <a:endParaRPr lang="en-IN" dirty="0"/>
              </a:p>
            </p:txBody>
          </p: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4B249A0D-CA89-468F-B570-07E01461BD5F}"/>
                      </a:ext>
                    </a:extLst>
                  </p:cNvPr>
                  <p:cNvSpPr/>
                  <p:nvPr/>
                </p:nvSpPr>
                <p:spPr>
                  <a:xfrm>
                    <a:off x="7476874" y="2857501"/>
                    <a:ext cx="817083"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sup>
                          </m:sSup>
                        </m:oMath>
                      </m:oMathPara>
                    </a14:m>
                    <a:endParaRPr lang="en-IN" dirty="0"/>
                  </a:p>
                </p:txBody>
              </p:sp>
            </mc:Choice>
            <mc:Fallback xmlns="">
              <p:sp>
                <p:nvSpPr>
                  <p:cNvPr id="39" name="Rectangle 38">
                    <a:extLst>
                      <a:ext uri="{FF2B5EF4-FFF2-40B4-BE49-F238E27FC236}">
                        <a16:creationId xmlns:a16="http://schemas.microsoft.com/office/drawing/2014/main" id="{4B249A0D-CA89-468F-B570-07E01461BD5F}"/>
                      </a:ext>
                    </a:extLst>
                  </p:cNvPr>
                  <p:cNvSpPr>
                    <a:spLocks noRot="1" noChangeAspect="1" noMove="1" noResize="1" noEditPoints="1" noAdjustHandles="1" noChangeArrowheads="1" noChangeShapeType="1" noTextEdit="1"/>
                  </p:cNvSpPr>
                  <p:nvPr/>
                </p:nvSpPr>
                <p:spPr>
                  <a:xfrm>
                    <a:off x="7476874" y="2857501"/>
                    <a:ext cx="817083" cy="387927"/>
                  </a:xfrm>
                  <a:prstGeom prst="rect">
                    <a:avLst/>
                  </a:prstGeom>
                  <a:blipFill>
                    <a:blip r:embed="rId6"/>
                    <a:stretch>
                      <a:fillRect r="-943" b="-2291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4911BDA-1154-473C-9A81-74F4A55FBB6B}"/>
                      </a:ext>
                    </a:extLst>
                  </p:cNvPr>
                  <p:cNvSpPr/>
                  <p:nvPr/>
                </p:nvSpPr>
                <p:spPr>
                  <a:xfrm>
                    <a:off x="7762169" y="5499721"/>
                    <a:ext cx="842766" cy="5499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d>
                                <m:dPr>
                                  <m:ctrlPr>
                                    <a:rPr lang="en-US" sz="2000" i="1">
                                      <a:latin typeface="Cambria Math" panose="02040503050406030204" pitchFamily="18" charset="0"/>
                                    </a:rPr>
                                  </m:ctrlPr>
                                </m:dPr>
                                <m:e>
                                  <m:r>
                                    <a:rPr lang="en-US" sz="2000" i="1">
                                      <a:latin typeface="Cambria Math" panose="02040503050406030204" pitchFamily="18" charset="0"/>
                                    </a:rPr>
                                    <m:t>3</m:t>
                                  </m:r>
                                </m:e>
                              </m:d>
                            </m:sup>
                          </m:sSup>
                        </m:oMath>
                      </m:oMathPara>
                    </a14:m>
                    <a:endParaRPr lang="en-IN" sz="2000" dirty="0"/>
                  </a:p>
                </p:txBody>
              </p:sp>
            </mc:Choice>
            <mc:Fallback xmlns="">
              <p:sp>
                <p:nvSpPr>
                  <p:cNvPr id="40" name="Rectangle 39">
                    <a:extLst>
                      <a:ext uri="{FF2B5EF4-FFF2-40B4-BE49-F238E27FC236}">
                        <a16:creationId xmlns:a16="http://schemas.microsoft.com/office/drawing/2014/main" id="{E4911BDA-1154-473C-9A81-74F4A55FBB6B}"/>
                      </a:ext>
                    </a:extLst>
                  </p:cNvPr>
                  <p:cNvSpPr>
                    <a:spLocks noRot="1" noChangeAspect="1" noMove="1" noResize="1" noEditPoints="1" noAdjustHandles="1" noChangeArrowheads="1" noChangeShapeType="1" noTextEdit="1"/>
                  </p:cNvSpPr>
                  <p:nvPr/>
                </p:nvSpPr>
                <p:spPr>
                  <a:xfrm>
                    <a:off x="7762169" y="5499721"/>
                    <a:ext cx="842766" cy="549931"/>
                  </a:xfrm>
                  <a:prstGeom prst="rect">
                    <a:avLst/>
                  </a:prstGeom>
                  <a:blipFill>
                    <a:blip r:embed="rId7"/>
                    <a:stretch>
                      <a:fillRect/>
                    </a:stretch>
                  </a:blipFill>
                </p:spPr>
                <p:txBody>
                  <a:bodyPr/>
                  <a:lstStyle/>
                  <a:p>
                    <a:r>
                      <a:rPr lang="en-IN">
                        <a:noFill/>
                      </a:rPr>
                      <a:t> </a:t>
                    </a:r>
                  </a:p>
                </p:txBody>
              </p:sp>
            </mc:Fallback>
          </mc:AlternateContent>
        </p:grpSp>
        <p:grpSp>
          <p:nvGrpSpPr>
            <p:cNvPr id="15" name="Group 14">
              <a:extLst>
                <a:ext uri="{FF2B5EF4-FFF2-40B4-BE49-F238E27FC236}">
                  <a16:creationId xmlns:a16="http://schemas.microsoft.com/office/drawing/2014/main" id="{525AA08E-E66D-44D5-A5A0-1924B8930845}"/>
                </a:ext>
              </a:extLst>
            </p:cNvPr>
            <p:cNvGrpSpPr/>
            <p:nvPr/>
          </p:nvGrpSpPr>
          <p:grpSpPr>
            <a:xfrm>
              <a:off x="9042818" y="2014104"/>
              <a:ext cx="2380498" cy="4008941"/>
              <a:chOff x="9042818" y="2014104"/>
              <a:chExt cx="2380498" cy="4008941"/>
            </a:xfrm>
          </p:grpSpPr>
          <p:cxnSp>
            <p:nvCxnSpPr>
              <p:cNvPr id="17" name="Straight Arrow Connector 16">
                <a:extLst>
                  <a:ext uri="{FF2B5EF4-FFF2-40B4-BE49-F238E27FC236}">
                    <a16:creationId xmlns:a16="http://schemas.microsoft.com/office/drawing/2014/main" id="{B8828A50-D366-4F5A-B317-B7634FF50B59}"/>
                  </a:ext>
                </a:extLst>
              </p:cNvPr>
              <p:cNvCxnSpPr/>
              <p:nvPr/>
            </p:nvCxnSpPr>
            <p:spPr>
              <a:xfrm flipV="1">
                <a:off x="955124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2222ACC1-1EBA-4B8D-898E-EB54BA31D421}"/>
                  </a:ext>
                </a:extLst>
              </p:cNvPr>
              <p:cNvSpPr/>
              <p:nvPr/>
            </p:nvSpPr>
            <p:spPr>
              <a:xfrm>
                <a:off x="919394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E694302E-C5C3-4A91-820A-47940E1EC6E8}"/>
                  </a:ext>
                </a:extLst>
              </p:cNvPr>
              <p:cNvSpPr/>
              <p:nvPr/>
            </p:nvSpPr>
            <p:spPr>
              <a:xfrm>
                <a:off x="9436940" y="32956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4C42CCB7-F9DD-4DD5-8C75-6FBAAEFC41F0}"/>
                  </a:ext>
                </a:extLst>
              </p:cNvPr>
              <p:cNvSpPr/>
              <p:nvPr/>
            </p:nvSpPr>
            <p:spPr>
              <a:xfrm>
                <a:off x="9436940" y="36480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8FED9F7E-A9CD-47E5-9F3B-3AD2EB436647}"/>
                  </a:ext>
                </a:extLst>
              </p:cNvPr>
              <p:cNvSpPr/>
              <p:nvPr/>
            </p:nvSpPr>
            <p:spPr>
              <a:xfrm>
                <a:off x="9436940" y="40100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E7D44D70-8DA0-46A3-B2B1-8768C20BC360}"/>
                  </a:ext>
                </a:extLst>
              </p:cNvPr>
              <p:cNvSpPr/>
              <p:nvPr/>
            </p:nvSpPr>
            <p:spPr>
              <a:xfrm>
                <a:off x="9436940" y="43624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23" name="Straight Arrow Connector 22">
                <a:extLst>
                  <a:ext uri="{FF2B5EF4-FFF2-40B4-BE49-F238E27FC236}">
                    <a16:creationId xmlns:a16="http://schemas.microsoft.com/office/drawing/2014/main" id="{10D21E77-3BE4-4F7C-BF1C-20307F1950AF}"/>
                  </a:ext>
                </a:extLst>
              </p:cNvPr>
              <p:cNvCxnSpPr/>
              <p:nvPr/>
            </p:nvCxnSpPr>
            <p:spPr>
              <a:xfrm flipV="1">
                <a:off x="9551240" y="229552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2EBA24ED-A359-42F5-80C7-9E7FFD34BD6A}"/>
                  </a:ext>
                </a:extLst>
              </p:cNvPr>
              <p:cNvCxnSpPr/>
              <p:nvPr/>
            </p:nvCxnSpPr>
            <p:spPr>
              <a:xfrm>
                <a:off x="9881187" y="3976687"/>
                <a:ext cx="86190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DAD1651-7F22-4125-8A65-7E875736CE0E}"/>
                  </a:ext>
                </a:extLst>
              </p:cNvPr>
              <p:cNvSpPr/>
              <p:nvPr/>
            </p:nvSpPr>
            <p:spPr>
              <a:xfrm>
                <a:off x="10126950" y="3625333"/>
                <a:ext cx="389850" cy="369332"/>
              </a:xfrm>
              <a:prstGeom prst="rect">
                <a:avLst/>
              </a:prstGeom>
            </p:spPr>
            <p:txBody>
              <a:bodyPr wrap="none">
                <a:spAutoFit/>
              </a:bodyPr>
              <a:lstStyle/>
              <a:p>
                <a:r>
                  <a:rPr lang="en-US" dirty="0"/>
                  <a:t>W</a:t>
                </a:r>
                <a:endParaRPr lang="en-IN" dirty="0"/>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1612E080-C9EC-46F2-A819-663BE0E21D16}"/>
                      </a:ext>
                    </a:extLst>
                  </p:cNvPr>
                  <p:cNvSpPr/>
                  <p:nvPr/>
                </p:nvSpPr>
                <p:spPr>
                  <a:xfrm>
                    <a:off x="9042818" y="2842779"/>
                    <a:ext cx="597471"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𝑡</m:t>
                                  </m:r>
                                </m:e>
                              </m:d>
                            </m:sup>
                          </m:sSup>
                        </m:oMath>
                      </m:oMathPara>
                    </a14:m>
                    <a:endParaRPr lang="en-IN" dirty="0"/>
                  </a:p>
                </p:txBody>
              </p:sp>
            </mc:Choice>
            <mc:Fallback xmlns="">
              <p:sp>
                <p:nvSpPr>
                  <p:cNvPr id="26" name="Rectangle 25">
                    <a:extLst>
                      <a:ext uri="{FF2B5EF4-FFF2-40B4-BE49-F238E27FC236}">
                        <a16:creationId xmlns:a16="http://schemas.microsoft.com/office/drawing/2014/main" id="{1612E080-C9EC-46F2-A819-663BE0E21D16}"/>
                      </a:ext>
                    </a:extLst>
                  </p:cNvPr>
                  <p:cNvSpPr>
                    <a:spLocks noRot="1" noChangeAspect="1" noMove="1" noResize="1" noEditPoints="1" noAdjustHandles="1" noChangeArrowheads="1" noChangeShapeType="1" noTextEdit="1"/>
                  </p:cNvSpPr>
                  <p:nvPr/>
                </p:nvSpPr>
                <p:spPr>
                  <a:xfrm>
                    <a:off x="9042818" y="2842779"/>
                    <a:ext cx="597471" cy="387927"/>
                  </a:xfrm>
                  <a:prstGeom prst="rect">
                    <a:avLst/>
                  </a:prstGeom>
                  <a:blipFill>
                    <a:blip r:embed="rId8"/>
                    <a:stretch>
                      <a:fillRect b="-2291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F4030A18-F621-4076-8053-127709144A21}"/>
                      </a:ext>
                    </a:extLst>
                  </p:cNvPr>
                  <p:cNvSpPr/>
                  <p:nvPr/>
                </p:nvSpPr>
                <p:spPr>
                  <a:xfrm>
                    <a:off x="9275501" y="2014104"/>
                    <a:ext cx="886846"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𝐽</m:t>
                              </m:r>
                            </m:e>
                            <m:sup>
                              <m:d>
                                <m:dPr>
                                  <m:ctrlPr>
                                    <a:rPr lang="en-US" i="1">
                                      <a:latin typeface="Cambria Math" panose="02040503050406030204" pitchFamily="18" charset="0"/>
                                    </a:rPr>
                                  </m:ctrlPr>
                                </m:dPr>
                                <m:e>
                                  <m:r>
                                    <a:rPr lang="en-US" b="0" i="1" smtClean="0">
                                      <a:latin typeface="Cambria Math" panose="02040503050406030204" pitchFamily="18" charset="0"/>
                                    </a:rPr>
                                    <m:t>𝑡</m:t>
                                  </m:r>
                                </m:e>
                              </m:d>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oMath>
                      </m:oMathPara>
                    </a14:m>
                    <a:endParaRPr lang="en-IN" dirty="0"/>
                  </a:p>
                </p:txBody>
              </p:sp>
            </mc:Choice>
            <mc:Fallback xmlns="">
              <p:sp>
                <p:nvSpPr>
                  <p:cNvPr id="27" name="Rectangle 26">
                    <a:extLst>
                      <a:ext uri="{FF2B5EF4-FFF2-40B4-BE49-F238E27FC236}">
                        <a16:creationId xmlns:a16="http://schemas.microsoft.com/office/drawing/2014/main" id="{F4030A18-F621-4076-8053-127709144A21}"/>
                      </a:ext>
                    </a:extLst>
                  </p:cNvPr>
                  <p:cNvSpPr>
                    <a:spLocks noRot="1" noChangeAspect="1" noMove="1" noResize="1" noEditPoints="1" noAdjustHandles="1" noChangeArrowheads="1" noChangeShapeType="1" noTextEdit="1"/>
                  </p:cNvSpPr>
                  <p:nvPr/>
                </p:nvSpPr>
                <p:spPr>
                  <a:xfrm>
                    <a:off x="9275501" y="2014104"/>
                    <a:ext cx="886846" cy="387927"/>
                  </a:xfrm>
                  <a:prstGeom prst="rect">
                    <a:avLst/>
                  </a:prstGeom>
                  <a:blipFill>
                    <a:blip r:embed="rId9"/>
                    <a:stretch>
                      <a:fillRect l="-1739" r="-20870" b="-4791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03B46A31-3731-4394-949E-2885077BBB26}"/>
                      </a:ext>
                    </a:extLst>
                  </p:cNvPr>
                  <p:cNvSpPr/>
                  <p:nvPr/>
                </p:nvSpPr>
                <p:spPr>
                  <a:xfrm>
                    <a:off x="10762563" y="3750230"/>
                    <a:ext cx="53572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oMath>
                      </m:oMathPara>
                    </a14:m>
                    <a:endParaRPr lang="en-IN" sz="2800" dirty="0"/>
                  </a:p>
                </p:txBody>
              </p:sp>
            </mc:Choice>
            <mc:Fallback xmlns="">
              <p:sp>
                <p:nvSpPr>
                  <p:cNvPr id="28" name="Rectangle 27">
                    <a:extLst>
                      <a:ext uri="{FF2B5EF4-FFF2-40B4-BE49-F238E27FC236}">
                        <a16:creationId xmlns:a16="http://schemas.microsoft.com/office/drawing/2014/main" id="{03B46A31-3731-4394-949E-2885077BBB26}"/>
                      </a:ext>
                    </a:extLst>
                  </p:cNvPr>
                  <p:cNvSpPr>
                    <a:spLocks noRot="1" noChangeAspect="1" noMove="1" noResize="1" noEditPoints="1" noAdjustHandles="1" noChangeArrowheads="1" noChangeShapeType="1" noTextEdit="1"/>
                  </p:cNvSpPr>
                  <p:nvPr/>
                </p:nvSpPr>
                <p:spPr>
                  <a:xfrm>
                    <a:off x="10762563" y="3750230"/>
                    <a:ext cx="535724" cy="523220"/>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52BE52BB-6D55-48F2-8E1A-E7810FB40EB2}"/>
                      </a:ext>
                    </a:extLst>
                  </p:cNvPr>
                  <p:cNvSpPr/>
                  <p:nvPr/>
                </p:nvSpPr>
                <p:spPr>
                  <a:xfrm>
                    <a:off x="9299544" y="5483666"/>
                    <a:ext cx="840824" cy="5393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a:latin typeface="Cambria Math" panose="02040503050406030204" pitchFamily="18" charset="0"/>
                                </a:rPr>
                                <m:t>𝑥</m:t>
                              </m:r>
                            </m:e>
                            <m:sup>
                              <m:r>
                                <a:rPr lang="en-US" sz="2000" b="0" i="1" smtClean="0">
                                  <a:latin typeface="Cambria Math" panose="02040503050406030204" pitchFamily="18" charset="0"/>
                                </a:rPr>
                                <m:t>(</m:t>
                              </m:r>
                              <m:r>
                                <a:rPr lang="en-US" sz="2000" i="1">
                                  <a:latin typeface="Cambria Math" panose="02040503050406030204" pitchFamily="18" charset="0"/>
                                </a:rPr>
                                <m:t>4</m:t>
                              </m:r>
                              <m:r>
                                <a:rPr lang="en-US" sz="2000" b="0" i="1" smtClean="0">
                                  <a:latin typeface="Cambria Math" panose="02040503050406030204" pitchFamily="18" charset="0"/>
                                </a:rPr>
                                <m:t>)</m:t>
                              </m:r>
                            </m:sup>
                          </m:sSup>
                        </m:oMath>
                      </m:oMathPara>
                    </a14:m>
                    <a:endParaRPr lang="en-IN" sz="2000" dirty="0"/>
                  </a:p>
                </p:txBody>
              </p:sp>
            </mc:Choice>
            <mc:Fallback xmlns="">
              <p:sp>
                <p:nvSpPr>
                  <p:cNvPr id="29" name="Rectangle 28">
                    <a:extLst>
                      <a:ext uri="{FF2B5EF4-FFF2-40B4-BE49-F238E27FC236}">
                        <a16:creationId xmlns:a16="http://schemas.microsoft.com/office/drawing/2014/main" id="{52BE52BB-6D55-48F2-8E1A-E7810FB40EB2}"/>
                      </a:ext>
                    </a:extLst>
                  </p:cNvPr>
                  <p:cNvSpPr>
                    <a:spLocks noRot="1" noChangeAspect="1" noMove="1" noResize="1" noEditPoints="1" noAdjustHandles="1" noChangeArrowheads="1" noChangeShapeType="1" noTextEdit="1"/>
                  </p:cNvSpPr>
                  <p:nvPr/>
                </p:nvSpPr>
                <p:spPr>
                  <a:xfrm>
                    <a:off x="9299544" y="5483666"/>
                    <a:ext cx="840824" cy="539379"/>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7FD80D03-E92C-4D75-A957-A0E21C48B3D1}"/>
                      </a:ext>
                    </a:extLst>
                  </p:cNvPr>
                  <p:cNvSpPr/>
                  <p:nvPr/>
                </p:nvSpPr>
                <p:spPr>
                  <a:xfrm>
                    <a:off x="10887592" y="5472090"/>
                    <a:ext cx="53572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oMath>
                      </m:oMathPara>
                    </a14:m>
                    <a:endParaRPr lang="en-IN" sz="2800" dirty="0"/>
                  </a:p>
                </p:txBody>
              </p:sp>
            </mc:Choice>
            <mc:Fallback xmlns="">
              <p:sp>
                <p:nvSpPr>
                  <p:cNvPr id="30" name="Rectangle 29">
                    <a:extLst>
                      <a:ext uri="{FF2B5EF4-FFF2-40B4-BE49-F238E27FC236}">
                        <a16:creationId xmlns:a16="http://schemas.microsoft.com/office/drawing/2014/main" id="{7FD80D03-E92C-4D75-A957-A0E21C48B3D1}"/>
                      </a:ext>
                    </a:extLst>
                  </p:cNvPr>
                  <p:cNvSpPr>
                    <a:spLocks noRot="1" noChangeAspect="1" noMove="1" noResize="1" noEditPoints="1" noAdjustHandles="1" noChangeArrowheads="1" noChangeShapeType="1" noTextEdit="1"/>
                  </p:cNvSpPr>
                  <p:nvPr/>
                </p:nvSpPr>
                <p:spPr>
                  <a:xfrm>
                    <a:off x="10887592" y="5472090"/>
                    <a:ext cx="535724" cy="523220"/>
                  </a:xfrm>
                  <a:prstGeom prst="rect">
                    <a:avLst/>
                  </a:prstGeom>
                  <a:blipFill>
                    <a:blip r:embed="rId12"/>
                    <a:stretch>
                      <a:fillRect/>
                    </a:stretch>
                  </a:blipFill>
                </p:spPr>
                <p:txBody>
                  <a:bodyPr/>
                  <a:lstStyle/>
                  <a:p>
                    <a:r>
                      <a:rPr lang="en-IN">
                        <a:noFill/>
                      </a:rPr>
                      <a:t> </a:t>
                    </a:r>
                  </a:p>
                </p:txBody>
              </p:sp>
            </mc:Fallback>
          </mc:AlternateContent>
        </p:grpSp>
        <p:cxnSp>
          <p:nvCxnSpPr>
            <p:cNvPr id="16" name="Straight Arrow Connector 15">
              <a:extLst>
                <a:ext uri="{FF2B5EF4-FFF2-40B4-BE49-F238E27FC236}">
                  <a16:creationId xmlns:a16="http://schemas.microsoft.com/office/drawing/2014/main" id="{A6F710FA-E797-4EDC-827C-00E49052A3DD}"/>
                </a:ext>
              </a:extLst>
            </p:cNvPr>
            <p:cNvCxnSpPr>
              <a:cxnSpLocks/>
            </p:cNvCxnSpPr>
            <p:nvPr/>
          </p:nvCxnSpPr>
          <p:spPr>
            <a:xfrm>
              <a:off x="5218072" y="3957637"/>
              <a:ext cx="35800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
        <p:nvSpPr>
          <p:cNvPr id="56" name="Arrow: Down 55">
            <a:extLst>
              <a:ext uri="{FF2B5EF4-FFF2-40B4-BE49-F238E27FC236}">
                <a16:creationId xmlns:a16="http://schemas.microsoft.com/office/drawing/2014/main" id="{A382632E-EE37-4CAD-A54E-A482067F673E}"/>
              </a:ext>
            </a:extLst>
          </p:cNvPr>
          <p:cNvSpPr/>
          <p:nvPr/>
        </p:nvSpPr>
        <p:spPr>
          <a:xfrm>
            <a:off x="6369394" y="1859845"/>
            <a:ext cx="587085" cy="1512744"/>
          </a:xfrm>
          <a:prstGeom prst="downArrow">
            <a:avLst/>
          </a:prstGeom>
          <a:solidFill>
            <a:schemeClr val="accent2">
              <a:lumMod val="75000"/>
              <a:alpha val="66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Arrow: Left 56">
            <a:extLst>
              <a:ext uri="{FF2B5EF4-FFF2-40B4-BE49-F238E27FC236}">
                <a16:creationId xmlns:a16="http://schemas.microsoft.com/office/drawing/2014/main" id="{360590A4-FC20-48BC-8046-9482AA359B31}"/>
              </a:ext>
            </a:extLst>
          </p:cNvPr>
          <p:cNvSpPr/>
          <p:nvPr/>
        </p:nvSpPr>
        <p:spPr>
          <a:xfrm>
            <a:off x="2442193" y="2970682"/>
            <a:ext cx="4483436" cy="619352"/>
          </a:xfrm>
          <a:prstGeom prst="leftArrow">
            <a:avLst/>
          </a:prstGeom>
          <a:solidFill>
            <a:schemeClr val="accent2">
              <a:lumMod val="75000"/>
              <a:alpha val="68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0D7261C-D8C3-4529-A577-F8532EEA7316}"/>
                  </a:ext>
                </a:extLst>
              </p:cNvPr>
              <p:cNvSpPr txBox="1"/>
              <p:nvPr/>
            </p:nvSpPr>
            <p:spPr>
              <a:xfrm>
                <a:off x="2018827" y="5058191"/>
                <a:ext cx="1025034" cy="6651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ea typeface="Cambria Math" panose="02040503050406030204" pitchFamily="18" charset="0"/>
                            </a:rPr>
                          </m:ctrlPr>
                        </m:fPr>
                        <m:num>
                          <m:r>
                            <a:rPr lang="en-IN" i="1" smtClean="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𝐽</m:t>
                              </m:r>
                            </m:e>
                            <m:sup>
                              <m:r>
                                <a:rPr lang="en-US" b="0" i="1" smtClean="0">
                                  <a:latin typeface="Cambria Math" panose="02040503050406030204" pitchFamily="18" charset="0"/>
                                  <a:ea typeface="Cambria Math" panose="02040503050406030204" pitchFamily="18" charset="0"/>
                                </a:rPr>
                                <m:t>(4)</m:t>
                              </m:r>
                            </m:sup>
                          </m:sSup>
                        </m:num>
                        <m:den>
                          <m:r>
                            <a:rPr lang="en-IN" i="1" smtClean="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(1)</m:t>
                              </m:r>
                            </m:sup>
                          </m:sSup>
                        </m:den>
                      </m:f>
                      <m:r>
                        <a:rPr lang="en-US" b="0" i="1" smtClean="0">
                          <a:latin typeface="Cambria Math" panose="02040503050406030204" pitchFamily="18" charset="0"/>
                          <a:ea typeface="Cambria Math" panose="02040503050406030204" pitchFamily="18" charset="0"/>
                        </a:rPr>
                        <m:t>=</m:t>
                      </m:r>
                    </m:oMath>
                  </m:oMathPara>
                </a14:m>
                <a:endParaRPr lang="en-IN" dirty="0"/>
              </a:p>
            </p:txBody>
          </p:sp>
        </mc:Choice>
        <mc:Fallback xmlns="">
          <p:sp>
            <p:nvSpPr>
              <p:cNvPr id="3" name="TextBox 2">
                <a:extLst>
                  <a:ext uri="{FF2B5EF4-FFF2-40B4-BE49-F238E27FC236}">
                    <a16:creationId xmlns:a16="http://schemas.microsoft.com/office/drawing/2014/main" id="{F0D7261C-D8C3-4529-A577-F8532EEA7316}"/>
                  </a:ext>
                </a:extLst>
              </p:cNvPr>
              <p:cNvSpPr txBox="1">
                <a:spLocks noRot="1" noChangeAspect="1" noMove="1" noResize="1" noEditPoints="1" noAdjustHandles="1" noChangeArrowheads="1" noChangeShapeType="1" noTextEdit="1"/>
              </p:cNvSpPr>
              <p:nvPr/>
            </p:nvSpPr>
            <p:spPr>
              <a:xfrm>
                <a:off x="2018827" y="5058191"/>
                <a:ext cx="1025034" cy="665118"/>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id="{B396AC59-4A03-47E6-8BEA-5784438A29D8}"/>
                  </a:ext>
                </a:extLst>
              </p:cNvPr>
              <p:cNvSpPr/>
              <p:nvPr/>
            </p:nvSpPr>
            <p:spPr>
              <a:xfrm>
                <a:off x="2900473" y="5068138"/>
                <a:ext cx="1534651" cy="665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ea typeface="Cambria Math" panose="02040503050406030204" pitchFamily="18" charset="0"/>
                            </a:rPr>
                          </m:ctrlPr>
                        </m:fPr>
                        <m:num>
                          <m:r>
                            <a:rPr lang="en-IN" i="1" smtClean="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(2)</m:t>
                              </m:r>
                            </m:sup>
                          </m:sSup>
                        </m:num>
                        <m:den>
                          <m:r>
                            <a:rPr lang="en-IN" i="1" smtClean="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(1)</m:t>
                              </m:r>
                            </m:sup>
                          </m:sSup>
                        </m:den>
                      </m:f>
                      <m:r>
                        <a:rPr lang="en-US" b="0" i="1" smtClean="0">
                          <a:latin typeface="Cambria Math" panose="02040503050406030204" pitchFamily="18" charset="0"/>
                          <a:ea typeface="Cambria Math" panose="02040503050406030204" pitchFamily="18" charset="0"/>
                        </a:rPr>
                        <m:t>×</m:t>
                      </m:r>
                      <m:f>
                        <m:fPr>
                          <m:ctrlPr>
                            <a:rPr lang="en-IN" i="1" smtClean="0">
                              <a:latin typeface="Cambria Math" panose="02040503050406030204" pitchFamily="18" charset="0"/>
                              <a:ea typeface="Cambria Math" panose="02040503050406030204" pitchFamily="18" charset="0"/>
                            </a:rPr>
                          </m:ctrlPr>
                        </m:fPr>
                        <m:num>
                          <m:r>
                            <a:rPr lang="en-IN" i="1" smtClean="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𝐽</m:t>
                              </m:r>
                            </m:e>
                            <m:sup>
                              <m:r>
                                <a:rPr lang="en-US" b="0" i="1" smtClean="0">
                                  <a:latin typeface="Cambria Math" panose="02040503050406030204" pitchFamily="18" charset="0"/>
                                  <a:ea typeface="Cambria Math" panose="02040503050406030204" pitchFamily="18" charset="0"/>
                                </a:rPr>
                                <m:t>(4)</m:t>
                              </m:r>
                            </m:sup>
                          </m:sSup>
                        </m:num>
                        <m:den>
                          <m:r>
                            <a:rPr lang="en-IN" i="1" smtClean="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(2)</m:t>
                              </m:r>
                            </m:sup>
                          </m:sSup>
                        </m:den>
                      </m:f>
                    </m:oMath>
                  </m:oMathPara>
                </a14:m>
                <a:endParaRPr lang="en-IN" dirty="0"/>
              </a:p>
            </p:txBody>
          </p:sp>
        </mc:Choice>
        <mc:Fallback xmlns="">
          <p:sp>
            <p:nvSpPr>
              <p:cNvPr id="60" name="Rectangle 59">
                <a:extLst>
                  <a:ext uri="{FF2B5EF4-FFF2-40B4-BE49-F238E27FC236}">
                    <a16:creationId xmlns:a16="http://schemas.microsoft.com/office/drawing/2014/main" id="{B396AC59-4A03-47E6-8BEA-5784438A29D8}"/>
                  </a:ext>
                </a:extLst>
              </p:cNvPr>
              <p:cNvSpPr>
                <a:spLocks noRot="1" noChangeAspect="1" noMove="1" noResize="1" noEditPoints="1" noAdjustHandles="1" noChangeArrowheads="1" noChangeShapeType="1" noTextEdit="1"/>
              </p:cNvSpPr>
              <p:nvPr/>
            </p:nvSpPr>
            <p:spPr>
              <a:xfrm>
                <a:off x="2900473" y="5068138"/>
                <a:ext cx="1534651" cy="665118"/>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46FAA90A-DD5E-4769-82B8-6BAE77805E63}"/>
                  </a:ext>
                </a:extLst>
              </p:cNvPr>
              <p:cNvSpPr/>
              <p:nvPr/>
            </p:nvSpPr>
            <p:spPr>
              <a:xfrm>
                <a:off x="4689701" y="5057487"/>
                <a:ext cx="1534651" cy="665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ea typeface="Cambria Math" panose="02040503050406030204" pitchFamily="18" charset="0"/>
                            </a:rPr>
                          </m:ctrlPr>
                        </m:fPr>
                        <m:num>
                          <m:r>
                            <a:rPr lang="en-IN" i="1" smtClean="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(3)</m:t>
                              </m:r>
                            </m:sup>
                          </m:sSup>
                        </m:num>
                        <m:den>
                          <m:r>
                            <a:rPr lang="en-IN" i="1" smtClean="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m:t>
                      </m:r>
                      <m:f>
                        <m:fPr>
                          <m:ctrlPr>
                            <a:rPr lang="en-IN" i="1" smtClean="0">
                              <a:latin typeface="Cambria Math" panose="02040503050406030204" pitchFamily="18" charset="0"/>
                              <a:ea typeface="Cambria Math" panose="02040503050406030204" pitchFamily="18" charset="0"/>
                            </a:rPr>
                          </m:ctrlPr>
                        </m:fPr>
                        <m:num>
                          <m:r>
                            <a:rPr lang="en-IN" i="1" smtClean="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𝐽</m:t>
                              </m:r>
                            </m:e>
                            <m:sup>
                              <m:r>
                                <a:rPr lang="en-US" b="0" i="1" smtClean="0">
                                  <a:latin typeface="Cambria Math" panose="02040503050406030204" pitchFamily="18" charset="0"/>
                                  <a:ea typeface="Cambria Math" panose="02040503050406030204" pitchFamily="18" charset="0"/>
                                </a:rPr>
                                <m:t>(4)</m:t>
                              </m:r>
                            </m:sup>
                          </m:sSup>
                        </m:num>
                        <m:den>
                          <m:r>
                            <a:rPr lang="en-IN" i="1" smtClean="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(3)</m:t>
                              </m:r>
                            </m:sup>
                          </m:sSup>
                        </m:den>
                      </m:f>
                    </m:oMath>
                  </m:oMathPara>
                </a14:m>
                <a:endParaRPr lang="en-IN" dirty="0"/>
              </a:p>
            </p:txBody>
          </p:sp>
        </mc:Choice>
        <mc:Fallback xmlns="">
          <p:sp>
            <p:nvSpPr>
              <p:cNvPr id="62" name="Rectangle 61">
                <a:extLst>
                  <a:ext uri="{FF2B5EF4-FFF2-40B4-BE49-F238E27FC236}">
                    <a16:creationId xmlns:a16="http://schemas.microsoft.com/office/drawing/2014/main" id="{46FAA90A-DD5E-4769-82B8-6BAE77805E63}"/>
                  </a:ext>
                </a:extLst>
              </p:cNvPr>
              <p:cNvSpPr>
                <a:spLocks noRot="1" noChangeAspect="1" noMove="1" noResize="1" noEditPoints="1" noAdjustHandles="1" noChangeArrowheads="1" noChangeShapeType="1" noTextEdit="1"/>
              </p:cNvSpPr>
              <p:nvPr/>
            </p:nvSpPr>
            <p:spPr>
              <a:xfrm>
                <a:off x="4689701" y="5057487"/>
                <a:ext cx="1534651" cy="665118"/>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id="{6A6B316A-81C5-4047-8C8B-AA85148F8E8E}"/>
                  </a:ext>
                </a:extLst>
              </p:cNvPr>
              <p:cNvSpPr/>
              <p:nvPr/>
            </p:nvSpPr>
            <p:spPr>
              <a:xfrm>
                <a:off x="6276791" y="5094561"/>
                <a:ext cx="1534651" cy="665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ea typeface="Cambria Math" panose="02040503050406030204" pitchFamily="18" charset="0"/>
                            </a:rPr>
                          </m:ctrlPr>
                        </m:fPr>
                        <m:num>
                          <m:r>
                            <a:rPr lang="en-IN" i="1" smtClean="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(4)</m:t>
                              </m:r>
                            </m:sup>
                          </m:sSup>
                        </m:num>
                        <m:den>
                          <m:r>
                            <a:rPr lang="en-IN" i="1" smtClean="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(3)</m:t>
                              </m:r>
                            </m:sup>
                          </m:sSup>
                        </m:den>
                      </m:f>
                      <m:r>
                        <a:rPr lang="en-US" b="0" i="1" smtClean="0">
                          <a:latin typeface="Cambria Math" panose="02040503050406030204" pitchFamily="18" charset="0"/>
                          <a:ea typeface="Cambria Math" panose="02040503050406030204" pitchFamily="18" charset="0"/>
                        </a:rPr>
                        <m:t>×</m:t>
                      </m:r>
                      <m:f>
                        <m:fPr>
                          <m:ctrlPr>
                            <a:rPr lang="en-IN" i="1" smtClean="0">
                              <a:latin typeface="Cambria Math" panose="02040503050406030204" pitchFamily="18" charset="0"/>
                              <a:ea typeface="Cambria Math" panose="02040503050406030204" pitchFamily="18" charset="0"/>
                            </a:rPr>
                          </m:ctrlPr>
                        </m:fPr>
                        <m:num>
                          <m:r>
                            <a:rPr lang="en-IN" i="1" smtClean="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𝐽</m:t>
                              </m:r>
                            </m:e>
                            <m:sup>
                              <m:r>
                                <a:rPr lang="en-US" b="0" i="1" smtClean="0">
                                  <a:latin typeface="Cambria Math" panose="02040503050406030204" pitchFamily="18" charset="0"/>
                                  <a:ea typeface="Cambria Math" panose="02040503050406030204" pitchFamily="18" charset="0"/>
                                </a:rPr>
                                <m:t>(4)</m:t>
                              </m:r>
                            </m:sup>
                          </m:sSup>
                        </m:num>
                        <m:den>
                          <m:r>
                            <a:rPr lang="en-IN" i="1" smtClean="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(4)</m:t>
                              </m:r>
                            </m:sup>
                          </m:sSup>
                        </m:den>
                      </m:f>
                    </m:oMath>
                  </m:oMathPara>
                </a14:m>
                <a:endParaRPr lang="en-IN" dirty="0"/>
              </a:p>
            </p:txBody>
          </p:sp>
        </mc:Choice>
        <mc:Fallback xmlns="">
          <p:sp>
            <p:nvSpPr>
              <p:cNvPr id="63" name="Rectangle 62">
                <a:extLst>
                  <a:ext uri="{FF2B5EF4-FFF2-40B4-BE49-F238E27FC236}">
                    <a16:creationId xmlns:a16="http://schemas.microsoft.com/office/drawing/2014/main" id="{6A6B316A-81C5-4047-8C8B-AA85148F8E8E}"/>
                  </a:ext>
                </a:extLst>
              </p:cNvPr>
              <p:cNvSpPr>
                <a:spLocks noRot="1" noChangeAspect="1" noMove="1" noResize="1" noEditPoints="1" noAdjustHandles="1" noChangeArrowheads="1" noChangeShapeType="1" noTextEdit="1"/>
              </p:cNvSpPr>
              <p:nvPr/>
            </p:nvSpPr>
            <p:spPr>
              <a:xfrm>
                <a:off x="6276791" y="5094561"/>
                <a:ext cx="1534651" cy="665118"/>
              </a:xfrm>
              <a:prstGeom prst="rect">
                <a:avLst/>
              </a:prstGeom>
              <a:blipFill>
                <a:blip r:embed="rId16"/>
                <a:stretch>
                  <a:fillRect/>
                </a:stretch>
              </a:blipFill>
            </p:spPr>
            <p:txBody>
              <a:bodyPr/>
              <a:lstStyle/>
              <a:p>
                <a:r>
                  <a:rPr lang="en-IN">
                    <a:noFill/>
                  </a:rPr>
                  <a:t> </a:t>
                </a:r>
              </a:p>
            </p:txBody>
          </p:sp>
        </mc:Fallback>
      </mc:AlternateContent>
      <p:sp>
        <p:nvSpPr>
          <p:cNvPr id="64" name="TextBox 63">
            <a:extLst>
              <a:ext uri="{FF2B5EF4-FFF2-40B4-BE49-F238E27FC236}">
                <a16:creationId xmlns:a16="http://schemas.microsoft.com/office/drawing/2014/main" id="{C1B6DD01-BF57-404C-9CC3-61A521AF36C6}"/>
              </a:ext>
            </a:extLst>
          </p:cNvPr>
          <p:cNvSpPr txBox="1"/>
          <p:nvPr/>
        </p:nvSpPr>
        <p:spPr>
          <a:xfrm>
            <a:off x="8972550" y="5427120"/>
            <a:ext cx="1183337" cy="369332"/>
          </a:xfrm>
          <a:prstGeom prst="rect">
            <a:avLst/>
          </a:prstGeom>
          <a:noFill/>
        </p:spPr>
        <p:txBody>
          <a:bodyPr wrap="none" rtlCol="0">
            <a:spAutoFit/>
          </a:bodyPr>
          <a:lstStyle/>
          <a:p>
            <a:r>
              <a:rPr lang="en-US" dirty="0"/>
              <a:t>Chain Rule</a:t>
            </a:r>
            <a:endParaRPr lang="en-IN" dirty="0"/>
          </a:p>
        </p:txBody>
      </p:sp>
      <p:cxnSp>
        <p:nvCxnSpPr>
          <p:cNvPr id="59" name="Straight Arrow Connector 58">
            <a:extLst>
              <a:ext uri="{FF2B5EF4-FFF2-40B4-BE49-F238E27FC236}">
                <a16:creationId xmlns:a16="http://schemas.microsoft.com/office/drawing/2014/main" id="{D79F476C-90EF-46EB-97E0-62B91413E070}"/>
              </a:ext>
            </a:extLst>
          </p:cNvPr>
          <p:cNvCxnSpPr>
            <a:stCxn id="60" idx="0"/>
          </p:cNvCxnSpPr>
          <p:nvPr/>
        </p:nvCxnSpPr>
        <p:spPr>
          <a:xfrm flipV="1">
            <a:off x="3667799" y="2272779"/>
            <a:ext cx="5099231" cy="2795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6ACF176-E3FE-4027-AC97-2053394E78A5}"/>
              </a:ext>
            </a:extLst>
          </p:cNvPr>
          <p:cNvCxnSpPr>
            <a:stCxn id="62" idx="0"/>
          </p:cNvCxnSpPr>
          <p:nvPr/>
        </p:nvCxnSpPr>
        <p:spPr>
          <a:xfrm flipV="1">
            <a:off x="5457027" y="2272780"/>
            <a:ext cx="3310002" cy="2784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0445ECA-B63D-4E93-8D9B-7F5AAECCF30C}"/>
              </a:ext>
            </a:extLst>
          </p:cNvPr>
          <p:cNvCxnSpPr>
            <a:stCxn id="63" idx="0"/>
          </p:cNvCxnSpPr>
          <p:nvPr/>
        </p:nvCxnSpPr>
        <p:spPr>
          <a:xfrm flipV="1">
            <a:off x="7044117" y="2272779"/>
            <a:ext cx="1722911" cy="2821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1C12C31-B58D-4DAE-BCCB-08DB7BFD3C31}"/>
              </a:ext>
            </a:extLst>
          </p:cNvPr>
          <p:cNvSpPr/>
          <p:nvPr/>
        </p:nvSpPr>
        <p:spPr>
          <a:xfrm>
            <a:off x="7905572" y="1844861"/>
            <a:ext cx="3361498" cy="369332"/>
          </a:xfrm>
          <a:prstGeom prst="rect">
            <a:avLst/>
          </a:prstGeom>
        </p:spPr>
        <p:txBody>
          <a:bodyPr wrap="none">
            <a:spAutoFit/>
          </a:bodyPr>
          <a:lstStyle/>
          <a:p>
            <a:r>
              <a:rPr lang="en-US" dirty="0"/>
              <a:t>What happens if these are small? </a:t>
            </a:r>
            <a:endParaRPr lang="en-IN" dirty="0"/>
          </a:p>
        </p:txBody>
      </p:sp>
      <p:sp>
        <p:nvSpPr>
          <p:cNvPr id="70" name="Rectangle 69">
            <a:extLst>
              <a:ext uri="{FF2B5EF4-FFF2-40B4-BE49-F238E27FC236}">
                <a16:creationId xmlns:a16="http://schemas.microsoft.com/office/drawing/2014/main" id="{E913CB88-D2D3-4CFA-8293-79114AAA1750}"/>
              </a:ext>
            </a:extLst>
          </p:cNvPr>
          <p:cNvSpPr/>
          <p:nvPr/>
        </p:nvSpPr>
        <p:spPr>
          <a:xfrm>
            <a:off x="8543569" y="3254598"/>
            <a:ext cx="3522188" cy="1200329"/>
          </a:xfrm>
          <a:prstGeom prst="rect">
            <a:avLst/>
          </a:prstGeom>
        </p:spPr>
        <p:txBody>
          <a:bodyPr wrap="square">
            <a:spAutoFit/>
          </a:bodyPr>
          <a:lstStyle/>
          <a:p>
            <a:pPr algn="just"/>
            <a:r>
              <a:rPr lang="en-US" b="1" dirty="0">
                <a:solidFill>
                  <a:srgbClr val="C00000"/>
                </a:solidFill>
                <a:effectLst>
                  <a:outerShdw blurRad="38100" dist="38100" dir="2700000" algn="tl">
                    <a:srgbClr val="000000">
                      <a:alpha val="43137"/>
                    </a:srgbClr>
                  </a:outerShdw>
                </a:effectLst>
              </a:rPr>
              <a:t>Vanishing gradient problem: </a:t>
            </a:r>
          </a:p>
          <a:p>
            <a:pPr algn="just"/>
            <a:r>
              <a:rPr lang="en-US" dirty="0"/>
              <a:t>When these are small, the gradient signal gets smaller and smaller as it backpropagates further</a:t>
            </a:r>
            <a:endParaRPr lang="en-IN" dirty="0"/>
          </a:p>
        </p:txBody>
      </p:sp>
      <p:sp>
        <p:nvSpPr>
          <p:cNvPr id="71" name="Slide Number Placeholder 70">
            <a:extLst>
              <a:ext uri="{FF2B5EF4-FFF2-40B4-BE49-F238E27FC236}">
                <a16:creationId xmlns:a16="http://schemas.microsoft.com/office/drawing/2014/main" id="{468DF4B1-E7CA-4FE6-9BF8-849CAE640A98}"/>
              </a:ext>
            </a:extLst>
          </p:cNvPr>
          <p:cNvSpPr>
            <a:spLocks noGrp="1"/>
          </p:cNvSpPr>
          <p:nvPr>
            <p:ph type="sldNum" sz="quarter" idx="12"/>
          </p:nvPr>
        </p:nvSpPr>
        <p:spPr/>
        <p:txBody>
          <a:bodyPr/>
          <a:lstStyle/>
          <a:p>
            <a:fld id="{0F893E13-5E8A-4CE6-A6ED-A96D49CB6F0B}" type="slidenum">
              <a:rPr lang="en-IN" smtClean="0"/>
              <a:t>29</a:t>
            </a:fld>
            <a:endParaRPr lang="en-IN"/>
          </a:p>
        </p:txBody>
      </p:sp>
    </p:spTree>
    <p:extLst>
      <p:ext uri="{BB962C8B-B14F-4D97-AF65-F5344CB8AC3E}">
        <p14:creationId xmlns:p14="http://schemas.microsoft.com/office/powerpoint/2010/main" val="1637097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4F71-CE15-4BC2-82B9-AEF847AE3200}"/>
              </a:ext>
            </a:extLst>
          </p:cNvPr>
          <p:cNvSpPr>
            <a:spLocks noGrp="1"/>
          </p:cNvSpPr>
          <p:nvPr>
            <p:ph type="title"/>
          </p:nvPr>
        </p:nvSpPr>
        <p:spPr/>
        <p:txBody>
          <a:bodyPr/>
          <a:lstStyle/>
          <a:p>
            <a:r>
              <a:rPr lang="en-IN" dirty="0"/>
              <a:t>Language Modelling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ED9075-89D4-4C43-B774-23592ED0F09E}"/>
                  </a:ext>
                </a:extLst>
              </p:cNvPr>
              <p:cNvSpPr>
                <a:spLocks noGrp="1"/>
              </p:cNvSpPr>
              <p:nvPr>
                <p:ph idx="1"/>
              </p:nvPr>
            </p:nvSpPr>
            <p:spPr/>
            <p:txBody>
              <a:bodyPr/>
              <a:lstStyle/>
              <a:p>
                <a:r>
                  <a:rPr lang="en-US" dirty="0"/>
                  <a:t>You can also think of a Language Model as a system that assigns probability to a piece of text.</a:t>
                </a:r>
              </a:p>
              <a:p>
                <a:r>
                  <a:rPr lang="en-US" dirty="0"/>
                  <a:t>For example, if we have some text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sup>
                    </m:sSup>
                  </m:oMath>
                </a14:m>
                <a:r>
                  <a:rPr lang="en-US" dirty="0"/>
                  <a:t>, then the probability of this text (according to the Language Model) is: </a:t>
                </a:r>
                <a:endParaRPr lang="en-IN" dirty="0"/>
              </a:p>
            </p:txBody>
          </p:sp>
        </mc:Choice>
        <mc:Fallback xmlns="">
          <p:sp>
            <p:nvSpPr>
              <p:cNvPr id="3" name="Content Placeholder 2">
                <a:extLst>
                  <a:ext uri="{FF2B5EF4-FFF2-40B4-BE49-F238E27FC236}">
                    <a16:creationId xmlns:a16="http://schemas.microsoft.com/office/drawing/2014/main" id="{E5ED9075-89D4-4C43-B774-23592ED0F09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CA5A91FF-AC72-4FD4-B56C-875FE00A1497}"/>
              </a:ext>
            </a:extLst>
          </p:cNvPr>
          <p:cNvPicPr>
            <a:picLocks noChangeAspect="1"/>
          </p:cNvPicPr>
          <p:nvPr/>
        </p:nvPicPr>
        <p:blipFill>
          <a:blip r:embed="rId3"/>
          <a:stretch>
            <a:fillRect/>
          </a:stretch>
        </p:blipFill>
        <p:spPr>
          <a:xfrm>
            <a:off x="2085975" y="4006850"/>
            <a:ext cx="8020050" cy="2486025"/>
          </a:xfrm>
          <a:prstGeom prst="rect">
            <a:avLst/>
          </a:prstGeom>
        </p:spPr>
      </p:pic>
      <p:sp>
        <p:nvSpPr>
          <p:cNvPr id="5" name="Slide Number Placeholder 4">
            <a:extLst>
              <a:ext uri="{FF2B5EF4-FFF2-40B4-BE49-F238E27FC236}">
                <a16:creationId xmlns:a16="http://schemas.microsoft.com/office/drawing/2014/main" id="{CDF99C53-1C1E-4D3A-8148-5F103EE88222}"/>
              </a:ext>
            </a:extLst>
          </p:cNvPr>
          <p:cNvSpPr>
            <a:spLocks noGrp="1"/>
          </p:cNvSpPr>
          <p:nvPr>
            <p:ph type="sldNum" sz="quarter" idx="12"/>
          </p:nvPr>
        </p:nvSpPr>
        <p:spPr/>
        <p:txBody>
          <a:bodyPr/>
          <a:lstStyle/>
          <a:p>
            <a:fld id="{0F893E13-5E8A-4CE6-A6ED-A96D49CB6F0B}" type="slidenum">
              <a:rPr lang="en-IN" smtClean="0"/>
              <a:t>3</a:t>
            </a:fld>
            <a:endParaRPr lang="en-IN"/>
          </a:p>
        </p:txBody>
      </p:sp>
    </p:spTree>
    <p:extLst>
      <p:ext uri="{BB962C8B-B14F-4D97-AF65-F5344CB8AC3E}">
        <p14:creationId xmlns:p14="http://schemas.microsoft.com/office/powerpoint/2010/main" val="710686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D9AF9-0FD3-4DCC-BCC6-7FCF305E1700}"/>
              </a:ext>
            </a:extLst>
          </p:cNvPr>
          <p:cNvSpPr>
            <a:spLocks noGrp="1"/>
          </p:cNvSpPr>
          <p:nvPr>
            <p:ph type="title"/>
          </p:nvPr>
        </p:nvSpPr>
        <p:spPr/>
        <p:txBody>
          <a:bodyPr/>
          <a:lstStyle/>
          <a:p>
            <a:r>
              <a:rPr lang="en-US" dirty="0"/>
              <a:t>Why is vanishing gradient a problem? </a:t>
            </a:r>
            <a:endParaRPr lang="en-IN" dirty="0"/>
          </a:p>
        </p:txBody>
      </p:sp>
      <p:grpSp>
        <p:nvGrpSpPr>
          <p:cNvPr id="4" name="Group 3">
            <a:extLst>
              <a:ext uri="{FF2B5EF4-FFF2-40B4-BE49-F238E27FC236}">
                <a16:creationId xmlns:a16="http://schemas.microsoft.com/office/drawing/2014/main" id="{A2A500FA-94C2-4EEB-B46D-515457D44BBC}"/>
              </a:ext>
            </a:extLst>
          </p:cNvPr>
          <p:cNvGrpSpPr/>
          <p:nvPr/>
        </p:nvGrpSpPr>
        <p:grpSpPr>
          <a:xfrm>
            <a:off x="2560706" y="1814079"/>
            <a:ext cx="5602219" cy="3089509"/>
            <a:chOff x="4352729" y="2014104"/>
            <a:chExt cx="7070587" cy="4035548"/>
          </a:xfrm>
        </p:grpSpPr>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789AF31-DBAE-4A24-A14F-9D13804A1658}"/>
                    </a:ext>
                  </a:extLst>
                </p:cNvPr>
                <p:cNvSpPr/>
                <p:nvPr/>
              </p:nvSpPr>
              <p:spPr>
                <a:xfrm>
                  <a:off x="4562601" y="5470676"/>
                  <a:ext cx="842767" cy="5499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𝑥</m:t>
                            </m:r>
                          </m:e>
                          <m: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e>
                            </m:d>
                          </m:sup>
                        </m:sSup>
                      </m:oMath>
                    </m:oMathPara>
                  </a14:m>
                  <a:endParaRPr lang="en-IN" sz="2000" dirty="0"/>
                </a:p>
              </p:txBody>
            </p:sp>
          </mc:Choice>
          <mc:Fallback xmlns="">
            <p:sp>
              <p:nvSpPr>
                <p:cNvPr id="5" name="Rectangle 4">
                  <a:extLst>
                    <a:ext uri="{FF2B5EF4-FFF2-40B4-BE49-F238E27FC236}">
                      <a16:creationId xmlns:a16="http://schemas.microsoft.com/office/drawing/2014/main" id="{7789AF31-DBAE-4A24-A14F-9D13804A1658}"/>
                    </a:ext>
                  </a:extLst>
                </p:cNvPr>
                <p:cNvSpPr>
                  <a:spLocks noRot="1" noChangeAspect="1" noMove="1" noResize="1" noEditPoints="1" noAdjustHandles="1" noChangeArrowheads="1" noChangeShapeType="1" noTextEdit="1"/>
                </p:cNvSpPr>
                <p:nvPr/>
              </p:nvSpPr>
              <p:spPr>
                <a:xfrm>
                  <a:off x="4562601" y="5470676"/>
                  <a:ext cx="842767" cy="549931"/>
                </a:xfrm>
                <a:prstGeom prst="rect">
                  <a:avLst/>
                </a:prstGeom>
                <a:blipFill>
                  <a:blip r:embed="rId2"/>
                  <a:stretch>
                    <a:fillRect/>
                  </a:stretch>
                </a:blipFill>
              </p:spPr>
              <p:txBody>
                <a:bodyPr/>
                <a:lstStyle/>
                <a:p>
                  <a:r>
                    <a:rPr lang="en-IN">
                      <a:noFill/>
                    </a:rPr>
                    <a:t> </a:t>
                  </a:r>
                </a:p>
              </p:txBody>
            </p:sp>
          </mc:Fallback>
        </mc:AlternateContent>
        <p:cxnSp>
          <p:nvCxnSpPr>
            <p:cNvPr id="6" name="Straight Arrow Connector 5">
              <a:extLst>
                <a:ext uri="{FF2B5EF4-FFF2-40B4-BE49-F238E27FC236}">
                  <a16:creationId xmlns:a16="http://schemas.microsoft.com/office/drawing/2014/main" id="{C26CB2C3-7A06-411D-97B6-794571F6ED29}"/>
                </a:ext>
              </a:extLst>
            </p:cNvPr>
            <p:cNvCxnSpPr/>
            <p:nvPr/>
          </p:nvCxnSpPr>
          <p:spPr>
            <a:xfrm flipV="1">
              <a:off x="4895850" y="473392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380D853A-0EE6-4E7E-98A7-CA13D4059E69}"/>
                </a:ext>
              </a:extLst>
            </p:cNvPr>
            <p:cNvSpPr/>
            <p:nvPr/>
          </p:nvSpPr>
          <p:spPr>
            <a:xfrm>
              <a:off x="4538558" y="318135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ABAFC9BB-D6A6-4D31-861B-BBC8164D9C13}"/>
                </a:ext>
              </a:extLst>
            </p:cNvPr>
            <p:cNvSpPr/>
            <p:nvPr/>
          </p:nvSpPr>
          <p:spPr>
            <a:xfrm>
              <a:off x="4781550" y="33432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262822C2-8E6B-48B8-B202-BE4AE7B315BA}"/>
                </a:ext>
              </a:extLst>
            </p:cNvPr>
            <p:cNvSpPr/>
            <p:nvPr/>
          </p:nvSpPr>
          <p:spPr>
            <a:xfrm>
              <a:off x="4781550" y="36957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00F29AD1-7442-432E-97A7-358658FD33E4}"/>
                </a:ext>
              </a:extLst>
            </p:cNvPr>
            <p:cNvSpPr/>
            <p:nvPr/>
          </p:nvSpPr>
          <p:spPr>
            <a:xfrm>
              <a:off x="4781550" y="40576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87DE34F9-8A53-4AC9-8EC2-6E21F292ED47}"/>
                </a:ext>
              </a:extLst>
            </p:cNvPr>
            <p:cNvSpPr/>
            <p:nvPr/>
          </p:nvSpPr>
          <p:spPr>
            <a:xfrm>
              <a:off x="4781550" y="44100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3CBE471B-C31C-4EA6-8B66-DBFBA3F98FE2}"/>
                    </a:ext>
                  </a:extLst>
                </p:cNvPr>
                <p:cNvSpPr/>
                <p:nvPr/>
              </p:nvSpPr>
              <p:spPr>
                <a:xfrm>
                  <a:off x="4352729" y="2787361"/>
                  <a:ext cx="617027"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IN" dirty="0"/>
                </a:p>
              </p:txBody>
            </p:sp>
          </mc:Choice>
          <mc:Fallback xmlns="">
            <p:sp>
              <p:nvSpPr>
                <p:cNvPr id="12" name="Rectangle 11">
                  <a:extLst>
                    <a:ext uri="{FF2B5EF4-FFF2-40B4-BE49-F238E27FC236}">
                      <a16:creationId xmlns:a16="http://schemas.microsoft.com/office/drawing/2014/main" id="{3CBE471B-C31C-4EA6-8B66-DBFBA3F98FE2}"/>
                    </a:ext>
                  </a:extLst>
                </p:cNvPr>
                <p:cNvSpPr>
                  <a:spLocks noRot="1" noChangeAspect="1" noMove="1" noResize="1" noEditPoints="1" noAdjustHandles="1" noChangeArrowheads="1" noChangeShapeType="1" noTextEdit="1"/>
                </p:cNvSpPr>
                <p:nvPr/>
              </p:nvSpPr>
              <p:spPr>
                <a:xfrm>
                  <a:off x="4352729" y="2787361"/>
                  <a:ext cx="617027" cy="387927"/>
                </a:xfrm>
                <a:prstGeom prst="rect">
                  <a:avLst/>
                </a:prstGeom>
                <a:blipFill>
                  <a:blip r:embed="rId3"/>
                  <a:stretch>
                    <a:fillRect b="-22917"/>
                  </a:stretch>
                </a:blipFill>
              </p:spPr>
              <p:txBody>
                <a:bodyPr/>
                <a:lstStyle/>
                <a:p>
                  <a:r>
                    <a:rPr lang="en-IN">
                      <a:noFill/>
                    </a:rPr>
                    <a:t> </a:t>
                  </a:r>
                </a:p>
              </p:txBody>
            </p:sp>
          </mc:Fallback>
        </mc:AlternateContent>
        <p:grpSp>
          <p:nvGrpSpPr>
            <p:cNvPr id="13" name="Group 12">
              <a:extLst>
                <a:ext uri="{FF2B5EF4-FFF2-40B4-BE49-F238E27FC236}">
                  <a16:creationId xmlns:a16="http://schemas.microsoft.com/office/drawing/2014/main" id="{806535B4-3C13-4180-9FE7-FEB5F305AED2}"/>
                </a:ext>
              </a:extLst>
            </p:cNvPr>
            <p:cNvGrpSpPr/>
            <p:nvPr/>
          </p:nvGrpSpPr>
          <p:grpSpPr>
            <a:xfrm>
              <a:off x="5829300" y="2818535"/>
              <a:ext cx="1821598" cy="3215065"/>
              <a:chOff x="5600700" y="2818535"/>
              <a:chExt cx="1821598" cy="3215065"/>
            </a:xfrm>
          </p:grpSpPr>
          <p:sp>
            <p:nvSpPr>
              <p:cNvPr id="41" name="Rectangle 40">
                <a:extLst>
                  <a:ext uri="{FF2B5EF4-FFF2-40B4-BE49-F238E27FC236}">
                    <a16:creationId xmlns:a16="http://schemas.microsoft.com/office/drawing/2014/main" id="{741B9B28-2722-4F9F-A0F9-13AD1E0BE161}"/>
                  </a:ext>
                </a:extLst>
              </p:cNvPr>
              <p:cNvSpPr/>
              <p:nvPr/>
            </p:nvSpPr>
            <p:spPr>
              <a:xfrm>
                <a:off x="5614219" y="3552392"/>
                <a:ext cx="389850" cy="369332"/>
              </a:xfrm>
              <a:prstGeom prst="rect">
                <a:avLst/>
              </a:prstGeom>
            </p:spPr>
            <p:txBody>
              <a:bodyPr wrap="none">
                <a:spAutoFit/>
              </a:bodyPr>
              <a:lstStyle/>
              <a:p>
                <a:r>
                  <a:rPr lang="en-US" dirty="0"/>
                  <a:t>W</a:t>
                </a:r>
                <a:endParaRPr lang="en-IN" dirty="0"/>
              </a:p>
            </p:txBody>
          </p: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A551C9F7-2360-4099-AA65-D3BBE102042E}"/>
                      </a:ext>
                    </a:extLst>
                  </p:cNvPr>
                  <p:cNvSpPr/>
                  <p:nvPr/>
                </p:nvSpPr>
                <p:spPr>
                  <a:xfrm>
                    <a:off x="5848112" y="2818535"/>
                    <a:ext cx="817083"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−2</m:t>
                                  </m:r>
                                </m:e>
                              </m:d>
                            </m:sup>
                          </m:sSup>
                        </m:oMath>
                      </m:oMathPara>
                    </a14:m>
                    <a:endParaRPr lang="en-IN" dirty="0"/>
                  </a:p>
                </p:txBody>
              </p:sp>
            </mc:Choice>
            <mc:Fallback xmlns="">
              <p:sp>
                <p:nvSpPr>
                  <p:cNvPr id="42" name="Rectangle 41">
                    <a:extLst>
                      <a:ext uri="{FF2B5EF4-FFF2-40B4-BE49-F238E27FC236}">
                        <a16:creationId xmlns:a16="http://schemas.microsoft.com/office/drawing/2014/main" id="{A551C9F7-2360-4099-AA65-D3BBE102042E}"/>
                      </a:ext>
                    </a:extLst>
                  </p:cNvPr>
                  <p:cNvSpPr>
                    <a:spLocks noRot="1" noChangeAspect="1" noMove="1" noResize="1" noEditPoints="1" noAdjustHandles="1" noChangeArrowheads="1" noChangeShapeType="1" noTextEdit="1"/>
                  </p:cNvSpPr>
                  <p:nvPr/>
                </p:nvSpPr>
                <p:spPr>
                  <a:xfrm>
                    <a:off x="5848112" y="2818535"/>
                    <a:ext cx="817083" cy="387927"/>
                  </a:xfrm>
                  <a:prstGeom prst="rect">
                    <a:avLst/>
                  </a:prstGeom>
                  <a:blipFill>
                    <a:blip r:embed="rId4"/>
                    <a:stretch>
                      <a:fillRect r="-943" b="-22917"/>
                    </a:stretch>
                  </a:blipFill>
                </p:spPr>
                <p:txBody>
                  <a:bodyPr/>
                  <a:lstStyle/>
                  <a:p>
                    <a:r>
                      <a:rPr lang="en-IN">
                        <a:noFill/>
                      </a:rPr>
                      <a:t> </a:t>
                    </a:r>
                  </a:p>
                </p:txBody>
              </p:sp>
            </mc:Fallback>
          </mc:AlternateContent>
          <p:grpSp>
            <p:nvGrpSpPr>
              <p:cNvPr id="43" name="Group 42">
                <a:extLst>
                  <a:ext uri="{FF2B5EF4-FFF2-40B4-BE49-F238E27FC236}">
                    <a16:creationId xmlns:a16="http://schemas.microsoft.com/office/drawing/2014/main" id="{BA4764B1-B0A7-43E8-BAFF-21239A4C9616}"/>
                  </a:ext>
                </a:extLst>
              </p:cNvPr>
              <p:cNvGrpSpPr/>
              <p:nvPr/>
            </p:nvGrpSpPr>
            <p:grpSpPr>
              <a:xfrm>
                <a:off x="5600700" y="3200400"/>
                <a:ext cx="1821598" cy="2833200"/>
                <a:chOff x="5600700" y="3200400"/>
                <a:chExt cx="1821598" cy="2833200"/>
              </a:xfrm>
            </p:grpSpPr>
            <p:cxnSp>
              <p:nvCxnSpPr>
                <p:cNvPr id="44" name="Straight Arrow Connector 43">
                  <a:extLst>
                    <a:ext uri="{FF2B5EF4-FFF2-40B4-BE49-F238E27FC236}">
                      <a16:creationId xmlns:a16="http://schemas.microsoft.com/office/drawing/2014/main" id="{DC681500-B6A0-480C-93B2-6ACAABAA013D}"/>
                    </a:ext>
                  </a:extLst>
                </p:cNvPr>
                <p:cNvCxnSpPr>
                  <a:cxnSpLocks/>
                </p:cNvCxnSpPr>
                <p:nvPr/>
              </p:nvCxnSpPr>
              <p:spPr>
                <a:xfrm>
                  <a:off x="5600700" y="3962400"/>
                  <a:ext cx="357083" cy="0"/>
                </a:xfrm>
                <a:prstGeom prst="straightConnector1">
                  <a:avLst/>
                </a:prstGeom>
                <a:ln>
                  <a:prstDash val="sysDash"/>
                  <a:tailEnd type="none"/>
                </a:ln>
              </p:spPr>
              <p:style>
                <a:lnRef idx="3">
                  <a:schemeClr val="accent2"/>
                </a:lnRef>
                <a:fillRef idx="0">
                  <a:schemeClr val="accent2"/>
                </a:fillRef>
                <a:effectRef idx="2">
                  <a:schemeClr val="accent2"/>
                </a:effectRef>
                <a:fontRef idx="minor">
                  <a:schemeClr val="tx1"/>
                </a:fontRef>
              </p:style>
            </p:cxnSp>
            <p:grpSp>
              <p:nvGrpSpPr>
                <p:cNvPr id="45" name="Group 44">
                  <a:extLst>
                    <a:ext uri="{FF2B5EF4-FFF2-40B4-BE49-F238E27FC236}">
                      <a16:creationId xmlns:a16="http://schemas.microsoft.com/office/drawing/2014/main" id="{561DB71B-6298-463C-9641-D64BF530E40B}"/>
                    </a:ext>
                  </a:extLst>
                </p:cNvPr>
                <p:cNvGrpSpPr/>
                <p:nvPr/>
              </p:nvGrpSpPr>
              <p:grpSpPr>
                <a:xfrm>
                  <a:off x="6043508" y="3200400"/>
                  <a:ext cx="1378790" cy="2833200"/>
                  <a:chOff x="6043508" y="3200400"/>
                  <a:chExt cx="1378790" cy="2833200"/>
                </a:xfrm>
              </p:grpSpPr>
              <p:cxnSp>
                <p:nvCxnSpPr>
                  <p:cNvPr id="46" name="Straight Arrow Connector 45">
                    <a:extLst>
                      <a:ext uri="{FF2B5EF4-FFF2-40B4-BE49-F238E27FC236}">
                        <a16:creationId xmlns:a16="http://schemas.microsoft.com/office/drawing/2014/main" id="{2F6D20F0-B5FA-4EC2-B413-AD5390E8A090}"/>
                      </a:ext>
                    </a:extLst>
                  </p:cNvPr>
                  <p:cNvCxnSpPr>
                    <a:cxnSpLocks/>
                    <a:stCxn id="50" idx="3"/>
                    <a:endCxn id="32" idx="1"/>
                  </p:cNvCxnSpPr>
                  <p:nvPr/>
                </p:nvCxnSpPr>
                <p:spPr>
                  <a:xfrm>
                    <a:off x="6724650" y="3981450"/>
                    <a:ext cx="69764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7" name="Rectangle 46">
                    <a:extLst>
                      <a:ext uri="{FF2B5EF4-FFF2-40B4-BE49-F238E27FC236}">
                        <a16:creationId xmlns:a16="http://schemas.microsoft.com/office/drawing/2014/main" id="{1685BF23-9F85-4140-8F3D-DBE0D1490E6A}"/>
                      </a:ext>
                    </a:extLst>
                  </p:cNvPr>
                  <p:cNvSpPr/>
                  <p:nvPr/>
                </p:nvSpPr>
                <p:spPr>
                  <a:xfrm>
                    <a:off x="6937873" y="3595254"/>
                    <a:ext cx="389850" cy="369332"/>
                  </a:xfrm>
                  <a:prstGeom prst="rect">
                    <a:avLst/>
                  </a:prstGeom>
                </p:spPr>
                <p:txBody>
                  <a:bodyPr wrap="none">
                    <a:spAutoFit/>
                  </a:bodyPr>
                  <a:lstStyle/>
                  <a:p>
                    <a:r>
                      <a:rPr lang="en-US" dirty="0"/>
                      <a:t>W</a:t>
                    </a:r>
                    <a:endParaRPr lang="en-IN" dirty="0"/>
                  </a:p>
                </p:txBody>
              </p:sp>
              <p:grpSp>
                <p:nvGrpSpPr>
                  <p:cNvPr id="48" name="Group 47">
                    <a:extLst>
                      <a:ext uri="{FF2B5EF4-FFF2-40B4-BE49-F238E27FC236}">
                        <a16:creationId xmlns:a16="http://schemas.microsoft.com/office/drawing/2014/main" id="{69E56673-E3C0-4665-9FE0-AAE64945B7CD}"/>
                      </a:ext>
                    </a:extLst>
                  </p:cNvPr>
                  <p:cNvGrpSpPr/>
                  <p:nvPr/>
                </p:nvGrpSpPr>
                <p:grpSpPr>
                  <a:xfrm>
                    <a:off x="6043508" y="3200400"/>
                    <a:ext cx="953995" cy="2833200"/>
                    <a:chOff x="6043508" y="3200400"/>
                    <a:chExt cx="953995" cy="2833200"/>
                  </a:xfrm>
                </p:grpSpPr>
                <p:cxnSp>
                  <p:nvCxnSpPr>
                    <p:cNvPr id="49" name="Straight Arrow Connector 48">
                      <a:extLst>
                        <a:ext uri="{FF2B5EF4-FFF2-40B4-BE49-F238E27FC236}">
                          <a16:creationId xmlns:a16="http://schemas.microsoft.com/office/drawing/2014/main" id="{12400345-DD1F-46BF-AD75-3BCBCAF38C07}"/>
                        </a:ext>
                      </a:extLst>
                    </p:cNvPr>
                    <p:cNvCxnSpPr/>
                    <p:nvPr/>
                  </p:nvCxnSpPr>
                  <p:spPr>
                    <a:xfrm flipV="1">
                      <a:off x="638175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0" name="Rectangle 49">
                      <a:extLst>
                        <a:ext uri="{FF2B5EF4-FFF2-40B4-BE49-F238E27FC236}">
                          <a16:creationId xmlns:a16="http://schemas.microsoft.com/office/drawing/2014/main" id="{EFD4A0EB-5637-487D-9D67-B63777BF1476}"/>
                        </a:ext>
                      </a:extLst>
                    </p:cNvPr>
                    <p:cNvSpPr/>
                    <p:nvPr/>
                  </p:nvSpPr>
                  <p:spPr>
                    <a:xfrm>
                      <a:off x="604350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640898AD-56D7-44D3-96EA-5A2A722A7D66}"/>
                        </a:ext>
                      </a:extLst>
                    </p:cNvPr>
                    <p:cNvSpPr/>
                    <p:nvPr/>
                  </p:nvSpPr>
                  <p:spPr>
                    <a:xfrm>
                      <a:off x="6267450" y="33623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D2C05568-A5C4-4398-9996-313B8AEB1AA0}"/>
                        </a:ext>
                      </a:extLst>
                    </p:cNvPr>
                    <p:cNvSpPr/>
                    <p:nvPr/>
                  </p:nvSpPr>
                  <p:spPr>
                    <a:xfrm>
                      <a:off x="6267450" y="37147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53" name="Oval 52">
                      <a:extLst>
                        <a:ext uri="{FF2B5EF4-FFF2-40B4-BE49-F238E27FC236}">
                          <a16:creationId xmlns:a16="http://schemas.microsoft.com/office/drawing/2014/main" id="{A55586FF-F6F8-4F14-9497-41AFD0E46159}"/>
                        </a:ext>
                      </a:extLst>
                    </p:cNvPr>
                    <p:cNvSpPr/>
                    <p:nvPr/>
                  </p:nvSpPr>
                  <p:spPr>
                    <a:xfrm>
                      <a:off x="6267450" y="40767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54" name="Oval 53">
                      <a:extLst>
                        <a:ext uri="{FF2B5EF4-FFF2-40B4-BE49-F238E27FC236}">
                          <a16:creationId xmlns:a16="http://schemas.microsoft.com/office/drawing/2014/main" id="{483E269F-A101-4AC4-A977-991E1B472C69}"/>
                        </a:ext>
                      </a:extLst>
                    </p:cNvPr>
                    <p:cNvSpPr/>
                    <p:nvPr/>
                  </p:nvSpPr>
                  <p:spPr>
                    <a:xfrm>
                      <a:off x="6267450" y="44291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55" name="Rectangle 54">
                          <a:extLst>
                            <a:ext uri="{FF2B5EF4-FFF2-40B4-BE49-F238E27FC236}">
                              <a16:creationId xmlns:a16="http://schemas.microsoft.com/office/drawing/2014/main" id="{97159208-D592-4977-BAA9-8BF717E5A9F3}"/>
                            </a:ext>
                          </a:extLst>
                        </p:cNvPr>
                        <p:cNvSpPr/>
                        <p:nvPr/>
                      </p:nvSpPr>
                      <p:spPr>
                        <a:xfrm>
                          <a:off x="6154738" y="5483669"/>
                          <a:ext cx="842765" cy="5499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d>
                                      <m:dPr>
                                        <m:ctrlPr>
                                          <a:rPr lang="en-US" sz="2000" i="1">
                                            <a:latin typeface="Cambria Math" panose="02040503050406030204" pitchFamily="18" charset="0"/>
                                          </a:rPr>
                                        </m:ctrlPr>
                                      </m:dPr>
                                      <m:e>
                                        <m:r>
                                          <a:rPr lang="en-US" sz="2000" i="1">
                                            <a:latin typeface="Cambria Math" panose="02040503050406030204" pitchFamily="18" charset="0"/>
                                          </a:rPr>
                                          <m:t>2</m:t>
                                        </m:r>
                                      </m:e>
                                    </m:d>
                                  </m:sup>
                                </m:sSup>
                              </m:oMath>
                            </m:oMathPara>
                          </a14:m>
                          <a:endParaRPr lang="en-IN" sz="2000" dirty="0"/>
                        </a:p>
                      </p:txBody>
                    </p:sp>
                  </mc:Choice>
                  <mc:Fallback xmlns="">
                    <p:sp>
                      <p:nvSpPr>
                        <p:cNvPr id="55" name="Rectangle 54">
                          <a:extLst>
                            <a:ext uri="{FF2B5EF4-FFF2-40B4-BE49-F238E27FC236}">
                              <a16:creationId xmlns:a16="http://schemas.microsoft.com/office/drawing/2014/main" id="{97159208-D592-4977-BAA9-8BF717E5A9F3}"/>
                            </a:ext>
                          </a:extLst>
                        </p:cNvPr>
                        <p:cNvSpPr>
                          <a:spLocks noRot="1" noChangeAspect="1" noMove="1" noResize="1" noEditPoints="1" noAdjustHandles="1" noChangeArrowheads="1" noChangeShapeType="1" noTextEdit="1"/>
                        </p:cNvSpPr>
                        <p:nvPr/>
                      </p:nvSpPr>
                      <p:spPr>
                        <a:xfrm>
                          <a:off x="6154738" y="5483669"/>
                          <a:ext cx="842765" cy="549931"/>
                        </a:xfrm>
                        <a:prstGeom prst="rect">
                          <a:avLst/>
                        </a:prstGeom>
                        <a:blipFill>
                          <a:blip r:embed="rId5"/>
                          <a:stretch>
                            <a:fillRect/>
                          </a:stretch>
                        </a:blipFill>
                      </p:spPr>
                      <p:txBody>
                        <a:bodyPr/>
                        <a:lstStyle/>
                        <a:p>
                          <a:r>
                            <a:rPr lang="en-IN">
                              <a:noFill/>
                            </a:rPr>
                            <a:t> </a:t>
                          </a:r>
                        </a:p>
                      </p:txBody>
                    </p:sp>
                  </mc:Fallback>
                </mc:AlternateContent>
              </p:grpSp>
            </p:grpSp>
          </p:grpSp>
        </p:grpSp>
        <p:grpSp>
          <p:nvGrpSpPr>
            <p:cNvPr id="14" name="Group 13">
              <a:extLst>
                <a:ext uri="{FF2B5EF4-FFF2-40B4-BE49-F238E27FC236}">
                  <a16:creationId xmlns:a16="http://schemas.microsoft.com/office/drawing/2014/main" id="{9641233F-2C45-4126-A4B4-6500A90936B9}"/>
                </a:ext>
              </a:extLst>
            </p:cNvPr>
            <p:cNvGrpSpPr/>
            <p:nvPr/>
          </p:nvGrpSpPr>
          <p:grpSpPr>
            <a:xfrm>
              <a:off x="7514269" y="2771774"/>
              <a:ext cx="1679679" cy="3277878"/>
              <a:chOff x="7514269" y="2771774"/>
              <a:chExt cx="1679679" cy="3277878"/>
            </a:xfrm>
          </p:grpSpPr>
          <p:cxnSp>
            <p:nvCxnSpPr>
              <p:cNvPr id="31" name="Straight Arrow Connector 30">
                <a:extLst>
                  <a:ext uri="{FF2B5EF4-FFF2-40B4-BE49-F238E27FC236}">
                    <a16:creationId xmlns:a16="http://schemas.microsoft.com/office/drawing/2014/main" id="{D22F6A7B-E908-480A-B738-DC41898BC859}"/>
                  </a:ext>
                </a:extLst>
              </p:cNvPr>
              <p:cNvCxnSpPr/>
              <p:nvPr/>
            </p:nvCxnSpPr>
            <p:spPr>
              <a:xfrm flipV="1">
                <a:off x="800819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Rectangle 31">
                <a:extLst>
                  <a:ext uri="{FF2B5EF4-FFF2-40B4-BE49-F238E27FC236}">
                    <a16:creationId xmlns:a16="http://schemas.microsoft.com/office/drawing/2014/main" id="{74E6314E-98DB-4667-B8BD-0DD11C0588A2}"/>
                  </a:ext>
                </a:extLst>
              </p:cNvPr>
              <p:cNvSpPr/>
              <p:nvPr/>
            </p:nvSpPr>
            <p:spPr>
              <a:xfrm>
                <a:off x="765089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61113FC3-2F63-468B-852D-C6A5F81EA7B1}"/>
                  </a:ext>
                </a:extLst>
              </p:cNvPr>
              <p:cNvSpPr/>
              <p:nvPr/>
            </p:nvSpPr>
            <p:spPr>
              <a:xfrm>
                <a:off x="7917705" y="33051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AC6792B2-19C3-4A6A-9022-620F92F9A2C4}"/>
                  </a:ext>
                </a:extLst>
              </p:cNvPr>
              <p:cNvSpPr/>
              <p:nvPr/>
            </p:nvSpPr>
            <p:spPr>
              <a:xfrm>
                <a:off x="7917705" y="36576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5DD4A38C-56E7-467B-AD42-C499EE1A9C84}"/>
                  </a:ext>
                </a:extLst>
              </p:cNvPr>
              <p:cNvSpPr/>
              <p:nvPr/>
            </p:nvSpPr>
            <p:spPr>
              <a:xfrm>
                <a:off x="7917705" y="40195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19C56D43-AB25-4AB9-AFF7-DBCD383D1F97}"/>
                  </a:ext>
                </a:extLst>
              </p:cNvPr>
              <p:cNvSpPr/>
              <p:nvPr/>
            </p:nvSpPr>
            <p:spPr>
              <a:xfrm>
                <a:off x="7917705" y="43719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37" name="Straight Arrow Connector 36">
                <a:extLst>
                  <a:ext uri="{FF2B5EF4-FFF2-40B4-BE49-F238E27FC236}">
                    <a16:creationId xmlns:a16="http://schemas.microsoft.com/office/drawing/2014/main" id="{7D52315D-4828-4120-B08C-17B5D912C963}"/>
                  </a:ext>
                </a:extLst>
              </p:cNvPr>
              <p:cNvCxnSpPr>
                <a:stCxn id="32" idx="3"/>
                <a:endCxn id="18" idx="1"/>
              </p:cNvCxnSpPr>
              <p:nvPr/>
            </p:nvCxnSpPr>
            <p:spPr>
              <a:xfrm>
                <a:off x="8332040" y="3981450"/>
                <a:ext cx="86190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8" name="Rectangle 37">
                <a:extLst>
                  <a:ext uri="{FF2B5EF4-FFF2-40B4-BE49-F238E27FC236}">
                    <a16:creationId xmlns:a16="http://schemas.microsoft.com/office/drawing/2014/main" id="{06EBDF56-BA09-463F-BA2D-2736C010A497}"/>
                  </a:ext>
                </a:extLst>
              </p:cNvPr>
              <p:cNvSpPr/>
              <p:nvPr/>
            </p:nvSpPr>
            <p:spPr>
              <a:xfrm>
                <a:off x="8577803" y="3630096"/>
                <a:ext cx="389850" cy="369332"/>
              </a:xfrm>
              <a:prstGeom prst="rect">
                <a:avLst/>
              </a:prstGeom>
            </p:spPr>
            <p:txBody>
              <a:bodyPr wrap="none">
                <a:spAutoFit/>
              </a:bodyPr>
              <a:lstStyle/>
              <a:p>
                <a:r>
                  <a:rPr lang="en-US" dirty="0"/>
                  <a:t>W</a:t>
                </a:r>
                <a:endParaRPr lang="en-IN" dirty="0"/>
              </a:p>
            </p:txBody>
          </p: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4B249A0D-CA89-468F-B570-07E01461BD5F}"/>
                      </a:ext>
                    </a:extLst>
                  </p:cNvPr>
                  <p:cNvSpPr/>
                  <p:nvPr/>
                </p:nvSpPr>
                <p:spPr>
                  <a:xfrm>
                    <a:off x="7514269" y="2771774"/>
                    <a:ext cx="817083"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sup>
                          </m:sSup>
                        </m:oMath>
                      </m:oMathPara>
                    </a14:m>
                    <a:endParaRPr lang="en-IN" dirty="0"/>
                  </a:p>
                </p:txBody>
              </p:sp>
            </mc:Choice>
            <mc:Fallback xmlns="">
              <p:sp>
                <p:nvSpPr>
                  <p:cNvPr id="39" name="Rectangle 38">
                    <a:extLst>
                      <a:ext uri="{FF2B5EF4-FFF2-40B4-BE49-F238E27FC236}">
                        <a16:creationId xmlns:a16="http://schemas.microsoft.com/office/drawing/2014/main" id="{4B249A0D-CA89-468F-B570-07E01461BD5F}"/>
                      </a:ext>
                    </a:extLst>
                  </p:cNvPr>
                  <p:cNvSpPr>
                    <a:spLocks noRot="1" noChangeAspect="1" noMove="1" noResize="1" noEditPoints="1" noAdjustHandles="1" noChangeArrowheads="1" noChangeShapeType="1" noTextEdit="1"/>
                  </p:cNvSpPr>
                  <p:nvPr/>
                </p:nvSpPr>
                <p:spPr>
                  <a:xfrm>
                    <a:off x="7514269" y="2771774"/>
                    <a:ext cx="817083" cy="387927"/>
                  </a:xfrm>
                  <a:prstGeom prst="rect">
                    <a:avLst/>
                  </a:prstGeom>
                  <a:blipFill>
                    <a:blip r:embed="rId6"/>
                    <a:stretch>
                      <a:fillRect r="-943" b="-2291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4911BDA-1154-473C-9A81-74F4A55FBB6B}"/>
                      </a:ext>
                    </a:extLst>
                  </p:cNvPr>
                  <p:cNvSpPr/>
                  <p:nvPr/>
                </p:nvSpPr>
                <p:spPr>
                  <a:xfrm>
                    <a:off x="7762169" y="5499721"/>
                    <a:ext cx="842766" cy="5499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d>
                                <m:dPr>
                                  <m:ctrlPr>
                                    <a:rPr lang="en-US" sz="2000" i="1">
                                      <a:latin typeface="Cambria Math" panose="02040503050406030204" pitchFamily="18" charset="0"/>
                                    </a:rPr>
                                  </m:ctrlPr>
                                </m:dPr>
                                <m:e>
                                  <m:r>
                                    <a:rPr lang="en-US" sz="2000" i="1">
                                      <a:latin typeface="Cambria Math" panose="02040503050406030204" pitchFamily="18" charset="0"/>
                                    </a:rPr>
                                    <m:t>3</m:t>
                                  </m:r>
                                </m:e>
                              </m:d>
                            </m:sup>
                          </m:sSup>
                        </m:oMath>
                      </m:oMathPara>
                    </a14:m>
                    <a:endParaRPr lang="en-IN" sz="2000" dirty="0"/>
                  </a:p>
                </p:txBody>
              </p:sp>
            </mc:Choice>
            <mc:Fallback xmlns="">
              <p:sp>
                <p:nvSpPr>
                  <p:cNvPr id="40" name="Rectangle 39">
                    <a:extLst>
                      <a:ext uri="{FF2B5EF4-FFF2-40B4-BE49-F238E27FC236}">
                        <a16:creationId xmlns:a16="http://schemas.microsoft.com/office/drawing/2014/main" id="{E4911BDA-1154-473C-9A81-74F4A55FBB6B}"/>
                      </a:ext>
                    </a:extLst>
                  </p:cNvPr>
                  <p:cNvSpPr>
                    <a:spLocks noRot="1" noChangeAspect="1" noMove="1" noResize="1" noEditPoints="1" noAdjustHandles="1" noChangeArrowheads="1" noChangeShapeType="1" noTextEdit="1"/>
                  </p:cNvSpPr>
                  <p:nvPr/>
                </p:nvSpPr>
                <p:spPr>
                  <a:xfrm>
                    <a:off x="7762169" y="5499721"/>
                    <a:ext cx="842766" cy="549931"/>
                  </a:xfrm>
                  <a:prstGeom prst="rect">
                    <a:avLst/>
                  </a:prstGeom>
                  <a:blipFill>
                    <a:blip r:embed="rId7"/>
                    <a:stretch>
                      <a:fillRect/>
                    </a:stretch>
                  </a:blipFill>
                </p:spPr>
                <p:txBody>
                  <a:bodyPr/>
                  <a:lstStyle/>
                  <a:p>
                    <a:r>
                      <a:rPr lang="en-IN">
                        <a:noFill/>
                      </a:rPr>
                      <a:t> </a:t>
                    </a:r>
                  </a:p>
                </p:txBody>
              </p:sp>
            </mc:Fallback>
          </mc:AlternateContent>
        </p:grpSp>
        <p:grpSp>
          <p:nvGrpSpPr>
            <p:cNvPr id="15" name="Group 14">
              <a:extLst>
                <a:ext uri="{FF2B5EF4-FFF2-40B4-BE49-F238E27FC236}">
                  <a16:creationId xmlns:a16="http://schemas.microsoft.com/office/drawing/2014/main" id="{525AA08E-E66D-44D5-A5A0-1924B8930845}"/>
                </a:ext>
              </a:extLst>
            </p:cNvPr>
            <p:cNvGrpSpPr/>
            <p:nvPr/>
          </p:nvGrpSpPr>
          <p:grpSpPr>
            <a:xfrm>
              <a:off x="9042818" y="2014104"/>
              <a:ext cx="2380498" cy="4008941"/>
              <a:chOff x="9042818" y="2014104"/>
              <a:chExt cx="2380498" cy="4008941"/>
            </a:xfrm>
          </p:grpSpPr>
          <p:cxnSp>
            <p:nvCxnSpPr>
              <p:cNvPr id="17" name="Straight Arrow Connector 16">
                <a:extLst>
                  <a:ext uri="{FF2B5EF4-FFF2-40B4-BE49-F238E27FC236}">
                    <a16:creationId xmlns:a16="http://schemas.microsoft.com/office/drawing/2014/main" id="{B8828A50-D366-4F5A-B317-B7634FF50B59}"/>
                  </a:ext>
                </a:extLst>
              </p:cNvPr>
              <p:cNvCxnSpPr/>
              <p:nvPr/>
            </p:nvCxnSpPr>
            <p:spPr>
              <a:xfrm flipV="1">
                <a:off x="955124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2222ACC1-1EBA-4B8D-898E-EB54BA31D421}"/>
                  </a:ext>
                </a:extLst>
              </p:cNvPr>
              <p:cNvSpPr/>
              <p:nvPr/>
            </p:nvSpPr>
            <p:spPr>
              <a:xfrm>
                <a:off x="919394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E694302E-C5C3-4A91-820A-47940E1EC6E8}"/>
                  </a:ext>
                </a:extLst>
              </p:cNvPr>
              <p:cNvSpPr/>
              <p:nvPr/>
            </p:nvSpPr>
            <p:spPr>
              <a:xfrm>
                <a:off x="9436940" y="32956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4C42CCB7-F9DD-4DD5-8C75-6FBAAEFC41F0}"/>
                  </a:ext>
                </a:extLst>
              </p:cNvPr>
              <p:cNvSpPr/>
              <p:nvPr/>
            </p:nvSpPr>
            <p:spPr>
              <a:xfrm>
                <a:off x="9436940" y="36480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8FED9F7E-A9CD-47E5-9F3B-3AD2EB436647}"/>
                  </a:ext>
                </a:extLst>
              </p:cNvPr>
              <p:cNvSpPr/>
              <p:nvPr/>
            </p:nvSpPr>
            <p:spPr>
              <a:xfrm>
                <a:off x="9436940" y="40100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E7D44D70-8DA0-46A3-B2B1-8768C20BC360}"/>
                  </a:ext>
                </a:extLst>
              </p:cNvPr>
              <p:cNvSpPr/>
              <p:nvPr/>
            </p:nvSpPr>
            <p:spPr>
              <a:xfrm>
                <a:off x="9436940" y="43624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23" name="Straight Arrow Connector 22">
                <a:extLst>
                  <a:ext uri="{FF2B5EF4-FFF2-40B4-BE49-F238E27FC236}">
                    <a16:creationId xmlns:a16="http://schemas.microsoft.com/office/drawing/2014/main" id="{10D21E77-3BE4-4F7C-BF1C-20307F1950AF}"/>
                  </a:ext>
                </a:extLst>
              </p:cNvPr>
              <p:cNvCxnSpPr/>
              <p:nvPr/>
            </p:nvCxnSpPr>
            <p:spPr>
              <a:xfrm flipV="1">
                <a:off x="9551240" y="229552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2EBA24ED-A359-42F5-80C7-9E7FFD34BD6A}"/>
                  </a:ext>
                </a:extLst>
              </p:cNvPr>
              <p:cNvCxnSpPr/>
              <p:nvPr/>
            </p:nvCxnSpPr>
            <p:spPr>
              <a:xfrm>
                <a:off x="9881187" y="3976687"/>
                <a:ext cx="86190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DAD1651-7F22-4125-8A65-7E875736CE0E}"/>
                  </a:ext>
                </a:extLst>
              </p:cNvPr>
              <p:cNvSpPr/>
              <p:nvPr/>
            </p:nvSpPr>
            <p:spPr>
              <a:xfrm>
                <a:off x="10126950" y="3625333"/>
                <a:ext cx="389850" cy="369332"/>
              </a:xfrm>
              <a:prstGeom prst="rect">
                <a:avLst/>
              </a:prstGeom>
            </p:spPr>
            <p:txBody>
              <a:bodyPr wrap="none">
                <a:spAutoFit/>
              </a:bodyPr>
              <a:lstStyle/>
              <a:p>
                <a:r>
                  <a:rPr lang="en-US" dirty="0"/>
                  <a:t>W</a:t>
                </a:r>
                <a:endParaRPr lang="en-IN" dirty="0"/>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1612E080-C9EC-46F2-A819-663BE0E21D16}"/>
                      </a:ext>
                    </a:extLst>
                  </p:cNvPr>
                  <p:cNvSpPr/>
                  <p:nvPr/>
                </p:nvSpPr>
                <p:spPr>
                  <a:xfrm>
                    <a:off x="9042818" y="2842779"/>
                    <a:ext cx="597471"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𝑡</m:t>
                                  </m:r>
                                </m:e>
                              </m:d>
                            </m:sup>
                          </m:sSup>
                        </m:oMath>
                      </m:oMathPara>
                    </a14:m>
                    <a:endParaRPr lang="en-IN" dirty="0"/>
                  </a:p>
                </p:txBody>
              </p:sp>
            </mc:Choice>
            <mc:Fallback xmlns="">
              <p:sp>
                <p:nvSpPr>
                  <p:cNvPr id="26" name="Rectangle 25">
                    <a:extLst>
                      <a:ext uri="{FF2B5EF4-FFF2-40B4-BE49-F238E27FC236}">
                        <a16:creationId xmlns:a16="http://schemas.microsoft.com/office/drawing/2014/main" id="{1612E080-C9EC-46F2-A819-663BE0E21D16}"/>
                      </a:ext>
                    </a:extLst>
                  </p:cNvPr>
                  <p:cNvSpPr>
                    <a:spLocks noRot="1" noChangeAspect="1" noMove="1" noResize="1" noEditPoints="1" noAdjustHandles="1" noChangeArrowheads="1" noChangeShapeType="1" noTextEdit="1"/>
                  </p:cNvSpPr>
                  <p:nvPr/>
                </p:nvSpPr>
                <p:spPr>
                  <a:xfrm>
                    <a:off x="9042818" y="2842779"/>
                    <a:ext cx="597471" cy="387927"/>
                  </a:xfrm>
                  <a:prstGeom prst="rect">
                    <a:avLst/>
                  </a:prstGeom>
                  <a:blipFill>
                    <a:blip r:embed="rId8"/>
                    <a:stretch>
                      <a:fillRect b="-2291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F4030A18-F621-4076-8053-127709144A21}"/>
                      </a:ext>
                    </a:extLst>
                  </p:cNvPr>
                  <p:cNvSpPr/>
                  <p:nvPr/>
                </p:nvSpPr>
                <p:spPr>
                  <a:xfrm>
                    <a:off x="9275501" y="2014104"/>
                    <a:ext cx="886846"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𝐽</m:t>
                              </m:r>
                            </m:e>
                            <m:sup>
                              <m:d>
                                <m:dPr>
                                  <m:ctrlPr>
                                    <a:rPr lang="en-US" i="1">
                                      <a:latin typeface="Cambria Math" panose="02040503050406030204" pitchFamily="18" charset="0"/>
                                    </a:rPr>
                                  </m:ctrlPr>
                                </m:dPr>
                                <m:e>
                                  <m:r>
                                    <a:rPr lang="en-US" b="0" i="1" smtClean="0">
                                      <a:latin typeface="Cambria Math" panose="02040503050406030204" pitchFamily="18" charset="0"/>
                                    </a:rPr>
                                    <m:t>𝑡</m:t>
                                  </m:r>
                                </m:e>
                              </m:d>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oMath>
                      </m:oMathPara>
                    </a14:m>
                    <a:endParaRPr lang="en-IN" dirty="0"/>
                  </a:p>
                </p:txBody>
              </p:sp>
            </mc:Choice>
            <mc:Fallback xmlns="">
              <p:sp>
                <p:nvSpPr>
                  <p:cNvPr id="27" name="Rectangle 26">
                    <a:extLst>
                      <a:ext uri="{FF2B5EF4-FFF2-40B4-BE49-F238E27FC236}">
                        <a16:creationId xmlns:a16="http://schemas.microsoft.com/office/drawing/2014/main" id="{F4030A18-F621-4076-8053-127709144A21}"/>
                      </a:ext>
                    </a:extLst>
                  </p:cNvPr>
                  <p:cNvSpPr>
                    <a:spLocks noRot="1" noChangeAspect="1" noMove="1" noResize="1" noEditPoints="1" noAdjustHandles="1" noChangeArrowheads="1" noChangeShapeType="1" noTextEdit="1"/>
                  </p:cNvSpPr>
                  <p:nvPr/>
                </p:nvSpPr>
                <p:spPr>
                  <a:xfrm>
                    <a:off x="9275501" y="2014104"/>
                    <a:ext cx="886846" cy="387927"/>
                  </a:xfrm>
                  <a:prstGeom prst="rect">
                    <a:avLst/>
                  </a:prstGeom>
                  <a:blipFill>
                    <a:blip r:embed="rId9"/>
                    <a:stretch>
                      <a:fillRect l="-1739" r="-20870" b="-4791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03B46A31-3731-4394-949E-2885077BBB26}"/>
                      </a:ext>
                    </a:extLst>
                  </p:cNvPr>
                  <p:cNvSpPr/>
                  <p:nvPr/>
                </p:nvSpPr>
                <p:spPr>
                  <a:xfrm>
                    <a:off x="10762563" y="3750230"/>
                    <a:ext cx="53572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oMath>
                      </m:oMathPara>
                    </a14:m>
                    <a:endParaRPr lang="en-IN" sz="2800" dirty="0"/>
                  </a:p>
                </p:txBody>
              </p:sp>
            </mc:Choice>
            <mc:Fallback xmlns="">
              <p:sp>
                <p:nvSpPr>
                  <p:cNvPr id="28" name="Rectangle 27">
                    <a:extLst>
                      <a:ext uri="{FF2B5EF4-FFF2-40B4-BE49-F238E27FC236}">
                        <a16:creationId xmlns:a16="http://schemas.microsoft.com/office/drawing/2014/main" id="{03B46A31-3731-4394-949E-2885077BBB26}"/>
                      </a:ext>
                    </a:extLst>
                  </p:cNvPr>
                  <p:cNvSpPr>
                    <a:spLocks noRot="1" noChangeAspect="1" noMove="1" noResize="1" noEditPoints="1" noAdjustHandles="1" noChangeArrowheads="1" noChangeShapeType="1" noTextEdit="1"/>
                  </p:cNvSpPr>
                  <p:nvPr/>
                </p:nvSpPr>
                <p:spPr>
                  <a:xfrm>
                    <a:off x="10762563" y="3750230"/>
                    <a:ext cx="535724" cy="523220"/>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52BE52BB-6D55-48F2-8E1A-E7810FB40EB2}"/>
                      </a:ext>
                    </a:extLst>
                  </p:cNvPr>
                  <p:cNvSpPr/>
                  <p:nvPr/>
                </p:nvSpPr>
                <p:spPr>
                  <a:xfrm>
                    <a:off x="9299544" y="5483666"/>
                    <a:ext cx="840824" cy="5393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a:latin typeface="Cambria Math" panose="02040503050406030204" pitchFamily="18" charset="0"/>
                                </a:rPr>
                                <m:t>𝑥</m:t>
                              </m:r>
                            </m:e>
                            <m:sup>
                              <m:r>
                                <a:rPr lang="en-US" sz="2000" b="0" i="1" smtClean="0">
                                  <a:latin typeface="Cambria Math" panose="02040503050406030204" pitchFamily="18" charset="0"/>
                                </a:rPr>
                                <m:t>(</m:t>
                              </m:r>
                              <m:r>
                                <a:rPr lang="en-US" sz="2000" i="1">
                                  <a:latin typeface="Cambria Math" panose="02040503050406030204" pitchFamily="18" charset="0"/>
                                </a:rPr>
                                <m:t>4</m:t>
                              </m:r>
                              <m:r>
                                <a:rPr lang="en-US" sz="2000" b="0" i="1" smtClean="0">
                                  <a:latin typeface="Cambria Math" panose="02040503050406030204" pitchFamily="18" charset="0"/>
                                </a:rPr>
                                <m:t>)</m:t>
                              </m:r>
                            </m:sup>
                          </m:sSup>
                        </m:oMath>
                      </m:oMathPara>
                    </a14:m>
                    <a:endParaRPr lang="en-IN" sz="2000" dirty="0"/>
                  </a:p>
                </p:txBody>
              </p:sp>
            </mc:Choice>
            <mc:Fallback xmlns="">
              <p:sp>
                <p:nvSpPr>
                  <p:cNvPr id="29" name="Rectangle 28">
                    <a:extLst>
                      <a:ext uri="{FF2B5EF4-FFF2-40B4-BE49-F238E27FC236}">
                        <a16:creationId xmlns:a16="http://schemas.microsoft.com/office/drawing/2014/main" id="{52BE52BB-6D55-48F2-8E1A-E7810FB40EB2}"/>
                      </a:ext>
                    </a:extLst>
                  </p:cNvPr>
                  <p:cNvSpPr>
                    <a:spLocks noRot="1" noChangeAspect="1" noMove="1" noResize="1" noEditPoints="1" noAdjustHandles="1" noChangeArrowheads="1" noChangeShapeType="1" noTextEdit="1"/>
                  </p:cNvSpPr>
                  <p:nvPr/>
                </p:nvSpPr>
                <p:spPr>
                  <a:xfrm>
                    <a:off x="9299544" y="5483666"/>
                    <a:ext cx="840824" cy="539379"/>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7FD80D03-E92C-4D75-A957-A0E21C48B3D1}"/>
                      </a:ext>
                    </a:extLst>
                  </p:cNvPr>
                  <p:cNvSpPr/>
                  <p:nvPr/>
                </p:nvSpPr>
                <p:spPr>
                  <a:xfrm>
                    <a:off x="10887592" y="5472090"/>
                    <a:ext cx="53572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oMath>
                      </m:oMathPara>
                    </a14:m>
                    <a:endParaRPr lang="en-IN" sz="2800" dirty="0"/>
                  </a:p>
                </p:txBody>
              </p:sp>
            </mc:Choice>
            <mc:Fallback xmlns="">
              <p:sp>
                <p:nvSpPr>
                  <p:cNvPr id="30" name="Rectangle 29">
                    <a:extLst>
                      <a:ext uri="{FF2B5EF4-FFF2-40B4-BE49-F238E27FC236}">
                        <a16:creationId xmlns:a16="http://schemas.microsoft.com/office/drawing/2014/main" id="{7FD80D03-E92C-4D75-A957-A0E21C48B3D1}"/>
                      </a:ext>
                    </a:extLst>
                  </p:cNvPr>
                  <p:cNvSpPr>
                    <a:spLocks noRot="1" noChangeAspect="1" noMove="1" noResize="1" noEditPoints="1" noAdjustHandles="1" noChangeArrowheads="1" noChangeShapeType="1" noTextEdit="1"/>
                  </p:cNvSpPr>
                  <p:nvPr/>
                </p:nvSpPr>
                <p:spPr>
                  <a:xfrm>
                    <a:off x="10887592" y="5472090"/>
                    <a:ext cx="535724" cy="523220"/>
                  </a:xfrm>
                  <a:prstGeom prst="rect">
                    <a:avLst/>
                  </a:prstGeom>
                  <a:blipFill>
                    <a:blip r:embed="rId12"/>
                    <a:stretch>
                      <a:fillRect/>
                    </a:stretch>
                  </a:blipFill>
                </p:spPr>
                <p:txBody>
                  <a:bodyPr/>
                  <a:lstStyle/>
                  <a:p>
                    <a:r>
                      <a:rPr lang="en-IN">
                        <a:noFill/>
                      </a:rPr>
                      <a:t> </a:t>
                    </a:r>
                  </a:p>
                </p:txBody>
              </p:sp>
            </mc:Fallback>
          </mc:AlternateContent>
        </p:grpSp>
        <p:cxnSp>
          <p:nvCxnSpPr>
            <p:cNvPr id="16" name="Straight Arrow Connector 15">
              <a:extLst>
                <a:ext uri="{FF2B5EF4-FFF2-40B4-BE49-F238E27FC236}">
                  <a16:creationId xmlns:a16="http://schemas.microsoft.com/office/drawing/2014/main" id="{A6F710FA-E797-4EDC-827C-00E49052A3DD}"/>
                </a:ext>
              </a:extLst>
            </p:cNvPr>
            <p:cNvCxnSpPr>
              <a:cxnSpLocks/>
            </p:cNvCxnSpPr>
            <p:nvPr/>
          </p:nvCxnSpPr>
          <p:spPr>
            <a:xfrm>
              <a:off x="5218072" y="3957637"/>
              <a:ext cx="35800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
        <p:nvSpPr>
          <p:cNvPr id="56" name="Arrow: Down 55">
            <a:extLst>
              <a:ext uri="{FF2B5EF4-FFF2-40B4-BE49-F238E27FC236}">
                <a16:creationId xmlns:a16="http://schemas.microsoft.com/office/drawing/2014/main" id="{A382632E-EE37-4CAD-A54E-A482067F673E}"/>
              </a:ext>
            </a:extLst>
          </p:cNvPr>
          <p:cNvSpPr/>
          <p:nvPr/>
        </p:nvSpPr>
        <p:spPr>
          <a:xfrm>
            <a:off x="6369394" y="2234457"/>
            <a:ext cx="587085" cy="1138132"/>
          </a:xfrm>
          <a:prstGeom prst="downArrow">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Arrow: Left 56">
            <a:extLst>
              <a:ext uri="{FF2B5EF4-FFF2-40B4-BE49-F238E27FC236}">
                <a16:creationId xmlns:a16="http://schemas.microsoft.com/office/drawing/2014/main" id="{360590A4-FC20-48BC-8046-9482AA359B31}"/>
              </a:ext>
            </a:extLst>
          </p:cNvPr>
          <p:cNvSpPr/>
          <p:nvPr/>
        </p:nvSpPr>
        <p:spPr>
          <a:xfrm>
            <a:off x="5680879" y="2970682"/>
            <a:ext cx="1244749" cy="619352"/>
          </a:xfrm>
          <a:prstGeom prst="leftArrow">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Rectangle 69">
            <a:extLst>
              <a:ext uri="{FF2B5EF4-FFF2-40B4-BE49-F238E27FC236}">
                <a16:creationId xmlns:a16="http://schemas.microsoft.com/office/drawing/2014/main" id="{E913CB88-D2D3-4CFA-8293-79114AAA1750}"/>
              </a:ext>
            </a:extLst>
          </p:cNvPr>
          <p:cNvSpPr/>
          <p:nvPr/>
        </p:nvSpPr>
        <p:spPr>
          <a:xfrm>
            <a:off x="8424955" y="1594868"/>
            <a:ext cx="3522188" cy="1200329"/>
          </a:xfrm>
          <a:prstGeom prst="rect">
            <a:avLst/>
          </a:prstGeom>
        </p:spPr>
        <p:txBody>
          <a:bodyPr wrap="square">
            <a:spAutoFit/>
          </a:bodyPr>
          <a:lstStyle/>
          <a:p>
            <a:pPr algn="just"/>
            <a:r>
              <a:rPr lang="en-US" b="1" dirty="0">
                <a:solidFill>
                  <a:srgbClr val="C00000"/>
                </a:solidFill>
                <a:effectLst>
                  <a:outerShdw blurRad="38100" dist="38100" dir="2700000" algn="tl">
                    <a:srgbClr val="000000">
                      <a:alpha val="43137"/>
                    </a:srgbClr>
                  </a:outerShdw>
                </a:effectLst>
              </a:rPr>
              <a:t>Vanishing gradient problem: </a:t>
            </a:r>
          </a:p>
          <a:p>
            <a:pPr algn="just"/>
            <a:r>
              <a:rPr lang="en-US" dirty="0"/>
              <a:t>When these are small, the gradient signal gets smaller and smaller as it backpropagates further</a:t>
            </a:r>
            <a:endParaRPr lang="en-IN" dirty="0"/>
          </a:p>
        </p:txBody>
      </p:sp>
      <p:sp>
        <p:nvSpPr>
          <p:cNvPr id="78" name="Arrow: Down 77">
            <a:extLst>
              <a:ext uri="{FF2B5EF4-FFF2-40B4-BE49-F238E27FC236}">
                <a16:creationId xmlns:a16="http://schemas.microsoft.com/office/drawing/2014/main" id="{384F04FE-4F9B-47B9-A8AD-B64A09628A9B}"/>
              </a:ext>
            </a:extLst>
          </p:cNvPr>
          <p:cNvSpPr/>
          <p:nvPr/>
        </p:nvSpPr>
        <p:spPr>
          <a:xfrm>
            <a:off x="4007483" y="2170168"/>
            <a:ext cx="587085" cy="1258978"/>
          </a:xfrm>
          <a:prstGeom prst="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79" name="Arrow: Left 78">
            <a:extLst>
              <a:ext uri="{FF2B5EF4-FFF2-40B4-BE49-F238E27FC236}">
                <a16:creationId xmlns:a16="http://schemas.microsoft.com/office/drawing/2014/main" id="{F6BD88BE-A3FF-47B8-BE2B-D3CEC1DAEF75}"/>
              </a:ext>
            </a:extLst>
          </p:cNvPr>
          <p:cNvSpPr/>
          <p:nvPr/>
        </p:nvSpPr>
        <p:spPr>
          <a:xfrm>
            <a:off x="3338018" y="2979614"/>
            <a:ext cx="1244749" cy="619352"/>
          </a:xfrm>
          <a:prstGeom prst="left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80" name="Rectangle 79">
            <a:extLst>
              <a:ext uri="{FF2B5EF4-FFF2-40B4-BE49-F238E27FC236}">
                <a16:creationId xmlns:a16="http://schemas.microsoft.com/office/drawing/2014/main" id="{017B6219-DC88-4DAB-826C-72E266DEE841}"/>
              </a:ext>
            </a:extLst>
          </p:cNvPr>
          <p:cNvSpPr/>
          <p:nvPr/>
        </p:nvSpPr>
        <p:spPr>
          <a:xfrm>
            <a:off x="3228791" y="5219573"/>
            <a:ext cx="6096000" cy="1477328"/>
          </a:xfrm>
          <a:prstGeom prst="rect">
            <a:avLst/>
          </a:prstGeom>
        </p:spPr>
        <p:txBody>
          <a:bodyPr>
            <a:spAutoFit/>
          </a:bodyPr>
          <a:lstStyle/>
          <a:p>
            <a:pPr marL="285750" indent="-285750">
              <a:buFont typeface="Arial" panose="020B0604020202020204" pitchFamily="34" charset="0"/>
              <a:buChar char="•"/>
            </a:pPr>
            <a:r>
              <a:rPr lang="en-US" dirty="0"/>
              <a:t>Gradient signal from faraway is lost because it’s much smaller than gradient signal from close-by.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 model weights are updated only with respect to near effects, not long-term effects.</a:t>
            </a:r>
            <a:endParaRPr lang="en-IN" dirty="0"/>
          </a:p>
        </p:txBody>
      </p:sp>
      <mc:AlternateContent xmlns:mc="http://schemas.openxmlformats.org/markup-compatibility/2006" xmlns:a14="http://schemas.microsoft.com/office/drawing/2010/main">
        <mc:Choice Requires="a14">
          <p:sp>
            <p:nvSpPr>
              <p:cNvPr id="81" name="Rectangle 80">
                <a:extLst>
                  <a:ext uri="{FF2B5EF4-FFF2-40B4-BE49-F238E27FC236}">
                    <a16:creationId xmlns:a16="http://schemas.microsoft.com/office/drawing/2014/main" id="{38322AE2-6254-4F45-A0CB-4FD07D58E995}"/>
                  </a:ext>
                </a:extLst>
              </p:cNvPr>
              <p:cNvSpPr/>
              <p:nvPr/>
            </p:nvSpPr>
            <p:spPr>
              <a:xfrm>
                <a:off x="4050233" y="1824061"/>
                <a:ext cx="1116203"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𝐽</m:t>
                          </m:r>
                        </m:e>
                        <m:sup>
                          <m:d>
                            <m:dPr>
                              <m:ctrlPr>
                                <a:rPr lang="en-US" i="1">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e>
                          </m:d>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oMath>
                  </m:oMathPara>
                </a14:m>
                <a:endParaRPr lang="en-IN" dirty="0"/>
              </a:p>
            </p:txBody>
          </p:sp>
        </mc:Choice>
        <mc:Fallback xmlns="">
          <p:sp>
            <p:nvSpPr>
              <p:cNvPr id="81" name="Rectangle 80">
                <a:extLst>
                  <a:ext uri="{FF2B5EF4-FFF2-40B4-BE49-F238E27FC236}">
                    <a16:creationId xmlns:a16="http://schemas.microsoft.com/office/drawing/2014/main" id="{38322AE2-6254-4F45-A0CB-4FD07D58E995}"/>
                  </a:ext>
                </a:extLst>
              </p:cNvPr>
              <p:cNvSpPr>
                <a:spLocks noRot="1" noChangeAspect="1" noMove="1" noResize="1" noEditPoints="1" noAdjustHandles="1" noChangeArrowheads="1" noChangeShapeType="1" noTextEdit="1"/>
              </p:cNvSpPr>
              <p:nvPr/>
            </p:nvSpPr>
            <p:spPr>
              <a:xfrm>
                <a:off x="4050233" y="1824061"/>
                <a:ext cx="1116203" cy="387927"/>
              </a:xfrm>
              <a:prstGeom prst="rect">
                <a:avLst/>
              </a:prstGeom>
              <a:blipFill>
                <a:blip r:embed="rId13"/>
                <a:stretch>
                  <a:fillRect b="-12500"/>
                </a:stretch>
              </a:blipFill>
            </p:spPr>
            <p:txBody>
              <a:bodyPr/>
              <a:lstStyle/>
              <a:p>
                <a:r>
                  <a:rPr lang="en-IN">
                    <a:noFill/>
                  </a:rPr>
                  <a:t> </a:t>
                </a:r>
              </a:p>
            </p:txBody>
          </p:sp>
        </mc:Fallback>
      </mc:AlternateContent>
      <p:sp>
        <p:nvSpPr>
          <p:cNvPr id="82" name="Arrow: Left 81">
            <a:extLst>
              <a:ext uri="{FF2B5EF4-FFF2-40B4-BE49-F238E27FC236}">
                <a16:creationId xmlns:a16="http://schemas.microsoft.com/office/drawing/2014/main" id="{2B937D78-0688-482E-B624-56F83C0BA1B3}"/>
              </a:ext>
            </a:extLst>
          </p:cNvPr>
          <p:cNvSpPr/>
          <p:nvPr/>
        </p:nvSpPr>
        <p:spPr>
          <a:xfrm>
            <a:off x="4582803" y="3101497"/>
            <a:ext cx="1244749" cy="338938"/>
          </a:xfrm>
          <a:prstGeom prst="left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Arrow: Left 82">
            <a:extLst>
              <a:ext uri="{FF2B5EF4-FFF2-40B4-BE49-F238E27FC236}">
                <a16:creationId xmlns:a16="http://schemas.microsoft.com/office/drawing/2014/main" id="{0A46C626-FE9C-482F-BD45-BBF8B5A85B1C}"/>
              </a:ext>
            </a:extLst>
          </p:cNvPr>
          <p:cNvSpPr/>
          <p:nvPr/>
        </p:nvSpPr>
        <p:spPr>
          <a:xfrm>
            <a:off x="3570919" y="3220273"/>
            <a:ext cx="665672" cy="172875"/>
          </a:xfrm>
          <a:prstGeom prst="leftArrow">
            <a:avLst/>
          </a:prstGeom>
          <a:solidFill>
            <a:schemeClr val="accent6">
              <a:lumMod val="60000"/>
              <a:lumOff val="40000"/>
              <a:alpha val="48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Slide Number Placeholder 83">
            <a:extLst>
              <a:ext uri="{FF2B5EF4-FFF2-40B4-BE49-F238E27FC236}">
                <a16:creationId xmlns:a16="http://schemas.microsoft.com/office/drawing/2014/main" id="{046B4CFE-B1F9-4383-89FA-5FEE0FFA43C5}"/>
              </a:ext>
            </a:extLst>
          </p:cNvPr>
          <p:cNvSpPr>
            <a:spLocks noGrp="1"/>
          </p:cNvSpPr>
          <p:nvPr>
            <p:ph type="sldNum" sz="quarter" idx="12"/>
          </p:nvPr>
        </p:nvSpPr>
        <p:spPr/>
        <p:txBody>
          <a:bodyPr/>
          <a:lstStyle/>
          <a:p>
            <a:fld id="{0F893E13-5E8A-4CE6-A6ED-A96D49CB6F0B}" type="slidenum">
              <a:rPr lang="en-IN" smtClean="0"/>
              <a:t>30</a:t>
            </a:fld>
            <a:endParaRPr lang="en-IN"/>
          </a:p>
        </p:txBody>
      </p:sp>
    </p:spTree>
    <p:extLst>
      <p:ext uri="{BB962C8B-B14F-4D97-AF65-F5344CB8AC3E}">
        <p14:creationId xmlns:p14="http://schemas.microsoft.com/office/powerpoint/2010/main" val="3581913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DAA1F-83AC-43E0-9E63-714D7554415F}"/>
              </a:ext>
            </a:extLst>
          </p:cNvPr>
          <p:cNvSpPr>
            <a:spLocks noGrp="1"/>
          </p:cNvSpPr>
          <p:nvPr>
            <p:ph type="title"/>
          </p:nvPr>
        </p:nvSpPr>
        <p:spPr/>
        <p:txBody>
          <a:bodyPr/>
          <a:lstStyle/>
          <a:p>
            <a:r>
              <a:rPr lang="en-US" dirty="0"/>
              <a:t>Why is vanishing gradient a problem? </a:t>
            </a:r>
            <a:endParaRPr lang="en-IN" dirty="0"/>
          </a:p>
        </p:txBody>
      </p:sp>
      <p:sp>
        <p:nvSpPr>
          <p:cNvPr id="3" name="Content Placeholder 2">
            <a:extLst>
              <a:ext uri="{FF2B5EF4-FFF2-40B4-BE49-F238E27FC236}">
                <a16:creationId xmlns:a16="http://schemas.microsoft.com/office/drawing/2014/main" id="{A23151B8-0654-49AA-8093-AEF6BB1DB9DE}"/>
              </a:ext>
            </a:extLst>
          </p:cNvPr>
          <p:cNvSpPr>
            <a:spLocks noGrp="1"/>
          </p:cNvSpPr>
          <p:nvPr>
            <p:ph idx="1"/>
          </p:nvPr>
        </p:nvSpPr>
        <p:spPr/>
        <p:txBody>
          <a:bodyPr/>
          <a:lstStyle/>
          <a:p>
            <a:r>
              <a:rPr lang="en-US" dirty="0"/>
              <a:t>Gradient can be viewed as a measure of the effect of the past on the future</a:t>
            </a:r>
          </a:p>
          <a:p>
            <a:r>
              <a:rPr lang="en-US" dirty="0"/>
              <a:t>If the gradient becomes vanishingly small over longer distances (step t to step </a:t>
            </a:r>
            <a:r>
              <a:rPr lang="en-US" dirty="0" err="1"/>
              <a:t>t+n</a:t>
            </a:r>
            <a:r>
              <a:rPr lang="en-US" dirty="0"/>
              <a:t>), then we can’t tell whether:</a:t>
            </a:r>
          </a:p>
          <a:p>
            <a:pPr marL="914400" lvl="1" indent="-457200">
              <a:buFont typeface="+mj-lt"/>
              <a:buAutoNum type="arabicPeriod"/>
            </a:pPr>
            <a:r>
              <a:rPr lang="en-US" dirty="0"/>
              <a:t>There’s no dependency between step t and </a:t>
            </a:r>
            <a:r>
              <a:rPr lang="en-US" dirty="0" err="1"/>
              <a:t>t+n</a:t>
            </a:r>
            <a:r>
              <a:rPr lang="en-US" dirty="0"/>
              <a:t> in the data </a:t>
            </a:r>
          </a:p>
          <a:p>
            <a:pPr marL="914400" lvl="1" indent="-457200">
              <a:buFont typeface="+mj-lt"/>
              <a:buAutoNum type="arabicPeriod"/>
            </a:pPr>
            <a:r>
              <a:rPr lang="en-US" dirty="0"/>
              <a:t>We have wrong parameters to capture the true dependency between t and </a:t>
            </a:r>
            <a:r>
              <a:rPr lang="en-US" dirty="0" err="1"/>
              <a:t>t+n</a:t>
            </a:r>
            <a:endParaRPr lang="en-IN" dirty="0"/>
          </a:p>
        </p:txBody>
      </p:sp>
      <p:sp>
        <p:nvSpPr>
          <p:cNvPr id="4" name="Slide Number Placeholder 3">
            <a:extLst>
              <a:ext uri="{FF2B5EF4-FFF2-40B4-BE49-F238E27FC236}">
                <a16:creationId xmlns:a16="http://schemas.microsoft.com/office/drawing/2014/main" id="{E71090ED-CCD4-44A8-8C57-886694B3A7B9}"/>
              </a:ext>
            </a:extLst>
          </p:cNvPr>
          <p:cNvSpPr>
            <a:spLocks noGrp="1"/>
          </p:cNvSpPr>
          <p:nvPr>
            <p:ph type="sldNum" sz="quarter" idx="12"/>
          </p:nvPr>
        </p:nvSpPr>
        <p:spPr/>
        <p:txBody>
          <a:bodyPr/>
          <a:lstStyle/>
          <a:p>
            <a:fld id="{0F893E13-5E8A-4CE6-A6ED-A96D49CB6F0B}" type="slidenum">
              <a:rPr lang="en-IN" smtClean="0"/>
              <a:t>31</a:t>
            </a:fld>
            <a:endParaRPr lang="en-IN"/>
          </a:p>
        </p:txBody>
      </p:sp>
    </p:spTree>
    <p:extLst>
      <p:ext uri="{BB962C8B-B14F-4D97-AF65-F5344CB8AC3E}">
        <p14:creationId xmlns:p14="http://schemas.microsoft.com/office/powerpoint/2010/main" val="2591955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6A00-5E3C-4BC4-9451-5FE9D80C36BD}"/>
              </a:ext>
            </a:extLst>
          </p:cNvPr>
          <p:cNvSpPr>
            <a:spLocks noGrp="1"/>
          </p:cNvSpPr>
          <p:nvPr>
            <p:ph type="title"/>
          </p:nvPr>
        </p:nvSpPr>
        <p:spPr/>
        <p:txBody>
          <a:bodyPr/>
          <a:lstStyle/>
          <a:p>
            <a:r>
              <a:rPr lang="en-US" dirty="0"/>
              <a:t>Effect of vanishing gradient on RNN-LM </a:t>
            </a:r>
            <a:endParaRPr lang="en-IN" dirty="0"/>
          </a:p>
        </p:txBody>
      </p:sp>
      <p:sp>
        <p:nvSpPr>
          <p:cNvPr id="3" name="Content Placeholder 2">
            <a:extLst>
              <a:ext uri="{FF2B5EF4-FFF2-40B4-BE49-F238E27FC236}">
                <a16:creationId xmlns:a16="http://schemas.microsoft.com/office/drawing/2014/main" id="{D51AA78F-0C0D-4FC8-A215-E9BD3C67EB07}"/>
              </a:ext>
            </a:extLst>
          </p:cNvPr>
          <p:cNvSpPr>
            <a:spLocks noGrp="1"/>
          </p:cNvSpPr>
          <p:nvPr>
            <p:ph idx="1"/>
          </p:nvPr>
        </p:nvSpPr>
        <p:spPr/>
        <p:txBody>
          <a:bodyPr>
            <a:normAutofit fontScale="92500"/>
          </a:bodyPr>
          <a:lstStyle/>
          <a:p>
            <a:r>
              <a:rPr lang="en-US" dirty="0">
                <a:solidFill>
                  <a:srgbClr val="C00000"/>
                </a:solidFill>
              </a:rPr>
              <a:t>LM task: </a:t>
            </a:r>
            <a:r>
              <a:rPr lang="en-US" i="1" dirty="0">
                <a:latin typeface="Bahnschrift Light Condensed" panose="020B0502040204020203" pitchFamily="34" charset="0"/>
              </a:rPr>
              <a:t>When she tried to print her tickets, she found that the printer was out of toner. She went to the stationery store to buy more toner. It was very overpriced. After installing the toner into the printer, she finally printed her ________</a:t>
            </a:r>
          </a:p>
          <a:p>
            <a:endParaRPr lang="en-US" dirty="0"/>
          </a:p>
          <a:p>
            <a:r>
              <a:rPr lang="en-US" dirty="0"/>
              <a:t>To learn from this training example, the RNN-LM needs to model the dependency between “tickets” on the 7th step and the target word “tickets” at the end. </a:t>
            </a:r>
          </a:p>
          <a:p>
            <a:endParaRPr lang="en-US" dirty="0"/>
          </a:p>
          <a:p>
            <a:r>
              <a:rPr lang="en-US" dirty="0"/>
              <a:t>But if gradient is small, the model can’t learn this dependency • So the model is unable to predict similar long-distance dependencies at test time</a:t>
            </a:r>
            <a:endParaRPr lang="en-IN" dirty="0"/>
          </a:p>
        </p:txBody>
      </p:sp>
      <p:sp>
        <p:nvSpPr>
          <p:cNvPr id="5" name="Slide Number Placeholder 4">
            <a:extLst>
              <a:ext uri="{FF2B5EF4-FFF2-40B4-BE49-F238E27FC236}">
                <a16:creationId xmlns:a16="http://schemas.microsoft.com/office/drawing/2014/main" id="{69C5096C-A76D-4581-B4BE-4D1D0DB12F95}"/>
              </a:ext>
            </a:extLst>
          </p:cNvPr>
          <p:cNvSpPr>
            <a:spLocks noGrp="1"/>
          </p:cNvSpPr>
          <p:nvPr>
            <p:ph type="sldNum" sz="quarter" idx="12"/>
          </p:nvPr>
        </p:nvSpPr>
        <p:spPr/>
        <p:txBody>
          <a:bodyPr/>
          <a:lstStyle/>
          <a:p>
            <a:fld id="{0F893E13-5E8A-4CE6-A6ED-A96D49CB6F0B}" type="slidenum">
              <a:rPr lang="en-IN" smtClean="0"/>
              <a:t>32</a:t>
            </a:fld>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914CBD5-F8C0-E03B-9730-E70D67C8BAAF}"/>
                  </a:ext>
                </a:extLst>
              </p14:cNvPr>
              <p14:cNvContentPartPr/>
              <p14:nvPr/>
            </p14:nvContentPartPr>
            <p14:xfrm>
              <a:off x="2325960" y="1590840"/>
              <a:ext cx="5075640" cy="1515600"/>
            </p14:xfrm>
          </p:contentPart>
        </mc:Choice>
        <mc:Fallback>
          <p:pic>
            <p:nvPicPr>
              <p:cNvPr id="4" name="Ink 3">
                <a:extLst>
                  <a:ext uri="{FF2B5EF4-FFF2-40B4-BE49-F238E27FC236}">
                    <a16:creationId xmlns:a16="http://schemas.microsoft.com/office/drawing/2014/main" id="{8914CBD5-F8C0-E03B-9730-E70D67C8BAAF}"/>
                  </a:ext>
                </a:extLst>
              </p:cNvPr>
              <p:cNvPicPr/>
              <p:nvPr/>
            </p:nvPicPr>
            <p:blipFill>
              <a:blip r:embed="rId3"/>
              <a:stretch>
                <a:fillRect/>
              </a:stretch>
            </p:blipFill>
            <p:spPr>
              <a:xfrm>
                <a:off x="2316600" y="1581480"/>
                <a:ext cx="5094360" cy="1534320"/>
              </a:xfrm>
              <a:prstGeom prst="rect">
                <a:avLst/>
              </a:prstGeom>
            </p:spPr>
          </p:pic>
        </mc:Fallback>
      </mc:AlternateContent>
    </p:spTree>
    <p:extLst>
      <p:ext uri="{BB962C8B-B14F-4D97-AF65-F5344CB8AC3E}">
        <p14:creationId xmlns:p14="http://schemas.microsoft.com/office/powerpoint/2010/main" val="1043927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4E2EB-630A-4CE6-992E-52F1150B8A5A}"/>
              </a:ext>
            </a:extLst>
          </p:cNvPr>
          <p:cNvSpPr>
            <a:spLocks noGrp="1"/>
          </p:cNvSpPr>
          <p:nvPr>
            <p:ph type="title"/>
          </p:nvPr>
        </p:nvSpPr>
        <p:spPr/>
        <p:txBody>
          <a:bodyPr/>
          <a:lstStyle/>
          <a:p>
            <a:r>
              <a:rPr lang="en-US" dirty="0"/>
              <a:t>Effect of vanishing gradient on RNN-LM </a:t>
            </a:r>
            <a:endParaRPr lang="en-IN" dirty="0"/>
          </a:p>
        </p:txBody>
      </p:sp>
      <p:sp>
        <p:nvSpPr>
          <p:cNvPr id="3" name="Content Placeholder 2">
            <a:extLst>
              <a:ext uri="{FF2B5EF4-FFF2-40B4-BE49-F238E27FC236}">
                <a16:creationId xmlns:a16="http://schemas.microsoft.com/office/drawing/2014/main" id="{11274A9F-8D21-45A2-BE6D-6784C3FEE3F1}"/>
              </a:ext>
            </a:extLst>
          </p:cNvPr>
          <p:cNvSpPr>
            <a:spLocks noGrp="1"/>
          </p:cNvSpPr>
          <p:nvPr>
            <p:ph idx="1"/>
          </p:nvPr>
        </p:nvSpPr>
        <p:spPr/>
        <p:txBody>
          <a:bodyPr/>
          <a:lstStyle/>
          <a:p>
            <a:r>
              <a:rPr lang="en-US" dirty="0"/>
              <a:t>LM task: The writer of the books ____ </a:t>
            </a:r>
            <a:r>
              <a:rPr lang="en-US" dirty="0">
                <a:solidFill>
                  <a:schemeClr val="accent6">
                    <a:lumMod val="75000"/>
                  </a:schemeClr>
                </a:solidFill>
              </a:rPr>
              <a:t>is</a:t>
            </a:r>
            <a:r>
              <a:rPr lang="en-US" dirty="0"/>
              <a:t> or </a:t>
            </a:r>
            <a:r>
              <a:rPr lang="en-US" dirty="0">
                <a:solidFill>
                  <a:schemeClr val="accent6">
                    <a:lumMod val="75000"/>
                  </a:schemeClr>
                </a:solidFill>
              </a:rPr>
              <a:t>are</a:t>
            </a:r>
          </a:p>
          <a:p>
            <a:endParaRPr lang="en-US" dirty="0">
              <a:solidFill>
                <a:schemeClr val="accent6">
                  <a:lumMod val="75000"/>
                </a:schemeClr>
              </a:solidFill>
            </a:endParaRPr>
          </a:p>
          <a:p>
            <a:r>
              <a:rPr lang="en-US" dirty="0"/>
              <a:t>Sequential recency: The writer of the books are</a:t>
            </a:r>
          </a:p>
          <a:p>
            <a:r>
              <a:rPr lang="en-US" dirty="0"/>
              <a:t>Syntactic recency: The writer of the books is</a:t>
            </a:r>
          </a:p>
          <a:p>
            <a:endParaRPr lang="en-US" dirty="0">
              <a:solidFill>
                <a:schemeClr val="accent6">
                  <a:lumMod val="75000"/>
                </a:schemeClr>
              </a:solidFill>
            </a:endParaRPr>
          </a:p>
          <a:p>
            <a:r>
              <a:rPr lang="en-US" dirty="0"/>
              <a:t>Vanishing gradient problems may bias RNN-LMs towards learning from sequential recency, so they make this type of error more often than we’d like. </a:t>
            </a:r>
            <a:r>
              <a:rPr lang="en-US" dirty="0">
                <a:solidFill>
                  <a:schemeClr val="accent2">
                    <a:lumMod val="60000"/>
                    <a:lumOff val="40000"/>
                  </a:schemeClr>
                </a:solidFill>
              </a:rPr>
              <a:t>[</a:t>
            </a:r>
            <a:r>
              <a:rPr lang="en-US" dirty="0" err="1">
                <a:solidFill>
                  <a:schemeClr val="accent2">
                    <a:lumMod val="60000"/>
                    <a:lumOff val="40000"/>
                  </a:schemeClr>
                </a:solidFill>
              </a:rPr>
              <a:t>Linzen</a:t>
            </a:r>
            <a:r>
              <a:rPr lang="en-US" dirty="0">
                <a:solidFill>
                  <a:schemeClr val="accent2">
                    <a:lumMod val="60000"/>
                    <a:lumOff val="40000"/>
                  </a:schemeClr>
                </a:solidFill>
              </a:rPr>
              <a:t> et al 2016]</a:t>
            </a:r>
            <a:endParaRPr lang="en-IN" dirty="0">
              <a:solidFill>
                <a:schemeClr val="accent2">
                  <a:lumMod val="60000"/>
                  <a:lumOff val="40000"/>
                </a:schemeClr>
              </a:solidFill>
            </a:endParaRPr>
          </a:p>
        </p:txBody>
      </p:sp>
      <p:sp>
        <p:nvSpPr>
          <p:cNvPr id="9" name="Freeform: Shape 8">
            <a:extLst>
              <a:ext uri="{FF2B5EF4-FFF2-40B4-BE49-F238E27FC236}">
                <a16:creationId xmlns:a16="http://schemas.microsoft.com/office/drawing/2014/main" id="{900D6506-D2F8-4FFC-A4AD-C38C10911272}"/>
              </a:ext>
            </a:extLst>
          </p:cNvPr>
          <p:cNvSpPr/>
          <p:nvPr/>
        </p:nvSpPr>
        <p:spPr>
          <a:xfrm>
            <a:off x="7019925" y="2628900"/>
            <a:ext cx="714375" cy="285750"/>
          </a:xfrm>
          <a:custGeom>
            <a:avLst/>
            <a:gdLst>
              <a:gd name="connsiteX0" fmla="*/ 714375 w 714375"/>
              <a:gd name="connsiteY0" fmla="*/ 285750 h 285750"/>
              <a:gd name="connsiteX1" fmla="*/ 257175 w 714375"/>
              <a:gd name="connsiteY1" fmla="*/ 0 h 285750"/>
              <a:gd name="connsiteX2" fmla="*/ 0 w 714375"/>
              <a:gd name="connsiteY2" fmla="*/ 285750 h 285750"/>
              <a:gd name="connsiteX3" fmla="*/ 0 w 714375"/>
              <a:gd name="connsiteY3" fmla="*/ 285750 h 285750"/>
            </a:gdLst>
            <a:ahLst/>
            <a:cxnLst>
              <a:cxn ang="0">
                <a:pos x="connsiteX0" y="connsiteY0"/>
              </a:cxn>
              <a:cxn ang="0">
                <a:pos x="connsiteX1" y="connsiteY1"/>
              </a:cxn>
              <a:cxn ang="0">
                <a:pos x="connsiteX2" y="connsiteY2"/>
              </a:cxn>
              <a:cxn ang="0">
                <a:pos x="connsiteX3" y="connsiteY3"/>
              </a:cxn>
            </a:cxnLst>
            <a:rect l="l" t="t" r="r" b="b"/>
            <a:pathLst>
              <a:path w="714375" h="285750">
                <a:moveTo>
                  <a:pt x="714375" y="285750"/>
                </a:moveTo>
                <a:cubicBezTo>
                  <a:pt x="545306" y="142875"/>
                  <a:pt x="376237" y="0"/>
                  <a:pt x="257175" y="0"/>
                </a:cubicBezTo>
                <a:cubicBezTo>
                  <a:pt x="138113" y="0"/>
                  <a:pt x="0" y="285750"/>
                  <a:pt x="0" y="285750"/>
                </a:cubicBezTo>
                <a:lnTo>
                  <a:pt x="0" y="285750"/>
                </a:lnTo>
              </a:path>
            </a:pathLst>
          </a:custGeom>
          <a:noFill/>
          <a:ln w="28575">
            <a:solidFill>
              <a:schemeClr val="accent6">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Shape 9">
            <a:extLst>
              <a:ext uri="{FF2B5EF4-FFF2-40B4-BE49-F238E27FC236}">
                <a16:creationId xmlns:a16="http://schemas.microsoft.com/office/drawing/2014/main" id="{80BB1070-060F-48FB-AC85-E23644B2CA25}"/>
              </a:ext>
            </a:extLst>
          </p:cNvPr>
          <p:cNvSpPr/>
          <p:nvPr/>
        </p:nvSpPr>
        <p:spPr>
          <a:xfrm>
            <a:off x="4972050" y="3743325"/>
            <a:ext cx="2390775" cy="438150"/>
          </a:xfrm>
          <a:custGeom>
            <a:avLst/>
            <a:gdLst>
              <a:gd name="connsiteX0" fmla="*/ 2390775 w 2390775"/>
              <a:gd name="connsiteY0" fmla="*/ 0 h 781094"/>
              <a:gd name="connsiteX1" fmla="*/ 1057275 w 2390775"/>
              <a:gd name="connsiteY1" fmla="*/ 781050 h 781094"/>
              <a:gd name="connsiteX2" fmla="*/ 0 w 2390775"/>
              <a:gd name="connsiteY2" fmla="*/ 28575 h 781094"/>
            </a:gdLst>
            <a:ahLst/>
            <a:cxnLst>
              <a:cxn ang="0">
                <a:pos x="connsiteX0" y="connsiteY0"/>
              </a:cxn>
              <a:cxn ang="0">
                <a:pos x="connsiteX1" y="connsiteY1"/>
              </a:cxn>
              <a:cxn ang="0">
                <a:pos x="connsiteX2" y="connsiteY2"/>
              </a:cxn>
            </a:cxnLst>
            <a:rect l="l" t="t" r="r" b="b"/>
            <a:pathLst>
              <a:path w="2390775" h="781094">
                <a:moveTo>
                  <a:pt x="2390775" y="0"/>
                </a:moveTo>
                <a:cubicBezTo>
                  <a:pt x="1923256" y="388144"/>
                  <a:pt x="1455737" y="776288"/>
                  <a:pt x="1057275" y="781050"/>
                </a:cubicBezTo>
                <a:cubicBezTo>
                  <a:pt x="658812" y="785813"/>
                  <a:pt x="329406" y="407194"/>
                  <a:pt x="0" y="28575"/>
                </a:cubicBezTo>
              </a:path>
            </a:pathLst>
          </a:custGeom>
          <a:noFill/>
          <a:ln w="38100">
            <a:solidFill>
              <a:schemeClr val="accent6">
                <a:lumMod val="75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lide Number Placeholder 10">
            <a:extLst>
              <a:ext uri="{FF2B5EF4-FFF2-40B4-BE49-F238E27FC236}">
                <a16:creationId xmlns:a16="http://schemas.microsoft.com/office/drawing/2014/main" id="{147B859A-8260-454F-8BBD-399ECEB1767A}"/>
              </a:ext>
            </a:extLst>
          </p:cNvPr>
          <p:cNvSpPr>
            <a:spLocks noGrp="1"/>
          </p:cNvSpPr>
          <p:nvPr>
            <p:ph type="sldNum" sz="quarter" idx="12"/>
          </p:nvPr>
        </p:nvSpPr>
        <p:spPr/>
        <p:txBody>
          <a:bodyPr/>
          <a:lstStyle/>
          <a:p>
            <a:fld id="{0F893E13-5E8A-4CE6-A6ED-A96D49CB6F0B}" type="slidenum">
              <a:rPr lang="en-IN" smtClean="0"/>
              <a:t>33</a:t>
            </a:fld>
            <a:endParaRPr lang="en-IN"/>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218C359C-CFEF-743E-72AA-D69A8B6D6777}"/>
                  </a:ext>
                </a:extLst>
              </p14:cNvPr>
              <p14:cNvContentPartPr/>
              <p14:nvPr/>
            </p14:nvContentPartPr>
            <p14:xfrm>
              <a:off x="2802600" y="1512360"/>
              <a:ext cx="3526920" cy="837720"/>
            </p14:xfrm>
          </p:contentPart>
        </mc:Choice>
        <mc:Fallback>
          <p:pic>
            <p:nvPicPr>
              <p:cNvPr id="5" name="Ink 4">
                <a:extLst>
                  <a:ext uri="{FF2B5EF4-FFF2-40B4-BE49-F238E27FC236}">
                    <a16:creationId xmlns:a16="http://schemas.microsoft.com/office/drawing/2014/main" id="{218C359C-CFEF-743E-72AA-D69A8B6D6777}"/>
                  </a:ext>
                </a:extLst>
              </p:cNvPr>
              <p:cNvPicPr/>
              <p:nvPr/>
            </p:nvPicPr>
            <p:blipFill>
              <a:blip r:embed="rId3"/>
              <a:stretch>
                <a:fillRect/>
              </a:stretch>
            </p:blipFill>
            <p:spPr>
              <a:xfrm>
                <a:off x="2793240" y="1503000"/>
                <a:ext cx="3545640" cy="856440"/>
              </a:xfrm>
              <a:prstGeom prst="rect">
                <a:avLst/>
              </a:prstGeom>
            </p:spPr>
          </p:pic>
        </mc:Fallback>
      </mc:AlternateContent>
    </p:spTree>
    <p:extLst>
      <p:ext uri="{BB962C8B-B14F-4D97-AF65-F5344CB8AC3E}">
        <p14:creationId xmlns:p14="http://schemas.microsoft.com/office/powerpoint/2010/main" val="2016877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36AC6-FE7D-4D5E-B4AC-B4930AA359A6}"/>
              </a:ext>
            </a:extLst>
          </p:cNvPr>
          <p:cNvSpPr>
            <a:spLocks noGrp="1"/>
          </p:cNvSpPr>
          <p:nvPr>
            <p:ph type="title"/>
          </p:nvPr>
        </p:nvSpPr>
        <p:spPr/>
        <p:txBody>
          <a:bodyPr/>
          <a:lstStyle/>
          <a:p>
            <a:r>
              <a:rPr lang="en-US" dirty="0"/>
              <a:t>Why is exploding gradient a problem? </a:t>
            </a:r>
            <a:endParaRPr lang="en-IN" dirty="0"/>
          </a:p>
        </p:txBody>
      </p:sp>
      <p:sp>
        <p:nvSpPr>
          <p:cNvPr id="3" name="Content Placeholder 2">
            <a:extLst>
              <a:ext uri="{FF2B5EF4-FFF2-40B4-BE49-F238E27FC236}">
                <a16:creationId xmlns:a16="http://schemas.microsoft.com/office/drawing/2014/main" id="{78247C8C-51FB-4B64-857C-5EA2F515A0F5}"/>
              </a:ext>
            </a:extLst>
          </p:cNvPr>
          <p:cNvSpPr>
            <a:spLocks noGrp="1"/>
          </p:cNvSpPr>
          <p:nvPr>
            <p:ph idx="1"/>
          </p:nvPr>
        </p:nvSpPr>
        <p:spPr/>
        <p:txBody>
          <a:bodyPr>
            <a:normAutofit lnSpcReduction="10000"/>
          </a:bodyPr>
          <a:lstStyle/>
          <a:p>
            <a:r>
              <a:rPr lang="en-US" dirty="0"/>
              <a:t>If the gradient becomes too big, then the SGD update step becomes too big: </a:t>
            </a:r>
          </a:p>
          <a:p>
            <a:endParaRPr lang="en-US" dirty="0"/>
          </a:p>
          <a:p>
            <a:endParaRPr lang="en-US" dirty="0"/>
          </a:p>
          <a:p>
            <a:endParaRPr lang="en-US" dirty="0"/>
          </a:p>
          <a:p>
            <a:r>
              <a:rPr lang="en-US" dirty="0"/>
              <a:t>This can cause bad updates: we take too large a step and reach a bad parameter configuration (with large loss)</a:t>
            </a:r>
          </a:p>
          <a:p>
            <a:endParaRPr lang="en-IN" dirty="0"/>
          </a:p>
          <a:p>
            <a:r>
              <a:rPr lang="en-US" dirty="0"/>
              <a:t>In the worst case, this will result in </a:t>
            </a:r>
            <a:r>
              <a:rPr lang="en-US" i="1" dirty="0"/>
              <a:t>Inf</a:t>
            </a:r>
            <a:r>
              <a:rPr lang="en-US" dirty="0"/>
              <a:t> or </a:t>
            </a:r>
            <a:r>
              <a:rPr lang="en-US" i="1" dirty="0" err="1"/>
              <a:t>NaN</a:t>
            </a:r>
            <a:r>
              <a:rPr lang="en-US" dirty="0"/>
              <a:t> in your network (then you have to restart training from an earlier checkpoint) </a:t>
            </a:r>
          </a:p>
        </p:txBody>
      </p:sp>
      <p:pic>
        <p:nvPicPr>
          <p:cNvPr id="4" name="Picture 3">
            <a:extLst>
              <a:ext uri="{FF2B5EF4-FFF2-40B4-BE49-F238E27FC236}">
                <a16:creationId xmlns:a16="http://schemas.microsoft.com/office/drawing/2014/main" id="{2855AF8F-AA65-4081-951E-8F2AA9CF2C23}"/>
              </a:ext>
            </a:extLst>
          </p:cNvPr>
          <p:cNvPicPr>
            <a:picLocks noChangeAspect="1"/>
          </p:cNvPicPr>
          <p:nvPr/>
        </p:nvPicPr>
        <p:blipFill>
          <a:blip r:embed="rId2"/>
          <a:stretch>
            <a:fillRect/>
          </a:stretch>
        </p:blipFill>
        <p:spPr>
          <a:xfrm>
            <a:off x="3824287" y="2533650"/>
            <a:ext cx="4543425" cy="1333715"/>
          </a:xfrm>
          <a:prstGeom prst="rect">
            <a:avLst/>
          </a:prstGeom>
        </p:spPr>
      </p:pic>
      <p:sp>
        <p:nvSpPr>
          <p:cNvPr id="6" name="Slide Number Placeholder 5">
            <a:extLst>
              <a:ext uri="{FF2B5EF4-FFF2-40B4-BE49-F238E27FC236}">
                <a16:creationId xmlns:a16="http://schemas.microsoft.com/office/drawing/2014/main" id="{685D2D9D-DA7F-4EFA-8BD7-C0A67F5C3A8C}"/>
              </a:ext>
            </a:extLst>
          </p:cNvPr>
          <p:cNvSpPr>
            <a:spLocks noGrp="1"/>
          </p:cNvSpPr>
          <p:nvPr>
            <p:ph type="sldNum" sz="quarter" idx="12"/>
          </p:nvPr>
        </p:nvSpPr>
        <p:spPr/>
        <p:txBody>
          <a:bodyPr/>
          <a:lstStyle/>
          <a:p>
            <a:fld id="{0F893E13-5E8A-4CE6-A6ED-A96D49CB6F0B}" type="slidenum">
              <a:rPr lang="en-IN" smtClean="0"/>
              <a:t>34</a:t>
            </a:fld>
            <a:endParaRPr lang="en-IN"/>
          </a:p>
        </p:txBody>
      </p:sp>
    </p:spTree>
    <p:extLst>
      <p:ext uri="{BB962C8B-B14F-4D97-AF65-F5344CB8AC3E}">
        <p14:creationId xmlns:p14="http://schemas.microsoft.com/office/powerpoint/2010/main" val="34055508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581AB-1BD1-4230-AFFB-B786A12DA4CD}"/>
              </a:ext>
            </a:extLst>
          </p:cNvPr>
          <p:cNvSpPr>
            <a:spLocks noGrp="1"/>
          </p:cNvSpPr>
          <p:nvPr>
            <p:ph type="title"/>
          </p:nvPr>
        </p:nvSpPr>
        <p:spPr/>
        <p:txBody>
          <a:bodyPr/>
          <a:lstStyle/>
          <a:p>
            <a:r>
              <a:rPr lang="en-US" dirty="0"/>
              <a:t>Solution: Gradient clipping</a:t>
            </a:r>
            <a:endParaRPr lang="en-IN" dirty="0"/>
          </a:p>
        </p:txBody>
      </p:sp>
      <p:sp>
        <p:nvSpPr>
          <p:cNvPr id="3" name="Content Placeholder 2">
            <a:extLst>
              <a:ext uri="{FF2B5EF4-FFF2-40B4-BE49-F238E27FC236}">
                <a16:creationId xmlns:a16="http://schemas.microsoft.com/office/drawing/2014/main" id="{7FC0C373-48A1-4CE1-B687-C62E3B6C30A1}"/>
              </a:ext>
            </a:extLst>
          </p:cNvPr>
          <p:cNvSpPr>
            <a:spLocks noGrp="1"/>
          </p:cNvSpPr>
          <p:nvPr>
            <p:ph idx="1"/>
          </p:nvPr>
        </p:nvSpPr>
        <p:spPr/>
        <p:txBody>
          <a:bodyPr/>
          <a:lstStyle/>
          <a:p>
            <a:r>
              <a:rPr lang="en-US" dirty="0"/>
              <a:t>Gradient clipping: if the norm of the gradient is greater than some threshold, scale it down before applying SGD update</a:t>
            </a:r>
          </a:p>
          <a:p>
            <a:endParaRPr lang="en-US" dirty="0"/>
          </a:p>
          <a:p>
            <a:endParaRPr lang="en-US" dirty="0"/>
          </a:p>
          <a:p>
            <a:endParaRPr lang="en-US" dirty="0"/>
          </a:p>
          <a:p>
            <a:endParaRPr lang="en-US" dirty="0"/>
          </a:p>
          <a:p>
            <a:endParaRPr lang="en-US" dirty="0"/>
          </a:p>
          <a:p>
            <a:r>
              <a:rPr lang="en-US" dirty="0"/>
              <a:t>Idea: take a step in the same direction, but a smaller step</a:t>
            </a:r>
            <a:endParaRPr lang="en-IN" dirty="0"/>
          </a:p>
        </p:txBody>
      </p:sp>
      <p:pic>
        <p:nvPicPr>
          <p:cNvPr id="4" name="Picture 3">
            <a:extLst>
              <a:ext uri="{FF2B5EF4-FFF2-40B4-BE49-F238E27FC236}">
                <a16:creationId xmlns:a16="http://schemas.microsoft.com/office/drawing/2014/main" id="{FD0D8CF7-096B-4881-8717-07CB4E78A7D3}"/>
              </a:ext>
            </a:extLst>
          </p:cNvPr>
          <p:cNvPicPr>
            <a:picLocks noChangeAspect="1"/>
          </p:cNvPicPr>
          <p:nvPr/>
        </p:nvPicPr>
        <p:blipFill>
          <a:blip r:embed="rId2"/>
          <a:stretch>
            <a:fillRect/>
          </a:stretch>
        </p:blipFill>
        <p:spPr>
          <a:xfrm>
            <a:off x="2571750" y="2690812"/>
            <a:ext cx="7048500" cy="2047875"/>
          </a:xfrm>
          <a:prstGeom prst="rect">
            <a:avLst/>
          </a:prstGeom>
        </p:spPr>
      </p:pic>
      <p:sp>
        <p:nvSpPr>
          <p:cNvPr id="5" name="Slide Number Placeholder 4">
            <a:extLst>
              <a:ext uri="{FF2B5EF4-FFF2-40B4-BE49-F238E27FC236}">
                <a16:creationId xmlns:a16="http://schemas.microsoft.com/office/drawing/2014/main" id="{7B8B77B9-3DE8-43E6-AE31-F210CFC9B4CE}"/>
              </a:ext>
            </a:extLst>
          </p:cNvPr>
          <p:cNvSpPr>
            <a:spLocks noGrp="1"/>
          </p:cNvSpPr>
          <p:nvPr>
            <p:ph type="sldNum" sz="quarter" idx="12"/>
          </p:nvPr>
        </p:nvSpPr>
        <p:spPr/>
        <p:txBody>
          <a:bodyPr/>
          <a:lstStyle/>
          <a:p>
            <a:fld id="{0F893E13-5E8A-4CE6-A6ED-A96D49CB6F0B}" type="slidenum">
              <a:rPr lang="en-IN" smtClean="0"/>
              <a:t>35</a:t>
            </a:fld>
            <a:endParaRPr lang="en-IN"/>
          </a:p>
        </p:txBody>
      </p:sp>
    </p:spTree>
    <p:extLst>
      <p:ext uri="{BB962C8B-B14F-4D97-AF65-F5344CB8AC3E}">
        <p14:creationId xmlns:p14="http://schemas.microsoft.com/office/powerpoint/2010/main" val="824474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7947C-EFEC-4D9E-AAF7-5D8A67499BA4}"/>
              </a:ext>
            </a:extLst>
          </p:cNvPr>
          <p:cNvSpPr>
            <a:spLocks noGrp="1"/>
          </p:cNvSpPr>
          <p:nvPr>
            <p:ph type="title"/>
          </p:nvPr>
        </p:nvSpPr>
        <p:spPr/>
        <p:txBody>
          <a:bodyPr/>
          <a:lstStyle/>
          <a:p>
            <a:r>
              <a:rPr lang="en-IN" dirty="0"/>
              <a:t>Gradient clipping</a:t>
            </a:r>
          </a:p>
        </p:txBody>
      </p:sp>
      <p:sp>
        <p:nvSpPr>
          <p:cNvPr id="3" name="Content Placeholder 2">
            <a:extLst>
              <a:ext uri="{FF2B5EF4-FFF2-40B4-BE49-F238E27FC236}">
                <a16:creationId xmlns:a16="http://schemas.microsoft.com/office/drawing/2014/main" id="{3258B87E-9CF8-42BE-9286-22E406D6D168}"/>
              </a:ext>
            </a:extLst>
          </p:cNvPr>
          <p:cNvSpPr>
            <a:spLocks noGrp="1"/>
          </p:cNvSpPr>
          <p:nvPr>
            <p:ph idx="1"/>
          </p:nvPr>
        </p:nvSpPr>
        <p:spPr>
          <a:xfrm>
            <a:off x="409575" y="4095750"/>
            <a:ext cx="10515600" cy="2624138"/>
          </a:xfrm>
        </p:spPr>
        <p:txBody>
          <a:bodyPr>
            <a:normAutofit fontScale="85000" lnSpcReduction="10000"/>
          </a:bodyPr>
          <a:lstStyle/>
          <a:p>
            <a:r>
              <a:rPr lang="en-US" dirty="0"/>
              <a:t>This shows the loss surface of a simple RNN (hidden state is a scalar not a vector) </a:t>
            </a:r>
          </a:p>
          <a:p>
            <a:r>
              <a:rPr lang="en-US" dirty="0"/>
              <a:t>The “cliff” is dangerous because it has steep gradient </a:t>
            </a:r>
          </a:p>
          <a:p>
            <a:r>
              <a:rPr lang="en-US" dirty="0"/>
              <a:t>On the left, gradient descent takes two very big steps due to steep gradient, resulting in climbing the cliff then shooting off to the right (both bad updates) </a:t>
            </a:r>
          </a:p>
          <a:p>
            <a:r>
              <a:rPr lang="en-US" dirty="0"/>
              <a:t>On the right, gradient clipping reduces the size of those steps, so effect is less drastic</a:t>
            </a:r>
            <a:endParaRPr lang="en-IN" dirty="0"/>
          </a:p>
        </p:txBody>
      </p:sp>
      <p:pic>
        <p:nvPicPr>
          <p:cNvPr id="4" name="Picture 3">
            <a:extLst>
              <a:ext uri="{FF2B5EF4-FFF2-40B4-BE49-F238E27FC236}">
                <a16:creationId xmlns:a16="http://schemas.microsoft.com/office/drawing/2014/main" id="{2918ED92-4937-4C44-A082-4B68212BB194}"/>
              </a:ext>
            </a:extLst>
          </p:cNvPr>
          <p:cNvPicPr>
            <a:picLocks noChangeAspect="1"/>
          </p:cNvPicPr>
          <p:nvPr/>
        </p:nvPicPr>
        <p:blipFill>
          <a:blip r:embed="rId2"/>
          <a:stretch>
            <a:fillRect/>
          </a:stretch>
        </p:blipFill>
        <p:spPr>
          <a:xfrm>
            <a:off x="3748087" y="1376363"/>
            <a:ext cx="5148263" cy="2616080"/>
          </a:xfrm>
          <a:prstGeom prst="rect">
            <a:avLst/>
          </a:prstGeom>
        </p:spPr>
      </p:pic>
      <p:sp>
        <p:nvSpPr>
          <p:cNvPr id="5" name="Slide Number Placeholder 4">
            <a:extLst>
              <a:ext uri="{FF2B5EF4-FFF2-40B4-BE49-F238E27FC236}">
                <a16:creationId xmlns:a16="http://schemas.microsoft.com/office/drawing/2014/main" id="{6F2834CA-C0F9-45E8-80ED-A673220BED97}"/>
              </a:ext>
            </a:extLst>
          </p:cNvPr>
          <p:cNvSpPr>
            <a:spLocks noGrp="1"/>
          </p:cNvSpPr>
          <p:nvPr>
            <p:ph type="sldNum" sz="quarter" idx="12"/>
          </p:nvPr>
        </p:nvSpPr>
        <p:spPr/>
        <p:txBody>
          <a:bodyPr/>
          <a:lstStyle/>
          <a:p>
            <a:fld id="{0F893E13-5E8A-4CE6-A6ED-A96D49CB6F0B}" type="slidenum">
              <a:rPr lang="en-IN" smtClean="0"/>
              <a:t>36</a:t>
            </a:fld>
            <a:endParaRPr lang="en-IN"/>
          </a:p>
        </p:txBody>
      </p:sp>
    </p:spTree>
    <p:extLst>
      <p:ext uri="{BB962C8B-B14F-4D97-AF65-F5344CB8AC3E}">
        <p14:creationId xmlns:p14="http://schemas.microsoft.com/office/powerpoint/2010/main" val="178527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CE609-1CF0-482E-BA21-1F688A1A931C}"/>
              </a:ext>
            </a:extLst>
          </p:cNvPr>
          <p:cNvSpPr>
            <a:spLocks noGrp="1"/>
          </p:cNvSpPr>
          <p:nvPr>
            <p:ph type="title"/>
          </p:nvPr>
        </p:nvSpPr>
        <p:spPr/>
        <p:txBody>
          <a:bodyPr/>
          <a:lstStyle/>
          <a:p>
            <a:r>
              <a:rPr lang="en-US" dirty="0"/>
              <a:t>How to fix vanishing gradient problem? </a:t>
            </a:r>
            <a:endParaRPr lang="en-IN" dirty="0"/>
          </a:p>
        </p:txBody>
      </p:sp>
      <p:sp>
        <p:nvSpPr>
          <p:cNvPr id="3" name="Content Placeholder 2">
            <a:extLst>
              <a:ext uri="{FF2B5EF4-FFF2-40B4-BE49-F238E27FC236}">
                <a16:creationId xmlns:a16="http://schemas.microsoft.com/office/drawing/2014/main" id="{DEE89308-0461-4600-B515-F325AD267FAE}"/>
              </a:ext>
            </a:extLst>
          </p:cNvPr>
          <p:cNvSpPr>
            <a:spLocks noGrp="1"/>
          </p:cNvSpPr>
          <p:nvPr>
            <p:ph idx="1"/>
          </p:nvPr>
        </p:nvSpPr>
        <p:spPr/>
        <p:txBody>
          <a:bodyPr/>
          <a:lstStyle/>
          <a:p>
            <a:r>
              <a:rPr lang="en-US" dirty="0"/>
              <a:t>The main problem is that it’s too difficult for the RNN to learn to preserve information over many timesteps</a:t>
            </a:r>
          </a:p>
          <a:p>
            <a:endParaRPr lang="en-US" dirty="0"/>
          </a:p>
          <a:p>
            <a:r>
              <a:rPr lang="en-US" dirty="0"/>
              <a:t>In a vanilla RNN, the hidden state is constantly being rewritten</a:t>
            </a:r>
          </a:p>
          <a:p>
            <a:endParaRPr lang="en-US" dirty="0"/>
          </a:p>
          <a:p>
            <a:endParaRPr lang="en-US" dirty="0"/>
          </a:p>
          <a:p>
            <a:r>
              <a:rPr lang="en-US" dirty="0"/>
              <a:t>How about a RNN with separate memory? </a:t>
            </a:r>
            <a:endParaRPr lang="en-IN" dirty="0"/>
          </a:p>
        </p:txBody>
      </p:sp>
      <p:sp>
        <p:nvSpPr>
          <p:cNvPr id="4" name="Slide Number Placeholder 3">
            <a:extLst>
              <a:ext uri="{FF2B5EF4-FFF2-40B4-BE49-F238E27FC236}">
                <a16:creationId xmlns:a16="http://schemas.microsoft.com/office/drawing/2014/main" id="{1D2A1956-F2E4-4382-970D-A87DE1DEF0AE}"/>
              </a:ext>
            </a:extLst>
          </p:cNvPr>
          <p:cNvSpPr>
            <a:spLocks noGrp="1"/>
          </p:cNvSpPr>
          <p:nvPr>
            <p:ph type="sldNum" sz="quarter" idx="12"/>
          </p:nvPr>
        </p:nvSpPr>
        <p:spPr/>
        <p:txBody>
          <a:bodyPr/>
          <a:lstStyle/>
          <a:p>
            <a:fld id="{0F893E13-5E8A-4CE6-A6ED-A96D49CB6F0B}" type="slidenum">
              <a:rPr lang="en-IN" smtClean="0"/>
              <a:t>37</a:t>
            </a:fld>
            <a:endParaRPr lang="en-IN"/>
          </a:p>
        </p:txBody>
      </p:sp>
    </p:spTree>
    <p:extLst>
      <p:ext uri="{BB962C8B-B14F-4D97-AF65-F5344CB8AC3E}">
        <p14:creationId xmlns:p14="http://schemas.microsoft.com/office/powerpoint/2010/main" val="26258977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5C7D-D626-4539-9FDF-B7B7D75ED65C}"/>
              </a:ext>
            </a:extLst>
          </p:cNvPr>
          <p:cNvSpPr>
            <a:spLocks noGrp="1"/>
          </p:cNvSpPr>
          <p:nvPr>
            <p:ph type="title"/>
          </p:nvPr>
        </p:nvSpPr>
        <p:spPr/>
        <p:txBody>
          <a:bodyPr/>
          <a:lstStyle/>
          <a:p>
            <a:r>
              <a:rPr lang="en-US" dirty="0"/>
              <a:t>Gated Recurrent Unit </a:t>
            </a:r>
            <a:r>
              <a:rPr lang="en-IN" dirty="0"/>
              <a:t>(GRU) </a:t>
            </a:r>
          </a:p>
        </p:txBody>
      </p:sp>
      <p:sp>
        <p:nvSpPr>
          <p:cNvPr id="3" name="Content Placeholder 2">
            <a:extLst>
              <a:ext uri="{FF2B5EF4-FFF2-40B4-BE49-F238E27FC236}">
                <a16:creationId xmlns:a16="http://schemas.microsoft.com/office/drawing/2014/main" id="{C3B163A5-7988-4ADF-87C9-0691A0CD348B}"/>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C943DB50-3C07-4AE0-8CC0-D2623DB9EA77}"/>
              </a:ext>
            </a:extLst>
          </p:cNvPr>
          <p:cNvSpPr>
            <a:spLocks noGrp="1"/>
          </p:cNvSpPr>
          <p:nvPr>
            <p:ph type="sldNum" sz="quarter" idx="12"/>
          </p:nvPr>
        </p:nvSpPr>
        <p:spPr/>
        <p:txBody>
          <a:bodyPr/>
          <a:lstStyle/>
          <a:p>
            <a:fld id="{0F893E13-5E8A-4CE6-A6ED-A96D49CB6F0B}" type="slidenum">
              <a:rPr lang="en-IN" smtClean="0"/>
              <a:t>38</a:t>
            </a:fld>
            <a:endParaRPr lang="en-IN"/>
          </a:p>
        </p:txBody>
      </p:sp>
    </p:spTree>
    <p:extLst>
      <p:ext uri="{BB962C8B-B14F-4D97-AF65-F5344CB8AC3E}">
        <p14:creationId xmlns:p14="http://schemas.microsoft.com/office/powerpoint/2010/main" val="672907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82677-B5F2-44BB-A21E-D14EAD1EC726}"/>
              </a:ext>
            </a:extLst>
          </p:cNvPr>
          <p:cNvSpPr>
            <a:spLocks noGrp="1"/>
          </p:cNvSpPr>
          <p:nvPr>
            <p:ph type="title"/>
          </p:nvPr>
        </p:nvSpPr>
        <p:spPr>
          <a:xfrm>
            <a:off x="733425" y="18255"/>
            <a:ext cx="10515600" cy="1325563"/>
          </a:xfrm>
        </p:spPr>
        <p:txBody>
          <a:bodyPr/>
          <a:lstStyle/>
          <a:p>
            <a:r>
              <a:rPr lang="en-IN" dirty="0"/>
              <a:t>Gated Recurrent Units (GRU) </a:t>
            </a:r>
          </a:p>
        </p:txBody>
      </p:sp>
      <p:sp>
        <p:nvSpPr>
          <p:cNvPr id="3" name="Content Placeholder 2">
            <a:extLst>
              <a:ext uri="{FF2B5EF4-FFF2-40B4-BE49-F238E27FC236}">
                <a16:creationId xmlns:a16="http://schemas.microsoft.com/office/drawing/2014/main" id="{FA98BCF9-7135-4122-BC21-4FC1AE9789E0}"/>
              </a:ext>
            </a:extLst>
          </p:cNvPr>
          <p:cNvSpPr>
            <a:spLocks noGrp="1"/>
          </p:cNvSpPr>
          <p:nvPr>
            <p:ph idx="1"/>
          </p:nvPr>
        </p:nvSpPr>
        <p:spPr>
          <a:xfrm>
            <a:off x="838200" y="1219200"/>
            <a:ext cx="10515600" cy="4957763"/>
          </a:xfrm>
        </p:spPr>
        <p:txBody>
          <a:bodyPr/>
          <a:lstStyle/>
          <a:p>
            <a:r>
              <a:rPr lang="en-US" dirty="0"/>
              <a:t>Proposed by Cho et al. in 2014 as a simpler alternative to the LSTM. </a:t>
            </a:r>
          </a:p>
          <a:p>
            <a:pPr lvl="1"/>
            <a:r>
              <a:rPr lang="en-US" dirty="0"/>
              <a:t>On each timestep t we have input and hidden state (no cell state).</a:t>
            </a:r>
            <a:endParaRPr lang="en-IN" dirty="0"/>
          </a:p>
        </p:txBody>
      </p:sp>
      <p:pic>
        <p:nvPicPr>
          <p:cNvPr id="4" name="Picture 3">
            <a:extLst>
              <a:ext uri="{FF2B5EF4-FFF2-40B4-BE49-F238E27FC236}">
                <a16:creationId xmlns:a16="http://schemas.microsoft.com/office/drawing/2014/main" id="{4892C327-9403-4CA7-90C0-C3FA8ABBBDBB}"/>
              </a:ext>
            </a:extLst>
          </p:cNvPr>
          <p:cNvPicPr>
            <a:picLocks noChangeAspect="1"/>
          </p:cNvPicPr>
          <p:nvPr/>
        </p:nvPicPr>
        <p:blipFill>
          <a:blip r:embed="rId2"/>
          <a:stretch>
            <a:fillRect/>
          </a:stretch>
        </p:blipFill>
        <p:spPr>
          <a:xfrm>
            <a:off x="2114549" y="2343490"/>
            <a:ext cx="8810625" cy="4296229"/>
          </a:xfrm>
          <a:prstGeom prst="rect">
            <a:avLst/>
          </a:prstGeom>
        </p:spPr>
      </p:pic>
      <p:sp>
        <p:nvSpPr>
          <p:cNvPr id="5" name="Slide Number Placeholder 4">
            <a:extLst>
              <a:ext uri="{FF2B5EF4-FFF2-40B4-BE49-F238E27FC236}">
                <a16:creationId xmlns:a16="http://schemas.microsoft.com/office/drawing/2014/main" id="{055621F7-197A-43A7-8766-BAA61FDAE341}"/>
              </a:ext>
            </a:extLst>
          </p:cNvPr>
          <p:cNvSpPr>
            <a:spLocks noGrp="1"/>
          </p:cNvSpPr>
          <p:nvPr>
            <p:ph type="sldNum" sz="quarter" idx="12"/>
          </p:nvPr>
        </p:nvSpPr>
        <p:spPr/>
        <p:txBody>
          <a:bodyPr/>
          <a:lstStyle/>
          <a:p>
            <a:fld id="{0F893E13-5E8A-4CE6-A6ED-A96D49CB6F0B}" type="slidenum">
              <a:rPr lang="en-IN" smtClean="0"/>
              <a:t>39</a:t>
            </a:fld>
            <a:endParaRPr lang="en-IN"/>
          </a:p>
        </p:txBody>
      </p:sp>
    </p:spTree>
    <p:extLst>
      <p:ext uri="{BB962C8B-B14F-4D97-AF65-F5344CB8AC3E}">
        <p14:creationId xmlns:p14="http://schemas.microsoft.com/office/powerpoint/2010/main" val="3546019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D6EB9-6C8C-439E-82DC-F131675A4FE9}"/>
              </a:ext>
            </a:extLst>
          </p:cNvPr>
          <p:cNvSpPr>
            <a:spLocks noGrp="1"/>
          </p:cNvSpPr>
          <p:nvPr>
            <p:ph type="title"/>
          </p:nvPr>
        </p:nvSpPr>
        <p:spPr/>
        <p:txBody>
          <a:bodyPr/>
          <a:lstStyle/>
          <a:p>
            <a:r>
              <a:rPr lang="en-US" dirty="0"/>
              <a:t>n-Gram Language Model</a:t>
            </a:r>
            <a:endParaRPr lang="en-IN" dirty="0"/>
          </a:p>
        </p:txBody>
      </p:sp>
      <p:sp>
        <p:nvSpPr>
          <p:cNvPr id="3" name="Content Placeholder 2">
            <a:extLst>
              <a:ext uri="{FF2B5EF4-FFF2-40B4-BE49-F238E27FC236}">
                <a16:creationId xmlns:a16="http://schemas.microsoft.com/office/drawing/2014/main" id="{8A148614-6E46-4D58-BD6E-472C67D4129A}"/>
              </a:ext>
            </a:extLst>
          </p:cNvPr>
          <p:cNvSpPr>
            <a:spLocks noGrp="1"/>
          </p:cNvSpPr>
          <p:nvPr>
            <p:ph idx="1"/>
          </p:nvPr>
        </p:nvSpPr>
        <p:spPr>
          <a:xfrm>
            <a:off x="414067" y="1825625"/>
            <a:ext cx="11378241" cy="4351338"/>
          </a:xfrm>
        </p:spPr>
        <p:txBody>
          <a:bodyPr>
            <a:normAutofit fontScale="92500" lnSpcReduction="20000"/>
          </a:bodyPr>
          <a:lstStyle/>
          <a:p>
            <a:pPr marL="0" indent="0">
              <a:buNone/>
            </a:pPr>
            <a:r>
              <a:rPr lang="en-IN" dirty="0"/>
              <a:t>	</a:t>
            </a:r>
            <a:r>
              <a:rPr lang="en-IN" i="1" dirty="0">
                <a:solidFill>
                  <a:schemeClr val="accent6">
                    <a:lumMod val="75000"/>
                  </a:schemeClr>
                </a:solidFill>
              </a:rPr>
              <a:t>the students opened their ______</a:t>
            </a:r>
          </a:p>
          <a:p>
            <a:endParaRPr lang="en-US" dirty="0"/>
          </a:p>
          <a:p>
            <a:r>
              <a:rPr lang="en-US" dirty="0"/>
              <a:t>Question: How to learn a Language Model? </a:t>
            </a:r>
          </a:p>
          <a:p>
            <a:r>
              <a:rPr lang="en-US" dirty="0"/>
              <a:t>Answer (pre- Deep Learning): learn an n-gram Language Model!</a:t>
            </a:r>
          </a:p>
          <a:p>
            <a:r>
              <a:rPr lang="en-US" dirty="0"/>
              <a:t>Definition: A n-gram is a chunk of n consecutive words. </a:t>
            </a:r>
          </a:p>
          <a:p>
            <a:pPr lvl="1"/>
            <a:r>
              <a:rPr lang="en-US" dirty="0"/>
              <a:t>unigrams: “the”, “students”, “opened”, ”their” </a:t>
            </a:r>
          </a:p>
          <a:p>
            <a:pPr lvl="1"/>
            <a:r>
              <a:rPr lang="en-US" dirty="0"/>
              <a:t>bigrams: “the students”, “students opened”, “opened their” </a:t>
            </a:r>
          </a:p>
          <a:p>
            <a:pPr lvl="1"/>
            <a:r>
              <a:rPr lang="en-US" dirty="0"/>
              <a:t>trigrams: “the students opened”, “students opened their” </a:t>
            </a:r>
          </a:p>
          <a:p>
            <a:pPr lvl="1"/>
            <a:r>
              <a:rPr lang="en-US" dirty="0"/>
              <a:t>4-grams: “the students opened their”</a:t>
            </a:r>
          </a:p>
          <a:p>
            <a:endParaRPr lang="en-US" dirty="0"/>
          </a:p>
          <a:p>
            <a:r>
              <a:rPr lang="en-US" dirty="0"/>
              <a:t>Idea: Collect statistics about how frequent different n-grams are, and use these to predict next word.</a:t>
            </a:r>
            <a:endParaRPr lang="en-IN" dirty="0"/>
          </a:p>
        </p:txBody>
      </p:sp>
      <p:sp>
        <p:nvSpPr>
          <p:cNvPr id="4" name="Slide Number Placeholder 3">
            <a:extLst>
              <a:ext uri="{FF2B5EF4-FFF2-40B4-BE49-F238E27FC236}">
                <a16:creationId xmlns:a16="http://schemas.microsoft.com/office/drawing/2014/main" id="{54C0CF93-3C0D-4E7E-B53F-0338AB8F9CD6}"/>
              </a:ext>
            </a:extLst>
          </p:cNvPr>
          <p:cNvSpPr>
            <a:spLocks noGrp="1"/>
          </p:cNvSpPr>
          <p:nvPr>
            <p:ph type="sldNum" sz="quarter" idx="12"/>
          </p:nvPr>
        </p:nvSpPr>
        <p:spPr/>
        <p:txBody>
          <a:bodyPr/>
          <a:lstStyle/>
          <a:p>
            <a:fld id="{0F893E13-5E8A-4CE6-A6ED-A96D49CB6F0B}" type="slidenum">
              <a:rPr lang="en-IN" smtClean="0"/>
              <a:t>4</a:t>
            </a:fld>
            <a:endParaRPr lang="en-IN"/>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9297508E-133B-E3E7-2DF2-8DE394AB8F5D}"/>
                  </a:ext>
                </a:extLst>
              </p14:cNvPr>
              <p14:cNvContentPartPr/>
              <p14:nvPr/>
            </p14:nvContentPartPr>
            <p14:xfrm>
              <a:off x="872640" y="259200"/>
              <a:ext cx="9541080" cy="4116600"/>
            </p14:xfrm>
          </p:contentPart>
        </mc:Choice>
        <mc:Fallback>
          <p:pic>
            <p:nvPicPr>
              <p:cNvPr id="6" name="Ink 5">
                <a:extLst>
                  <a:ext uri="{FF2B5EF4-FFF2-40B4-BE49-F238E27FC236}">
                    <a16:creationId xmlns:a16="http://schemas.microsoft.com/office/drawing/2014/main" id="{9297508E-133B-E3E7-2DF2-8DE394AB8F5D}"/>
                  </a:ext>
                </a:extLst>
              </p:cNvPr>
              <p:cNvPicPr/>
              <p:nvPr/>
            </p:nvPicPr>
            <p:blipFill>
              <a:blip r:embed="rId3"/>
              <a:stretch>
                <a:fillRect/>
              </a:stretch>
            </p:blipFill>
            <p:spPr>
              <a:xfrm>
                <a:off x="863280" y="249840"/>
                <a:ext cx="9559800" cy="4135320"/>
              </a:xfrm>
              <a:prstGeom prst="rect">
                <a:avLst/>
              </a:prstGeom>
            </p:spPr>
          </p:pic>
        </mc:Fallback>
      </mc:AlternateContent>
    </p:spTree>
    <p:extLst>
      <p:ext uri="{BB962C8B-B14F-4D97-AF65-F5344CB8AC3E}">
        <p14:creationId xmlns:p14="http://schemas.microsoft.com/office/powerpoint/2010/main" val="9786697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34C9-3B5C-42F4-B0B3-F7A375DFC7D1}"/>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Long Short-Term Memory (LSTM)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DCBED6-D22E-4993-BC67-DA129A53E5A6}"/>
                  </a:ext>
                </a:extLst>
              </p:cNvPr>
              <p:cNvSpPr>
                <a:spLocks noGrp="1"/>
              </p:cNvSpPr>
              <p:nvPr>
                <p:ph idx="1"/>
              </p:nvPr>
            </p:nvSpPr>
            <p:spPr/>
            <p:txBody>
              <a:bodyPr>
                <a:normAutofit fontScale="92500" lnSpcReduction="10000"/>
              </a:bodyPr>
              <a:lstStyle/>
              <a:p>
                <a:r>
                  <a:rPr lang="en-US" dirty="0"/>
                  <a:t>A type of RNN proposed in 1997 as a solution to the vanishing gradients problem. </a:t>
                </a:r>
              </a:p>
              <a:p>
                <a:r>
                  <a:rPr lang="en-US" dirty="0"/>
                  <a:t>On step t, there is a hidden state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𝑡</m:t>
                        </m:r>
                      </m:sup>
                    </m:sSup>
                  </m:oMath>
                </a14:m>
                <a:r>
                  <a:rPr lang="en-US" dirty="0"/>
                  <a:t> and a cell state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𝑡</m:t>
                        </m:r>
                      </m:sup>
                    </m:sSup>
                  </m:oMath>
                </a14:m>
                <a:endParaRPr lang="en-IN" dirty="0"/>
              </a:p>
              <a:p>
                <a:r>
                  <a:rPr lang="en-US" dirty="0"/>
                  <a:t>Both are vectors length n </a:t>
                </a:r>
              </a:p>
              <a:p>
                <a:pPr lvl="1"/>
                <a:r>
                  <a:rPr lang="en-US" dirty="0"/>
                  <a:t>The cell stores long-term information </a:t>
                </a:r>
              </a:p>
              <a:p>
                <a:pPr lvl="1"/>
                <a:r>
                  <a:rPr lang="en-US" dirty="0"/>
                  <a:t>The LSTM can erase, write and read information from the cell</a:t>
                </a:r>
              </a:p>
              <a:p>
                <a:r>
                  <a:rPr lang="en-US" dirty="0"/>
                  <a:t>The selection of which information is erased/written/read is controlled by three corresponding gates</a:t>
                </a:r>
              </a:p>
              <a:p>
                <a:pPr lvl="1"/>
                <a:r>
                  <a:rPr lang="en-US" dirty="0"/>
                  <a:t>The gates are also vectors length n </a:t>
                </a:r>
              </a:p>
              <a:p>
                <a:pPr lvl="1"/>
                <a:r>
                  <a:rPr lang="en-US" dirty="0"/>
                  <a:t>On each timestep, each element of the gates can be open (1), closed (0), or somewhere in-between. </a:t>
                </a:r>
              </a:p>
              <a:p>
                <a:pPr lvl="1"/>
                <a:r>
                  <a:rPr lang="en-US" dirty="0"/>
                  <a:t>The gates are dynamic: their value is computed based on the current context</a:t>
                </a:r>
                <a:endParaRPr lang="en-IN" dirty="0"/>
              </a:p>
            </p:txBody>
          </p:sp>
        </mc:Choice>
        <mc:Fallback xmlns="">
          <p:sp>
            <p:nvSpPr>
              <p:cNvPr id="3" name="Content Placeholder 2">
                <a:extLst>
                  <a:ext uri="{FF2B5EF4-FFF2-40B4-BE49-F238E27FC236}">
                    <a16:creationId xmlns:a16="http://schemas.microsoft.com/office/drawing/2014/main" id="{48DCBED6-D22E-4993-BC67-DA129A53E5A6}"/>
                  </a:ext>
                </a:extLst>
              </p:cNvPr>
              <p:cNvSpPr>
                <a:spLocks noGrp="1" noRot="1" noChangeAspect="1" noMove="1" noResize="1" noEditPoints="1" noAdjustHandles="1" noChangeArrowheads="1" noChangeShapeType="1" noTextEdit="1"/>
              </p:cNvSpPr>
              <p:nvPr>
                <p:ph idx="1"/>
              </p:nvPr>
            </p:nvSpPr>
            <p:spPr>
              <a:blipFill>
                <a:blip r:embed="rId2"/>
                <a:stretch>
                  <a:fillRect l="-928" t="-2801" b="-1961"/>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9A8D2E46-12A1-4FF7-A7A1-E40F8A1F9466}"/>
              </a:ext>
            </a:extLst>
          </p:cNvPr>
          <p:cNvSpPr>
            <a:spLocks noGrp="1"/>
          </p:cNvSpPr>
          <p:nvPr>
            <p:ph type="sldNum" sz="quarter" idx="12"/>
          </p:nvPr>
        </p:nvSpPr>
        <p:spPr/>
        <p:txBody>
          <a:bodyPr/>
          <a:lstStyle/>
          <a:p>
            <a:fld id="{0F893E13-5E8A-4CE6-A6ED-A96D49CB6F0B}" type="slidenum">
              <a:rPr lang="en-IN" smtClean="0"/>
              <a:t>40</a:t>
            </a:fld>
            <a:endParaRPr lang="en-IN"/>
          </a:p>
        </p:txBody>
      </p:sp>
    </p:spTree>
    <p:extLst>
      <p:ext uri="{BB962C8B-B14F-4D97-AF65-F5344CB8AC3E}">
        <p14:creationId xmlns:p14="http://schemas.microsoft.com/office/powerpoint/2010/main" val="4200101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543A1-2B5E-4D84-9B8D-3DD1FA2577F8}"/>
              </a:ext>
            </a:extLst>
          </p:cNvPr>
          <p:cNvSpPr>
            <a:spLocks noGrp="1"/>
          </p:cNvSpPr>
          <p:nvPr>
            <p:ph type="title"/>
          </p:nvPr>
        </p:nvSpPr>
        <p:spPr/>
        <p:txBody>
          <a:bodyPr/>
          <a:lstStyle/>
          <a:p>
            <a:r>
              <a:rPr lang="en-US" dirty="0"/>
              <a:t>LSTM Intuition</a:t>
            </a:r>
            <a:endParaRPr lang="en-IN" dirty="0"/>
          </a:p>
        </p:txBody>
      </p:sp>
      <p:sp>
        <p:nvSpPr>
          <p:cNvPr id="4" name="Slide Number Placeholder 3">
            <a:extLst>
              <a:ext uri="{FF2B5EF4-FFF2-40B4-BE49-F238E27FC236}">
                <a16:creationId xmlns:a16="http://schemas.microsoft.com/office/drawing/2014/main" id="{45EA9E7E-D893-47B3-81CB-07F1295919DF}"/>
              </a:ext>
            </a:extLst>
          </p:cNvPr>
          <p:cNvSpPr>
            <a:spLocks noGrp="1"/>
          </p:cNvSpPr>
          <p:nvPr>
            <p:ph type="sldNum" sz="quarter" idx="12"/>
          </p:nvPr>
        </p:nvSpPr>
        <p:spPr/>
        <p:txBody>
          <a:bodyPr/>
          <a:lstStyle/>
          <a:p>
            <a:fld id="{0F893E13-5E8A-4CE6-A6ED-A96D49CB6F0B}" type="slidenum">
              <a:rPr lang="en-IN" smtClean="0"/>
              <a:t>41</a:t>
            </a:fld>
            <a:endParaRPr lang="en-IN"/>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88738D0-73D2-4EF4-8BE7-65F4791E7A23}"/>
                  </a:ext>
                </a:extLst>
              </p:cNvPr>
              <p:cNvSpPr/>
              <p:nvPr/>
            </p:nvSpPr>
            <p:spPr>
              <a:xfrm>
                <a:off x="4481408" y="5663912"/>
                <a:ext cx="861646" cy="5522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𝑥</m:t>
                          </m:r>
                        </m:e>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e>
                          </m:d>
                        </m:sup>
                      </m:sSup>
                    </m:oMath>
                  </m:oMathPara>
                </a14:m>
                <a:endParaRPr lang="en-IN" sz="2800" dirty="0"/>
              </a:p>
            </p:txBody>
          </p:sp>
        </mc:Choice>
        <mc:Fallback xmlns="">
          <p:sp>
            <p:nvSpPr>
              <p:cNvPr id="5" name="Rectangle 4">
                <a:extLst>
                  <a:ext uri="{FF2B5EF4-FFF2-40B4-BE49-F238E27FC236}">
                    <a16:creationId xmlns:a16="http://schemas.microsoft.com/office/drawing/2014/main" id="{588738D0-73D2-4EF4-8BE7-65F4791E7A23}"/>
                  </a:ext>
                </a:extLst>
              </p:cNvPr>
              <p:cNvSpPr>
                <a:spLocks noRot="1" noChangeAspect="1" noMove="1" noResize="1" noEditPoints="1" noAdjustHandles="1" noChangeArrowheads="1" noChangeShapeType="1" noTextEdit="1"/>
              </p:cNvSpPr>
              <p:nvPr/>
            </p:nvSpPr>
            <p:spPr>
              <a:xfrm>
                <a:off x="4481408" y="5663912"/>
                <a:ext cx="861646" cy="552267"/>
              </a:xfrm>
              <a:prstGeom prst="rect">
                <a:avLst/>
              </a:prstGeom>
              <a:blipFill>
                <a:blip r:embed="rId2"/>
                <a:stretch>
                  <a:fillRect/>
                </a:stretch>
              </a:blipFill>
            </p:spPr>
            <p:txBody>
              <a:bodyPr/>
              <a:lstStyle/>
              <a:p>
                <a:r>
                  <a:rPr lang="en-IN">
                    <a:noFill/>
                  </a:rPr>
                  <a:t> </a:t>
                </a:r>
              </a:p>
            </p:txBody>
          </p:sp>
        </mc:Fallback>
      </mc:AlternateContent>
      <p:cxnSp>
        <p:nvCxnSpPr>
          <p:cNvPr id="6" name="Straight Arrow Connector 5">
            <a:extLst>
              <a:ext uri="{FF2B5EF4-FFF2-40B4-BE49-F238E27FC236}">
                <a16:creationId xmlns:a16="http://schemas.microsoft.com/office/drawing/2014/main" id="{B71B8E72-8F91-4018-9621-EF9A14B39339}"/>
              </a:ext>
            </a:extLst>
          </p:cNvPr>
          <p:cNvCxnSpPr/>
          <p:nvPr/>
        </p:nvCxnSpPr>
        <p:spPr>
          <a:xfrm flipV="1">
            <a:off x="483870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6B3EDFDA-CE73-440A-824D-558FCC141BAC}"/>
              </a:ext>
            </a:extLst>
          </p:cNvPr>
          <p:cNvSpPr/>
          <p:nvPr/>
        </p:nvSpPr>
        <p:spPr>
          <a:xfrm>
            <a:off x="448140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6597F92E-8113-430B-9BA2-58811C259BC7}"/>
              </a:ext>
            </a:extLst>
          </p:cNvPr>
          <p:cNvSpPr/>
          <p:nvPr/>
        </p:nvSpPr>
        <p:spPr>
          <a:xfrm>
            <a:off x="4724400" y="33623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98EDAE7D-31CA-401D-A524-50C155393980}"/>
              </a:ext>
            </a:extLst>
          </p:cNvPr>
          <p:cNvSpPr/>
          <p:nvPr/>
        </p:nvSpPr>
        <p:spPr>
          <a:xfrm>
            <a:off x="4724400" y="37147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92C0CC17-7116-4DB4-88AC-0D0755459F47}"/>
              </a:ext>
            </a:extLst>
          </p:cNvPr>
          <p:cNvSpPr/>
          <p:nvPr/>
        </p:nvSpPr>
        <p:spPr>
          <a:xfrm>
            <a:off x="4724400" y="40767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4014A42-89F5-4CA3-A667-A369B11DBB3E}"/>
              </a:ext>
            </a:extLst>
          </p:cNvPr>
          <p:cNvSpPr/>
          <p:nvPr/>
        </p:nvSpPr>
        <p:spPr>
          <a:xfrm>
            <a:off x="4724400" y="44291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CA2E12AD-ACFE-49AA-8912-74319F323E50}"/>
              </a:ext>
            </a:extLst>
          </p:cNvPr>
          <p:cNvCxnSpPr/>
          <p:nvPr/>
        </p:nvCxnSpPr>
        <p:spPr>
          <a:xfrm flipV="1">
            <a:off x="4838700" y="229552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EDEE5BA4-6862-43FE-989E-F6A72B714C17}"/>
                  </a:ext>
                </a:extLst>
              </p:cNvPr>
              <p:cNvSpPr/>
              <p:nvPr/>
            </p:nvSpPr>
            <p:spPr>
              <a:xfrm>
                <a:off x="4241486" y="3616035"/>
                <a:ext cx="617028"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IN" dirty="0"/>
              </a:p>
            </p:txBody>
          </p:sp>
        </mc:Choice>
        <mc:Fallback xmlns="">
          <p:sp>
            <p:nvSpPr>
              <p:cNvPr id="13" name="Rectangle 12">
                <a:extLst>
                  <a:ext uri="{FF2B5EF4-FFF2-40B4-BE49-F238E27FC236}">
                    <a16:creationId xmlns:a16="http://schemas.microsoft.com/office/drawing/2014/main" id="{EDEE5BA4-6862-43FE-989E-F6A72B714C17}"/>
                  </a:ext>
                </a:extLst>
              </p:cNvPr>
              <p:cNvSpPr>
                <a:spLocks noRot="1" noChangeAspect="1" noMove="1" noResize="1" noEditPoints="1" noAdjustHandles="1" noChangeArrowheads="1" noChangeShapeType="1" noTextEdit="1"/>
              </p:cNvSpPr>
              <p:nvPr/>
            </p:nvSpPr>
            <p:spPr>
              <a:xfrm>
                <a:off x="4241486" y="3616035"/>
                <a:ext cx="617028" cy="387927"/>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BDA58585-C070-487E-83F6-204E8063D4D9}"/>
                  </a:ext>
                </a:extLst>
              </p:cNvPr>
              <p:cNvSpPr/>
              <p:nvPr/>
            </p:nvSpPr>
            <p:spPr>
              <a:xfrm>
                <a:off x="4528262" y="1977736"/>
                <a:ext cx="625941"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p>
                          <m:d>
                            <m:dPr>
                              <m:ctrlPr>
                                <a:rPr lang="en-US" i="1">
                                  <a:latin typeface="Cambria Math" panose="02040503050406030204" pitchFamily="18" charset="0"/>
                                </a:rPr>
                              </m:ctrlPr>
                            </m:dPr>
                            <m:e>
                              <m:r>
                                <a:rPr lang="en-US" i="1">
                                  <a:latin typeface="Cambria Math" panose="02040503050406030204" pitchFamily="18" charset="0"/>
                                </a:rPr>
                                <m:t>1</m:t>
                              </m:r>
                            </m:e>
                          </m:d>
                        </m:sup>
                      </m:sSup>
                    </m:oMath>
                  </m:oMathPara>
                </a14:m>
                <a:endParaRPr lang="en-IN" dirty="0"/>
              </a:p>
            </p:txBody>
          </p:sp>
        </mc:Choice>
        <mc:Fallback xmlns="">
          <p:sp>
            <p:nvSpPr>
              <p:cNvPr id="14" name="Rectangle 13">
                <a:extLst>
                  <a:ext uri="{FF2B5EF4-FFF2-40B4-BE49-F238E27FC236}">
                    <a16:creationId xmlns:a16="http://schemas.microsoft.com/office/drawing/2014/main" id="{BDA58585-C070-487E-83F6-204E8063D4D9}"/>
                  </a:ext>
                </a:extLst>
              </p:cNvPr>
              <p:cNvSpPr>
                <a:spLocks noRot="1" noChangeAspect="1" noMove="1" noResize="1" noEditPoints="1" noAdjustHandles="1" noChangeArrowheads="1" noChangeShapeType="1" noTextEdit="1"/>
              </p:cNvSpPr>
              <p:nvPr/>
            </p:nvSpPr>
            <p:spPr>
              <a:xfrm>
                <a:off x="4528262" y="1977736"/>
                <a:ext cx="625941" cy="387927"/>
              </a:xfrm>
              <a:prstGeom prst="rect">
                <a:avLst/>
              </a:prstGeom>
              <a:blipFill>
                <a:blip r:embed="rId4"/>
                <a:stretch>
                  <a:fillRect t="-1563" r="-971" b="-6250"/>
                </a:stretch>
              </a:blipFill>
            </p:spPr>
            <p:txBody>
              <a:bodyPr/>
              <a:lstStyle/>
              <a:p>
                <a:r>
                  <a:rPr lang="en-IN">
                    <a:noFill/>
                  </a:rPr>
                  <a:t> </a:t>
                </a:r>
              </a:p>
            </p:txBody>
          </p:sp>
        </mc:Fallback>
      </mc:AlternateContent>
      <p:sp>
        <p:nvSpPr>
          <p:cNvPr id="15" name="Rectangle 14">
            <a:extLst>
              <a:ext uri="{FF2B5EF4-FFF2-40B4-BE49-F238E27FC236}">
                <a16:creationId xmlns:a16="http://schemas.microsoft.com/office/drawing/2014/main" id="{F914680D-C385-4D5A-857A-926157CF1301}"/>
              </a:ext>
            </a:extLst>
          </p:cNvPr>
          <p:cNvSpPr/>
          <p:nvPr/>
        </p:nvSpPr>
        <p:spPr>
          <a:xfrm>
            <a:off x="1219647" y="5660448"/>
            <a:ext cx="2805833" cy="369332"/>
          </a:xfrm>
          <a:prstGeom prst="rect">
            <a:avLst/>
          </a:prstGeom>
        </p:spPr>
        <p:txBody>
          <a:bodyPr wrap="none">
            <a:spAutoFit/>
          </a:bodyPr>
          <a:lstStyle/>
          <a:p>
            <a:r>
              <a:rPr lang="en-IN"/>
              <a:t>input sequence (any length)</a:t>
            </a:r>
            <a:endParaRPr lang="en-IN" dirty="0"/>
          </a:p>
        </p:txBody>
      </p:sp>
      <p:sp>
        <p:nvSpPr>
          <p:cNvPr id="16" name="Rectangle 15">
            <a:extLst>
              <a:ext uri="{FF2B5EF4-FFF2-40B4-BE49-F238E27FC236}">
                <a16:creationId xmlns:a16="http://schemas.microsoft.com/office/drawing/2014/main" id="{3C6AE16B-5AA8-4BE9-A5A5-AF0C8A3D8642}"/>
              </a:ext>
            </a:extLst>
          </p:cNvPr>
          <p:cNvSpPr/>
          <p:nvPr/>
        </p:nvSpPr>
        <p:spPr>
          <a:xfrm>
            <a:off x="1874794" y="3855027"/>
            <a:ext cx="1495538" cy="369332"/>
          </a:xfrm>
          <a:prstGeom prst="rect">
            <a:avLst/>
          </a:prstGeom>
        </p:spPr>
        <p:txBody>
          <a:bodyPr wrap="none">
            <a:spAutoFit/>
          </a:bodyPr>
          <a:lstStyle/>
          <a:p>
            <a:r>
              <a:rPr lang="en-IN" dirty="0"/>
              <a:t>hidden states </a:t>
            </a:r>
          </a:p>
        </p:txBody>
      </p:sp>
      <p:sp>
        <p:nvSpPr>
          <p:cNvPr id="17" name="Rectangle 16">
            <a:extLst>
              <a:ext uri="{FF2B5EF4-FFF2-40B4-BE49-F238E27FC236}">
                <a16:creationId xmlns:a16="http://schemas.microsoft.com/office/drawing/2014/main" id="{771437C2-90A7-47A2-8C10-F4F44B67CCDD}"/>
              </a:ext>
            </a:extLst>
          </p:cNvPr>
          <p:cNvSpPr/>
          <p:nvPr/>
        </p:nvSpPr>
        <p:spPr>
          <a:xfrm>
            <a:off x="1849629" y="2110859"/>
            <a:ext cx="1889235" cy="369332"/>
          </a:xfrm>
          <a:prstGeom prst="rect">
            <a:avLst/>
          </a:prstGeom>
        </p:spPr>
        <p:txBody>
          <a:bodyPr wrap="none">
            <a:spAutoFit/>
          </a:bodyPr>
          <a:lstStyle/>
          <a:p>
            <a:r>
              <a:rPr lang="en-IN" dirty="0"/>
              <a:t>outputs (optional)</a:t>
            </a:r>
          </a:p>
        </p:txBody>
      </p:sp>
      <p:grpSp>
        <p:nvGrpSpPr>
          <p:cNvPr id="18" name="Group 17">
            <a:extLst>
              <a:ext uri="{FF2B5EF4-FFF2-40B4-BE49-F238E27FC236}">
                <a16:creationId xmlns:a16="http://schemas.microsoft.com/office/drawing/2014/main" id="{B1355A52-23E0-4637-9BA8-54926D87265D}"/>
              </a:ext>
            </a:extLst>
          </p:cNvPr>
          <p:cNvGrpSpPr/>
          <p:nvPr/>
        </p:nvGrpSpPr>
        <p:grpSpPr>
          <a:xfrm>
            <a:off x="5162550" y="1989860"/>
            <a:ext cx="2488348" cy="4220257"/>
            <a:chOff x="5162550" y="1989860"/>
            <a:chExt cx="2488348" cy="4220257"/>
          </a:xfrm>
        </p:grpSpPr>
        <p:sp>
          <p:nvSpPr>
            <p:cNvPr id="19" name="Rectangle 18">
              <a:extLst>
                <a:ext uri="{FF2B5EF4-FFF2-40B4-BE49-F238E27FC236}">
                  <a16:creationId xmlns:a16="http://schemas.microsoft.com/office/drawing/2014/main" id="{44D8FD06-A500-413D-AF67-7B1970864456}"/>
                </a:ext>
              </a:extLst>
            </p:cNvPr>
            <p:cNvSpPr/>
            <p:nvPr/>
          </p:nvSpPr>
          <p:spPr>
            <a:xfrm>
              <a:off x="5423719" y="3590492"/>
              <a:ext cx="389850" cy="369332"/>
            </a:xfrm>
            <a:prstGeom prst="rect">
              <a:avLst/>
            </a:prstGeom>
          </p:spPr>
          <p:txBody>
            <a:bodyPr wrap="none">
              <a:spAutoFit/>
            </a:bodyPr>
            <a:lstStyle/>
            <a:p>
              <a:r>
                <a:rPr lang="en-US" dirty="0"/>
                <a:t>W</a:t>
              </a:r>
              <a:endParaRPr lang="en-IN" dirty="0"/>
            </a:p>
          </p:txBody>
        </p:sp>
        <p:grpSp>
          <p:nvGrpSpPr>
            <p:cNvPr id="21" name="Group 20">
              <a:extLst>
                <a:ext uri="{FF2B5EF4-FFF2-40B4-BE49-F238E27FC236}">
                  <a16:creationId xmlns:a16="http://schemas.microsoft.com/office/drawing/2014/main" id="{AA491BA3-7A25-46B8-98F0-3AF90790F444}"/>
                </a:ext>
              </a:extLst>
            </p:cNvPr>
            <p:cNvGrpSpPr/>
            <p:nvPr/>
          </p:nvGrpSpPr>
          <p:grpSpPr>
            <a:xfrm>
              <a:off x="5162550" y="1989860"/>
              <a:ext cx="2488348" cy="4220257"/>
              <a:chOff x="5162550" y="1989860"/>
              <a:chExt cx="2488348" cy="4220257"/>
            </a:xfrm>
          </p:grpSpPr>
          <p:cxnSp>
            <p:nvCxnSpPr>
              <p:cNvPr id="22" name="Straight Arrow Connector 21">
                <a:extLst>
                  <a:ext uri="{FF2B5EF4-FFF2-40B4-BE49-F238E27FC236}">
                    <a16:creationId xmlns:a16="http://schemas.microsoft.com/office/drawing/2014/main" id="{19812052-E2F6-4FE9-A457-3F3981F211F4}"/>
                  </a:ext>
                </a:extLst>
              </p:cNvPr>
              <p:cNvCxnSpPr>
                <a:stCxn id="7" idx="3"/>
                <a:endCxn id="28" idx="1"/>
              </p:cNvCxnSpPr>
              <p:nvPr/>
            </p:nvCxnSpPr>
            <p:spPr>
              <a:xfrm>
                <a:off x="5162550" y="3981450"/>
                <a:ext cx="86190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nvGrpSpPr>
              <p:cNvPr id="23" name="Group 22">
                <a:extLst>
                  <a:ext uri="{FF2B5EF4-FFF2-40B4-BE49-F238E27FC236}">
                    <a16:creationId xmlns:a16="http://schemas.microsoft.com/office/drawing/2014/main" id="{FC3A6CF4-4279-4FDF-ADC4-57408DC04A1E}"/>
                  </a:ext>
                </a:extLst>
              </p:cNvPr>
              <p:cNvGrpSpPr/>
              <p:nvPr/>
            </p:nvGrpSpPr>
            <p:grpSpPr>
              <a:xfrm>
                <a:off x="6024458" y="1989860"/>
                <a:ext cx="1626440" cy="4220257"/>
                <a:chOff x="6024458" y="1989860"/>
                <a:chExt cx="1626440" cy="4220257"/>
              </a:xfrm>
            </p:grpSpPr>
            <p:cxnSp>
              <p:nvCxnSpPr>
                <p:cNvPr id="24" name="Straight Arrow Connector 23">
                  <a:extLst>
                    <a:ext uri="{FF2B5EF4-FFF2-40B4-BE49-F238E27FC236}">
                      <a16:creationId xmlns:a16="http://schemas.microsoft.com/office/drawing/2014/main" id="{E08C5976-C702-4047-86CC-049DF53E7C13}"/>
                    </a:ext>
                  </a:extLst>
                </p:cNvPr>
                <p:cNvCxnSpPr>
                  <a:cxnSpLocks/>
                  <a:stCxn id="28" idx="3"/>
                  <a:endCxn id="38" idx="1"/>
                </p:cNvCxnSpPr>
                <p:nvPr/>
              </p:nvCxnSpPr>
              <p:spPr>
                <a:xfrm>
                  <a:off x="6705600" y="3981450"/>
                  <a:ext cx="94529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C3A52670-BDDB-49CC-9DA6-EB8FE6E97C54}"/>
                    </a:ext>
                  </a:extLst>
                </p:cNvPr>
                <p:cNvSpPr/>
                <p:nvPr/>
              </p:nvSpPr>
              <p:spPr>
                <a:xfrm>
                  <a:off x="6937873" y="3595254"/>
                  <a:ext cx="389850" cy="369332"/>
                </a:xfrm>
                <a:prstGeom prst="rect">
                  <a:avLst/>
                </a:prstGeom>
              </p:spPr>
              <p:txBody>
                <a:bodyPr wrap="none">
                  <a:spAutoFit/>
                </a:bodyPr>
                <a:lstStyle/>
                <a:p>
                  <a:r>
                    <a:rPr lang="en-US" dirty="0"/>
                    <a:t>W</a:t>
                  </a:r>
                  <a:endParaRPr lang="en-IN" dirty="0"/>
                </a:p>
              </p:txBody>
            </p:sp>
            <p:grpSp>
              <p:nvGrpSpPr>
                <p:cNvPr id="26" name="Group 25">
                  <a:extLst>
                    <a:ext uri="{FF2B5EF4-FFF2-40B4-BE49-F238E27FC236}">
                      <a16:creationId xmlns:a16="http://schemas.microsoft.com/office/drawing/2014/main" id="{0451120B-FB18-4457-A189-09C085F822BA}"/>
                    </a:ext>
                  </a:extLst>
                </p:cNvPr>
                <p:cNvGrpSpPr/>
                <p:nvPr/>
              </p:nvGrpSpPr>
              <p:grpSpPr>
                <a:xfrm>
                  <a:off x="6024458" y="1989860"/>
                  <a:ext cx="967883" cy="4220257"/>
                  <a:chOff x="6024458" y="1989860"/>
                  <a:chExt cx="967883" cy="4220257"/>
                </a:xfrm>
              </p:grpSpPr>
              <p:cxnSp>
                <p:nvCxnSpPr>
                  <p:cNvPr id="27" name="Straight Arrow Connector 26">
                    <a:extLst>
                      <a:ext uri="{FF2B5EF4-FFF2-40B4-BE49-F238E27FC236}">
                        <a16:creationId xmlns:a16="http://schemas.microsoft.com/office/drawing/2014/main" id="{5D1599AD-1238-4A7F-B212-9E6E87B294DE}"/>
                      </a:ext>
                    </a:extLst>
                  </p:cNvPr>
                  <p:cNvCxnSpPr/>
                  <p:nvPr/>
                </p:nvCxnSpPr>
                <p:spPr>
                  <a:xfrm flipV="1">
                    <a:off x="638175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Rectangle 27">
                    <a:extLst>
                      <a:ext uri="{FF2B5EF4-FFF2-40B4-BE49-F238E27FC236}">
                        <a16:creationId xmlns:a16="http://schemas.microsoft.com/office/drawing/2014/main" id="{2E513AE6-54C0-4EEC-A8B3-6E71F64E8681}"/>
                      </a:ext>
                    </a:extLst>
                  </p:cNvPr>
                  <p:cNvSpPr/>
                  <p:nvPr/>
                </p:nvSpPr>
                <p:spPr>
                  <a:xfrm>
                    <a:off x="602445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1D11C0BC-273B-46E5-9690-34BEB6A46789}"/>
                      </a:ext>
                    </a:extLst>
                  </p:cNvPr>
                  <p:cNvSpPr/>
                  <p:nvPr/>
                </p:nvSpPr>
                <p:spPr>
                  <a:xfrm>
                    <a:off x="6267450" y="33623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4ED5906E-87E6-4FE3-9812-93D4E5193668}"/>
                      </a:ext>
                    </a:extLst>
                  </p:cNvPr>
                  <p:cNvSpPr/>
                  <p:nvPr/>
                </p:nvSpPr>
                <p:spPr>
                  <a:xfrm>
                    <a:off x="6267450" y="37147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B7161EB8-23C0-47B0-A49C-E2164BA0FD6A}"/>
                      </a:ext>
                    </a:extLst>
                  </p:cNvPr>
                  <p:cNvSpPr/>
                  <p:nvPr/>
                </p:nvSpPr>
                <p:spPr>
                  <a:xfrm>
                    <a:off x="6267450" y="40767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19796D43-62F6-43C3-BB7C-4A6F06078D69}"/>
                      </a:ext>
                    </a:extLst>
                  </p:cNvPr>
                  <p:cNvSpPr/>
                  <p:nvPr/>
                </p:nvSpPr>
                <p:spPr>
                  <a:xfrm>
                    <a:off x="6267450" y="44291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33" name="Straight Arrow Connector 32">
                    <a:extLst>
                      <a:ext uri="{FF2B5EF4-FFF2-40B4-BE49-F238E27FC236}">
                        <a16:creationId xmlns:a16="http://schemas.microsoft.com/office/drawing/2014/main" id="{979652A8-A70D-48A3-AE66-D742880FC126}"/>
                      </a:ext>
                    </a:extLst>
                  </p:cNvPr>
                  <p:cNvCxnSpPr/>
                  <p:nvPr/>
                </p:nvCxnSpPr>
                <p:spPr>
                  <a:xfrm flipV="1">
                    <a:off x="6381750" y="229552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DA99B599-65D5-4478-BC73-03E30B771EF7}"/>
                          </a:ext>
                        </a:extLst>
                      </p:cNvPr>
                      <p:cNvSpPr/>
                      <p:nvPr/>
                    </p:nvSpPr>
                    <p:spPr>
                      <a:xfrm>
                        <a:off x="6080795" y="1989860"/>
                        <a:ext cx="625941"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p>
                                  <m:d>
                                    <m:dPr>
                                      <m:ctrlPr>
                                        <a:rPr lang="en-US" i="1">
                                          <a:latin typeface="Cambria Math" panose="02040503050406030204" pitchFamily="18" charset="0"/>
                                        </a:rPr>
                                      </m:ctrlPr>
                                    </m:dPr>
                                    <m:e>
                                      <m:r>
                                        <a:rPr lang="en-US" b="0" i="1" smtClean="0">
                                          <a:latin typeface="Cambria Math" panose="02040503050406030204" pitchFamily="18" charset="0"/>
                                        </a:rPr>
                                        <m:t>2</m:t>
                                      </m:r>
                                    </m:e>
                                  </m:d>
                                </m:sup>
                              </m:sSup>
                            </m:oMath>
                          </m:oMathPara>
                        </a14:m>
                        <a:endParaRPr lang="en-IN" dirty="0"/>
                      </a:p>
                    </p:txBody>
                  </p:sp>
                </mc:Choice>
                <mc:Fallback xmlns="">
                  <p:sp>
                    <p:nvSpPr>
                      <p:cNvPr id="51" name="Rectangle 50">
                        <a:extLst>
                          <a:ext uri="{FF2B5EF4-FFF2-40B4-BE49-F238E27FC236}">
                            <a16:creationId xmlns:a16="http://schemas.microsoft.com/office/drawing/2014/main" id="{263C4733-E19B-4DCC-8786-859DF702DF8D}"/>
                          </a:ext>
                        </a:extLst>
                      </p:cNvPr>
                      <p:cNvSpPr>
                        <a:spLocks noRot="1" noChangeAspect="1" noMove="1" noResize="1" noEditPoints="1" noAdjustHandles="1" noChangeArrowheads="1" noChangeShapeType="1" noTextEdit="1"/>
                      </p:cNvSpPr>
                      <p:nvPr/>
                    </p:nvSpPr>
                    <p:spPr>
                      <a:xfrm>
                        <a:off x="6080795" y="1989860"/>
                        <a:ext cx="625941" cy="387927"/>
                      </a:xfrm>
                      <a:prstGeom prst="rect">
                        <a:avLst/>
                      </a:prstGeom>
                      <a:blipFill>
                        <a:blip r:embed="rId7"/>
                        <a:stretch>
                          <a:fillRect t="-1563" r="-1961" b="-625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D39CE7A1-7FB4-4E73-B20F-407178B613F4}"/>
                          </a:ext>
                        </a:extLst>
                      </p:cNvPr>
                      <p:cNvSpPr/>
                      <p:nvPr/>
                    </p:nvSpPr>
                    <p:spPr>
                      <a:xfrm>
                        <a:off x="6130695" y="5657850"/>
                        <a:ext cx="861646" cy="5522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d>
                                    <m:dPr>
                                      <m:ctrlPr>
                                        <a:rPr lang="en-US" sz="2800" i="1">
                                          <a:latin typeface="Cambria Math" panose="02040503050406030204" pitchFamily="18" charset="0"/>
                                        </a:rPr>
                                      </m:ctrlPr>
                                    </m:dPr>
                                    <m:e>
                                      <m:r>
                                        <a:rPr lang="en-US" sz="2800" i="1">
                                          <a:latin typeface="Cambria Math" panose="02040503050406030204" pitchFamily="18" charset="0"/>
                                        </a:rPr>
                                        <m:t>2</m:t>
                                      </m:r>
                                    </m:e>
                                  </m:d>
                                </m:sup>
                              </m:sSup>
                            </m:oMath>
                          </m:oMathPara>
                        </a14:m>
                        <a:endParaRPr lang="en-IN" sz="2800" dirty="0"/>
                      </a:p>
                    </p:txBody>
                  </p:sp>
                </mc:Choice>
                <mc:Fallback xmlns="">
                  <p:sp>
                    <p:nvSpPr>
                      <p:cNvPr id="3" name="Rectangle 2">
                        <a:extLst>
                          <a:ext uri="{FF2B5EF4-FFF2-40B4-BE49-F238E27FC236}">
                            <a16:creationId xmlns:a16="http://schemas.microsoft.com/office/drawing/2014/main" id="{E9EFC38B-22E0-40AC-B384-29BD0787AECB}"/>
                          </a:ext>
                        </a:extLst>
                      </p:cNvPr>
                      <p:cNvSpPr>
                        <a:spLocks noRot="1" noChangeAspect="1" noMove="1" noResize="1" noEditPoints="1" noAdjustHandles="1" noChangeArrowheads="1" noChangeShapeType="1" noTextEdit="1"/>
                      </p:cNvSpPr>
                      <p:nvPr/>
                    </p:nvSpPr>
                    <p:spPr>
                      <a:xfrm>
                        <a:off x="6130695" y="5657850"/>
                        <a:ext cx="861646" cy="552267"/>
                      </a:xfrm>
                      <a:prstGeom prst="rect">
                        <a:avLst/>
                      </a:prstGeom>
                      <a:blipFill>
                        <a:blip r:embed="rId8"/>
                        <a:stretch>
                          <a:fillRect/>
                        </a:stretch>
                      </a:blipFill>
                    </p:spPr>
                    <p:txBody>
                      <a:bodyPr/>
                      <a:lstStyle/>
                      <a:p>
                        <a:r>
                          <a:rPr lang="en-IN">
                            <a:noFill/>
                          </a:rPr>
                          <a:t> </a:t>
                        </a:r>
                      </a:p>
                    </p:txBody>
                  </p:sp>
                </mc:Fallback>
              </mc:AlternateContent>
            </p:grpSp>
          </p:grpSp>
        </p:grpSp>
      </p:grpSp>
      <p:grpSp>
        <p:nvGrpSpPr>
          <p:cNvPr id="36" name="Group 35">
            <a:extLst>
              <a:ext uri="{FF2B5EF4-FFF2-40B4-BE49-F238E27FC236}">
                <a16:creationId xmlns:a16="http://schemas.microsoft.com/office/drawing/2014/main" id="{802A9270-AB8D-4969-8496-9B96A7CD4E16}"/>
              </a:ext>
            </a:extLst>
          </p:cNvPr>
          <p:cNvGrpSpPr/>
          <p:nvPr/>
        </p:nvGrpSpPr>
        <p:grpSpPr>
          <a:xfrm>
            <a:off x="7447604" y="2028826"/>
            <a:ext cx="1746344" cy="4197346"/>
            <a:chOff x="7447604" y="2028826"/>
            <a:chExt cx="1746344" cy="4197346"/>
          </a:xfrm>
        </p:grpSpPr>
        <p:cxnSp>
          <p:nvCxnSpPr>
            <p:cNvPr id="37" name="Straight Arrow Connector 36">
              <a:extLst>
                <a:ext uri="{FF2B5EF4-FFF2-40B4-BE49-F238E27FC236}">
                  <a16:creationId xmlns:a16="http://schemas.microsoft.com/office/drawing/2014/main" id="{BD2D10FD-15A2-41F5-9FA3-120C86A6C021}"/>
                </a:ext>
              </a:extLst>
            </p:cNvPr>
            <p:cNvCxnSpPr/>
            <p:nvPr/>
          </p:nvCxnSpPr>
          <p:spPr>
            <a:xfrm flipV="1">
              <a:off x="800819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37">
              <a:extLst>
                <a:ext uri="{FF2B5EF4-FFF2-40B4-BE49-F238E27FC236}">
                  <a16:creationId xmlns:a16="http://schemas.microsoft.com/office/drawing/2014/main" id="{CEB38907-5B2A-4DC3-B7AE-874BB99F84FC}"/>
                </a:ext>
              </a:extLst>
            </p:cNvPr>
            <p:cNvSpPr/>
            <p:nvPr/>
          </p:nvSpPr>
          <p:spPr>
            <a:xfrm>
              <a:off x="765089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9" name="Straight Arrow Connector 38">
              <a:extLst>
                <a:ext uri="{FF2B5EF4-FFF2-40B4-BE49-F238E27FC236}">
                  <a16:creationId xmlns:a16="http://schemas.microsoft.com/office/drawing/2014/main" id="{3A75D87B-7D78-4397-AC52-31D969631052}"/>
                </a:ext>
              </a:extLst>
            </p:cNvPr>
            <p:cNvCxnSpPr/>
            <p:nvPr/>
          </p:nvCxnSpPr>
          <p:spPr>
            <a:xfrm flipV="1">
              <a:off x="8008190" y="229552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Oval 39">
              <a:extLst>
                <a:ext uri="{FF2B5EF4-FFF2-40B4-BE49-F238E27FC236}">
                  <a16:creationId xmlns:a16="http://schemas.microsoft.com/office/drawing/2014/main" id="{9DA9A642-BAF1-4223-93DF-02650F62D14F}"/>
                </a:ext>
              </a:extLst>
            </p:cNvPr>
            <p:cNvSpPr/>
            <p:nvPr/>
          </p:nvSpPr>
          <p:spPr>
            <a:xfrm>
              <a:off x="7917705" y="33051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64FC79B1-5BE2-47D8-89AC-05DA3471CCCA}"/>
                </a:ext>
              </a:extLst>
            </p:cNvPr>
            <p:cNvSpPr/>
            <p:nvPr/>
          </p:nvSpPr>
          <p:spPr>
            <a:xfrm>
              <a:off x="7917705" y="36576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FF480BDC-CE06-4479-8F6D-D64B7842CB62}"/>
                </a:ext>
              </a:extLst>
            </p:cNvPr>
            <p:cNvSpPr/>
            <p:nvPr/>
          </p:nvSpPr>
          <p:spPr>
            <a:xfrm>
              <a:off x="7917705" y="40195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42E8BAC9-A435-4FF4-84CD-0BF3A71BF31C}"/>
                </a:ext>
              </a:extLst>
            </p:cNvPr>
            <p:cNvSpPr/>
            <p:nvPr/>
          </p:nvSpPr>
          <p:spPr>
            <a:xfrm>
              <a:off x="7917705" y="43719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44" name="Straight Arrow Connector 43">
              <a:extLst>
                <a:ext uri="{FF2B5EF4-FFF2-40B4-BE49-F238E27FC236}">
                  <a16:creationId xmlns:a16="http://schemas.microsoft.com/office/drawing/2014/main" id="{988BAC27-025E-46D1-A552-97BCAF9E7F39}"/>
                </a:ext>
              </a:extLst>
            </p:cNvPr>
            <p:cNvCxnSpPr>
              <a:stCxn id="38" idx="3"/>
              <a:endCxn id="51" idx="1"/>
            </p:cNvCxnSpPr>
            <p:nvPr/>
          </p:nvCxnSpPr>
          <p:spPr>
            <a:xfrm>
              <a:off x="8332040" y="3981450"/>
              <a:ext cx="86190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5" name="Rectangle 44">
              <a:extLst>
                <a:ext uri="{FF2B5EF4-FFF2-40B4-BE49-F238E27FC236}">
                  <a16:creationId xmlns:a16="http://schemas.microsoft.com/office/drawing/2014/main" id="{9105F357-D42E-4683-8324-3DCFF441D05F}"/>
                </a:ext>
              </a:extLst>
            </p:cNvPr>
            <p:cNvSpPr/>
            <p:nvPr/>
          </p:nvSpPr>
          <p:spPr>
            <a:xfrm>
              <a:off x="8577803" y="3630096"/>
              <a:ext cx="389850" cy="369332"/>
            </a:xfrm>
            <a:prstGeom prst="rect">
              <a:avLst/>
            </a:prstGeom>
          </p:spPr>
          <p:txBody>
            <a:bodyPr wrap="none">
              <a:spAutoFit/>
            </a:bodyPr>
            <a:lstStyle/>
            <a:p>
              <a:r>
                <a:rPr lang="en-US" dirty="0"/>
                <a:t>W</a:t>
              </a:r>
              <a:endParaRPr lang="en-IN" dirty="0"/>
            </a:p>
          </p:txBody>
        </p:sp>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6419E2B2-8863-479F-8A6E-03D4BF518FF0}"/>
                    </a:ext>
                  </a:extLst>
                </p:cNvPr>
                <p:cNvSpPr/>
                <p:nvPr/>
              </p:nvSpPr>
              <p:spPr>
                <a:xfrm>
                  <a:off x="7447604" y="3572975"/>
                  <a:ext cx="617027"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3</m:t>
                                </m:r>
                              </m:e>
                            </m:d>
                          </m:sup>
                        </m:sSup>
                      </m:oMath>
                    </m:oMathPara>
                  </a14:m>
                  <a:endParaRPr lang="en-IN" dirty="0"/>
                </a:p>
              </p:txBody>
            </p:sp>
          </mc:Choice>
          <mc:Fallback xmlns="">
            <p:sp>
              <p:nvSpPr>
                <p:cNvPr id="46" name="Rectangle 45">
                  <a:extLst>
                    <a:ext uri="{FF2B5EF4-FFF2-40B4-BE49-F238E27FC236}">
                      <a16:creationId xmlns:a16="http://schemas.microsoft.com/office/drawing/2014/main" id="{6419E2B2-8863-479F-8A6E-03D4BF518FF0}"/>
                    </a:ext>
                  </a:extLst>
                </p:cNvPr>
                <p:cNvSpPr>
                  <a:spLocks noRot="1" noChangeAspect="1" noMove="1" noResize="1" noEditPoints="1" noAdjustHandles="1" noChangeArrowheads="1" noChangeShapeType="1" noTextEdit="1"/>
                </p:cNvSpPr>
                <p:nvPr/>
              </p:nvSpPr>
              <p:spPr>
                <a:xfrm>
                  <a:off x="7447604" y="3572975"/>
                  <a:ext cx="617027" cy="387927"/>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BE844811-D1E5-4BAA-8F43-2298D2E5EB98}"/>
                    </a:ext>
                  </a:extLst>
                </p:cNvPr>
                <p:cNvSpPr/>
                <p:nvPr/>
              </p:nvSpPr>
              <p:spPr>
                <a:xfrm>
                  <a:off x="7709557" y="2028826"/>
                  <a:ext cx="625941"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p>
                            <m:d>
                              <m:dPr>
                                <m:ctrlPr>
                                  <a:rPr lang="en-US" i="1">
                                    <a:latin typeface="Cambria Math" panose="02040503050406030204" pitchFamily="18" charset="0"/>
                                  </a:rPr>
                                </m:ctrlPr>
                              </m:dPr>
                              <m:e>
                                <m:r>
                                  <a:rPr lang="en-US" b="0" i="1" smtClean="0">
                                    <a:latin typeface="Cambria Math" panose="02040503050406030204" pitchFamily="18" charset="0"/>
                                  </a:rPr>
                                  <m:t>3</m:t>
                                </m:r>
                              </m:e>
                            </m:d>
                          </m:sup>
                        </m:sSup>
                      </m:oMath>
                    </m:oMathPara>
                  </a14:m>
                  <a:endParaRPr lang="en-IN" dirty="0"/>
                </a:p>
              </p:txBody>
            </p:sp>
          </mc:Choice>
          <mc:Fallback xmlns="">
            <p:sp>
              <p:nvSpPr>
                <p:cNvPr id="53" name="Rectangle 52">
                  <a:extLst>
                    <a:ext uri="{FF2B5EF4-FFF2-40B4-BE49-F238E27FC236}">
                      <a16:creationId xmlns:a16="http://schemas.microsoft.com/office/drawing/2014/main" id="{AE02EAE8-1FBC-4DFC-9017-DC5AC5B96B12}"/>
                    </a:ext>
                  </a:extLst>
                </p:cNvPr>
                <p:cNvSpPr>
                  <a:spLocks noRot="1" noChangeAspect="1" noMove="1" noResize="1" noEditPoints="1" noAdjustHandles="1" noChangeArrowheads="1" noChangeShapeType="1" noTextEdit="1"/>
                </p:cNvSpPr>
                <p:nvPr/>
              </p:nvSpPr>
              <p:spPr>
                <a:xfrm>
                  <a:off x="7709557" y="2028826"/>
                  <a:ext cx="625941" cy="387927"/>
                </a:xfrm>
                <a:prstGeom prst="rect">
                  <a:avLst/>
                </a:prstGeom>
                <a:blipFill>
                  <a:blip r:embed="rId10"/>
                  <a:stretch>
                    <a:fillRect t="-1587" r="-1961" b="-634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D4C74170-CCAD-417B-AE31-F77FD246EAD4}"/>
                    </a:ext>
                  </a:extLst>
                </p:cNvPr>
                <p:cNvSpPr/>
                <p:nvPr/>
              </p:nvSpPr>
              <p:spPr>
                <a:xfrm>
                  <a:off x="7738126" y="5673905"/>
                  <a:ext cx="861646" cy="5522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d>
                              <m:dPr>
                                <m:ctrlPr>
                                  <a:rPr lang="en-US" sz="2800" i="1">
                                    <a:latin typeface="Cambria Math" panose="02040503050406030204" pitchFamily="18" charset="0"/>
                                  </a:rPr>
                                </m:ctrlPr>
                              </m:dPr>
                              <m:e>
                                <m:r>
                                  <a:rPr lang="en-US" sz="2800" i="1">
                                    <a:latin typeface="Cambria Math" panose="02040503050406030204" pitchFamily="18" charset="0"/>
                                  </a:rPr>
                                  <m:t>3</m:t>
                                </m:r>
                              </m:e>
                            </m:d>
                          </m:sup>
                        </m:sSup>
                      </m:oMath>
                    </m:oMathPara>
                  </a14:m>
                  <a:endParaRPr lang="en-IN" sz="2800" dirty="0"/>
                </a:p>
              </p:txBody>
            </p:sp>
          </mc:Choice>
          <mc:Fallback xmlns="">
            <p:sp>
              <p:nvSpPr>
                <p:cNvPr id="5" name="Rectangle 4">
                  <a:extLst>
                    <a:ext uri="{FF2B5EF4-FFF2-40B4-BE49-F238E27FC236}">
                      <a16:creationId xmlns:a16="http://schemas.microsoft.com/office/drawing/2014/main" id="{F587D6DA-AF11-42A7-B60D-923155278570}"/>
                    </a:ext>
                  </a:extLst>
                </p:cNvPr>
                <p:cNvSpPr>
                  <a:spLocks noRot="1" noChangeAspect="1" noMove="1" noResize="1" noEditPoints="1" noAdjustHandles="1" noChangeArrowheads="1" noChangeShapeType="1" noTextEdit="1"/>
                </p:cNvSpPr>
                <p:nvPr/>
              </p:nvSpPr>
              <p:spPr>
                <a:xfrm>
                  <a:off x="7738126" y="5673905"/>
                  <a:ext cx="861646" cy="552267"/>
                </a:xfrm>
                <a:prstGeom prst="rect">
                  <a:avLst/>
                </a:prstGeom>
                <a:blipFill>
                  <a:blip r:embed="rId11"/>
                  <a:stretch>
                    <a:fillRect/>
                  </a:stretch>
                </a:blipFill>
              </p:spPr>
              <p:txBody>
                <a:bodyPr/>
                <a:lstStyle/>
                <a:p>
                  <a:r>
                    <a:rPr lang="en-IN">
                      <a:noFill/>
                    </a:rPr>
                    <a:t> </a:t>
                  </a:r>
                </a:p>
              </p:txBody>
            </p:sp>
          </mc:Fallback>
        </mc:AlternateContent>
      </p:grpSp>
      <p:grpSp>
        <p:nvGrpSpPr>
          <p:cNvPr id="49" name="Group 48">
            <a:extLst>
              <a:ext uri="{FF2B5EF4-FFF2-40B4-BE49-F238E27FC236}">
                <a16:creationId xmlns:a16="http://schemas.microsoft.com/office/drawing/2014/main" id="{7D81A3F3-EABB-452A-B2BE-2A5606F97818}"/>
              </a:ext>
            </a:extLst>
          </p:cNvPr>
          <p:cNvGrpSpPr/>
          <p:nvPr/>
        </p:nvGrpSpPr>
        <p:grpSpPr>
          <a:xfrm>
            <a:off x="8998582" y="1836548"/>
            <a:ext cx="2424734" cy="4362412"/>
            <a:chOff x="8998582" y="1836548"/>
            <a:chExt cx="2424734" cy="4362412"/>
          </a:xfrm>
        </p:grpSpPr>
        <p:cxnSp>
          <p:nvCxnSpPr>
            <p:cNvPr id="50" name="Straight Arrow Connector 49">
              <a:extLst>
                <a:ext uri="{FF2B5EF4-FFF2-40B4-BE49-F238E27FC236}">
                  <a16:creationId xmlns:a16="http://schemas.microsoft.com/office/drawing/2014/main" id="{CCDA7EB4-3A84-4E9D-861C-2A968E37AB80}"/>
                </a:ext>
              </a:extLst>
            </p:cNvPr>
            <p:cNvCxnSpPr/>
            <p:nvPr/>
          </p:nvCxnSpPr>
          <p:spPr>
            <a:xfrm flipV="1">
              <a:off x="955124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1" name="Rectangle 50">
              <a:extLst>
                <a:ext uri="{FF2B5EF4-FFF2-40B4-BE49-F238E27FC236}">
                  <a16:creationId xmlns:a16="http://schemas.microsoft.com/office/drawing/2014/main" id="{9F4B2984-27D5-400F-A96C-15BBFC524413}"/>
                </a:ext>
              </a:extLst>
            </p:cNvPr>
            <p:cNvSpPr/>
            <p:nvPr/>
          </p:nvSpPr>
          <p:spPr>
            <a:xfrm>
              <a:off x="919394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B4CC7105-B52D-4E90-A415-D4D107DE84B4}"/>
                </a:ext>
              </a:extLst>
            </p:cNvPr>
            <p:cNvSpPr/>
            <p:nvPr/>
          </p:nvSpPr>
          <p:spPr>
            <a:xfrm>
              <a:off x="9436940" y="32956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53" name="Oval 52">
              <a:extLst>
                <a:ext uri="{FF2B5EF4-FFF2-40B4-BE49-F238E27FC236}">
                  <a16:creationId xmlns:a16="http://schemas.microsoft.com/office/drawing/2014/main" id="{41A092FC-4DE9-403E-A422-7A0F5602F0DD}"/>
                </a:ext>
              </a:extLst>
            </p:cNvPr>
            <p:cNvSpPr/>
            <p:nvPr/>
          </p:nvSpPr>
          <p:spPr>
            <a:xfrm>
              <a:off x="9436940" y="364807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54" name="Oval 53">
              <a:extLst>
                <a:ext uri="{FF2B5EF4-FFF2-40B4-BE49-F238E27FC236}">
                  <a16:creationId xmlns:a16="http://schemas.microsoft.com/office/drawing/2014/main" id="{F6B568FE-5CC7-4D1A-A46F-34F0D4C3D7C7}"/>
                </a:ext>
              </a:extLst>
            </p:cNvPr>
            <p:cNvSpPr/>
            <p:nvPr/>
          </p:nvSpPr>
          <p:spPr>
            <a:xfrm>
              <a:off x="9436940" y="40100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55" name="Oval 54">
              <a:extLst>
                <a:ext uri="{FF2B5EF4-FFF2-40B4-BE49-F238E27FC236}">
                  <a16:creationId xmlns:a16="http://schemas.microsoft.com/office/drawing/2014/main" id="{99FF5BB9-EE92-4329-B43E-3A241EE70A59}"/>
                </a:ext>
              </a:extLst>
            </p:cNvPr>
            <p:cNvSpPr/>
            <p:nvPr/>
          </p:nvSpPr>
          <p:spPr>
            <a:xfrm>
              <a:off x="9436940" y="43624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56" name="Straight Arrow Connector 55">
              <a:extLst>
                <a:ext uri="{FF2B5EF4-FFF2-40B4-BE49-F238E27FC236}">
                  <a16:creationId xmlns:a16="http://schemas.microsoft.com/office/drawing/2014/main" id="{7B364A00-D7F6-47B3-B5A0-72E4E2391F72}"/>
                </a:ext>
              </a:extLst>
            </p:cNvPr>
            <p:cNvCxnSpPr/>
            <p:nvPr/>
          </p:nvCxnSpPr>
          <p:spPr>
            <a:xfrm flipV="1">
              <a:off x="9551240" y="229552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a16="http://schemas.microsoft.com/office/drawing/2014/main" id="{1A69C929-B21A-4139-9550-2EDA14366C6C}"/>
                </a:ext>
              </a:extLst>
            </p:cNvPr>
            <p:cNvCxnSpPr/>
            <p:nvPr/>
          </p:nvCxnSpPr>
          <p:spPr>
            <a:xfrm>
              <a:off x="9881187" y="3976687"/>
              <a:ext cx="86190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8" name="Rectangle 57">
              <a:extLst>
                <a:ext uri="{FF2B5EF4-FFF2-40B4-BE49-F238E27FC236}">
                  <a16:creationId xmlns:a16="http://schemas.microsoft.com/office/drawing/2014/main" id="{EF42C346-E805-4D6A-81DC-B81BF48EF178}"/>
                </a:ext>
              </a:extLst>
            </p:cNvPr>
            <p:cNvSpPr/>
            <p:nvPr/>
          </p:nvSpPr>
          <p:spPr>
            <a:xfrm>
              <a:off x="10126950" y="3625333"/>
              <a:ext cx="389850" cy="369332"/>
            </a:xfrm>
            <a:prstGeom prst="rect">
              <a:avLst/>
            </a:prstGeom>
          </p:spPr>
          <p:txBody>
            <a:bodyPr wrap="none">
              <a:spAutoFit/>
            </a:bodyPr>
            <a:lstStyle/>
            <a:p>
              <a:r>
                <a:rPr lang="en-US" dirty="0"/>
                <a:t>W</a:t>
              </a:r>
              <a:endParaRPr lang="en-IN" dirty="0"/>
            </a:p>
          </p:txBody>
        </p: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538C10BA-20A4-4C9C-BEE8-F4D870DDA3FB}"/>
                    </a:ext>
                  </a:extLst>
                </p:cNvPr>
                <p:cNvSpPr/>
                <p:nvPr/>
              </p:nvSpPr>
              <p:spPr>
                <a:xfrm>
                  <a:off x="8998582" y="3628174"/>
                  <a:ext cx="617027"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4</m:t>
                                </m:r>
                              </m:e>
                            </m:d>
                          </m:sup>
                        </m:sSup>
                      </m:oMath>
                    </m:oMathPara>
                  </a14:m>
                  <a:endParaRPr lang="en-IN" dirty="0"/>
                </a:p>
              </p:txBody>
            </p:sp>
          </mc:Choice>
          <mc:Fallback xmlns="">
            <p:sp>
              <p:nvSpPr>
                <p:cNvPr id="59" name="Rectangle 58">
                  <a:extLst>
                    <a:ext uri="{FF2B5EF4-FFF2-40B4-BE49-F238E27FC236}">
                      <a16:creationId xmlns:a16="http://schemas.microsoft.com/office/drawing/2014/main" id="{538C10BA-20A4-4C9C-BEE8-F4D870DDA3FB}"/>
                    </a:ext>
                  </a:extLst>
                </p:cNvPr>
                <p:cNvSpPr>
                  <a:spLocks noRot="1" noChangeAspect="1" noMove="1" noResize="1" noEditPoints="1" noAdjustHandles="1" noChangeArrowheads="1" noChangeShapeType="1" noTextEdit="1"/>
                </p:cNvSpPr>
                <p:nvPr/>
              </p:nvSpPr>
              <p:spPr>
                <a:xfrm>
                  <a:off x="8998582" y="3628174"/>
                  <a:ext cx="617027" cy="387927"/>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id="{DD8F9858-33E6-4AA3-BD6A-7060F10DAA35}"/>
                    </a:ext>
                  </a:extLst>
                </p:cNvPr>
                <p:cNvSpPr/>
                <p:nvPr/>
              </p:nvSpPr>
              <p:spPr>
                <a:xfrm>
                  <a:off x="9275501" y="2014104"/>
                  <a:ext cx="625941"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p>
                            <m:d>
                              <m:dPr>
                                <m:ctrlPr>
                                  <a:rPr lang="en-US" i="1">
                                    <a:latin typeface="Cambria Math" panose="02040503050406030204" pitchFamily="18" charset="0"/>
                                  </a:rPr>
                                </m:ctrlPr>
                              </m:dPr>
                              <m:e>
                                <m:r>
                                  <a:rPr lang="en-US" b="0" i="1" smtClean="0">
                                    <a:latin typeface="Cambria Math" panose="02040503050406030204" pitchFamily="18" charset="0"/>
                                  </a:rPr>
                                  <m:t>4</m:t>
                                </m:r>
                              </m:e>
                            </m:d>
                          </m:sup>
                        </m:sSup>
                      </m:oMath>
                    </m:oMathPara>
                  </a14:m>
                  <a:endParaRPr lang="en-IN" dirty="0"/>
                </a:p>
              </p:txBody>
            </p:sp>
          </mc:Choice>
          <mc:Fallback xmlns="">
            <p:sp>
              <p:nvSpPr>
                <p:cNvPr id="55" name="Rectangle 54">
                  <a:extLst>
                    <a:ext uri="{FF2B5EF4-FFF2-40B4-BE49-F238E27FC236}">
                      <a16:creationId xmlns:a16="http://schemas.microsoft.com/office/drawing/2014/main" id="{E43433CA-5C20-4FF0-AF97-7C213D7B84CB}"/>
                    </a:ext>
                  </a:extLst>
                </p:cNvPr>
                <p:cNvSpPr>
                  <a:spLocks noRot="1" noChangeAspect="1" noMove="1" noResize="1" noEditPoints="1" noAdjustHandles="1" noChangeArrowheads="1" noChangeShapeType="1" noTextEdit="1"/>
                </p:cNvSpPr>
                <p:nvPr/>
              </p:nvSpPr>
              <p:spPr>
                <a:xfrm>
                  <a:off x="9275501" y="2014104"/>
                  <a:ext cx="625941" cy="387927"/>
                </a:xfrm>
                <a:prstGeom prst="rect">
                  <a:avLst/>
                </a:prstGeom>
                <a:blipFill>
                  <a:blip r:embed="rId13"/>
                  <a:stretch>
                    <a:fillRect t="-1563" r="-1961" b="-625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5AECE9B2-1999-4B64-A1B4-22F89C55B580}"/>
                    </a:ext>
                  </a:extLst>
                </p:cNvPr>
                <p:cNvSpPr/>
                <p:nvPr/>
              </p:nvSpPr>
              <p:spPr>
                <a:xfrm>
                  <a:off x="10762563" y="3750230"/>
                  <a:ext cx="53572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oMath>
                    </m:oMathPara>
                  </a14:m>
                  <a:endParaRPr lang="en-IN" sz="2800" dirty="0"/>
                </a:p>
              </p:txBody>
            </p:sp>
          </mc:Choice>
          <mc:Fallback xmlns="">
            <p:sp>
              <p:nvSpPr>
                <p:cNvPr id="56" name="Rectangle 55">
                  <a:extLst>
                    <a:ext uri="{FF2B5EF4-FFF2-40B4-BE49-F238E27FC236}">
                      <a16:creationId xmlns:a16="http://schemas.microsoft.com/office/drawing/2014/main" id="{BE8C39E3-02FC-409B-9E7B-8CD84BFA9A16}"/>
                    </a:ext>
                  </a:extLst>
                </p:cNvPr>
                <p:cNvSpPr>
                  <a:spLocks noRot="1" noChangeAspect="1" noMove="1" noResize="1" noEditPoints="1" noAdjustHandles="1" noChangeArrowheads="1" noChangeShapeType="1" noTextEdit="1"/>
                </p:cNvSpPr>
                <p:nvPr/>
              </p:nvSpPr>
              <p:spPr>
                <a:xfrm>
                  <a:off x="10762563" y="3750230"/>
                  <a:ext cx="535724" cy="523220"/>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A83352F0-3513-403D-974D-3CDF1C3705E8}"/>
                    </a:ext>
                  </a:extLst>
                </p:cNvPr>
                <p:cNvSpPr/>
                <p:nvPr/>
              </p:nvSpPr>
              <p:spPr>
                <a:xfrm>
                  <a:off x="10762563" y="1836548"/>
                  <a:ext cx="53572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oMath>
                    </m:oMathPara>
                  </a14:m>
                  <a:endParaRPr lang="en-IN" sz="2800" dirty="0"/>
                </a:p>
              </p:txBody>
            </p:sp>
          </mc:Choice>
          <mc:Fallback xmlns="">
            <p:sp>
              <p:nvSpPr>
                <p:cNvPr id="57" name="Rectangle 56">
                  <a:extLst>
                    <a:ext uri="{FF2B5EF4-FFF2-40B4-BE49-F238E27FC236}">
                      <a16:creationId xmlns:a16="http://schemas.microsoft.com/office/drawing/2014/main" id="{112BC7F6-D850-430C-8304-561B31C2DEC4}"/>
                    </a:ext>
                  </a:extLst>
                </p:cNvPr>
                <p:cNvSpPr>
                  <a:spLocks noRot="1" noChangeAspect="1" noMove="1" noResize="1" noEditPoints="1" noAdjustHandles="1" noChangeArrowheads="1" noChangeShapeType="1" noTextEdit="1"/>
                </p:cNvSpPr>
                <p:nvPr/>
              </p:nvSpPr>
              <p:spPr>
                <a:xfrm>
                  <a:off x="10762563" y="1836548"/>
                  <a:ext cx="535724" cy="523220"/>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id="{C35C8B0E-B0FE-4449-B45E-0B10D8A63D51}"/>
                    </a:ext>
                  </a:extLst>
                </p:cNvPr>
                <p:cNvSpPr/>
                <p:nvPr/>
              </p:nvSpPr>
              <p:spPr>
                <a:xfrm>
                  <a:off x="9275501" y="5657850"/>
                  <a:ext cx="862031" cy="541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a:latin typeface="Cambria Math" panose="02040503050406030204" pitchFamily="18" charset="0"/>
                              </a:rPr>
                              <m:t>𝑥</m:t>
                            </m:r>
                          </m:e>
                          <m:sup>
                            <m:r>
                              <a:rPr lang="en-US" sz="2800" b="0" i="1" smtClean="0">
                                <a:latin typeface="Cambria Math" panose="02040503050406030204" pitchFamily="18" charset="0"/>
                              </a:rPr>
                              <m:t>(</m:t>
                            </m:r>
                            <m:r>
                              <a:rPr lang="en-US" sz="2800" i="1">
                                <a:latin typeface="Cambria Math" panose="02040503050406030204" pitchFamily="18" charset="0"/>
                              </a:rPr>
                              <m:t>4</m:t>
                            </m:r>
                            <m:r>
                              <a:rPr lang="en-US" sz="2800" b="0" i="1" smtClean="0">
                                <a:latin typeface="Cambria Math" panose="02040503050406030204" pitchFamily="18" charset="0"/>
                              </a:rPr>
                              <m:t>)</m:t>
                            </m:r>
                          </m:sup>
                        </m:sSup>
                      </m:oMath>
                    </m:oMathPara>
                  </a14:m>
                  <a:endParaRPr lang="en-IN" sz="2800" dirty="0"/>
                </a:p>
              </p:txBody>
            </p:sp>
          </mc:Choice>
          <mc:Fallback xmlns="">
            <p:sp>
              <p:nvSpPr>
                <p:cNvPr id="37" name="Rectangle 36">
                  <a:extLst>
                    <a:ext uri="{FF2B5EF4-FFF2-40B4-BE49-F238E27FC236}">
                      <a16:creationId xmlns:a16="http://schemas.microsoft.com/office/drawing/2014/main" id="{284D9E47-D245-48C5-B770-9D259CDDE22C}"/>
                    </a:ext>
                  </a:extLst>
                </p:cNvPr>
                <p:cNvSpPr>
                  <a:spLocks noRot="1" noChangeAspect="1" noMove="1" noResize="1" noEditPoints="1" noAdjustHandles="1" noChangeArrowheads="1" noChangeShapeType="1" noTextEdit="1"/>
                </p:cNvSpPr>
                <p:nvPr/>
              </p:nvSpPr>
              <p:spPr>
                <a:xfrm>
                  <a:off x="9275501" y="5657850"/>
                  <a:ext cx="862031" cy="541110"/>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4" name="Rectangle 63">
                  <a:extLst>
                    <a:ext uri="{FF2B5EF4-FFF2-40B4-BE49-F238E27FC236}">
                      <a16:creationId xmlns:a16="http://schemas.microsoft.com/office/drawing/2014/main" id="{EE26944E-30D6-42C0-9222-9F40D7A1EF0D}"/>
                    </a:ext>
                  </a:extLst>
                </p:cNvPr>
                <p:cNvSpPr/>
                <p:nvPr/>
              </p:nvSpPr>
              <p:spPr>
                <a:xfrm>
                  <a:off x="10887592" y="5472090"/>
                  <a:ext cx="53572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oMath>
                    </m:oMathPara>
                  </a14:m>
                  <a:endParaRPr lang="en-IN" sz="2800" dirty="0"/>
                </a:p>
              </p:txBody>
            </p:sp>
          </mc:Choice>
          <mc:Fallback xmlns="">
            <p:sp>
              <p:nvSpPr>
                <p:cNvPr id="40" name="Rectangle 39">
                  <a:extLst>
                    <a:ext uri="{FF2B5EF4-FFF2-40B4-BE49-F238E27FC236}">
                      <a16:creationId xmlns:a16="http://schemas.microsoft.com/office/drawing/2014/main" id="{BD3AF742-C770-4C2F-8E2B-677D14ED3D5D}"/>
                    </a:ext>
                  </a:extLst>
                </p:cNvPr>
                <p:cNvSpPr>
                  <a:spLocks noRot="1" noChangeAspect="1" noMove="1" noResize="1" noEditPoints="1" noAdjustHandles="1" noChangeArrowheads="1" noChangeShapeType="1" noTextEdit="1"/>
                </p:cNvSpPr>
                <p:nvPr/>
              </p:nvSpPr>
              <p:spPr>
                <a:xfrm>
                  <a:off x="10887592" y="5472090"/>
                  <a:ext cx="535724" cy="523220"/>
                </a:xfrm>
                <a:prstGeom prst="rect">
                  <a:avLst/>
                </a:prstGeom>
                <a:blipFill>
                  <a:blip r:embed="rId17"/>
                  <a:stretch>
                    <a:fillRect/>
                  </a:stretch>
                </a:blipFill>
              </p:spPr>
              <p:txBody>
                <a:bodyPr/>
                <a:lstStyle/>
                <a:p>
                  <a:r>
                    <a:rPr lang="en-IN">
                      <a:noFill/>
                    </a:rPr>
                    <a:t> </a:t>
                  </a:r>
                </a:p>
              </p:txBody>
            </p:sp>
          </mc:Fallback>
        </mc:AlternateContent>
      </p:grpSp>
      <p:cxnSp>
        <p:nvCxnSpPr>
          <p:cNvPr id="65" name="Straight Arrow Connector 64">
            <a:extLst>
              <a:ext uri="{FF2B5EF4-FFF2-40B4-BE49-F238E27FC236}">
                <a16:creationId xmlns:a16="http://schemas.microsoft.com/office/drawing/2014/main" id="{C9DCF9CB-CF24-4974-9197-0F472A420C88}"/>
              </a:ext>
            </a:extLst>
          </p:cNvPr>
          <p:cNvCxnSpPr/>
          <p:nvPr/>
        </p:nvCxnSpPr>
        <p:spPr>
          <a:xfrm>
            <a:off x="3619500" y="3959824"/>
            <a:ext cx="86190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38E55195-F13F-407D-B326-0ED1FB6574E0}"/>
                  </a:ext>
                </a:extLst>
              </p:cNvPr>
              <p:cNvSpPr/>
              <p:nvPr/>
            </p:nvSpPr>
            <p:spPr>
              <a:xfrm>
                <a:off x="5901056" y="3590492"/>
                <a:ext cx="617027"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2</m:t>
                              </m:r>
                            </m:e>
                          </m:d>
                        </m:sup>
                      </m:sSup>
                    </m:oMath>
                  </m:oMathPara>
                </a14:m>
                <a:endParaRPr lang="en-IN" dirty="0"/>
              </a:p>
            </p:txBody>
          </p:sp>
        </mc:Choice>
        <mc:Fallback xmlns="">
          <p:sp>
            <p:nvSpPr>
              <p:cNvPr id="66" name="Rectangle 65">
                <a:extLst>
                  <a:ext uri="{FF2B5EF4-FFF2-40B4-BE49-F238E27FC236}">
                    <a16:creationId xmlns:a16="http://schemas.microsoft.com/office/drawing/2014/main" id="{38E55195-F13F-407D-B326-0ED1FB6574E0}"/>
                  </a:ext>
                </a:extLst>
              </p:cNvPr>
              <p:cNvSpPr>
                <a:spLocks noRot="1" noChangeAspect="1" noMove="1" noResize="1" noEditPoints="1" noAdjustHandles="1" noChangeArrowheads="1" noChangeShapeType="1" noTextEdit="1"/>
              </p:cNvSpPr>
              <p:nvPr/>
            </p:nvSpPr>
            <p:spPr>
              <a:xfrm>
                <a:off x="5901056" y="3590492"/>
                <a:ext cx="617027" cy="387927"/>
              </a:xfrm>
              <a:prstGeom prst="rect">
                <a:avLst/>
              </a:prstGeom>
              <a:blipFill>
                <a:blip r:embed="rId18"/>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49818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0F6E8-6A71-40D4-84BD-9108E2891BFD}"/>
              </a:ext>
            </a:extLst>
          </p:cNvPr>
          <p:cNvSpPr>
            <a:spLocks noGrp="1"/>
          </p:cNvSpPr>
          <p:nvPr>
            <p:ph type="title"/>
          </p:nvPr>
        </p:nvSpPr>
        <p:spPr>
          <a:xfrm>
            <a:off x="838200" y="95140"/>
            <a:ext cx="10515600" cy="1325563"/>
          </a:xfrm>
        </p:spPr>
        <p:txBody>
          <a:bodyPr/>
          <a:lstStyle/>
          <a:p>
            <a:r>
              <a:rPr lang="en-IN" dirty="0"/>
              <a:t>Long Short-Term Memory (LSTM)</a:t>
            </a:r>
          </a:p>
        </p:txBody>
      </p:sp>
      <p:sp>
        <p:nvSpPr>
          <p:cNvPr id="3" name="Content Placeholder 2">
            <a:extLst>
              <a:ext uri="{FF2B5EF4-FFF2-40B4-BE49-F238E27FC236}">
                <a16:creationId xmlns:a16="http://schemas.microsoft.com/office/drawing/2014/main" id="{A7A7E71F-2E3A-4B96-9424-7F2700B05597}"/>
              </a:ext>
            </a:extLst>
          </p:cNvPr>
          <p:cNvSpPr>
            <a:spLocks noGrp="1"/>
          </p:cNvSpPr>
          <p:nvPr>
            <p:ph idx="1"/>
          </p:nvPr>
        </p:nvSpPr>
        <p:spPr>
          <a:xfrm>
            <a:off x="838200" y="1504950"/>
            <a:ext cx="10515600" cy="4672013"/>
          </a:xfrm>
        </p:spPr>
        <p:txBody>
          <a:bodyPr/>
          <a:lstStyle/>
          <a:p>
            <a:r>
              <a:rPr lang="en-US" dirty="0"/>
              <a:t>You can think of the LSTM equations visually like this:</a:t>
            </a:r>
            <a:endParaRPr lang="en-IN" dirty="0"/>
          </a:p>
        </p:txBody>
      </p:sp>
      <p:pic>
        <p:nvPicPr>
          <p:cNvPr id="4" name="Picture 3">
            <a:extLst>
              <a:ext uri="{FF2B5EF4-FFF2-40B4-BE49-F238E27FC236}">
                <a16:creationId xmlns:a16="http://schemas.microsoft.com/office/drawing/2014/main" id="{22BA462E-B2EE-43F0-BCE6-A586D5499CC2}"/>
              </a:ext>
            </a:extLst>
          </p:cNvPr>
          <p:cNvPicPr>
            <a:picLocks noChangeAspect="1"/>
          </p:cNvPicPr>
          <p:nvPr/>
        </p:nvPicPr>
        <p:blipFill>
          <a:blip r:embed="rId2"/>
          <a:stretch>
            <a:fillRect/>
          </a:stretch>
        </p:blipFill>
        <p:spPr>
          <a:xfrm>
            <a:off x="2085975" y="2028086"/>
            <a:ext cx="7270802" cy="3017620"/>
          </a:xfrm>
          <a:prstGeom prst="rect">
            <a:avLst/>
          </a:prstGeom>
        </p:spPr>
      </p:pic>
      <p:pic>
        <p:nvPicPr>
          <p:cNvPr id="5" name="Picture 4">
            <a:extLst>
              <a:ext uri="{FF2B5EF4-FFF2-40B4-BE49-F238E27FC236}">
                <a16:creationId xmlns:a16="http://schemas.microsoft.com/office/drawing/2014/main" id="{F43BAAFC-6F86-44D8-9F74-08A53587D7DE}"/>
              </a:ext>
            </a:extLst>
          </p:cNvPr>
          <p:cNvPicPr>
            <a:picLocks noChangeAspect="1"/>
          </p:cNvPicPr>
          <p:nvPr/>
        </p:nvPicPr>
        <p:blipFill>
          <a:blip r:embed="rId3"/>
          <a:stretch>
            <a:fillRect/>
          </a:stretch>
        </p:blipFill>
        <p:spPr>
          <a:xfrm>
            <a:off x="263551" y="5653088"/>
            <a:ext cx="5457825" cy="1047750"/>
          </a:xfrm>
          <a:prstGeom prst="rect">
            <a:avLst/>
          </a:prstGeom>
        </p:spPr>
      </p:pic>
      <p:sp>
        <p:nvSpPr>
          <p:cNvPr id="6" name="Slide Number Placeholder 5">
            <a:extLst>
              <a:ext uri="{FF2B5EF4-FFF2-40B4-BE49-F238E27FC236}">
                <a16:creationId xmlns:a16="http://schemas.microsoft.com/office/drawing/2014/main" id="{E69574D0-A13F-4551-AFCB-152ED40E2862}"/>
              </a:ext>
            </a:extLst>
          </p:cNvPr>
          <p:cNvSpPr>
            <a:spLocks noGrp="1"/>
          </p:cNvSpPr>
          <p:nvPr>
            <p:ph type="sldNum" sz="quarter" idx="12"/>
          </p:nvPr>
        </p:nvSpPr>
        <p:spPr/>
        <p:txBody>
          <a:bodyPr/>
          <a:lstStyle/>
          <a:p>
            <a:fld id="{0F893E13-5E8A-4CE6-A6ED-A96D49CB6F0B}" type="slidenum">
              <a:rPr lang="en-IN" smtClean="0"/>
              <a:t>42</a:t>
            </a:fld>
            <a:endParaRPr lang="en-IN"/>
          </a:p>
        </p:txBody>
      </p:sp>
    </p:spTree>
    <p:extLst>
      <p:ext uri="{BB962C8B-B14F-4D97-AF65-F5344CB8AC3E}">
        <p14:creationId xmlns:p14="http://schemas.microsoft.com/office/powerpoint/2010/main" val="13801744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E62E3-7608-44A3-9590-F83B9E725FD9}"/>
              </a:ext>
            </a:extLst>
          </p:cNvPr>
          <p:cNvSpPr>
            <a:spLocks noGrp="1"/>
          </p:cNvSpPr>
          <p:nvPr>
            <p:ph type="title"/>
          </p:nvPr>
        </p:nvSpPr>
        <p:spPr>
          <a:xfrm>
            <a:off x="838199" y="0"/>
            <a:ext cx="10515600" cy="1325563"/>
          </a:xfrm>
        </p:spPr>
        <p:txBody>
          <a:bodyPr/>
          <a:lstStyle/>
          <a:p>
            <a:r>
              <a:rPr lang="en-IN" dirty="0"/>
              <a:t>Long Short-Term Memory (LSTM)</a:t>
            </a:r>
          </a:p>
        </p:txBody>
      </p:sp>
      <p:pic>
        <p:nvPicPr>
          <p:cNvPr id="4" name="Picture 3">
            <a:extLst>
              <a:ext uri="{FF2B5EF4-FFF2-40B4-BE49-F238E27FC236}">
                <a16:creationId xmlns:a16="http://schemas.microsoft.com/office/drawing/2014/main" id="{C8F69040-9FCA-4452-9D4D-1AE1A7A3257E}"/>
              </a:ext>
            </a:extLst>
          </p:cNvPr>
          <p:cNvPicPr>
            <a:picLocks noChangeAspect="1"/>
          </p:cNvPicPr>
          <p:nvPr/>
        </p:nvPicPr>
        <p:blipFill>
          <a:blip r:embed="rId2"/>
          <a:stretch>
            <a:fillRect/>
          </a:stretch>
        </p:blipFill>
        <p:spPr>
          <a:xfrm>
            <a:off x="1042987" y="1997075"/>
            <a:ext cx="10106025" cy="4495800"/>
          </a:xfrm>
          <a:prstGeom prst="rect">
            <a:avLst/>
          </a:prstGeom>
        </p:spPr>
      </p:pic>
      <p:sp>
        <p:nvSpPr>
          <p:cNvPr id="5" name="Slide Number Placeholder 4">
            <a:extLst>
              <a:ext uri="{FF2B5EF4-FFF2-40B4-BE49-F238E27FC236}">
                <a16:creationId xmlns:a16="http://schemas.microsoft.com/office/drawing/2014/main" id="{A1CB506A-BF02-4B05-9975-3BDB11C7A436}"/>
              </a:ext>
            </a:extLst>
          </p:cNvPr>
          <p:cNvSpPr>
            <a:spLocks noGrp="1"/>
          </p:cNvSpPr>
          <p:nvPr>
            <p:ph type="sldNum" sz="quarter" idx="12"/>
          </p:nvPr>
        </p:nvSpPr>
        <p:spPr/>
        <p:txBody>
          <a:bodyPr/>
          <a:lstStyle/>
          <a:p>
            <a:fld id="{0F893E13-5E8A-4CE6-A6ED-A96D49CB6F0B}" type="slidenum">
              <a:rPr lang="en-IN" smtClean="0"/>
              <a:t>43</a:t>
            </a:fld>
            <a:endParaRPr lang="en-IN"/>
          </a:p>
        </p:txBody>
      </p:sp>
    </p:spTree>
    <p:extLst>
      <p:ext uri="{BB962C8B-B14F-4D97-AF65-F5344CB8AC3E}">
        <p14:creationId xmlns:p14="http://schemas.microsoft.com/office/powerpoint/2010/main" val="34053598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3606D-CCD7-46CA-94AC-3DC90D32ACBF}"/>
              </a:ext>
            </a:extLst>
          </p:cNvPr>
          <p:cNvSpPr>
            <a:spLocks noGrp="1"/>
          </p:cNvSpPr>
          <p:nvPr>
            <p:ph type="title"/>
          </p:nvPr>
        </p:nvSpPr>
        <p:spPr/>
        <p:txBody>
          <a:bodyPr/>
          <a:lstStyle/>
          <a:p>
            <a:r>
              <a:rPr lang="en-US" dirty="0"/>
              <a:t>How does LSTM solve vanishing gradients? </a:t>
            </a:r>
            <a:endParaRPr lang="en-IN" dirty="0"/>
          </a:p>
        </p:txBody>
      </p:sp>
      <p:sp>
        <p:nvSpPr>
          <p:cNvPr id="3" name="Content Placeholder 2">
            <a:extLst>
              <a:ext uri="{FF2B5EF4-FFF2-40B4-BE49-F238E27FC236}">
                <a16:creationId xmlns:a16="http://schemas.microsoft.com/office/drawing/2014/main" id="{8EB5BE3A-F06D-43EB-89F9-EB759168BAE4}"/>
              </a:ext>
            </a:extLst>
          </p:cNvPr>
          <p:cNvSpPr>
            <a:spLocks noGrp="1"/>
          </p:cNvSpPr>
          <p:nvPr>
            <p:ph idx="1"/>
          </p:nvPr>
        </p:nvSpPr>
        <p:spPr/>
        <p:txBody>
          <a:bodyPr/>
          <a:lstStyle/>
          <a:p>
            <a:r>
              <a:rPr lang="en-US" dirty="0"/>
              <a:t>The LSTM architecture makes it easier for the RNN to preserve information over many timesteps </a:t>
            </a:r>
          </a:p>
          <a:p>
            <a:pPr lvl="1"/>
            <a:r>
              <a:rPr lang="en-US" dirty="0"/>
              <a:t>e.g. if the forget gate is set to 1 for a cell dimension and the input gate set to 0, then the information of that cell is preserved indefinitely. </a:t>
            </a:r>
          </a:p>
          <a:p>
            <a:pPr lvl="1"/>
            <a:r>
              <a:rPr lang="en-US" dirty="0"/>
              <a:t>By contrast, it’s harder for vanilla RNN to learn a recurrent weight matrix </a:t>
            </a:r>
            <a:r>
              <a:rPr lang="en-US" dirty="0" err="1"/>
              <a:t>Wh</a:t>
            </a:r>
            <a:r>
              <a:rPr lang="en-US" dirty="0"/>
              <a:t> that preserves info in hidden state </a:t>
            </a:r>
          </a:p>
          <a:p>
            <a:pPr lvl="1"/>
            <a:endParaRPr lang="en-US" dirty="0"/>
          </a:p>
          <a:p>
            <a:r>
              <a:rPr lang="en-US" dirty="0"/>
              <a:t>LSTM </a:t>
            </a:r>
            <a:r>
              <a:rPr lang="en-US" dirty="0">
                <a:solidFill>
                  <a:schemeClr val="accent2"/>
                </a:solidFill>
              </a:rPr>
              <a:t>doesn’t guarantee</a:t>
            </a:r>
            <a:r>
              <a:rPr lang="en-US" dirty="0"/>
              <a:t> that there is no vanishing/exploding gradient, but it does provide an easier way for the model to learn long-distance dependencies </a:t>
            </a:r>
            <a:endParaRPr lang="en-IN" dirty="0"/>
          </a:p>
        </p:txBody>
      </p:sp>
      <p:sp>
        <p:nvSpPr>
          <p:cNvPr id="4" name="Slide Number Placeholder 3">
            <a:extLst>
              <a:ext uri="{FF2B5EF4-FFF2-40B4-BE49-F238E27FC236}">
                <a16:creationId xmlns:a16="http://schemas.microsoft.com/office/drawing/2014/main" id="{C0D3CF2E-ED6B-442E-BEC7-4F3C2330C4B1}"/>
              </a:ext>
            </a:extLst>
          </p:cNvPr>
          <p:cNvSpPr>
            <a:spLocks noGrp="1"/>
          </p:cNvSpPr>
          <p:nvPr>
            <p:ph type="sldNum" sz="quarter" idx="12"/>
          </p:nvPr>
        </p:nvSpPr>
        <p:spPr/>
        <p:txBody>
          <a:bodyPr/>
          <a:lstStyle/>
          <a:p>
            <a:fld id="{0F893E13-5E8A-4CE6-A6ED-A96D49CB6F0B}" type="slidenum">
              <a:rPr lang="en-IN" smtClean="0"/>
              <a:t>44</a:t>
            </a:fld>
            <a:endParaRPr lang="en-IN"/>
          </a:p>
        </p:txBody>
      </p:sp>
    </p:spTree>
    <p:extLst>
      <p:ext uri="{BB962C8B-B14F-4D97-AF65-F5344CB8AC3E}">
        <p14:creationId xmlns:p14="http://schemas.microsoft.com/office/powerpoint/2010/main" val="15618800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A4111-78A6-4F1D-9D57-BAE04F0B9AF1}"/>
              </a:ext>
            </a:extLst>
          </p:cNvPr>
          <p:cNvSpPr>
            <a:spLocks noGrp="1"/>
          </p:cNvSpPr>
          <p:nvPr>
            <p:ph type="title"/>
          </p:nvPr>
        </p:nvSpPr>
        <p:spPr/>
        <p:txBody>
          <a:bodyPr/>
          <a:lstStyle/>
          <a:p>
            <a:r>
              <a:rPr lang="en-IN" dirty="0"/>
              <a:t>LSTM vs GRU </a:t>
            </a:r>
          </a:p>
        </p:txBody>
      </p:sp>
      <p:sp>
        <p:nvSpPr>
          <p:cNvPr id="3" name="Content Placeholder 2">
            <a:extLst>
              <a:ext uri="{FF2B5EF4-FFF2-40B4-BE49-F238E27FC236}">
                <a16:creationId xmlns:a16="http://schemas.microsoft.com/office/drawing/2014/main" id="{2A32FA64-BF98-4D30-9D50-51E17D3EEC29}"/>
              </a:ext>
            </a:extLst>
          </p:cNvPr>
          <p:cNvSpPr>
            <a:spLocks noGrp="1"/>
          </p:cNvSpPr>
          <p:nvPr>
            <p:ph idx="1"/>
          </p:nvPr>
        </p:nvSpPr>
        <p:spPr/>
        <p:txBody>
          <a:bodyPr/>
          <a:lstStyle/>
          <a:p>
            <a:r>
              <a:rPr lang="en-US" dirty="0"/>
              <a:t>Researchers have proposed many gated RNN variants, but LSTM and GRU are the most widely-used </a:t>
            </a:r>
          </a:p>
          <a:p>
            <a:endParaRPr lang="en-US" dirty="0">
              <a:solidFill>
                <a:schemeClr val="accent2"/>
              </a:solidFill>
            </a:endParaRPr>
          </a:p>
          <a:p>
            <a:r>
              <a:rPr lang="en-US" dirty="0">
                <a:solidFill>
                  <a:schemeClr val="accent2"/>
                </a:solidFill>
              </a:rPr>
              <a:t>Rule of thumb: </a:t>
            </a:r>
            <a:r>
              <a:rPr lang="en-US" dirty="0"/>
              <a:t>LSTM is a good default choice (especially if your data has particularly long dependencies, or you have lots of training data); Switch to GRUs for speed and fewer parameters. </a:t>
            </a:r>
            <a:endParaRPr lang="en-IN" dirty="0"/>
          </a:p>
        </p:txBody>
      </p:sp>
      <p:sp>
        <p:nvSpPr>
          <p:cNvPr id="4" name="Slide Number Placeholder 3">
            <a:extLst>
              <a:ext uri="{FF2B5EF4-FFF2-40B4-BE49-F238E27FC236}">
                <a16:creationId xmlns:a16="http://schemas.microsoft.com/office/drawing/2014/main" id="{C5C96F7E-99FF-4D80-B6CE-9AD8DA7CE64B}"/>
              </a:ext>
            </a:extLst>
          </p:cNvPr>
          <p:cNvSpPr>
            <a:spLocks noGrp="1"/>
          </p:cNvSpPr>
          <p:nvPr>
            <p:ph type="sldNum" sz="quarter" idx="12"/>
          </p:nvPr>
        </p:nvSpPr>
        <p:spPr/>
        <p:txBody>
          <a:bodyPr/>
          <a:lstStyle/>
          <a:p>
            <a:fld id="{0F893E13-5E8A-4CE6-A6ED-A96D49CB6F0B}" type="slidenum">
              <a:rPr lang="en-IN" smtClean="0"/>
              <a:t>45</a:t>
            </a:fld>
            <a:endParaRPr lang="en-IN"/>
          </a:p>
        </p:txBody>
      </p:sp>
    </p:spTree>
    <p:extLst>
      <p:ext uri="{BB962C8B-B14F-4D97-AF65-F5344CB8AC3E}">
        <p14:creationId xmlns:p14="http://schemas.microsoft.com/office/powerpoint/2010/main" val="15100407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EF71-FF23-4264-8ED6-C2DD7E876339}"/>
              </a:ext>
            </a:extLst>
          </p:cNvPr>
          <p:cNvSpPr>
            <a:spLocks noGrp="1"/>
          </p:cNvSpPr>
          <p:nvPr>
            <p:ph type="title"/>
          </p:nvPr>
        </p:nvSpPr>
        <p:spPr/>
        <p:txBody>
          <a:bodyPr/>
          <a:lstStyle/>
          <a:p>
            <a:r>
              <a:rPr lang="en-US" dirty="0"/>
              <a:t>Is vanishing/exploding gradient just a RNN problem? </a:t>
            </a:r>
            <a:endParaRPr lang="en-IN" dirty="0"/>
          </a:p>
        </p:txBody>
      </p:sp>
      <p:sp>
        <p:nvSpPr>
          <p:cNvPr id="3" name="Content Placeholder 2">
            <a:extLst>
              <a:ext uri="{FF2B5EF4-FFF2-40B4-BE49-F238E27FC236}">
                <a16:creationId xmlns:a16="http://schemas.microsoft.com/office/drawing/2014/main" id="{7BFA04DD-0DCB-46A1-AB52-8DBADFFD3AF8}"/>
              </a:ext>
            </a:extLst>
          </p:cNvPr>
          <p:cNvSpPr>
            <a:spLocks noGrp="1"/>
          </p:cNvSpPr>
          <p:nvPr>
            <p:ph idx="1"/>
          </p:nvPr>
        </p:nvSpPr>
        <p:spPr/>
        <p:txBody>
          <a:bodyPr/>
          <a:lstStyle/>
          <a:p>
            <a:r>
              <a:rPr lang="en-US" dirty="0"/>
              <a:t>No! It can be a problem for all neural architectures (including feed-forward and convolutional), especially deep ones.</a:t>
            </a:r>
          </a:p>
          <a:p>
            <a:pPr lvl="1"/>
            <a:r>
              <a:rPr lang="en-US" dirty="0"/>
              <a:t>Due to chain rule / choice of nonlinearity function, gradient can become vanishingly small as it backpropagates </a:t>
            </a:r>
          </a:p>
          <a:p>
            <a:pPr lvl="1"/>
            <a:r>
              <a:rPr lang="en-US" dirty="0"/>
              <a:t>Thus lower layers are learnt very slowly (hard to train) </a:t>
            </a:r>
          </a:p>
          <a:p>
            <a:pPr lvl="1"/>
            <a:r>
              <a:rPr lang="en-US" dirty="0">
                <a:solidFill>
                  <a:schemeClr val="accent2"/>
                </a:solidFill>
              </a:rPr>
              <a:t>Solution</a:t>
            </a:r>
            <a:r>
              <a:rPr lang="en-US" dirty="0"/>
              <a:t>: lots of new deep feedforward/convolutional architectures that add more direct connections (thus allowing the gradient to flow) </a:t>
            </a:r>
            <a:endParaRPr lang="en-IN" dirty="0"/>
          </a:p>
        </p:txBody>
      </p:sp>
      <p:sp>
        <p:nvSpPr>
          <p:cNvPr id="4" name="Slide Number Placeholder 3">
            <a:extLst>
              <a:ext uri="{FF2B5EF4-FFF2-40B4-BE49-F238E27FC236}">
                <a16:creationId xmlns:a16="http://schemas.microsoft.com/office/drawing/2014/main" id="{AA3915F7-3F2A-4758-81BD-83B7840580CC}"/>
              </a:ext>
            </a:extLst>
          </p:cNvPr>
          <p:cNvSpPr>
            <a:spLocks noGrp="1"/>
          </p:cNvSpPr>
          <p:nvPr>
            <p:ph type="sldNum" sz="quarter" idx="12"/>
          </p:nvPr>
        </p:nvSpPr>
        <p:spPr/>
        <p:txBody>
          <a:bodyPr/>
          <a:lstStyle/>
          <a:p>
            <a:fld id="{0F893E13-5E8A-4CE6-A6ED-A96D49CB6F0B}" type="slidenum">
              <a:rPr lang="en-IN" smtClean="0"/>
              <a:t>46</a:t>
            </a:fld>
            <a:endParaRPr lang="en-IN"/>
          </a:p>
        </p:txBody>
      </p:sp>
    </p:spTree>
    <p:extLst>
      <p:ext uri="{BB962C8B-B14F-4D97-AF65-F5344CB8AC3E}">
        <p14:creationId xmlns:p14="http://schemas.microsoft.com/office/powerpoint/2010/main" val="641941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5520-6A44-454B-AEFD-99921FF2D486}"/>
              </a:ext>
            </a:extLst>
          </p:cNvPr>
          <p:cNvSpPr>
            <a:spLocks noGrp="1"/>
          </p:cNvSpPr>
          <p:nvPr>
            <p:ph type="title"/>
          </p:nvPr>
        </p:nvSpPr>
        <p:spPr/>
        <p:txBody>
          <a:bodyPr/>
          <a:lstStyle/>
          <a:p>
            <a:r>
              <a:rPr lang="en-US" dirty="0"/>
              <a:t>Is vanishing/exploding gradient just a RNN problem? </a:t>
            </a:r>
            <a:endParaRPr lang="en-IN" dirty="0"/>
          </a:p>
        </p:txBody>
      </p:sp>
      <p:sp>
        <p:nvSpPr>
          <p:cNvPr id="3" name="Content Placeholder 2">
            <a:extLst>
              <a:ext uri="{FF2B5EF4-FFF2-40B4-BE49-F238E27FC236}">
                <a16:creationId xmlns:a16="http://schemas.microsoft.com/office/drawing/2014/main" id="{1F11B137-279D-49AE-B42A-1ACF0E639F40}"/>
              </a:ext>
            </a:extLst>
          </p:cNvPr>
          <p:cNvSpPr>
            <a:spLocks noGrp="1"/>
          </p:cNvSpPr>
          <p:nvPr>
            <p:ph idx="1"/>
          </p:nvPr>
        </p:nvSpPr>
        <p:spPr/>
        <p:txBody>
          <a:bodyPr/>
          <a:lstStyle/>
          <a:p>
            <a:r>
              <a:rPr lang="en-US" dirty="0"/>
              <a:t>Residual connections aka “</a:t>
            </a:r>
            <a:r>
              <a:rPr lang="en-US" dirty="0" err="1"/>
              <a:t>ResNet</a:t>
            </a:r>
            <a:r>
              <a:rPr lang="en-US" dirty="0"/>
              <a:t>” </a:t>
            </a:r>
          </a:p>
          <a:p>
            <a:r>
              <a:rPr lang="en-US" dirty="0"/>
              <a:t>Also known as skip-connections </a:t>
            </a:r>
          </a:p>
          <a:p>
            <a:r>
              <a:rPr lang="en-US" dirty="0"/>
              <a:t>The identity connection preserves information by default </a:t>
            </a:r>
          </a:p>
          <a:p>
            <a:r>
              <a:rPr lang="en-US" dirty="0"/>
              <a:t>This makes deep networks much easier to train</a:t>
            </a:r>
            <a:endParaRPr lang="en-IN" dirty="0"/>
          </a:p>
        </p:txBody>
      </p:sp>
      <p:pic>
        <p:nvPicPr>
          <p:cNvPr id="4" name="Picture 3">
            <a:extLst>
              <a:ext uri="{FF2B5EF4-FFF2-40B4-BE49-F238E27FC236}">
                <a16:creationId xmlns:a16="http://schemas.microsoft.com/office/drawing/2014/main" id="{74C089D9-1DAF-4526-926F-CB95CAE6EDA5}"/>
              </a:ext>
            </a:extLst>
          </p:cNvPr>
          <p:cNvPicPr>
            <a:picLocks noChangeAspect="1"/>
          </p:cNvPicPr>
          <p:nvPr/>
        </p:nvPicPr>
        <p:blipFill>
          <a:blip r:embed="rId2"/>
          <a:stretch>
            <a:fillRect/>
          </a:stretch>
        </p:blipFill>
        <p:spPr>
          <a:xfrm>
            <a:off x="6467475" y="4143375"/>
            <a:ext cx="4286250" cy="2419350"/>
          </a:xfrm>
          <a:prstGeom prst="rect">
            <a:avLst/>
          </a:prstGeom>
        </p:spPr>
      </p:pic>
      <p:sp>
        <p:nvSpPr>
          <p:cNvPr id="5" name="Slide Number Placeholder 4">
            <a:extLst>
              <a:ext uri="{FF2B5EF4-FFF2-40B4-BE49-F238E27FC236}">
                <a16:creationId xmlns:a16="http://schemas.microsoft.com/office/drawing/2014/main" id="{4A689866-197A-4EAC-B638-7ABD1426C850}"/>
              </a:ext>
            </a:extLst>
          </p:cNvPr>
          <p:cNvSpPr>
            <a:spLocks noGrp="1"/>
          </p:cNvSpPr>
          <p:nvPr>
            <p:ph type="sldNum" sz="quarter" idx="12"/>
          </p:nvPr>
        </p:nvSpPr>
        <p:spPr/>
        <p:txBody>
          <a:bodyPr/>
          <a:lstStyle/>
          <a:p>
            <a:fld id="{0F893E13-5E8A-4CE6-A6ED-A96D49CB6F0B}" type="slidenum">
              <a:rPr lang="en-IN" smtClean="0"/>
              <a:t>47</a:t>
            </a:fld>
            <a:endParaRPr lang="en-IN"/>
          </a:p>
        </p:txBody>
      </p:sp>
    </p:spTree>
    <p:extLst>
      <p:ext uri="{BB962C8B-B14F-4D97-AF65-F5344CB8AC3E}">
        <p14:creationId xmlns:p14="http://schemas.microsoft.com/office/powerpoint/2010/main" val="31426243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F7D2F-0E3E-4237-99CE-CAF7B3B0E963}"/>
              </a:ext>
            </a:extLst>
          </p:cNvPr>
          <p:cNvSpPr>
            <a:spLocks noGrp="1"/>
          </p:cNvSpPr>
          <p:nvPr>
            <p:ph type="title"/>
          </p:nvPr>
        </p:nvSpPr>
        <p:spPr/>
        <p:txBody>
          <a:bodyPr/>
          <a:lstStyle/>
          <a:p>
            <a:r>
              <a:rPr lang="en-US" dirty="0"/>
              <a:t>Is vanishing/exploding gradient just a RNN problem? </a:t>
            </a:r>
            <a:endParaRPr lang="en-IN" dirty="0"/>
          </a:p>
        </p:txBody>
      </p:sp>
      <p:sp>
        <p:nvSpPr>
          <p:cNvPr id="3" name="Content Placeholder 2">
            <a:extLst>
              <a:ext uri="{FF2B5EF4-FFF2-40B4-BE49-F238E27FC236}">
                <a16:creationId xmlns:a16="http://schemas.microsoft.com/office/drawing/2014/main" id="{CA64C9CA-05CE-4691-8B15-665F844EBDEC}"/>
              </a:ext>
            </a:extLst>
          </p:cNvPr>
          <p:cNvSpPr>
            <a:spLocks noGrp="1"/>
          </p:cNvSpPr>
          <p:nvPr>
            <p:ph idx="1"/>
          </p:nvPr>
        </p:nvSpPr>
        <p:spPr>
          <a:xfrm>
            <a:off x="838200" y="1825625"/>
            <a:ext cx="4924425" cy="1908175"/>
          </a:xfrm>
        </p:spPr>
        <p:txBody>
          <a:bodyPr>
            <a:normAutofit/>
          </a:bodyPr>
          <a:lstStyle/>
          <a:p>
            <a:r>
              <a:rPr lang="en-US" sz="2400" b="1" dirty="0"/>
              <a:t>Dense connections </a:t>
            </a:r>
            <a:r>
              <a:rPr lang="en-US" sz="2400" dirty="0"/>
              <a:t>aka “</a:t>
            </a:r>
            <a:r>
              <a:rPr lang="en-US" sz="2400" dirty="0" err="1"/>
              <a:t>DenseNet</a:t>
            </a:r>
            <a:r>
              <a:rPr lang="en-US" sz="2400" dirty="0"/>
              <a:t>” </a:t>
            </a:r>
          </a:p>
          <a:p>
            <a:r>
              <a:rPr lang="en-US" sz="2400" dirty="0"/>
              <a:t>Directly connect each layer to all future layers!</a:t>
            </a:r>
            <a:endParaRPr lang="en-IN" sz="2400" dirty="0"/>
          </a:p>
        </p:txBody>
      </p:sp>
      <p:pic>
        <p:nvPicPr>
          <p:cNvPr id="4" name="Picture 3">
            <a:extLst>
              <a:ext uri="{FF2B5EF4-FFF2-40B4-BE49-F238E27FC236}">
                <a16:creationId xmlns:a16="http://schemas.microsoft.com/office/drawing/2014/main" id="{15EE8C6E-977D-4BBE-8157-09E0AB5FBC66}"/>
              </a:ext>
            </a:extLst>
          </p:cNvPr>
          <p:cNvPicPr>
            <a:picLocks noChangeAspect="1"/>
          </p:cNvPicPr>
          <p:nvPr/>
        </p:nvPicPr>
        <p:blipFill>
          <a:blip r:embed="rId2"/>
          <a:stretch>
            <a:fillRect/>
          </a:stretch>
        </p:blipFill>
        <p:spPr>
          <a:xfrm>
            <a:off x="6919729" y="1538287"/>
            <a:ext cx="5110345" cy="4386263"/>
          </a:xfrm>
          <a:prstGeom prst="rect">
            <a:avLst/>
          </a:prstGeom>
        </p:spPr>
      </p:pic>
      <p:sp>
        <p:nvSpPr>
          <p:cNvPr id="5" name="Rectangle 4">
            <a:extLst>
              <a:ext uri="{FF2B5EF4-FFF2-40B4-BE49-F238E27FC236}">
                <a16:creationId xmlns:a16="http://schemas.microsoft.com/office/drawing/2014/main" id="{F6CCBFD2-831B-4E6B-961D-FFB716D20F2E}"/>
              </a:ext>
            </a:extLst>
          </p:cNvPr>
          <p:cNvSpPr/>
          <p:nvPr/>
        </p:nvSpPr>
        <p:spPr>
          <a:xfrm>
            <a:off x="838200" y="3519309"/>
            <a:ext cx="4572000" cy="2554545"/>
          </a:xfrm>
          <a:prstGeom prst="rect">
            <a:avLst/>
          </a:prstGeom>
        </p:spPr>
        <p:txBody>
          <a:bodyPr wrap="square">
            <a:spAutoFit/>
          </a:bodyPr>
          <a:lstStyle/>
          <a:p>
            <a:pPr marL="285750" indent="-285750">
              <a:buFont typeface="Arial" panose="020B0604020202020204" pitchFamily="34" charset="0"/>
              <a:buChar char="•"/>
            </a:pPr>
            <a:r>
              <a:rPr lang="en-US" sz="2000" b="1" dirty="0"/>
              <a:t>Highway connections aka </a:t>
            </a:r>
            <a:r>
              <a:rPr lang="en-US" sz="2000" dirty="0"/>
              <a:t>“</a:t>
            </a:r>
            <a:r>
              <a:rPr lang="en-US" sz="2000" dirty="0" err="1"/>
              <a:t>HighwayNet</a:t>
            </a:r>
            <a:r>
              <a:rPr lang="en-US" sz="2000" dirty="0"/>
              <a:t>” </a:t>
            </a:r>
          </a:p>
          <a:p>
            <a:pPr marL="285750" indent="-285750">
              <a:buFont typeface="Arial" panose="020B0604020202020204" pitchFamily="34" charset="0"/>
              <a:buChar char="•"/>
            </a:pPr>
            <a:r>
              <a:rPr lang="en-US" sz="2000" dirty="0"/>
              <a:t>Similar to residual connections, but the identity connection vs the transformation layer is controlled by a dynamic gate </a:t>
            </a:r>
          </a:p>
          <a:p>
            <a:pPr marL="285750" indent="-285750">
              <a:buFont typeface="Arial" panose="020B0604020202020204" pitchFamily="34" charset="0"/>
              <a:buChar char="•"/>
            </a:pPr>
            <a:r>
              <a:rPr lang="en-US" sz="2000" dirty="0"/>
              <a:t>Inspired by LSTMs, but applied to deep feedforward/convolutional networks</a:t>
            </a:r>
            <a:endParaRPr lang="en-IN" sz="2000" dirty="0"/>
          </a:p>
        </p:txBody>
      </p:sp>
      <p:sp>
        <p:nvSpPr>
          <p:cNvPr id="7" name="Slide Number Placeholder 6">
            <a:extLst>
              <a:ext uri="{FF2B5EF4-FFF2-40B4-BE49-F238E27FC236}">
                <a16:creationId xmlns:a16="http://schemas.microsoft.com/office/drawing/2014/main" id="{89E8983B-C221-4617-9711-A2B1B80DF965}"/>
              </a:ext>
            </a:extLst>
          </p:cNvPr>
          <p:cNvSpPr>
            <a:spLocks noGrp="1"/>
          </p:cNvSpPr>
          <p:nvPr>
            <p:ph type="sldNum" sz="quarter" idx="12"/>
          </p:nvPr>
        </p:nvSpPr>
        <p:spPr/>
        <p:txBody>
          <a:bodyPr/>
          <a:lstStyle/>
          <a:p>
            <a:fld id="{0F893E13-5E8A-4CE6-A6ED-A96D49CB6F0B}" type="slidenum">
              <a:rPr lang="en-IN" smtClean="0"/>
              <a:t>48</a:t>
            </a:fld>
            <a:endParaRPr lang="en-IN"/>
          </a:p>
        </p:txBody>
      </p:sp>
    </p:spTree>
    <p:extLst>
      <p:ext uri="{BB962C8B-B14F-4D97-AF65-F5344CB8AC3E}">
        <p14:creationId xmlns:p14="http://schemas.microsoft.com/office/powerpoint/2010/main" val="28180207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5AFE-8EDA-472C-90BC-5CF679C6D0CF}"/>
              </a:ext>
            </a:extLst>
          </p:cNvPr>
          <p:cNvSpPr>
            <a:spLocks noGrp="1"/>
          </p:cNvSpPr>
          <p:nvPr>
            <p:ph type="title"/>
          </p:nvPr>
        </p:nvSpPr>
        <p:spPr/>
        <p:txBody>
          <a:bodyPr/>
          <a:lstStyle/>
          <a:p>
            <a:r>
              <a:rPr lang="en-US" dirty="0"/>
              <a:t>Bi-Directional RNN</a:t>
            </a:r>
            <a:endParaRPr lang="en-IN" dirty="0"/>
          </a:p>
        </p:txBody>
      </p:sp>
      <p:pic>
        <p:nvPicPr>
          <p:cNvPr id="4" name="Picture 3">
            <a:extLst>
              <a:ext uri="{FF2B5EF4-FFF2-40B4-BE49-F238E27FC236}">
                <a16:creationId xmlns:a16="http://schemas.microsoft.com/office/drawing/2014/main" id="{ECE70CFF-1B90-4B4D-9FA9-5EAF70FD779D}"/>
              </a:ext>
            </a:extLst>
          </p:cNvPr>
          <p:cNvPicPr>
            <a:picLocks noChangeAspect="1"/>
          </p:cNvPicPr>
          <p:nvPr/>
        </p:nvPicPr>
        <p:blipFill>
          <a:blip r:embed="rId2"/>
          <a:stretch>
            <a:fillRect/>
          </a:stretch>
        </p:blipFill>
        <p:spPr>
          <a:xfrm>
            <a:off x="442912" y="1614487"/>
            <a:ext cx="5876925" cy="4714875"/>
          </a:xfrm>
          <a:prstGeom prst="rect">
            <a:avLst/>
          </a:prstGeom>
        </p:spPr>
      </p:pic>
      <p:sp>
        <p:nvSpPr>
          <p:cNvPr id="5" name="Rectangle 4">
            <a:extLst>
              <a:ext uri="{FF2B5EF4-FFF2-40B4-BE49-F238E27FC236}">
                <a16:creationId xmlns:a16="http://schemas.microsoft.com/office/drawing/2014/main" id="{1BCAA225-913E-49B9-B159-D4A9AF1F3B98}"/>
              </a:ext>
            </a:extLst>
          </p:cNvPr>
          <p:cNvSpPr/>
          <p:nvPr/>
        </p:nvSpPr>
        <p:spPr>
          <a:xfrm>
            <a:off x="5048250" y="1614487"/>
            <a:ext cx="6096000" cy="923330"/>
          </a:xfrm>
          <a:prstGeom prst="rect">
            <a:avLst/>
          </a:prstGeom>
          <a:ln>
            <a:solidFill>
              <a:schemeClr val="accent2"/>
            </a:solidFill>
          </a:ln>
        </p:spPr>
        <p:txBody>
          <a:bodyPr>
            <a:spAutoFit/>
          </a:bodyPr>
          <a:lstStyle/>
          <a:p>
            <a:r>
              <a:rPr lang="en-US" dirty="0"/>
              <a:t>We can regard this hidden state as a representation of the word “terribly” in the context of this sentence. We call this a contextual representation.</a:t>
            </a:r>
            <a:endParaRPr lang="en-IN" dirty="0"/>
          </a:p>
        </p:txBody>
      </p:sp>
      <p:cxnSp>
        <p:nvCxnSpPr>
          <p:cNvPr id="7" name="Straight Arrow Connector 6">
            <a:extLst>
              <a:ext uri="{FF2B5EF4-FFF2-40B4-BE49-F238E27FC236}">
                <a16:creationId xmlns:a16="http://schemas.microsoft.com/office/drawing/2014/main" id="{32161876-0D0E-4E9B-815C-4EF3E84578B1}"/>
              </a:ext>
            </a:extLst>
          </p:cNvPr>
          <p:cNvCxnSpPr>
            <a:stCxn id="5" idx="2"/>
          </p:cNvCxnSpPr>
          <p:nvPr/>
        </p:nvCxnSpPr>
        <p:spPr>
          <a:xfrm flipH="1">
            <a:off x="4019550" y="2537817"/>
            <a:ext cx="4076700" cy="334863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E25A01A-02CA-46FA-860C-024FEDD8FF70}"/>
              </a:ext>
            </a:extLst>
          </p:cNvPr>
          <p:cNvSpPr/>
          <p:nvPr/>
        </p:nvSpPr>
        <p:spPr>
          <a:xfrm>
            <a:off x="8224837" y="3094831"/>
            <a:ext cx="3524251" cy="2862322"/>
          </a:xfrm>
          <a:prstGeom prst="rect">
            <a:avLst/>
          </a:prstGeom>
          <a:ln>
            <a:solidFill>
              <a:schemeClr val="accent2"/>
            </a:solidFill>
          </a:ln>
        </p:spPr>
        <p:txBody>
          <a:bodyPr wrap="square">
            <a:spAutoFit/>
          </a:bodyPr>
          <a:lstStyle/>
          <a:p>
            <a:r>
              <a:rPr lang="en-US" dirty="0"/>
              <a:t>These contextual representations only contain information about the left context (e.g. “the movie was”). </a:t>
            </a:r>
          </a:p>
          <a:p>
            <a:endParaRPr lang="en-US" dirty="0"/>
          </a:p>
          <a:p>
            <a:r>
              <a:rPr lang="en-US" dirty="0"/>
              <a:t>What about right context? </a:t>
            </a:r>
          </a:p>
          <a:p>
            <a:endParaRPr lang="en-US" dirty="0"/>
          </a:p>
          <a:p>
            <a:r>
              <a:rPr lang="en-US" dirty="0"/>
              <a:t>In this example, “exciting” is in the right context and this modifies the meaning of “terribly” (from negative to positive)</a:t>
            </a:r>
            <a:endParaRPr lang="en-IN" dirty="0"/>
          </a:p>
        </p:txBody>
      </p:sp>
      <p:sp>
        <p:nvSpPr>
          <p:cNvPr id="9" name="Slide Number Placeholder 8">
            <a:extLst>
              <a:ext uri="{FF2B5EF4-FFF2-40B4-BE49-F238E27FC236}">
                <a16:creationId xmlns:a16="http://schemas.microsoft.com/office/drawing/2014/main" id="{2759AFA6-30CC-4A6F-AD35-3051EA1E73FC}"/>
              </a:ext>
            </a:extLst>
          </p:cNvPr>
          <p:cNvSpPr>
            <a:spLocks noGrp="1"/>
          </p:cNvSpPr>
          <p:nvPr>
            <p:ph type="sldNum" sz="quarter" idx="12"/>
          </p:nvPr>
        </p:nvSpPr>
        <p:spPr/>
        <p:txBody>
          <a:bodyPr/>
          <a:lstStyle/>
          <a:p>
            <a:fld id="{0F893E13-5E8A-4CE6-A6ED-A96D49CB6F0B}" type="slidenum">
              <a:rPr lang="en-IN" smtClean="0"/>
              <a:t>49</a:t>
            </a:fld>
            <a:endParaRPr lang="en-IN"/>
          </a:p>
        </p:txBody>
      </p:sp>
    </p:spTree>
    <p:extLst>
      <p:ext uri="{BB962C8B-B14F-4D97-AF65-F5344CB8AC3E}">
        <p14:creationId xmlns:p14="http://schemas.microsoft.com/office/powerpoint/2010/main" val="2592439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63E76-6374-4D2B-89C0-F85204CFD15B}"/>
              </a:ext>
            </a:extLst>
          </p:cNvPr>
          <p:cNvSpPr>
            <a:spLocks noGrp="1"/>
          </p:cNvSpPr>
          <p:nvPr>
            <p:ph type="title"/>
          </p:nvPr>
        </p:nvSpPr>
        <p:spPr/>
        <p:txBody>
          <a:bodyPr/>
          <a:lstStyle/>
          <a:p>
            <a:r>
              <a:rPr lang="en-IN" dirty="0"/>
              <a:t>n-gram Language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36509F-FDB6-407F-AE30-6FFD450157F2}"/>
                  </a:ext>
                </a:extLst>
              </p:cNvPr>
              <p:cNvSpPr>
                <a:spLocks noGrp="1"/>
              </p:cNvSpPr>
              <p:nvPr>
                <p:ph idx="1"/>
              </p:nvPr>
            </p:nvSpPr>
            <p:spPr/>
            <p:txBody>
              <a:bodyPr/>
              <a:lstStyle/>
              <a:p>
                <a:r>
                  <a:rPr lang="en-US" sz="2400" dirty="0"/>
                  <a:t>First we make a Markov assumption: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+1)</m:t>
                        </m:r>
                      </m:sup>
                    </m:sSup>
                  </m:oMath>
                </a14:m>
                <a:r>
                  <a:rPr lang="en-US" sz="2400" dirty="0"/>
                  <a:t>depends only on the preceding n-1 words.</a:t>
                </a:r>
              </a:p>
              <a:p>
                <a:pPr marL="0" indent="0">
                  <a:buNone/>
                </a:pPr>
                <a:endParaRPr lang="en-US"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+1</m:t>
                                  </m:r>
                                </m:e>
                              </m:d>
                            </m:sup>
                          </m:sSup>
                        </m:e>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+2</m:t>
                                  </m:r>
                                </m:e>
                              </m:d>
                            </m:sup>
                          </m:sSup>
                        </m:e>
                      </m:d>
                      <m:r>
                        <a:rPr lang="en-US" sz="2400" b="0" i="1" smtClean="0">
                          <a:latin typeface="Cambria Math" panose="02040503050406030204" pitchFamily="18" charset="0"/>
                        </a:rPr>
                        <m:t>=</m:t>
                      </m:r>
                      <m:r>
                        <a:rPr lang="en-US" sz="2400" b="0" i="1" smtClean="0">
                          <a:latin typeface="Cambria Math" panose="02040503050406030204" pitchFamily="18" charset="0"/>
                        </a:rPr>
                        <m:t>𝑃</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+1</m:t>
                              </m:r>
                            </m:e>
                          </m:d>
                        </m:sup>
                      </m:sSup>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 </m:t>
                          </m:r>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sup>
                      </m:sSup>
                      <m:r>
                        <a:rPr lang="en-US" sz="2400" b="0" i="1" smtClean="0">
                          <a:latin typeface="Cambria Math" panose="02040503050406030204" pitchFamily="18" charset="0"/>
                        </a:rPr>
                        <m:t>,… ,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 </m:t>
                          </m:r>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+2</m:t>
                              </m:r>
                            </m:e>
                          </m:d>
                        </m:sup>
                      </m:sSup>
                      <m:r>
                        <a:rPr lang="en-US" sz="2400" b="0" i="1" smtClean="0">
                          <a:latin typeface="Cambria Math" panose="02040503050406030204" pitchFamily="18" charset="0"/>
                        </a:rPr>
                        <m:t>)</m:t>
                      </m:r>
                    </m:oMath>
                  </m:oMathPara>
                </a14:m>
                <a:endParaRPr lang="en-IN" sz="2400" dirty="0"/>
              </a:p>
              <a:p>
                <a:pPr marL="0" indent="0">
                  <a:buNone/>
                </a:pPr>
                <a:r>
                  <a:rPr lang="en-US" sz="2400" dirty="0"/>
                  <a:t>	</a:t>
                </a:r>
                <a:r>
                  <a:rPr lang="en-IN" sz="2400" dirty="0"/>
                  <a:t>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f>
                        <m:fPr>
                          <m:ctrlPr>
                            <a:rPr lang="en-IN" sz="2400" i="1" smtClean="0">
                              <a:latin typeface="Cambria Math" panose="02040503050406030204" pitchFamily="18" charset="0"/>
                            </a:rPr>
                          </m:ctrlPr>
                        </m:fPr>
                        <m:num>
                          <m:r>
                            <a:rPr lang="en-US" sz="2400" b="0" i="1" smtClean="0">
                              <a:latin typeface="Cambria Math" panose="02040503050406030204" pitchFamily="18" charset="0"/>
                            </a:rPr>
                            <m:t>𝑃</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+1</m:t>
                                  </m:r>
                                </m:e>
                              </m:d>
                            </m:sup>
                          </m:sSup>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 </m:t>
                              </m:r>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sup>
                          </m:sSup>
                          <m:r>
                            <a:rPr lang="en-US" sz="2400" b="0" i="1" smtClean="0">
                              <a:latin typeface="Cambria Math" panose="02040503050406030204" pitchFamily="18" charset="0"/>
                            </a:rPr>
                            <m:t>,   … ,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 </m:t>
                              </m:r>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+2</m:t>
                                  </m:r>
                                </m:e>
                              </m:d>
                            </m:sup>
                          </m:sSup>
                          <m:r>
                            <a:rPr lang="en-US" sz="2400" b="0" i="1" smtClean="0">
                              <a:latin typeface="Cambria Math" panose="02040503050406030204" pitchFamily="18" charset="0"/>
                            </a:rPr>
                            <m:t>)</m:t>
                          </m:r>
                        </m:num>
                        <m:den>
                          <m:r>
                            <a:rPr lang="en-US" sz="2400" b="0" i="1" smtClean="0">
                              <a:latin typeface="Cambria Math" panose="02040503050406030204" pitchFamily="18" charset="0"/>
                            </a:rPr>
                            <m:t>𝑃</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sup>
                          </m:sSup>
                          <m:r>
                            <a:rPr lang="en-US" sz="2400" b="0" i="1" smtClean="0">
                              <a:latin typeface="Cambria Math" panose="02040503050406030204" pitchFamily="18" charset="0"/>
                            </a:rPr>
                            <m:t>,   …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+2</m:t>
                                  </m:r>
                                </m:e>
                              </m:d>
                            </m:sup>
                          </m:sSup>
                          <m:r>
                            <a:rPr lang="en-US" sz="2400" b="0" i="1" smtClean="0">
                              <a:latin typeface="Cambria Math" panose="02040503050406030204" pitchFamily="18" charset="0"/>
                            </a:rPr>
                            <m:t>)</m:t>
                          </m:r>
                        </m:den>
                      </m:f>
                    </m:oMath>
                  </m:oMathPara>
                </a14:m>
                <a:endParaRPr lang="en-IN" dirty="0"/>
              </a:p>
              <a:p>
                <a:pPr marL="0" indent="0">
                  <a:buNone/>
                </a:pPr>
                <a:endParaRPr lang="en-US" sz="1800" dirty="0"/>
              </a:p>
              <a:p>
                <a:pPr marL="0" indent="0">
                  <a:buNone/>
                </a:pPr>
                <a:r>
                  <a:rPr lang="en-US" sz="2400" dirty="0"/>
                  <a:t>Question: How do we get these n-gram and (n-1)-gram probabilities? Answer: By counting them in some large corpus of text!</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BA36509F-FDB6-407F-AE30-6FFD450157F2}"/>
                  </a:ext>
                </a:extLst>
              </p:cNvPr>
              <p:cNvSpPr>
                <a:spLocks noGrp="1" noRot="1" noChangeAspect="1" noMove="1" noResize="1" noEditPoints="1" noAdjustHandles="1" noChangeArrowheads="1" noChangeShapeType="1" noTextEdit="1"/>
              </p:cNvSpPr>
              <p:nvPr>
                <p:ph idx="1"/>
              </p:nvPr>
            </p:nvSpPr>
            <p:spPr>
              <a:blipFill>
                <a:blip r:embed="rId2"/>
                <a:stretch>
                  <a:fillRect l="-928" t="-1681"/>
                </a:stretch>
              </a:blipFill>
            </p:spPr>
            <p:txBody>
              <a:bodyPr/>
              <a:lstStyle/>
              <a:p>
                <a:r>
                  <a:rPr lang="en-IN">
                    <a:noFill/>
                  </a:rPr>
                  <a:t> </a:t>
                </a:r>
              </a:p>
            </p:txBody>
          </p:sp>
        </mc:Fallback>
      </mc:AlternateContent>
      <p:sp>
        <p:nvSpPr>
          <p:cNvPr id="4" name="Rectangle 3">
            <a:extLst>
              <a:ext uri="{FF2B5EF4-FFF2-40B4-BE49-F238E27FC236}">
                <a16:creationId xmlns:a16="http://schemas.microsoft.com/office/drawing/2014/main" id="{39FA1127-4431-4C72-830B-EF18EC5907AD}"/>
              </a:ext>
            </a:extLst>
          </p:cNvPr>
          <p:cNvSpPr/>
          <p:nvPr/>
        </p:nvSpPr>
        <p:spPr>
          <a:xfrm>
            <a:off x="8735592" y="3631962"/>
            <a:ext cx="1759969" cy="369332"/>
          </a:xfrm>
          <a:prstGeom prst="rect">
            <a:avLst/>
          </a:prstGeom>
        </p:spPr>
        <p:txBody>
          <a:bodyPr wrap="none">
            <a:spAutoFit/>
          </a:bodyPr>
          <a:lstStyle/>
          <a:p>
            <a:r>
              <a:rPr lang="en-IN" dirty="0"/>
              <a:t>prob of a n-gram</a:t>
            </a:r>
          </a:p>
        </p:txBody>
      </p:sp>
      <p:sp>
        <p:nvSpPr>
          <p:cNvPr id="5" name="Rectangle 4">
            <a:extLst>
              <a:ext uri="{FF2B5EF4-FFF2-40B4-BE49-F238E27FC236}">
                <a16:creationId xmlns:a16="http://schemas.microsoft.com/office/drawing/2014/main" id="{5596E2A2-872A-4AF3-811E-083FE02335E2}"/>
              </a:ext>
            </a:extLst>
          </p:cNvPr>
          <p:cNvSpPr/>
          <p:nvPr/>
        </p:nvSpPr>
        <p:spPr>
          <a:xfrm>
            <a:off x="8675207" y="4296756"/>
            <a:ext cx="2141484" cy="369332"/>
          </a:xfrm>
          <a:prstGeom prst="rect">
            <a:avLst/>
          </a:prstGeom>
        </p:spPr>
        <p:txBody>
          <a:bodyPr wrap="none">
            <a:spAutoFit/>
          </a:bodyPr>
          <a:lstStyle/>
          <a:p>
            <a:r>
              <a:rPr lang="pt-BR" dirty="0"/>
              <a:t>prob of a (n-1)-gram </a:t>
            </a:r>
            <a:endParaRPr lang="en-IN" dirty="0"/>
          </a:p>
        </p:txBody>
      </p:sp>
      <p:pic>
        <p:nvPicPr>
          <p:cNvPr id="6" name="Picture 5">
            <a:extLst>
              <a:ext uri="{FF2B5EF4-FFF2-40B4-BE49-F238E27FC236}">
                <a16:creationId xmlns:a16="http://schemas.microsoft.com/office/drawing/2014/main" id="{E1075D21-B3A0-49BB-A576-895AF82053C0}"/>
              </a:ext>
            </a:extLst>
          </p:cNvPr>
          <p:cNvPicPr>
            <a:picLocks noChangeAspect="1"/>
          </p:cNvPicPr>
          <p:nvPr/>
        </p:nvPicPr>
        <p:blipFill>
          <a:blip r:embed="rId3"/>
          <a:stretch>
            <a:fillRect/>
          </a:stretch>
        </p:blipFill>
        <p:spPr>
          <a:xfrm>
            <a:off x="3433313" y="5916359"/>
            <a:ext cx="5074758" cy="791081"/>
          </a:xfrm>
          <a:prstGeom prst="rect">
            <a:avLst/>
          </a:prstGeom>
          <a:ln>
            <a:solidFill>
              <a:schemeClr val="accent2"/>
            </a:solidFill>
          </a:ln>
        </p:spPr>
      </p:pic>
      <p:cxnSp>
        <p:nvCxnSpPr>
          <p:cNvPr id="8" name="Straight Arrow Connector 7">
            <a:extLst>
              <a:ext uri="{FF2B5EF4-FFF2-40B4-BE49-F238E27FC236}">
                <a16:creationId xmlns:a16="http://schemas.microsoft.com/office/drawing/2014/main" id="{4BCDAA6D-F74C-41B2-B672-AE691C62350E}"/>
              </a:ext>
            </a:extLst>
          </p:cNvPr>
          <p:cNvCxnSpPr>
            <a:stCxn id="4" idx="1"/>
          </p:cNvCxnSpPr>
          <p:nvPr/>
        </p:nvCxnSpPr>
        <p:spPr>
          <a:xfrm flipH="1">
            <a:off x="8160589" y="3816628"/>
            <a:ext cx="575003" cy="1083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87B3DC1D-5A78-4F69-9476-5479AA6101B0}"/>
              </a:ext>
            </a:extLst>
          </p:cNvPr>
          <p:cNvCxnSpPr/>
          <p:nvPr/>
        </p:nvCxnSpPr>
        <p:spPr>
          <a:xfrm flipH="1">
            <a:off x="7677509" y="4481422"/>
            <a:ext cx="99769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Slide Number Placeholder 10">
            <a:extLst>
              <a:ext uri="{FF2B5EF4-FFF2-40B4-BE49-F238E27FC236}">
                <a16:creationId xmlns:a16="http://schemas.microsoft.com/office/drawing/2014/main" id="{8E7B9113-2ABF-4BF5-83E8-A12E0CE3321E}"/>
              </a:ext>
            </a:extLst>
          </p:cNvPr>
          <p:cNvSpPr>
            <a:spLocks noGrp="1"/>
          </p:cNvSpPr>
          <p:nvPr>
            <p:ph type="sldNum" sz="quarter" idx="12"/>
          </p:nvPr>
        </p:nvSpPr>
        <p:spPr/>
        <p:txBody>
          <a:bodyPr/>
          <a:lstStyle/>
          <a:p>
            <a:fld id="{0F893E13-5E8A-4CE6-A6ED-A96D49CB6F0B}" type="slidenum">
              <a:rPr lang="en-IN" smtClean="0"/>
              <a:t>5</a:t>
            </a:fld>
            <a:endParaRPr lang="en-IN"/>
          </a:p>
        </p:txBody>
      </p:sp>
    </p:spTree>
    <p:extLst>
      <p:ext uri="{BB962C8B-B14F-4D97-AF65-F5344CB8AC3E}">
        <p14:creationId xmlns:p14="http://schemas.microsoft.com/office/powerpoint/2010/main" val="31872883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C356-A880-4B57-9ADD-E269BA323F5D}"/>
              </a:ext>
            </a:extLst>
          </p:cNvPr>
          <p:cNvSpPr>
            <a:spLocks noGrp="1"/>
          </p:cNvSpPr>
          <p:nvPr>
            <p:ph type="title"/>
          </p:nvPr>
        </p:nvSpPr>
        <p:spPr>
          <a:xfrm>
            <a:off x="157163" y="136525"/>
            <a:ext cx="10515600" cy="758825"/>
          </a:xfrm>
        </p:spPr>
        <p:txBody>
          <a:bodyPr/>
          <a:lstStyle/>
          <a:p>
            <a:r>
              <a:rPr lang="en-US" dirty="0"/>
              <a:t>Bi-Directional RNN</a:t>
            </a:r>
            <a:endParaRPr lang="en-IN" dirty="0"/>
          </a:p>
        </p:txBody>
      </p:sp>
      <p:pic>
        <p:nvPicPr>
          <p:cNvPr id="4" name="Picture 3">
            <a:extLst>
              <a:ext uri="{FF2B5EF4-FFF2-40B4-BE49-F238E27FC236}">
                <a16:creationId xmlns:a16="http://schemas.microsoft.com/office/drawing/2014/main" id="{D7E02FB3-45A2-432A-AB62-B981CDA23128}"/>
              </a:ext>
            </a:extLst>
          </p:cNvPr>
          <p:cNvPicPr>
            <a:picLocks noChangeAspect="1"/>
          </p:cNvPicPr>
          <p:nvPr/>
        </p:nvPicPr>
        <p:blipFill>
          <a:blip r:embed="rId2"/>
          <a:stretch>
            <a:fillRect/>
          </a:stretch>
        </p:blipFill>
        <p:spPr>
          <a:xfrm>
            <a:off x="4691062" y="365125"/>
            <a:ext cx="7343775" cy="6448425"/>
          </a:xfrm>
          <a:prstGeom prst="rect">
            <a:avLst/>
          </a:prstGeom>
        </p:spPr>
      </p:pic>
      <p:sp>
        <p:nvSpPr>
          <p:cNvPr id="5" name="Rectangle 4">
            <a:extLst>
              <a:ext uri="{FF2B5EF4-FFF2-40B4-BE49-F238E27FC236}">
                <a16:creationId xmlns:a16="http://schemas.microsoft.com/office/drawing/2014/main" id="{64E0932C-AB80-4831-911D-092B4181021F}"/>
              </a:ext>
            </a:extLst>
          </p:cNvPr>
          <p:cNvSpPr/>
          <p:nvPr/>
        </p:nvSpPr>
        <p:spPr>
          <a:xfrm>
            <a:off x="1600953" y="1472684"/>
            <a:ext cx="2798843" cy="369332"/>
          </a:xfrm>
          <a:prstGeom prst="rect">
            <a:avLst/>
          </a:prstGeom>
        </p:spPr>
        <p:txBody>
          <a:bodyPr wrap="none">
            <a:spAutoFit/>
          </a:bodyPr>
          <a:lstStyle/>
          <a:p>
            <a:r>
              <a:rPr lang="en-IN" dirty="0"/>
              <a:t>Concatenated hidden states</a:t>
            </a:r>
          </a:p>
        </p:txBody>
      </p:sp>
      <p:sp>
        <p:nvSpPr>
          <p:cNvPr id="6" name="Rectangle 5">
            <a:extLst>
              <a:ext uri="{FF2B5EF4-FFF2-40B4-BE49-F238E27FC236}">
                <a16:creationId xmlns:a16="http://schemas.microsoft.com/office/drawing/2014/main" id="{18068649-DFF1-4E67-B4D0-449F21064DEC}"/>
              </a:ext>
            </a:extLst>
          </p:cNvPr>
          <p:cNvSpPr/>
          <p:nvPr/>
        </p:nvSpPr>
        <p:spPr>
          <a:xfrm>
            <a:off x="1600953" y="3589337"/>
            <a:ext cx="1623265" cy="369332"/>
          </a:xfrm>
          <a:prstGeom prst="rect">
            <a:avLst/>
          </a:prstGeom>
        </p:spPr>
        <p:txBody>
          <a:bodyPr wrap="none">
            <a:spAutoFit/>
          </a:bodyPr>
          <a:lstStyle/>
          <a:p>
            <a:r>
              <a:rPr lang="en-IN" dirty="0">
                <a:solidFill>
                  <a:schemeClr val="accent6">
                    <a:lumMod val="75000"/>
                  </a:schemeClr>
                </a:solidFill>
              </a:rPr>
              <a:t>Backward RNN </a:t>
            </a:r>
          </a:p>
        </p:txBody>
      </p:sp>
      <p:sp>
        <p:nvSpPr>
          <p:cNvPr id="7" name="Rectangle 6">
            <a:extLst>
              <a:ext uri="{FF2B5EF4-FFF2-40B4-BE49-F238E27FC236}">
                <a16:creationId xmlns:a16="http://schemas.microsoft.com/office/drawing/2014/main" id="{CEB8EDB7-F635-4036-B49E-6F9921EE0259}"/>
              </a:ext>
            </a:extLst>
          </p:cNvPr>
          <p:cNvSpPr/>
          <p:nvPr/>
        </p:nvSpPr>
        <p:spPr>
          <a:xfrm>
            <a:off x="1666835" y="5015985"/>
            <a:ext cx="1491499" cy="369332"/>
          </a:xfrm>
          <a:prstGeom prst="rect">
            <a:avLst/>
          </a:prstGeom>
        </p:spPr>
        <p:txBody>
          <a:bodyPr wrap="none">
            <a:spAutoFit/>
          </a:bodyPr>
          <a:lstStyle/>
          <a:p>
            <a:r>
              <a:rPr lang="en-IN" dirty="0">
                <a:solidFill>
                  <a:srgbClr val="C00000"/>
                </a:solidFill>
              </a:rPr>
              <a:t>Forward RNN </a:t>
            </a:r>
          </a:p>
        </p:txBody>
      </p:sp>
      <p:cxnSp>
        <p:nvCxnSpPr>
          <p:cNvPr id="9" name="Straight Arrow Connector 8">
            <a:extLst>
              <a:ext uri="{FF2B5EF4-FFF2-40B4-BE49-F238E27FC236}">
                <a16:creationId xmlns:a16="http://schemas.microsoft.com/office/drawing/2014/main" id="{46A6636F-61D4-466F-ADCD-3EFDB16E6074}"/>
              </a:ext>
            </a:extLst>
          </p:cNvPr>
          <p:cNvCxnSpPr>
            <a:cxnSpLocks/>
            <a:stCxn id="10" idx="3"/>
          </p:cNvCxnSpPr>
          <p:nvPr/>
        </p:nvCxnSpPr>
        <p:spPr>
          <a:xfrm flipV="1">
            <a:off x="4691062" y="365126"/>
            <a:ext cx="4110038" cy="253420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7252D376-E97A-4D26-A812-DABCF7358B01}"/>
              </a:ext>
            </a:extLst>
          </p:cNvPr>
          <p:cNvSpPr/>
          <p:nvPr/>
        </p:nvSpPr>
        <p:spPr>
          <a:xfrm>
            <a:off x="1415215" y="2437667"/>
            <a:ext cx="3275847" cy="92333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a:solidFill>
                  <a:schemeClr val="accent1"/>
                </a:solidFill>
              </a:rPr>
              <a:t>This contextual representation of “terribly” has both left and right context!</a:t>
            </a:r>
            <a:endParaRPr lang="en-IN" dirty="0">
              <a:solidFill>
                <a:schemeClr val="accent1"/>
              </a:solidFill>
            </a:endParaRPr>
          </a:p>
        </p:txBody>
      </p:sp>
      <p:sp>
        <p:nvSpPr>
          <p:cNvPr id="12" name="Slide Number Placeholder 11">
            <a:extLst>
              <a:ext uri="{FF2B5EF4-FFF2-40B4-BE49-F238E27FC236}">
                <a16:creationId xmlns:a16="http://schemas.microsoft.com/office/drawing/2014/main" id="{B80067FA-F5F6-41A1-BFAE-1E1414D8A2AA}"/>
              </a:ext>
            </a:extLst>
          </p:cNvPr>
          <p:cNvSpPr>
            <a:spLocks noGrp="1"/>
          </p:cNvSpPr>
          <p:nvPr>
            <p:ph type="sldNum" sz="quarter" idx="12"/>
          </p:nvPr>
        </p:nvSpPr>
        <p:spPr/>
        <p:txBody>
          <a:bodyPr/>
          <a:lstStyle/>
          <a:p>
            <a:fld id="{0F893E13-5E8A-4CE6-A6ED-A96D49CB6F0B}" type="slidenum">
              <a:rPr lang="en-IN" smtClean="0"/>
              <a:t>50</a:t>
            </a:fld>
            <a:endParaRPr lang="en-IN"/>
          </a:p>
        </p:txBody>
      </p:sp>
    </p:spTree>
    <p:extLst>
      <p:ext uri="{BB962C8B-B14F-4D97-AF65-F5344CB8AC3E}">
        <p14:creationId xmlns:p14="http://schemas.microsoft.com/office/powerpoint/2010/main" val="33605334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3B47-B03B-4775-8636-92C0DF979CD2}"/>
              </a:ext>
            </a:extLst>
          </p:cNvPr>
          <p:cNvSpPr>
            <a:spLocks noGrp="1"/>
          </p:cNvSpPr>
          <p:nvPr>
            <p:ph type="title"/>
          </p:nvPr>
        </p:nvSpPr>
        <p:spPr/>
        <p:txBody>
          <a:bodyPr/>
          <a:lstStyle/>
          <a:p>
            <a:r>
              <a:rPr lang="en-IN" dirty="0"/>
              <a:t>Bidirectional RNNs </a:t>
            </a:r>
          </a:p>
        </p:txBody>
      </p:sp>
      <p:pic>
        <p:nvPicPr>
          <p:cNvPr id="4" name="Picture 3">
            <a:extLst>
              <a:ext uri="{FF2B5EF4-FFF2-40B4-BE49-F238E27FC236}">
                <a16:creationId xmlns:a16="http://schemas.microsoft.com/office/drawing/2014/main" id="{BD3C1329-490B-42A9-BD40-3DC6A062A16C}"/>
              </a:ext>
            </a:extLst>
          </p:cNvPr>
          <p:cNvPicPr>
            <a:picLocks noChangeAspect="1"/>
          </p:cNvPicPr>
          <p:nvPr/>
        </p:nvPicPr>
        <p:blipFill>
          <a:blip r:embed="rId2"/>
          <a:stretch>
            <a:fillRect/>
          </a:stretch>
        </p:blipFill>
        <p:spPr>
          <a:xfrm>
            <a:off x="2700337" y="2366962"/>
            <a:ext cx="6472188" cy="1862138"/>
          </a:xfrm>
          <a:prstGeom prst="rect">
            <a:avLst/>
          </a:prstGeom>
        </p:spPr>
      </p:pic>
      <p:sp>
        <p:nvSpPr>
          <p:cNvPr id="5" name="Rectangle 4">
            <a:extLst>
              <a:ext uri="{FF2B5EF4-FFF2-40B4-BE49-F238E27FC236}">
                <a16:creationId xmlns:a16="http://schemas.microsoft.com/office/drawing/2014/main" id="{2E463F29-06C1-45D7-827E-283E67BDEAE9}"/>
              </a:ext>
            </a:extLst>
          </p:cNvPr>
          <p:cNvSpPr/>
          <p:nvPr/>
        </p:nvSpPr>
        <p:spPr>
          <a:xfrm>
            <a:off x="548677" y="1796534"/>
            <a:ext cx="1532535" cy="369332"/>
          </a:xfrm>
          <a:prstGeom prst="rect">
            <a:avLst/>
          </a:prstGeom>
        </p:spPr>
        <p:txBody>
          <a:bodyPr wrap="none">
            <a:spAutoFit/>
          </a:bodyPr>
          <a:lstStyle/>
          <a:p>
            <a:r>
              <a:rPr lang="en-IN" dirty="0"/>
              <a:t>On timestep t:</a:t>
            </a:r>
          </a:p>
        </p:txBody>
      </p:sp>
      <p:sp>
        <p:nvSpPr>
          <p:cNvPr id="6" name="Rectangle 5">
            <a:extLst>
              <a:ext uri="{FF2B5EF4-FFF2-40B4-BE49-F238E27FC236}">
                <a16:creationId xmlns:a16="http://schemas.microsoft.com/office/drawing/2014/main" id="{9153AA69-CC07-43D9-ABF6-C381F6653416}"/>
              </a:ext>
            </a:extLst>
          </p:cNvPr>
          <p:cNvSpPr/>
          <p:nvPr/>
        </p:nvSpPr>
        <p:spPr>
          <a:xfrm>
            <a:off x="6877050" y="965537"/>
            <a:ext cx="4219575" cy="1200329"/>
          </a:xfrm>
          <a:prstGeom prst="rect">
            <a:avLst/>
          </a:prstGeom>
          <a:ln>
            <a:solidFill>
              <a:schemeClr val="accent2"/>
            </a:solidFill>
          </a:ln>
        </p:spPr>
        <p:txBody>
          <a:bodyPr wrap="square">
            <a:spAutoFit/>
          </a:bodyPr>
          <a:lstStyle/>
          <a:p>
            <a:r>
              <a:rPr lang="en-US" dirty="0"/>
              <a:t>This is a general notation to mean “compute one forward step of the RNN” – it could be a vanilla, LSTM or GRU computation.</a:t>
            </a:r>
            <a:endParaRPr lang="en-IN" dirty="0"/>
          </a:p>
        </p:txBody>
      </p:sp>
      <p:cxnSp>
        <p:nvCxnSpPr>
          <p:cNvPr id="8" name="Straight Arrow Connector 7">
            <a:extLst>
              <a:ext uri="{FF2B5EF4-FFF2-40B4-BE49-F238E27FC236}">
                <a16:creationId xmlns:a16="http://schemas.microsoft.com/office/drawing/2014/main" id="{DA8FF218-C8C7-4C37-BDE3-892D288B397A}"/>
              </a:ext>
            </a:extLst>
          </p:cNvPr>
          <p:cNvCxnSpPr>
            <a:cxnSpLocks/>
          </p:cNvCxnSpPr>
          <p:nvPr/>
        </p:nvCxnSpPr>
        <p:spPr>
          <a:xfrm flipH="1">
            <a:off x="6772276" y="2165866"/>
            <a:ext cx="933449" cy="54875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Right Brace 9">
            <a:extLst>
              <a:ext uri="{FF2B5EF4-FFF2-40B4-BE49-F238E27FC236}">
                <a16:creationId xmlns:a16="http://schemas.microsoft.com/office/drawing/2014/main" id="{87B0F138-8402-43F8-AFA0-5A8942AF8551}"/>
              </a:ext>
            </a:extLst>
          </p:cNvPr>
          <p:cNvSpPr/>
          <p:nvPr/>
        </p:nvSpPr>
        <p:spPr>
          <a:xfrm>
            <a:off x="9172525" y="2766278"/>
            <a:ext cx="319138" cy="9198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Rectangle 10">
            <a:extLst>
              <a:ext uri="{FF2B5EF4-FFF2-40B4-BE49-F238E27FC236}">
                <a16:creationId xmlns:a16="http://schemas.microsoft.com/office/drawing/2014/main" id="{3BF29D1D-330E-4F93-986F-B68881124245}"/>
              </a:ext>
            </a:extLst>
          </p:cNvPr>
          <p:cNvSpPr/>
          <p:nvPr/>
        </p:nvSpPr>
        <p:spPr>
          <a:xfrm>
            <a:off x="9867900" y="2559367"/>
            <a:ext cx="1668562" cy="1477328"/>
          </a:xfrm>
          <a:prstGeom prst="rect">
            <a:avLst/>
          </a:prstGeom>
          <a:ln>
            <a:solidFill>
              <a:schemeClr val="accent2"/>
            </a:solidFill>
          </a:ln>
        </p:spPr>
        <p:txBody>
          <a:bodyPr wrap="square">
            <a:spAutoFit/>
          </a:bodyPr>
          <a:lstStyle/>
          <a:p>
            <a:r>
              <a:rPr lang="en-US" dirty="0"/>
              <a:t>Generally, these two RNNs have separate weights </a:t>
            </a:r>
            <a:endParaRPr lang="en-IN" dirty="0"/>
          </a:p>
        </p:txBody>
      </p:sp>
      <p:sp>
        <p:nvSpPr>
          <p:cNvPr id="12" name="Rectangle 11">
            <a:extLst>
              <a:ext uri="{FF2B5EF4-FFF2-40B4-BE49-F238E27FC236}">
                <a16:creationId xmlns:a16="http://schemas.microsoft.com/office/drawing/2014/main" id="{C144D9FB-D423-41DE-85E5-9B1E35ED67E6}"/>
              </a:ext>
            </a:extLst>
          </p:cNvPr>
          <p:cNvSpPr/>
          <p:nvPr/>
        </p:nvSpPr>
        <p:spPr>
          <a:xfrm>
            <a:off x="4261172" y="4430196"/>
            <a:ext cx="3350518" cy="1200329"/>
          </a:xfrm>
          <a:prstGeom prst="rect">
            <a:avLst/>
          </a:prstGeom>
          <a:ln>
            <a:solidFill>
              <a:schemeClr val="accent2"/>
            </a:solidFill>
          </a:ln>
        </p:spPr>
        <p:txBody>
          <a:bodyPr wrap="square">
            <a:spAutoFit/>
          </a:bodyPr>
          <a:lstStyle/>
          <a:p>
            <a:r>
              <a:rPr lang="en-US" dirty="0"/>
              <a:t>We regard this as “the hidden state” of a bidirectional RNN. This is what we pass on to the next parts of the network.</a:t>
            </a:r>
            <a:endParaRPr lang="en-IN" dirty="0"/>
          </a:p>
        </p:txBody>
      </p:sp>
      <p:cxnSp>
        <p:nvCxnSpPr>
          <p:cNvPr id="14" name="Straight Arrow Connector 13">
            <a:extLst>
              <a:ext uri="{FF2B5EF4-FFF2-40B4-BE49-F238E27FC236}">
                <a16:creationId xmlns:a16="http://schemas.microsoft.com/office/drawing/2014/main" id="{46E1B447-511D-4B48-8CFE-FC0AA2E1815C}"/>
              </a:ext>
            </a:extLst>
          </p:cNvPr>
          <p:cNvCxnSpPr/>
          <p:nvPr/>
        </p:nvCxnSpPr>
        <p:spPr>
          <a:xfrm flipV="1">
            <a:off x="5562600" y="4036695"/>
            <a:ext cx="171450" cy="39350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5" name="Slide Number Placeholder 14">
            <a:extLst>
              <a:ext uri="{FF2B5EF4-FFF2-40B4-BE49-F238E27FC236}">
                <a16:creationId xmlns:a16="http://schemas.microsoft.com/office/drawing/2014/main" id="{ED72642A-D7B6-4A95-B868-CB3420C11AFC}"/>
              </a:ext>
            </a:extLst>
          </p:cNvPr>
          <p:cNvSpPr>
            <a:spLocks noGrp="1"/>
          </p:cNvSpPr>
          <p:nvPr>
            <p:ph type="sldNum" sz="quarter" idx="12"/>
          </p:nvPr>
        </p:nvSpPr>
        <p:spPr/>
        <p:txBody>
          <a:bodyPr/>
          <a:lstStyle/>
          <a:p>
            <a:fld id="{0F893E13-5E8A-4CE6-A6ED-A96D49CB6F0B}" type="slidenum">
              <a:rPr lang="en-IN" smtClean="0"/>
              <a:t>51</a:t>
            </a:fld>
            <a:endParaRPr lang="en-IN"/>
          </a:p>
        </p:txBody>
      </p:sp>
    </p:spTree>
    <p:extLst>
      <p:ext uri="{BB962C8B-B14F-4D97-AF65-F5344CB8AC3E}">
        <p14:creationId xmlns:p14="http://schemas.microsoft.com/office/powerpoint/2010/main" val="8297545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F8BCA-4069-4D6B-B4BF-3F68CC899D66}"/>
              </a:ext>
            </a:extLst>
          </p:cNvPr>
          <p:cNvSpPr>
            <a:spLocks noGrp="1"/>
          </p:cNvSpPr>
          <p:nvPr>
            <p:ph type="title"/>
          </p:nvPr>
        </p:nvSpPr>
        <p:spPr/>
        <p:txBody>
          <a:bodyPr/>
          <a:lstStyle/>
          <a:p>
            <a:r>
              <a:rPr lang="en-IN" dirty="0"/>
              <a:t>Bidirectional RNNs </a:t>
            </a:r>
          </a:p>
        </p:txBody>
      </p:sp>
      <p:sp>
        <p:nvSpPr>
          <p:cNvPr id="3" name="Content Placeholder 2">
            <a:extLst>
              <a:ext uri="{FF2B5EF4-FFF2-40B4-BE49-F238E27FC236}">
                <a16:creationId xmlns:a16="http://schemas.microsoft.com/office/drawing/2014/main" id="{59E768C7-90D4-4040-A769-490471BDF905}"/>
              </a:ext>
            </a:extLst>
          </p:cNvPr>
          <p:cNvSpPr>
            <a:spLocks noGrp="1"/>
          </p:cNvSpPr>
          <p:nvPr>
            <p:ph idx="1"/>
          </p:nvPr>
        </p:nvSpPr>
        <p:spPr/>
        <p:txBody>
          <a:bodyPr>
            <a:normAutofit fontScale="92500" lnSpcReduction="20000"/>
          </a:bodyPr>
          <a:lstStyle/>
          <a:p>
            <a:r>
              <a:rPr lang="en-US" dirty="0"/>
              <a:t>Only applicable if you have access to the entire input sequence. </a:t>
            </a:r>
          </a:p>
          <a:p>
            <a:endParaRPr lang="en-US" dirty="0"/>
          </a:p>
          <a:p>
            <a:r>
              <a:rPr lang="en-US" dirty="0"/>
              <a:t>They are not applicable to Language Modeling, because in LM you only have left context available. </a:t>
            </a:r>
          </a:p>
          <a:p>
            <a:endParaRPr lang="en-US" dirty="0"/>
          </a:p>
          <a:p>
            <a:r>
              <a:rPr lang="en-US" dirty="0"/>
              <a:t>If you do have entire input sequence (e.g. any kind of encoding), bidirectionality is powerful (you should use it by default). </a:t>
            </a:r>
          </a:p>
          <a:p>
            <a:endParaRPr lang="en-US" dirty="0"/>
          </a:p>
          <a:p>
            <a:r>
              <a:rPr lang="en-US" dirty="0"/>
              <a:t>For example, BERT (Bidirectional Encoder Representations from Transformers) is a powerful pretrained contextual representation system built on bidirectionality. • You will learn more about BERT later in the course! </a:t>
            </a:r>
            <a:endParaRPr lang="en-IN" dirty="0"/>
          </a:p>
        </p:txBody>
      </p:sp>
      <p:sp>
        <p:nvSpPr>
          <p:cNvPr id="4" name="Slide Number Placeholder 3">
            <a:extLst>
              <a:ext uri="{FF2B5EF4-FFF2-40B4-BE49-F238E27FC236}">
                <a16:creationId xmlns:a16="http://schemas.microsoft.com/office/drawing/2014/main" id="{79D24CAA-8906-4027-8F4E-DCDBDC8A1E54}"/>
              </a:ext>
            </a:extLst>
          </p:cNvPr>
          <p:cNvSpPr>
            <a:spLocks noGrp="1"/>
          </p:cNvSpPr>
          <p:nvPr>
            <p:ph type="sldNum" sz="quarter" idx="12"/>
          </p:nvPr>
        </p:nvSpPr>
        <p:spPr/>
        <p:txBody>
          <a:bodyPr/>
          <a:lstStyle/>
          <a:p>
            <a:fld id="{0F893E13-5E8A-4CE6-A6ED-A96D49CB6F0B}" type="slidenum">
              <a:rPr lang="en-IN" smtClean="0"/>
              <a:t>52</a:t>
            </a:fld>
            <a:endParaRPr lang="en-IN"/>
          </a:p>
        </p:txBody>
      </p:sp>
    </p:spTree>
    <p:extLst>
      <p:ext uri="{BB962C8B-B14F-4D97-AF65-F5344CB8AC3E}">
        <p14:creationId xmlns:p14="http://schemas.microsoft.com/office/powerpoint/2010/main" val="10725403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67864-F017-480B-A8E2-935970F0725E}"/>
              </a:ext>
            </a:extLst>
          </p:cNvPr>
          <p:cNvSpPr>
            <a:spLocks noGrp="1"/>
          </p:cNvSpPr>
          <p:nvPr>
            <p:ph type="title"/>
          </p:nvPr>
        </p:nvSpPr>
        <p:spPr/>
        <p:txBody>
          <a:bodyPr/>
          <a:lstStyle/>
          <a:p>
            <a:r>
              <a:rPr lang="en-IN" dirty="0"/>
              <a:t>Multi-layer RNNs </a:t>
            </a:r>
          </a:p>
        </p:txBody>
      </p:sp>
      <p:sp>
        <p:nvSpPr>
          <p:cNvPr id="3" name="Content Placeholder 2">
            <a:extLst>
              <a:ext uri="{FF2B5EF4-FFF2-40B4-BE49-F238E27FC236}">
                <a16:creationId xmlns:a16="http://schemas.microsoft.com/office/drawing/2014/main" id="{2FCFB373-018F-4CCE-8B1E-59274006B6AB}"/>
              </a:ext>
            </a:extLst>
          </p:cNvPr>
          <p:cNvSpPr>
            <a:spLocks noGrp="1"/>
          </p:cNvSpPr>
          <p:nvPr>
            <p:ph idx="1"/>
          </p:nvPr>
        </p:nvSpPr>
        <p:spPr/>
        <p:txBody>
          <a:bodyPr>
            <a:normAutofit fontScale="85000" lnSpcReduction="10000"/>
          </a:bodyPr>
          <a:lstStyle/>
          <a:p>
            <a:r>
              <a:rPr lang="en-US" dirty="0"/>
              <a:t>RNNs are already “deep” on one dimension (they unroll over many timesteps) </a:t>
            </a:r>
          </a:p>
          <a:p>
            <a:endParaRPr lang="en-US" dirty="0"/>
          </a:p>
          <a:p>
            <a:r>
              <a:rPr lang="en-US" dirty="0"/>
              <a:t>We can also make them “deep” in another dimension by applying multiple RNNs – this is a multi-layer RNN. </a:t>
            </a:r>
          </a:p>
          <a:p>
            <a:endParaRPr lang="en-US" dirty="0"/>
          </a:p>
          <a:p>
            <a:r>
              <a:rPr lang="en-US" dirty="0"/>
              <a:t>This allows the network to compute more complex representations</a:t>
            </a:r>
          </a:p>
          <a:p>
            <a:endParaRPr lang="en-US" dirty="0"/>
          </a:p>
          <a:p>
            <a:r>
              <a:rPr lang="en-US" dirty="0"/>
              <a:t>The lower RNNs should compute lower-level features and the higher RNNs should compute higher-level features. </a:t>
            </a:r>
          </a:p>
          <a:p>
            <a:endParaRPr lang="en-US" dirty="0"/>
          </a:p>
          <a:p>
            <a:r>
              <a:rPr lang="en-US" dirty="0"/>
              <a:t>Multi-layer RNNs are also called stacked RNNs.</a:t>
            </a:r>
            <a:endParaRPr lang="en-IN" dirty="0"/>
          </a:p>
        </p:txBody>
      </p:sp>
      <p:sp>
        <p:nvSpPr>
          <p:cNvPr id="4" name="Slide Number Placeholder 3">
            <a:extLst>
              <a:ext uri="{FF2B5EF4-FFF2-40B4-BE49-F238E27FC236}">
                <a16:creationId xmlns:a16="http://schemas.microsoft.com/office/drawing/2014/main" id="{5A31BE02-0BE3-4424-95ED-021B96B81E02}"/>
              </a:ext>
            </a:extLst>
          </p:cNvPr>
          <p:cNvSpPr>
            <a:spLocks noGrp="1"/>
          </p:cNvSpPr>
          <p:nvPr>
            <p:ph type="sldNum" sz="quarter" idx="12"/>
          </p:nvPr>
        </p:nvSpPr>
        <p:spPr/>
        <p:txBody>
          <a:bodyPr/>
          <a:lstStyle/>
          <a:p>
            <a:fld id="{0F893E13-5E8A-4CE6-A6ED-A96D49CB6F0B}" type="slidenum">
              <a:rPr lang="en-IN" smtClean="0"/>
              <a:t>53</a:t>
            </a:fld>
            <a:endParaRPr lang="en-IN"/>
          </a:p>
        </p:txBody>
      </p:sp>
    </p:spTree>
    <p:extLst>
      <p:ext uri="{BB962C8B-B14F-4D97-AF65-F5344CB8AC3E}">
        <p14:creationId xmlns:p14="http://schemas.microsoft.com/office/powerpoint/2010/main" val="1054500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692E-B09D-4AE1-82DC-0029F5A02FF1}"/>
              </a:ext>
            </a:extLst>
          </p:cNvPr>
          <p:cNvSpPr>
            <a:spLocks noGrp="1"/>
          </p:cNvSpPr>
          <p:nvPr>
            <p:ph type="title"/>
          </p:nvPr>
        </p:nvSpPr>
        <p:spPr/>
        <p:txBody>
          <a:bodyPr/>
          <a:lstStyle/>
          <a:p>
            <a:r>
              <a:rPr lang="en-IN" dirty="0"/>
              <a:t>Multi-layer RNNs </a:t>
            </a:r>
          </a:p>
        </p:txBody>
      </p:sp>
      <p:pic>
        <p:nvPicPr>
          <p:cNvPr id="4" name="Picture 3">
            <a:extLst>
              <a:ext uri="{FF2B5EF4-FFF2-40B4-BE49-F238E27FC236}">
                <a16:creationId xmlns:a16="http://schemas.microsoft.com/office/drawing/2014/main" id="{9494D55F-7620-4C5B-B993-20A4B21FC008}"/>
              </a:ext>
            </a:extLst>
          </p:cNvPr>
          <p:cNvPicPr>
            <a:picLocks noChangeAspect="1"/>
          </p:cNvPicPr>
          <p:nvPr/>
        </p:nvPicPr>
        <p:blipFill>
          <a:blip r:embed="rId2"/>
          <a:stretch>
            <a:fillRect/>
          </a:stretch>
        </p:blipFill>
        <p:spPr>
          <a:xfrm>
            <a:off x="2276475" y="1905951"/>
            <a:ext cx="7010400" cy="4390074"/>
          </a:xfrm>
          <a:prstGeom prst="rect">
            <a:avLst/>
          </a:prstGeom>
        </p:spPr>
      </p:pic>
      <p:sp>
        <p:nvSpPr>
          <p:cNvPr id="5" name="Rectangle 4">
            <a:extLst>
              <a:ext uri="{FF2B5EF4-FFF2-40B4-BE49-F238E27FC236}">
                <a16:creationId xmlns:a16="http://schemas.microsoft.com/office/drawing/2014/main" id="{D9B9496E-15FD-49E4-9E13-7B7BF736C58D}"/>
              </a:ext>
            </a:extLst>
          </p:cNvPr>
          <p:cNvSpPr/>
          <p:nvPr/>
        </p:nvSpPr>
        <p:spPr>
          <a:xfrm>
            <a:off x="7810500" y="595313"/>
            <a:ext cx="3238500" cy="923330"/>
          </a:xfrm>
          <a:prstGeom prst="rect">
            <a:avLst/>
          </a:prstGeom>
        </p:spPr>
        <p:txBody>
          <a:bodyPr wrap="square">
            <a:spAutoFit/>
          </a:bodyPr>
          <a:lstStyle/>
          <a:p>
            <a:r>
              <a:rPr lang="en-US" dirty="0"/>
              <a:t>The hidden states from RNN layer </a:t>
            </a:r>
            <a:r>
              <a:rPr lang="en-US" dirty="0" err="1"/>
              <a:t>i</a:t>
            </a:r>
            <a:r>
              <a:rPr lang="en-US" dirty="0"/>
              <a:t> are the inputs to RNN layer i+1</a:t>
            </a:r>
            <a:endParaRPr lang="en-IN" dirty="0"/>
          </a:p>
        </p:txBody>
      </p:sp>
      <p:sp>
        <p:nvSpPr>
          <p:cNvPr id="6" name="Slide Number Placeholder 5">
            <a:extLst>
              <a:ext uri="{FF2B5EF4-FFF2-40B4-BE49-F238E27FC236}">
                <a16:creationId xmlns:a16="http://schemas.microsoft.com/office/drawing/2014/main" id="{1AAC49EF-26AD-4D44-B3D7-8E6437F98ED6}"/>
              </a:ext>
            </a:extLst>
          </p:cNvPr>
          <p:cNvSpPr>
            <a:spLocks noGrp="1"/>
          </p:cNvSpPr>
          <p:nvPr>
            <p:ph type="sldNum" sz="quarter" idx="12"/>
          </p:nvPr>
        </p:nvSpPr>
        <p:spPr/>
        <p:txBody>
          <a:bodyPr/>
          <a:lstStyle/>
          <a:p>
            <a:fld id="{0F893E13-5E8A-4CE6-A6ED-A96D49CB6F0B}" type="slidenum">
              <a:rPr lang="en-IN" smtClean="0"/>
              <a:t>54</a:t>
            </a:fld>
            <a:endParaRPr lang="en-IN"/>
          </a:p>
        </p:txBody>
      </p:sp>
    </p:spTree>
    <p:extLst>
      <p:ext uri="{BB962C8B-B14F-4D97-AF65-F5344CB8AC3E}">
        <p14:creationId xmlns:p14="http://schemas.microsoft.com/office/powerpoint/2010/main" val="18490227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8FAAF-DC18-41D8-B06C-1ACF734592F0}"/>
              </a:ext>
            </a:extLst>
          </p:cNvPr>
          <p:cNvSpPr>
            <a:spLocks noGrp="1"/>
          </p:cNvSpPr>
          <p:nvPr>
            <p:ph type="title"/>
          </p:nvPr>
        </p:nvSpPr>
        <p:spPr>
          <a:xfrm>
            <a:off x="95250" y="136525"/>
            <a:ext cx="10515600" cy="732763"/>
          </a:xfrm>
        </p:spPr>
        <p:txBody>
          <a:bodyPr/>
          <a:lstStyle/>
          <a:p>
            <a:r>
              <a:rPr lang="en-US" dirty="0"/>
              <a:t>Types of RNN</a:t>
            </a:r>
            <a:endParaRPr lang="en-IN" dirty="0"/>
          </a:p>
        </p:txBody>
      </p:sp>
      <p:sp>
        <p:nvSpPr>
          <p:cNvPr id="4" name="Slide Number Placeholder 3">
            <a:extLst>
              <a:ext uri="{FF2B5EF4-FFF2-40B4-BE49-F238E27FC236}">
                <a16:creationId xmlns:a16="http://schemas.microsoft.com/office/drawing/2014/main" id="{FC011456-3324-47F4-BBA4-110A41AB3D53}"/>
              </a:ext>
            </a:extLst>
          </p:cNvPr>
          <p:cNvSpPr>
            <a:spLocks noGrp="1"/>
          </p:cNvSpPr>
          <p:nvPr>
            <p:ph type="sldNum" sz="quarter" idx="12"/>
          </p:nvPr>
        </p:nvSpPr>
        <p:spPr/>
        <p:txBody>
          <a:bodyPr/>
          <a:lstStyle/>
          <a:p>
            <a:fld id="{0F893E13-5E8A-4CE6-A6ED-A96D49CB6F0B}" type="slidenum">
              <a:rPr lang="en-IN" smtClean="0"/>
              <a:t>55</a:t>
            </a:fld>
            <a:endParaRPr lang="en-IN"/>
          </a:p>
        </p:txBody>
      </p:sp>
      <p:pic>
        <p:nvPicPr>
          <p:cNvPr id="5" name="Picture 4">
            <a:extLst>
              <a:ext uri="{FF2B5EF4-FFF2-40B4-BE49-F238E27FC236}">
                <a16:creationId xmlns:a16="http://schemas.microsoft.com/office/drawing/2014/main" id="{BC17EDBF-1DEB-4EC1-9BE1-CEB1FDBAF194}"/>
              </a:ext>
            </a:extLst>
          </p:cNvPr>
          <p:cNvPicPr>
            <a:picLocks noChangeAspect="1"/>
          </p:cNvPicPr>
          <p:nvPr/>
        </p:nvPicPr>
        <p:blipFill>
          <a:blip r:embed="rId2"/>
          <a:stretch>
            <a:fillRect/>
          </a:stretch>
        </p:blipFill>
        <p:spPr>
          <a:xfrm>
            <a:off x="495300" y="1097888"/>
            <a:ext cx="11201400" cy="5760112"/>
          </a:xfrm>
          <a:prstGeom prst="rect">
            <a:avLst/>
          </a:prstGeom>
        </p:spPr>
      </p:pic>
    </p:spTree>
    <p:extLst>
      <p:ext uri="{BB962C8B-B14F-4D97-AF65-F5344CB8AC3E}">
        <p14:creationId xmlns:p14="http://schemas.microsoft.com/office/powerpoint/2010/main" val="949726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ADEF5-4747-4D75-A3CA-9DB9D347356F}"/>
              </a:ext>
            </a:extLst>
          </p:cNvPr>
          <p:cNvSpPr>
            <a:spLocks noGrp="1"/>
          </p:cNvSpPr>
          <p:nvPr>
            <p:ph type="title"/>
          </p:nvPr>
        </p:nvSpPr>
        <p:spPr/>
        <p:txBody>
          <a:bodyPr/>
          <a:lstStyle/>
          <a:p>
            <a:r>
              <a:rPr lang="en-IN" dirty="0"/>
              <a:t>n-gram Language Models: Example</a:t>
            </a:r>
          </a:p>
        </p:txBody>
      </p:sp>
      <p:sp>
        <p:nvSpPr>
          <p:cNvPr id="3" name="Content Placeholder 2">
            <a:extLst>
              <a:ext uri="{FF2B5EF4-FFF2-40B4-BE49-F238E27FC236}">
                <a16:creationId xmlns:a16="http://schemas.microsoft.com/office/drawing/2014/main" id="{6D11EE40-1CA0-4F1D-9E7B-6480B610B6BE}"/>
              </a:ext>
            </a:extLst>
          </p:cNvPr>
          <p:cNvSpPr>
            <a:spLocks noGrp="1"/>
          </p:cNvSpPr>
          <p:nvPr>
            <p:ph idx="1"/>
          </p:nvPr>
        </p:nvSpPr>
        <p:spPr>
          <a:xfrm>
            <a:off x="838200" y="1690688"/>
            <a:ext cx="10515600" cy="5005387"/>
          </a:xfrm>
        </p:spPr>
        <p:txBody>
          <a:bodyPr>
            <a:normAutofit/>
          </a:bodyPr>
          <a:lstStyle/>
          <a:p>
            <a:r>
              <a:rPr lang="en-US" dirty="0"/>
              <a:t>Suppose we are learning a 4-gram Language Model.</a:t>
            </a:r>
          </a:p>
          <a:p>
            <a:endParaRPr lang="en-US" dirty="0"/>
          </a:p>
          <a:p>
            <a:endParaRPr lang="en-US" dirty="0"/>
          </a:p>
          <a:p>
            <a:endParaRPr lang="en-US" dirty="0"/>
          </a:p>
          <a:p>
            <a:endParaRPr lang="en-US" dirty="0"/>
          </a:p>
          <a:p>
            <a:r>
              <a:rPr lang="en-US" dirty="0"/>
              <a:t>For example, suppose that in the corpus: </a:t>
            </a:r>
          </a:p>
          <a:p>
            <a:pPr lvl="1"/>
            <a:r>
              <a:rPr lang="en-US" dirty="0"/>
              <a:t>“students opened their” occurred 1000 times </a:t>
            </a:r>
          </a:p>
          <a:p>
            <a:pPr lvl="1"/>
            <a:r>
              <a:rPr lang="en-US" dirty="0"/>
              <a:t>“students opened their books” occurred 400 times  </a:t>
            </a:r>
          </a:p>
          <a:p>
            <a:pPr lvl="2"/>
            <a:r>
              <a:rPr lang="en-US" dirty="0"/>
              <a:t>P(books | students opened their) = 0.4 </a:t>
            </a:r>
          </a:p>
          <a:p>
            <a:pPr lvl="1"/>
            <a:r>
              <a:rPr lang="en-US" dirty="0"/>
              <a:t>“students opened their exams” occurred 100 times </a:t>
            </a:r>
          </a:p>
          <a:p>
            <a:pPr lvl="2"/>
            <a:r>
              <a:rPr lang="en-US" dirty="0"/>
              <a:t>P(exams | students opened their) = 0.1</a:t>
            </a:r>
            <a:endParaRPr lang="en-IN" dirty="0"/>
          </a:p>
        </p:txBody>
      </p:sp>
      <p:grpSp>
        <p:nvGrpSpPr>
          <p:cNvPr id="9" name="Group 8">
            <a:extLst>
              <a:ext uri="{FF2B5EF4-FFF2-40B4-BE49-F238E27FC236}">
                <a16:creationId xmlns:a16="http://schemas.microsoft.com/office/drawing/2014/main" id="{EF572724-33BB-41A6-9FAE-32A8DFDF6D1C}"/>
              </a:ext>
            </a:extLst>
          </p:cNvPr>
          <p:cNvGrpSpPr/>
          <p:nvPr/>
        </p:nvGrpSpPr>
        <p:grpSpPr>
          <a:xfrm>
            <a:off x="1796356" y="2146004"/>
            <a:ext cx="8747185" cy="1932363"/>
            <a:chOff x="2034481" y="2193629"/>
            <a:chExt cx="8747185" cy="1932363"/>
          </a:xfrm>
        </p:grpSpPr>
        <p:sp>
          <p:nvSpPr>
            <p:cNvPr id="4" name="Rectangle 3">
              <a:extLst>
                <a:ext uri="{FF2B5EF4-FFF2-40B4-BE49-F238E27FC236}">
                  <a16:creationId xmlns:a16="http://schemas.microsoft.com/office/drawing/2014/main" id="{58A3E2FE-9E8C-418A-BBC7-C9533030672A}"/>
                </a:ext>
              </a:extLst>
            </p:cNvPr>
            <p:cNvSpPr/>
            <p:nvPr/>
          </p:nvSpPr>
          <p:spPr>
            <a:xfrm>
              <a:off x="2034481" y="2193629"/>
              <a:ext cx="8747185" cy="461665"/>
            </a:xfrm>
            <a:prstGeom prst="rect">
              <a:avLst/>
            </a:prstGeom>
          </p:spPr>
          <p:txBody>
            <a:bodyPr wrap="square">
              <a:spAutoFit/>
            </a:bodyPr>
            <a:lstStyle/>
            <a:p>
              <a:r>
                <a:rPr lang="en-US" sz="2400" strike="dblStrike" dirty="0"/>
                <a:t>as the proctor started the clock, </a:t>
              </a:r>
              <a:r>
                <a:rPr lang="en-US" sz="2400" dirty="0"/>
                <a:t>the students opened their _____</a:t>
              </a:r>
              <a:endParaRPr lang="en-IN" sz="2400" dirty="0"/>
            </a:p>
          </p:txBody>
        </p:sp>
        <p:sp>
          <p:nvSpPr>
            <p:cNvPr id="5" name="Rectangle 4">
              <a:extLst>
                <a:ext uri="{FF2B5EF4-FFF2-40B4-BE49-F238E27FC236}">
                  <a16:creationId xmlns:a16="http://schemas.microsoft.com/office/drawing/2014/main" id="{44958124-650F-479A-BAA2-FC1C34106C3B}"/>
                </a:ext>
              </a:extLst>
            </p:cNvPr>
            <p:cNvSpPr/>
            <p:nvPr/>
          </p:nvSpPr>
          <p:spPr>
            <a:xfrm>
              <a:off x="3580454" y="2549544"/>
              <a:ext cx="930832" cy="400110"/>
            </a:xfrm>
            <a:prstGeom prst="rect">
              <a:avLst/>
            </a:prstGeom>
          </p:spPr>
          <p:txBody>
            <a:bodyPr wrap="none">
              <a:spAutoFit/>
            </a:bodyPr>
            <a:lstStyle/>
            <a:p>
              <a:r>
                <a:rPr lang="en-IN" sz="2000" dirty="0">
                  <a:solidFill>
                    <a:srgbClr val="FF0000"/>
                  </a:solidFill>
                </a:rPr>
                <a:t>discard</a:t>
              </a:r>
            </a:p>
          </p:txBody>
        </p:sp>
        <p:sp>
          <p:nvSpPr>
            <p:cNvPr id="6" name="Rectangle 5">
              <a:extLst>
                <a:ext uri="{FF2B5EF4-FFF2-40B4-BE49-F238E27FC236}">
                  <a16:creationId xmlns:a16="http://schemas.microsoft.com/office/drawing/2014/main" id="{FCF8EBE8-17A2-4EB8-94BC-7E7CB000F8FE}"/>
                </a:ext>
              </a:extLst>
            </p:cNvPr>
            <p:cNvSpPr/>
            <p:nvPr/>
          </p:nvSpPr>
          <p:spPr>
            <a:xfrm>
              <a:off x="6938228" y="2907402"/>
              <a:ext cx="1965603" cy="400110"/>
            </a:xfrm>
            <a:prstGeom prst="rect">
              <a:avLst/>
            </a:prstGeom>
          </p:spPr>
          <p:txBody>
            <a:bodyPr wrap="none">
              <a:spAutoFit/>
            </a:bodyPr>
            <a:lstStyle/>
            <a:p>
              <a:r>
                <a:rPr lang="en-IN" sz="2000" dirty="0">
                  <a:solidFill>
                    <a:schemeClr val="accent6">
                      <a:lumMod val="75000"/>
                    </a:schemeClr>
                  </a:solidFill>
                </a:rPr>
                <a:t>Condition on this</a:t>
              </a:r>
            </a:p>
          </p:txBody>
        </p:sp>
        <p:sp>
          <p:nvSpPr>
            <p:cNvPr id="7" name="Right Brace 6">
              <a:extLst>
                <a:ext uri="{FF2B5EF4-FFF2-40B4-BE49-F238E27FC236}">
                  <a16:creationId xmlns:a16="http://schemas.microsoft.com/office/drawing/2014/main" id="{C4C5D594-A5B7-4BBE-82A6-1792F8D90D58}"/>
                </a:ext>
              </a:extLst>
            </p:cNvPr>
            <p:cNvSpPr/>
            <p:nvPr/>
          </p:nvSpPr>
          <p:spPr>
            <a:xfrm rot="5400000">
              <a:off x="7566485" y="1487380"/>
              <a:ext cx="266700" cy="25835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8" name="Picture 7">
              <a:extLst>
                <a:ext uri="{FF2B5EF4-FFF2-40B4-BE49-F238E27FC236}">
                  <a16:creationId xmlns:a16="http://schemas.microsoft.com/office/drawing/2014/main" id="{83635180-1236-4836-8B4A-1EC7974892BC}"/>
                </a:ext>
              </a:extLst>
            </p:cNvPr>
            <p:cNvPicPr>
              <a:picLocks noChangeAspect="1"/>
            </p:cNvPicPr>
            <p:nvPr/>
          </p:nvPicPr>
          <p:blipFill>
            <a:blip r:embed="rId2"/>
            <a:stretch>
              <a:fillRect/>
            </a:stretch>
          </p:blipFill>
          <p:spPr>
            <a:xfrm>
              <a:off x="3419475" y="3461029"/>
              <a:ext cx="5829300" cy="664963"/>
            </a:xfrm>
            <a:prstGeom prst="rect">
              <a:avLst/>
            </a:prstGeom>
            <a:ln>
              <a:solidFill>
                <a:schemeClr val="accent2">
                  <a:lumMod val="75000"/>
                </a:schemeClr>
              </a:solidFill>
            </a:ln>
          </p:spPr>
        </p:pic>
      </p:grpSp>
      <p:grpSp>
        <p:nvGrpSpPr>
          <p:cNvPr id="12" name="Group 11">
            <a:extLst>
              <a:ext uri="{FF2B5EF4-FFF2-40B4-BE49-F238E27FC236}">
                <a16:creationId xmlns:a16="http://schemas.microsoft.com/office/drawing/2014/main" id="{2CA007E8-CAD4-4B8A-8FC4-24A6F11053A7}"/>
              </a:ext>
            </a:extLst>
          </p:cNvPr>
          <p:cNvGrpSpPr/>
          <p:nvPr/>
        </p:nvGrpSpPr>
        <p:grpSpPr>
          <a:xfrm>
            <a:off x="8248648" y="4585450"/>
            <a:ext cx="2830700" cy="2055019"/>
            <a:chOff x="8248648" y="4585450"/>
            <a:chExt cx="2830700" cy="2055019"/>
          </a:xfrm>
        </p:grpSpPr>
        <p:sp>
          <p:nvSpPr>
            <p:cNvPr id="10" name="Right Brace 9">
              <a:extLst>
                <a:ext uri="{FF2B5EF4-FFF2-40B4-BE49-F238E27FC236}">
                  <a16:creationId xmlns:a16="http://schemas.microsoft.com/office/drawing/2014/main" id="{B08AEB33-0E95-4CC8-8BD3-FA5D6457FF5D}"/>
                </a:ext>
              </a:extLst>
            </p:cNvPr>
            <p:cNvSpPr/>
            <p:nvPr/>
          </p:nvSpPr>
          <p:spPr>
            <a:xfrm>
              <a:off x="8248648" y="4585450"/>
              <a:ext cx="266700" cy="20550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Rectangle 10">
              <a:extLst>
                <a:ext uri="{FF2B5EF4-FFF2-40B4-BE49-F238E27FC236}">
                  <a16:creationId xmlns:a16="http://schemas.microsoft.com/office/drawing/2014/main" id="{A70FDE76-3E0B-40D7-BD7D-B4E7496356BC}"/>
                </a:ext>
              </a:extLst>
            </p:cNvPr>
            <p:cNvSpPr/>
            <p:nvPr/>
          </p:nvSpPr>
          <p:spPr>
            <a:xfrm>
              <a:off x="8789799" y="5049321"/>
              <a:ext cx="2289549" cy="923330"/>
            </a:xfrm>
            <a:prstGeom prst="rect">
              <a:avLst/>
            </a:prstGeom>
          </p:spPr>
          <p:txBody>
            <a:bodyPr wrap="square">
              <a:spAutoFit/>
            </a:bodyPr>
            <a:lstStyle/>
            <a:p>
              <a:r>
                <a:rPr lang="en-US" dirty="0">
                  <a:solidFill>
                    <a:schemeClr val="accent1"/>
                  </a:solidFill>
                </a:rPr>
                <a:t>Was it a good idea to discard the proctor context?</a:t>
              </a:r>
              <a:endParaRPr lang="en-IN" dirty="0">
                <a:solidFill>
                  <a:schemeClr val="accent1"/>
                </a:solidFill>
              </a:endParaRPr>
            </a:p>
          </p:txBody>
        </p:sp>
      </p:grpSp>
      <p:sp>
        <p:nvSpPr>
          <p:cNvPr id="13" name="Slide Number Placeholder 12">
            <a:extLst>
              <a:ext uri="{FF2B5EF4-FFF2-40B4-BE49-F238E27FC236}">
                <a16:creationId xmlns:a16="http://schemas.microsoft.com/office/drawing/2014/main" id="{2D0AB92A-EFDA-4C7B-9951-0326733F2606}"/>
              </a:ext>
            </a:extLst>
          </p:cNvPr>
          <p:cNvSpPr>
            <a:spLocks noGrp="1"/>
          </p:cNvSpPr>
          <p:nvPr>
            <p:ph type="sldNum" sz="quarter" idx="12"/>
          </p:nvPr>
        </p:nvSpPr>
        <p:spPr/>
        <p:txBody>
          <a:bodyPr/>
          <a:lstStyle/>
          <a:p>
            <a:fld id="{0F893E13-5E8A-4CE6-A6ED-A96D49CB6F0B}" type="slidenum">
              <a:rPr lang="en-IN" smtClean="0"/>
              <a:t>6</a:t>
            </a:fld>
            <a:endParaRPr lang="en-IN"/>
          </a:p>
        </p:txBody>
      </p:sp>
      <mc:AlternateContent xmlns:mc="http://schemas.openxmlformats.org/markup-compatibility/2006">
        <mc:Choice xmlns:p14="http://schemas.microsoft.com/office/powerpoint/2010/main" Requires="p14">
          <p:contentPart p14:bwMode="auto" r:id="rId3">
            <p14:nvContentPartPr>
              <p14:cNvPr id="15" name="Ink 14">
                <a:extLst>
                  <a:ext uri="{FF2B5EF4-FFF2-40B4-BE49-F238E27FC236}">
                    <a16:creationId xmlns:a16="http://schemas.microsoft.com/office/drawing/2014/main" id="{1201B2D0-176C-11D7-C771-BF644644F7ED}"/>
                  </a:ext>
                </a:extLst>
              </p14:cNvPr>
              <p14:cNvContentPartPr/>
              <p14:nvPr/>
            </p14:nvContentPartPr>
            <p14:xfrm>
              <a:off x="1782720" y="187560"/>
              <a:ext cx="8934480" cy="4311000"/>
            </p14:xfrm>
          </p:contentPart>
        </mc:Choice>
        <mc:Fallback>
          <p:pic>
            <p:nvPicPr>
              <p:cNvPr id="15" name="Ink 14">
                <a:extLst>
                  <a:ext uri="{FF2B5EF4-FFF2-40B4-BE49-F238E27FC236}">
                    <a16:creationId xmlns:a16="http://schemas.microsoft.com/office/drawing/2014/main" id="{1201B2D0-176C-11D7-C771-BF644644F7ED}"/>
                  </a:ext>
                </a:extLst>
              </p:cNvPr>
              <p:cNvPicPr/>
              <p:nvPr/>
            </p:nvPicPr>
            <p:blipFill>
              <a:blip r:embed="rId4"/>
              <a:stretch>
                <a:fillRect/>
              </a:stretch>
            </p:blipFill>
            <p:spPr>
              <a:xfrm>
                <a:off x="1773360" y="178200"/>
                <a:ext cx="8953200" cy="4329720"/>
              </a:xfrm>
              <a:prstGeom prst="rect">
                <a:avLst/>
              </a:prstGeom>
            </p:spPr>
          </p:pic>
        </mc:Fallback>
      </mc:AlternateContent>
    </p:spTree>
    <p:extLst>
      <p:ext uri="{BB962C8B-B14F-4D97-AF65-F5344CB8AC3E}">
        <p14:creationId xmlns:p14="http://schemas.microsoft.com/office/powerpoint/2010/main" val="193814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D942-9461-49D3-B594-4D225A7D70B3}"/>
              </a:ext>
            </a:extLst>
          </p:cNvPr>
          <p:cNvSpPr>
            <a:spLocks noGrp="1"/>
          </p:cNvSpPr>
          <p:nvPr>
            <p:ph type="title"/>
          </p:nvPr>
        </p:nvSpPr>
        <p:spPr/>
        <p:txBody>
          <a:bodyPr/>
          <a:lstStyle/>
          <a:p>
            <a:r>
              <a:rPr lang="en-IN" dirty="0"/>
              <a:t>Neural Language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6D4E25-721B-4CDF-8769-FE3F7C8921F1}"/>
                  </a:ext>
                </a:extLst>
              </p:cNvPr>
              <p:cNvSpPr>
                <a:spLocks noGrp="1"/>
              </p:cNvSpPr>
              <p:nvPr>
                <p:ph idx="1"/>
              </p:nvPr>
            </p:nvSpPr>
            <p:spPr>
              <a:xfrm>
                <a:off x="314325" y="1806575"/>
                <a:ext cx="6086475" cy="4351338"/>
              </a:xfrm>
            </p:spPr>
            <p:txBody>
              <a:bodyPr/>
              <a:lstStyle/>
              <a:p>
                <a:r>
                  <a:rPr lang="en-US" dirty="0"/>
                  <a:t>Recall the Language Modeling task: </a:t>
                </a:r>
              </a:p>
              <a:p>
                <a:pPr lvl="1"/>
                <a:r>
                  <a:rPr lang="en-US" dirty="0"/>
                  <a:t>Input: sequence of words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sup>
                    </m:sSup>
                  </m:oMath>
                </a14:m>
                <a:endParaRPr lang="en-US" dirty="0"/>
              </a:p>
              <a:p>
                <a:pPr lvl="1"/>
                <a:r>
                  <a:rPr lang="en-US" dirty="0"/>
                  <a:t>Output: prob </a:t>
                </a:r>
                <a:r>
                  <a:rPr lang="en-US" dirty="0" err="1"/>
                  <a:t>dist</a:t>
                </a:r>
                <a:r>
                  <a:rPr lang="en-US" dirty="0"/>
                  <a:t> of the next word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+1</m:t>
                                </m:r>
                              </m:e>
                            </m:d>
                          </m:sup>
                        </m:sSup>
                      </m:e>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𝑡</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b="0" i="1" smtClean="0">
                                    <a:latin typeface="Cambria Math" panose="02040503050406030204" pitchFamily="18" charset="0"/>
                                  </a:rPr>
                                  <m:t>1</m:t>
                                </m:r>
                              </m:e>
                            </m:d>
                          </m:sup>
                        </m:sSup>
                      </m:e>
                    </m:d>
                  </m:oMath>
                </a14:m>
                <a:endParaRPr lang="en-IN" dirty="0"/>
              </a:p>
              <a:p>
                <a:r>
                  <a:rPr lang="en-IN" dirty="0"/>
                  <a:t>Window-based neural model</a:t>
                </a:r>
              </a:p>
              <a:p>
                <a:endParaRPr lang="en-IN" dirty="0"/>
              </a:p>
            </p:txBody>
          </p:sp>
        </mc:Choice>
        <mc:Fallback xmlns="">
          <p:sp>
            <p:nvSpPr>
              <p:cNvPr id="3" name="Content Placeholder 2">
                <a:extLst>
                  <a:ext uri="{FF2B5EF4-FFF2-40B4-BE49-F238E27FC236}">
                    <a16:creationId xmlns:a16="http://schemas.microsoft.com/office/drawing/2014/main" id="{186D4E25-721B-4CDF-8769-FE3F7C8921F1}"/>
                  </a:ext>
                </a:extLst>
              </p:cNvPr>
              <p:cNvSpPr>
                <a:spLocks noGrp="1" noRot="1" noChangeAspect="1" noMove="1" noResize="1" noEditPoints="1" noAdjustHandles="1" noChangeArrowheads="1" noChangeShapeType="1" noTextEdit="1"/>
              </p:cNvSpPr>
              <p:nvPr>
                <p:ph idx="1"/>
              </p:nvPr>
            </p:nvSpPr>
            <p:spPr>
              <a:xfrm>
                <a:off x="314325" y="1806575"/>
                <a:ext cx="6086475" cy="4351338"/>
              </a:xfrm>
              <a:blipFill>
                <a:blip r:embed="rId2"/>
                <a:stretch>
                  <a:fillRect l="-1804" t="-2241"/>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E09428CA-3364-4691-8493-4C82C1CA3EC5}"/>
              </a:ext>
            </a:extLst>
          </p:cNvPr>
          <p:cNvPicPr>
            <a:picLocks noChangeAspect="1"/>
          </p:cNvPicPr>
          <p:nvPr/>
        </p:nvPicPr>
        <p:blipFill>
          <a:blip r:embed="rId3"/>
          <a:stretch>
            <a:fillRect/>
          </a:stretch>
        </p:blipFill>
        <p:spPr>
          <a:xfrm>
            <a:off x="6819899" y="687008"/>
            <a:ext cx="4848226" cy="5696458"/>
          </a:xfrm>
          <a:prstGeom prst="rect">
            <a:avLst/>
          </a:prstGeom>
        </p:spPr>
      </p:pic>
      <p:grpSp>
        <p:nvGrpSpPr>
          <p:cNvPr id="60" name="Group 59">
            <a:extLst>
              <a:ext uri="{FF2B5EF4-FFF2-40B4-BE49-F238E27FC236}">
                <a16:creationId xmlns:a16="http://schemas.microsoft.com/office/drawing/2014/main" id="{7B870958-B9BA-45D9-B734-3478B80F97A2}"/>
              </a:ext>
            </a:extLst>
          </p:cNvPr>
          <p:cNvGrpSpPr/>
          <p:nvPr/>
        </p:nvGrpSpPr>
        <p:grpSpPr>
          <a:xfrm>
            <a:off x="838200" y="4453173"/>
            <a:ext cx="4375641" cy="2244618"/>
            <a:chOff x="834985" y="4138848"/>
            <a:chExt cx="4375641" cy="2244618"/>
          </a:xfrm>
        </p:grpSpPr>
        <p:sp>
          <p:nvSpPr>
            <p:cNvPr id="5" name="Oval 4">
              <a:extLst>
                <a:ext uri="{FF2B5EF4-FFF2-40B4-BE49-F238E27FC236}">
                  <a16:creationId xmlns:a16="http://schemas.microsoft.com/office/drawing/2014/main" id="{2D6357B8-02B4-4EE1-87BC-47C93FD80D5B}"/>
                </a:ext>
              </a:extLst>
            </p:cNvPr>
            <p:cNvSpPr/>
            <p:nvPr/>
          </p:nvSpPr>
          <p:spPr>
            <a:xfrm>
              <a:off x="834985" y="4222704"/>
              <a:ext cx="313423" cy="310551"/>
            </a:xfrm>
            <a:prstGeom prst="ellipse">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6" name="Oval 5">
              <a:extLst>
                <a:ext uri="{FF2B5EF4-FFF2-40B4-BE49-F238E27FC236}">
                  <a16:creationId xmlns:a16="http://schemas.microsoft.com/office/drawing/2014/main" id="{FE4EF991-C7E2-41CA-B669-065F996AF0E2}"/>
                </a:ext>
              </a:extLst>
            </p:cNvPr>
            <p:cNvSpPr/>
            <p:nvPr/>
          </p:nvSpPr>
          <p:spPr>
            <a:xfrm>
              <a:off x="2778258" y="4173501"/>
              <a:ext cx="313423" cy="310551"/>
            </a:xfrm>
            <a:prstGeom prst="ellipse">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22FAD1B7-9C85-4AD9-A56B-0C491026E639}"/>
                </a:ext>
              </a:extLst>
            </p:cNvPr>
            <p:cNvSpPr/>
            <p:nvPr/>
          </p:nvSpPr>
          <p:spPr>
            <a:xfrm>
              <a:off x="4897203" y="4171252"/>
              <a:ext cx="313423" cy="310551"/>
            </a:xfrm>
            <a:prstGeom prst="ellipse">
              <a:avLst/>
            </a:prstGeom>
            <a:solidFill>
              <a:srgbClr val="00B0F0"/>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B46B1375-96E1-42A1-8E8C-400DDE9DD27C}"/>
                </a:ext>
              </a:extLst>
            </p:cNvPr>
            <p:cNvSpPr/>
            <p:nvPr/>
          </p:nvSpPr>
          <p:spPr>
            <a:xfrm>
              <a:off x="1901231" y="5741350"/>
              <a:ext cx="301923" cy="2472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B2CFFC2-8E9F-4302-9B52-E474351862C0}"/>
                </a:ext>
              </a:extLst>
            </p:cNvPr>
            <p:cNvSpPr/>
            <p:nvPr/>
          </p:nvSpPr>
          <p:spPr>
            <a:xfrm>
              <a:off x="2374967" y="5739912"/>
              <a:ext cx="301923" cy="2472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FFABC2D3-0E92-47F9-93CF-DEFF5E99D746}"/>
                </a:ext>
              </a:extLst>
            </p:cNvPr>
            <p:cNvSpPr/>
            <p:nvPr/>
          </p:nvSpPr>
          <p:spPr>
            <a:xfrm>
              <a:off x="2857326" y="5741350"/>
              <a:ext cx="301923" cy="2472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53D3ABC9-92D1-4338-B2ED-AAECA2FC8EB1}"/>
                </a:ext>
              </a:extLst>
            </p:cNvPr>
            <p:cNvSpPr/>
            <p:nvPr/>
          </p:nvSpPr>
          <p:spPr>
            <a:xfrm>
              <a:off x="3339685" y="5739910"/>
              <a:ext cx="301923" cy="2472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01FB524C-8723-4928-841B-925C46F569B3}"/>
                </a:ext>
              </a:extLst>
            </p:cNvPr>
            <p:cNvSpPr/>
            <p:nvPr/>
          </p:nvSpPr>
          <p:spPr>
            <a:xfrm>
              <a:off x="3869491" y="5739912"/>
              <a:ext cx="301923" cy="2472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C7327786-B532-425A-8CD7-20CA7B4E3162}"/>
                </a:ext>
              </a:extLst>
            </p:cNvPr>
            <p:cNvCxnSpPr>
              <a:cxnSpLocks/>
              <a:endCxn id="5" idx="4"/>
            </p:cNvCxnSpPr>
            <p:nvPr/>
          </p:nvCxnSpPr>
          <p:spPr>
            <a:xfrm flipH="1" flipV="1">
              <a:off x="991697" y="4533255"/>
              <a:ext cx="1059170" cy="1214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9F604D5-7D6D-43D9-A83C-174D7D0B36B6}"/>
                </a:ext>
              </a:extLst>
            </p:cNvPr>
            <p:cNvCxnSpPr>
              <a:stCxn id="8" idx="0"/>
              <a:endCxn id="6" idx="4"/>
            </p:cNvCxnSpPr>
            <p:nvPr/>
          </p:nvCxnSpPr>
          <p:spPr>
            <a:xfrm flipV="1">
              <a:off x="2052193" y="4484052"/>
              <a:ext cx="882777" cy="12572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F216A24-7894-447F-A74C-FBA25C995683}"/>
                </a:ext>
              </a:extLst>
            </p:cNvPr>
            <p:cNvCxnSpPr>
              <a:stCxn id="8" idx="0"/>
              <a:endCxn id="7" idx="4"/>
            </p:cNvCxnSpPr>
            <p:nvPr/>
          </p:nvCxnSpPr>
          <p:spPr>
            <a:xfrm flipV="1">
              <a:off x="2052193" y="4481803"/>
              <a:ext cx="3001722" cy="1259547"/>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8E5D9E4-1310-473B-A7B3-8D147734F8EE}"/>
                </a:ext>
              </a:extLst>
            </p:cNvPr>
            <p:cNvCxnSpPr>
              <a:stCxn id="9" idx="0"/>
              <a:endCxn id="5" idx="4"/>
            </p:cNvCxnSpPr>
            <p:nvPr/>
          </p:nvCxnSpPr>
          <p:spPr>
            <a:xfrm flipH="1" flipV="1">
              <a:off x="991697" y="4533255"/>
              <a:ext cx="1534232" cy="1206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7CD03EE-0FF5-4B16-AAE5-5AFAC5EE6540}"/>
                </a:ext>
              </a:extLst>
            </p:cNvPr>
            <p:cNvCxnSpPr>
              <a:stCxn id="10" idx="0"/>
              <a:endCxn id="5" idx="4"/>
            </p:cNvCxnSpPr>
            <p:nvPr/>
          </p:nvCxnSpPr>
          <p:spPr>
            <a:xfrm flipH="1" flipV="1">
              <a:off x="991697" y="4533255"/>
              <a:ext cx="2016591" cy="1208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950D092-2897-44E1-9063-ED67B0B18A7E}"/>
                </a:ext>
              </a:extLst>
            </p:cNvPr>
            <p:cNvCxnSpPr>
              <a:stCxn id="11" idx="0"/>
              <a:endCxn id="5" idx="4"/>
            </p:cNvCxnSpPr>
            <p:nvPr/>
          </p:nvCxnSpPr>
          <p:spPr>
            <a:xfrm flipH="1" flipV="1">
              <a:off x="991697" y="4533255"/>
              <a:ext cx="2498950" cy="1206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15F902E-6669-4D82-8F36-60E55CFACF5E}"/>
                </a:ext>
              </a:extLst>
            </p:cNvPr>
            <p:cNvCxnSpPr>
              <a:stCxn id="12" idx="0"/>
              <a:endCxn id="5" idx="4"/>
            </p:cNvCxnSpPr>
            <p:nvPr/>
          </p:nvCxnSpPr>
          <p:spPr>
            <a:xfrm flipH="1" flipV="1">
              <a:off x="991697" y="4533255"/>
              <a:ext cx="3028756" cy="1206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9E30BAD-896A-4E8A-81F2-5BECDB3B3545}"/>
                </a:ext>
              </a:extLst>
            </p:cNvPr>
            <p:cNvCxnSpPr>
              <a:stCxn id="9" idx="0"/>
              <a:endCxn id="6" idx="4"/>
            </p:cNvCxnSpPr>
            <p:nvPr/>
          </p:nvCxnSpPr>
          <p:spPr>
            <a:xfrm flipV="1">
              <a:off x="2525929" y="4484052"/>
              <a:ext cx="409041" cy="12558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089DEA-1D57-4D10-8785-0F8EC6E18D95}"/>
                </a:ext>
              </a:extLst>
            </p:cNvPr>
            <p:cNvCxnSpPr>
              <a:stCxn id="10" idx="0"/>
              <a:endCxn id="6" idx="4"/>
            </p:cNvCxnSpPr>
            <p:nvPr/>
          </p:nvCxnSpPr>
          <p:spPr>
            <a:xfrm flipH="1" flipV="1">
              <a:off x="2934970" y="4484052"/>
              <a:ext cx="73318" cy="12572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D080C67-E5D2-4150-A3D3-C70D83786FCA}"/>
                </a:ext>
              </a:extLst>
            </p:cNvPr>
            <p:cNvCxnSpPr>
              <a:stCxn id="11" idx="0"/>
              <a:endCxn id="6" idx="4"/>
            </p:cNvCxnSpPr>
            <p:nvPr/>
          </p:nvCxnSpPr>
          <p:spPr>
            <a:xfrm flipH="1" flipV="1">
              <a:off x="2934970" y="4484052"/>
              <a:ext cx="555677" cy="12558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8CE536D-6619-4609-A045-899082FA677B}"/>
                </a:ext>
              </a:extLst>
            </p:cNvPr>
            <p:cNvCxnSpPr>
              <a:stCxn id="12" idx="0"/>
              <a:endCxn id="6" idx="4"/>
            </p:cNvCxnSpPr>
            <p:nvPr/>
          </p:nvCxnSpPr>
          <p:spPr>
            <a:xfrm flipH="1" flipV="1">
              <a:off x="2934970" y="4484052"/>
              <a:ext cx="1085483" cy="12558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77559A5-A496-4549-8C50-6FB4F8D580B9}"/>
                </a:ext>
              </a:extLst>
            </p:cNvPr>
            <p:cNvCxnSpPr>
              <a:stCxn id="9" idx="0"/>
              <a:endCxn id="7" idx="4"/>
            </p:cNvCxnSpPr>
            <p:nvPr/>
          </p:nvCxnSpPr>
          <p:spPr>
            <a:xfrm flipV="1">
              <a:off x="2525929" y="4481803"/>
              <a:ext cx="2527986" cy="1258109"/>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A26FCD0-3B30-42B0-82B7-DF77ACE55065}"/>
                </a:ext>
              </a:extLst>
            </p:cNvPr>
            <p:cNvCxnSpPr>
              <a:stCxn id="10" idx="0"/>
              <a:endCxn id="7" idx="4"/>
            </p:cNvCxnSpPr>
            <p:nvPr/>
          </p:nvCxnSpPr>
          <p:spPr>
            <a:xfrm flipV="1">
              <a:off x="3008288" y="4481803"/>
              <a:ext cx="2045627" cy="1259547"/>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CA8A85-C644-44AF-931C-4570DD13AD43}"/>
                </a:ext>
              </a:extLst>
            </p:cNvPr>
            <p:cNvCxnSpPr>
              <a:stCxn id="11" idx="0"/>
              <a:endCxn id="7" idx="4"/>
            </p:cNvCxnSpPr>
            <p:nvPr/>
          </p:nvCxnSpPr>
          <p:spPr>
            <a:xfrm flipV="1">
              <a:off x="3490647" y="4481803"/>
              <a:ext cx="1563268" cy="1258107"/>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FD2022E-F6EA-4669-BD07-9D473A4A513C}"/>
                </a:ext>
              </a:extLst>
            </p:cNvPr>
            <p:cNvCxnSpPr>
              <a:stCxn id="12" idx="0"/>
              <a:endCxn id="7" idx="4"/>
            </p:cNvCxnSpPr>
            <p:nvPr/>
          </p:nvCxnSpPr>
          <p:spPr>
            <a:xfrm flipV="1">
              <a:off x="4020453" y="4481803"/>
              <a:ext cx="1033462" cy="1258109"/>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6D6BF0E-7B15-4893-A95E-04B3F93F8E71}"/>
                    </a:ext>
                  </a:extLst>
                </p:cNvPr>
                <p:cNvSpPr txBox="1"/>
                <p:nvPr/>
              </p:nvSpPr>
              <p:spPr>
                <a:xfrm>
                  <a:off x="1825484" y="5965633"/>
                  <a:ext cx="471090" cy="3962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IN" i="1" smtClean="0">
                                <a:latin typeface="Cambria Math" panose="02040503050406030204" pitchFamily="18" charset="0"/>
                              </a:rPr>
                            </m:ctrlPr>
                          </m:sSubSupPr>
                          <m:e>
                            <m:r>
                              <a:rPr lang="en-US" b="0" i="1" smtClean="0">
                                <a:latin typeface="Cambria Math" panose="02040503050406030204" pitchFamily="18" charset="0"/>
                              </a:rPr>
                              <m:t>𝑒</m:t>
                            </m:r>
                          </m:e>
                          <m:sub>
                            <m:r>
                              <a:rPr lang="en-US" b="0" i="1" smtClean="0">
                                <a:latin typeface="Cambria Math" panose="02040503050406030204" pitchFamily="18" charset="0"/>
                              </a:rPr>
                              <m:t>𝑝</m:t>
                            </m:r>
                          </m:sub>
                          <m:sup>
                            <m:r>
                              <a:rPr lang="en-US" b="0" i="1" smtClean="0">
                                <a:latin typeface="Cambria Math" panose="02040503050406030204" pitchFamily="18" charset="0"/>
                              </a:rPr>
                              <m:t>0</m:t>
                            </m:r>
                          </m:sup>
                        </m:sSubSup>
                      </m:oMath>
                    </m:oMathPara>
                  </a14:m>
                  <a:endParaRPr lang="en-IN" dirty="0"/>
                </a:p>
              </p:txBody>
            </p:sp>
          </mc:Choice>
          <mc:Fallback xmlns="">
            <p:sp>
              <p:nvSpPr>
                <p:cNvPr id="28" name="TextBox 27">
                  <a:extLst>
                    <a:ext uri="{FF2B5EF4-FFF2-40B4-BE49-F238E27FC236}">
                      <a16:creationId xmlns:a16="http://schemas.microsoft.com/office/drawing/2014/main" id="{76D6BF0E-7B15-4893-A95E-04B3F93F8E71}"/>
                    </a:ext>
                  </a:extLst>
                </p:cNvPr>
                <p:cNvSpPr txBox="1">
                  <a:spLocks noRot="1" noChangeAspect="1" noMove="1" noResize="1" noEditPoints="1" noAdjustHandles="1" noChangeArrowheads="1" noChangeShapeType="1" noTextEdit="1"/>
                </p:cNvSpPr>
                <p:nvPr/>
              </p:nvSpPr>
              <p:spPr>
                <a:xfrm>
                  <a:off x="1825484" y="5965633"/>
                  <a:ext cx="471090" cy="396262"/>
                </a:xfrm>
                <a:prstGeom prst="rect">
                  <a:avLst/>
                </a:prstGeom>
                <a:blipFill>
                  <a:blip r:embed="rId4"/>
                  <a:stretch>
                    <a:fillRect b="-46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79723CA-4DFB-41F3-961A-D03319C4E46A}"/>
                    </a:ext>
                  </a:extLst>
                </p:cNvPr>
                <p:cNvSpPr txBox="1"/>
                <p:nvPr/>
              </p:nvSpPr>
              <p:spPr>
                <a:xfrm>
                  <a:off x="2287233" y="5980077"/>
                  <a:ext cx="466153" cy="3956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IN" i="1" smtClean="0">
                                <a:latin typeface="Cambria Math" panose="02040503050406030204" pitchFamily="18" charset="0"/>
                              </a:rPr>
                            </m:ctrlPr>
                          </m:sSubSupPr>
                          <m:e>
                            <m:r>
                              <a:rPr lang="en-US" b="0" i="1" smtClean="0">
                                <a:latin typeface="Cambria Math" panose="02040503050406030204" pitchFamily="18" charset="0"/>
                              </a:rPr>
                              <m:t>𝑒</m:t>
                            </m:r>
                          </m:e>
                          <m:sub>
                            <m:r>
                              <a:rPr lang="en-US" b="0" i="1" smtClean="0">
                                <a:latin typeface="Cambria Math" panose="02040503050406030204" pitchFamily="18" charset="0"/>
                              </a:rPr>
                              <m:t>𝑝</m:t>
                            </m:r>
                          </m:sub>
                          <m:sup>
                            <m:r>
                              <a:rPr lang="en-US" b="0" i="1" smtClean="0">
                                <a:latin typeface="Cambria Math" panose="02040503050406030204" pitchFamily="18" charset="0"/>
                              </a:rPr>
                              <m:t>1</m:t>
                            </m:r>
                          </m:sup>
                        </m:sSubSup>
                      </m:oMath>
                    </m:oMathPara>
                  </a14:m>
                  <a:endParaRPr lang="en-IN" dirty="0"/>
                </a:p>
              </p:txBody>
            </p:sp>
          </mc:Choice>
          <mc:Fallback xmlns="">
            <p:sp>
              <p:nvSpPr>
                <p:cNvPr id="29" name="TextBox 28">
                  <a:extLst>
                    <a:ext uri="{FF2B5EF4-FFF2-40B4-BE49-F238E27FC236}">
                      <a16:creationId xmlns:a16="http://schemas.microsoft.com/office/drawing/2014/main" id="{A79723CA-4DFB-41F3-961A-D03319C4E46A}"/>
                    </a:ext>
                  </a:extLst>
                </p:cNvPr>
                <p:cNvSpPr txBox="1">
                  <a:spLocks noRot="1" noChangeAspect="1" noMove="1" noResize="1" noEditPoints="1" noAdjustHandles="1" noChangeArrowheads="1" noChangeShapeType="1" noTextEdit="1"/>
                </p:cNvSpPr>
                <p:nvPr/>
              </p:nvSpPr>
              <p:spPr>
                <a:xfrm>
                  <a:off x="2287233" y="5980077"/>
                  <a:ext cx="466153" cy="395686"/>
                </a:xfrm>
                <a:prstGeom prst="rect">
                  <a:avLst/>
                </a:prstGeom>
                <a:blipFill>
                  <a:blip r:embed="rId5"/>
                  <a:stretch>
                    <a:fillRect b="-312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ECF91E4-6B7F-4570-A471-B9A985CB9876}"/>
                    </a:ext>
                  </a:extLst>
                </p:cNvPr>
                <p:cNvSpPr txBox="1"/>
                <p:nvPr/>
              </p:nvSpPr>
              <p:spPr>
                <a:xfrm>
                  <a:off x="2785156" y="5987204"/>
                  <a:ext cx="471090" cy="3962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IN" i="1" smtClean="0">
                                <a:latin typeface="Cambria Math" panose="02040503050406030204" pitchFamily="18" charset="0"/>
                              </a:rPr>
                            </m:ctrlPr>
                          </m:sSubSupPr>
                          <m:e>
                            <m:r>
                              <a:rPr lang="en-US" b="0" i="1" smtClean="0">
                                <a:latin typeface="Cambria Math" panose="02040503050406030204" pitchFamily="18" charset="0"/>
                              </a:rPr>
                              <m:t>𝑒</m:t>
                            </m:r>
                          </m:e>
                          <m:sub>
                            <m:r>
                              <a:rPr lang="en-US" b="0" i="1" smtClean="0">
                                <a:latin typeface="Cambria Math" panose="02040503050406030204" pitchFamily="18" charset="0"/>
                              </a:rPr>
                              <m:t>𝑝</m:t>
                            </m:r>
                          </m:sub>
                          <m:sup>
                            <m:r>
                              <a:rPr lang="en-US" b="0" i="1" smtClean="0">
                                <a:latin typeface="Cambria Math" panose="02040503050406030204" pitchFamily="18" charset="0"/>
                              </a:rPr>
                              <m:t>2</m:t>
                            </m:r>
                          </m:sup>
                        </m:sSubSup>
                      </m:oMath>
                    </m:oMathPara>
                  </a14:m>
                  <a:endParaRPr lang="en-IN" dirty="0"/>
                </a:p>
              </p:txBody>
            </p:sp>
          </mc:Choice>
          <mc:Fallback xmlns="">
            <p:sp>
              <p:nvSpPr>
                <p:cNvPr id="30" name="TextBox 29">
                  <a:extLst>
                    <a:ext uri="{FF2B5EF4-FFF2-40B4-BE49-F238E27FC236}">
                      <a16:creationId xmlns:a16="http://schemas.microsoft.com/office/drawing/2014/main" id="{5ECF91E4-6B7F-4570-A471-B9A985CB9876}"/>
                    </a:ext>
                  </a:extLst>
                </p:cNvPr>
                <p:cNvSpPr txBox="1">
                  <a:spLocks noRot="1" noChangeAspect="1" noMove="1" noResize="1" noEditPoints="1" noAdjustHandles="1" noChangeArrowheads="1" noChangeShapeType="1" noTextEdit="1"/>
                </p:cNvSpPr>
                <p:nvPr/>
              </p:nvSpPr>
              <p:spPr>
                <a:xfrm>
                  <a:off x="2785156" y="5987204"/>
                  <a:ext cx="471090" cy="396262"/>
                </a:xfrm>
                <a:prstGeom prst="rect">
                  <a:avLst/>
                </a:prstGeom>
                <a:blipFill>
                  <a:blip r:embed="rId6"/>
                  <a:stretch>
                    <a:fillRect b="-307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9E4CA66-0CEA-421C-9CAE-344D1F840FB5}"/>
                    </a:ext>
                  </a:extLst>
                </p:cNvPr>
                <p:cNvSpPr txBox="1"/>
                <p:nvPr/>
              </p:nvSpPr>
              <p:spPr>
                <a:xfrm>
                  <a:off x="3272117" y="5987204"/>
                  <a:ext cx="471090" cy="3962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IN" i="1" smtClean="0">
                                <a:latin typeface="Cambria Math" panose="02040503050406030204" pitchFamily="18" charset="0"/>
                              </a:rPr>
                            </m:ctrlPr>
                          </m:sSubSupPr>
                          <m:e>
                            <m:r>
                              <a:rPr lang="en-US" b="0" i="1" smtClean="0">
                                <a:latin typeface="Cambria Math" panose="02040503050406030204" pitchFamily="18" charset="0"/>
                              </a:rPr>
                              <m:t>𝑒</m:t>
                            </m:r>
                          </m:e>
                          <m:sub>
                            <m:r>
                              <a:rPr lang="en-US" b="0" i="1" smtClean="0">
                                <a:latin typeface="Cambria Math" panose="02040503050406030204" pitchFamily="18" charset="0"/>
                              </a:rPr>
                              <m:t>𝑝</m:t>
                            </m:r>
                          </m:sub>
                          <m:sup>
                            <m:r>
                              <a:rPr lang="en-US" b="0" i="1" smtClean="0">
                                <a:latin typeface="Cambria Math" panose="02040503050406030204" pitchFamily="18" charset="0"/>
                              </a:rPr>
                              <m:t>3</m:t>
                            </m:r>
                          </m:sup>
                        </m:sSubSup>
                      </m:oMath>
                    </m:oMathPara>
                  </a14:m>
                  <a:endParaRPr lang="en-IN" dirty="0"/>
                </a:p>
              </p:txBody>
            </p:sp>
          </mc:Choice>
          <mc:Fallback xmlns="">
            <p:sp>
              <p:nvSpPr>
                <p:cNvPr id="31" name="TextBox 30">
                  <a:extLst>
                    <a:ext uri="{FF2B5EF4-FFF2-40B4-BE49-F238E27FC236}">
                      <a16:creationId xmlns:a16="http://schemas.microsoft.com/office/drawing/2014/main" id="{09E4CA66-0CEA-421C-9CAE-344D1F840FB5}"/>
                    </a:ext>
                  </a:extLst>
                </p:cNvPr>
                <p:cNvSpPr txBox="1">
                  <a:spLocks noRot="1" noChangeAspect="1" noMove="1" noResize="1" noEditPoints="1" noAdjustHandles="1" noChangeArrowheads="1" noChangeShapeType="1" noTextEdit="1"/>
                </p:cNvSpPr>
                <p:nvPr/>
              </p:nvSpPr>
              <p:spPr>
                <a:xfrm>
                  <a:off x="3272117" y="5987204"/>
                  <a:ext cx="471090" cy="396262"/>
                </a:xfrm>
                <a:prstGeom prst="rect">
                  <a:avLst/>
                </a:prstGeom>
                <a:blipFill>
                  <a:blip r:embed="rId7"/>
                  <a:stretch>
                    <a:fillRect b="-307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3F36373F-544C-479A-A457-71C91AB18FCC}"/>
                    </a:ext>
                  </a:extLst>
                </p:cNvPr>
                <p:cNvSpPr txBox="1"/>
                <p:nvPr/>
              </p:nvSpPr>
              <p:spPr>
                <a:xfrm>
                  <a:off x="3724525" y="5937500"/>
                  <a:ext cx="471090" cy="3951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IN" i="1" smtClean="0">
                                <a:latin typeface="Cambria Math" panose="02040503050406030204" pitchFamily="18" charset="0"/>
                              </a:rPr>
                            </m:ctrlPr>
                          </m:sSubSupPr>
                          <m:e>
                            <m:r>
                              <a:rPr lang="en-US" b="0" i="1" smtClean="0">
                                <a:latin typeface="Cambria Math" panose="02040503050406030204" pitchFamily="18" charset="0"/>
                              </a:rPr>
                              <m:t>𝑒</m:t>
                            </m:r>
                          </m:e>
                          <m:sub>
                            <m:r>
                              <a:rPr lang="en-US" b="0" i="1" smtClean="0">
                                <a:latin typeface="Cambria Math" panose="02040503050406030204" pitchFamily="18" charset="0"/>
                              </a:rPr>
                              <m:t>𝑝</m:t>
                            </m:r>
                          </m:sub>
                          <m:sup>
                            <m:r>
                              <a:rPr lang="en-US" b="0" i="1" smtClean="0">
                                <a:latin typeface="Cambria Math" panose="02040503050406030204" pitchFamily="18" charset="0"/>
                              </a:rPr>
                              <m:t>4</m:t>
                            </m:r>
                          </m:sup>
                        </m:sSubSup>
                      </m:oMath>
                    </m:oMathPara>
                  </a14:m>
                  <a:endParaRPr lang="en-IN" dirty="0"/>
                </a:p>
              </p:txBody>
            </p:sp>
          </mc:Choice>
          <mc:Fallback xmlns="">
            <p:sp>
              <p:nvSpPr>
                <p:cNvPr id="32" name="TextBox 31">
                  <a:extLst>
                    <a:ext uri="{FF2B5EF4-FFF2-40B4-BE49-F238E27FC236}">
                      <a16:creationId xmlns:a16="http://schemas.microsoft.com/office/drawing/2014/main" id="{3F36373F-544C-479A-A457-71C91AB18FCC}"/>
                    </a:ext>
                  </a:extLst>
                </p:cNvPr>
                <p:cNvSpPr txBox="1">
                  <a:spLocks noRot="1" noChangeAspect="1" noMove="1" noResize="1" noEditPoints="1" noAdjustHandles="1" noChangeArrowheads="1" noChangeShapeType="1" noTextEdit="1"/>
                </p:cNvSpPr>
                <p:nvPr/>
              </p:nvSpPr>
              <p:spPr>
                <a:xfrm>
                  <a:off x="3724525" y="5937500"/>
                  <a:ext cx="471090" cy="395108"/>
                </a:xfrm>
                <a:prstGeom prst="rect">
                  <a:avLst/>
                </a:prstGeom>
                <a:blipFill>
                  <a:blip r:embed="rId8"/>
                  <a:stretch>
                    <a:fillRect b="-312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12A959D-A0CB-484B-8492-B62E9B656496}"/>
                    </a:ext>
                  </a:extLst>
                </p:cNvPr>
                <p:cNvSpPr txBox="1"/>
                <p:nvPr/>
              </p:nvSpPr>
              <p:spPr>
                <a:xfrm>
                  <a:off x="1512361" y="4867628"/>
                  <a:ext cx="415242" cy="2818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IN" sz="1200" i="1" smtClean="0">
                                <a:solidFill>
                                  <a:srgbClr val="002060"/>
                                </a:solidFill>
                                <a:latin typeface="Cambria Math" panose="02040503050406030204" pitchFamily="18" charset="0"/>
                              </a:rPr>
                            </m:ctrlPr>
                          </m:sSubSupPr>
                          <m:e>
                            <m:r>
                              <a:rPr lang="en-US" sz="1200" b="0" i="1" smtClean="0">
                                <a:solidFill>
                                  <a:srgbClr val="002060"/>
                                </a:solidFill>
                                <a:latin typeface="Cambria Math" panose="02040503050406030204" pitchFamily="18" charset="0"/>
                              </a:rPr>
                              <m:t>𝑤</m:t>
                            </m:r>
                          </m:e>
                          <m:sub>
                            <m:r>
                              <a:rPr lang="en-US" sz="1200" b="0" i="1" smtClean="0">
                                <a:solidFill>
                                  <a:srgbClr val="002060"/>
                                </a:solidFill>
                                <a:latin typeface="Cambria Math" panose="02040503050406030204" pitchFamily="18" charset="0"/>
                              </a:rPr>
                              <m:t>0</m:t>
                            </m:r>
                          </m:sub>
                          <m:sup>
                            <m:r>
                              <a:rPr lang="en-US" sz="1200" b="0" i="1" smtClean="0">
                                <a:solidFill>
                                  <a:srgbClr val="002060"/>
                                </a:solidFill>
                                <a:latin typeface="Cambria Math" panose="02040503050406030204" pitchFamily="18" charset="0"/>
                              </a:rPr>
                              <m:t>0</m:t>
                            </m:r>
                          </m:sup>
                        </m:sSubSup>
                      </m:oMath>
                    </m:oMathPara>
                  </a14:m>
                  <a:endParaRPr lang="en-IN" sz="1200" dirty="0">
                    <a:solidFill>
                      <a:srgbClr val="002060"/>
                    </a:solidFill>
                  </a:endParaRPr>
                </a:p>
              </p:txBody>
            </p:sp>
          </mc:Choice>
          <mc:Fallback xmlns="">
            <p:sp>
              <p:nvSpPr>
                <p:cNvPr id="33" name="TextBox 32">
                  <a:extLst>
                    <a:ext uri="{FF2B5EF4-FFF2-40B4-BE49-F238E27FC236}">
                      <a16:creationId xmlns:a16="http://schemas.microsoft.com/office/drawing/2014/main" id="{512A959D-A0CB-484B-8492-B62E9B656496}"/>
                    </a:ext>
                  </a:extLst>
                </p:cNvPr>
                <p:cNvSpPr txBox="1">
                  <a:spLocks noRot="1" noChangeAspect="1" noMove="1" noResize="1" noEditPoints="1" noAdjustHandles="1" noChangeArrowheads="1" noChangeShapeType="1" noTextEdit="1"/>
                </p:cNvSpPr>
                <p:nvPr/>
              </p:nvSpPr>
              <p:spPr>
                <a:xfrm>
                  <a:off x="1512361" y="4867628"/>
                  <a:ext cx="415242" cy="281872"/>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FFEC01B-C089-42B1-80B9-ED49FF7FF632}"/>
                    </a:ext>
                  </a:extLst>
                </p:cNvPr>
                <p:cNvSpPr txBox="1"/>
                <p:nvPr/>
              </p:nvSpPr>
              <p:spPr>
                <a:xfrm>
                  <a:off x="1744232" y="4912186"/>
                  <a:ext cx="415242" cy="280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IN" sz="1200" i="1" smtClean="0">
                                <a:solidFill>
                                  <a:srgbClr val="002060"/>
                                </a:solidFill>
                                <a:latin typeface="Cambria Math" panose="02040503050406030204" pitchFamily="18" charset="0"/>
                              </a:rPr>
                            </m:ctrlPr>
                          </m:sSubSupPr>
                          <m:e>
                            <m:r>
                              <a:rPr lang="en-US" sz="1200" b="0" i="1" smtClean="0">
                                <a:solidFill>
                                  <a:srgbClr val="002060"/>
                                </a:solidFill>
                                <a:latin typeface="Cambria Math" panose="02040503050406030204" pitchFamily="18" charset="0"/>
                              </a:rPr>
                              <m:t>𝑤</m:t>
                            </m:r>
                          </m:e>
                          <m:sub>
                            <m:r>
                              <a:rPr lang="en-US" sz="1200" b="0" i="1" smtClean="0">
                                <a:solidFill>
                                  <a:srgbClr val="002060"/>
                                </a:solidFill>
                                <a:latin typeface="Cambria Math" panose="02040503050406030204" pitchFamily="18" charset="0"/>
                              </a:rPr>
                              <m:t>1</m:t>
                            </m:r>
                          </m:sub>
                          <m:sup>
                            <m:r>
                              <a:rPr lang="en-US" sz="1200" b="0" i="1" smtClean="0">
                                <a:solidFill>
                                  <a:srgbClr val="002060"/>
                                </a:solidFill>
                                <a:latin typeface="Cambria Math" panose="02040503050406030204" pitchFamily="18" charset="0"/>
                              </a:rPr>
                              <m:t>0</m:t>
                            </m:r>
                          </m:sup>
                        </m:sSubSup>
                      </m:oMath>
                    </m:oMathPara>
                  </a14:m>
                  <a:endParaRPr lang="en-IN" sz="1200" dirty="0">
                    <a:solidFill>
                      <a:srgbClr val="002060"/>
                    </a:solidFill>
                  </a:endParaRPr>
                </a:p>
              </p:txBody>
            </p:sp>
          </mc:Choice>
          <mc:Fallback xmlns="">
            <p:sp>
              <p:nvSpPr>
                <p:cNvPr id="34" name="TextBox 33">
                  <a:extLst>
                    <a:ext uri="{FF2B5EF4-FFF2-40B4-BE49-F238E27FC236}">
                      <a16:creationId xmlns:a16="http://schemas.microsoft.com/office/drawing/2014/main" id="{7FFEC01B-C089-42B1-80B9-ED49FF7FF632}"/>
                    </a:ext>
                  </a:extLst>
                </p:cNvPr>
                <p:cNvSpPr txBox="1">
                  <a:spLocks noRot="1" noChangeAspect="1" noMove="1" noResize="1" noEditPoints="1" noAdjustHandles="1" noChangeArrowheads="1" noChangeShapeType="1" noTextEdit="1"/>
                </p:cNvSpPr>
                <p:nvPr/>
              </p:nvSpPr>
              <p:spPr>
                <a:xfrm>
                  <a:off x="1744232" y="4912186"/>
                  <a:ext cx="415242" cy="280333"/>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6A82957F-6613-4FEF-8603-073378A35DD2}"/>
                    </a:ext>
                  </a:extLst>
                </p:cNvPr>
                <p:cNvSpPr txBox="1"/>
                <p:nvPr/>
              </p:nvSpPr>
              <p:spPr>
                <a:xfrm>
                  <a:off x="1930975" y="4900624"/>
                  <a:ext cx="415242" cy="2807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IN" sz="1200" i="1" smtClean="0">
                                <a:solidFill>
                                  <a:srgbClr val="002060"/>
                                </a:solidFill>
                                <a:latin typeface="Cambria Math" panose="02040503050406030204" pitchFamily="18" charset="0"/>
                              </a:rPr>
                            </m:ctrlPr>
                          </m:sSubSupPr>
                          <m:e>
                            <m:r>
                              <a:rPr lang="en-US" sz="1200" b="0" i="1" smtClean="0">
                                <a:solidFill>
                                  <a:srgbClr val="002060"/>
                                </a:solidFill>
                                <a:latin typeface="Cambria Math" panose="02040503050406030204" pitchFamily="18" charset="0"/>
                              </a:rPr>
                              <m:t>𝑤</m:t>
                            </m:r>
                          </m:e>
                          <m:sub>
                            <m:r>
                              <a:rPr lang="en-US" sz="1200" b="0" i="1" smtClean="0">
                                <a:solidFill>
                                  <a:srgbClr val="002060"/>
                                </a:solidFill>
                                <a:latin typeface="Cambria Math" panose="02040503050406030204" pitchFamily="18" charset="0"/>
                              </a:rPr>
                              <m:t>2</m:t>
                            </m:r>
                          </m:sub>
                          <m:sup>
                            <m:r>
                              <a:rPr lang="en-US" sz="1200" b="0" i="1" smtClean="0">
                                <a:solidFill>
                                  <a:srgbClr val="002060"/>
                                </a:solidFill>
                                <a:latin typeface="Cambria Math" panose="02040503050406030204" pitchFamily="18" charset="0"/>
                              </a:rPr>
                              <m:t>0</m:t>
                            </m:r>
                          </m:sup>
                        </m:sSubSup>
                      </m:oMath>
                    </m:oMathPara>
                  </a14:m>
                  <a:endParaRPr lang="en-IN" sz="1200" dirty="0">
                    <a:solidFill>
                      <a:srgbClr val="002060"/>
                    </a:solidFill>
                  </a:endParaRPr>
                </a:p>
              </p:txBody>
            </p:sp>
          </mc:Choice>
          <mc:Fallback xmlns="">
            <p:sp>
              <p:nvSpPr>
                <p:cNvPr id="35" name="TextBox 34">
                  <a:extLst>
                    <a:ext uri="{FF2B5EF4-FFF2-40B4-BE49-F238E27FC236}">
                      <a16:creationId xmlns:a16="http://schemas.microsoft.com/office/drawing/2014/main" id="{6A82957F-6613-4FEF-8603-073378A35DD2}"/>
                    </a:ext>
                  </a:extLst>
                </p:cNvPr>
                <p:cNvSpPr txBox="1">
                  <a:spLocks noRot="1" noChangeAspect="1" noMove="1" noResize="1" noEditPoints="1" noAdjustHandles="1" noChangeArrowheads="1" noChangeShapeType="1" noTextEdit="1"/>
                </p:cNvSpPr>
                <p:nvPr/>
              </p:nvSpPr>
              <p:spPr>
                <a:xfrm>
                  <a:off x="1930975" y="4900624"/>
                  <a:ext cx="415242" cy="280718"/>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AD6AD0DD-ADB3-4F88-B7DA-1AB9EAED9702}"/>
                    </a:ext>
                  </a:extLst>
                </p:cNvPr>
                <p:cNvSpPr txBox="1"/>
                <p:nvPr/>
              </p:nvSpPr>
              <p:spPr>
                <a:xfrm>
                  <a:off x="2129817" y="4820009"/>
                  <a:ext cx="415242" cy="2816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IN" sz="1200" i="1" smtClean="0">
                                <a:solidFill>
                                  <a:srgbClr val="002060"/>
                                </a:solidFill>
                                <a:latin typeface="Cambria Math" panose="02040503050406030204" pitchFamily="18" charset="0"/>
                              </a:rPr>
                            </m:ctrlPr>
                          </m:sSubSupPr>
                          <m:e>
                            <m:r>
                              <a:rPr lang="en-US" sz="1200" b="0" i="1" smtClean="0">
                                <a:solidFill>
                                  <a:srgbClr val="002060"/>
                                </a:solidFill>
                                <a:latin typeface="Cambria Math" panose="02040503050406030204" pitchFamily="18" charset="0"/>
                              </a:rPr>
                              <m:t>𝑤</m:t>
                            </m:r>
                          </m:e>
                          <m:sub>
                            <m:r>
                              <a:rPr lang="en-US" sz="1200" b="0" i="1" smtClean="0">
                                <a:solidFill>
                                  <a:srgbClr val="002060"/>
                                </a:solidFill>
                                <a:latin typeface="Cambria Math" panose="02040503050406030204" pitchFamily="18" charset="0"/>
                              </a:rPr>
                              <m:t>3</m:t>
                            </m:r>
                          </m:sub>
                          <m:sup>
                            <m:r>
                              <a:rPr lang="en-US" sz="1200" b="0" i="1" smtClean="0">
                                <a:solidFill>
                                  <a:srgbClr val="002060"/>
                                </a:solidFill>
                                <a:latin typeface="Cambria Math" panose="02040503050406030204" pitchFamily="18" charset="0"/>
                              </a:rPr>
                              <m:t>0</m:t>
                            </m:r>
                          </m:sup>
                        </m:sSubSup>
                      </m:oMath>
                    </m:oMathPara>
                  </a14:m>
                  <a:endParaRPr lang="en-IN" sz="1200" dirty="0">
                    <a:solidFill>
                      <a:srgbClr val="002060"/>
                    </a:solidFill>
                  </a:endParaRPr>
                </a:p>
              </p:txBody>
            </p:sp>
          </mc:Choice>
          <mc:Fallback xmlns="">
            <p:sp>
              <p:nvSpPr>
                <p:cNvPr id="36" name="TextBox 35">
                  <a:extLst>
                    <a:ext uri="{FF2B5EF4-FFF2-40B4-BE49-F238E27FC236}">
                      <a16:creationId xmlns:a16="http://schemas.microsoft.com/office/drawing/2014/main" id="{AD6AD0DD-ADB3-4F88-B7DA-1AB9EAED9702}"/>
                    </a:ext>
                  </a:extLst>
                </p:cNvPr>
                <p:cNvSpPr txBox="1">
                  <a:spLocks noRot="1" noChangeAspect="1" noMove="1" noResize="1" noEditPoints="1" noAdjustHandles="1" noChangeArrowheads="1" noChangeShapeType="1" noTextEdit="1"/>
                </p:cNvSpPr>
                <p:nvPr/>
              </p:nvSpPr>
              <p:spPr>
                <a:xfrm>
                  <a:off x="2129817" y="4820009"/>
                  <a:ext cx="415242" cy="281616"/>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F53B465-9CA2-469C-B909-2F1EBCF3730C}"/>
                    </a:ext>
                  </a:extLst>
                </p:cNvPr>
                <p:cNvSpPr txBox="1"/>
                <p:nvPr/>
              </p:nvSpPr>
              <p:spPr>
                <a:xfrm>
                  <a:off x="1945493" y="4661897"/>
                  <a:ext cx="415242" cy="2799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IN" sz="1200" i="1" smtClean="0">
                                <a:solidFill>
                                  <a:srgbClr val="002060"/>
                                </a:solidFill>
                                <a:latin typeface="Cambria Math" panose="02040503050406030204" pitchFamily="18" charset="0"/>
                              </a:rPr>
                            </m:ctrlPr>
                          </m:sSubSupPr>
                          <m:e>
                            <m:r>
                              <a:rPr lang="en-US" sz="1200" b="0" i="1" smtClean="0">
                                <a:solidFill>
                                  <a:srgbClr val="002060"/>
                                </a:solidFill>
                                <a:latin typeface="Cambria Math" panose="02040503050406030204" pitchFamily="18" charset="0"/>
                              </a:rPr>
                              <m:t>𝑤</m:t>
                            </m:r>
                          </m:e>
                          <m:sub>
                            <m:r>
                              <a:rPr lang="en-US" sz="1200" b="0" i="1" smtClean="0">
                                <a:solidFill>
                                  <a:srgbClr val="002060"/>
                                </a:solidFill>
                                <a:latin typeface="Cambria Math" panose="02040503050406030204" pitchFamily="18" charset="0"/>
                              </a:rPr>
                              <m:t>4</m:t>
                            </m:r>
                          </m:sub>
                          <m:sup>
                            <m:r>
                              <a:rPr lang="en-US" sz="1200" b="0" i="1" smtClean="0">
                                <a:solidFill>
                                  <a:srgbClr val="002060"/>
                                </a:solidFill>
                                <a:latin typeface="Cambria Math" panose="02040503050406030204" pitchFamily="18" charset="0"/>
                              </a:rPr>
                              <m:t>0</m:t>
                            </m:r>
                          </m:sup>
                        </m:sSubSup>
                      </m:oMath>
                    </m:oMathPara>
                  </a14:m>
                  <a:endParaRPr lang="en-IN" sz="1200" dirty="0">
                    <a:solidFill>
                      <a:srgbClr val="002060"/>
                    </a:solidFill>
                  </a:endParaRPr>
                </a:p>
              </p:txBody>
            </p:sp>
          </mc:Choice>
          <mc:Fallback xmlns="">
            <p:sp>
              <p:nvSpPr>
                <p:cNvPr id="37" name="TextBox 36">
                  <a:extLst>
                    <a:ext uri="{FF2B5EF4-FFF2-40B4-BE49-F238E27FC236}">
                      <a16:creationId xmlns:a16="http://schemas.microsoft.com/office/drawing/2014/main" id="{BF53B465-9CA2-469C-B909-2F1EBCF3730C}"/>
                    </a:ext>
                  </a:extLst>
                </p:cNvPr>
                <p:cNvSpPr txBox="1">
                  <a:spLocks noRot="1" noChangeAspect="1" noMove="1" noResize="1" noEditPoints="1" noAdjustHandles="1" noChangeArrowheads="1" noChangeShapeType="1" noTextEdit="1"/>
                </p:cNvSpPr>
                <p:nvPr/>
              </p:nvSpPr>
              <p:spPr>
                <a:xfrm>
                  <a:off x="1945493" y="4661897"/>
                  <a:ext cx="415242" cy="279948"/>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7B954A7-4064-454D-916B-9EED7E22274C}"/>
                    </a:ext>
                  </a:extLst>
                </p:cNvPr>
                <p:cNvSpPr txBox="1"/>
                <p:nvPr/>
              </p:nvSpPr>
              <p:spPr>
                <a:xfrm>
                  <a:off x="1903409" y="5432295"/>
                  <a:ext cx="415242" cy="2818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IN" sz="1200" i="1" smtClean="0">
                                <a:solidFill>
                                  <a:srgbClr val="C00000"/>
                                </a:solidFill>
                                <a:latin typeface="Cambria Math" panose="02040503050406030204" pitchFamily="18" charset="0"/>
                              </a:rPr>
                            </m:ctrlPr>
                          </m:sSubSupPr>
                          <m:e>
                            <m:r>
                              <a:rPr lang="en-US" sz="1200" b="0" i="1" smtClean="0">
                                <a:solidFill>
                                  <a:srgbClr val="C00000"/>
                                </a:solidFill>
                                <a:latin typeface="Cambria Math" panose="02040503050406030204" pitchFamily="18" charset="0"/>
                              </a:rPr>
                              <m:t>𝑤</m:t>
                            </m:r>
                          </m:e>
                          <m:sub>
                            <m:r>
                              <a:rPr lang="en-US" sz="1200" b="0" i="1" smtClean="0">
                                <a:solidFill>
                                  <a:srgbClr val="C00000"/>
                                </a:solidFill>
                                <a:latin typeface="Cambria Math" panose="02040503050406030204" pitchFamily="18" charset="0"/>
                              </a:rPr>
                              <m:t>0</m:t>
                            </m:r>
                          </m:sub>
                          <m:sup>
                            <m:r>
                              <a:rPr lang="en-US" sz="1200" b="0" i="1" smtClean="0">
                                <a:solidFill>
                                  <a:srgbClr val="C00000"/>
                                </a:solidFill>
                                <a:latin typeface="Cambria Math" panose="02040503050406030204" pitchFamily="18" charset="0"/>
                              </a:rPr>
                              <m:t>0</m:t>
                            </m:r>
                          </m:sup>
                        </m:sSubSup>
                      </m:oMath>
                    </m:oMathPara>
                  </a14:m>
                  <a:endParaRPr lang="en-IN" sz="1200" dirty="0">
                    <a:solidFill>
                      <a:srgbClr val="C00000"/>
                    </a:solidFill>
                  </a:endParaRPr>
                </a:p>
              </p:txBody>
            </p:sp>
          </mc:Choice>
          <mc:Fallback xmlns="">
            <p:sp>
              <p:nvSpPr>
                <p:cNvPr id="38" name="TextBox 37">
                  <a:extLst>
                    <a:ext uri="{FF2B5EF4-FFF2-40B4-BE49-F238E27FC236}">
                      <a16:creationId xmlns:a16="http://schemas.microsoft.com/office/drawing/2014/main" id="{47B954A7-4064-454D-916B-9EED7E22274C}"/>
                    </a:ext>
                  </a:extLst>
                </p:cNvPr>
                <p:cNvSpPr txBox="1">
                  <a:spLocks noRot="1" noChangeAspect="1" noMove="1" noResize="1" noEditPoints="1" noAdjustHandles="1" noChangeArrowheads="1" noChangeShapeType="1" noTextEdit="1"/>
                </p:cNvSpPr>
                <p:nvPr/>
              </p:nvSpPr>
              <p:spPr>
                <a:xfrm>
                  <a:off x="1903409" y="5432295"/>
                  <a:ext cx="415242" cy="281872"/>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691DC279-7D25-4A2D-9252-2758B9D21532}"/>
                    </a:ext>
                  </a:extLst>
                </p:cNvPr>
                <p:cNvSpPr txBox="1"/>
                <p:nvPr/>
              </p:nvSpPr>
              <p:spPr>
                <a:xfrm>
                  <a:off x="2346108" y="5476605"/>
                  <a:ext cx="415242" cy="280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IN" sz="1200" i="1" smtClean="0">
                                <a:solidFill>
                                  <a:srgbClr val="C00000"/>
                                </a:solidFill>
                                <a:latin typeface="Cambria Math" panose="02040503050406030204" pitchFamily="18" charset="0"/>
                              </a:rPr>
                            </m:ctrlPr>
                          </m:sSubSupPr>
                          <m:e>
                            <m:r>
                              <a:rPr lang="en-US" sz="1200" b="0" i="1" smtClean="0">
                                <a:solidFill>
                                  <a:srgbClr val="C00000"/>
                                </a:solidFill>
                                <a:latin typeface="Cambria Math" panose="02040503050406030204" pitchFamily="18" charset="0"/>
                              </a:rPr>
                              <m:t>𝑤</m:t>
                            </m:r>
                          </m:e>
                          <m:sub>
                            <m:r>
                              <a:rPr lang="en-US" sz="1200" b="0" i="1" smtClean="0">
                                <a:solidFill>
                                  <a:srgbClr val="C00000"/>
                                </a:solidFill>
                                <a:latin typeface="Cambria Math" panose="02040503050406030204" pitchFamily="18" charset="0"/>
                              </a:rPr>
                              <m:t>1</m:t>
                            </m:r>
                          </m:sub>
                          <m:sup>
                            <m:r>
                              <a:rPr lang="en-US" sz="1200" b="0" i="1" smtClean="0">
                                <a:solidFill>
                                  <a:srgbClr val="C00000"/>
                                </a:solidFill>
                                <a:latin typeface="Cambria Math" panose="02040503050406030204" pitchFamily="18" charset="0"/>
                              </a:rPr>
                              <m:t>0</m:t>
                            </m:r>
                          </m:sup>
                        </m:sSubSup>
                      </m:oMath>
                    </m:oMathPara>
                  </a14:m>
                  <a:endParaRPr lang="en-IN" sz="1200" dirty="0">
                    <a:solidFill>
                      <a:srgbClr val="C00000"/>
                    </a:solidFill>
                  </a:endParaRPr>
                </a:p>
              </p:txBody>
            </p:sp>
          </mc:Choice>
          <mc:Fallback xmlns="">
            <p:sp>
              <p:nvSpPr>
                <p:cNvPr id="39" name="TextBox 38">
                  <a:extLst>
                    <a:ext uri="{FF2B5EF4-FFF2-40B4-BE49-F238E27FC236}">
                      <a16:creationId xmlns:a16="http://schemas.microsoft.com/office/drawing/2014/main" id="{691DC279-7D25-4A2D-9252-2758B9D21532}"/>
                    </a:ext>
                  </a:extLst>
                </p:cNvPr>
                <p:cNvSpPr txBox="1">
                  <a:spLocks noRot="1" noChangeAspect="1" noMove="1" noResize="1" noEditPoints="1" noAdjustHandles="1" noChangeArrowheads="1" noChangeShapeType="1" noTextEdit="1"/>
                </p:cNvSpPr>
                <p:nvPr/>
              </p:nvSpPr>
              <p:spPr>
                <a:xfrm>
                  <a:off x="2346108" y="5476605"/>
                  <a:ext cx="415242" cy="280333"/>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055C447-8A9B-4723-A90E-24AF6B751991}"/>
                    </a:ext>
                  </a:extLst>
                </p:cNvPr>
                <p:cNvSpPr txBox="1"/>
                <p:nvPr/>
              </p:nvSpPr>
              <p:spPr>
                <a:xfrm>
                  <a:off x="2796909" y="5482123"/>
                  <a:ext cx="415242" cy="2807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IN" sz="1200" i="1" smtClean="0">
                                <a:solidFill>
                                  <a:srgbClr val="C00000"/>
                                </a:solidFill>
                                <a:latin typeface="Cambria Math" panose="02040503050406030204" pitchFamily="18" charset="0"/>
                              </a:rPr>
                            </m:ctrlPr>
                          </m:sSubSupPr>
                          <m:e>
                            <m:r>
                              <a:rPr lang="en-US" sz="1200" b="0" i="1" smtClean="0">
                                <a:solidFill>
                                  <a:srgbClr val="C00000"/>
                                </a:solidFill>
                                <a:latin typeface="Cambria Math" panose="02040503050406030204" pitchFamily="18" charset="0"/>
                              </a:rPr>
                              <m:t>𝑤</m:t>
                            </m:r>
                          </m:e>
                          <m:sub>
                            <m:r>
                              <a:rPr lang="en-US" sz="1200" b="0" i="1" smtClean="0">
                                <a:solidFill>
                                  <a:srgbClr val="C00000"/>
                                </a:solidFill>
                                <a:latin typeface="Cambria Math" panose="02040503050406030204" pitchFamily="18" charset="0"/>
                              </a:rPr>
                              <m:t>2</m:t>
                            </m:r>
                          </m:sub>
                          <m:sup>
                            <m:r>
                              <a:rPr lang="en-US" sz="1200" b="0" i="1" smtClean="0">
                                <a:solidFill>
                                  <a:srgbClr val="C00000"/>
                                </a:solidFill>
                                <a:latin typeface="Cambria Math" panose="02040503050406030204" pitchFamily="18" charset="0"/>
                              </a:rPr>
                              <m:t>0</m:t>
                            </m:r>
                          </m:sup>
                        </m:sSubSup>
                      </m:oMath>
                    </m:oMathPara>
                  </a14:m>
                  <a:endParaRPr lang="en-IN" sz="1200" dirty="0">
                    <a:solidFill>
                      <a:srgbClr val="C00000"/>
                    </a:solidFill>
                  </a:endParaRPr>
                </a:p>
              </p:txBody>
            </p:sp>
          </mc:Choice>
          <mc:Fallback xmlns="">
            <p:sp>
              <p:nvSpPr>
                <p:cNvPr id="40" name="TextBox 39">
                  <a:extLst>
                    <a:ext uri="{FF2B5EF4-FFF2-40B4-BE49-F238E27FC236}">
                      <a16:creationId xmlns:a16="http://schemas.microsoft.com/office/drawing/2014/main" id="{5055C447-8A9B-4723-A90E-24AF6B751991}"/>
                    </a:ext>
                  </a:extLst>
                </p:cNvPr>
                <p:cNvSpPr txBox="1">
                  <a:spLocks noRot="1" noChangeAspect="1" noMove="1" noResize="1" noEditPoints="1" noAdjustHandles="1" noChangeArrowheads="1" noChangeShapeType="1" noTextEdit="1"/>
                </p:cNvSpPr>
                <p:nvPr/>
              </p:nvSpPr>
              <p:spPr>
                <a:xfrm>
                  <a:off x="2796909" y="5482123"/>
                  <a:ext cx="415242" cy="280718"/>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01A3F42D-B52D-4D5A-99C1-0D6FF7F01391}"/>
                    </a:ext>
                  </a:extLst>
                </p:cNvPr>
                <p:cNvSpPr txBox="1"/>
                <p:nvPr/>
              </p:nvSpPr>
              <p:spPr>
                <a:xfrm>
                  <a:off x="3279976" y="5489555"/>
                  <a:ext cx="415242" cy="2816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IN" sz="1200" i="1" smtClean="0">
                                <a:solidFill>
                                  <a:srgbClr val="C00000"/>
                                </a:solidFill>
                                <a:latin typeface="Cambria Math" panose="02040503050406030204" pitchFamily="18" charset="0"/>
                              </a:rPr>
                            </m:ctrlPr>
                          </m:sSubSupPr>
                          <m:e>
                            <m:r>
                              <a:rPr lang="en-US" sz="1200" b="0" i="1" smtClean="0">
                                <a:solidFill>
                                  <a:srgbClr val="C00000"/>
                                </a:solidFill>
                                <a:latin typeface="Cambria Math" panose="02040503050406030204" pitchFamily="18" charset="0"/>
                              </a:rPr>
                              <m:t>𝑤</m:t>
                            </m:r>
                          </m:e>
                          <m:sub>
                            <m:r>
                              <a:rPr lang="en-US" sz="1200" b="0" i="1" smtClean="0">
                                <a:solidFill>
                                  <a:srgbClr val="C00000"/>
                                </a:solidFill>
                                <a:latin typeface="Cambria Math" panose="02040503050406030204" pitchFamily="18" charset="0"/>
                              </a:rPr>
                              <m:t>3</m:t>
                            </m:r>
                          </m:sub>
                          <m:sup>
                            <m:r>
                              <a:rPr lang="en-US" sz="1200" b="0" i="1" smtClean="0">
                                <a:solidFill>
                                  <a:srgbClr val="C00000"/>
                                </a:solidFill>
                                <a:latin typeface="Cambria Math" panose="02040503050406030204" pitchFamily="18" charset="0"/>
                              </a:rPr>
                              <m:t>0</m:t>
                            </m:r>
                          </m:sup>
                        </m:sSubSup>
                      </m:oMath>
                    </m:oMathPara>
                  </a14:m>
                  <a:endParaRPr lang="en-IN" sz="1200" dirty="0">
                    <a:solidFill>
                      <a:srgbClr val="C00000"/>
                    </a:solidFill>
                  </a:endParaRPr>
                </a:p>
              </p:txBody>
            </p:sp>
          </mc:Choice>
          <mc:Fallback xmlns="">
            <p:sp>
              <p:nvSpPr>
                <p:cNvPr id="41" name="TextBox 40">
                  <a:extLst>
                    <a:ext uri="{FF2B5EF4-FFF2-40B4-BE49-F238E27FC236}">
                      <a16:creationId xmlns:a16="http://schemas.microsoft.com/office/drawing/2014/main" id="{01A3F42D-B52D-4D5A-99C1-0D6FF7F01391}"/>
                    </a:ext>
                  </a:extLst>
                </p:cNvPr>
                <p:cNvSpPr txBox="1">
                  <a:spLocks noRot="1" noChangeAspect="1" noMove="1" noResize="1" noEditPoints="1" noAdjustHandles="1" noChangeArrowheads="1" noChangeShapeType="1" noTextEdit="1"/>
                </p:cNvSpPr>
                <p:nvPr/>
              </p:nvSpPr>
              <p:spPr>
                <a:xfrm>
                  <a:off x="3279976" y="5489555"/>
                  <a:ext cx="415242" cy="281616"/>
                </a:xfrm>
                <a:prstGeom prst="rect">
                  <a:avLst/>
                </a:prstGeom>
                <a:blipFill>
                  <a:blip r:embed="rId1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2A43D4AF-EA69-438F-B45E-6DDB0BA7FF0C}"/>
                    </a:ext>
                  </a:extLst>
                </p:cNvPr>
                <p:cNvSpPr txBox="1"/>
                <p:nvPr/>
              </p:nvSpPr>
              <p:spPr>
                <a:xfrm>
                  <a:off x="3725600" y="5467758"/>
                  <a:ext cx="415242" cy="2799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IN" sz="1200" i="1" smtClean="0">
                                <a:solidFill>
                                  <a:srgbClr val="C00000"/>
                                </a:solidFill>
                                <a:latin typeface="Cambria Math" panose="02040503050406030204" pitchFamily="18" charset="0"/>
                              </a:rPr>
                            </m:ctrlPr>
                          </m:sSubSupPr>
                          <m:e>
                            <m:r>
                              <a:rPr lang="en-US" sz="1200" b="0" i="1" smtClean="0">
                                <a:solidFill>
                                  <a:srgbClr val="C00000"/>
                                </a:solidFill>
                                <a:latin typeface="Cambria Math" panose="02040503050406030204" pitchFamily="18" charset="0"/>
                              </a:rPr>
                              <m:t>𝑤</m:t>
                            </m:r>
                          </m:e>
                          <m:sub>
                            <m:r>
                              <a:rPr lang="en-US" sz="1200" b="0" i="1" smtClean="0">
                                <a:solidFill>
                                  <a:srgbClr val="C00000"/>
                                </a:solidFill>
                                <a:latin typeface="Cambria Math" panose="02040503050406030204" pitchFamily="18" charset="0"/>
                              </a:rPr>
                              <m:t>4</m:t>
                            </m:r>
                          </m:sub>
                          <m:sup>
                            <m:r>
                              <a:rPr lang="en-US" sz="1200" b="0" i="1" smtClean="0">
                                <a:solidFill>
                                  <a:srgbClr val="C00000"/>
                                </a:solidFill>
                                <a:latin typeface="Cambria Math" panose="02040503050406030204" pitchFamily="18" charset="0"/>
                              </a:rPr>
                              <m:t>0</m:t>
                            </m:r>
                          </m:sup>
                        </m:sSubSup>
                      </m:oMath>
                    </m:oMathPara>
                  </a14:m>
                  <a:endParaRPr lang="en-IN" sz="1200" dirty="0">
                    <a:solidFill>
                      <a:srgbClr val="C00000"/>
                    </a:solidFill>
                  </a:endParaRPr>
                </a:p>
              </p:txBody>
            </p:sp>
          </mc:Choice>
          <mc:Fallback xmlns="">
            <p:sp>
              <p:nvSpPr>
                <p:cNvPr id="42" name="TextBox 41">
                  <a:extLst>
                    <a:ext uri="{FF2B5EF4-FFF2-40B4-BE49-F238E27FC236}">
                      <a16:creationId xmlns:a16="http://schemas.microsoft.com/office/drawing/2014/main" id="{2A43D4AF-EA69-438F-B45E-6DDB0BA7FF0C}"/>
                    </a:ext>
                  </a:extLst>
                </p:cNvPr>
                <p:cNvSpPr txBox="1">
                  <a:spLocks noRot="1" noChangeAspect="1" noMove="1" noResize="1" noEditPoints="1" noAdjustHandles="1" noChangeArrowheads="1" noChangeShapeType="1" noTextEdit="1"/>
                </p:cNvSpPr>
                <p:nvPr/>
              </p:nvSpPr>
              <p:spPr>
                <a:xfrm>
                  <a:off x="3725600" y="5467758"/>
                  <a:ext cx="415242" cy="279948"/>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1AE665A0-1B0D-40FA-9AA8-393AD8F106D1}"/>
                    </a:ext>
                  </a:extLst>
                </p:cNvPr>
                <p:cNvSpPr txBox="1"/>
                <p:nvPr/>
              </p:nvSpPr>
              <p:spPr>
                <a:xfrm>
                  <a:off x="3513056" y="4753299"/>
                  <a:ext cx="415242" cy="2818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IN" sz="1200" i="1" smtClean="0">
                                <a:solidFill>
                                  <a:schemeClr val="accent6">
                                    <a:lumMod val="50000"/>
                                  </a:schemeClr>
                                </a:solidFill>
                                <a:latin typeface="Cambria Math" panose="02040503050406030204" pitchFamily="18" charset="0"/>
                              </a:rPr>
                            </m:ctrlPr>
                          </m:sSubSupPr>
                          <m:e>
                            <m:r>
                              <a:rPr lang="en-US" sz="1200" b="0" i="1" smtClean="0">
                                <a:solidFill>
                                  <a:schemeClr val="accent6">
                                    <a:lumMod val="50000"/>
                                  </a:schemeClr>
                                </a:solidFill>
                                <a:latin typeface="Cambria Math" panose="02040503050406030204" pitchFamily="18" charset="0"/>
                              </a:rPr>
                              <m:t>𝑤</m:t>
                            </m:r>
                          </m:e>
                          <m:sub>
                            <m:r>
                              <a:rPr lang="en-US" sz="1200" b="0" i="1" smtClean="0">
                                <a:solidFill>
                                  <a:schemeClr val="accent6">
                                    <a:lumMod val="50000"/>
                                  </a:schemeClr>
                                </a:solidFill>
                                <a:latin typeface="Cambria Math" panose="02040503050406030204" pitchFamily="18" charset="0"/>
                              </a:rPr>
                              <m:t>0</m:t>
                            </m:r>
                          </m:sub>
                          <m:sup>
                            <m:r>
                              <a:rPr lang="en-US" sz="1200" b="0" i="1" smtClean="0">
                                <a:solidFill>
                                  <a:schemeClr val="accent6">
                                    <a:lumMod val="50000"/>
                                  </a:schemeClr>
                                </a:solidFill>
                                <a:latin typeface="Cambria Math" panose="02040503050406030204" pitchFamily="18" charset="0"/>
                              </a:rPr>
                              <m:t>0</m:t>
                            </m:r>
                          </m:sup>
                        </m:sSubSup>
                      </m:oMath>
                    </m:oMathPara>
                  </a14:m>
                  <a:endParaRPr lang="en-IN" sz="1200" dirty="0">
                    <a:solidFill>
                      <a:schemeClr val="accent6">
                        <a:lumMod val="50000"/>
                      </a:schemeClr>
                    </a:solidFill>
                  </a:endParaRPr>
                </a:p>
              </p:txBody>
            </p:sp>
          </mc:Choice>
          <mc:Fallback xmlns="">
            <p:sp>
              <p:nvSpPr>
                <p:cNvPr id="43" name="TextBox 42">
                  <a:extLst>
                    <a:ext uri="{FF2B5EF4-FFF2-40B4-BE49-F238E27FC236}">
                      <a16:creationId xmlns:a16="http://schemas.microsoft.com/office/drawing/2014/main" id="{1AE665A0-1B0D-40FA-9AA8-393AD8F106D1}"/>
                    </a:ext>
                  </a:extLst>
                </p:cNvPr>
                <p:cNvSpPr txBox="1">
                  <a:spLocks noRot="1" noChangeAspect="1" noMove="1" noResize="1" noEditPoints="1" noAdjustHandles="1" noChangeArrowheads="1" noChangeShapeType="1" noTextEdit="1"/>
                </p:cNvSpPr>
                <p:nvPr/>
              </p:nvSpPr>
              <p:spPr>
                <a:xfrm>
                  <a:off x="3513056" y="4753299"/>
                  <a:ext cx="415242" cy="281872"/>
                </a:xfrm>
                <a:prstGeom prst="rect">
                  <a:avLst/>
                </a:prstGeom>
                <a:blipFill>
                  <a:blip r:embed="rId1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CD3C696C-207C-449F-B736-383E3E372585}"/>
                    </a:ext>
                  </a:extLst>
                </p:cNvPr>
                <p:cNvSpPr txBox="1"/>
                <p:nvPr/>
              </p:nvSpPr>
              <p:spPr>
                <a:xfrm>
                  <a:off x="3853511" y="4736786"/>
                  <a:ext cx="415242" cy="280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IN" sz="1200" i="1" smtClean="0">
                                <a:solidFill>
                                  <a:schemeClr val="accent6">
                                    <a:lumMod val="50000"/>
                                  </a:schemeClr>
                                </a:solidFill>
                                <a:latin typeface="Cambria Math" panose="02040503050406030204" pitchFamily="18" charset="0"/>
                              </a:rPr>
                            </m:ctrlPr>
                          </m:sSubSupPr>
                          <m:e>
                            <m:r>
                              <a:rPr lang="en-US" sz="1200" b="0" i="1" smtClean="0">
                                <a:solidFill>
                                  <a:schemeClr val="accent6">
                                    <a:lumMod val="50000"/>
                                  </a:schemeClr>
                                </a:solidFill>
                                <a:latin typeface="Cambria Math" panose="02040503050406030204" pitchFamily="18" charset="0"/>
                              </a:rPr>
                              <m:t>𝑤</m:t>
                            </m:r>
                          </m:e>
                          <m:sub>
                            <m:r>
                              <a:rPr lang="en-US" sz="1200" b="0" i="1" smtClean="0">
                                <a:solidFill>
                                  <a:schemeClr val="accent6">
                                    <a:lumMod val="50000"/>
                                  </a:schemeClr>
                                </a:solidFill>
                                <a:latin typeface="Cambria Math" panose="02040503050406030204" pitchFamily="18" charset="0"/>
                              </a:rPr>
                              <m:t>1</m:t>
                            </m:r>
                          </m:sub>
                          <m:sup>
                            <m:r>
                              <a:rPr lang="en-US" sz="1200" b="0" i="1" smtClean="0">
                                <a:solidFill>
                                  <a:schemeClr val="accent6">
                                    <a:lumMod val="50000"/>
                                  </a:schemeClr>
                                </a:solidFill>
                                <a:latin typeface="Cambria Math" panose="02040503050406030204" pitchFamily="18" charset="0"/>
                              </a:rPr>
                              <m:t>0</m:t>
                            </m:r>
                          </m:sup>
                        </m:sSubSup>
                      </m:oMath>
                    </m:oMathPara>
                  </a14:m>
                  <a:endParaRPr lang="en-IN" sz="1200" dirty="0">
                    <a:solidFill>
                      <a:schemeClr val="accent6">
                        <a:lumMod val="50000"/>
                      </a:schemeClr>
                    </a:solidFill>
                  </a:endParaRPr>
                </a:p>
              </p:txBody>
            </p:sp>
          </mc:Choice>
          <mc:Fallback xmlns="">
            <p:sp>
              <p:nvSpPr>
                <p:cNvPr id="44" name="TextBox 43">
                  <a:extLst>
                    <a:ext uri="{FF2B5EF4-FFF2-40B4-BE49-F238E27FC236}">
                      <a16:creationId xmlns:a16="http://schemas.microsoft.com/office/drawing/2014/main" id="{CD3C696C-207C-449F-B736-383E3E372585}"/>
                    </a:ext>
                  </a:extLst>
                </p:cNvPr>
                <p:cNvSpPr txBox="1">
                  <a:spLocks noRot="1" noChangeAspect="1" noMove="1" noResize="1" noEditPoints="1" noAdjustHandles="1" noChangeArrowheads="1" noChangeShapeType="1" noTextEdit="1"/>
                </p:cNvSpPr>
                <p:nvPr/>
              </p:nvSpPr>
              <p:spPr>
                <a:xfrm>
                  <a:off x="3853511" y="4736786"/>
                  <a:ext cx="415242" cy="280333"/>
                </a:xfrm>
                <a:prstGeom prst="rect">
                  <a:avLst/>
                </a:prstGeom>
                <a:blipFill>
                  <a:blip r:embed="rId2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995F951F-E49B-4372-A0CA-F250E52546F7}"/>
                    </a:ext>
                  </a:extLst>
                </p:cNvPr>
                <p:cNvSpPr txBox="1"/>
                <p:nvPr/>
              </p:nvSpPr>
              <p:spPr>
                <a:xfrm>
                  <a:off x="3888628" y="4932057"/>
                  <a:ext cx="415242" cy="2807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IN" sz="1200" i="1" smtClean="0">
                                <a:solidFill>
                                  <a:schemeClr val="accent6">
                                    <a:lumMod val="50000"/>
                                  </a:schemeClr>
                                </a:solidFill>
                                <a:latin typeface="Cambria Math" panose="02040503050406030204" pitchFamily="18" charset="0"/>
                              </a:rPr>
                            </m:ctrlPr>
                          </m:sSubSupPr>
                          <m:e>
                            <m:r>
                              <a:rPr lang="en-US" sz="1200" b="0" i="1" smtClean="0">
                                <a:solidFill>
                                  <a:schemeClr val="accent6">
                                    <a:lumMod val="50000"/>
                                  </a:schemeClr>
                                </a:solidFill>
                                <a:latin typeface="Cambria Math" panose="02040503050406030204" pitchFamily="18" charset="0"/>
                              </a:rPr>
                              <m:t>𝑤</m:t>
                            </m:r>
                          </m:e>
                          <m:sub>
                            <m:r>
                              <a:rPr lang="en-US" sz="1200" b="0" i="1" smtClean="0">
                                <a:solidFill>
                                  <a:schemeClr val="accent6">
                                    <a:lumMod val="50000"/>
                                  </a:schemeClr>
                                </a:solidFill>
                                <a:latin typeface="Cambria Math" panose="02040503050406030204" pitchFamily="18" charset="0"/>
                              </a:rPr>
                              <m:t>2</m:t>
                            </m:r>
                          </m:sub>
                          <m:sup>
                            <m:r>
                              <a:rPr lang="en-US" sz="1200" b="0" i="1" smtClean="0">
                                <a:solidFill>
                                  <a:schemeClr val="accent6">
                                    <a:lumMod val="50000"/>
                                  </a:schemeClr>
                                </a:solidFill>
                                <a:latin typeface="Cambria Math" panose="02040503050406030204" pitchFamily="18" charset="0"/>
                              </a:rPr>
                              <m:t>0</m:t>
                            </m:r>
                          </m:sup>
                        </m:sSubSup>
                      </m:oMath>
                    </m:oMathPara>
                  </a14:m>
                  <a:endParaRPr lang="en-IN" sz="1200" dirty="0">
                    <a:solidFill>
                      <a:schemeClr val="accent6">
                        <a:lumMod val="50000"/>
                      </a:schemeClr>
                    </a:solidFill>
                  </a:endParaRPr>
                </a:p>
              </p:txBody>
            </p:sp>
          </mc:Choice>
          <mc:Fallback xmlns="">
            <p:sp>
              <p:nvSpPr>
                <p:cNvPr id="45" name="TextBox 44">
                  <a:extLst>
                    <a:ext uri="{FF2B5EF4-FFF2-40B4-BE49-F238E27FC236}">
                      <a16:creationId xmlns:a16="http://schemas.microsoft.com/office/drawing/2014/main" id="{995F951F-E49B-4372-A0CA-F250E52546F7}"/>
                    </a:ext>
                  </a:extLst>
                </p:cNvPr>
                <p:cNvSpPr txBox="1">
                  <a:spLocks noRot="1" noChangeAspect="1" noMove="1" noResize="1" noEditPoints="1" noAdjustHandles="1" noChangeArrowheads="1" noChangeShapeType="1" noTextEdit="1"/>
                </p:cNvSpPr>
                <p:nvPr/>
              </p:nvSpPr>
              <p:spPr>
                <a:xfrm>
                  <a:off x="3888628" y="4932057"/>
                  <a:ext cx="415242" cy="280718"/>
                </a:xfrm>
                <a:prstGeom prst="rect">
                  <a:avLst/>
                </a:prstGeom>
                <a:blipFill>
                  <a:blip r:embed="rId2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FB29D2FA-A770-44F7-9668-670D569C68E8}"/>
                    </a:ext>
                  </a:extLst>
                </p:cNvPr>
                <p:cNvSpPr txBox="1"/>
                <p:nvPr/>
              </p:nvSpPr>
              <p:spPr>
                <a:xfrm>
                  <a:off x="4240587" y="4843520"/>
                  <a:ext cx="415242" cy="2816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IN" sz="1200" i="1" smtClean="0">
                                <a:solidFill>
                                  <a:schemeClr val="accent6">
                                    <a:lumMod val="50000"/>
                                  </a:schemeClr>
                                </a:solidFill>
                                <a:latin typeface="Cambria Math" panose="02040503050406030204" pitchFamily="18" charset="0"/>
                              </a:rPr>
                            </m:ctrlPr>
                          </m:sSubSupPr>
                          <m:e>
                            <m:r>
                              <a:rPr lang="en-US" sz="1200" b="0" i="1" smtClean="0">
                                <a:solidFill>
                                  <a:schemeClr val="accent6">
                                    <a:lumMod val="50000"/>
                                  </a:schemeClr>
                                </a:solidFill>
                                <a:latin typeface="Cambria Math" panose="02040503050406030204" pitchFamily="18" charset="0"/>
                              </a:rPr>
                              <m:t>𝑤</m:t>
                            </m:r>
                          </m:e>
                          <m:sub>
                            <m:r>
                              <a:rPr lang="en-US" sz="1200" b="0" i="1" smtClean="0">
                                <a:solidFill>
                                  <a:schemeClr val="accent6">
                                    <a:lumMod val="50000"/>
                                  </a:schemeClr>
                                </a:solidFill>
                                <a:latin typeface="Cambria Math" panose="02040503050406030204" pitchFamily="18" charset="0"/>
                              </a:rPr>
                              <m:t>3</m:t>
                            </m:r>
                          </m:sub>
                          <m:sup>
                            <m:r>
                              <a:rPr lang="en-US" sz="1200" b="0" i="1" smtClean="0">
                                <a:solidFill>
                                  <a:schemeClr val="accent6">
                                    <a:lumMod val="50000"/>
                                  </a:schemeClr>
                                </a:solidFill>
                                <a:latin typeface="Cambria Math" panose="02040503050406030204" pitchFamily="18" charset="0"/>
                              </a:rPr>
                              <m:t>0</m:t>
                            </m:r>
                          </m:sup>
                        </m:sSubSup>
                      </m:oMath>
                    </m:oMathPara>
                  </a14:m>
                  <a:endParaRPr lang="en-IN" sz="1200" dirty="0">
                    <a:solidFill>
                      <a:schemeClr val="accent6">
                        <a:lumMod val="50000"/>
                      </a:schemeClr>
                    </a:solidFill>
                  </a:endParaRPr>
                </a:p>
              </p:txBody>
            </p:sp>
          </mc:Choice>
          <mc:Fallback xmlns="">
            <p:sp>
              <p:nvSpPr>
                <p:cNvPr id="46" name="TextBox 45">
                  <a:extLst>
                    <a:ext uri="{FF2B5EF4-FFF2-40B4-BE49-F238E27FC236}">
                      <a16:creationId xmlns:a16="http://schemas.microsoft.com/office/drawing/2014/main" id="{FB29D2FA-A770-44F7-9668-670D569C68E8}"/>
                    </a:ext>
                  </a:extLst>
                </p:cNvPr>
                <p:cNvSpPr txBox="1">
                  <a:spLocks noRot="1" noChangeAspect="1" noMove="1" noResize="1" noEditPoints="1" noAdjustHandles="1" noChangeArrowheads="1" noChangeShapeType="1" noTextEdit="1"/>
                </p:cNvSpPr>
                <p:nvPr/>
              </p:nvSpPr>
              <p:spPr>
                <a:xfrm>
                  <a:off x="4240587" y="4843520"/>
                  <a:ext cx="415242" cy="281616"/>
                </a:xfrm>
                <a:prstGeom prst="rect">
                  <a:avLst/>
                </a:prstGeom>
                <a:blipFill>
                  <a:blip r:embed="rId2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6A23AB74-3A08-4940-A552-14B1C295D292}"/>
                    </a:ext>
                  </a:extLst>
                </p:cNvPr>
                <p:cNvSpPr txBox="1"/>
                <p:nvPr/>
              </p:nvSpPr>
              <p:spPr>
                <a:xfrm>
                  <a:off x="4558563" y="4908319"/>
                  <a:ext cx="415242" cy="2799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IN" sz="1200" i="1" smtClean="0">
                                <a:solidFill>
                                  <a:schemeClr val="accent6">
                                    <a:lumMod val="50000"/>
                                  </a:schemeClr>
                                </a:solidFill>
                                <a:latin typeface="Cambria Math" panose="02040503050406030204" pitchFamily="18" charset="0"/>
                              </a:rPr>
                            </m:ctrlPr>
                          </m:sSubSupPr>
                          <m:e>
                            <m:r>
                              <a:rPr lang="en-US" sz="1200" b="0" i="1" smtClean="0">
                                <a:solidFill>
                                  <a:schemeClr val="accent6">
                                    <a:lumMod val="50000"/>
                                  </a:schemeClr>
                                </a:solidFill>
                                <a:latin typeface="Cambria Math" panose="02040503050406030204" pitchFamily="18" charset="0"/>
                              </a:rPr>
                              <m:t>𝑤</m:t>
                            </m:r>
                          </m:e>
                          <m:sub>
                            <m:r>
                              <a:rPr lang="en-US" sz="1200" b="0" i="1" smtClean="0">
                                <a:solidFill>
                                  <a:schemeClr val="accent6">
                                    <a:lumMod val="50000"/>
                                  </a:schemeClr>
                                </a:solidFill>
                                <a:latin typeface="Cambria Math" panose="02040503050406030204" pitchFamily="18" charset="0"/>
                              </a:rPr>
                              <m:t>4</m:t>
                            </m:r>
                          </m:sub>
                          <m:sup>
                            <m:r>
                              <a:rPr lang="en-US" sz="1200" b="0" i="1" smtClean="0">
                                <a:solidFill>
                                  <a:schemeClr val="accent6">
                                    <a:lumMod val="50000"/>
                                  </a:schemeClr>
                                </a:solidFill>
                                <a:latin typeface="Cambria Math" panose="02040503050406030204" pitchFamily="18" charset="0"/>
                              </a:rPr>
                              <m:t>0</m:t>
                            </m:r>
                          </m:sup>
                        </m:sSubSup>
                      </m:oMath>
                    </m:oMathPara>
                  </a14:m>
                  <a:endParaRPr lang="en-IN" sz="1200" dirty="0">
                    <a:solidFill>
                      <a:schemeClr val="accent6">
                        <a:lumMod val="50000"/>
                      </a:schemeClr>
                    </a:solidFill>
                  </a:endParaRPr>
                </a:p>
              </p:txBody>
            </p:sp>
          </mc:Choice>
          <mc:Fallback xmlns="">
            <p:sp>
              <p:nvSpPr>
                <p:cNvPr id="47" name="TextBox 46">
                  <a:extLst>
                    <a:ext uri="{FF2B5EF4-FFF2-40B4-BE49-F238E27FC236}">
                      <a16:creationId xmlns:a16="http://schemas.microsoft.com/office/drawing/2014/main" id="{6A23AB74-3A08-4940-A552-14B1C295D292}"/>
                    </a:ext>
                  </a:extLst>
                </p:cNvPr>
                <p:cNvSpPr txBox="1">
                  <a:spLocks noRot="1" noChangeAspect="1" noMove="1" noResize="1" noEditPoints="1" noAdjustHandles="1" noChangeArrowheads="1" noChangeShapeType="1" noTextEdit="1"/>
                </p:cNvSpPr>
                <p:nvPr/>
              </p:nvSpPr>
              <p:spPr>
                <a:xfrm>
                  <a:off x="4558563" y="4908319"/>
                  <a:ext cx="415242" cy="279948"/>
                </a:xfrm>
                <a:prstGeom prst="rect">
                  <a:avLst/>
                </a:prstGeom>
                <a:blipFill>
                  <a:blip r:embed="rId23"/>
                  <a:stretch>
                    <a:fillRect/>
                  </a:stretch>
                </a:blipFill>
              </p:spPr>
              <p:txBody>
                <a:bodyPr/>
                <a:lstStyle/>
                <a:p>
                  <a:r>
                    <a:rPr lang="en-IN">
                      <a:noFill/>
                    </a:rPr>
                    <a:t> </a:t>
                  </a:r>
                </a:p>
              </p:txBody>
            </p:sp>
          </mc:Fallback>
        </mc:AlternateContent>
        <p:sp>
          <p:nvSpPr>
            <p:cNvPr id="59" name="Rectangle 58">
              <a:extLst>
                <a:ext uri="{FF2B5EF4-FFF2-40B4-BE49-F238E27FC236}">
                  <a16:creationId xmlns:a16="http://schemas.microsoft.com/office/drawing/2014/main" id="{79C7A48D-8FB7-47E0-80FD-0B3965CC73E5}"/>
                </a:ext>
              </a:extLst>
            </p:cNvPr>
            <p:cNvSpPr/>
            <p:nvPr/>
          </p:nvSpPr>
          <p:spPr>
            <a:xfrm>
              <a:off x="3317470" y="4138848"/>
              <a:ext cx="1370183" cy="369332"/>
            </a:xfrm>
            <a:prstGeom prst="rect">
              <a:avLst/>
            </a:prstGeom>
          </p:spPr>
          <p:txBody>
            <a:bodyPr wrap="square">
              <a:spAutoFit/>
            </a:bodyPr>
            <a:lstStyle/>
            <a:p>
              <a:r>
                <a:rPr lang="en-IN" dirty="0"/>
                <a:t>Linear Layer </a:t>
              </a:r>
            </a:p>
          </p:txBody>
        </p:sp>
      </p:grpSp>
      <p:sp>
        <p:nvSpPr>
          <p:cNvPr id="61" name="Rectangle 60">
            <a:extLst>
              <a:ext uri="{FF2B5EF4-FFF2-40B4-BE49-F238E27FC236}">
                <a16:creationId xmlns:a16="http://schemas.microsoft.com/office/drawing/2014/main" id="{EA32E567-189E-4D84-A9C7-380F78AEE781}"/>
              </a:ext>
            </a:extLst>
          </p:cNvPr>
          <p:cNvSpPr/>
          <p:nvPr/>
        </p:nvSpPr>
        <p:spPr>
          <a:xfrm>
            <a:off x="523875" y="4181476"/>
            <a:ext cx="4848226" cy="25163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Slide Number Placeholder 61">
            <a:extLst>
              <a:ext uri="{FF2B5EF4-FFF2-40B4-BE49-F238E27FC236}">
                <a16:creationId xmlns:a16="http://schemas.microsoft.com/office/drawing/2014/main" id="{0F6E65D6-159E-4C34-B252-23009551D728}"/>
              </a:ext>
            </a:extLst>
          </p:cNvPr>
          <p:cNvSpPr>
            <a:spLocks noGrp="1"/>
          </p:cNvSpPr>
          <p:nvPr>
            <p:ph type="sldNum" sz="quarter" idx="12"/>
          </p:nvPr>
        </p:nvSpPr>
        <p:spPr/>
        <p:txBody>
          <a:bodyPr/>
          <a:lstStyle/>
          <a:p>
            <a:fld id="{0F893E13-5E8A-4CE6-A6ED-A96D49CB6F0B}" type="slidenum">
              <a:rPr lang="en-IN" smtClean="0"/>
              <a:t>7</a:t>
            </a:fld>
            <a:endParaRPr lang="en-IN"/>
          </a:p>
        </p:txBody>
      </p:sp>
      <mc:AlternateContent xmlns:mc="http://schemas.openxmlformats.org/markup-compatibility/2006">
        <mc:Choice xmlns:p14="http://schemas.microsoft.com/office/powerpoint/2010/main" Requires="p14">
          <p:contentPart p14:bwMode="auto" r:id="rId24">
            <p14:nvContentPartPr>
              <p14:cNvPr id="49" name="Ink 48">
                <a:extLst>
                  <a:ext uri="{FF2B5EF4-FFF2-40B4-BE49-F238E27FC236}">
                    <a16:creationId xmlns:a16="http://schemas.microsoft.com/office/drawing/2014/main" id="{2D63BF56-CBD3-5BE1-2039-8F96DAE78616}"/>
                  </a:ext>
                </a:extLst>
              </p14:cNvPr>
              <p14:cNvContentPartPr/>
              <p14:nvPr/>
            </p14:nvContentPartPr>
            <p14:xfrm>
              <a:off x="1693800" y="74880"/>
              <a:ext cx="9999720" cy="6540480"/>
            </p14:xfrm>
          </p:contentPart>
        </mc:Choice>
        <mc:Fallback>
          <p:pic>
            <p:nvPicPr>
              <p:cNvPr id="49" name="Ink 48">
                <a:extLst>
                  <a:ext uri="{FF2B5EF4-FFF2-40B4-BE49-F238E27FC236}">
                    <a16:creationId xmlns:a16="http://schemas.microsoft.com/office/drawing/2014/main" id="{2D63BF56-CBD3-5BE1-2039-8F96DAE78616}"/>
                  </a:ext>
                </a:extLst>
              </p:cNvPr>
              <p:cNvPicPr/>
              <p:nvPr/>
            </p:nvPicPr>
            <p:blipFill>
              <a:blip r:embed="rId25"/>
              <a:stretch>
                <a:fillRect/>
              </a:stretch>
            </p:blipFill>
            <p:spPr>
              <a:xfrm>
                <a:off x="1684440" y="65520"/>
                <a:ext cx="10018440" cy="6559200"/>
              </a:xfrm>
              <a:prstGeom prst="rect">
                <a:avLst/>
              </a:prstGeom>
            </p:spPr>
          </p:pic>
        </mc:Fallback>
      </mc:AlternateContent>
    </p:spTree>
    <p:extLst>
      <p:ext uri="{BB962C8B-B14F-4D97-AF65-F5344CB8AC3E}">
        <p14:creationId xmlns:p14="http://schemas.microsoft.com/office/powerpoint/2010/main" val="3724471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5975F-F90E-4744-A14F-30DE5F9E3596}"/>
              </a:ext>
            </a:extLst>
          </p:cNvPr>
          <p:cNvSpPr>
            <a:spLocks noGrp="1"/>
          </p:cNvSpPr>
          <p:nvPr>
            <p:ph type="title"/>
          </p:nvPr>
        </p:nvSpPr>
        <p:spPr>
          <a:xfrm>
            <a:off x="15383" y="-6916"/>
            <a:ext cx="10515600" cy="1325563"/>
          </a:xfrm>
        </p:spPr>
        <p:txBody>
          <a:bodyPr/>
          <a:lstStyle/>
          <a:p>
            <a:r>
              <a:rPr lang="en-IN" b="1" dirty="0">
                <a:solidFill>
                  <a:srgbClr val="C00000"/>
                </a:solidFill>
                <a:effectLst>
                  <a:outerShdw blurRad="38100" dist="38100" dir="2700000" algn="tl">
                    <a:srgbClr val="000000">
                      <a:alpha val="43137"/>
                    </a:srgbClr>
                  </a:outerShdw>
                </a:effectLst>
              </a:rPr>
              <a:t>Recurrent Neural Networks (RNN)</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531FECA-E447-4204-B0E4-8E4339E11BC3}"/>
                  </a:ext>
                </a:extLst>
              </p:cNvPr>
              <p:cNvSpPr/>
              <p:nvPr/>
            </p:nvSpPr>
            <p:spPr>
              <a:xfrm>
                <a:off x="4481408" y="5663912"/>
                <a:ext cx="809645" cy="5522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𝑥</m:t>
                          </m:r>
                        </m:e>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sup>
                      </m:sSup>
                    </m:oMath>
                  </m:oMathPara>
                </a14:m>
                <a:endParaRPr lang="en-IN" sz="2800" dirty="0"/>
              </a:p>
            </p:txBody>
          </p:sp>
        </mc:Choice>
        <mc:Fallback xmlns="">
          <p:sp>
            <p:nvSpPr>
              <p:cNvPr id="4" name="Rectangle 3">
                <a:extLst>
                  <a:ext uri="{FF2B5EF4-FFF2-40B4-BE49-F238E27FC236}">
                    <a16:creationId xmlns:a16="http://schemas.microsoft.com/office/drawing/2014/main" id="{B531FECA-E447-4204-B0E4-8E4339E11BC3}"/>
                  </a:ext>
                </a:extLst>
              </p:cNvPr>
              <p:cNvSpPr>
                <a:spLocks noRot="1" noChangeAspect="1" noMove="1" noResize="1" noEditPoints="1" noAdjustHandles="1" noChangeArrowheads="1" noChangeShapeType="1" noTextEdit="1"/>
              </p:cNvSpPr>
              <p:nvPr/>
            </p:nvSpPr>
            <p:spPr>
              <a:xfrm>
                <a:off x="4481408" y="5663912"/>
                <a:ext cx="809645" cy="552267"/>
              </a:xfrm>
              <a:prstGeom prst="rect">
                <a:avLst/>
              </a:prstGeom>
              <a:blipFill>
                <a:blip r:embed="rId2"/>
                <a:stretch>
                  <a:fillRect/>
                </a:stretch>
              </a:blipFill>
            </p:spPr>
            <p:txBody>
              <a:bodyPr/>
              <a:lstStyle/>
              <a:p>
                <a:r>
                  <a:rPr lang="en-IN">
                    <a:noFill/>
                  </a:rPr>
                  <a:t> </a:t>
                </a:r>
              </a:p>
            </p:txBody>
          </p:sp>
        </mc:Fallback>
      </mc:AlternateContent>
      <p:cxnSp>
        <p:nvCxnSpPr>
          <p:cNvPr id="6" name="Straight Arrow Connector 5">
            <a:extLst>
              <a:ext uri="{FF2B5EF4-FFF2-40B4-BE49-F238E27FC236}">
                <a16:creationId xmlns:a16="http://schemas.microsoft.com/office/drawing/2014/main" id="{6E70CFEC-5E9B-45E8-AD38-5FEA4EDE817B}"/>
              </a:ext>
            </a:extLst>
          </p:cNvPr>
          <p:cNvCxnSpPr/>
          <p:nvPr/>
        </p:nvCxnSpPr>
        <p:spPr>
          <a:xfrm flipV="1">
            <a:off x="483870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B3B914A5-7734-4AD5-92BD-2866B7B698C5}"/>
              </a:ext>
            </a:extLst>
          </p:cNvPr>
          <p:cNvSpPr/>
          <p:nvPr/>
        </p:nvSpPr>
        <p:spPr>
          <a:xfrm>
            <a:off x="448140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285F13CC-F64D-490B-AD78-204DF74FD3AD}"/>
              </a:ext>
            </a:extLst>
          </p:cNvPr>
          <p:cNvSpPr/>
          <p:nvPr/>
        </p:nvSpPr>
        <p:spPr>
          <a:xfrm>
            <a:off x="4724400" y="33623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ECDBED0B-D693-479D-A4B9-DF9A05AD7563}"/>
              </a:ext>
            </a:extLst>
          </p:cNvPr>
          <p:cNvSpPr/>
          <p:nvPr/>
        </p:nvSpPr>
        <p:spPr>
          <a:xfrm>
            <a:off x="4724400" y="37147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B9037544-926E-4747-AF6D-37F28FF6451F}"/>
              </a:ext>
            </a:extLst>
          </p:cNvPr>
          <p:cNvSpPr/>
          <p:nvPr/>
        </p:nvSpPr>
        <p:spPr>
          <a:xfrm>
            <a:off x="4724400" y="40767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2708E954-C56C-4F4C-A513-364D3E830260}"/>
              </a:ext>
            </a:extLst>
          </p:cNvPr>
          <p:cNvSpPr/>
          <p:nvPr/>
        </p:nvSpPr>
        <p:spPr>
          <a:xfrm>
            <a:off x="4724400" y="44291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AB501BC0-FD88-4F61-8579-202C0E76764F}"/>
              </a:ext>
            </a:extLst>
          </p:cNvPr>
          <p:cNvCxnSpPr/>
          <p:nvPr/>
        </p:nvCxnSpPr>
        <p:spPr>
          <a:xfrm flipV="1">
            <a:off x="4838700" y="229552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172BCC30-4FDD-42F8-B601-60A5EB1D9486}"/>
                  </a:ext>
                </a:extLst>
              </p:cNvPr>
              <p:cNvSpPr/>
              <p:nvPr/>
            </p:nvSpPr>
            <p:spPr>
              <a:xfrm>
                <a:off x="4251693" y="893393"/>
                <a:ext cx="4907814" cy="369332"/>
              </a:xfrm>
              <a:prstGeom prst="rect">
                <a:avLst/>
              </a:prstGeom>
            </p:spPr>
            <p:txBody>
              <a:bodyPr wrap="square">
                <a:spAutoFit/>
              </a:bodyPr>
              <a:lstStyle/>
              <a:p>
                <a:r>
                  <a:rPr lang="en-US" dirty="0"/>
                  <a:t>Core idea: Apply the same weights </a:t>
                </a:r>
                <a14:m>
                  <m:oMath xmlns:m="http://schemas.openxmlformats.org/officeDocument/2006/math">
                    <m:r>
                      <a:rPr lang="en-US" b="0" i="1" smtClean="0">
                        <a:latin typeface="Cambria Math" panose="02040503050406030204" pitchFamily="18" charset="0"/>
                      </a:rPr>
                      <m:t>𝑊</m:t>
                    </m:r>
                  </m:oMath>
                </a14:m>
                <a:r>
                  <a:rPr lang="en-US" dirty="0"/>
                  <a:t> repeatedly</a:t>
                </a:r>
                <a:endParaRPr lang="en-IN" dirty="0"/>
              </a:p>
            </p:txBody>
          </p:sp>
        </mc:Choice>
        <mc:Fallback xmlns="">
          <p:sp>
            <p:nvSpPr>
              <p:cNvPr id="34" name="Rectangle 33">
                <a:extLst>
                  <a:ext uri="{FF2B5EF4-FFF2-40B4-BE49-F238E27FC236}">
                    <a16:creationId xmlns:a16="http://schemas.microsoft.com/office/drawing/2014/main" id="{172BCC30-4FDD-42F8-B601-60A5EB1D9486}"/>
                  </a:ext>
                </a:extLst>
              </p:cNvPr>
              <p:cNvSpPr>
                <a:spLocks noRot="1" noChangeAspect="1" noMove="1" noResize="1" noEditPoints="1" noAdjustHandles="1" noChangeArrowheads="1" noChangeShapeType="1" noTextEdit="1"/>
              </p:cNvSpPr>
              <p:nvPr/>
            </p:nvSpPr>
            <p:spPr>
              <a:xfrm>
                <a:off x="4251693" y="893393"/>
                <a:ext cx="4907814" cy="369332"/>
              </a:xfrm>
              <a:prstGeom prst="rect">
                <a:avLst/>
              </a:prstGeom>
              <a:blipFill>
                <a:blip r:embed="rId3"/>
                <a:stretch>
                  <a:fillRect l="-993" t="-10000" b="-2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36C3492C-62C1-4893-A36E-20A2421C0C93}"/>
                  </a:ext>
                </a:extLst>
              </p:cNvPr>
              <p:cNvSpPr/>
              <p:nvPr/>
            </p:nvSpPr>
            <p:spPr>
              <a:xfrm>
                <a:off x="4295579" y="2806411"/>
                <a:ext cx="584327"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𝑖</m:t>
                              </m:r>
                            </m:e>
                          </m:d>
                        </m:sup>
                      </m:sSup>
                    </m:oMath>
                  </m:oMathPara>
                </a14:m>
                <a:endParaRPr lang="en-IN" dirty="0"/>
              </a:p>
            </p:txBody>
          </p:sp>
        </mc:Choice>
        <mc:Fallback xmlns="">
          <p:sp>
            <p:nvSpPr>
              <p:cNvPr id="35" name="Rectangle 34">
                <a:extLst>
                  <a:ext uri="{FF2B5EF4-FFF2-40B4-BE49-F238E27FC236}">
                    <a16:creationId xmlns:a16="http://schemas.microsoft.com/office/drawing/2014/main" id="{36C3492C-62C1-4893-A36E-20A2421C0C93}"/>
                  </a:ext>
                </a:extLst>
              </p:cNvPr>
              <p:cNvSpPr>
                <a:spLocks noRot="1" noChangeAspect="1" noMove="1" noResize="1" noEditPoints="1" noAdjustHandles="1" noChangeArrowheads="1" noChangeShapeType="1" noTextEdit="1"/>
              </p:cNvSpPr>
              <p:nvPr/>
            </p:nvSpPr>
            <p:spPr>
              <a:xfrm>
                <a:off x="4295579" y="2806411"/>
                <a:ext cx="584327" cy="387927"/>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FD223C5B-1724-4AE5-A806-D95E9119CAD3}"/>
                  </a:ext>
                </a:extLst>
              </p:cNvPr>
              <p:cNvSpPr/>
              <p:nvPr/>
            </p:nvSpPr>
            <p:spPr>
              <a:xfrm>
                <a:off x="4528262" y="1977736"/>
                <a:ext cx="593239"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p>
                          <m:d>
                            <m:dPr>
                              <m:ctrlPr>
                                <a:rPr lang="en-US" i="1">
                                  <a:latin typeface="Cambria Math" panose="02040503050406030204" pitchFamily="18" charset="0"/>
                                </a:rPr>
                              </m:ctrlPr>
                            </m:dPr>
                            <m:e>
                              <m:r>
                                <a:rPr lang="en-US" b="0" i="1" smtClean="0">
                                  <a:latin typeface="Cambria Math" panose="02040503050406030204" pitchFamily="18" charset="0"/>
                                </a:rPr>
                                <m:t>𝑖</m:t>
                              </m:r>
                            </m:e>
                          </m:d>
                        </m:sup>
                      </m:sSup>
                    </m:oMath>
                  </m:oMathPara>
                </a14:m>
                <a:endParaRPr lang="en-IN" dirty="0"/>
              </a:p>
            </p:txBody>
          </p:sp>
        </mc:Choice>
        <mc:Fallback xmlns="">
          <p:sp>
            <p:nvSpPr>
              <p:cNvPr id="36" name="Rectangle 35">
                <a:extLst>
                  <a:ext uri="{FF2B5EF4-FFF2-40B4-BE49-F238E27FC236}">
                    <a16:creationId xmlns:a16="http://schemas.microsoft.com/office/drawing/2014/main" id="{FD223C5B-1724-4AE5-A806-D95E9119CAD3}"/>
                  </a:ext>
                </a:extLst>
              </p:cNvPr>
              <p:cNvSpPr>
                <a:spLocks noRot="1" noChangeAspect="1" noMove="1" noResize="1" noEditPoints="1" noAdjustHandles="1" noChangeArrowheads="1" noChangeShapeType="1" noTextEdit="1"/>
              </p:cNvSpPr>
              <p:nvPr/>
            </p:nvSpPr>
            <p:spPr>
              <a:xfrm>
                <a:off x="4528262" y="1977736"/>
                <a:ext cx="593239" cy="387927"/>
              </a:xfrm>
              <a:prstGeom prst="rect">
                <a:avLst/>
              </a:prstGeom>
              <a:blipFill>
                <a:blip r:embed="rId5"/>
                <a:stretch>
                  <a:fillRect t="-1563" r="-7216" b="-6250"/>
                </a:stretch>
              </a:blipFill>
            </p:spPr>
            <p:txBody>
              <a:bodyPr/>
              <a:lstStyle/>
              <a:p>
                <a:r>
                  <a:rPr lang="en-IN">
                    <a:noFill/>
                  </a:rPr>
                  <a:t> </a:t>
                </a:r>
              </a:p>
            </p:txBody>
          </p:sp>
        </mc:Fallback>
      </mc:AlternateContent>
      <p:sp>
        <p:nvSpPr>
          <p:cNvPr id="58" name="Rectangle 57">
            <a:extLst>
              <a:ext uri="{FF2B5EF4-FFF2-40B4-BE49-F238E27FC236}">
                <a16:creationId xmlns:a16="http://schemas.microsoft.com/office/drawing/2014/main" id="{6A5E971F-E9E2-491F-BE26-FB08F5D3040E}"/>
              </a:ext>
            </a:extLst>
          </p:cNvPr>
          <p:cNvSpPr/>
          <p:nvPr/>
        </p:nvSpPr>
        <p:spPr>
          <a:xfrm>
            <a:off x="1219647" y="5660448"/>
            <a:ext cx="2805833" cy="369332"/>
          </a:xfrm>
          <a:prstGeom prst="rect">
            <a:avLst/>
          </a:prstGeom>
        </p:spPr>
        <p:txBody>
          <a:bodyPr wrap="none">
            <a:spAutoFit/>
          </a:bodyPr>
          <a:lstStyle/>
          <a:p>
            <a:r>
              <a:rPr lang="en-IN"/>
              <a:t>input sequence (any length)</a:t>
            </a:r>
            <a:endParaRPr lang="en-IN" dirty="0"/>
          </a:p>
        </p:txBody>
      </p:sp>
      <p:sp>
        <p:nvSpPr>
          <p:cNvPr id="59" name="Rectangle 58">
            <a:extLst>
              <a:ext uri="{FF2B5EF4-FFF2-40B4-BE49-F238E27FC236}">
                <a16:creationId xmlns:a16="http://schemas.microsoft.com/office/drawing/2014/main" id="{FED830EF-F971-4B04-B64C-FE788FBD3C06}"/>
              </a:ext>
            </a:extLst>
          </p:cNvPr>
          <p:cNvSpPr/>
          <p:nvPr/>
        </p:nvSpPr>
        <p:spPr>
          <a:xfrm>
            <a:off x="1874794" y="3855027"/>
            <a:ext cx="1495538" cy="369332"/>
          </a:xfrm>
          <a:prstGeom prst="rect">
            <a:avLst/>
          </a:prstGeom>
        </p:spPr>
        <p:txBody>
          <a:bodyPr wrap="none">
            <a:spAutoFit/>
          </a:bodyPr>
          <a:lstStyle/>
          <a:p>
            <a:r>
              <a:rPr lang="en-IN" dirty="0"/>
              <a:t>hidden states </a:t>
            </a:r>
          </a:p>
        </p:txBody>
      </p:sp>
      <p:sp>
        <p:nvSpPr>
          <p:cNvPr id="60" name="Rectangle 59">
            <a:extLst>
              <a:ext uri="{FF2B5EF4-FFF2-40B4-BE49-F238E27FC236}">
                <a16:creationId xmlns:a16="http://schemas.microsoft.com/office/drawing/2014/main" id="{5A73C8BE-9DB3-499F-8BB7-E1680CFA2DB6}"/>
              </a:ext>
            </a:extLst>
          </p:cNvPr>
          <p:cNvSpPr/>
          <p:nvPr/>
        </p:nvSpPr>
        <p:spPr>
          <a:xfrm>
            <a:off x="1849629" y="2110859"/>
            <a:ext cx="1889235" cy="369332"/>
          </a:xfrm>
          <a:prstGeom prst="rect">
            <a:avLst/>
          </a:prstGeom>
        </p:spPr>
        <p:txBody>
          <a:bodyPr wrap="none">
            <a:spAutoFit/>
          </a:bodyPr>
          <a:lstStyle/>
          <a:p>
            <a:r>
              <a:rPr lang="en-IN" dirty="0"/>
              <a:t>outputs (optional)</a:t>
            </a:r>
          </a:p>
        </p:txBody>
      </p:sp>
      <p:sp>
        <p:nvSpPr>
          <p:cNvPr id="61" name="Freeform: Shape 60">
            <a:extLst>
              <a:ext uri="{FF2B5EF4-FFF2-40B4-BE49-F238E27FC236}">
                <a16:creationId xmlns:a16="http://schemas.microsoft.com/office/drawing/2014/main" id="{F918D956-7E4E-4BCF-9D8C-6516782046E2}"/>
              </a:ext>
            </a:extLst>
          </p:cNvPr>
          <p:cNvSpPr/>
          <p:nvPr/>
        </p:nvSpPr>
        <p:spPr>
          <a:xfrm>
            <a:off x="5131604" y="3569888"/>
            <a:ext cx="545295" cy="621923"/>
          </a:xfrm>
          <a:custGeom>
            <a:avLst/>
            <a:gdLst>
              <a:gd name="connsiteX0" fmla="*/ 40470 w 398962"/>
              <a:gd name="connsiteY0" fmla="*/ 173437 h 621923"/>
              <a:gd name="connsiteX1" fmla="*/ 307170 w 398962"/>
              <a:gd name="connsiteY1" fmla="*/ 21037 h 621923"/>
              <a:gd name="connsiteX2" fmla="*/ 383370 w 398962"/>
              <a:gd name="connsiteY2" fmla="*/ 583012 h 621923"/>
              <a:gd name="connsiteX3" fmla="*/ 30945 w 398962"/>
              <a:gd name="connsiteY3" fmla="*/ 573487 h 621923"/>
              <a:gd name="connsiteX4" fmla="*/ 40470 w 398962"/>
              <a:gd name="connsiteY4" fmla="*/ 573487 h 621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962" h="621923">
                <a:moveTo>
                  <a:pt x="40470" y="173437"/>
                </a:moveTo>
                <a:cubicBezTo>
                  <a:pt x="145245" y="63106"/>
                  <a:pt x="250020" y="-47225"/>
                  <a:pt x="307170" y="21037"/>
                </a:cubicBezTo>
                <a:cubicBezTo>
                  <a:pt x="364320" y="89299"/>
                  <a:pt x="429407" y="490937"/>
                  <a:pt x="383370" y="583012"/>
                </a:cubicBezTo>
                <a:cubicBezTo>
                  <a:pt x="337333" y="675087"/>
                  <a:pt x="88095" y="575075"/>
                  <a:pt x="30945" y="573487"/>
                </a:cubicBezTo>
                <a:cubicBezTo>
                  <a:pt x="-26205" y="571900"/>
                  <a:pt x="7132" y="572693"/>
                  <a:pt x="40470" y="573487"/>
                </a:cubicBezTo>
              </a:path>
            </a:pathLst>
          </a:custGeom>
          <a:noFill/>
          <a:ln w="38100">
            <a:solidFill>
              <a:srgbClr val="C0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D707B8EC-3FD8-4DA4-8EF8-10289F29D6C3}"/>
                  </a:ext>
                </a:extLst>
              </p:cNvPr>
              <p:cNvSpPr/>
              <p:nvPr/>
            </p:nvSpPr>
            <p:spPr>
              <a:xfrm>
                <a:off x="5523693" y="3612118"/>
                <a:ext cx="4662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oMath>
                  </m:oMathPara>
                </a14:m>
                <a:endParaRPr lang="en-IN" dirty="0"/>
              </a:p>
            </p:txBody>
          </p:sp>
        </mc:Choice>
        <mc:Fallback xmlns="">
          <p:sp>
            <p:nvSpPr>
              <p:cNvPr id="62" name="Rectangle 61">
                <a:extLst>
                  <a:ext uri="{FF2B5EF4-FFF2-40B4-BE49-F238E27FC236}">
                    <a16:creationId xmlns:a16="http://schemas.microsoft.com/office/drawing/2014/main" id="{D707B8EC-3FD8-4DA4-8EF8-10289F29D6C3}"/>
                  </a:ext>
                </a:extLst>
              </p:cNvPr>
              <p:cNvSpPr>
                <a:spLocks noRot="1" noChangeAspect="1" noMove="1" noResize="1" noEditPoints="1" noAdjustHandles="1" noChangeArrowheads="1" noChangeShapeType="1" noTextEdit="1"/>
              </p:cNvSpPr>
              <p:nvPr/>
            </p:nvSpPr>
            <p:spPr>
              <a:xfrm>
                <a:off x="5523693" y="3612118"/>
                <a:ext cx="466217" cy="369332"/>
              </a:xfrm>
              <a:prstGeom prst="rect">
                <a:avLst/>
              </a:prstGeom>
              <a:blipFill>
                <a:blip r:embed="rId6"/>
                <a:stretch>
                  <a:fillRect/>
                </a:stretch>
              </a:blipFill>
            </p:spPr>
            <p:txBody>
              <a:bodyPr/>
              <a:lstStyle/>
              <a:p>
                <a:r>
                  <a:rPr lang="en-IN">
                    <a:noFill/>
                  </a:rPr>
                  <a:t> </a:t>
                </a:r>
              </a:p>
            </p:txBody>
          </p:sp>
        </mc:Fallback>
      </mc:AlternateContent>
      <p:sp>
        <p:nvSpPr>
          <p:cNvPr id="63" name="Slide Number Placeholder 62">
            <a:extLst>
              <a:ext uri="{FF2B5EF4-FFF2-40B4-BE49-F238E27FC236}">
                <a16:creationId xmlns:a16="http://schemas.microsoft.com/office/drawing/2014/main" id="{886FC2C7-2345-4015-B5E6-5F0A3BEE38F6}"/>
              </a:ext>
            </a:extLst>
          </p:cNvPr>
          <p:cNvSpPr>
            <a:spLocks noGrp="1"/>
          </p:cNvSpPr>
          <p:nvPr>
            <p:ph type="sldNum" sz="quarter" idx="12"/>
          </p:nvPr>
        </p:nvSpPr>
        <p:spPr/>
        <p:txBody>
          <a:bodyPr/>
          <a:lstStyle/>
          <a:p>
            <a:fld id="{0F893E13-5E8A-4CE6-A6ED-A96D49CB6F0B}" type="slidenum">
              <a:rPr lang="en-IN" smtClean="0"/>
              <a:t>8</a:t>
            </a:fld>
            <a:endParaRPr lang="en-IN"/>
          </a:p>
        </p:txBody>
      </p:sp>
    </p:spTree>
    <p:extLst>
      <p:ext uri="{BB962C8B-B14F-4D97-AF65-F5344CB8AC3E}">
        <p14:creationId xmlns:p14="http://schemas.microsoft.com/office/powerpoint/2010/main" val="2726675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6FD07-7DD6-721E-5AA1-2B8A634334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F60362-A564-08C7-D5D2-7E2048087F75}"/>
              </a:ext>
            </a:extLst>
          </p:cNvPr>
          <p:cNvSpPr>
            <a:spLocks noGrp="1"/>
          </p:cNvSpPr>
          <p:nvPr>
            <p:ph type="title"/>
          </p:nvPr>
        </p:nvSpPr>
        <p:spPr>
          <a:xfrm>
            <a:off x="15383" y="-6916"/>
            <a:ext cx="10515600" cy="1325563"/>
          </a:xfrm>
        </p:spPr>
        <p:txBody>
          <a:bodyPr/>
          <a:lstStyle/>
          <a:p>
            <a:r>
              <a:rPr lang="en-IN" b="1" dirty="0">
                <a:solidFill>
                  <a:srgbClr val="C00000"/>
                </a:solidFill>
                <a:effectLst>
                  <a:outerShdw blurRad="38100" dist="38100" dir="2700000" algn="tl">
                    <a:srgbClr val="000000">
                      <a:alpha val="43137"/>
                    </a:srgbClr>
                  </a:outerShdw>
                </a:effectLst>
              </a:rPr>
              <a:t>Recurrent Neural Networks (RNN)</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6AC270EB-42D7-051B-FF9C-A09908112C1C}"/>
                  </a:ext>
                </a:extLst>
              </p:cNvPr>
              <p:cNvSpPr/>
              <p:nvPr/>
            </p:nvSpPr>
            <p:spPr>
              <a:xfrm>
                <a:off x="4481408" y="5663912"/>
                <a:ext cx="8642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𝑇</m:t>
                      </m:r>
                      <m:r>
                        <a:rPr lang="en-US" sz="2800" b="0" i="1" smtClean="0">
                          <a:latin typeface="Cambria Math" panose="02040503050406030204" pitchFamily="18" charset="0"/>
                        </a:rPr>
                        <m:t>h𝑒</m:t>
                      </m:r>
                    </m:oMath>
                  </m:oMathPara>
                </a14:m>
                <a:endParaRPr lang="en-IN" sz="2800" dirty="0"/>
              </a:p>
            </p:txBody>
          </p:sp>
        </mc:Choice>
        <mc:Fallback>
          <p:sp>
            <p:nvSpPr>
              <p:cNvPr id="4" name="Rectangle 3">
                <a:extLst>
                  <a:ext uri="{FF2B5EF4-FFF2-40B4-BE49-F238E27FC236}">
                    <a16:creationId xmlns:a16="http://schemas.microsoft.com/office/drawing/2014/main" id="{6AC270EB-42D7-051B-FF9C-A09908112C1C}"/>
                  </a:ext>
                </a:extLst>
              </p:cNvPr>
              <p:cNvSpPr>
                <a:spLocks noRot="1" noChangeAspect="1" noMove="1" noResize="1" noEditPoints="1" noAdjustHandles="1" noChangeArrowheads="1" noChangeShapeType="1" noTextEdit="1"/>
              </p:cNvSpPr>
              <p:nvPr/>
            </p:nvSpPr>
            <p:spPr>
              <a:xfrm>
                <a:off x="4481408" y="5663912"/>
                <a:ext cx="864211" cy="523220"/>
              </a:xfrm>
              <a:prstGeom prst="rect">
                <a:avLst/>
              </a:prstGeom>
              <a:blipFill>
                <a:blip r:embed="rId2"/>
                <a:stretch>
                  <a:fillRect/>
                </a:stretch>
              </a:blipFill>
            </p:spPr>
            <p:txBody>
              <a:bodyPr/>
              <a:lstStyle/>
              <a:p>
                <a:r>
                  <a:rPr lang="en-IN">
                    <a:noFill/>
                  </a:rPr>
                  <a:t> </a:t>
                </a:r>
              </a:p>
            </p:txBody>
          </p:sp>
        </mc:Fallback>
      </mc:AlternateContent>
      <p:cxnSp>
        <p:nvCxnSpPr>
          <p:cNvPr id="6" name="Straight Arrow Connector 5">
            <a:extLst>
              <a:ext uri="{FF2B5EF4-FFF2-40B4-BE49-F238E27FC236}">
                <a16:creationId xmlns:a16="http://schemas.microsoft.com/office/drawing/2014/main" id="{6A9A9A4E-18E1-87D5-F132-1ECBF0BBC474}"/>
              </a:ext>
            </a:extLst>
          </p:cNvPr>
          <p:cNvCxnSpPr/>
          <p:nvPr/>
        </p:nvCxnSpPr>
        <p:spPr>
          <a:xfrm flipV="1">
            <a:off x="4838700" y="475297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2CD7222E-BA5A-F500-82C1-7F09AEE822EA}"/>
              </a:ext>
            </a:extLst>
          </p:cNvPr>
          <p:cNvSpPr/>
          <p:nvPr/>
        </p:nvSpPr>
        <p:spPr>
          <a:xfrm>
            <a:off x="4481408" y="3200400"/>
            <a:ext cx="681142"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598A1E18-567B-C302-CFE6-994F8B482668}"/>
              </a:ext>
            </a:extLst>
          </p:cNvPr>
          <p:cNvSpPr/>
          <p:nvPr/>
        </p:nvSpPr>
        <p:spPr>
          <a:xfrm>
            <a:off x="4724400" y="33623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86FD6463-95B0-0A63-1F75-E63B46DBB42A}"/>
              </a:ext>
            </a:extLst>
          </p:cNvPr>
          <p:cNvSpPr/>
          <p:nvPr/>
        </p:nvSpPr>
        <p:spPr>
          <a:xfrm>
            <a:off x="4724400" y="371475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C1CA4953-1258-FA4E-A1AC-EE1A8BD0DFEE}"/>
              </a:ext>
            </a:extLst>
          </p:cNvPr>
          <p:cNvSpPr/>
          <p:nvPr/>
        </p:nvSpPr>
        <p:spPr>
          <a:xfrm>
            <a:off x="4724400" y="4076700"/>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BDAAE11-0EC2-BF11-D054-723BB2E4F20C}"/>
              </a:ext>
            </a:extLst>
          </p:cNvPr>
          <p:cNvSpPr/>
          <p:nvPr/>
        </p:nvSpPr>
        <p:spPr>
          <a:xfrm>
            <a:off x="4724400" y="4429125"/>
            <a:ext cx="180970" cy="200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0D39E287-7698-C6BD-FDB7-85EB572B057C}"/>
              </a:ext>
            </a:extLst>
          </p:cNvPr>
          <p:cNvCxnSpPr/>
          <p:nvPr/>
        </p:nvCxnSpPr>
        <p:spPr>
          <a:xfrm flipV="1">
            <a:off x="4838700" y="2295525"/>
            <a:ext cx="0" cy="904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34" name="Rectangle 33">
                <a:extLst>
                  <a:ext uri="{FF2B5EF4-FFF2-40B4-BE49-F238E27FC236}">
                    <a16:creationId xmlns:a16="http://schemas.microsoft.com/office/drawing/2014/main" id="{9031A964-5625-D66E-EDEF-F6CC67BC6AF0}"/>
                  </a:ext>
                </a:extLst>
              </p:cNvPr>
              <p:cNvSpPr/>
              <p:nvPr/>
            </p:nvSpPr>
            <p:spPr>
              <a:xfrm>
                <a:off x="4251693" y="893393"/>
                <a:ext cx="4907814" cy="369332"/>
              </a:xfrm>
              <a:prstGeom prst="rect">
                <a:avLst/>
              </a:prstGeom>
            </p:spPr>
            <p:txBody>
              <a:bodyPr wrap="square">
                <a:spAutoFit/>
              </a:bodyPr>
              <a:lstStyle/>
              <a:p>
                <a:r>
                  <a:rPr lang="en-US" dirty="0"/>
                  <a:t>Core idea: Apply the same weights </a:t>
                </a:r>
                <a14:m>
                  <m:oMath xmlns:m="http://schemas.openxmlformats.org/officeDocument/2006/math">
                    <m:r>
                      <a:rPr lang="en-US" b="0" i="1" smtClean="0">
                        <a:latin typeface="Cambria Math" panose="02040503050406030204" pitchFamily="18" charset="0"/>
                      </a:rPr>
                      <m:t>𝑊</m:t>
                    </m:r>
                  </m:oMath>
                </a14:m>
                <a:r>
                  <a:rPr lang="en-US" dirty="0"/>
                  <a:t> repeatedly</a:t>
                </a:r>
                <a:endParaRPr lang="en-IN" dirty="0"/>
              </a:p>
            </p:txBody>
          </p:sp>
        </mc:Choice>
        <mc:Fallback>
          <p:sp>
            <p:nvSpPr>
              <p:cNvPr id="34" name="Rectangle 33">
                <a:extLst>
                  <a:ext uri="{FF2B5EF4-FFF2-40B4-BE49-F238E27FC236}">
                    <a16:creationId xmlns:a16="http://schemas.microsoft.com/office/drawing/2014/main" id="{9031A964-5625-D66E-EDEF-F6CC67BC6AF0}"/>
                  </a:ext>
                </a:extLst>
              </p:cNvPr>
              <p:cNvSpPr>
                <a:spLocks noRot="1" noChangeAspect="1" noMove="1" noResize="1" noEditPoints="1" noAdjustHandles="1" noChangeArrowheads="1" noChangeShapeType="1" noTextEdit="1"/>
              </p:cNvSpPr>
              <p:nvPr/>
            </p:nvSpPr>
            <p:spPr>
              <a:xfrm>
                <a:off x="4251693" y="893393"/>
                <a:ext cx="4907814" cy="369332"/>
              </a:xfrm>
              <a:prstGeom prst="rect">
                <a:avLst/>
              </a:prstGeom>
              <a:blipFill>
                <a:blip r:embed="rId3"/>
                <a:stretch>
                  <a:fillRect l="-993" t="-10000" b="-2666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5" name="Rectangle 34">
                <a:extLst>
                  <a:ext uri="{FF2B5EF4-FFF2-40B4-BE49-F238E27FC236}">
                    <a16:creationId xmlns:a16="http://schemas.microsoft.com/office/drawing/2014/main" id="{B95C180C-79EB-7D86-5518-1429BD077A23}"/>
                  </a:ext>
                </a:extLst>
              </p:cNvPr>
              <p:cNvSpPr/>
              <p:nvPr/>
            </p:nvSpPr>
            <p:spPr>
              <a:xfrm>
                <a:off x="4295579" y="2806411"/>
                <a:ext cx="584327"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𝑖</m:t>
                              </m:r>
                            </m:e>
                          </m:d>
                        </m:sup>
                      </m:sSup>
                    </m:oMath>
                  </m:oMathPara>
                </a14:m>
                <a:endParaRPr lang="en-IN" dirty="0"/>
              </a:p>
            </p:txBody>
          </p:sp>
        </mc:Choice>
        <mc:Fallback>
          <p:sp>
            <p:nvSpPr>
              <p:cNvPr id="35" name="Rectangle 34">
                <a:extLst>
                  <a:ext uri="{FF2B5EF4-FFF2-40B4-BE49-F238E27FC236}">
                    <a16:creationId xmlns:a16="http://schemas.microsoft.com/office/drawing/2014/main" id="{B95C180C-79EB-7D86-5518-1429BD077A23}"/>
                  </a:ext>
                </a:extLst>
              </p:cNvPr>
              <p:cNvSpPr>
                <a:spLocks noRot="1" noChangeAspect="1" noMove="1" noResize="1" noEditPoints="1" noAdjustHandles="1" noChangeArrowheads="1" noChangeShapeType="1" noTextEdit="1"/>
              </p:cNvSpPr>
              <p:nvPr/>
            </p:nvSpPr>
            <p:spPr>
              <a:xfrm>
                <a:off x="4295579" y="2806411"/>
                <a:ext cx="584327" cy="387927"/>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6" name="Rectangle 35">
                <a:extLst>
                  <a:ext uri="{FF2B5EF4-FFF2-40B4-BE49-F238E27FC236}">
                    <a16:creationId xmlns:a16="http://schemas.microsoft.com/office/drawing/2014/main" id="{3E57256E-98C2-4F30-25E2-83DB129655B8}"/>
                  </a:ext>
                </a:extLst>
              </p:cNvPr>
              <p:cNvSpPr/>
              <p:nvPr/>
            </p:nvSpPr>
            <p:spPr>
              <a:xfrm>
                <a:off x="4528262" y="1977736"/>
                <a:ext cx="10607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b="0" i="1" smtClean="0">
                          <a:latin typeface="Cambria Math" panose="02040503050406030204" pitchFamily="18" charset="0"/>
                        </a:rPr>
                        <m:t>𝑡𝑢𝑑𝑒𝑛𝑡</m:t>
                      </m:r>
                    </m:oMath>
                  </m:oMathPara>
                </a14:m>
                <a:endParaRPr lang="en-IN" dirty="0"/>
              </a:p>
            </p:txBody>
          </p:sp>
        </mc:Choice>
        <mc:Fallback>
          <p:sp>
            <p:nvSpPr>
              <p:cNvPr id="36" name="Rectangle 35">
                <a:extLst>
                  <a:ext uri="{FF2B5EF4-FFF2-40B4-BE49-F238E27FC236}">
                    <a16:creationId xmlns:a16="http://schemas.microsoft.com/office/drawing/2014/main" id="{3E57256E-98C2-4F30-25E2-83DB129655B8}"/>
                  </a:ext>
                </a:extLst>
              </p:cNvPr>
              <p:cNvSpPr>
                <a:spLocks noRot="1" noChangeAspect="1" noMove="1" noResize="1" noEditPoints="1" noAdjustHandles="1" noChangeArrowheads="1" noChangeShapeType="1" noTextEdit="1"/>
              </p:cNvSpPr>
              <p:nvPr/>
            </p:nvSpPr>
            <p:spPr>
              <a:xfrm>
                <a:off x="4528262" y="1977736"/>
                <a:ext cx="1060740" cy="369332"/>
              </a:xfrm>
              <a:prstGeom prst="rect">
                <a:avLst/>
              </a:prstGeom>
              <a:blipFill>
                <a:blip r:embed="rId5"/>
                <a:stretch>
                  <a:fillRect/>
                </a:stretch>
              </a:blipFill>
            </p:spPr>
            <p:txBody>
              <a:bodyPr/>
              <a:lstStyle/>
              <a:p>
                <a:r>
                  <a:rPr lang="en-IN">
                    <a:noFill/>
                  </a:rPr>
                  <a:t> </a:t>
                </a:r>
              </a:p>
            </p:txBody>
          </p:sp>
        </mc:Fallback>
      </mc:AlternateContent>
      <p:sp>
        <p:nvSpPr>
          <p:cNvPr id="58" name="Rectangle 57">
            <a:extLst>
              <a:ext uri="{FF2B5EF4-FFF2-40B4-BE49-F238E27FC236}">
                <a16:creationId xmlns:a16="http://schemas.microsoft.com/office/drawing/2014/main" id="{9BE92B4F-5761-76F7-A234-0117AB8B05A5}"/>
              </a:ext>
            </a:extLst>
          </p:cNvPr>
          <p:cNvSpPr/>
          <p:nvPr/>
        </p:nvSpPr>
        <p:spPr>
          <a:xfrm>
            <a:off x="1219647" y="5660448"/>
            <a:ext cx="2805833" cy="369332"/>
          </a:xfrm>
          <a:prstGeom prst="rect">
            <a:avLst/>
          </a:prstGeom>
        </p:spPr>
        <p:txBody>
          <a:bodyPr wrap="none">
            <a:spAutoFit/>
          </a:bodyPr>
          <a:lstStyle/>
          <a:p>
            <a:r>
              <a:rPr lang="en-IN"/>
              <a:t>input sequence (any length)</a:t>
            </a:r>
            <a:endParaRPr lang="en-IN" dirty="0"/>
          </a:p>
        </p:txBody>
      </p:sp>
      <p:sp>
        <p:nvSpPr>
          <p:cNvPr id="59" name="Rectangle 58">
            <a:extLst>
              <a:ext uri="{FF2B5EF4-FFF2-40B4-BE49-F238E27FC236}">
                <a16:creationId xmlns:a16="http://schemas.microsoft.com/office/drawing/2014/main" id="{3C3A16FF-8698-AC53-F273-F715824F6A52}"/>
              </a:ext>
            </a:extLst>
          </p:cNvPr>
          <p:cNvSpPr/>
          <p:nvPr/>
        </p:nvSpPr>
        <p:spPr>
          <a:xfrm>
            <a:off x="1874794" y="3855027"/>
            <a:ext cx="1495538" cy="369332"/>
          </a:xfrm>
          <a:prstGeom prst="rect">
            <a:avLst/>
          </a:prstGeom>
        </p:spPr>
        <p:txBody>
          <a:bodyPr wrap="none">
            <a:spAutoFit/>
          </a:bodyPr>
          <a:lstStyle/>
          <a:p>
            <a:r>
              <a:rPr lang="en-IN" dirty="0"/>
              <a:t>hidden states </a:t>
            </a:r>
          </a:p>
        </p:txBody>
      </p:sp>
      <p:sp>
        <p:nvSpPr>
          <p:cNvPr id="60" name="Rectangle 59">
            <a:extLst>
              <a:ext uri="{FF2B5EF4-FFF2-40B4-BE49-F238E27FC236}">
                <a16:creationId xmlns:a16="http://schemas.microsoft.com/office/drawing/2014/main" id="{CA8A6E2A-8655-E0BE-A722-98FD4EC37B4A}"/>
              </a:ext>
            </a:extLst>
          </p:cNvPr>
          <p:cNvSpPr/>
          <p:nvPr/>
        </p:nvSpPr>
        <p:spPr>
          <a:xfrm>
            <a:off x="1849629" y="2110859"/>
            <a:ext cx="1889235" cy="369332"/>
          </a:xfrm>
          <a:prstGeom prst="rect">
            <a:avLst/>
          </a:prstGeom>
        </p:spPr>
        <p:txBody>
          <a:bodyPr wrap="none">
            <a:spAutoFit/>
          </a:bodyPr>
          <a:lstStyle/>
          <a:p>
            <a:r>
              <a:rPr lang="en-IN" dirty="0"/>
              <a:t>outputs (optional)</a:t>
            </a:r>
          </a:p>
        </p:txBody>
      </p:sp>
      <p:sp>
        <p:nvSpPr>
          <p:cNvPr id="61" name="Freeform: Shape 60">
            <a:extLst>
              <a:ext uri="{FF2B5EF4-FFF2-40B4-BE49-F238E27FC236}">
                <a16:creationId xmlns:a16="http://schemas.microsoft.com/office/drawing/2014/main" id="{DAFF0B80-0919-C505-A773-9706812A5F41}"/>
              </a:ext>
            </a:extLst>
          </p:cNvPr>
          <p:cNvSpPr/>
          <p:nvPr/>
        </p:nvSpPr>
        <p:spPr>
          <a:xfrm>
            <a:off x="5131604" y="3569888"/>
            <a:ext cx="545295" cy="621923"/>
          </a:xfrm>
          <a:custGeom>
            <a:avLst/>
            <a:gdLst>
              <a:gd name="connsiteX0" fmla="*/ 40470 w 398962"/>
              <a:gd name="connsiteY0" fmla="*/ 173437 h 621923"/>
              <a:gd name="connsiteX1" fmla="*/ 307170 w 398962"/>
              <a:gd name="connsiteY1" fmla="*/ 21037 h 621923"/>
              <a:gd name="connsiteX2" fmla="*/ 383370 w 398962"/>
              <a:gd name="connsiteY2" fmla="*/ 583012 h 621923"/>
              <a:gd name="connsiteX3" fmla="*/ 30945 w 398962"/>
              <a:gd name="connsiteY3" fmla="*/ 573487 h 621923"/>
              <a:gd name="connsiteX4" fmla="*/ 40470 w 398962"/>
              <a:gd name="connsiteY4" fmla="*/ 573487 h 621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962" h="621923">
                <a:moveTo>
                  <a:pt x="40470" y="173437"/>
                </a:moveTo>
                <a:cubicBezTo>
                  <a:pt x="145245" y="63106"/>
                  <a:pt x="250020" y="-47225"/>
                  <a:pt x="307170" y="21037"/>
                </a:cubicBezTo>
                <a:cubicBezTo>
                  <a:pt x="364320" y="89299"/>
                  <a:pt x="429407" y="490937"/>
                  <a:pt x="383370" y="583012"/>
                </a:cubicBezTo>
                <a:cubicBezTo>
                  <a:pt x="337333" y="675087"/>
                  <a:pt x="88095" y="575075"/>
                  <a:pt x="30945" y="573487"/>
                </a:cubicBezTo>
                <a:cubicBezTo>
                  <a:pt x="-26205" y="571900"/>
                  <a:pt x="7132" y="572693"/>
                  <a:pt x="40470" y="573487"/>
                </a:cubicBezTo>
              </a:path>
            </a:pathLst>
          </a:custGeom>
          <a:noFill/>
          <a:ln w="38100">
            <a:solidFill>
              <a:srgbClr val="C0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62" name="Rectangle 61">
                <a:extLst>
                  <a:ext uri="{FF2B5EF4-FFF2-40B4-BE49-F238E27FC236}">
                    <a16:creationId xmlns:a16="http://schemas.microsoft.com/office/drawing/2014/main" id="{AB5D2307-F760-7782-CC38-9B9E5E65F82B}"/>
                  </a:ext>
                </a:extLst>
              </p:cNvPr>
              <p:cNvSpPr/>
              <p:nvPr/>
            </p:nvSpPr>
            <p:spPr>
              <a:xfrm>
                <a:off x="5523693" y="3612118"/>
                <a:ext cx="4662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oMath>
                  </m:oMathPara>
                </a14:m>
                <a:endParaRPr lang="en-IN" dirty="0"/>
              </a:p>
            </p:txBody>
          </p:sp>
        </mc:Choice>
        <mc:Fallback>
          <p:sp>
            <p:nvSpPr>
              <p:cNvPr id="62" name="Rectangle 61">
                <a:extLst>
                  <a:ext uri="{FF2B5EF4-FFF2-40B4-BE49-F238E27FC236}">
                    <a16:creationId xmlns:a16="http://schemas.microsoft.com/office/drawing/2014/main" id="{AB5D2307-F760-7782-CC38-9B9E5E65F82B}"/>
                  </a:ext>
                </a:extLst>
              </p:cNvPr>
              <p:cNvSpPr>
                <a:spLocks noRot="1" noChangeAspect="1" noMove="1" noResize="1" noEditPoints="1" noAdjustHandles="1" noChangeArrowheads="1" noChangeShapeType="1" noTextEdit="1"/>
              </p:cNvSpPr>
              <p:nvPr/>
            </p:nvSpPr>
            <p:spPr>
              <a:xfrm>
                <a:off x="5523693" y="3612118"/>
                <a:ext cx="466217" cy="369332"/>
              </a:xfrm>
              <a:prstGeom prst="rect">
                <a:avLst/>
              </a:prstGeom>
              <a:blipFill>
                <a:blip r:embed="rId6"/>
                <a:stretch>
                  <a:fillRect/>
                </a:stretch>
              </a:blipFill>
            </p:spPr>
            <p:txBody>
              <a:bodyPr/>
              <a:lstStyle/>
              <a:p>
                <a:r>
                  <a:rPr lang="en-IN">
                    <a:noFill/>
                  </a:rPr>
                  <a:t> </a:t>
                </a:r>
              </a:p>
            </p:txBody>
          </p:sp>
        </mc:Fallback>
      </mc:AlternateContent>
      <p:sp>
        <p:nvSpPr>
          <p:cNvPr id="63" name="Slide Number Placeholder 62">
            <a:extLst>
              <a:ext uri="{FF2B5EF4-FFF2-40B4-BE49-F238E27FC236}">
                <a16:creationId xmlns:a16="http://schemas.microsoft.com/office/drawing/2014/main" id="{9437F774-55C0-AF2F-50C2-EFD3665903B8}"/>
              </a:ext>
            </a:extLst>
          </p:cNvPr>
          <p:cNvSpPr>
            <a:spLocks noGrp="1"/>
          </p:cNvSpPr>
          <p:nvPr>
            <p:ph type="sldNum" sz="quarter" idx="12"/>
          </p:nvPr>
        </p:nvSpPr>
        <p:spPr/>
        <p:txBody>
          <a:bodyPr/>
          <a:lstStyle/>
          <a:p>
            <a:fld id="{0F893E13-5E8A-4CE6-A6ED-A96D49CB6F0B}" type="slidenum">
              <a:rPr lang="en-IN" smtClean="0"/>
              <a:t>9</a:t>
            </a:fld>
            <a:endParaRPr lang="en-IN"/>
          </a:p>
        </p:txBody>
      </p:sp>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43062A62-887D-F685-AE4F-9BAA0401D3DC}"/>
                  </a:ext>
                </a:extLst>
              </p14:cNvPr>
              <p14:cNvContentPartPr/>
              <p14:nvPr/>
            </p14:nvContentPartPr>
            <p14:xfrm>
              <a:off x="2030760" y="1199520"/>
              <a:ext cx="3452760" cy="719280"/>
            </p14:xfrm>
          </p:contentPart>
        </mc:Choice>
        <mc:Fallback>
          <p:pic>
            <p:nvPicPr>
              <p:cNvPr id="3" name="Ink 2">
                <a:extLst>
                  <a:ext uri="{FF2B5EF4-FFF2-40B4-BE49-F238E27FC236}">
                    <a16:creationId xmlns:a16="http://schemas.microsoft.com/office/drawing/2014/main" id="{43062A62-887D-F685-AE4F-9BAA0401D3DC}"/>
                  </a:ext>
                </a:extLst>
              </p:cNvPr>
              <p:cNvPicPr/>
              <p:nvPr/>
            </p:nvPicPr>
            <p:blipFill>
              <a:blip r:embed="rId8"/>
              <a:stretch>
                <a:fillRect/>
              </a:stretch>
            </p:blipFill>
            <p:spPr>
              <a:xfrm>
                <a:off x="2021400" y="1190160"/>
                <a:ext cx="3471480" cy="738000"/>
              </a:xfrm>
              <a:prstGeom prst="rect">
                <a:avLst/>
              </a:prstGeom>
            </p:spPr>
          </p:pic>
        </mc:Fallback>
      </mc:AlternateContent>
    </p:spTree>
    <p:extLst>
      <p:ext uri="{BB962C8B-B14F-4D97-AF65-F5344CB8AC3E}">
        <p14:creationId xmlns:p14="http://schemas.microsoft.com/office/powerpoint/2010/main" val="2654118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16477</TotalTime>
  <Words>3055</Words>
  <Application>Microsoft Office PowerPoint</Application>
  <PresentationFormat>Widescreen</PresentationFormat>
  <Paragraphs>599</Paragraphs>
  <Slides>55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Bahnschrift Light Condensed</vt:lpstr>
      <vt:lpstr>Calibri</vt:lpstr>
      <vt:lpstr>Calibri Light</vt:lpstr>
      <vt:lpstr>Cambria Math</vt:lpstr>
      <vt:lpstr>Office Theme</vt:lpstr>
      <vt:lpstr>Recurrent Neural Networks (RNN) and Long-Short Term Memory(LSTM)</vt:lpstr>
      <vt:lpstr>Recap…Language Modelling </vt:lpstr>
      <vt:lpstr>Language Modelling </vt:lpstr>
      <vt:lpstr>n-Gram Language Model</vt:lpstr>
      <vt:lpstr>n-gram Language Models</vt:lpstr>
      <vt:lpstr>n-gram Language Models: Example</vt:lpstr>
      <vt:lpstr>Neural Language Model</vt:lpstr>
      <vt:lpstr>Recurrent Neural Networks (RNN)</vt:lpstr>
      <vt:lpstr>Recurrent Neural Networks (RNN)</vt:lpstr>
      <vt:lpstr>Recurrent Neural Networks (RNN)</vt:lpstr>
      <vt:lpstr>Recurrent Neural Networks (RNN)</vt:lpstr>
      <vt:lpstr>Recurrent Neural Networks (RNN)</vt:lpstr>
      <vt:lpstr>Recurrent Neural Networks (RNN)</vt:lpstr>
      <vt:lpstr>Recurrent Neural Networks (RNN)</vt:lpstr>
      <vt:lpstr>Recurrent Neural Networks (RNN)</vt:lpstr>
      <vt:lpstr>Recurrent Neural Networks (RNN)</vt:lpstr>
      <vt:lpstr>A Simple RNN Language Model</vt:lpstr>
      <vt:lpstr>A Simple RNN Language Model</vt:lpstr>
      <vt:lpstr>Training an RNN Language Model</vt:lpstr>
      <vt:lpstr>Training an RNN-Language Model</vt:lpstr>
      <vt:lpstr>Training a RNN Language Model</vt:lpstr>
      <vt:lpstr>Backpropagation for RNNs </vt:lpstr>
      <vt:lpstr>Backpropagation for RNNs</vt:lpstr>
      <vt:lpstr>Some Results</vt:lpstr>
      <vt:lpstr>Some Results</vt:lpstr>
      <vt:lpstr> Vanishing Gradient</vt:lpstr>
      <vt:lpstr>Vanishing gradient intuition </vt:lpstr>
      <vt:lpstr>Vanishing gradient intuition </vt:lpstr>
      <vt:lpstr>Vanishing gradient intuition </vt:lpstr>
      <vt:lpstr>Why is vanishing gradient a problem? </vt:lpstr>
      <vt:lpstr>Why is vanishing gradient a problem? </vt:lpstr>
      <vt:lpstr>Effect of vanishing gradient on RNN-LM </vt:lpstr>
      <vt:lpstr>Effect of vanishing gradient on RNN-LM </vt:lpstr>
      <vt:lpstr>Why is exploding gradient a problem? </vt:lpstr>
      <vt:lpstr>Solution: Gradient clipping</vt:lpstr>
      <vt:lpstr>Gradient clipping</vt:lpstr>
      <vt:lpstr>How to fix vanishing gradient problem? </vt:lpstr>
      <vt:lpstr>Gated Recurrent Unit (GRU) </vt:lpstr>
      <vt:lpstr>Gated Recurrent Units (GRU) </vt:lpstr>
      <vt:lpstr>Long Short-Term Memory (LSTM) </vt:lpstr>
      <vt:lpstr>LSTM Intuition</vt:lpstr>
      <vt:lpstr>Long Short-Term Memory (LSTM)</vt:lpstr>
      <vt:lpstr>Long Short-Term Memory (LSTM)</vt:lpstr>
      <vt:lpstr>How does LSTM solve vanishing gradients? </vt:lpstr>
      <vt:lpstr>LSTM vs GRU </vt:lpstr>
      <vt:lpstr>Is vanishing/exploding gradient just a RNN problem? </vt:lpstr>
      <vt:lpstr>Is vanishing/exploding gradient just a RNN problem? </vt:lpstr>
      <vt:lpstr>Is vanishing/exploding gradient just a RNN problem? </vt:lpstr>
      <vt:lpstr>Bi-Directional RNN</vt:lpstr>
      <vt:lpstr>Bi-Directional RNN</vt:lpstr>
      <vt:lpstr>Bidirectional RNNs </vt:lpstr>
      <vt:lpstr>Bidirectional RNNs </vt:lpstr>
      <vt:lpstr>Multi-layer RNNs </vt:lpstr>
      <vt:lpstr>Multi-layer RNNs </vt:lpstr>
      <vt:lpstr>Types of RNN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 RNN</dc:title>
  <dc:creator>Tirthankar</dc:creator>
  <cp:lastModifiedBy>Tirthankar Dasgupta</cp:lastModifiedBy>
  <cp:revision>105</cp:revision>
  <dcterms:created xsi:type="dcterms:W3CDTF">2021-03-13T15:08:18Z</dcterms:created>
  <dcterms:modified xsi:type="dcterms:W3CDTF">2024-02-13T14:02:38Z</dcterms:modified>
</cp:coreProperties>
</file>