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352" r:id="rId2"/>
    <p:sldId id="411" r:id="rId3"/>
    <p:sldId id="341" r:id="rId4"/>
    <p:sldId id="355" r:id="rId5"/>
    <p:sldId id="342" r:id="rId6"/>
    <p:sldId id="343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344" r:id="rId17"/>
    <p:sldId id="345" r:id="rId18"/>
    <p:sldId id="346" r:id="rId19"/>
    <p:sldId id="347" r:id="rId20"/>
    <p:sldId id="348" r:id="rId21"/>
    <p:sldId id="410" r:id="rId22"/>
    <p:sldId id="349" r:id="rId23"/>
    <p:sldId id="350" r:id="rId24"/>
    <p:sldId id="353" r:id="rId25"/>
    <p:sldId id="412" r:id="rId26"/>
    <p:sldId id="413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384" r:id="rId53"/>
    <p:sldId id="354" r:id="rId54"/>
    <p:sldId id="361" r:id="rId55"/>
    <p:sldId id="364" r:id="rId56"/>
    <p:sldId id="362" r:id="rId57"/>
    <p:sldId id="386" r:id="rId58"/>
    <p:sldId id="378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388" r:id="rId68"/>
    <p:sldId id="382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1A7"/>
    <a:srgbClr val="67A19E"/>
    <a:srgbClr val="EA8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374" autoAdjust="0"/>
  </p:normalViewPr>
  <p:slideViewPr>
    <p:cSldViewPr snapToGrid="0">
      <p:cViewPr>
        <p:scale>
          <a:sx n="62" d="100"/>
          <a:sy n="62" d="100"/>
        </p:scale>
        <p:origin x="23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8:37:01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2530 4250 204 0,'0'0'352'16,"-5"-6"-93"-16,5 6 7 0,-5-6-54 0,5 6 2 15,-4-5-51-15,4 5-9 0,-4-3-38 0,4 3-1 16,0 0-28-16,-6-7 12 0,6 7-22 0,0 0 0 16,-4-5-15-16,4 5 2 0,0 0-17 0,0 0 1 15,0 0-12-15,-5-5-3 0,5 5-18 0,0 0 7 16,0 0-18-16,0 0 6 0,0 0-18 0,0 0 6 16,0 0-16-16,0 0 20 0,-4 5-13 15,4-5 15-15,4 15-11 0,-3-2 12 16,2 1-14-16,-2 4 12 0,4 2-7 0,0 5 3 15,0-4 2-15,2 3 0 0,-5-1-27 0,5 2 16 16,-2-3-13-16,0-1-17 0,-3-4-23 0,2 2-10 16,0-3-20-16,-1-1-46 0,-1-1-36 0,-2-1-31 15,3-1-74-15,-6-1-211 0,3-3 19 0</inkml:trace>
  <inkml:trace contextRef="#ctx0" brushRef="#br0" timeOffset="340.99">2369 4262 331 0,'-4'-6'411'0,"3"0"-58"16,-2 0-49-16,3 6-67 0,-6-12-26 0,6 5-50 16,0-2-27-16,4-1-45 0,-2-2-4 0,2-2-34 15,4-2 1-15,1-2-27 0,2 2 7 0,2-2-21 16,6-2 10-16,-2 3-21 0,2 2 14 15,0 0-23-15,-1 3 15 0,1 3-22 0,-1 0 11 16,0 4-16-16,0 2 17 0,0 2-14 0,-3 1 17 16,3 3-19-16,-3 0 13 0,1 5-17 0,-1 0 23 15,-5 2-17-15,2 1 21 0,-2 2-19 16,-2 0 17-16,-3 1-21 0,-1 0 27 0,-3 1-21 16,-1-1 22-16,-1 3-20 0,-3 0 20 0,-4 1-15 15,2 2 18-15,-4-5-21 0,2 2 20 0,-1-2-22 16,0-2 5-16,3-2-11 0,-1 0-27 0,2-5-39 15,0 1-76-15,-4 1-55 0,4-5-96 0,5-3-161 16,0 0 44-16</inkml:trace>
  <inkml:trace contextRef="#ctx0" brushRef="#br0" timeOffset="626">2875 3815 323 0,'0'0'315'0,"4"-6"-46"16,-4 6-75-16,0 0-1 0,0 0-81 0,0 0 1 15,0 0-38-15,-4 8 12 0,3 0-35 0,-4 7 13 16,0 5-36-16,-2 4 21 0,2 8-34 0,0 7 25 16,1 6-32-16,4 1 19 0,0 3-17 0,0 0 22 15,4 3-19-15,1-2-5 0,0-4-28 0,2-1 38 16,-1-2-5-16,3-4-8 0,1-1 3 15,-1-7-10-15,0-3 8 0,1-1-5 0,3-2 5 0,0-3-10 16,-3-4-12-16,2-1-43 0,0-4-62 16,1 0-28-16,1-3-69 0,-1-6-262 0,-3 1 38 15</inkml:trace>
  <inkml:trace contextRef="#ctx0" brushRef="#br0" timeOffset="1892.17">3146 4118 263 0,'0'0'276'16,"0"0"-23"-16,0-8-75 0,0 8-1 0,4-7-64 15,-4 7-7-15,5-10-44 0,0 6 5 16,0-2-30-16,3 1 10 0,0-1-29 0,-2 0 18 16,3 2-39-16,-3 2 21 0,2-2-30 15,-8 4 22-15,18-2-28 0,-18 2 23 0,15 2-23 0,-6 3 19 16,-1-2-20-16,-2 5 23 0,1 1-20 15,-2 3 27-15,0 1-23 0,-3 3 29 0,-2 0-22 16,0-1 18-16,0 1-20 0,-2-1 33 0,-2 0-25 16,0-1 30-16,-1 3-16 0,1-5 30 0,-1 1-15 15,1-1 14-15,0-4 16 0,2 3 12 0,-2-5 21 16,0 1 22-16,3 1 6 0,1-8 2 0,-4 6-12 16,4-6-11-16,0 0-37 0,0 0-22 0,0 0-24 15,-4-4-18-15,4-3-10 0,3-3-3 0,-2-1-19 16,3-2 11-16,0-3-2 0,2-1-9 0,-2 1 9 15,1 1-6-15,-1-2 7 0,1 0 4 16,-1-1-2-16,0 2 12 0,-3-1 0 0,5 2 2 0,-3 0 5 16,-2 5 12-16,2-2 23 0,-2 1 2 15,-1 2 5-15,0 3-4 0,0-3-1 0,0 9-3 16,0-12-2-16,0 12-8 0,0-11-6 0,0 11-4 16,0-6-7-16,0 6-4 0,0 0-1 0,0 0 1 15,-1 7-1-15,1 2 8 0,0 1-10 0,0 4 12 16,1-1-6-16,0 4 4 0,3-1-9 15,3-1 12-15,0 2-10 0,-2-2 5 0,4 2-13 16,0-1 5-16,4-2-3 0,-3 0 7 0,3 0-3 16,1-7 4-16,-1 5-13 0,1-6-46 0,0 2-60 15,1-2-57-15,1-3-46 0,-1 1-82 16,-2-1-293-16,1-3-107 0</inkml:trace>
  <inkml:trace contextRef="#ctx0" brushRef="#br0" timeOffset="7291.28">3597 3726 245 0,'0'0'317'0,"0"0"-4"0,0 0-51 0,0 0 1 16,0 0-50-16,0-7-7 0,0 7-41 0,0 0-13 15,0 0-30-15,0 0-6 0,0 0-26 16,0 0-8-16,0-8-27 0,0 8-4 0,0 0-24 16,0 0-1-16,0 0-15 0,0 0 2 0,0 0-19 15,0 0-5-15,0 0-19 0,0 0 11 0,9 4-13 16,-2 0 4-16,3 2 9 0,0 2 2 0,3 4 6 16,2 4 1-16,2 5-1 0,-1 2 2 0,5 7 18 15,-2 1-16-15,-1 1 17 0,-3 2-21 0,3 1 17 16,-4-4-14-16,0-2 13 0,-5-1-11 0,4 0 18 15,-4-2-21-15,0 0 9 0,-3-4 1 16,-2 1 1-16,1 1-4 0,-1-2-2 0,-3 2-10 0,-1-5 19 16,0-1-2-16,0 2-5 0,0-2 3 0,-4-1 0 15,3-1-3-15,0-1 3 0,-4 1-28 16,2-3 21-16,1-1-54 0,-1-1-19 0,2 0-89 16,-2-5-38-16,2 4-60 0,0-5-267 0,1-5-38 15</inkml:trace>
  <inkml:trace contextRef="#ctx0" brushRef="#br0" timeOffset="7524.28">4197 4069 297 0,'0'0'322'16,"11"-6"-58"-16,-6 1-69 0,4-2-15 0,5-1-68 16,-1-1-7-16,1-1-38 0,5 0 7 0,0 2-39 15,1-5-22-15,1 4-53 0,1-3-30 0,-3 3-71 16,3 1-20-16,-2 0-237 0,-2 0 145 16</inkml:trace>
  <inkml:trace contextRef="#ctx0" brushRef="#br0" timeOffset="7740.28">4393 4153 242 0,'0'0'269'0,"-6"8"-7"0,6-8-48 0,-4 5 14 16,4-5-60-16,0 0-9 0,0 0-54 0,-1 7 11 15,1-7-38-15,0 0 9 0,0 0 15 0,0 0-5 16,19-3-16-16,-11-1-17 0,3-1-22 0,-2 0-11 15,4-1-6-15,2-1-14 0,-2 0-36 0,1 1-74 16,0-2-48-16,3 3-68 0,-3-5-10 0,-1 4-298 16,1 0-23-16</inkml:trace>
  <inkml:trace contextRef="#ctx0" brushRef="#br0" timeOffset="15153.29">5186 3660 257 0,'0'0'368'0,"-3"-6"-79"0,3 6 0 16,0 0-14-16,-2-5-15 0,2 5-31 0,0 0-42 15,-3-7-43-15,3 7-30 0,0 0-29 0,0 0-17 16,0 0-18-16,-1-5-12 0,1 5-13 0,0 0-13 15,0 0-14-15,0 0 1 0,1 5 0 0,4 1-1 16,-1 1-3-16,1 5 3 0,3 1 3 16,1 4-21-16,-3 2 26 0,4 0 4 15,-2 2-7-15,1 1-33 0,1-3-42 0,-1-1-33 16,-1 1-37-16,-2-5-47 0,-2-1-18 0,4 0-54 16,-3-1-15-16,-4-3-165 0,4 0 88 0</inkml:trace>
  <inkml:trace contextRef="#ctx0" brushRef="#br0" timeOffset="15487.64">5160 3711 348 0,'-7'-12'334'0,"0"2"-63"16,2-2-1-16,0 0-45 0,0-2-13 16,-3 2 2-16,6 1-16 0,-2-1 1 0,1 1-51 15,1 0-30-15,-1-2-31 0,3 0-10 0,-1 1-23 16,1-1-15-16,1 1-8 0,-1 0 1 0,3-2-17 15,-1 2-5-15,2-1-9 0,1 1 6 0,-1 3-16 16,2-3-1-16,-2 1-29 0,1 2-7 0,-1 1-31 16,4 1 5-16,-2 0-36 0,-1 0 20 0,3 1-22 15,-3 2 24-15,3 1-21 0,-8 3 24 16,14-1-9-16,-14 1 23 0,10 1-12 0,-10-1 29 16,14 6-10-16,-14-6 29 0,9 9-15 15,-5-4 25-15,0 0-18 0,-3 1 29 0,2 2-19 16,-3-8 32-16,1 12-26 0,-2-4 24 0,1 0-17 15,-3 1 27-15,2 0-19 0,-2 0 11 0,-1-1-18 16,3 1 17-16,-3-3-43 0,3 1-16 0,-2 0-58 16,2-1-37-16,1-6-185 0,-5 12 201 0</inkml:trace>
  <inkml:trace contextRef="#ctx0" brushRef="#br0" timeOffset="15803.15">5495 3196 30 0,'5'-7'412'0,"-4"0"-101"16,-1 7-9-16,4-6-70 0,-4 6-47 0,3-7-50 16,-3 7-29-16,0 0-6 0,0 0-45 0,0 0 7 15,0 0-29-15,0 0 15 0,0 15-32 0,0-1 19 16,0 4-30-16,0 7 20 0,0 4-19 0,0 5 20 15,1 2-17-15,2 3-3 0,-1 6 3 0,2-4 5 16,0-4-33-16,1-2 33 0,1-1-21 0,-2-5 30 16,4-1-27-16,-3-2 25 0,0-3-31 15,5-2 34-15,-2 0-31 0,0 0 36 0,-2-7-34 0,4 3 31 16,-1-4-31-16,0 0 32 0,1-4-30 0,-1 2 18 16,4-5-6-16,-3-1 4 0,2 1-78 15,-2-6-57-15,3 0-73 0,-3 0-73 0,-1-3-249 16,5-1-18-16</inkml:trace>
  <inkml:trace contextRef="#ctx0" brushRef="#br0" timeOffset="18654.91">5689 3470 331 0,'0'0'285'0,"0"0"-9"16,0 0-40-16,0 0-12 0,0-7-66 0,0 7-16 15,3-6-54-15,-3 6 2 0,4-9-40 0,-4 9 13 16,6-9-40-16,-1 3 14 16,-1 1-23-16,2 1 13 0,1 1-34 0,-2-2 21 15,0 2-39-15,3-1 17 0,-8 4-30 0,14-2 21 16,-14 2-21-16,13 1 29 0,-13-1-25 0,15 5 16 15,-9-1-22-15,1 1 32 0,-1 3-30 0,-1-2 36 16,0 3-22-16,-1 0 19 0,-4 2-16 0,3-2 23 16,-2 0-29-16,0 1 26 0,-1-1-30 0,-1-1 39 15,1-1-22-15,-1 1 22 0,-2 0-23 0,3-8 27 16,-1 10-16-16,-2-2 38 0,3-8-12 0,0 8 31 16,0-8-12-16,-4 5-1 0,4-5-17 15,0 0-11-15,0 0-5 0,-6-4 20 0,6 4-33 16,-4-9 27-16,4 1-60 0,0-1 19 0,-1-1-17 15,1-3 6-15,0 1-30 0,1-1 47 0,-1-2-26 16,0 4 33-16,3-6-15 0,-2 1 22 0,3 1-24 16,-3 0 33-16,0 2-15 0,2 0 31 0,-2 1-28 15,2 1 31-15,-2 2-27 0,2 0 26 0,-3-1-22 16,0 10 18-16,2-12-25 0,-2 12 18 16,0-10-24-16,0 10 14 0,0-7 2 0,0 7-16 15,0 0-20-15,0 0 30 0,0 0-28 0,0 7 34 16,-1 1-28-16,1 2 26 0,1 1-17 0,-1 2 22 15,0 0-26-15,3 1 31 0,1 3-13 16,-2-4 10-16,2 2-19 0,1-1 18 0,-1 1-23 16,2-3 35-16,-2 1-31 0,5 0 22 0,1-2-18 15,-1-1 16-15,3 0-19 0,-1-1 24 0,2-2-30 16,2 0 7-16,2-4-70 0,-2 0-48 0,-2 0-74 16,1-2-234-16,0-3 103 0</inkml:trace>
  <inkml:trace contextRef="#ctx0" brushRef="#br0" timeOffset="19085.88">6129 3365 360 0,'0'0'362'0,"0"0"-69"0,0 0-12 0,0 0-68 16,0 0-24-16,0 0-66 0,0 0-8 0,0 0-45 15,0 0-1-15,0 0-33 0,-9 2 13 16,9-2-32-16,1 8 19 0,-1-8-26 0,0 13 21 16,0-5-23-16,4 1 13 0,-4 0-21 0,4 1 19 15,-3-3-19-15,3 3 21 0,-1-3-29 0,-1 2 0 16,2-3-6-16,2 0 18 0,-2-1-59 0,1 0-25 15,-5-5-73-15,11 4-67 0,-11-4-338 16,12 0-72-16</inkml:trace>
  <inkml:trace contextRef="#ctx0" brushRef="#br0" timeOffset="19319.12">6038 3179 145 0,'-13'-3'422'15,"13"3"-40"-15,-7-4-36 0,7 4-24 0,-8-3-23 16,8 3-49-16,-6-4-57 0,6 4-47 16,0 0-36-16,-8-2-27 0,8 2-25 0,0 0-65 15,0 0-28-15,-9-4-63 0,9 4-96 0,0 0-68 16,0 0-64-16,0 0-247 0,-5 6-87 0</inkml:trace>
  <inkml:trace contextRef="#ctx0" brushRef="#br0" timeOffset="19954">6153 2979 281 0,'0'0'304'0,"0"0"-94"0,0 0-21 0,0 0-61 16,0 0-13-16,0 0-46 0,0 0 9 0,13 0-37 15,-3 4 18-15,3 1-29 0,1 5 22 0,8 2-35 16,2 5 23-16,4 4-26 0,0 5 20 0,0 1-28 16,-2 2 25-16,-3 0-25 0,1 2 29 0,-2 1-24 15,-5 0 15-15,-6-4-20 0,-3 1 21 16,-6 2-32-16,-2-3 27 0,-2 5-36 0,-11 5-8 15,-2-3-107-15,-7-1-65 0,-5 1-268 0,-7 3 58 16</inkml:trace>
  <inkml:trace contextRef="#ctx0" brushRef="#br0" timeOffset="39598.5">4602 3637 245 0,'-3'-6'243'0,"3"6"-58"0,0 0 8 16,0-8-20-16,0 8 20 0,0 0-49 0,0-7 22 15,0 7-33-15,0 0 11 0,0 0-35 0,0-5 3 16,0 5-35-16,0 0 3 0,0 0-31 15,-1-8 3-15,1 8-24 0,0 0 9 0,0 0-27 16,0 0 13-16,0 0-22 0,0 0 12 0,0 0-23 16,0 0 12-16,0 0-25 0,0 0 14 0,0 0-17 15,0 0 22-15,5 12-13 0,0-2 6 0,0 4 7 16,4 7 0-16,3 8-22 0,2 8 29 0,-3 3 8 16,6 4-10-16,-4 2-1 0,3-2 6 0,-3 2-2 15,2-6 3-15,1-2-4 0,-1-1 2 0,-1-5 3 16,-5-6-3-16,1 0-5 0,-1-5 2 0,-1-3-26 15,-3-4-30-15,1 1-39 0,1-4-18 16,-2-1-9-16,-4-1-36 0,3-2-72 0,-4-7-257 16,0 0 24-16</inkml:trace>
  <inkml:trace contextRef="#ctx0" brushRef="#br0" timeOffset="39914.08">4723 3637 170 0,'-2'-6'270'16,"-1"0"-17"-16,3 6-48 0,-4-11-3 0,4 11-58 16,-1-10-3-16,1 10-53 0,-4-9-5 0,4 9-41 15,0 0 6-15,-1-9-34 0,1 9 14 0,0 0-29 16,0 0 22-16,0 0-26 0,10 8 24 0,-5-2-24 15,5 8 26-15,-1 1-27 0,3 4 12 0,-1 4-1 16,2 2-2-16,1 2 0 0,-1-1 3 0,0 0-3 16,1-1-1-16,-4 1 3 0,4-2-2 0,-4-5-4 15,-1 2 5-15,0-5-3 0,0-1 2 0,0-2-6 16,-4 2-45-16,4-6-40 0,-5 1-1 16,1-3-56-16,-4-1-298 0,-1-6 85 0</inkml:trace>
  <inkml:trace contextRef="#ctx0" brushRef="#br0" timeOffset="40170.06">4451 3710 420 0,'0'0'395'15,"-13"-2"-48"-15,13 2-19 0,-5-3-34 0,5 3-26 16,0 0-34-16,-8-3-44 0,8 3-52 0,-5-6-5 15,5 6-39-15,0-8-21 0,4-1-18 16,1-1-11-16,0-4-8 0,3 0-5 0,6-2-16 16,-1 0 2-16,3-7-14 0,5 3 1 0,3-4-8 15,3-2-4-15,1 1-11 0,-1 0-15 0,1 3-40 16,0 0-8-16,-2-2-47 0,-3 6-24 0,0 2-62 16,-3 0-27-16,-3 2-44 0,-2 2-16 15,-1 3-192-15,-2-2 18 0</inkml:trace>
  <inkml:trace contextRef="#ctx0" brushRef="#br0" timeOffset="45844.39">4902 4658 226 0,'-1'-7'268'0,"1"7"0"0,0 0-50 15,0 0 7-15,0 0-50 0,0 0 9 0,0 0-45 16,0 0 20-16,0 0-40 0,-4-4 14 0,4 4-38 15,0 0 10-15,0 0-51 0,0 0 15 0,0 0-37 16,0 0 15-16,0 0-35 0,0 0 19 0,0 0-34 16,0 0 20-16,0 0-28 0,0 0 19 15,0 0-26-15,-5 7 22 0,5-7-26 0,1 11 42 16,-1-4-27-16,4 3 16 0,-3-1-24 0,3 2 25 16,-1-2-28-16,-1 0 24 0,2-1-26 0,0-2 24 15,1 3-41-15,-1-3 21 0,1 1-49 0,0-3 5 16,-5-4-59-16,10 8 4 0,-10-8-16 0,13 4-22 15,-13-4-23-15,10 2-37 0,-10-2-14 0,12-6-158 16,-12 6 160-16</inkml:trace>
  <inkml:trace contextRef="#ctx0" brushRef="#br0" timeOffset="46029.41">4869 4534 126 0,'-8'-7'341'0,"8"7"-31"0,-6-3-51 0,6 3-2 16,-8-5-83-16,8 5-8 0,0 0-58 0,-5-5 5 15,5 5-52-15,0 0 13 0,-5-6-54 0,5 6 3 16,0 0-75-16,0 0-32 0,0 0-72 0,-8-3-72 16,8 3-247-16,0 0 39 0</inkml:trace>
  <inkml:trace contextRef="#ctx0" brushRef="#br0" timeOffset="46244.44">5026 4536 272 0,'0'0'462'0,"0"0"-83"0,10 3-20 16,-10-3-59-16,0 0-10 0,0 0-53 0,0 0-40 15,13 0-61-15,-13 0-27 0,0 0-69 0,9-7-13 16,1 2-65-16,-2 0-15 0,1-3-78 0,1-1-43 16,3-1-87-16,-3 2-78 0,4-1-226 15,-4 1-81-15</inkml:trace>
  <inkml:trace contextRef="#ctx0" brushRef="#br0" timeOffset="46427.39">5169 4600 65 0,'0'0'354'0,"-1"8"-55"0,1-8 6 0,0 0-58 15,-3 5-6-15,3-5-75 0,0 0 4 0,0 0-50 16,0 0 14-16,0 0-32 0,16-5-2 0,-10-4-49 16,4 2-4-16,3-1-82 0,0-2-43 15,-2 1-108-15,5-3-60 0,-1-1-81 0,-1-1-153 16,0 1 32-16</inkml:trace>
  <inkml:trace contextRef="#ctx0" brushRef="#br0" timeOffset="46645.19">5398 4270 364 0,'-5'-5'416'0,"5"5"-25"0,-3-7-31 0,3 7-23 16,0 0-43-16,-5-6-53 0,5 6-55 0,0 0-36 15,-4-4-37-15,4 4-31 0,0 0-23 0,0 0-21 16,0 0-6-16,0 0-8 0,0 0 3 16,3 7-7-16,1 0-3 0,-2 1-4 0,6 3-16 15,1 0-59-15,-3 3-62 0,3-2-75 0,-1-2-28 16,2 4-60-16,-1-2-69 0,-1-1-241 0,1 0-111 16</inkml:trace>
  <inkml:trace contextRef="#ctx0" brushRef="#br0" timeOffset="48094.21">4290 3162 335 0,'-8'-4'329'0,"8"4"-13"0,-5-3-49 0,5 3-27 0,0 0-65 15,-9-7-16-15,9 7-45 0,-5-4-2 0,5 4-40 16,0 0 3-16,-4-5-29 0,4 5 0 16,0 0-29-16,0 0 8 0,0 0-35 15,-5-6 4-15,5 6-24 0,0 0 32 0,0 0-36 16,8 6 31-16,-8-6-25 0,10 8 22 0,-5-3-17 15,0 2 28-15,4 4-25 0,-1-1 24 0,-2 0-13 16,3 2 15-16,-2-1-21 0,0-2 25 0,-2 2-24 16,2-3 20-16,-2-2-16 0,0 1 24 0,-1 0-32 15,1-3 26-15,-1 2-20 0,-4-6 28 0,5 8-19 16,-5-8 29-16,5 5-26 0,-5-5 19 0,0 0-24 16,0 0 13-16,1-6-26 0,-1 6 22 0,-1-11-18 15,1 3 21-15,-1-2-24 0,-2 0 27 16,3-1-20-16,-1-1 18 0,-2 1-24 0,3 2 27 15,0-5-28-15,0 4 25 0,0-3-24 0,0 2 6 16,0 2-3-16,0 0 6 0,0 0-5 0,0 1 1 16,0 2 8-16,0 6-12 0,0-11 19 0,0 11-31 15,4-7 34-15,-4 7-31 0,0 0 29 0,9-5-30 16,-9 5 36-16,14 5-28 0,-6-2 26 0,1 1-24 16,0 1 25-16,2 0-29 0,-2 1 34 0,4-2-21 15,-3 1 19-15,4 1-23 0,0-2 30 16,-2 3-35-16,-2-3 4 0,4-2-39 0,-2 1 9 15,0-2-47-15,0 1-1 0,-12-2-53 16,24 0-22-16,-11-2-60 0,1 1-158 0,0-4 163 16</inkml:trace>
  <inkml:trace contextRef="#ctx0" brushRef="#br0" timeOffset="71886.38">2323 9197 174 0,'-9'-10'343'0,"9"10"-34"0,-9-6-67 16,9 6-15-16,-6-9-10 0,-2 5-11 0,4 0-16 16,-1-1-14-16,5 5-10 0,-6-9-21 0,6 9-25 15,-8-8 5-15,8 8 4 0,-9-8-24 16,9 8 6-16,-6-6-33 0,6 6-13 0,-5-3 1 16,5 3-31-16,-7-5 10 0,7 5-29 0,0 0-6 15,-5-7-5-15,5 7 7 0,0 0-27 0,0 0 3 16,0 0-20-16,0 0 5 0,0 0 9 0,-5 11 0 15,10-5 6-15,-1 6 0 0,1 1 1 0,0 4-32 16,4 1 5-16,0 0-39 0,0 3 1 0,-1-1-50 16,2 0 8-16,-4-1-61 0,3-2-22 0,-1 4-55 15,2-6-33-15,-5 1-260 0,-1 0-58 0</inkml:trace>
  <inkml:trace contextRef="#ctx0" brushRef="#br0" timeOffset="72236.75">2170 9153 189 0,'-8'-9'354'0,"0"-2"-79"16,3 3-13-16,-1-4-61 0,-2 5 6 0,3-4-47 16,0 2 2-16,0-2-62 0,1 3 11 0,0-3-59 15,3 2 16-15,-3-4-43 0,4 0 19 0,4 1-36 16,-3-3 21-16,4-2-34 0,3 1 28 0,1-1-33 15,1 1 21-15,3 2-37 0,-3 1 29 0,4 1-32 16,-1 4 23-16,2-1-17 0,-2 3 7 16,2 2-30-16,1 0 25 0,-2 1-22 0,-14 3 33 15,24 1-25-15,-11 1 31 0,-3 3-23 0,3-1 28 16,-3 4-25-16,-1 0 30 0,-1-1-24 0,-1 4 28 16,-3 0-29-16,0 1 28 0,0-1-23 0,-3 2 28 15,-1-1-24-15,0 1 1 0,-1-2 1 0,-3 2 2 16,3 1-1-16,-2-4 5 0,-1 2-3 0,2-1-4 15,-2-3-18-15,0 1-20 0,3-2-25 0,-3-1-26 16,4-6-19-16,-1 12-60 0,1-12-56 0,-3 5-121 16,3-5 188-16</inkml:trace>
  <inkml:trace contextRef="#ctx0" brushRef="#br0" timeOffset="72519.73">2493 8552 226 0,'0'0'232'15,"1"-7"-46"-15,-1 7-33 0,0 0-45 0,0-7-15 16,0 7-35-16,0 0 2 0,0 0-29 0,0 0 4 16,0 0-20-16,0 0 6 0,0 0-17 0,0 0 7 15,0 0-10-15,0 0 9 0,-9 3-13 16,9-3 12-16,0 0-13 0,0 0 13 0,0 0-15 15,0 0 19-15,0 0-25 0,0 0 1 0,-2 5-19 16,2-5 1-16,0 0-14 0,0 0 5 0,0 0-4 16,0 0-11-16,-5 5-16 0,5-5-1 0,0 0-6 15,0 0 3-15,-3 7-5 0,3-7-12 0,0 0-9 16,-2 5-45-16,2-5 40 0</inkml:trace>
  <inkml:trace contextRef="#ctx0" brushRef="#br0" timeOffset="72886.82">2515 8496 316 0,'0'0'267'0,"0"0"-68"0,-8-5-15 0,8 5-57 0,0 0-4 15,0 0-42-15,-9 8 5 0,5-1-31 16,-1 7 22-16,1 3-22 0,2 7 22 0,-6 1-30 16,7 9 24-16,0 3-28 0,1 9 35 0,1 3-35 15,5 4 14-15,-1-2-16 0,8 11-6 0,1-2-15 16,4-3 40-16,1-2-48 0,2-4 24 0,-1-11-42 15,3-3 33-15,0-3-30 0,0-7 26 0,4 2-30 16,1-5 31-16,0-3-38 0,-5-4 31 0,3-2-28 16,-2-4 20-16,-1-2-47 0,0-1-3 0,-1-2-73 15,-4-1-28-15,1-2-69 0,-1-2-61 16,-3-2-180-16,-1 0 74 0</inkml:trace>
  <inkml:trace contextRef="#ctx0" brushRef="#br0" timeOffset="73186.55">2777 8818 54 0,'0'0'352'0,"-7"-8"-121"15,7 8-36-15,-5-4-28 0,5 4-60 16,-4-6-31-16,4 6-13 0,0 0-14 0,7-5-8 0,-7 5-5 16,13 2 12-16,-1 0-31 0,1-1-4 15,5 4 5-15,1-3-25 0,4 3 19 0,0-1-19 16,3 4 16-16,-2-3-14 0,2 4 10 0,-1-3-9 16,-2 0-6-16,1 2-43 0,-2-2-16 15,1 2-32-15,-4-2-37 0,-2-1-37 0,1 1-113 16,-4-1 253-16</inkml:trace>
  <inkml:trace contextRef="#ctx0" brushRef="#br0" timeOffset="73453.13">3059 8634 28 0,'-14'-2'275'16,"14"2"-31"-16,-14 0-32 0,14 0-16 0,-13 5-22 16,4-3-19-16,2 5-53 0,-1 4 7 0,0 3-38 15,2 3 19-15,-3 4-45 0,5 0 17 0,-1 4-35 16,4 2 21-16,-2-2-37 0,3 6 24 16,0-3-31-16,3 4 2 0,-2-6-4 0,4 2-5 0,-1-2-14 15,1-2-20-15,-1 3-20 0,1-5-8 16,0-3-53-16,-1 0-8 0,1-2-48 15,0-2-49-15,0-2-115 0,-1 0 201 0</inkml:trace>
  <inkml:trace contextRef="#ctx0" brushRef="#br0" timeOffset="73819.28">2986 8307 75 0,'0'0'288'0,"-1"-8"-68"15,1 8-56-15,-4-5-8 0,4 5-51 0,0 0-11 16,-4-8-39-16,4 8-4 0,0 0-27 0,0 0 12 15,0 0-16-15,13 2 17 0,-4 4-23 16,5 2 15-16,4 4-18 0,4 5 3 0,3 8 0 16,5-1 2-16,-1 7-1 0,-1-2 12 0,0 5-23 15,2 0 16-15,3 6-20 0,-6-5 20 16,-3 0-22-16,3 3 22 0,-4-2-28 0,-3 1 48 16,0-2-51-16,-4 1 28 0,-3-2-26 0,-3-2-15 15,-2 0-28-15,-3-3-36 0,-1 2-35 0,-3-5-55 16,-1 2-166-16,0-6 198 0</inkml:trace>
  <inkml:trace contextRef="#ctx0" brushRef="#br0" timeOffset="80551.39">3964 8431 39 0,'0'0'399'0,"-5"3"-81"16,5-3-81-16,0 0 31 0,0 0-80 15,0 0 50-15,0 0-91 0,-8 3 37 0,8-3-74 16,0 0 31-16,0 0-68 0,0 0 45 0,0 0-66 15,0 0 52-15,0 0-59 0,0 0 49 0,0 0-59 16,0 0 45-16,0 0-65 0,0 0 48 0,0 0-64 16,0 0 50-16,0 0-61 0,0 0 45 0,4-5-56 15,-4 5 33-15,5-9-66 0,0 0 43 0,2 1-73 16,-1-4 24-16,3 4-53 0,0-2-74 16,-4 2-66-16,4 0-47 0,-4 2-38 0,4 2-157 15,-4-3 9-15</inkml:trace>
  <inkml:trace contextRef="#ctx0" brushRef="#br0" timeOffset="80801.86">4005 8718 234 0,'0'0'210'15,"-3"8"-12"-15,3-8-35 0,0 0 10 0,0 0-23 16,0 7-12-16,0-7-29 0,0 0-4 0,0 0 11 16,0 0-7-16,7-4-15 0,-2 0-15 0,1-6-9 15,2 1-12-15,1-2-53 0,1-6 41 16,4 2-55-16,0 0 36 0,0-1-58 0,2-1-19 16,0 2-58-16,-3 1-52 0,5 2-56 0,-4-1-47 15,1 0-134-15,-2 2 148 0</inkml:trace>
  <inkml:trace contextRef="#ctx0" brushRef="#br0" timeOffset="82217.55">4351 8101 322 0,'0'0'362'0,"0"0"-54"15,-9-4-32-15,9 4-17 0,0 0-20 0,-6-4-32 16,6 4-38-16,0 0-32 0,0 0-34 0,-8-2-23 16,8 2-20-16,0 0-17 0,0 0-10 15,0 0-12-15,0 0-12 0,0 0-12 16,0 0-6-16,-11 2 1 0,11-2 5 0,1 11 3 16,4-3-2-16,0 7 4 0,4 4 5 0,0 5-58 15,5 5 68-15,0 5-52 0,3 1 6 0,-2 1 57 16,2-1-62-16,-2-1 54 0,-1-9-70 0,-1 2 40 15,-3-4-82-15,3-3-15 0,-3 0-52 0,-1-2-47 16,0-4-50-16,-4-2-260 0,3 0-15 0</inkml:trace>
  <inkml:trace contextRef="#ctx0" brushRef="#br0" timeOffset="82517.37">4466 8097 387 0,'-5'-10'396'0,"1"-1"-33"16,3 5-39-16,-3-3-22 0,-1 3-39 0,5 6-43 15,-5-11-51-15,5 11-41 0,-4-9-28 0,4 9-27 16,-4-7-23-16,4 7-16 0,0 0-18 0,-1-7-2 16,1 7-5-16,4 4 1 0,1 5-3 0,5 1 0 15,2 5-3-15,2 6 0 0,4 3 1 16,2 2-1-16,2 2-48 0,-2 0 59 0,2 0-52 15,-3 0 8-15,-1-5 9 0,1-1 4 0,-5 0 0 16,3 0 5-16,-7-5 43 0,3-2-62 16,-2 1 39-16,-2-1-76 0,-1-3 33 0,2-1-80 15,-5-2 13-15,2 1-41 0,-5-3-3 0,2 0-54 16,0 0-80-16,-4-7-241 0,0 0-20 0</inkml:trace>
  <inkml:trace contextRef="#ctx0" brushRef="#br0" timeOffset="82866.48">4117 8122 394 0,'0'0'339'16,"0"0"-36"-16,-15-3-11 0,15 3-18 0,0 0-24 16,-9-1-35-16,9 1-31 0,0 0-36 0,0 0-26 15,-9-3-19-15,9 3-20 0,0 0-11 16,0 0-15-16,0 0-3 0,-6-5-11 0,6 5-5 16,1-8-5-16,4 0-6 0,0-1-1 15,4-3-7-15,3-5-4 0,4-3-4 0,2 0-3 16,5-5 1-16,4 1-5 0,-3-1-15 0,6 2-29 15,-5 3-23-15,1 0-42 0,-4 3-38 0,2 0-40 16,-4-1-34-16,2 4-39 0,-3 3-25 0,-2-1-25 16,-6 3-172-16,2-1 39 0</inkml:trace>
  <inkml:trace contextRef="#ctx0" brushRef="#br0" timeOffset="84316.57">5050 7802 12 0,'-5'-5'414'16,"5"5"-55"-16,-4-9-66 0,4 9 49 0,-5-11-111 15,5 11 19-15,-6-8-93 0,6 8 23 0,-4-8-94 16,4 8 30-16,-4-6-86 0,4 6 38 0,0 0-71 15,-5-5 41-15,5 5-59 0,0 0 55 0,0 0-55 16,5 5 56-16,-1 6-8 0,4-2-2 0,2 6-4 16,0 4-4-16,4 4-1 0,0 1-8 0,-1 2 0 15,4-3-3-15,-3 0-7 0,0 0-17 0,-4-5-14 16,0 0-23-16,-1-1-39 0,0-3-41 16,-1 1-29-16,-2-3-22 0,-1-1-7 0,-1 1 6 15,0-4-6-15,-3 1-13 0,-1-9-15 0,0 9-101 16,0-9 218-16</inkml:trace>
  <inkml:trace contextRef="#ctx0" brushRef="#br0" timeOffset="84566.57">5031 7887 89 0,'-9'-17'231'0,"0"0"-28"16,3-1-19-16,-3 1 6 0,1 0-28 0,2 0 20 16,-2-4-75-16,3 7 32 0,0-4-60 0,1-1 19 15,3 1-58-15,-2 0 62 0,3-2-86 0,0 2 32 16,4 0-12-16,-1-1-3 0,-1 1-11 15,2 1-8-15,1 3-7 0,3 0-3 0,-2 2-6 16,2 1-1-16,1 2-11 0,0 0 30 0,0 4-39 16,0 4-2-16,-9 1 9 0,20 1 3 0,-11 4-5 15,1 1 1-15,-1 0 3 0,0 6 4 0,0-3-21 16,-1 5 25-16,-3-3-5 0,-1 5 1 0,-3 0-5 16,-1 2-4-16,0 0-4 0,-1 0-18 0,-2-1-25 15,2 1 0-15,-3-2-28 0,3-2-3 0,-2-1-25 16,2 1-27-16,-3-4-41 0,4 0-93 0,-1-4 260 15</inkml:trace>
  <inkml:trace contextRef="#ctx0" brushRef="#br0" timeOffset="84850.57">5293 7337 2 0,'4'-12'429'0,"-3"7"-90"0,2-4-5 15,-3 9-90-15,1-9-50 0,-1 9-49 0,0-10-37 16,0 10-16-16,0 0-22 0,0 0-17 0,0 11-6 16,0 2-8-16,0 4-8 0,4 5-1 0,-3 4 3 15,3 8-49-15,2 10 56 0,2 5-53 0,1-3 53 16,5 3-8-16,-4 2-4 0,7-6-3 16,-3-1-8-16,0-3 1 0,4-2-6 0,-4-5 1 15,5-3 1-15,-5-6-4 0,3 1-1 0,-2-6 1 16,-1-3 5-16,3-2-6 0,-3-3-11 0,1-2-33 15,-2-4-84-15,1 0-25 0,-1-6-70 0,0 0-85 16,-1-1-215-16,1-6-11 0</inkml:trace>
  <inkml:trace contextRef="#ctx0" brushRef="#br0" timeOffset="90498.5">5569 7604 230 0,'0'0'266'0,"0"0"-34"15,0 0-52-15,0 0-1 0,0 0-43 0,0 0 6 16,-6-4-33-16,6 4 50 0,0 0-71 0,-5-8 50 15,5 8-56-15,0 0 30 0,-4-9-64 16,4 9 50-16,-4-5-60 0,4 5 54 0,-1-7-82 16,1 7 56-16,0-7-73 0,0 7 49 0,1-10-9 15,-1 10-6-15,5-10-9 0,-5 10-7 0,8-10-10 16,-8 10-3-16,6-8-7 0,-6 8 2 0,13-5-7 16,-13 5 19-16,10-4-27 0,-10 4-47 0,14 6 58 15,-6-3-52-15,1 5 53 0,-3 4-40 16,2 0 48-16,-3 1-64 0,0 2 43 0,0 2-35 15,0-2 45-15,-2 2 5 0,-2-3 3 0,2 1 1 16,-3-1 1-16,0 0 4 0,-3-2-1 0,3 0 1 16,-1 0 5-16,1-4 15 0,-3 2 21 15,3-3 20-15,0-7 5 0,-1 10-1 0,1-10-12 16,-4 8-4-16,4-8-21 0,0 0-9 0,-5-5-10 16,4-3-59-16,1 0 49 0,0-4-58 0,0-2 50 15,1-4-51-15,-1 1 59 0,3-3-50 0,-1 1 55 16,2-5-1-16,-3 2 1 0,2 3-5 0,-2-1 5 15,3 2 1-15,-3 0-2 0,-1 1-3 0,3 2 3 16,-2 2 3-16,-1 0 0 0,0 1 8 0,0 3 7 16,0-1-3-16,0 2-3 0,0 3-13 0,0 5-3 15,0-13-9-15,0 13 5 0,-1-6 1 0,1 6-3 16,0 0-8-16,0 0 38 0,-8 7-31 0,8 2 3 16,0 2-51-16,-1 2 61 0,1-2-48 0,1 2 56 15,-1 4-47-15,4 0 53 0,-3 0-51 16,3 0 59-16,0-3-64 0,5 3 62 0,-4-1-59 15,3 2 60-15,-2-2-56 0,2-2 64 0,2-2-65 16,-2 1 64-16,2-1-75 0,0-1 27 0,0-1-71 16,2-3 12-16,-1 2-54 0,2-3-47 0,-4-4-53 15,5 0-54-15,-5 0-126 0,5-2 135 0</inkml:trace>
  <inkml:trace contextRef="#ctx0" brushRef="#br0" timeOffset="90731.4">5969 7575 357 0,'0'0'401'0,"0"0"-116"15,0 0 18-15,0-7-117 0,0 7 11 0,0 0-104 16,0 0 28-16,0 0-81 0,0 0 44 0,0 0-68 16,0 0 51-16,0 0-66 0,9 4 49 0,-6 2-58 15,2 1 57-15,1 0-65 0,-1 1 56 0,3-2-61 16,-3 4 51-16,3-3-64 0,-1 0 47 0,1 1-81 15,-3-2 15-15,3 2-44 0,-3-4-34 0,1 0-38 16,1 0-24-16,-7-4-39 0,9 4-183 0,-9-4 120 16</inkml:trace>
  <inkml:trace contextRef="#ctx0" brushRef="#br0" timeOffset="90871.89">5933 7441 41 0,'-10'-4'362'0,"4"1"-67"15,-2 1-24-15,8 2-52 0,-14-3-29 0,14 3-60 16,-13-2-47-16,13 2-54 0,-11-3-44 0,11 3-40 16,-14 5-40-16,7-2-35 0,7-3-61 15,-9 8-168-15,3-2 185 0</inkml:trace>
  <inkml:trace contextRef="#ctx0" brushRef="#br0" timeOffset="91231.03">5871 6947 171 0,'-8'-8'334'0,"6"2"-43"0,-1 0-68 15,3 6 8-15,-5-8-92 0,2 2 9 0,3 6-71 16,-5-6 13-16,5 6-56 0,-4-3 23 16,4 3-40-16,0 0 29 0,3 7-45 0,-2 2 39 15,4 4-8-15,3 7 0 0,5 8 17 0,1 5-13 16,4 6-2-16,1 2-6 0,8 10 10 16,-2-1-6-16,6 1-9 0,1 0-52 0,-3-5 58 15,3 2-54-15,0-7 60 0,-5-3-58 0,-3-4 53 16,3-4-51-16,0 0 56 0,-4 1-56 0,1-5 52 15,2 0-57-15,-8-5 22 0,-3-2-43 0,-1-2-68 16,0-2-66-16,-1 1-82 0,-3-2-242 0,-1-5 3 16</inkml:trace>
  <inkml:trace contextRef="#ctx0" brushRef="#br0" timeOffset="95380.54">6277 7162 172 0,'0'0'293'0,"0"0"-67"0,0 0-4 0,0 0-42 16,-5-5-6-16,5 5-59 0,0 0 3 0,0 0-39 16,0 0 14-16,-4-5-44 0,4 5-5 0,0 0 1 15,0 0-10-15,0 0-7 0,0 0-9 0,0-6 0 16,0 6-4-16,5-6-7 0,-5 6-2 0,7-6-4 16,-7 6-8-16,6-5-1 0,-6 5-1 0,9-2-2 15,-9 2 22-15,14 1-27 0,-14-1 33 0,12 3-36 16,-6 2 17-16,4 1-35 0,-2 3 39 15,-3 0-36-15,4 2 19 0,-3 3-23 0,1-4 14 16,-5 3-22-16,2 1 26 0,0-5-14 16,-4 5 24-16,1-2-18 0,2-2 27 0,-3 2-19 15,0-5 20-15,0 3-12 0,-3-4 25 0,3 0-14 16,-1 3 27-16,1-9-17 0,0 9 32 0,0-9-32 16,-4 9-3-16,4-9 17 0,0 0-32 0,0 0 14 15,0 0-31-15,-9-5 3 0,9 5-25 0,-4-10 9 16,4-1-53-16,0 2-3 0,0-5-3 0,0 0 21 15,3 2 0-15,-2-5 25 0,-1 3-3 0,3-2 29 16,-2 0-6-16,0 6 19 0,-1-4 7 0,0 1 8 16,3 3 2-16,-3-3 15 0,0 7 4 0,0-3 8 15,0 1-8-15,0 3 3 0,0 5-16 0,0-12 3 16,0 12-19-16,0-7 9 0,0 7-9 16,0 0 12-16,0 0-11 0,0 0 18 0,-4 6-18 15,4-6 9-15,1 14-9 0,2-6 7 0,-2 3-8 16,3-1 14-16,1 2-7 0,4 1 14 0,-4-1-21 15,4 0 16-15,0-1-12 0,1-1 12 0,-1 3-13 16,3-5 16-16,-1 2-15 0,2-2 11 0,0 1-13 16,-2-3-8-16,2-1-35 0,1-1-32 0,-2 3-56 15,0-5-163-15,-3-1 244 0</inkml:trace>
  <inkml:trace contextRef="#ctx0" brushRef="#br0" timeOffset="95646.44">6672 7165 2 0,'0'0'298'0,"0"0"-74"16,0 0-41-16,0 0-46 0,0 0-35 0,0 0-25 15,0 0-6-15,0 0-26 0,0 0 8 0,0 0-20 16,1 6 5-16,2 0-19 0,-2 2 10 0,4-2-15 15,-2 5 15-15,1-4-20 0,-2 4 13 16,2-3-22-16,1 3 15 0,0-3-18 0,2 3 17 16,-2-2-14-16,1 1-1 0,-2-5 1 0,5 4-12 15,-4-2-1-15,0-2-45 0,3-1-34 0,-3 3-74 16,-5-7-170-16,13 2 204 0</inkml:trace>
  <inkml:trace contextRef="#ctx0" brushRef="#br0" timeOffset="95865.81">6547 7044 228 0,'0'0'317'16,"-8"-4"-35"-16,8 4-37 0,0 0-42 0,-6-5-55 15,6 5-27-15,0 0-29 0,0 0-32 0,-8-4-35 16,8 4-40-16,0 0-48 0,0 0-53 0,0 0-14 16,0 0-23-16,0 0-37 0,0 0-142 0,0 0 211 15</inkml:trace>
  <inkml:trace contextRef="#ctx0" brushRef="#br0" timeOffset="96096.83">6819 7096 37 0,'0'0'487'16,"0"0"-117"-16,0 0-30 0,10-2-44 0,-10 2-37 15,0 0-50-15,0 0-46 0,12-3-38 0,-12 3-41 16,9-9-38-16,-3 4-52 0,-1 1-72 0,4-4-80 15,-1 1-68-15,1 2-62 0,-3-3-231 16,3 2-21-16</inkml:trace>
  <inkml:trace contextRef="#ctx0" brushRef="#br0" timeOffset="96296.52">6988 6920 71 0,'0'0'491'0,"0"0"-154"16,0 0 25-16,0 0-122 0,0 0 14 0,0 0-108 16,0 0 28-16,0 0-105 0,0 0 40 0,0 0-52 15,-4 5 18-15,4-5-17 16,5 9-6-16,-1 1-11 0,1-3-19 0,0 6-34 16,5 0-43-16,-2-2-15 0,1 3-85 0,1 1-49 15,-1 1-68-15,0-4-286 0,0 2-73 0</inkml:trace>
  <inkml:trace contextRef="#ctx0" brushRef="#br0" timeOffset="97362.57">7251 6832 87 0,'0'0'427'0,"0"0"-91"0,0 0-91 0,0 0 8 15,4 7-101-15,-4-7 14 0,0 0-83 0,0 0 26 16,0 0-69-16,0 8 38 0,0-8-63 0,1 6 45 15,-1-6-59-15,0 12 50 0,0-6-58 0,0 5 27 16,0-2-46-16,-1 4-55 0,-3-2-60 0,4 1-47 16,-4 0-53-16,3 0-213 0,0-1 70 0</inkml:trace>
  <inkml:trace contextRef="#ctx0" brushRef="#br0" timeOffset="97895.54">7118 6530 197 0,'-1'-9'430'0,"-2"4"-134"0,1-2-3 0,2 7-70 16,-3-10 2-16,3 10-67 0,-1-8-14 0,1 8-58 15,0-9 4-15,0 9-51 0,1-9 18 0,-1 9-41 16,5-5 18-16,-5 5-39 0,9-5 23 0,-9 5-36 15,17 1 33-15,-8 4-33 0,0-2 19 0,1 2-27 16,0 5 26-16,-1-2-32 0,4 4 32 16,-4-1-26-16,-3 1 31 0,6 2-26 0,-6-3 30 15,-1 3-29-15,-1-2 3 0,1 0 12 0,-1-1 1 16,0-2-4-16,-2 1-3 0,-2-1 5 0,3-1 6 16,-2-2 3-16,2 0 10 0,-3-6 20 0,1 10 22 15,-1-10-6-15,0 0-10 0,3 7-16 0,-3-7-5 16,0 0-10-16,-3-9-13 0,3 9 4 0,0-14-42 15,0 4 12-15,0-3-45 0,0-3 23 0,0 1-24 16,0-4 26-16,0 1-13 0,-1 1 33 16,1-2-17-16,0 3 28 0,0 0-13 0,0-1 27 15,-3 2-20-15,3 2 34 0,0 2-18 16,0 0 38-16,0 1-20 0,-1 1 26 0,1 3-28 16,-3-1 26-16,3 7-37 0,0-11 13 0,0 11-24 15,-1-7 28-15,1 7-24 0,0 0 28 0,-1 8-28 16,2-1 29-16,-1 1-25 0,1 3 26 0,2 0-20 15,1 0 24-15,0 3-27 0,-2 0 29 0,5 1-30 16,-2-2 29-16,2 0-27 0,0 1 27 0,-1-2-25 16,3 2 22-16,1-2-15 0,-2-1-18 0,1 0 29 15,1 0-62-15,-1-4-23 0,0-1-72 0,0 0-53 16,1-1-75-16,-1-2-143 0,0 0 124 0</inkml:trace>
  <inkml:trace contextRef="#ctx0" brushRef="#br0" timeOffset="98212.45">7514 6478 248 0,'0'0'442'0,"0"0"-92"0,3-8-26 0,-3 8-33 16,1-6-74-16,-1 6-23 0,3-6-64 0,-3 6-6 15,2-6-56-15,-2 6 2 0,4-8-45 0,-4 8 21 16,8-4-34-16,-8 4 12 0,9-3-29 0,-9 3 16 15,11 1-33-15,-11-1 25 0,13 6-21 0,-8-1 18 16,3 0-28-16,-3 1 39 0,0 3-28 16,1-2 20-16,-2 4-22 0,-1-1 29 0,-1 0-26 15,1 0 31-15,-2 2-28 0,2-3 4 0,-6 3 0 16,6-1 20-16,-3-3-22 0,0 0 5 0,1 0-1 16,-1-1 3-16,0-7-2 0,1 12 0 0,-1-12 0 15,3 11 0-15,-3-11 1 0,1 8 5 0,-1-8-10 16,9 4-20-16,-9-4-36 0,0 0-42 0,17 0-93 15,-7-4-59-15,-4 0-55 0,3-2-135 0,0-3 75 16</inkml:trace>
  <inkml:trace contextRef="#ctx0" brushRef="#br0" timeOffset="98929.39">7500 6489 74 0,'0'0'409'15,"0"0"-95"-15,0 0-7 0,0 0-75 0,0 0-50 16,0 0-39-16,0 0-33 0,3-7-2 0,-3 7-46 15,0 0-24-15,0 0 24 0,0 0-39 0,5 8 24 16,-1-4-30-16,-2 2 38 0,2 2-35 16,1-1 20-16,4 3-22 0,-1 0 1 0,-2 2 2 15,2-1-8-15,1 0-4 0,-3 1 2 0,2-1-3 16,0-1 1-16,-2 0 1 0,4 1-4 0,-2-4 4 16,-2 3-4-16,3-5-3 0,0 0-17 15,-1 1-47-15,1-3-91 0,-9-3-113 0,20-1-328 16,-11-5-107-16</inkml:trace>
  <inkml:trace contextRef="#ctx0" brushRef="#br0" timeOffset="99129.09">7482 6385 391 0,'-15'2'464'0,"15"-2"-26"0,-9 1-59 0,9-1 13 15,0 0-44-15,-13 4-58 0,13-4-72 0,0 0-43 0,0 0-37 16,-14-3-16-16,14 3-36 0,0 0-14 16,0 0-43-16,0 0-36 0,-10-1-81 0,10 1-63 15,0 0-137-15,0 0-85 0,0 0-79 0,0 0-240 16,0 0-198-16</inkml:trace>
  <inkml:trace contextRef="#ctx0" brushRef="#br0" timeOffset="99346.34">7688 6536 275 0,'0'0'381'0,"0"0"-85"16,0 0 8-16,10 2-91 0,-10-2-18 0,0 0-67 15,8-4-24-15,-8 4-67 0,8-5-44 0,-8 5-79 16,7-5-54-16,-7 5-82 0,9-7-243 0,-5 2 53 16</inkml:trace>
  <inkml:trace contextRef="#ctx0" brushRef="#br0" timeOffset="99828.55">7839 6313 319 0,'0'0'379'0,"0"0"-101"0,-4-5 26 0,4 5-86 16,0 0-16-16,5-7-64 0,-5 7-5 0,5-9-55 16,-5 9-25-16,8-9-19 0,-8 9-7 0,9-8-12 15,-4 4 21-15,-5 4-40 0,14-5 25 0,-14 5-39 16,14 0 32-16,-14 0-30 0,18 3 28 0,-13 3-27 15,4 0 26-15,-1 1-33 0,-3 2 33 16,0 2-38-16,-1 0 39 0,0 2-30 0,-3-1 33 16,0 2-6-16,-1 2 2 0,0-4-28 0,0 0 30 15,0 3-28-15,-1-4 30 0,0 0-32 16,-2 0 33-16,3-1-25 0,0-2 27 0,0 0-39 16,0 0 44-16,0-8-33 0,0 11 27 0,0-11-34 15,3 9 37-15,-3-9-31 0,6 4 32 0,-6-4-34 16,14-1-12-16,-5-4-75 0,0-1-27 0,5 0-48 15,-1-4-47-15,1 2-272 0,-1-6 15 0</inkml:trace>
  <inkml:trace contextRef="#ctx0" brushRef="#br0" timeOffset="100911.29">8074 6085 437 0,'0'0'448'0,"0"0"-78"0,0 0-69 15,0 7-31-15,0-7-41 0,0 0-41 0,0 0-51 16,0 0-66-16,0 0-70 0,0 0-170 0,0 0-183 16,0 0-253-16,0 0-120 0</inkml:trace>
  <inkml:trace contextRef="#ctx0" brushRef="#br0" timeOffset="101095.18">8147 6062 34 0,'0'0'775'0,"-5"7"-168"0,5-7-83 0,-4 5-43 15,4-5-104-15,0 0 19 0,-4 5-126 0,4-5-5 16,0 0-127-16,0 0-38 0,0 0-142 0,-4 7-60 15,4-7-126-15,0 0-145 0,0 0-159 16,0 0-316-16,0 0-393 0</inkml:trace>
  <inkml:trace contextRef="#ctx0" brushRef="#br0" timeOffset="101245.61">8170 6083 274 0,'0'0'508'15,"0"0"-94"-15,0 0-70 0,0 0-44 0,0 0-50 16,0 0-56-16,0 0-68 0,0 0-92 0,0 0-125 16,0 0-135-16,0 0-125 0,0 0-203 15,0 0-67-15</inkml:trace>
  <inkml:trace contextRef="#ctx0" brushRef="#br0" timeOffset="103043.65">7884 5674 156 0,'0'0'391'0,"0"0"-55"0,-11 3-8 0,11-3-64 15,0 0 10-15,0 0-28 0,-11 1-50 0,11-1-17 16,0 0-51-16,0 0-10 0,0 0-34 0,0 0-5 15,0 0-26-15,0 0-3 0,0 0-31 0,0 0 6 16,-8-4-24-16,8 4 14 0,9-3-19 0,-9 3 22 16,18 0-29-16,-4 0 18 0,4 0-19 0,1 3 24 15,4 5-23-15,4-2 19 0,1 6-21 0,8 6 18 16,-3 1-17-16,-1 3 22 0,4 4-14 16,-3 3 7-16,4 8-7 0,-1 1-2 15,-3 0 5-15,-5-3 2 0,-1 2 1 0,-3-1 3 0,-2 1 15 16,-3-2-22-16,-1 5 18 0,-4-4-19 15,-5 1 20-15,0-4-17 0,-4-1 13 0,-2 1-16 16,-3-4 16-16,-4 2-16 0,-1 1 16 0,-3-2-15 16,-1 0-1-16,-1-1 0 0,-4-1 18 0,4 0-12 15,-7-2-4-15,3-3-2 0,0 3-14 0,1-4-29 16,2-3-103-16,-2 0 2 0,0-2-75 0,3 2-51 16,0-3-65-16,-2 0-233 0,6-1-87 0</inkml:trace>
  <inkml:trace contextRef="#ctx0" brushRef="#br0" timeOffset="168392.17">3560 12735 224 0,'0'0'361'0,"-9"-7"-85"0,9 7 24 15,-5-2-53-15,5 2 10 0,0 0-69 16,-6-4-12-16,6 4-51 0,0 0-7 0,-7-4-38 16,7 4 13-16,0 0-40 0,0 0 15 0,0 0-25 15,-6-3 11-15,6 3-30 0,0 0 7 0,0 0-28 16,0 0 18-16,0 0-27 0,0 0 20 0,0 0-29 15,0 0 17-15,-9 3-18 0,9-3 22 0,-1 9-18 16,-2 2 25-16,3 0-21 0,-1 5 21 0,-2 1-32 16,3 1-30-16,-1 0-34 0,0 0-33 0,-2-1-38 15,2 1-60-15,-2-2-65 0,2 1-289 0,-3-4-82 16</inkml:trace>
  <inkml:trace contextRef="#ctx0" brushRef="#br0" timeOffset="168742.26">3285 12731 569 0,'-6'-8'402'0,"2"0"-53"0,2 0-74 0,-1 2-6 15,-1-2-69-15,4 0-21 0,0 1-69 0,0-4-16 16,3-3-57-16,1 1 1 0,1-1-43 0,5-3 11 15,0-2-40-15,4 2-15 0,0 2-8 16,4 1 5-16,-1 3-33 0,-1-1 30 0,5 7-29 16,-3 1 35-16,1 3-17 0,-4 2 26 0,4 3-13 15,-2-1 29-15,-2 4-17 0,2 2 26 0,-4-3-14 16,-2 3 27-16,-2 0-11 0,0 3 40 0,-4 1-13 16,-1-3 52-16,-4 5-16 0,0-2 35 0,-4 0-12 15,-1 2 40-15,0 0-21 0,-1-1 11 0,-2-1-29 16,0 0 7-16,-2 0-18 0,1-3-3 0,0 2-30 15,0-3 8-15,2 0-35 0,-1-3 15 16,0 2-46-16,-2-4-16 0,5-1-72 0,5-3-33 16,-10 5-72-16,10-5-24 0,-12 5-93 0,12-5-171 15,-6-6-5-15</inkml:trace>
  <inkml:trace contextRef="#ctx0" brushRef="#br0" timeOffset="169063.27">3839 12235 464 0,'2'-7'397'0,"1"-1"-62"0,-3 8-43 16,1-6-26-16,-1 6-37 0,4-7-44 0,-4 7-40 15,0 0-39-15,0 0-22 0,0 0-20 0,0 0-61 16,0 11 53-16,-1 3-11 0,-2 6-9 0,2 4 11 16,-2 9-24-16,3 6 11 0,-1 8-22 0,2 1 14 15,2 6-22-15,1-3 21 0,2-2-22 16,-1 0 1-16,4-3-1 0,0-2-6 0,0-3-52 16,4-5 61-16,-3-5-8 0,-1-4-29 0,5-4-42 15,-4-4-64-15,3-2-66 0,1-5-83 0,-2-4-82 16,3-5-174-16,-5-2-51 0</inkml:trace>
  <inkml:trace contextRef="#ctx0" brushRef="#br0" timeOffset="170108.18">4023 12498 10 0,'0'0'116'15,"0"0"18"-15,0 0-10 0,0 0 9 0,0 0-10 16,0 0 16-16,0 0-9 0,0 0 33 0,0 0-22 16,0 0 20-16,0 0-32 0,0 0 27 0,0 0-43 15,0 0-8-15,0 0-14 0,0 0-18 0,0 0-15 16,0 0-18-16,2-6-6 0,-2 6 1 0,0 0 0 16,13 3-4-16,-4 0-10 0,4-1-3 0,2 5-2 15,6 2-7-15,-1 1 2 0,3 2-5 0,4 2-14 16,-3 0-19-16,2-3 4 0,-2 4-56 15,-2-2 0-15,-2-3-19 0,-1 2 13 0,-2-2-54 16,1-2-32-16,-5-3-49 0,-2 5-230 0,-2-6 75 16</inkml:trace>
  <inkml:trace contextRef="#ctx0" brushRef="#br0" timeOffset="170344.64">4245 12438 187 0,'-9'-7'409'0,"9"7"-98"0,-5-5-56 0,5 5-51 0,0 0-30 15,0 0-28-15,-14 6-2 0,10 2-40 0,0 1 12 16,-2 3-50-16,2 5-8 0,-1 2-11 16,1 1 4-16,2 6-14 0,-1 0-11 0,-1 0-2 15,3 5-15-15,-2-5-2 0,3 3-5 0,-1-4-76 16,1 0 20-16,0-3-36 0,0-2-38 0,0-3-44 15,0 0-51-15,0-6-49 0,1 3-159 0,-1-8 99 16</inkml:trace>
  <inkml:trace contextRef="#ctx0" brushRef="#br0" timeOffset="170624.46">4321 12196 480 0,'0'0'489'0,"2"-13"-113"0,-2 13-90 15,0-7-53-15,0 7-51 0,5-7-34 0,-5 7-39 16,3-7-27-16,-3 7-21 0,0 0-12 0,0 0-11 16,15 1-13-16,-6 5-54 0,1 2 62 0,3 3-73 15,1 2 74-15,-1 4-11 0,5 5-7 0,-4 2 2 16,1 3-8-16,-1-1-2 0,-1 1 17 0,1-1-22 15,-5 3 20-15,4-2-23 0,-4 2 19 16,-3-2-26-16,-2 0 21 0,1-2-35 0,-5-1-31 16,3 2-49-16,-6-1-59 0,3-2-56 0,-2 0-70 15,-2-1-56-15,0-6-139 0,-1 0 33 0</inkml:trace>
  <inkml:trace contextRef="#ctx0" brushRef="#br0" timeOffset="171007.12">4889 12343 725 0,'0'0'602'0,"0"0"-94"0,0 0-146 16,0 0-10-16,7 3-90 0,-7-3 28 0,0 0-105 15,0 0 15-15,6-3-89 0,-6 3 25 0,15-11-79 16,-3 5 29-16,1-2-114 0,2-1-11 0,3 2-129 16,-3-3-17-16,4 2-118 0,-2 0-37 0,-2 2-54 15,1-1-374-15,-1 1-282 0</inkml:trace>
  <inkml:trace contextRef="#ctx0" brushRef="#br0" timeOffset="171211.14">5009 12473 115 0,'-2'8'562'16,"-3"-2"-132"-16,2 1-59 0,3-7-10 0,-5 7 13 15,5-7-18-15,-1 8-36 0,1-8-102 0,0 0 6 16,-3 6-97-16,3-6 29 0,0 0-81 0,0 0 41 16,7 2-66-16,-7-2 36 0,12-1-61 0,-4-3 34 15,4 1-96-15,0-5-1 0,1 4-73 0,1-3-72 16,0 0-76-16,-1 2-70 0,1-1-50 0,0-2-61 15,0 2-273-15,-1 0-222 0</inkml:trace>
  <inkml:trace contextRef="#ctx0" brushRef="#br0" timeOffset="173189.92">6149 12120 93 0,'0'0'433'0,"-2"-9"-80"0,2 9-85 15,-4-8 50-15,4 8-107 0,-1-6 32 0,1 6-48 16,0 0-42-16,-3-8-40 0,3 8-34 16,0 0-23-16,0 0-12 0,0 0-58 0,8 6 51 15,-8-6-60-15,6 12 55 0,-1 1-53 0,2 1 7 16,-1 4 55-16,3 1-56 0,-4 1 51 0,3 3-9 16,-2-2-18-16,-2 1-59 0,5-2-57 0,-5 1-39 15,0-4-53-15,-2-2-36 0,2 2-44 0,-1-6-234 16,-1 0-11-16</inkml:trace>
  <inkml:trace contextRef="#ctx0" brushRef="#br0" timeOffset="173473.93">6015 12130 182 0,'-6'-14'380'0,"2"1"-53"0,-1-4-1 0,2 5-61 16,1-4-23-16,-1 3-38 0,3-3-38 0,4-1-35 15,-3 2-28-15,3-2-23 0,1 0-17 0,4 0-15 16,1 0-12-16,1 2-3 0,0 0-9 0,-1 4-7 16,3 0-13-16,0 4 0 0,0-1-5 0,-2 4-1 15,3 1-2-15,-1 2-4 0,0 4 2 16,-2-1 25-16,2 2-31 0,0 5 4 0,-4-1 1 0,0 2 3 16,0 0 3-16,-4 1-3 0,-1-3 10 0,-2 4 6 15,-2-1 8-15,0-1 2 0,0 1-3 16,-2 0 0-16,-1 0-2 0,-2-1-4 0,1 1-59 15,-2-3 59-15,2 3-62 0,-1-6 35 0,1 2-112 16,0-1-41-16,4-6-106 0,-9 7-107 0,9-7-147 16,0 0-28-16</inkml:trace>
  <inkml:trace contextRef="#ctx0" brushRef="#br0" timeOffset="173739.92">6397 11722 154 0,'4'-12'553'0,"-1"4"-176"0,-3 8 29 0,2-12-67 16,-2 12 60-16,3-11-98 0,-3 11-3 0,1-9-108 15,-1 9 6-15,0 0-96 0,0-8 26 0,0 8-75 16,0 0 38-16,-4 11-65 0,4 1 42 0,-2 7-58 16,-1 5 46-16,-1 8-58 0,4 4 48 0,-1 8-34 15,2 3 14-15,-1 0-38 0,4 2 5 0,4-2 50 16,-2 1-64-16,4-5 49 0,-2 0-62 0,5-2 60 15,1-6-60-15,-1-5 17 0,1-5-118 0,0-1-5 16,1-3-64-16,-1-8-111 0,4-1-96 0,-4-7-392 16,0 0-333-16</inkml:trace>
  <inkml:trace contextRef="#ctx0" brushRef="#br0" timeOffset="180438.29">6677 11897 117 0,'0'0'318'0,"0"0"-58"0,0 0-37 0,0 0-29 16,0-6-22-16,0 6-33 0,0 0-30 0,0 0-16 15,0 0-24-15,3-6-12 0,-3 6-8 0,0 0-8 16,0 0-8-16,2-6-10 0,-2 6 23 0,0 0-42 15,7-3-1-15,-7 3-10 0,0 0 2 0,0 0 1 16,11 1-4-16,-11-1 16 0,9 3-15 0,-4 4-1 16,-1-1-6-16,1 0 2 0,-1 5 2 15,0-2 1-15,-2 3-1 0,2 0 2 0,-4 1 1 16,4 1 2-16,-4-2-3 0,0-2-18 0,0 3 32 16,0-4-24-16,0 2 30 0,0-1-18 0,0-4 38 15,0 3-25-15,0-9 58 0,-1 13-27 0,1-7 73 16,0-6-58-16,-3 9 60 0,3-9-71 0,-1 7 49 15,1-7-75-15,0 0 50 0,0 0-75 0,0 0 29 16,-9-10-72-16,9 4 31 0,0 0-58 0,0-6 46 16,4 1-5-16,-2 0 6 0,-2 0 4 15,4-2 24-15,0-1-27 0,-1 3 3 16,-2-2-1-16,3 2 9 0,-3 0 4 0,2 0 4 16,-1 2 3-16,-2-2 13 0,3 5-4 0,-2-2 6 15,-1 8-10-15,0-10 3 0,0 10 2 0,0-11-1 16,0 11 3-16,4-7-6 0,-4 7-1 0,0-9 0 15,0 9 0-15,0 0-3 0,0 0 3 0,0-5 1 16,0 5 1-16,0 0 2 0,0 0-1 0,0 10 3 16,0-10 2-16,1 12-1 0,0-2 11 0,-1 0 0 15,4 1-10-15,-1 2-2 0,-1-1 5 0,2 4-1 16,0-2-42-16,4-1 49 0,-2 0-36 0,2 3 41 16,-2-5-42-16,2 0 42 0,2 0-38 15,-2-1 40-15,1-1-56 0,1-2-5 0,-1 0-59 16,0 0-45-16,0-3-51 0,-2-3-275 0,-7-1 45 15</inkml:trace>
  <inkml:trace contextRef="#ctx0" brushRef="#br0" timeOffset="180706.75">6998 11969 338 0,'0'0'281'0,"0"0"-46"0,0 0-33 16,0 0-38-16,0 0-45 0,0 0-22 15,0 0-19-15,0 0-11 0,0 0-3 0,0 9 3 16,0-9-10-16,1 13-7 0,2-4-8 0,-2 0-9 16,-1 2-5-16,4 0-40 0,-3 3 47 0,3-4-48 15,-3 2 43-15,3-1-46 0,-1-3 31 0,-1 3-38 16,2-3 34-16,-1 1-54 0,-1-3-16 0,2-1-33 15,1 1-35-15,-5-6-61 0,5 6-266 0,-5-6 69 16</inkml:trace>
  <inkml:trace contextRef="#ctx0" brushRef="#br0" timeOffset="180888.01">6906 11862 149 0,'-8'-4'534'0,"8"4"-119"0,-6-4-67 0,6 4-18 16,-8-5-35-16,8 5-55 0,-7-4-60 0,7 4-47 16,-4-5-48-16,4 5-72 0,0 0-79 15,-7-4-82-15,7 4-93 0,0 0-85 0,0 0-283 16,3-8-122-16</inkml:trace>
  <inkml:trace contextRef="#ctx0" brushRef="#br0" timeOffset="182553.49">7137 11335 375 0,'-1'-6'302'0,"1"6"-22"0,-4-12-11 16,4 12-52-16,0-10-30 0,0 10-36 0,-1-10-36 16,1 10-33-16,-4-5-25 0,4 5-12 0,0 0-10 15,0 0-16-15,0 0-2 0,8 12 1 16,-3 1-52-16,1 8 65 0,3 7-45 0,5 10 59 15,-1 5-57-15,1 5 74 0,0 10-3 0,5 0-11 16,-3 2-9-16,0 1-10 0,2 1-56 0,-1-3 60 16,-3-1-54-16,1 1 5 0,-2-11 54 0,-2-1-62 15,2-1 59-15,-4-3-62 0,1-3 61 0,-1-8-8 16,-1-3-3-16,-3-4-8 0,3-4-3 0,-3-3-13 16,-1-5-47-16,1 2-46 0,-4-5-101 0,3-4-129 15,-4-6-258-15,0 0-96 0</inkml:trace>
  <inkml:trace contextRef="#ctx0" brushRef="#br0" timeOffset="184687.33">7461 11624 323 0,'-7'-5'328'15,"7"5"-2"-15,0 0-63 0,0 0 40 0,-5-6-91 16,5 6 31-16,0 0-96 0,0 0 26 0,0 0-85 15,-1-8 27-15,1 8-74 0,0 0 35 0,0 0-62 16,1-9 42-16,-1 9-63 0,5-3 53 0,-5 3-69 16,7-5-3-16,-7 5 4 0,10-4 2 0,-10 4-5 15,0 0 2-15,15 2 50 0,-15-2-57 0,12 7 55 16,-6-2-58-16,-1 4 58 0,0 0-59 0,-1 3 58 16,1 2-59-16,-2 0 58 0,-2 1-4 0,-1 1-3 15,0-3-3-15,0-1-3 0,0 3-2 16,-4-3-1-16,4-1-37 0,-1 0 47 0,-3-2-3 15,4 0 3-15,-1-2 1 0,1-7-34 0,-3 13 76 16,3-13-51-16,0 7 55 0,0-7-69 0,0 0 33 16,0 0-77-16,0 0 33 0,-1-10-70 0,2 0 49 15,3 0-68-15,0-4 58 0,1-1-45 0,0 1 50 16,0-1-35-16,2-1 54 0,-2 1-34 0,0-2 63 16,0 3-41-16,0 0 7 0,-1 0 11 0,-3 3 16 15,3 2 16-15,-4-1 11 0,4 2 16 0,-3 0 4 16,-1 8-1-16,0-11-9 0,0 11-5 0,3-10-7 15,-3 10-4-15,-3-6-7 0,3 6-5 16,0 0 1-16,-5 4-3 0,5 3 49 0,-4-1-54 16,3 3 47-16,-2 3-62 0,3 0 55 0,-1 0-61 15,2 2 56-15,-1-1-7 0,3 2-7 0,-2-1-3 16,3 1-10-16,1-2 6 0,2-1-2 0,-1 2-3 16,3-4-2-16,-3-1-1 0,3 1-15 0,3-4-48 15,-3 0-97-15,1-2-33 0,1-2-82 0,0 0-78 16,-11-2-193-16,21-3-47 0</inkml:trace>
  <inkml:trace contextRef="#ctx0" brushRef="#br0" timeOffset="185238.81">7822 11700 271 0,'0'0'357'0,"0"0"-78"0,0 0-43 16,0 0-53-16,0 0-25 0,0 0-24 0,0 0-26 16,-9 7 5-16,9-7-17 0,-2 13-16 0,-1-6-15 15,1 3-11-15,2-3-17 0,-3 5-5 0,3-4-8 16,0 2-3-16,3 0-6 0,-1 0-10 0,1-2 8 15,-1 0-3-15,2-2 0 0,0 0-2 0,0-1 1 16,1-1 3-16,-5-4-3 0,13 3 1 16,-13-3 0-16,11 0 0 0,-11 0-1 0,17-6-1 15,-11 1 17-15,1-1-11 0,-1 1 6 0,-1-2 0 16,0 0-1-16,-1-3-2 0,-3 3 6 0,3-4-5 16,-4 3-1-16,0 0-11 0,-1-2-50 0,-2 3 64 15,1-3-55-15,-3 3 59 0,0-1-60 0,-2 1 55 16,2 1-55-16,-3-2 63 0,2 5-66 0,-3-2 61 15,3 0-63-15,-1 0 60 0,1 2-77 0,6 3 21 16,-13-3-99-16,13 3-44 0,-13-2-62 0,13 2-57 16,0 0-176-16,-12 1 38 0</inkml:trace>
  <inkml:trace contextRef="#ctx0" brushRef="#br0" timeOffset="187603.02">8017 11536 19 0,'0'0'92'0,"0"0"-14"0,0 0 12 16,0 0 9-16,0 0 3 0,0 0 6 0,0 0 3 15,0 0 2-15,0 0 6 0,0 0-5 0,0 0 9 16,1-8-24-16,-1 8 14 0,0 0-30 0,0 0 40 16,0 0-53-16,0 0 42 0,0 0-56 0,0 0 53 15,0 0-60-15,0 0 55 0,0 0-83 0,0 0 70 16,0 0-64-16,0 0 67 0,0 0-70 0,0 0 63 16,0 0-52-16,0 0 57 0,0 0-57 0,0 0 52 15,0 0-66-15,0 0 44 0,-4-5-59 16,4 5 51-16,0 0-60 0,0 0 57 0,0 0-63 15,0 0 59-15,0 0-54 0,0 0 63 0,0 0-70 16,0 0 58-16,-1-7-59 0,1 7 54 0,0 0-57 16,0 0 54-16,0 0-51 0,0 0 46 0,0 0-55 15,0 0 56-15,0 0-59 0,0 0 57 0,0 0-56 16,0 0 53-16,0 0-62 0,0 0 52 0,0 0-57 16,0 0 46-16,0 0-52 0,0 0 53 0,0 0-52 15,0 0 52-15,0 0-51 0,1 7 56 0,-1-7-53 16,5 10 59-16,0-3-58 0,-5 2 58 0,4 0-79 15,-3 4 20-15,-1 0-61 0,0-1-89 0,0 2-23 16,-1 3-61-16,-3-3-32 0,4 1-253 16,-2-2-68-16</inkml:trace>
  <inkml:trace contextRef="#ctx0" brushRef="#br0" timeOffset="188187.03">8057 11292 178 0,'0'-6'372'0,"0"6"-84"0,0 0-39 16,0-11-37-16,0 11-41 0,3-5-18 0,-3 5-44 15,4-5-20-15,-4 5-28 0,0 0-17 0,0 0-7 16,13 0-5-16,-13 0-12 0,11 5-5 0,-6 0-4 16,0 1-4-16,-1 2 0 0,3-1-35 15,-5 2 40-15,6 1-36 0,-6 2 42 16,2-1-38-16,-1 0 48 0,-2-1-39 0,0 0 51 15,-1-2-44-15,3-1 64 0,-2-1-60 0,-1 2 19 16,3-2 11-16,-3-6 25 0,1 8 33 0,-1-8 34 16,1 8-15-16,-1-8 48 0,0 0-82 0,0 0 7 15,0 0-99-15,0 0 31 0,4-11-77 0,0 6 32 16,-3-7-79-16,2 1-3 0,-2-3-1 0,0-1 12 16,3 1 19-16,-4 0 11 0,4 0 19 0,-3 0 11 15,-1 5 15-15,0-3 13 0,0 2 26 0,0 0 19 16,0 3 1-16,0-1 5 0,0 2 6 0,0 6-2 15,0-13-10-15,0 13-21 0,0-7-1 0,0 7-1 16,0 0 0-16,0 0-3 0,0 0 3 16,0 0 1-16,0 12-3 0,0-4-1 0,3 0-46 15,-2 4 53-15,2-1-44 0,-1-1 57 0,1 2-55 16,2-2 54-16,-3 2-45 0,2 1 57 0,3-1-62 16,-1 1 49-16,-1-2-67 0,0-2-43 0,3-1-29 15,-2 1-50-15,-2-3-66 0,4 2-256 0,-2-4 23 16</inkml:trace>
  <inkml:trace contextRef="#ctx0" brushRef="#br0" timeOffset="188376.03">8330 11343 52 0,'2'-7'422'0,"-2"7"-125"0,0 0 1 0,0 0-92 15,4-6-1-15,-4 6-87 0,0 0 30 0,0 0-84 16,0 0 44-16,5 4-72 0,-5-4 46 0,5 8-60 15,-5-8 45-15,4 10-59 0,1-1-9 0,-2-1 0 16,2 3 1-16,-3-2 3 0,2 3-13 0,0-1-45 16,0 1-54-16,0-1-64 0,-3-2-55 0,4 2-262 15,-2-4 22-15</inkml:trace>
  <inkml:trace contextRef="#ctx0" brushRef="#br0" timeOffset="188640.03">8433 11209 156 0,'0'0'488'0,"0"0"-33"15,0 0-66-15,0-7-48 0,0 7-46 0,0 0-63 16,0 0-53-16,0 0-47 16,0 0-90-16,0 0-105 0,0 0-126 0,0-6-104 15,0 6-392-15,0 0-193 0</inkml:trace>
  <inkml:trace contextRef="#ctx0" brushRef="#br0" timeOffset="188770.03">8543 11141 176 0,'0'0'564'0,"0"0"-102"16,0 0-48-16,0 0-32 0,0 0-46 0,0 0-78 15,0 0-55-15,0 0-60 0,4-5-101 16,-4 5-113-16,0 0-124 0,0 0-137 0,6-7-424 16,-6 7-269-16</inkml:trace>
  <inkml:trace contextRef="#ctx0" brushRef="#br0" timeOffset="188940.03">8672 11067 282 0,'0'0'621'0,"0"0"-100"16,0 0-53-16,0 0-27 0,0 0-60 0,0 0-112 16,0 0-4-16,0 0-109 0,0 0-41 15,0 0-123-15,0 0-129 0,0 0-137 16,0 0-144-16,0 0-428 0,4-4-389 0</inkml:trace>
  <inkml:trace contextRef="#ctx0" brushRef="#br0" timeOffset="189086.02">8737 10991 353 0,'0'0'431'0,"0"0"-78"0,0 0-60 16,-5-3-58-16,5 3-53 0,0 0-60 0,0 0-124 15,0 0-148-15,0 0-155 0,0 0-170 0,0 0 39 16</inkml:trace>
  <inkml:trace contextRef="#ctx0" brushRef="#br0" timeOffset="189591.03">8822 10848 543 0,'0'0'455'0,"0"0"-10"0,5-8-112 0,-5 8 11 0,0 0-109 15,2-6-9-15,-2 6-95 0,4-7 21 16,-4 7-85-16,9-4 33 0,-9 4-70 0,9 0 33 16,-9 0-58-16,14 0 44 0,-14 0-60 0,13 8 46 15,-4-2-59-15,-4 1 61 0,0 6-13 0,0-1-2 16,-1 2-5-16,-1 2-6 0,-1 1-1 15,-2-4-4-15,0-2 1 0,0 1-1 0,0 1 2 0,0-3 1 16,0 1 4-16,0-3 3 0,0 1 5 0,-1-1 13 16,1-2 14-16,0-6 19 0,0 12 12 0,0-12 11 15,0 6-46-15,0-6 36 0,0 0-75 16,0 0 24-16,0 0-81 0,5-6 38 0,0 1-45 16,-1-7-25-16,2-2-29 0,1 0-17 0,-1-4-48 15,4-1 78-15,-2 0-37 0,0 0 83 0,-2 1-43 16,0 2 23-16,2 1 17 0,-3-1 23 0,-1 5 19 15,0-3 15-15,0 1 13 0,1 6 22 0,-3-3 8 16,1 3 1-16,-3 7-1 0,1-14-5 0,-1 14-8 16,3-8-8-16,-3 8 46 0,0 0-65 0,-3-7 54 15,3 7-65-15,-4 6 51 0,3 0-57 0,-4 1 54 16,4 4-57-16,-3 0 52 0,3 4-8 0,-2 1-4 16,2 0-6-16,1 3 3 0,0-1-6 0,0 0-3 15,1-1-5-15,2-1-4 0,-1 0 0 16,2-4-6-16,2 3-16 0,-2-1-27 0,1-6-38 0,-1 4-47 15,4-7-73-15,-2 3-77 0,2-3-89 0,-8-5-298 16,14 5-175-16</inkml:trace>
  <inkml:trace contextRef="#ctx0" brushRef="#br0" timeOffset="189874.03">9214 10834 128 0,'0'0'396'0,"0"-11"-18"15,0 11-93-15,0 0-15 0,0-6-38 16,0 6 15-16,0 0-108 0,0-8 23 0,0 8-88 16,0 0 29-16,0 0-74 0,0 0 45 0,0 0-69 15,0 9 62-15,0-4-73 0,0 5 55 0,0-3-65 16,3 6 54-16,-2-1-58 0,0 1 58 0,-1 0-10 15,3 1-7-15,-2-2-3 0,4 2-4 0,-4-3-1 16,3 1-4-16,0-2-7 0,-3-1-2 0,6 0-26 16,-3-2-66-16,-4-7-105 0,12 5-81 0,-12-5-125 15,12-2-153-15,-6 0-68 0</inkml:trace>
  <inkml:trace contextRef="#ctx0" brushRef="#br0" timeOffset="190055.03">9247 10677 476 0,'-10'-6'496'16,"10"6"-48"-16,-8-8 28 0,8 8-62 15,-10-7 15-15,10 7-88 0,-6-5-49 0,6 5-55 16,-7-4-50-16,7 4-39 0,-5-6-33 0,5 6-26 16,0 0-33-16,-5-7-63 0,5 7-34 0,0 0-143 15,0 0-54-15,-5-3-128 0,5 3-11 0,0 0-16 16</inkml:trace>
  <inkml:trace contextRef="#ctx0" brushRef="#br0" timeOffset="190271.03">9362 10774 331 0,'0'0'426'0,"9"4"-19"15,-9-4-110-15,9-2 40 0,-9 2-84 0,9-6 14 16,-9 6-114-16,13-5 14 0,-3 2-85 0,-1-3 16 16,0-2-102-16,4 5-44 0,-2-4-59 0,1 1-40 15,-1 2-34-15,-2 0-54 0,3 0-36 16,-2-1-298-16,-1 1-86 0</inkml:trace>
  <inkml:trace contextRef="#ctx0" brushRef="#br0" timeOffset="190470.03">9591 10656 47 0,'0'0'427'0,"0"0"-11"0,0 0-99 0,4-5-12 15,-4 5 51-15,0 0-100 0,0 0 5 0,0 0-108 16,0 0 12-16,0 0-84 0,0 0 27 16,0 0-74-16,0 0 42 0,0 0-61 0,0 0 42 0,6 7-53 15,-3-2 45-15,-2 2-60 0,4 0 53 16,-1 4-69-16,0-2-8 0,1 5-130 0,0-1-18 15,0 0-70-15,-1-1-64 0,0 1-57 0,0-3-189 16,1 1-77-16</inkml:trace>
  <inkml:trace contextRef="#ctx0" brushRef="#br0" timeOffset="191202.39">9283 10001 109 0,'13'2'274'0,"1"1"-26"16,5 1-14-16,4 1-17 0,5 7-32 16,8 5-34-16,1 2-22 0,0 5-17 0,10 8-19 15,-3 7-11-15,-2 4 29 0,0 4-44 0,-5 4-46 16,-2 5 70-16,-6 4-58 0,-1 4-11 0,-5 1 55 16,-5 4-58-16,-1 0 52 0,-8 0-17 0,-7 3-4 15,-3 0-10-15,-7-1-70 0,-7-3 66 0,-3 1-75 16,-9-2-32-16,-5-3-75 0,-5-3-113 0,-6-1-364 15,-7 1-134-15</inkml:trace>
  <inkml:trace contextRef="#ctx0" brushRef="#br0" timeOffset="206297.1">13323 12499 185 0,'-4'-12'365'0,"4"12"-70"0,0-7-21 16,0 7-10-16,0-8-65 0,0 8 54 0,-4-11-34 15,4 11-30-15,0 0-45 0,0-6-32 0,0 6-25 16,0 0-19-16,-1-9-14 0,1 9-22 0,0 0 8 16,0 0-25-16,-1-6-10 0,1 6 5 15,0 0-3-15,0 0-2 0,0 0-4 0,0 11 1 0,1-3-2 16,-1 2 2-16,0 2-1 0,0 2 2 15,1 2 0-15,-1 2-2 0,0 2 0 0,0-2 0 16,0 2 1-16,0-1-2 0,0-1-3 0,-1-1 19 16,1-3-18-16,0 0 0 0,-1-1 2 0,1-3 3 15,0 2 0-15,0-3 6 0,0-1-6 0,-2-2 3 16,4 2 4-16,-4-2 2 0,2-6-8 0,0 10-29 16,0-10-9-16,0 0-7 0,0 0 0 15,0 0-1-15,-7-7-2 0,7 7-13 0,-4-9-6 0,1-2 2 16,-1 2-5-16,3-2 3 0,-4-4-3 15,4 3 7-15,-2-5 8 0,1 1 7 0,-1-1 2 0,3 0 22 16,0-1-7-16,-1 2 7 0,1-1 3 16,0 4 5-16,0 0 5 0,0-2 7 0,0 2 5 15,1 2 3-15,-1-2-35 0,3 4 42 16,-1-3-38-16,1 4 38 0,-2-2-37 0,4 3 39 16,-4-2-35-16,3 4 47 0,1 0-46 0,-1-1 37 15,3 2-42-15,-7 4 62 0,12-2-54 0,-12 2 47 16,17 2-47-16,-7 4 55 0,-1 0-48 0,0 2 54 15,4 4-53-15,-2 4 56 0,1-1-59 0,-1 0 53 16,1 4-7-16,-2-1-9 0,0 2-6 0,-1 0-4 16,0 0-9-16,3-2 3 0,-5 2-53 15,1-4 58-15,-3-1-54 0,3 2 59 0,-3-5-76 16,-1-1 6-16,-2 0-48 0,2-2-43 0,-1 0-27 16,-1-1-27-16,0-1-84 0,-2-7-134 0,0 8 128 15</inkml:trace>
  <inkml:trace contextRef="#ctx0" brushRef="#br0" timeOffset="207413.32">13360 12678 93 0,'0'0'319'0,"-8"-7"-61"0,8 7-26 0,0 0-31 16,-9-4-28-16,9 4-39 0,0 0-24 15,-5-5-22-15,5 5-21 0,0 0-12 0,0 0-26 16,0 0-5-16,0-9-7 0,0 9-5 0,5-6 1 15,-5 6-2-15,12-10-4 0,-3 5 1 16,0-1-3-16,2-2 1 0,1 0 5 0,2-1-1 16,0 0-11-16,0 1-3 0,1-1-1 0,-1 1-4 15,0 0-1-15,2 1-2 0,-4-1 3 0,1 0 1 16,1 3 2-16,-2-5-1 0,-2 6 5 0,0 1 1 16,-2-2 0-16,-2 0 0 0,2 1 3 0,-8 4 1 15,11-3 24-15,-11 3-29 0,11-5 19 0,-11 5-14 16,0 0 8-16,11 0 4 0,-11 0 18 0,8 5 15 15,-8-5 5-15,6 8-3 0,-2-1-3 16,-3-1 1-16,3 4-7 0,0-2-13 0,-1 4-4 0,-1-5-4 16,1 5-9-16,2-4 1 0,-3 2-4 15,1-2-2-15,1 1-1 0,-2-1 1 0,1-3-5 16,-2 2-1-16,-1-7 0 0,5 8-1 0,-5-8 3 16,9 7 1-16,-9-7 9 0,0 0-11 0,13 0 0 15,-13 0-4-15,10-7 13 0,-10 7-14 0,10-7-1 16,-3 0-7-16,-5 1-10 0,5 0 11 0,-3-3-1 15,1 4 6-15,-2-1 7 0,1 0 1 0,-1 1 6 16,-3 5 4-16,5-7 5 0,-5 7 0 0,5-10-3 16,-5 10-3-16,0 0-4 0,5-6 5 0,-5 6-15 15,0 0 0-15,4-6 2 0,-4 6 0 16,0 0 3-16,0 0-2 0,10 5 0 0,-10-5 12 16,7 6-10-16,-7-6 1 0,9 4-5 0,-9-4-1 15,10 8-1-15,-10-8 4 0,11 5 3 0,-11-5 1 16,13 3-8-16,-13-3 0 0,13 0-2 0,-13 0 22 15,15-4-41-15,-5 0-3 0,-2-4 1 16,0 2 4-16,1-3 10 0,-2 0 0 0,2-2-4 16,-2 1-3-16,-1-3 3 0,-2 1 14 0,2 0-50 15,-2-2 52-15,0 3-37 0,-3 0 48 0,2-3-44 16,-3 4 49-16,1-3-42 0,-1 2 56 0,0 1-37 16,0 2 56-16,0-1-44 0,0 1 63 15,0 1-64-15,0 0 57 0,0 7-69 0,0-12 55 16,0 12-65-16,0-7 57 0,0 7-71 0,0-8 58 15,0 8-57-15,0 0 65 0,0 0-58 0,5 8 57 16,-3-3-63-16,0 6 59 0,-2-1-2 0,5 4-5 16,-2 1-10-16,-1 0-3 0,-2 2-1 0,4-2 2 15,-4 1-5-15,4 1 3 0,-3-4-1 0,-1 1-2 16,0-3 0-16,3 2-2 0,-3-5 3 0,1 2 4 16,-1-3 10-16,0 0 8 0,0-7 0 0,-1 12-4 15,1-12-8-15,-3 6-8 0,3-6-5 0,0 0 0 16,0 0-9-16,-9-6 0 0,9 6-8 0,-2-7-5 15,0-3 2-15,2 5 7 0,0-4 1 16,0 1 11-16,0-3 10 0,3 3-33 0,-2-5-44 16,3 5 70-16,1-3-57 0,-1 2 57 0,1-1-52 15,-1 2 63-15,2 1-57 0,1-1 75 0,-1 2-73 16,1 1 66-16,-1-1-65 0,0 3 60 0,2-1-51 16,0 1 56-16,-8 3-54 0,14 0 50 0,-14 0-54 15,11 4 57-15,-11-4-57 0,13 6 60 0,-4 1-7 16,-3 1-5-16,-2-3-6 0,0 4 2 0,1-2-3 15,3 5-2-15,-6-6-3 0,2 4 0 16,1-2 0-16,-1 1-2 0,-1-2 4 0,1-2-3 16,-2 1-1-16,3 0-2 0,-2 0 14 0,-3-6-8 15,6 8-1-15,-6-8-2 0,9 4-3 16,-9-4 1-16,0 0 7 0,15 0-1 0,-15 0 6 16,12-4-1-16,-12 4 7 0,10-7 1 0,-2 5 6 15,-3-3 1-15,-1-2 5 0,1 1 6 0,-1 0-43 16,-2-3 61-16,1 2-55 0,-2 0 58 0,-1-2-55 15,3 3 62-15,-6-4-41 0,3 4 59 0,-2-2-68 16,-1-1 49-16,-2 2-63 0,0-2 45 0,-2 4-53 16,0-3 47-16,-1 3-57 0,0 0 48 0,1 1-61 15,-5 1 49-15,3-2-86 0,0 3 20 0,9 2-104 16,-19-2-1-16,19 2-53 0,-15 3-61 0,6-1-60 16,0 2-256-16,1 1-95 0</inkml:trace>
  <inkml:trace contextRef="#ctx0" brushRef="#br0" timeOffset="207796.94">14262 12340 130 0,'0'0'458'0,"0"0"-52"0,0 0-137 0,3-10-39 0,-3 10-41 15,0 0-37-15,0 0-38 0,2-5-16 16,-2 5-26-16,0 0-14 0,10-7-13 0,-10 7-17 16,12-3-4-16,-12 3-12 0,14-2-2 0,-1 4 56 15,-3 0-77-15,-1 0 61 0,5 2-71 0,-4 2 59 16,0-3-69-16,1 8 62 0,-1-6-16 0,0 5-5 16,-5-2-9-16,3 1 2 0,-3 1-3 0,0-3 4 15,-1 2-5-15,0-1 3 0,-3 0 13 0,-1-8-6 16,1 13 3-16,-1-13 8 0,-2 11 4 0,2-11 16 15,-8 10 15-15,8-10 8 0,-5 7-8 0,5-7-9 16,-9 2-8-16,9-2-6 0,-10-1-9 0,10 1-60 16,-13-5 49-16,8-2-59 0,1 1 49 0,-1-1-65 15,2-3 41-15,-3 2-74 0,6-4-1 16,-1 0-1-16,1 1-21 0,1-2 4 0,-1 2-53 16,5-2-42-16,-2 1-24 0,-1 2-265 0,2-3 8 15</inkml:trace>
  <inkml:trace contextRef="#ctx0" brushRef="#br0" timeOffset="208813.75">14492 12264 80 0,'0'0'292'0,"0"0"-43"0,10 5-43 0,-10-5 7 0,0 0-64 15,13 1-5-15,-13-1-64 0,14-3 26 0,-14 3-54 16,16-5 25-16,-10 0-45 0,4 1 27 15,-1 0-41-15,0-2 15 0,0 0-33 0,-1 3 22 16,-2-3-29-16,-1-2 26 0,-1 3-31 0,2 1 33 16,-2-2-31-16,0-1 38 0,-4 7-37 0,4-9 71 15,-4 9-47-15,1-9 43 0,-1 9-53 0,0-6 46 16,0 6-61-16,0 0 46 0,0-10-50 0,0 10 51 16,0 0-47-16,0 0 54 0,-10 1-53 0,10-1 65 15,-9 9-56-15,4-4 8 0,1 4-4 0,-1 0 57 16,1 0-66-16,0 0 54 0,3 2-64 15,-2-1 58-15,3 3-69 0,-1-5 63 0,2 1-72 0,1 0 58 16,-1 0-62-16,3-2 51 0,-3-1-64 16,4-1 38-16,-5-5-45 0,13 6 40 0,-13-6-44 15,17 0 13-15,-17 0-25 0,15-4 23 0,-5-2-10 16,-1 0 21-16,0 2-7 0,1-4 23 0,-2 0-4 16,-3 0 18-16,3-1-3 0,-1 0 31 0,-3 0-14 15,1 1 34-15,-1-2-25 0,0 2 40 0,-1-2-36 16,-2 2 52-16,0 1-43 0,2 0 71 0,-2-1-56 15,-1 8 69-15,0-12-66 0,4 5 68 0,-4 7-78 16,1-10 40-16,-1 10-62 0,1-5 46 0,-1 5-69 16,0-8 51-16,0 8-62 0,0 0 58 15,0 0-61-15,0 0 60 0,0 0-67 16,0 0 66-16,0 0-84 0,3 8 49 0,-3-8-59 16,1 8 46-16,-1-8-49 0,0 7 31 0,0-7-46 15,4 7 38-15,-4-7-31 0,1 6 26 0,-1-6-23 16,0 0 33-16,4 6-16 0,-4-6 32 0,0 0-17 15,0 0 21-15,0 0-15 0,12-3 26 0,-12 3-18 16,5-9 26-16,-5 9 9 0,2-7-2 0,2 0-6 16,-4 7 6-16,4-10 0 0,-4 10 6 0,4-12 10 15,-4 12 11-15,1-10 6 0,3 4 3 0,-4 6-7 16,1-5-48-16,-1 5 35 0,3-7-43 0,-3 7 37 16,0 0-43-16,6-6 45 0,-6 6-40 15,0 0 39-15,5 10-35 0,0-4 61 0,-1 6-43 16,0 1 56-16,4 3-60 0,-1 6 57 0,1 4-56 15,0 3 63-15,-2 1-10 0,4 4-12 0,-2 4-15 16,-3-5-4-16,0 2-2 0,3-1-8 0,-4 0 3 16,-2 3-9-16,1-4 1 0,-3-6 2 0,1 0 7 15,-2-2 13-15,-2-5 16 0,3-2 15 0,-2 1 4 16,-1-2 4-16,-3-3-9 0,2-5-5 0,-1 1-8 16,-3-3-6-16,3-4-11 0,5-3-5 0,-14 0-9 15,14 0-5-15,-13-4-1 0,3-2-4 0,5-4-2 16,-3 2-4-16,4-4 2 0,-2 0-2 15,2-1 8-15,-2-2 0 0,2-2-1 0,0 2-4 16,3-2-3-16,1 0 0 0,-3-3 0 0,6 0 0 16,-2 0-54-16,3-3 63 0,1 1-52 15,0 0 58-15,0-5-53 0,3 5 63 0,0-1-58 16,2-2 56-16,-4 2-52 0,3 1 51 0,3 2-57 16,-2-1 58-16,0 3-53 0,-1 0 56 0,1 0-59 15,2 2 58-15,-3 5-62 0,1 0 52 0,-1 0-62 16,0 2 47-16,0 2-76 0,-3 0 41 0,3 2-76 15,-1 3 41-15,-8 2-57 0,15 0 31 0,-15 0-38 16,9 3 8-16,-9-3-18 0,9 10 27 0,-3-6 11 16,-3 1 13-16,-2 3 23 0,2-2 12 0,-3-6 19 15,1 12 3-15,-1-12 11 0,0 11 6 0,0-11 5 16,-1 10 3-16,1-10 1 0,-3 8 2 16,3-8 3-16,-1 8-6 0,1-8-11 0,0 0-39 15,-4 8-10-15,4-8-23 0,0 0 5 0,0 0-32 16,-5-6-6-16,5 6-118 0,4-7 76 0</inkml:trace>
  <inkml:trace contextRef="#ctx0" brushRef="#br0" timeOffset="209830.27">15043 12148 17 0,'5'-8'83'0,"-4"3"18"0,3-4 21 15,1 3 5-15,-1-2 1 0,1-1 9 0,-1 2 16 16,2-3-1-16,-2 3 4 0,0-3 2 0,1 4-43 16,-1-3 51-16,1 1-58 0,-1 1 53 0,1-2-69 15,-1 4 71-15,-3-2-71 0,3 0 49 16,-4 7-63-16,4-9 43 0,-4 9-68 15,4-11 41-15,-4 11-65 0,1-6 38 0,-1 6-67 16,0 0 49-16,-1-7-65 0,1 7 51 0,0 0-53 16,-9 2 51-16,9-2-53 0,-13 10 48 0,9-3-56 15,-2 2 61-15,-2 2-55 0,2 0 62 0,-3 2-59 16,1 3 55-16,3-4-58 0,-3 4 8 0,2-1 4 16,2 1 7-16,2-3 48 0,-1-1-57 0,2 1 53 15,1-2-60-15,0 3 59 0,1-4-56 0,2-1 54 16,-1 0-58-16,2-1 55 0,5-3-64 0,-3 1 35 15,2-3-74-15,0 0-17 0,-8-3-16 16,20 0-13-16,-11-1-15 0,5-4 7 0,-1-2-3 16,1 3 18-16,-1-3 37 0,-3-3-22 0,5 3 19 15,-3-2-13-15,-1 1 3 0,-2-4-1 0,0 2-1 16,1-2 4-16,-1-2 6 0,-2 4 10 0,-1-3 13 16,-2 1 14-16,2-1 12 0,-2 2 21 0,0 1 16 15,-3-1 16-15,2 1 15 0,-2 0 15 0,2 1 13 16,-2 0 3-16,0 2 2 0,-2-2-6 0,2 4-4 15,1-2-4-15,-2 7-1 0,1-11-6 0,-1 11-57 16,0-12 49-16,0 12-6 0,1-6-8 0,-1 6-16 16,0-8 6-16,0 8-58 0,0 0 49 15,0-9-14-15,0 9 1 0,0 0 0 0,0 0 1 16,0 0-2-16,0 0 1 0,0 0-1 0,0 0 1 16,13 5 0-16,-13-5-1 0,5 9 12 15,-1-5-54-15,0 1 53 0,-2 4-20 0,2-2 0 16,2 2-7-16,-2-1-27 0,-1 1 33 0,-1 0-26 15,1-3 32-15,-2 5-25 0,-1-1 30 0,3-2-21 16,-6 0 27-16,3 1-26 0,0 0 35 0,-2 0-17 16,0-2 58-16,1 0-55 0,-3 1 48 0,4-8-41 15,-2 12 51-15,2-12-37 0,-3 8 16 0,3-8 8 16,-5 6-12-16,5-6-10 0,0 0-12 0,0 0-9 16,0 0 42-16,0 0-78 0,0-6 33 15,4-1-52-15,0-3 54 0,-2 3-60 0,5-3 42 16,-2-1 3-16,1-1 1 0,4-1 5 0,-1 0-3 15,2-1 10-15,-1-1 0 0,-1 2 2 0,-3 1-6 16,3 0 5-16,-1-2-5 0,-2 3 1 0,-1-1 25 16,2 3-24-16,-2 0 9 0,0 1 12 0,-3-1 15 15,1 4 13-15,-2-1-47 0,3-2 63 0,-4 8-7 16,4-7-23-16,-4 7-9 0,0 0-6 0,1-10-3 16,-1 10-10-16,0 0 5 0,0 0-4 0,0 0-8 15,0 14 15-15,0-14-9 0,3 11-2 0,-2-3-48 16,0-3 57-16,1 5-55 0,0-3 55 0,1 3-52 15,0-1 59-15,1 3-53 0,0-4 55 16,0 4-53-16,0-2 57 0,0 1-55 16,1-1 57-16,0-2-54 0,0 7 62 0,-1-5-63 15,-2-2 57-15,1 2-56 0,-2-1 60 0,2-2-62 16,-2 1 67-16,-1 1-61 0,-1-4 51 0,-2 3-54 16,3-2 9-16,-4 4 16 0,4-10 1 0,-5 10 3 15,1-4 19-15,4-6 9 0,-7 8 9 0,7-8-5 16,-8 5-2-16,8-5-7 0,-6 4-2 0,6-4-10 15,0 0 45-15,-8-5-72 0,8 5 48 0,-3-6-67 16,3 6 53-16,2-12-61 0,-1 6 53 0,3-4-67 16,0 5 56-16,1-5-58 0,0 3 67 0,0-3-54 15,4 2 67-15,-3-1-64 0,2 2 63 16,1 1-9-16,1-3-50 0,-1 2 58 0,0 3-1 16,1-2-2-16,-1 1-4 0,3 2 1 0,-2 0-5 15,-10 3 4-15,17-2 23 0,-17 2-41 0,16 0-54 16,-16 0 46-16,18 2-67 0,-18-2 1 0,14 3-53 15,-14-3-60-15,13 6-63 0,-13-6-268 0,10 6-24 16</inkml:trace>
  <inkml:trace contextRef="#ctx0" brushRef="#br0" timeOffset="210012.81">15690 11900 294 0,'0'0'412'0,"-3"-7"-15"0,3 7-67 16,-1-8-55-16,1 8-51 0,-3-8-55 0,3 8-76 16,0 0-99-16,0-7-81 0,0 7-76 0,0 0-49 15,3-8-40-15,-3 8-212 0,0 0 55 0</inkml:trace>
  <inkml:trace contextRef="#ctx0" brushRef="#br0" timeOffset="210246.59">15769 11917 13 0,'6'11'276'0,"-6"-11"-45"0,7 7-19 0,-2-1-34 16,-3-1-22-16,2 1-20 0,0-1-34 0,0 0-26 15,0 2-10-15,-2-2-11 0,2 0 2 0,2 0-1 16,-2 1 1-16,-4-6-5 0,7 5-30 0,-7-5 41 16,6 7-29-16,-6-7 66 0,5 6-43 15,-5-6 79-15,0 0-73 0,9 0 54 0,-9 0-81 16,0 0 50-16,8-4-64 0,-8 4 51 0,4-10-67 15,-2 6 47-15,1-3-17 0,-1-2-14 0,1 2-19 16,-2-3-108-16,3 2 12 0,1-2-40 0,-4 0-34 16,2 0-19-16,-2 2-11 0,3-2-17 0,0 3-27 15,0 0-176-15,-2-1 119 0</inkml:trace>
  <inkml:trace contextRef="#ctx0" brushRef="#br0" timeOffset="210564.15">15977 11839 111 0,'13'0'200'0,"-13"0"-25"0,0 0-12 16,10-3-25-16,-10 3-25 0,9-3-19 0,-9 3-16 16,12-8-13-16,-6 3-12 0,3 2-10 0,0-1-9 15,-1-2-7-15,-2 1-4 0,3 2-4 0,-1-3 2 16,-3-1 5-16,1 3-2 0,-6 4 6 0,9-8 22 16,-9 8 17-16,5-7-24 0,-5 7 34 0,4-7-44 15,-4 7 32-15,0 0-35 0,-1-7 60 16,1 7-40-16,0 0 80 0,0 0-52 15,-13 0 72-15,13 0-57 0,-9 7 57 0,3-3-65 16,-1 2 39-16,2 3-62 0,-4-2 41 0,4 5-64 16,1 0 38-16,-1-2-65 0,1 3 48 0,3-2-59 15,-2 2 50-15,3-2-61 0,0-2 48 0,2 3-61 16,0-4 52-16,3 2-77 0,-1-3 31 0,4-2-83 16,1 3 51-16,1-6-78 0,2 2-5 0,0-4-87 15,4 0-37-15,-1 0-62 0,2-4-313 0,-1 3-140 16</inkml:trace>
  <inkml:trace contextRef="#ctx0" brushRef="#br0" timeOffset="-199056.66">15223 18460 218 0,'4'-5'260'0,"-4"5"-31"15,0 0-8-15,0 0-5 0,0 0-35 0,0 0-28 16,0 0-55-16,0 0 17 0,0 0-52 0,0 0 26 16,0 0-50-16,0 0 25 0,0 0-35 0,0 0 19 15,0 0-32-15,0 0 20 0,0 0-27 0,0 0 24 16,0 0-33-16,0 0 31 0,0 0-39 0,0 0 23 16,0 0-28-16,4 5 29 0,-4-5 0 0,-4 10-7 15,3 0-16-15,-2-1-55 0,1 3-72 0,-5 3-27 16,3 1-135-16,-3 2-182 0,-2 2 34 15</inkml:trace>
  <inkml:trace contextRef="#ctx0" brushRef="#br0" timeOffset="-196057.16">15539 18237 202 0,'0'0'398'0,"-4"-8"-82"0,4 8-28 16,-1-6-34-16,1 6-29 0,-3-6-34 16,3 6-35-16,0 0-34 0,-1-7-25 0,1 7-21 15,0 0-24-15,0 0-14 0,0 0-14 0,0 0-4 16,0 0-1-16,0 0 3 0,-1 8 4 0,1 1 1 15,0 1 0-15,1 2-7 0,-1 1-14 0,0 1 15 16,1 2-7-16,-1 1-2 0,0 0-5 0,0 1-2 16,3-1-2-16,-2 0-1 0,-1-2-9 0,0-2-17 15,4-1-26-15,-3 2-26 0,0-4-25 0,-1 0-27 16,0-3 41-16,0 2-60 0,0-9 50 0,3 8-96 16,-3-8 41-16,0 0-89 0,0 0 66 15,0-7-42-15,0 7 75 0,-3-14-119 16,3 5 80-16</inkml:trace>
  <inkml:trace contextRef="#ctx0" brushRef="#br0" timeOffset="-195569.76">15516 18305 308 0,'-3'-11'26'0,"1"0"65"16,-1 0-60-16,2 2 66 0,-3 0-61 0,3 0 62 15,-2 0-62-15,3 2 50 0,0-1-54 0,0 2 54 16,0 6-55-16,0-12 38 0,0 12-39 0,-1-10 48 16,1 10-59-16,0-9 56 0,0 9-62 0,0-7 58 15,0 7-50-15,0 0 63 0,1-6-47 0,-1 6 49 16,0 0-41-16,0 0 17 0,14 3 5 0,-14-3 2 15,9 7-6-15,-9-7-3 0,9 10-4 0,-1-4-4 16,-2 0-3-16,1 0-3 0,-1 0-10 16,-1 0-6-16,4 2-5 0,-4-2-3 0,0 0-5 15,3 1-4-15,-3-3-2 0,3 2-3 0,-3-2 0 16,-5-4-2-16,10 7 1 0,-10-7 3 0,9 6-1 16,-9-6 3-16,10 3 1 0,-10-3-8 0,12-1-1 15,-12 1-1-15,10-5 2 0,0 2-1 0,-5-2-3 16,3-1 4-16,-3-2-4 0,4 3 3 15,-4-3-3-15,3 0 2 0,-2 0 0 0,2 1-1 16,-3-1 0-16,0 0-4 0,0-1 8 0,-1 1 1 16,1 1 5-16,-1-2 1 0,1 3-2 15,-1-1 2-15,-4 7 4 0,5-11-1 0,-5 11 3 16,5-10 3-16,-2 5 0 0,-3 5 0 0,4-6-3 16,-4 6-36-16,2-7 49 0,-2 7-5 0,4-6-7 15,-4 6-7-15,0 0-1 0,4-5 1 0,-4 5-3 16,0 0 1-16,0 0-6 0,0 0-3 0,0 0 1 15,0 0 2-15,0 0 7 0,0 0 10 0,6 6 11 16,-6 2 13-16,4 2 7 0,-4 2 2 0,1 4-3 16,2 2-9-16,-2 1-4 0,2 4-4 0,-1-1-11 15,1 4-9-15,-2-2-4 0,3 1 5 0,-2 2-9 16,1-2-4-16,-2-2-14 0,3 0-18 0,0-3-23 16,-3-1-36-16,3-3-42 0,0 1-61 15,-3-1-19-15,3-4-125 0,1-2-13 0,-1-1-208 16,-3-1-72-16</inkml:trace>
  <inkml:trace contextRef="#ctx0" brushRef="#br0" timeOffset="-194275">16133 18126 281 0,'0'0'490'0,"-4"-6"-92"0,4 6-62 15,0 0-39-15,-1-7-40 0,1 7-38 0,0 0-52 16,-3-5-39-16,3 5-29 0,0 0-32 15,0 0-7-15,0 0-11 0,0 0-9 0,-7 4-5 16,4 4-3-16,3 0-1 0,-2 5-6 0,-1 1 5 16,-1 3-6-16,-1 0 2 0,1 2-5 0,2 1 7 15,-6 1 0-15,6-4 9 0,-5 4-6 0,6-4-1 16,-3 1 0-16,0-1-1 0,0-1 2 0,-2-1 5 16,6 0-5-16,-1-5-1 0,-2 2-5 0,2-1 1 15,-3-2-4-15,4 2 4 0,-1-5 0 0,-2 2 4 16,3-8 1-16,-1 12 1 0,1-12-7 15,-1 11 8-15,1-11-7 0,-2 8 1 0,2-8-8 16,-1 6 3-16,1-6-10 0,0 0 3 0,-1 10-11 16,1-10 8-16,0 0-11 0,9 4 12 0,-9-4-18 15,0 0 15-15,24-2-7 0,-10 0 8 0,4 1-11 16,2-2 7-16,1 1-14 0,1-1 8 0,-1 2-13 16,4-2 0-16,-1 0-11 0,0 1-8 0,-2-1-26 15,-3 1-23-15,0 1-14 0,-1-2-22 0,-4 3-20 16,3 0-22-16,-4-2-19 0,-2 1-24 0,3 1-18 15,-14 0-12-15,18 0 10 0,-18 0-75 0,17 0 25 16,-17 0-220-16,11 3 18 0</inkml:trace>
  <inkml:trace contextRef="#ctx0" brushRef="#br0" timeOffset="-192641.98">16547 18115 287 0,'0'0'456'0,"-2"-9"-104"15,2 9-52-15,-3-6-41 0,3 6-29 0,0 0-44 16,0-9-37-16,0 9-37 0,0 0-33 0,0 0-18 16,0 0-15-16,-4-5-8 0,4 5-7 0,0 6-5 15,0-6-2-15,-1 16-4 0,0-4-8 16,1 2 2-16,-2-1-7 0,1 4 1 0,0 0 2 16,1 0 0-16,-3 2-11 0,2-2 10 0,0 1-14 15,-1-1 12-15,1-2-2 0,-1-2 2 0,2-1-3 16,-3 1-4-16,3-3-3 0,-1 1-11 0,1-3-22 15,0-1-27-15,0 0-27 0,0-7-47 0,-1 12-62 16,1-12-62-16,0 0 5 0,0 0-271 0,0 0-29 16</inkml:trace>
  <inkml:trace contextRef="#ctx0" brushRef="#br0" timeOffset="-192108.55">16560 18072 202 0,'1'-10'318'16,"-1"0"-77"-16,0 3-4 0,0-1 0 0,0 1-16 16,3 2-15-16,-3 5-6 0,0-12-21 0,0 12-24 15,0-9-25-15,0 9-31 0,1-8-18 0,-1 8-22 16,0 0-11-16,0-6-12 0,0 6-8 0,0 0 0 16,0 0-10-16,0 0-2 0,5 6-1 0,-1-1 0 15,-1 2-2-15,-1-2-1 0,1 4-3 0,2-1-6 16,-3 1 9-16,2-1-8 0,0-1-1 0,-3 1 0 15,3-1 0-15,-1-2-1 0,-3-5 1 16,5 12 3-16,-5-12 1 0,4 8-1 0,-4-8-1 16,5 8-2-16,-5-8 3 0,2 6 10 0,-2-6-7 15,4 5 10-15,-4-5 2 0,0 0-4 0,4 7 2 16,-4-7-6-16,0 0 0 0,0 0-5 0,0 0 1 16,0 0-5-16,0 0 2 0,13-4-4 0,-13 4 2 15,9-8 0-15,-9 8-1 0,7-9-1 0,-3 2-1 16,3 1-4-16,-1 0 0 0,0-2 6 0,1 1 8 15,-1-1-11-15,1-1 0 0,0 1 2 0,1-3 1 16,-2 2-2-16,1 0 1 0,-1 1 0 16,0-1 1-16,-2 1 1 0,4-1-2 0,-4 3 2 15,1-2 11-15,0 2 3 0,0 2 2 16,-1-1-1-16,-4 5 6 0,5-8-7 0,-5 8 3 16,5-5-6-16,-5 5-2 0,4-4-10 0,-4 4 0 15,0 0 15-15,0 0 23 0,9 4 25 0,-9-4-17 16,5 13 21-16,-4-4-8 0,3 3-3 0,-1 2-15 15,-1 2-4-15,2 2-13 0,0 4-2 0,0-1-15 16,-3 3 1-16,5-1-37 0,-3 1-28 0,-2 0-51 16,3 1-58-16,-1 0-43 0,-1-2-106 0,2-1-46 15,-1 3-78-15,-2 1-228 0,0-2-173 0</inkml:trace>
  <inkml:trace contextRef="#ctx0" brushRef="#br0" timeOffset="-183634.39">3514 17260 360 0,'0'0'471'0,"-4"-5"-104"0,4 5-112 16,0 0-38-16,-9-6-60 0,9 6-16 0,0 0-47 0,0 0-5 16,-5-6-38-16,5 6 1 0,0 0-28 15,0 0 12-15,-6 5-25 0,6-5 12 0,-1 12-15 16,2-2 11-16,0 4-18 0,2 5 6 0,3 2-3 15,-2 4-2-15,2 3-10 0,2 1-42 0,1 1-61 16,-3-1-57-16,3-1-32 0,0 0-76 16,-1-5-218-16,-2-3 13 0</inkml:trace>
  <inkml:trace contextRef="#ctx0" brushRef="#br0" timeOffset="-183309.4">3450 17348 204 0,'-6'-14'465'0,"-2"-1"-86"0,-1 3-34 16,4-2-26-16,-1 2-37 0,-1 0-42 0,2-1-59 15,0 0-45-15,0-1-33 0,5-1-21 0,-1 2-18 16,-2-1-13-16,6-2-9 0,-2 0-12 0,4 4-20 16,0-4-1-16,3 1-5 0,2 0-11 0,-1 1-15 15,5 3-10-15,-2 2-4 0,0 1-2 0,4 3-5 16,-2 3 0-16,-3 0 0 0,6 4-6 0,-4-1 5 15,1 3 6-15,0 1 7 0,-4 0 5 16,3 1 7-16,-4-1 17 0,-3 1-6 0,2 3 24 16,-4-1 5-16,1 2 16 0,-4 0-14 0,0 0 12 15,-2 2-15-15,-3-2 10 0,2 5-17 0,-3-2 5 16,-2 1-12-16,2-1 10 0,0-2-18 16,0 1 10-16,-3-2-36 0,6 0-26 0,-5-3-68 15,6 0-32-15,-3 0-75 0,0-2-19 0,4-5-59 16,-4 8-184-16,4-8 19 0</inkml:trace>
  <inkml:trace contextRef="#ctx0" brushRef="#br0" timeOffset="-183011.4">4102 16728 89 0,'0'0'317'16,"0"0"-99"-16,-9-4-31 0,9 4-21 0,-9 3-17 15,9-3-20-15,-14 4-23 0,8 1-9 0,-1 4 1 16,-3 0 2-16,1 3-16 0,3 1 35 0,-2 5-38 16,-1 3 29-16,0 1 0 0,3 6 1 15,-1 3-27-15,1-1-15 0,2 1-12 0,2-3-8 16,-1 1-12-16,3-1 4 0,4-1-22 0,-3-2-10 15,3 1-17-15,2-2-28 0,2-2-26 0,1-2-22 16,1-3-31-16,2 1-43 0,-1-4-20 0,3-4-63 16,-1 0-30-16,1-5-197 0,3 0 54 0</inkml:trace>
  <inkml:trace contextRef="#ctx0" brushRef="#br0" timeOffset="-180070.39">4351 17012 598 0,'0'0'331'0,"0"0"-13"0,-9-1-35 0,9 1-24 16,0 0-30-16,0 0-39 0,-6-4-39 0,6 4-36 15,0 0-26-15,-4-4-19 0,4 4-15 0,0 0-10 16,0-8-13-16,0 8-5 0,1-6-9 0,-1 6-3 15,4-8-1-15,-4 8-4 0,9-2-4 16,-9 2-6-16,9-4 1 0,-9 4-7 0,10 2 6 16,-10-2-1-16,13 6-3 0,-8-3-1 0,4 3 0 15,-4 0 0-15,2 4 1 0,-2-1 0 0,0 0-1 16,-1 1 5-16,-2 0 6 0,3-1-7 0,-2 0 10 16,-2 1-10-16,2-3 10 0,-1 0-12 0,-2-7 1 15,3 10 8-15,-3-10 11 0,4 11-3 0,-4-11 19 16,1 8 0-16,-1-8 17 0,0 0-9 0,0 0-20 15,0 0-22-15,0 0-12 0,4-8-2 0,-4 0 4 16,0-1 4-16,0 0-1 0,1-2-1 0,-1-1 0 16,4 0 1-16,-3-1-2 0,2-1 10 15,-1 2 1-15,1 1-16 0,-2-1 21 0,2-1-22 16,-1 2 21-16,2 1-16 0,-4 0 18 0,3 1-25 16,-1 0 31-16,-2 2-22 0,3 2 21 0,-3 5-22 15,1-12 18-15,-1 12-22 0,5-6 17 0,-5 6-20 16,0-8 21-16,0 8-26 0,0 0 22 0,0 0-19 15,0 0 30-15,0 0-3 0,0 0-1 0,5 10-1 16,-5-3 0-16,7 14 7 0,-5-8-9 0,2 1 2 16,0 0 0-16,1 1 4 0,1-1-1 15,1 0-10-15,-1-1 6 0,2 1-8 0,2-3 8 0,-1 1-10 16,1-1-3-16,0-3-30 0,3 0-14 0,-1-2-61 16,3-2-49-16,-3-2-18 0,0-2-75 15,1 0-22-15,1-5-47 0,0 2-161 0,-1-3 27 16</inkml:trace>
  <inkml:trace contextRef="#ctx0" brushRef="#br0" timeOffset="-179885.39">4791 16938 178 0,'0'0'399'0,"-4"-7"-54"0,4 7-47 0,4-7-8 16,-4 7-33-16,0 0-44 0,-4-5-44 0,4 5-34 16,0 0-33-16,0 0-26 0,0 0-24 0,0 0-4 15,0 0-11-15,0 0-3 0,0 0-7 0,9 9-7 16,-9-9-7-16,5 12-3 0,-2-5-10 0,-1 0-24 15,2 1-26-15,1-1-41 0,-2 1-39 16,3-1-32-16,-6-7-8 0,5 10-55 0,-5-10-10 16,5 9-271-16,-5-9-3 0</inkml:trace>
  <inkml:trace contextRef="#ctx0" brushRef="#br0" timeOffset="-179728.39">4722 16806 130 0,'-8'-6'613'0,"3"1"-108"15,-3 0-57-15,8 5-17 0,-10-7-41 0,10 7-74 16,-9-7-42-16,9 7-60 0,-6-6-36 0,6 6-47 16,-5-7-27-16,5 7-57 0,-4-4-77 15,4 4-88-15,0 0-89 0,-8-5-98 0,8 5-114 16,0 0-432-16,0 0-399 0</inkml:trace>
  <inkml:trace contextRef="#ctx0" brushRef="#br0" timeOffset="-179426.4">4810 16500 283 0,'-4'-12'615'0,"3"5"-103"0,-3-3-53 0,0 5-13 0,3-1-58 16,-2-1-39-16,2 2-62 0,1 5-45 15,-5-9-53-15,5 9-45 0,-1-9-30 0,1 9-33 16,-3-6-21-16,3 6-25 0,0 0-11 0,0 0-5 16,0 0 1-16,9 9 5 0,-1 5 13 0,2 5-6 15,5 9 7-15,2 6-4 0,2 9-8 0,4 7-1 16,0 6-9-16,4 0-1 0,-3 2-12 16,3 2-2-16,-3-4-39 0,3-1-33 0,-4-2-31 0,3-4-48 15,-6-8-48-15,1-5-22 0,-1 0-32 0,-1-4-73 16,-3-7-50-16,-4-4-106 0,1-3-260 0,-4-2-245 15</inkml:trace>
  <inkml:trace contextRef="#ctx0" brushRef="#br0" timeOffset="-175512.35">5233 16633 208 0,'0'0'517'0,"0"0"-64"15,-8-3-69-15,8 3-18 0,0 0-9 0,0 0-69 16,0 0-16-16,-7-5-51 0,7 5-20 0,0 0-40 15,0 0-21-15,0 0-31 0,0 0-15 0,-4-5-29 16,4 5-7-16,0 0-24 0,0 0 3 16,1-9-16-16,-1 9-3 0,4-9-13 0,2 5-2 15,-6 4-7-15,8-9 5 0,-3 4-12 0,3 3 4 16,-8 2-5-16,11-5-4 0,-11 5-6 0,17-1-7 16,-17 1-10-16,15 1-11 0,-15-1-5 0,13 5-7 15,-5-2 7-15,-1 5 2 0,1-2 6 0,-3 1 4 16,2 1 10-16,-5-1 7 0,3 5 4 0,0-4 6 15,-2 2-12-15,-2-1 20 0,-1 1-13 0,3-3 21 16,-3 3-7-16,1-3 15 0,-1 0-17 0,0-7 19 16,1 11-15-16,-1-11 20 0,0 11-9 15,0-11 26-15,0 6-16 0,0-6 16 0,0 0-27 16,0 0-4-16,0 0-23 0,0 0 16 0,0-13-5 16,0 7-1-16,3-7 0 0,-2 1 0 0,-1-1 4 15,3-4 3-15,-2 1-2 0,3-2 6 0,-3 3 1 16,4-2 3-16,-5 1-20 0,3 2 28 0,-1 0-1 15,-2 3-1-15,3 1 2 0,-2-1 5 0,-1 3 6 16,0-1 7-16,3 3-1 0,-2-1 1 0,-1 7-2 16,0-12-5-16,0 12-4 0,0-9-8 0,0 9-4 15,0 0-7-15,0-9-4 0,0 9-3 16,0 0 0-16,0 0 0 0,0 0-17 16,0 0 25-16,-1 11 1 0,2-4-2 0,-1 3-2 15,1-1 1-15,3 2 2 0,-1-1-1 0,-1 1-2 16,2 0 1-16,2-2-2 0,2 0-5 0,-3-1 5 15,4-2-11-15,0 2 3 0,0-2-15 0,0-3-22 16,5-1-34-16,-4-2-53 0,2-2-78 0,-1-2-100 16,2-2-50-16,-4-1-367 0,4-4-236 0</inkml:trace>
  <inkml:trace contextRef="#ctx0" brushRef="#br0" timeOffset="-175029.96">5255 16230 223 0,'0'0'432'0,"-10"-3"-98"0,10 3 8 0,-8-1-64 16,8 1-13-16,0 0-54 0,-9-2-12 0,9 2-51 15,0 0-9-15,0 0-37 0,-13-1-6 16,13 1-37-16,0 0 3 0,0 0-32 0,-9 3 10 15,7 3-12-15,-5 2-14 0,3-1 12 0,-2 7-3 16,0 0-1-16,-1 3-2 0,1 1-3 0,-2-1-3 16,1 1-3-16,0-2-1 0,3-2 1 0,-1-1-3 15,1-4 0-15,2 2-2 0,-2-4-6 16,0 2 5-16,3-3-5 0,1-6-10 0,-4 11-4 16,4-11-6-16,0 0 3 0,0 0-8 0,0 0 5 15,0 0 1-15,5-9-3 0,-1-1 14 0,1-1-16 16,-1-4 15-16,1 1 0 0,-1-2 0 0,0 0-18 15,0-1 26-15,-2 0-15 0,3 2 25 0,-2 0-14 16,-1 2 29-16,-2 1-13 0,4 1 19 0,-4 1-15 16,4 0 18-16,-3 3-20 0,-1 7 18 0,0-15-26 15,3 11 20-15,-3 4-30 0,1-10 7 0,3 5-16 16,-4 5 19-16,0 0-16 0,10-5 17 0,-10 5-12 16,9 3 17-16,-9-3-17 0,17 5 14 15,-6 1-4-15,-2 0 0 0,5-2 1 0,0 4-3 16,-1-1-8-16,5 0-18 0,1 0-39 0,-1 0-64 15,4-1-70-15,-2-1-77 0,2 1-88 0,-3-3-293 16,-1 1-165-16</inkml:trace>
  <inkml:trace contextRef="#ctx0" brushRef="#br0" timeOffset="-172998.02">5514 15889 360 0,'-9'-6'477'16,"9"6"-53"-16,-10-5-53 0,10 5-18 0,-9-5-26 15,9 5-51-15,-5-4-45 0,5 4-46 0,0 0-40 16,-8-6-31-16,8 6-28 0,0 0-22 0,0 0-21 16,-7-4-8-16,7 4-10 0,0 0-8 0,0 0-4 15,16 5-3-15,-3 2-4 0,9 3-15 0,3 4 19 16,10 8-14-16,1 2 15 0,8 12-8 0,1 4 11 16,2 5-17-16,-3 3 17 0,-2 6-9 15,-1 2 2-15,-4 3-1 0,-5 0-3 0,-4 0-1 16,-5 3-1-16,-4-1-13 0,-5 1 20 0,-5 1-17 15,-5-11 16-15,-4 1-12 0,-5 2-16 0,-7 7-37 16,-3-5-39-16,-4 3-44 0,-7-3-56 0,2-6-49 16,-8-2-77-16,0-4-92 0,5-12-253 0,-3-3-176 15</inkml:trace>
  <inkml:trace contextRef="#ctx0" brushRef="#br0" timeOffset="-128460.46">26602 9222 37 0,'0'0'212'0,"0"0"-23"0,0 0-21 0,0 0-13 16,0 0-28-16,0 0-8 0,0 0-22 15,0 0 4-15,0 0-25 0,0 0 9 0,0 0-23 16,0 0 25-16,0 0-28 0,0 0 31 0,0 0-40 16,0 0 40-16,0 0-52 0,0 0 45 0,0 0-57 15,0 0 47-15,0 0-56 0,0 0 46 0,0 0-57 16,0 0 50-16,0 0-60 0,0 0 57 0,0 0-58 16,0 0 50-16,0 0-69 0,0 0 57 0,0 0-57 15,0 0 52-15,0 0-52 0,0 0 54 0,0 0-55 16,0 0 62-16,0 0-68 0,13 0 71 0,-13 0-67 15,17-1 65-15,-17 1-62 0,22 0 60 16,-7 0-60-16,-1-2 61 0,5 2-61 0,0 0 54 16,2 0-56-16,-1-1 60 0,3-1-51 15,0 2-4-15,3-1 2 0,2 2 5 0,-1-1 3 16,1 0 3-16,0 0 2 0,1 0-3 0,1 0 20 16,-1 0-18-16,2 0 48 0,-2 2-46 0,4-2 48 15,-2 1-67-15,1-1 58 0,0 0-57 0,0 0 58 16,1 2-60-16,-1-2 61 0,0 0-64 0,0 0 66 15,0 0-66-15,0 0 62 0,0 1-63 0,-1-1 59 16,1 2-60-16,0-2 59 0,-2 1-61 0,1-1 64 16,0 0-61-16,-2 0 67 0,0 0-65 0,2 0 9 15,-3 0-5-15,0-1 62 0,3 2-65 16,-3-2 59-16,1 1-59 0,-1 0 60 0,-1 0-65 16,3-2 62-16,-2 2-59 0,-1 0 59 15,0-1-40-15,1 1 43 0,0 0-68 0,0 0 64 16,0 0-61-16,0-2 57 0,0 2-59 0,-1 0 61 15,1-1-58-15,-1-1 63 0,1 0-59 0,0-1 60 16,-1 2-59-16,1-2 50 0,-1 3-59 0,-3 0 65 16,4-3-63-16,-3 2 61 0,0 0-60 0,-3 0 59 15,0-1-58-15,-2 1 63 0,2 0-59 0,-2 0-2 16,0-1 8-16,0-1 58 0,-1 3-64 16,0-1 63-16,0 1-63 0,-2 0 57 0,2 0-57 0,2 0 64 15,-6 0-68-15,4 0 65 0,-2 0-60 16,1 0 52-16,-3 0-65 0,4 0 69 0,-2 0-64 15,-2 0 64-15,3 0-62 0,-3 0 61 0,1 0-54 16,-1 0 53-16,0 0-53 0,-2 0 52 16,1 1-62-16,0-1 63 0,-1 0-60 0,0 0 59 15,-13 0-59-15,22 0 64 0,-22 0-63 0,20 0 74 16,-20 0-78-16,17 3 68 0,-17-3-68 0,14 0 63 16,-14 0-59-16,0 0 62 0,16 0-68 0,-16 0 69 15,0 0-64-15,14 0 62 0,-14 0-61 0,0 0 63 16,0 0-59-16,14 0 58 0,-14 0-66 0,0 0 69 15,0 0-66-15,0 0 63 0,11 2-63 16,-11-2 65-16,0 0-66 0,0 0 71 0,0 0-69 16,0 0 69-16,0 0-67 0,0 0 60 0,0 0-62 15,0 0 61-15,0 0-64 0,11 0 64 0,-11 0-67 16,0 0 74-16,0 0-70 0,0 0 68 16,0 0-61-16,0 0 54 0,0 0-64 0,0 0 63 15,0 0-59-15,0 0 58 0,0 0-62 0,0 0 63 16,12-2-60-16,-12 2 62 0,0 0-56 0,0 0 59 15,0 0-69-15,10 3 64 0,-10-3-29 0,0 0 23 16,10 2-58-16,-10-2 65 0,0 0-65 0,13 2 72 16,-13-2-78-16,0 0 76 0,11 1-60 0,-11-1 57 15,0 0-67-15,11 1 68 0,-11-1-64 16,0 0 72-16,0 0-72 0,11 1 63 0,-11-1-63 16,0 0 62-16,0 0-59 0,0 0 62 0,8 3-69 15,-8-3 69-15,0 0-65 0,0 0 64 0,0 0-63 16,0 0 63-16,0 0-65 0,0 0 70 15,0 0-70-15,0 0 70 0,10 1-69 0,-10-1 65 16,0 0-67-16,0 0 64 0,0 0-64 0,0 0 65 16,0 0-62-16,0 0 57 0,0 0-57 0,0 0 65 15,0 0-57-15,0 0 54 0,0 0-62 0,0 0 66 16,0 0-61-16,0 0 64 0,0 0-55 0,0 0 47 16,0 0-35-16,0 0 65 0,0 0-67 15,0 0 67-15,0 0-10 0,0 0-62 0,0 0 64 16,0 0-65-16,0 0 62 0,0 0-9 0,0 0-7 15,0 0-12-15,0 0 2 0,0 0-54 0,0 0 56 16,0 0-4-16,0 0-2 0,0 0-2 0,0 0-5 16,0 0-3-16,0 0-3 0,0 0 0 0,0 0 1 15,0 0-1-15,0 0 3 0,0 0 0 16,0 0 1-16,0 0 0 0,0 0-49 0,0 0 64 16,0 0-6-16,0 0-3 0,0 0-2 0,0 0-3 15,0 0 2-15,0 0-50 0,0 0 60 0,0 0-2 16,0 0-7-16,0 0-1 0,0 0 1 15,0 0-7-15,0 0-2 0,0 0-1 0,0 0-1 16,0 0-1-16,0 0-50 0,0 0 63 0,0 0-6 16,0 0-1-16,0 0-3 0,0 0-50 0,0 0 58 15,0 0-3-15,0 0-19 0,0 0-34 0,0 0 61 16,0 0-4-16,0 0-1 0,0 0-2 0,0 0-5 16,0 0 1-16,0 0 1 0,0 0-57 0,0 0 64 15,0 0-5-15,0 0-2 0,0 0-2 0,0 0 0 16,0 0 2-16,0 0-56 0,0 0 61 15,0 0-49-15,0 0 54 0,0 0 4 0,0 0-18 16,0 0-44-16,0 0 59 0,0 0-4 16,0 0 0-16,0 0 6 0,0 0-11 0,0 0-3 0,0 0-49 15,0 0 58-15,0 0 1 0,0 0-6 16,0 0-1-16,0 0-1 0,0 0-1 0,0 0 0 16,0 0-3-16,0 0-51 0,0 0 60 0,0 0-50 15,0 0 64-15,0 0-4 0,0 0-10 0,0 0 2 16,0 0-13-16,0 0-49 0,0 0 60 0,0 0-4 15,0 0-54-15,0 0 61 0,0 0-1 0,0 0-5 16,0 0-53-16,0 0 63 0,0 0-60 0,0 0 60 16,0 0-4-16,0 0-4 0,0 0-3 0,0 0-49 15,0 0 59-15,0 0-13 0,0 0 3 16,0 0-55-16,0 0 83 0,0 0-27 0,0 0 5 16,0 0-65-16,0 0 63 0,0 0-55 15,0 0 61-15,0 0-54 0,0 0 56 0,0 0-52 16,0 0 56-16,0 0-4 0,0 0-56 0,0 0 56 15,0 0-6-15,0 0-52 0,0 0 58 0,0 0-6 16,0 0-1-16,0 0-5 0,0 0-2 0,0 0-40 16,0 0 37-16,0 0 9 0,0 0-61 0,0 0 64 15,0 0-4-15,0 0-3 0,0 0-55 0,0 0 70 16,0 0-10-16,0 0-6 0,0 0-3 0,0 0-53 16,0 0 65-16,0 0-58 0,0 0 59 0,0 0-3 15,0 0-56-15,0 0 60 0,0 0-56 0,0 0 64 16,0 0-8-16,0 0-6 0,0 0-55 15,0 0 68-15,0 0-62 0,0 0 56 16,0 0-6-16,0 0-2 0,0 0-2 0,0 0-3 16,0 0 2-16,0 0-4 0,0 0-5 0,0 0-48 15,0 0 59-15,0 0 1 0,0 0-6 0,0 0-1 16,0 0-2-16,0 0 0 0,0 0-2 0,0 0-1 16,0 0 5-16,0 0-11 0,0 0-42 0,0 0 51 15,0 0 10-15,0 0-7 0,0 0-4 0,0 0 2 16,0 0-1-16,0 0 0 0,0 0-2 0,0 0 4 15,0 0-6-15,0 0 3 0,0 0-3 0,0 0 5 16,0 0-2-16,0 0-3 0,0 0-1 0,0 0 1 16,0 0-2-16,0 0 2 0,0 0 3 15,0 0-1-15,0 0-4 0,0 0 1 16,0 0-1-16,0 0 6 0,0 0-4 0,0 0 0 16,0 0 2-16,0 0-2 0,0 0 0 0,0 0 2 15,0 0 1-15,0 0-5 0,0 0 1 0,0 0-3 16,0 0 8-16,0 0-6 0,0 0 2 0,0 0 0 15,0 0-2-15,0 0 3 0,0 0-2 0,0 0 3 16,0 0-5-16,0 0 2 0,0 0 2 0,0 0 2 16,0 0-1-16,0 0-6 0,0 0 3 0,0 0-1 15,0 0-1-15,0 0 3 0,0 0 2 0,0 0-2 16,0 0-1-16,0 0-4 0,0 0 14 0,0 0-6 16,0 0-4-16,0 0-2 0,0 0 2 15,0 0 0-15,0 0 0 0,0 0 5 16,0 0-3-16,0 0-6 0,0 0-43 0,0 0 56 15,0 0 5-15,0 0-8 0,0 0-2 0,0 0 1 16,0 0-2-16,0 0-51 0,0 0 60 0,0 0-1 16,0 0-56-16,0 0 58 0,0 0-58 0,0 0 53 15,0 0-30-15,0 0-29 0,0 0-92 0,0 0 15 16,0 0-66-16,0 0-29 0,0 0-56 0,0 0-47 16,0 0-191-16,0 0-19 0</inkml:trace>
  <inkml:trace contextRef="#ctx0" brushRef="#br0" timeOffset="-98434.33">21893 6891 223 0,'0'0'337'0,"0"0"-106"0,0 0-21 15,0 0-52-15,-1-6 22 0,1 6-63 0,0 0 22 16,0 0-61-16,0 0-26 0,0 0 24 0,0 0-61 16,0 0 31-16,0 0-40 0,0 0 29 0,-3 5-39 15,3 3 36-15,3 4-37 0,-2 3 36 0,-1 5-36 16,0 5 42-16,-1 3-6 0,1-1-7 0,-3 7-4 16,2 1-6-16,-2 0-1 0,-3-2-43 0,5-1 32 15,-2-1-60-15,1-4-2 0,-2-2-55 0,1-2-44 16,1-4-45-16,0-4-258 0,-3-4 58 0</inkml:trace>
  <inkml:trace contextRef="#ctx0" brushRef="#br0" timeOffset="-98102.66">21777 6832 376 0,'0'-11'332'0,"0"1"-68"0,1-1-39 16,0 2-37-16,1 0-33 0,-1 0-24 0,3 0-27 16,1 1-24-16,0 1-17 0,0-2-3 15,3 4-18-15,2-3-9 0,1 4-8 0,2 2-7 16,1-1-4-16,2 4-6 0,3 2-43 16,-4 1 51-16,7 3-48 0,-2 1 43 0,-3 4-48 15,1-1 41-15,-3 2-43 0,-1 1 10 0,-1 0 35 16,-3-1-31-16,-2-1 31 0,-3 2-28 0,-1-3 39 15,-3 2-34-15,-5 0 39 0,2-1-41 0,-6 2 48 16,-5 2-40-16,-1-2 50 0,-1 0-42 0,-2 0 51 16,1 0-60-16,-2-4 55 0,-3 1-4 0,5-1-17 15,0-1-2-15,1-4-28 0,2-1-61 0,2 2-86 16,-1-5-74-16,12-1-302 0,-13-4-35 16</inkml:trace>
  <inkml:trace contextRef="#ctx0" brushRef="#br0" timeOffset="-97819.17">22381 6501 308 0,'5'-6'519'0,"-1"2"-126"16,-4 4-82-16,0 0-77 0,0 0-48 0,0 0-20 15,0 0-5-15,-19 9-1 0,5 6-3 0,-5 8 6 16,-3 8-1-16,-5 4-62 0,-2 14 60 15,-2 5-52-15,-1 4 49 0,4 4-63 16,0 1 41-16,1-2-61 0,4 5 36 0,4-4-68 0,1-1 43 16,4-2-63-16,4-8 3 0,2-2-12 15,6-2 2-15,2-1-5 0,1-9-2 0,0-2-15 16,7-2-30-16,2-4-34 0,0-2 19 0,3-2-86 16,5-6-2-16,-3-7-133 0,3-3-49 0,1-6-53 15,2-1-75-15,3-4-252 0,0-3-208 0</inkml:trace>
  <inkml:trace contextRef="#ctx0" brushRef="#br0" timeOffset="-94254.64">22381 6967 345 0,'-2'-10'346'0,"2"10"-111"0,-2-6 7 0,2 6-83 15,0 0 18-15,-1-7-80 0,1 7 30 0,0 0-77 16,0 0 32-16,-5-7-74 0,5 7 38 15,0 0-44-15,0 0 33 0,0 0-40 0,0 7 37 16,0-7-44-16,6 12 43 0,-3-6-42 0,-2 2 37 16,3 2-8-16,1-4-10 0,-1 5 1 0,1-6-2 15,3 3 1-15,-2 1-8 0,1-5 2 0,0 1-2 16,1 0 5-16,1-3-10 0,0 0 0 16,-9-2 0-16,18-1 3 0,-18 1 2 0,18-5-36 15,-8-1 43-15,-1 1-33 0,-3 2 37 0,2-6-30 16,-3 3 39-16,1 1-44 0,-1-3 49 0,-1 1-37 15,-4 7 54-15,7-11-38 0,-7 11 68 0,5-9-55 16,-5 9 52-16,4-9-69 0,-4 9 53 16,5-6-65-16,-5 6 40 0,0 0-61 0,0 0 59 15,0 0-52-15,0 0 52 0,5 6-53 0,-4 3 53 16,-1 1-51-16,0 4 61 0,1 5-11 0,-1 1-1 16,0 6-8-16,0 0-2 0,0 2 3 0,-1 1-15 15,0 5-43-15,-2-5 60 0,1 4-55 0,-3 0 57 16,0-5-52-16,1-2 60 0,-3-5-50 15,2 1 78-15,0-2-31 0,-1-3 31 0,-1-2 29 16,1 0 68-16,-2-5-42 0,-1 2 60 0,0-4-63 16,-2 1 56-16,-2-5-63 0,0 0 47 0,3-2-57 15,-4-1 48-15,0-2-63 0,-1 0 41 0,-1-3-64 16,0 2 45-16,0-3-63 0,1-1 49 0,2 1-68 16,-2 1 45-16,2-4-66 0,-1 3 63 15,1 1-72-15,4 0 52 0,-2-1-63 0,2 1 46 16,1 0-82-16,0 3 23 0,8 1-88 0,-12-5 10 15,12 5-85-15,-12-6 12 0,12 6-101 0,0 0 10 16,-11-5-22-16,11 5 0 0,0 0-22 0,-8 5-48 16,8-5-182-16,0 0-64 0</inkml:trace>
  <inkml:trace contextRef="#ctx0" brushRef="#br0" timeOffset="-92587.04">22771 7365 115 0,'6'-8'331'16,"-6"8"-47"-16,4-6-19 0,-4 6-5 0,0 0-75 15,3-9 53-15,-3 9-88 0,0 0 42 16,2-5-26-16,-2 5-29 0,0 0-28 16,0 0-14-16,0 0-19 0,3-8-10 0,-3 8-18 15,0 0-11-15,0 0-12 0,0 0-1 0,0 0-2 16,-3 8-46-16,3-8 63 0,-5 11-52 0,4-1 54 15,-3 0-54-15,-1 2 56 0,5 1-63 0,-1-1 52 16,0 1-53-16,-2 1 3 0,3 0 5 0,-1-2 0 16,2 1 6-16,-1 0-2 0,1-3 0 0,2 2-7 15,-2-3-24-15,5 1-33 0,-2-5-40 0,4 0-36 16,-2 1-48-16,-6-6-52 0,13 5-59 0,-13-5-216 16,13 0-26-16</inkml:trace>
  <inkml:trace contextRef="#ctx0" brushRef="#br0" timeOffset="-92004.74">22825 7112 367 0,'0'0'374'0,"0"0"-87"15,0 0-47-15,0 0-86 0,0 0 34 0,0 0-81 16,-9 2 31-16,9-2-84 0,0 0 43 0,-7 4-65 15,7-4 31-15,-2 7-60 0,2-7 52 0,-5 6-63 16,5-6 40-16,-3 6-61 0,3-6 29 0,-2 8-12 16,2-8-3-16,0 0-9 0,-3 6 2 15,3-6 0-15,0 0 4 0,0 0 8 0,0 0 0 16,0 0 9-16,0 0 1 0,0 0 6 0,0 0 11 16,0 0-5-16,0 0 20 0,0 0-40 0,0 0 62 15,0 0-61-15,-4-6 60 0,4 6-58 16,0 0 69-16,-2-9-42 0,2 9 30 0,-4-5-72 15,4 5 69-15,0 0-81 0,-4-4 25 0,4 4-72 16,0 0-10-16,0 0-70 0,0 0-61 0,0 0-51 16,0 0-197-16,0 0 53 0</inkml:trace>
  <inkml:trace contextRef="#ctx0" brushRef="#br0" timeOffset="-91405.58">23185 6478 414 0,'0'0'359'15,"3"-8"-56"-15,-3 8-97 0,2-9-25 0,-2 9-69 16,0 0 1-16,3-7-52 0,-3 7 12 0,0 0-13 15,0 0-27-15,1 16 43 0,-1-5-20 0,0 7-9 16,0 7 13-16,0 3 6 0,0 9 17 0,0 11-63 16,0 2 57-16,-1 4-69 0,-2 1 52 0,3 4-12 15,0-1-10-15,-1 1-3 0,0 2-8 0,-2-3-47 16,2-1 51-16,-2-3-58 0,2-3 1 0,0-1 11 16,-2-1 0-16,-2-5 8 0,5-8 1 0,-2-4 2 15,-1-5-9-15,2-5-15 0,-2-3-10 16,2 0-6-16,1-5 9 0,-3-1-103 0,2-4-76 15,-2-3-71-15,3-6-256 0,-2 8-49 16</inkml:trace>
  <inkml:trace contextRef="#ctx0" brushRef="#br0" timeOffset="-89555.74">23269 7045 397 0,'0'0'363'0,"0"0"-89"0,4-4-49 16,-4 4-58-16,0 0-35 0,0 0-27 0,0 0-21 15,8-4-26-15,-8 4-12 0,0 0-5 0,8 3-7 16,-8-3-4-16,12 8 8 0,-4 0-9 16,2 2 3-16,4 4-2 0,3 2 0 0,1 2-7 15,1 2 5-15,0-2-11 0,7 7-1 0,-7-5-47 16,3 3 62-16,-1-2-60 0,0-2 55 0,-2 1-53 16,1-2 45-16,-3-1-63 0,1-6 13 0,-4 3-63 15,0-3-16-15,-4-3-95 0,-1 3-46 16,0-5-204-16,-1-1 67 0</inkml:trace>
  <inkml:trace contextRef="#ctx0" brushRef="#br0" timeOffset="-89254.45">23565 7063 178 0,'0'0'199'0,"-4"-4"-38"0,4 4-15 15,0 0-26-15,-4-3-21 0,4 3-14 0,0 0-15 16,-4-5-9-16,4 5-9 0,0 0-7 0,0 0-2 16,-14 3 11-16,14-3 19 0,-10 8 2 15,2 1 7-15,-1 0-4 0,2 5-4 0,-4 1-9 16,-1 3-6-16,0 0-7 0,-1 3-13 0,1 3-5 15,0-1 1-15,-3 3-16 0,3-2-2 0,1 1-44 16,-1 1 22-16,3-5-62 0,0-1-19 0,3 1-44 16,1-5-54-16,0 0-30 0,1-4-199 0,3 0 125 15</inkml:trace>
  <inkml:trace contextRef="#ctx0" brushRef="#br0" timeOffset="-88489.6">23898 6336 193 0,'0'0'426'0,"0"-9"-117"16,0 9-29-16,0 0-9 0,0 0-25 0,3-5-23 16,-3 5-32-16,0 0-38 0,0 0-35 0,0 0-34 15,1-7-24-15,-1 7-17 0,0 0-10 0,5 4-1 16,-1 2-4-16,6 5 19 0,2 5-23 16,4 7 12-16,5 8-15 0,2 6 26 15,4 11-18-15,-2 7 1 0,1 1-50 0,-4 4 61 16,-1 4-55-16,-4 3 55 0,-4-1-4 0,-3 2-6 15,-6 2-8-15,-4-11-1 0,-4 8-51 0,-6 1 58 16,-6-1-58-16,-4-5 10 0,-7 1 3 0,-4-2 27 16,-6-4-92-16,-5-3 3 0,0 0-99 0,-9-4-2 15,-3-3-76-15,-6-1-89 0,-3-6-257 0,-3-3-115 16</inkml:trace>
  <inkml:trace contextRef="#ctx0" brushRef="#br0" timeOffset="-87289.43">21218 6919 379 0,'0'0'493'0,"-1"-9"-151"0,1 9-12 0,-3-6-94 16,3 6 15-16,-1-8-102 0,1 8 22 0,0 0-98 16,-4-6 44-16,4 6-96 0,0 0 44 0,0 0-69 15,0 0 54-15,-4 5-55 0,1 6 49 0,0 5-57 16,-2 6 56-16,-1 5-7 0,-1 5-8 0,-2 7-4 16,2 2-7-16,-1-1-15 0,0-6-9 15,3-3-13-15,-1 0-13 0,2-7-66 0,0 0 38 16,0-6-65-16,2 0-7 0,-1-1-62 0,2-2-42 15,-2-3-34-15,3-1-17 0,-1-1-148 0,1-2 94 16</inkml:trace>
  <inkml:trace contextRef="#ctx0" brushRef="#br0" timeOffset="-87039.38">21313 6961 21 0,'5'-14'295'0,"-1"6"-39"15,-3-1-22-15,4 3-20 0,-2 0-31 0,-3 6-69 16,2-10-6-16,-2 10-17 0,4-6-28 0,-4 6-37 16,0 0 23-16,0 0-27 0,1 10 26 0,-1 2-2 15,-1 3-6-15,0 5-11 0,-2 2-4 0,3 2 2 16,-1-1-12-16,0 5-2 0,-1-5-4 0,2 0 1 16,0 0-3-16,-1-3-6 0,1 0 7 15,0 0 1-15,1-3-8 0,-2-2 3 0,1-1-36 0,0 0-36 16,-2-2-10-16,2-4-34 0,-3 1-79 15,3-9-277-15,-2 8 50 0</inkml:trace>
  <inkml:trace contextRef="#ctx0" brushRef="#br0" timeOffset="-86773.04">21033 6937 171 0,'-9'-8'448'0,"0"3"-55"16,0-1-108-16,3 0 46 0,-1 1-48 0,0 2 65 15,7 3-86-15,-12-9 7 0,12 9-93 16,-6-7 21-16,6 7-82 0,-7-5 33 0,7 5-80 16,-2-6 41-16,2 6-84 0,-4-7 39 0,4 7-56 15,9-10 49-15,0 1-51 0,7-4 43 0,5-4-57 16,10-5 54-16,3-1-17 0,7 0-1 16,9-4-7-16,1 0-4 0,1 3-3 0,1-3-7 15,-1 5 9-15,-8 2-16 0,-1 1-19 0,-3 2-29 16,-2 2-14-16,-1-1-50 0,-8 6-13 0,-3-3-49 15,-3 5-10-15,-1-1-51 0,-3 1-12 0,-1 4-41 16,-3-3-24-16,-1 2-42 0,-2 2-215 0,-1 0-83 16</inkml:trace>
  <inkml:trace contextRef="#ctx0" brushRef="#br0" timeOffset="-51558.31">22241 13425 102 0,'-3'-6'481'0,"-1"1"-142"0,3-3-17 0,-2 3-52 15,1 0-11-15,-1-2-23 0,1 1-9 0,2 6-37 16,-5-11-27-16,5 11-23 0,-3-10-24 0,3 10-14 15,-2-8 2-15,2 8-10 0,-3-9-15 0,3 9-13 16,0 0-10-16,-4-7-11 0,4 7-14 0,0 0-9 16,0 0-9-16,-4-5-8 0,4 5-3 0,0 0-10 15,0 0 6-15,-2 5-3 0,-1 2 1 0,3 6 0 16,-1 4 3-16,-2 2 2 0,3 4-2 0,-2 3-4 16,-2 1-11-16,4 0-36 0,-1 1-101 0,-2-1 5 15,3-4-96-15,0 2-44 0,0-4-74 16,0-2-326-16,0-3-195 0</inkml:trace>
  <inkml:trace contextRef="#ctx0" brushRef="#br0" timeOffset="-51216.27">22020 13258 342 0,'-2'-8'312'0,"2"-1"-66"0,0 1-53 16,3-2-30-16,-2-1-37 0,6-2-19 15,1 2-24-15,1-1-18 0,4-2-14 0,1 3-8 16,3-1-16-16,2 4-3 0,1-1-4 0,0 4-5 16,-1 2-15-16,0 3-1 0,0 0-6 0,0 3 0 15,1 2-1-15,0 4 0 0,-1-1 23 0,-5 3-25 16,3-1 23-16,-6 4-18 0,0-1 18 0,-3-2-21 15,-4 3 37-15,3-1-11 0,-6-4 52 0,0 4-16 16,-1-2 42-16,-2 0-33 0,-2 0-7 16,-1-2-7-16,-3 2-10 0,2-1-9 0,-3 0 6 15,1-4 8-15,-1 3-29 0,4-3-8 0,-3-2-19 16,3 0-65-16,-1 1-81 0,-2-1-117 0,8-4-316 16,-9 4-105-16</inkml:trace>
  <inkml:trace contextRef="#ctx0" brushRef="#br0" timeOffset="-50900.2">22688 12906 497 0,'1'-8'517'15,"-1"8"-117"-15,0-8-93 0,0 8-50 0,3-8-48 16,-3 8-43-16,0 0-35 0,0 0-28 0,-7 8 6 16,0 4 12-16,-2 11-33 0,-4 14 51 0,-2 3-13 15,-1 6-16-15,0 14-4 0,0 0-25 16,0 1-13-16,2-1-16 0,1 5-8 0,5-15-51 16,2 1 49-16,2-1-60 0,3-3 48 0,1-1 0 15,1-2-13-15,3-6 3 0,0-4-4 0,2-4-9 16,3-1-25-16,1-3-14 0,2-2-61 0,-2-8-27 15,4-2-91-15,-1-5-84 0,2-3-88 16,-2-5-443-16,5-3-363 0</inkml:trace>
  <inkml:trace contextRef="#ctx0" brushRef="#br0" timeOffset="-48398.71">22849 13208 15 0,'0'0'270'0,"0"0"-38"15,0 0-27-15,0 0-24 0,-1-9-15 0,1 9-18 16,0 0-17-16,0 0-25 0,0 0-13 0,0 0-12 16,0 0-15-16,0 0-14 0,0 0-10 0,0 0-10 15,0 0-8-15,0 0-3 0,0 0 5 0,0 0-12 16,0 0 2-16,2 9-8 0,-2-9 3 15,4 9-3-15,-1 0 2 0,2-2-7 0,-1 2 1 16,2 0 26-16,0 0-23 0,2 0-9 0,0-1 2 16,2 1 0-16,-1-2 4 0,0 0-5 0,1-1 4 15,0-1-3-15,-1 0 4 0,1-2-2 16,1-2 8-16,-11-1-12 0,15 1 2 0,-15-1 0 16,18-2 0-16,-10-2 1 0,-2-1-2 0,0 1 2 15,1 0-3-15,-3-5 0 0,-2 4 0 0,2-2 11 16,-1 0-4-16,-3 7 7 0,2-12 5 0,-2 12 5 15,0-11 14-15,3 5 10 0,-3 6 2 0,0-9-4 16,0 9-14-16,1-7-13 0,-1 7-3 0,0 0-6 16,2-9 2-16,-2 9-9 0,0 0 4 15,0 0 1-15,4 5-10 0,-4-5 3 0,3 16 1 16,-1-6 1-16,1 3-2 0,-2 2 1 0,3 2-3 16,-3-2 8-16,2 5-1 0,-2-2 5 15,1 2-15-15,-1 2 4 0,-1-3-4 0,0 2 3 16,-1 1 2-16,-2 1 4 0,-1-2-2 0,0-3-45 15,0 1 79-15,-2 1-41 0,-3-3 71 0,4-3-41 16,-3 0 74-16,-1-1-55 0,-2 3 51 0,2-4-37 16,-1-3 61-16,-2 2-56 0,3-3 53 0,-1 0-59 15,0 0 53-15,1-5-71 0,0 4 43 0,-4-2-59 16,4-3 51-16,0 1-65 0,9-3 47 0,-15 6-59 16,15-6 49-16,-17 5-58 0,17-5 50 0,-12 1-55 15,12-1 54-15,-13 1-66 0,13-1 49 0,-11 1-73 16,11-1 33-16,0 0-96 0,0 0 27 15,-16-1-100-15,16 1 10 0,0 0-54 16,0 0-15-16,0 0-42 0,0 0-17 0,0 0-248 16,0 0-69-16</inkml:trace>
  <inkml:trace contextRef="#ctx0" brushRef="#br0" timeOffset="-47500.79">23158 13578 39 0,'3'-6'337'15,"-3"6"-21"-15,0 0-49 0,1-8-5 16,-1 8-28-16,4-7-25 0,-4 7-21 0,0 0-31 16,3-5-26-16,-3 5-20 0,0 0-20 0,0 0-16 15,0 0-16-15,0 0-8 0,0 0-8 0,0 0 6 16,0 0 41-16,1 9 6 0,-2-1-1 0,1 3-10 16,-2 0-12-16,1 3-12 0,1 1-57 15,0 2 46-15,0 0-8 0,0-2-11 0,3 2-5 16,-2 0-1-16,0-1-10 0,5-1-1 0,-2 0-4 15,1-4-2-15,-1 1-5 0,4-3-1 0,-3-1-38 16,5-1-43-16,-1-4-46 0,-9-3-63 0,19 2-47 16,-7-4-39-16,-2 0-38 0,0-3-49 0,-1-4-182 15,3-1-52-15</inkml:trace>
  <inkml:trace contextRef="#ctx0" brushRef="#br0" timeOffset="-47217.5">23262 13421 304 0,'0'0'330'0,"-5"-9"-57"0,5 9 22 0,-4-8-62 15,4 8-19-15,-4-6-25 0,4 6-35 0,-4-6-18 16,4 6-5-16,-4-6-47 0,4 6-25 0,0 0-11 16,-5-4-12-16,5 4 15 0,0 0-34 0,0 0 21 15,-6 4-36-15,3 2 4 0,3-6 3 0,-5 9 14 16,5-9-25-16,-1 13-9 0,1-13 5 15,-1 11-3-15,1-11-1 0,0 11-11 0,0-11-4 16,1 8-16-16,-1-8-10 0,1 9-10 0,-1-9-5 16,0 0 1-16,4 6 15 0,-4-6-43 0,0 0 5 15,0 0-36-15,8-4-2 0,-8 4-29 0,0 0-10 16,5-9-32-16,-5 9-205 0,1-9 139 16</inkml:trace>
  <inkml:trace contextRef="#ctx0" brushRef="#br0" timeOffset="-45651.31">23549 12910 174 0,'0'0'323'0,"0"-8"-52"0,0 8-22 0,0 0-19 16,0-9-32-16,0 9-27 0,0 0-32 0,0-6-31 15,0 6-25-15,0 0-18 0,0 0-9 0,0 0-14 16,0 0-3-16,-5 15-30 0,4 2 89 15,0 6-50-15,-2 11 70 0,2 10-7 0,-3 6-2 16,0 2-19-16,0 14-20 0,-1 0-11 0,4-9-11 16,0 1-8-16,1 1-53 0,0-1 44 15,0 0 9-15,1-2-18 0,0 0 13 0,-1-1-24 16,4-4 15-16,-1 0-20 0,-2-3 15 0,0-5-19 16,2-6 9-16,-2-3-15 0,2-2 19 0,-2-5-24 15,0-2 22-15,-1-4-20 0,0-3 17 0,3-1-20 16,-3-2 16-16,1-3-24 0,-2 0-6 0,1-2-74 15,0-1-50-15,-3-4-105 0,3-5-30 0,-4 8-67 16,4-8-273-16,0 0-133 0</inkml:trace>
  <inkml:trace contextRef="#ctx0" brushRef="#br0" timeOffset="-43502.3">23797 13366 20 0,'0'0'255'16,"-1"-6"-13"-16,1 6-43 0,0 0 4 15,-4-6-24-15,4 6-15 0,-5-6-16 0,5 6-3 16,0 0-17-16,-2-7 5 0,2 7-3 0,0 0-4 16,-4-7 7-16,4 7-14 0,0 0-5 0,-4-6-5 15,4 6-12-15,0 0 1 0,0 0-4 16,-4-5-4-16,4 5-11 0,0 0-3 0,0 0-6 16,0 0-5-16,-5-4-10 0,5 4-8 0,0 0-6 15,0 0-8-15,0 0-7 0,0 0-6 0,0 0 0 16,0 0-9-16,0 0-4 0,-5-6-2 0,5 6 0 15,0 0-5-15,0 0-3 0,0 0 3 0,0 0 0 16,7 7 0-16,-7-7-2 0,11 6 7 0,-2 2-6 16,2 0 0-16,2-1 1 0,5 7-1 15,0-3 3-15,2 2-3 0,4 1 0 0,1 2-1 16,-5-1 2-16,6-1-1 0,-5 1 4 0,2 0-1 16,-5-3-5-16,0-1 1 0,-1 2-2 15,-1 0 4-15,0-4-1 0,-5 1-2 0,2-2-4 16,-3 1 6-16,2-1-1 0,-6-2 4 0,3 1-4 15,-1-2-4-15,-3-1-4 0,1 2-10 0,-6-6-3 16,9 7-34-16,-9-7-20 0,7 5-36 0,-7-5-65 16,0 0-61-16,7 3-50 0,-7-3-48 0,0 0-331 15,0 0-176-15</inkml:trace>
  <inkml:trace contextRef="#ctx0" brushRef="#br0" timeOffset="-43119.35">24013 13274 152 0,'0'0'338'0,"-4"-6"-37"15,4 6-61-15,-6-5-18 0,6 5-41 0,-4-5-32 16,4 5-27-16,0 0-16 0,-6-6-19 0,6 6-15 15,0 0 13-15,-12 3 21 0,6 4-2 16,0-1 0-16,-1 1 4 0,-1 4 3 0,-2 3-1 16,0 2 8-16,1 2 2 0,-1 2 2 0,0 0-6 15,-3 4-10-15,0 0-13 0,3 3-13 0,-2-2-61 16,2-1 47-16,1-1-64 0,0-1 55 16,3-1-60-16,-3-2 49 0,1-1-58 0,4-1 56 15,-1-3-60-15,-2 0 49 0,3-2-55 0,1-3 51 16,1 1-50-16,-1-1 47 0,-1 0-50 0,3-3 50 15,-2-1-58-15,2 3 39 0,1-8-82 0,-4 8 26 16,4-8-100-16,-1 9 12 0,1-9-105 0,0 0-15 16,0 0-47-16,0 0-58 0,0 0-22 0,0 0-153 15,6-7-44-15</inkml:trace>
  <inkml:trace contextRef="#ctx0" brushRef="#br0" timeOffset="-40595.72">24349 13526 13 0,'0'0'522'0,"0"0"-150"0,3-10-44 0,-3 10-27 15,0 0-18-15,1-7-32 0,-1 7-33 0,0 0-52 16,3-5-34-16,-3 5-26 0,0 0-20 0,0 0-18 15,0 0-19-15,1-7-13 0,-1 7-9 0,0 0-5 16,0 0-3-16,5 6-1 0,-5-6-4 0,7 8-2 16,-7-8-2-16,5 14 3 0,-2-6-2 0,0 0-6 15,-2 2 1-15,-1 2-2 0,0 0-18 0,-1 2-75 16,-4 0-131-16,0 1-76 0,-3 4-125 0,-1-1-226 16,-1-1-157-16</inkml:trace>
  <inkml:trace contextRef="#ctx0" brushRef="#br0" timeOffset="-38487.07">24514 13152 61 0,'0'0'351'15,"-1"-6"-54"-15,1 6-29 0,-3-7-69 0,3 7 25 16,0 0-83-16,-2-6 48 0,2 6-94 15,0 0 46-15,0 0-77 0,-4-6 37 0,4 6-82 0,0 0 57 16,0 0-75-16,0 0 55 0,-4-7-71 0,4 7 60 16,0 0-66-16,0 0 61 0,-2 8-62 15,2-8 56-15,0 9-3 0,0-9-6 16,3 14-7-16,-1-8-7 0,0 3-2 0,1-1 2 16,1 1-5-16,-2-1-3 0,5-1-2 0,-2 1 5 15,1-2-3-15,-1-2-9 0,2 2 6 0,-1-3-5 16,-1 1-6-16,-5-4 9 0,15 4 0 0,-15-4-6 15,16-2 10-15,-16 2-1 0,14-5-7 0,-8 1 13 16,1-2-7-16,-1 2-55 0,0-2 66 0,-2-2-53 16,0 1 81-16,0 1-78 0,-3-2 59 15,3 2-52-15,-1 0 65 0,-2-2-64 0,-1 8 72 0,1-9-66 16,-1 2 67-16,0 7-63 0,3-7 58 16,-3 7-66-16,0-7 58 0,0 7-63 0,0 0 68 15,2-9-73-15,-2 9 59 0,0 0-53 0,0 0 55 16,0 0-60-16,0 0 61 0,4 9-58 15,-4-9 61-15,4 14-5 0,-3-1-4 0,2 1-4 16,1 3-2-16,-3 1-3 0,0 1 4 0,4 2-7 16,-2 3 1-16,1-2-4 0,-1 2 1 0,-1 0 0 15,0 1-1-15,-2-5 2 0,0-1 0 0,3 1 4 16,-6-1 6-16,3-2 23 0,-1 0 13 16,0-3 18-16,-3-2 7 0,0 3 4 0,2-4-46 15,-1-2 56-15,-2 3-57 0,0-4 54 0,-2 1-56 16,0-1 49-16,-1-2-62 0,0-1 44 0,1-1-58 15,-5 0 50-15,12-4-65 0,-15 6 52 0,6-4-7 16,9-2-10-16,-14 4-5 0,14-4-2 0,-13 1-13 16,13-1-40-16,-14 1-32 0,14-1-42 0,0 0-42 15,-15 1-65-15,15-1-60 0,0 0-69 16,0 0-348-16,-14 0-204 0</inkml:trace>
  <inkml:trace contextRef="#ctx0" brushRef="#br0" timeOffset="-37538.06">24872 13478 178 0,'0'0'453'0,"0"0"-112"0,0 0-11 16,0-9-44-16,0 9-23 0,0 0-32 0,0 0-44 15,0 0-43-15,-1-7-29 0,1 7-24 0,0 0-19 16,0 0-13-16,0 0-16 0,0 0-7 0,-8 4-9 16,8-4-1-16,-4 10-11 0,2-5-3 15,-1 3-9-15,1 0 3 0,0 1-1 16,0 0-4-16,2 1 5 0,0-2-4 0,0-1-6 16,0 1 3-16,2-1-6 0,0 1 7 0,0-2-13 15,2-1 2-15,1 1-6 0,-5-6-3 0,10 6 0 16,-10-6 0-16,16 1-1 0,-16-1 6 0,16-5-2 15,-8 1 6-15,0-2 5 0,-2 2-5 0,4-3 4 16,-5 1 1-16,-1 0 5 0,3-2 1 0,-5 1-4 16,1-1 12-16,-2-1 19 0,0 3 3 0,-1-1 7 15,-1-2 10-15,1 9-9 0,-4-12-4 16,2 7-3-16,-1-2-7 0,-1 2-8 0,0-1 1 16,-1 1-8-16,5 5-3 0,-11-6-5 0,6 1 3 15,-2 1-39-15,7 4-46 0,-9-4-57 16,9 4-52-16,-10-2-42 0,10 2-71 0,0 0-55 15,-11 1-177-15,11-1-41 0</inkml:trace>
  <inkml:trace contextRef="#ctx0" brushRef="#br0" timeOffset="-37301.29">25064 13349 530 0,'0'0'644'0,"0"0"-127"0,0 0-81 0,-4-4-62 16,4 4-61-16,0 0-60 0,-5-5-49 0,5 5-44 15,0 0-63-15,0 0-102 0,0 0-107 0,-4-6-122 16,4 6-123-16,0 0-112 0,0 0-279 0,0 0-254 15</inkml:trace>
  <inkml:trace contextRef="#ctx0" brushRef="#br0" timeOffset="-37137.13">25158 13311 285 0,'0'0'683'0,"0"0"-138"0,0 0-97 16,0 0-53-16,0 0-53 0,0 0-54 0,0 0-58 15,0 0-52-15,0 0-56 0,0 0-92 0,0 0-109 16,0 0-111-16,0 0-109 0,0 0-109 0,7-4-404 16,-7 4-345-16</inkml:trace>
  <inkml:trace contextRef="#ctx0" brushRef="#br0" timeOffset="-36985.12">25314 13239 630 0,'0'0'596'0,"0"0"-97"0,0 0-58 16,0 0-45-16,0 0-54 0,0 0-110 0,0 0 13 16,0 0-115-16,0-6 11 0,0 6-135 0,0 0-33 15,0 0-93-15,0 0-96 0,0 0-104 0,0 0-97 16,0 0-391-16,0 0-341 0</inkml:trace>
  <inkml:trace contextRef="#ctx0" brushRef="#br0" timeOffset="-36320.89">25382 12985 512 0,'0'0'432'0,"-4"-7"-3"0,4 7-116 15,-2-8 14-15,2 8-108 0,-2-5 6 16,2 5-103-16,0 0 20 0,-2-6-84 0,2 6 34 16,0 0-70-16,0 0 54 0,0 0-74 0,0 0 48 15,0 0-56-15,0 0 46 0,9 6-64 16,-9-6 35-16,9 7-70 0,-3-1-3 0,0-2 54 15,1 0-56-15,-7-4 48 0,10 9-51 0,-2-6 58 16,-8-3-56-16,11 4 3 0,-11-4 57 0,13 1-56 16,-13-1 12-16,13 3 15 0,-13-3 4 0,0 0 8 15,15-1 3-15,-15 1 7 0,10-3 58 0,-10 3-60 16,8-4 65-16,-8 4-63 0,8-7 65 0,-8 7-67 16,5-3 68-16,-5 3-55 0,4-4 59 0,-4 4-59 15,0 0 55-15,7-6-35 0,-7 6 21 16,0 0-48-16,0 0 36 0,5-7-58 0,-5 7 60 15,0 0-67-15,0 0 56 0,0 0-60 0,0 0 60 16,9 2-57-16,-9-2 61 0,4 11-59 0,0-6 60 16,2 5-49-16,-2-1 47 0,1 6-2 15,-1-1-1-15,3 2-14 0,-2 1 4 0,1 3-4 16,-2 0 0-16,0-2 1 0,0 0-3 0,-2 0-1 16,-2-4 4-16,4 3-1 0,-4-3 13 0,0 0 1 15,0-1 6-15,-1-1 19 0,-2 0 15 0,2-3 4 16,-3 1 2-16,0-1 3 0,-1 0-1 15,-4-3 6-15,3 1 5 0,-2 0-1 0,0-1 1 0,-2-3-2 16,1 4-1-16,0-3-1 0,-1-3-4 16,1 2-13-16,1 1 0 0,8-4-14 0,-16 1-12 15,8 2-3-15,8-3-65 0,-14 3 55 0,14-3-27 16,-13 2-43-16,13-2-54 0,0 0-57 0,-14 3-69 16,14-3-56-16,0 0-54 0,-10 1-29 0,10-1-50 15,0 0-212-15,0 0-141 0</inkml:trace>
  <inkml:trace contextRef="#ctx0" brushRef="#br0" timeOffset="-35921.29">25819 13186 37 0,'0'0'554'0,"0"0"-143"15,3-8-67-15,-3 8-45 0,0 0-23 0,0 0-36 16,0 0-45-16,0 0-41 0,0 0-31 0,0 0-23 16,-7 7-21-16,7-7-14 0,-2 10-16 0,2 0-8 15,-3-2-6-15,3 4-11 0,0-1-3 0,3 1 13 16,-2 0-22-16,0-3 12 0,3 4-25 16,-1-4 13-16,2 2-28 0,-3-5 0 0,2 3-46 15,0-2-45-15,0-1-34 0,1-2-42 0,-5-4-37 16,10 3-84-16,-10-3-57 0,9-6-176 0,-5 1-43 15</inkml:trace>
  <inkml:trace contextRef="#ctx0" brushRef="#br0" timeOffset="-35754.84">25808 13053 508 0,'-4'-6'464'0,"4"6"9"15,-7-7-91-15,7 7 41 0,-6-7-110 16,6 7-2-16,-4-8-114 0,4 8 10 0,-4-5-91 15,4 5 8-15,-5-4-110 0,5 4-17 0,0 0-142 16,0 0-53-16,-1-8-111 0,1 8-46 0,0 0-74 16,0 0-231-16,4 6-172 0</inkml:trace>
  <inkml:trace contextRef="#ctx0" brushRef="#br0" timeOffset="-35569.86">25894 13159 209 0,'0'10'545'0,"0"-10"-113"0,0 0-91 15,0 0-57-15,0 0-44 0,2 7-45 0,-2-7-41 16,0 0-36-16,0 0-23 0,14-3-23 0,-14 3-19 16,15-5-66-16,-5 1-73 0,-2-1-73 0,5 2-81 15,-3-1-62-15,3 0-50 0,-2-1-145 0,1 1 9 16</inkml:trace>
  <inkml:trace contextRef="#ctx0" brushRef="#br0" timeOffset="-35353.12">26127 13058 478 0,'0'0'474'0,"0"0"-105"0,0 0 32 16,-2-6-75-16,2 6 11 0,0 0-126 0,0 0 6 15,-3-7-90-15,3 7 13 0,0 0-81 16,0 0 37-16,0 0-70 0,-1 9 46 0,1-9-65 16,-3 11 54-16,3 0-21 0,0-3-59 0,0 5-55 15,0 1-69-15,3-1-61 0,-1 3-75 0,0 1-46 16,-1 0-83-16,0-1-217 0,2-1-138 0</inkml:trace>
  <inkml:trace contextRef="#ctx0" brushRef="#br0" timeOffset="-34455.5">25915 12220 245 0,'-6'-6'538'0,"6"6"-178"16,-7-7 15-16,7 7-95 0,-2-6 36 0,2 6-92 16,0 0 5-16,-6-4-98 0,6 4 23 0,0 0-80 15,-2-7 24-15,2 7-75 0,0 0 41 0,0 0-62 16,8 4 52-16,-1 0-61 0,5 7 51 16,4 4-9-16,9 10-5 0,1 3-7 0,8 13-1 15,-1 4-5-15,0 2-7 0,-1 6 0 0,1 2-2 16,-6 3 5-16,1-1-4 0,-6 3-46 15,-4 0 69-15,-4 0-43 0,-6-8 72 0,-6 0 11 16,-2 1 6-16,-2 1-5 0,-7 6-2 0,-5 1-9 16,-2-3-13-16,-4-6-7 0,-3 1-9 0,-4-1-8 15,1-7-59-15,2-8 54 0,-1-1-77 0,0-6 18 16,1-3-117-16,5-5-15 0,1-1-128 0,1-7-60 16,3 0-97-16,3-4-300 0,-2-3-267 0</inkml:trace>
  <inkml:trace contextRef="#ctx0" brushRef="#br0" timeOffset="-24758.21">22582 15559 26 0,'-1'-10'435'16,"-1"6"-85"-16,2 4-27 0,-2-14-44 0,2 14-39 15,-3-10-37-15,3 10-39 0,-1-10-30 0,1 10-26 16,-1-6-26-16,1 6-28 0,0 0-12 0,-3-7-12 16,3 7-13-16,0 0-6 0,-4-5-13 0,4 5 4 15,0 0 1-15,0 7-7 0,0 1 13 16,0 1-6-16,0 5 6 0,0 5-5 0,0 3 1 16,0 3-2-16,0 1 1 0,0 2-1 0,0 1-2 15,0-1 2-15,0-1 2 0,0-1 0 16,3-1 1-16,-3-3-6 0,1-2 2 0,-1-2-1 15,1-1 1-15,-1-4 2 0,2-1 1 0,-2 0 8 16,1-4-1-16,-1 2 13 0,0-3 10 0,1 0 12 16,-1-7-9-16,0 8-13 0,0-8-24 0,0 0-11 15,0 0 1-15,-4-11-25 0,3 4-12 0,0-7-16 16,1 1-6-16,-3-5 1 0,2-2-2 0,0-5 8 16,-1 1 8-16,-1-2 5 0,3-2 9 0,-3-1 11 15,3 0 10-15,0 0 8 0,0 1 11 0,0 0 9 16,0 1-8-16,-1 2 34 0,2 0-31 0,-1 2 40 15,3 5-34-15,-1-2 29 0,1 3-32 16,-2 2 25-16,0 1-38 0,2 3 28 16,-2 0-35-16,2 1 28 0,-1 1-34 0,1 2 35 15,1 2-30-15,-4 5 36 0,10-4-25 0,-10 4 39 16,11 5-7-16,-4 2 30 0,2 4-8 0,2 5-7 16,-2 3-7-16,3 6-5 0,0 1-8 0,-1 3-8 15,3 5-2-15,-3-6 5 0,-2 3-9 0,4-3-5 16,-3 1-3-16,-1-2 1 0,1-2-2 0,-2-2 2 15,-3-2-4-15,3-1 2 0,-2-2-9 0,-1-1-34 16,-1-1-28-16,0-2-43 0,-3 1-49 0,3-3-60 16,-3-1-61-16,-1 0-306 0,0-2-99 0</inkml:trace>
  <inkml:trace contextRef="#ctx0" brushRef="#br0" timeOffset="-24505.53">22527 15849 309 0,'0'0'234'0,"0"0"-15"16,0 0-67-16,0 0-7 0,-6-4-50 15,6 4 15-15,0 0-35 0,2-8 28 0,-2 8-23 0,9-8 11 16,-3 4-29-16,2-3 10 0,0 1-43 15,3-1 22-15,1-3-41 0,-2 3-2 16,7-4-71-16,-2 2-21 0,3-3-75 0,0 4-31 16,-2-3-237-16,2 1 106 0</inkml:trace>
  <inkml:trace contextRef="#ctx0" brushRef="#br0" timeOffset="-20875.17">22890 15708 438 0,'-1'-8'393'15,"1"8"-30"-15,1-9-38 0,-1 9-25 0,-1-11-17 16,1 11-31-16,-2-9-17 0,2 9-26 0,0-8-23 15,0 8-21-15,0 0-12 0,-1-9-51 0,1 9-7 16,0 0-22-16,0 0-19 0,-4-6-15 0,4 6-14 16,0 0-5-16,0 0-7 0,0 0-2 0,-2 6-2 15,2 1-2-15,-2 1-1 0,4 3-3 16,-2 1-3-16,1 1-4 0,0-1-11 0,3 1-13 16,-1-1-9-16,-1-2-3 0,7 3-9 0,-5-4-11 15,0 0-20-15,1-1 12 0,1-1 9 16,-2 0 12-16,5-3 10 0,-9-4 8 0,10 5 11 15,-10-5 0-15,13 0 4 0,-13 0 6 0,13-3 5 16,-7-1-5-16,-1-3 4 0,2 1 1 0,-1 0 0 16,-2-2 5-16,0 2 0 0,0 1 4 0,-4 5-1 15,6-12 2-15,-6 12-5 0,5-6-5 0,-5 6-1 16,5-7-2-16,-5 7-3 0,5-6 0 16,-5 6 10-16,0 0-8 0,12-1 4 0,-12 1-1 15,10 3 1-15,-10-3 1 0,15 5 2 0,-7-1-3 16,0-1-5-16,2 0-3 0,-1-1-5 0,0 2 3 15,1-2-1-15,-10-2 4 0,17 2 4 0,-17-2 3 16,16-3 2-16,-7 1 4 0,0-2 4 0,1-1-10 16,-1-4 6-16,0 0 6 0,-1-4 0 15,1 2-4-15,-3-2 0 0,1-3-4 0,-3-1 1 16,-2 3-2-16,2-4 2 0,-3-1-9 0,-1 1-2 16,0 0 3-16,-1-1 5 0,-3 1-16 0,3 0 22 15,-2 1-21-15,-2 2 21 0,4-1-17 0,-3 3 22 16,0 1-26-16,3 2 29 0,-2 2-22 0,1-1 13 15,-2 2-17-15,0 0 13 0,4 7-24 0,-1-9 24 16,1 9-18-16,0 0 21 0,0 0-19 16,0 0 24-16,4 7 1 0,-3 1-4 0,5 3-3 15,-2 1-1-15,1 1 1 0,-1 3-3 0,4 1 5 16,-2 1-4-16,-1 1 1 0,3 0-1 0,-3-3 0 16,-1 0 0-16,1 1 0 0,0-3-1 0,-1-1 2 15,-3-2-1-15,3 1-6 0,-1-3 4 0,-2-1 12 16,0 0 2-16,-1 1-1 0,0-9-4 15,0 9-2-15,0-9 0 0,-4 6-6 0,4-6 2 16,0 0 4-16,-15 2-2 0,15-2-2 0,-9-6 1 16,9 6 1-16,-9-8 5 0,3 2-8 15,1-1 1-15,1 0 0 0,1 2-5 0,1-3 0 0,2 1 3 16,0-2-4-16,1 1-2 0,3-3 0 16,0 6 2-16,3-4 4 0,1 0-4 0,1 0-3 15,4 1 4-15,-3 1-2 0,3-2-1 0,1 5-2 16,-3-1-1-16,2 1-5 0,-1-1-3 0,-2 2-3 15,1 2-1-15,-2 0 0 0,2-1 0 0,-11 2 1 16,16-4-1-16,-16 4 5 0,13-1 2 0,-13 1 4 16,11-1-2-16,-11 1 3 0,0 0-2 0,13-2 9 15,-13 2 2-15,0 0-5 0,9 3 2 16,-9-3 2-16,0 0 2 0,4 8-20 0,-4-8 26 16,0 11-1-16,0-11-4 0,0 14 1 0,0-7 5 15,0 0 1-15,0 3-1 0,0 0-10 16,0-2 4-16,2 3 1 0,0-1 0 0,0-1 2 15,-2 0 0-15,4 0-6 0,0-1 5 0,-3 1-1 16,6-3 7-16,-3-1-6 0,-4-5 1 0,11 8 2 16,-11-8 1-16,10 1 2 0,-10-1-8 0,12-2 15 15,-12 2 8-15,11-7 3 0,-3-1 11 0,-3 3 11 16,-1-2-3-16,0-1-4 0,-2 2-13 0,2-5 7 16,-4 2 0-16,0-2-8 0,-1 2 1 0,-3-1-4 15,0 0-8-15,-1 0 1 0,-1 3-4 0,-1-3-1 16,-2 2-3-16,0 0-1 0,2 2-4 15,-2 0-2-15,-1 0 3 0,-1 1-7 0,5 2-22 16,-4-1-40-16,10 4-51 0,-14-4-51 16,14 4-79-16,-12 0-53 0,12 0-39 0,-9 4-306 15,9-4-153-15</inkml:trace>
  <inkml:trace contextRef="#ctx0" brushRef="#br0" timeOffset="-20409.14">23611 15475 164 0,'0'0'386'0,"0"0"-65"0,-4-4-39 15,4 4-44-15,0 0-45 0,0-9-34 0,0 9-58 16,2-7 17-16,-2 7-43 0,4-8 9 0,-4 8-39 16,8-9 20-16,-8 9-45 15,10-4 22-15,-10 4-39 0,13-4 25 0,-13 4-33 16,13-2 27-16,-13 2-29 0,15 5 24 0,-7-4-1 15,-1 3-10-15,0 3 4 0,0-1-12 0,0 2 3 16,-2-1-8-16,0 3 4 0,-1 0 1 0,-3 1 1 16,3-1 0-16,-3 0 2 0,-1 1 0 0,3-2-3 15,-6 0 8-15,2 0-2 0,1-1-4 0,-1-1 5 16,-2 0 9-16,3-7 13 0,0 10 3 0,0-10 5 16,-5 7-2-16,5-7-4 0,0 0-10 0,0 0-6 15,-13-7-33-15,12 2-33 0,0-4-25 0,-1-2-13 16,1-2-42-16,1 1-11 0,1-1-29 0,-1-1-32 15,3-2-26-15,-2 2-228 0,3-1 64 16</inkml:trace>
  <inkml:trace contextRef="#ctx0" brushRef="#br0" timeOffset="-18392.97">23824 15371 49 0,'0'0'304'0,"0"0"-55"0,8 3-8 0,-8-3-19 16,0 0-24-16,11-1-66 0,-11 1 1 0,13-3-38 16,-13 3 0-16,14-5-49 0,-6 0 21 0,1 2-44 15,-3-1 22-15,2-1-36 16,-2 0 21-16,2 1-36 0,-8 4 23 0,9-8-20 16,-9 8 22-16,6-9-32 0,-6 9 31 0,4-7-26 15,-4 7 31-15,0 0-23 0,0-10 38 0,0 10-26 16,0 0 35-16,-4-6-30 0,4 6 21 0,0 0-27 15,0 0 22-15,-14 3-30 0,14-3 26 0,-9 8-34 16,4-2 30-16,1 2-32 0,-1 1 29 0,1 0-14 16,0 2 8-16,3 1-5 0,-1 0-4 0,4-2-2 15,-2 2-20-15,3-2-10 0,-1-2-22 0,2 2-16 16,1-3-19-16,0 1-13 0,2-3-11 0,-7-5-41 16,15 2 8-16,-15-2-13 0,17-1 34 15,-6 0-24-15,-2-4 41 0,0-1-11 16,1 1 25-16,2-4 7 0,-3 1 14 0,-2-1 14 15,0 2 12-15,-1-4 22 0,-1 2 48 0,-1-1 31 16,-1 2 27-16,-1-2 32 0,1 2 35 0,-3 8 4 16,2-12 29-16,-2 4-38 0,0 8 28 0,3-8-59 15,-3 8 20-15,0-9-55 0,0 9-1 0,0 0-39 16,-3-8 16-16,3 8-37 0,0 0 20 0,0 0-35 16,0 0 27-16,0 0-36 0,-6 7 27 0,6-7-34 15,-1 7 32-15,1-7-43 0,0 11 29 0,0-11-37 16,1 10 25-16,-1-10-36 0,4 10 28 0,-4-10-43 15,2 6 30-15,-2-6-10 0,4 8 11 16,-4-8 2-16,8 4 3 0,-8-4 3 0,0 0-26 16,0 0 34-16,14-1-18 0,-14 1 19 15,9-6-19-15,-9 6 31 0,6-10-30 0,-6 10 35 16,7-9-28-16,-3 5 30 0,-3-4-27 0,-1 8 42 16,6-7-21-16,-6 7 19 0,4-10-27 0,-4 10 22 15,1-7-31-15,-1 7 29 0,0 0-39 0,5-7 27 16,-5 7-33-16,0 0 35 0,0 0-23 0,0 0 29 15,12 6-29-15,-8 1 38 0,2 0-36 0,-2 4 30 16,2 3-1-16,1 1 1 0,-1 2-4 0,3 3-3 16,-1 4-3-16,-2-2 2 0,3 5 2 15,0 1-8-15,-3-6 1 0,-2 5-5 0,1-3 0 0,-2 1 1 16,1-6-1-16,-3 3 1 16,-1-4 2-16,4-2 4 0,-4 0 4 0,0-3 15 15,0-1 14-15,-4 1 8 0,4-4 0 0,-4 0-2 16,2-3-6-16,-2 0 4 0,4-6-10 0,-9 6-5 15,9-6 0-15,-13 0-8 0,13 0 3 0,-14-6-1 16,6 0-2-16,1 0 5 0,-1-2 15 0,2-4-12 16,-1 1 22-16,1-1-11 0,-2-1-6 0,6-3-6 15,-1 3-5-15,-1-3-3 0,4 3-13 0,0-2-7 16,3-2 4-16,-1 1-1 0,2 0-2 0,1-1-1 16,3 2-20-16,0-4 16 0,-1 3-21 0,5 0 15 15,-2-2-22-15,0 5 20 0,3-2-23 16,0 1 19-16,-3 0-20 0,3 2 32 0,-2 2-29 15,1 0 25-15,-2 0-22 0,0 1 20 16,2 3-26-16,-3-2 26 0,-2 2-27 0,1 0 26 16,1 2-23-16,-1-3 24 0,-1 1-21 0,0 3 27 15,0-2-23-15,0 1 31 0,-1 1-25 0,-1-2 29 16,-5 5-26-16,10-9 28 0,-10 9-21 0,9-9 24 16,-5 5-30-16,-4 4 35 0,8-8-6 0,-5 2-6 15,-3 6-19-15,5-7 28 0,-5 7-17 0,5-9 29 16,-5 9-10-16,2-8 31 0,-2 8-18 0,0 0 15 15,3-7-20-15,-3 7 7 0,0 0-14 16,-3-7 10-16,3 7-24 0,0 0-10 0,-10 5 10 16,10-5 15-16,-8 8-19 0,3-4 14 0,0 3-18 15,-1 0 17-15,1 1-14 0,0 1 11 16,-2 3-20-16,5-2 18 0,-1 2-3 0,-1 0 0 16,3-1-2-16,-2 0 0 0,3-1-2 0,3 1-2 15,-2-2 2-15,-1-1 3 0,5 1-1 0,-2-2-1 16,1-1 0-16,1-1 2 0,-5-5 0 0,11 7-1 15,-11-7 5-15,12 3 2 0,-12-3-9 0,13 0-13 16,-13 0 17-16,14-3-14 0,-8 0 15 0,2-1-19 16,1 0 19-16,-3-2-15 0,-1 1 4 0,3-2-19 15,-3 2 24-15,1-3-17 0,-2 1 18 0,1-1-15 16,-1 2 21-16,-1 0-9 0,1-2 20 16,-2 4-8-16,-2 4 25 0,5-13-13 0,-5 13 19 15,5-9-15-15,-5 9 7 0,4-11-25 0,-4 11 13 16,4-6-15-16,-4 6-28 0,5-8 18 15,-5 8 18-15,5-6-19 0,-5 6 14 0,13-6-19 16,-13 6 17-16,10-2-16 0,-10 2 14 0,13-2-18 16,-13 2 16-16,15 1-15 0,-15-1 15 0,13 3-20 15,-13-3 18-15,17 6-20 0,-11-4 20 0,-1 2-19 16,-5-4 10-16,12 7-14 0,-12-7 20 0,10 7-1 16,-10-7 4-16,8 5-18 0,-8-5 19 15,6 5-14-15,-6-5 20 0,0 0-17 0,9 4 26 16,-9-4-16-16,0 0 13 0,0 0-20 0,0 0 15 15,0 0-28-15,8-3 0 0,-8 3-30 0,2-11 17 16,1 6-23-16,-1-4 33 0,1 0-17 0,-2 0 32 16,3-2-14-16,1 0 17 0,-4 1-7 0,4-1 22 15,-2 0-2-15,1 1-1 0,0-2 2 16,0 2 0-16,-2-2 2 0,3 4 7 0,-2-2-6 16,-1 1 7-16,1 2 0 0,-1-1 3 0,0 3-6 15,-2 5-3-15,2-12-3 0,-2 12-4 0,3-9-3 16,-3 9-1-16,1-8-7 0,-1 8-4 0,0 0-1 15,3-7 7-15,-3 7-1 0,0 0-1 16,0 0 0-16,0 0 1 0,0 0-1 0,0 0 0 16,-2 7 3-16,2-7-4 0,-1 8-2 0,1-8-14 15,0 11 23-15,0-11-22 0,1 10 20 0,-1-10-19 16,2 12 22-16,0-6-19 0,-2-6 24 0,5 15-22 16,-1-9 17-16,-1 1-24 0,-1 1 34 0,3 0-20 15,-1 1 14-15,1-1-19 0,-1 2 20 16,4 0-20-16,-3-2 20 0,0 2-18 0,-1-2 21 15,1 1-27-15,-2-1 20 0,-1 3-15 16,1-3 20-16,0 2-18 0,-1-2 17 0,-1 1-1 16,-1-1-4-16,0-1 3 0,-1 1-1 0,-1-2 4 0,-1 2-2 15,0-2 7-15,3-6 4 0,-5 12 14 16,5-12 7-16,-5 9 0 0,5-9 2 0,-7 5-13 16,7-5 16-16,0 0-24 0,-11 2 13 0,11-2-19 15,-6-6 6-15,6 6-28 0,-4-8 0 0,4 8-28 16,0-13 6-16,0 6-27 0,1-4 21 0,2 2-12 15,-1-2 25-15,2 0-11 0,1-2 20 0,0 0-13 16,0-3 22-16,2 3 6 0,-1 1 4 16,2-2-3-16,-3 2 2 0,1 0 3 0,1-1-2 15,-5 3 1-15,6 1 8 0,-3 0-5 0,-1-1 0 16,0 3 0-16,-2-1 3 0,2 1-5 0,-1 2-1 16,-3 5 0-16,5-10-2 0,-5 10-1 0,5-9 0 15,-5 9-2-15,2-8-9 0,-2 8 4 16,0 0-1-16,5-7-3 0,-5 7-5 0,0 0-2 15,3-6 3-15,-3 6 2 0,0 0 1 0,0 0 5 16,0 0-2-16,8 7 7 0,-8-7-7 0,4 10 6 16,-2-4-3-16,-2 1 0 0,4 2 1 0,0-1-17 15,-2 3 21-15,1-2-14 0,-1 3 15 0,1-4-15 16,-2 4 18-16,2-2-13 0,-1 2 13 16,0-4-19-16,-1 2 21 0,0-3-21 0,-1 1 21 15,0-8-14-15,0 14 15 0,0-14-24 16,0 12 12-16,-1-6-28 0,1-6 7 0,-4 7-51 15,4-7-6-15,-5 5-65 0,5-5-10 0,0 0-61 16,-10-1-24-16,10 1-32 0,-8-8-14 0,4 4-198 16,2-4 29-16</inkml:trace>
  <inkml:trace contextRef="#ctx0" brushRef="#br0" timeOffset="-18209.3">24873 15036 74 0,'0'0'325'0,"0"-9"-78"0,0 9 1 16,0-8-50-16,0 8-24 0,0 0-29 0,0-9-16 16,0 9-18-16,0 0-16 0,0-8-18 0,0 8-21 15,0 0-8-15,3-5-18 0,-3 5-16 0,0 0-19 16,5-5-42-16,-5 5-38 0,0 0-23 16,0 0-40-16,12-1-16 0,-12 1-53 0,0 0-163 15,12 5 164-15</inkml:trace>
  <inkml:trace contextRef="#ctx0" brushRef="#br0" timeOffset="-17927.03">25024 15015 80 0,'0'0'446'0,"0"0"-61"0,0 0-26 0,10-2-57 16,-10 2-50-16,0 0-49 0,0 0-45 0,11 2-30 16,-11-2-29-16,0 0-23 0,11 4-15 0,-11-4-13 15,9 7-4-15,-4-3-12 0,2 2-4 16,-1 0-8-16,0 0-2 0,1 2-6 0,-2 0 2 15,1 0-5-15,-2-2-2 0,2 2 2 0,-2-1 3 16,1-2-3-16,-1 1 2 0,-4-6 24 0,7 9 31 16,-7-9 17-16,5 7 54 0,-5-7 12 0,5 5 1 15,-5-5-33-15,0 0-13 0,0 0-30 0,0 0-7 16,0 0-21-16,4-10-11 0,-4 10-53 16,-2-9-31-16,1 1-51 0,1 1-39 0,-1-2-45 15,1 1-53-15,0-1-38 0,0 1-28 0,0 1 0 16,0-3-81-16,1 4-209 0,-1 6-106 15</inkml:trace>
  <inkml:trace contextRef="#ctx0" brushRef="#br0" timeOffset="-17593.74">25248 14987 279 0,'0'0'238'0,"0"0"11"16,0 0-48-16,10 2 1 0,-10-2 12 0,0 0-12 15,9-4-2-15,-9 4-40 0,11-1 22 16,-4-3-21-16,-1-1-28 0,2 0-18 0,1-1-11 15,-3 0-12-15,5 0-5 0,-3-2-9 0,0 0-6 16,-3 0-2-16,4 2-5 0,-4-1-24 0,0-1 6 16,2 2-26-16,-3-3 11 0,-2 4-19 0,1-1 17 15,-3 6-17-15,2-11 4 0,-2 11-20 16,3-6 20-16,-3 6-19 0,0 0 15 0,0 0-5 16,0 0-3-16,0 0 1 0,0 0-8 0,-12 5 6 15,10 1 3-15,-2 2-4 0,1-2-2 0,-2 6 2 16,4-3-2-16,-3 3-31 0,4 1 23 0,0-2 20 15,0 0 0-15,4 2-18 0,0-2 22 0,-2 0-13 16,5-1 26-16,-1 1-3 0,3-1 19 0,5-3-17 16,-2 1 10-16,3-6-25 0,0 4 12 15,3-5-27-15,0-1-33 0,3-1-71 0,-1-2-77 16,-1 0-85-16,4-1-112 0,0 0-93 0,1-2-210 16,-4 1-190-16</inkml:trace>
  <inkml:trace contextRef="#ctx0" brushRef="#br0" timeOffset="-16660.53">23530 16184 56 0,'0'0'582'0,"-6"-9"-163"0,6 9-68 0,-5-6-47 15,5 6-28-15,-8-8-28 0,8 8-52 0,-6-9-43 16,6 9-33-16,-7-4-24 0,7 4-23 0,-4-6-17 15,4 6-14-15,-5-6-6 0,5 6-14 0,-10-4-8 16,10 4-5-16,0 0-1 0,-14 0-2 0,14 0 1 16,-18 3-1-16,8 1-4 0,-2 1-6 0,-2 3 7 15,0 1-1-15,-1 0 0 0,1 6 6 0,0-1-9 16,1 3 0-16,0-1 1 0,2 0 3 16,2 4-5-16,2-2 1 0,1 2-5 15,2-2 5-15,3-1-10 0,2 0 4 0,2 0-20 16,2-2-23-16,1 0-38 0,2-2-11 0,1-3-74 15,2 1-36-15,2-3-79 0,4-2-31 0,-3-2-247 16,4-2-80-16</inkml:trace>
  <inkml:trace contextRef="#ctx0" brushRef="#br0" timeOffset="-16061.07">23629 16277 117 0,'-4'-9'363'0,"4"9"-32"0,-5-6-78 15,5 6-41-15,-9-3-45 0,9 3-20 0,-12 2-40 16,12-2 4-16,-11 8-41 0,4 0 9 16,0-3-39-16,0 6 18 0,1-1-34 0,-1 3 19 15,2 1-31-15,3-2 20 0,-2 4-28 0,0-3 27 16,4 0-30-16,0-1 20 0,3 2-21 0,-2-3 22 16,4-1-33-16,-4 0 28 0,4-2-27 0,-1-1 29 15,4-1-24-15,-3-1 23 0,-5-5-25 0,14 3 18 16,-14-3-16-16,14-3 24 0,-5 1-22 0,-4-2-5 15,4-3 26-15,-2 2-26 0,-1-3 1 0,0 0 2 16,-2 0 5-16,3-2-3 0,-5 5 14 0,3-4 0 16,-2 1 5-16,1 1 11 0,-3-2-2 15,3 5 4-15,-2-2 0 0,-2 6-6 0,4-8-7 16,-4 8-8-16,4-9-5 0,-4 9-2 0,4-8-2 16,-4 8 3-16,5-2-1 0,-5 2 7 0,0 0-8 15,13-2-6-15,-13 2 4 0,0 0-3 16,11 4 19-16,-11-4-22 0,9 7 18 0,-9-7-19 15,10 6 15-15,-10-6-15 0,9 6 18 0,-9-6-10 16,7 6 13-16,-7-6-18 0,5 6 17 0,-5-6-18 16,0 0 4-16,7 4 14 0,-7-4-7 0,0 0 14 15,7 6 2-15,-7-6 14 0,0 0-17 16,0 0 5-16,5-7-30 0,-5 7-3 0,1-7-34 16,3-3-7-16,-4 3 2 0,4-5 8 0,-1 3 15 15,-1-2-1-15,4 1 13 0,-3-1 3 0,1 2 12 16,0 0 8-16,-2 1 3 0,3-1-2 0,-2 4 1 15,1-1-4-15,1-1-1 0,-5 7 2 0,6-8-2 16,-6 8 0-16,9-5 0 0,-9 5-2 0,13-3-3 16,-13 3 7-16,15 0-6 0,-15 0-1 15,18 5 2-15,-9-2-3 0,0 2 0 0,0-2 18 16,1 3-26-16,-1 0-7 0,0-2-55 0,1 1-25 16,1 1-56-16,-2-1-7 0,1-2-55 0,-3 2-3 15,0-1-18-15,-1-1-165 0,-6-3 145 16</inkml:trace>
  <inkml:trace contextRef="#ctx0" brushRef="#br0" timeOffset="-15477.45">24082 16070 311 0,'3'-7'417'0,"-6"2"-54"16,6-1-51-16,-3 6-51 0,0-9-45 15,0 9-52-15,0-7-42 0,0 7-29 0,0 0-23 16,0 0-19-16,0 0 3 0,0 0 12 0,0 0-12 15,9 8 1-15,-5 1-6 0,2 1-9 0,-2 2-6 16,1 3-11-16,0 0-2 0,0 1 2 0,3 1-11 16,-3 2 5-16,1-3-17 0,-2 0 15 15,3-1-9-15,1-1 3 0,-4-2-9 0,0 0 5 16,0-2 3-16,-3-1 3 0,3-2-5 0,-1 1 12 16,-1-3-7-16,-2-5 5 0,3 9-10 0,-3-9 4 15,0 0-9-15,0 0 4 0,0 0-23 0,-4 5-2 16,4-5-15-16,-8-5 16 0,8 5-14 0,-9-8 22 15,9 8-11-15,-12-6 4 0,4 2 10 0,0 1 3 16,2-2 9-16,6 5 7 0,-13-3-1 0,13 3-3 16,-13-3-2-16,13 3 1 0,-10-4 1 15,10 4 4-15,0 0-11 0,-13 0 6 16,13 0-9-16,-4 5 11 0,4-5-10 0,-2 8 10 16,2-8-9-16,1 12 4 0,2-7-8 0,-2 4 14 15,3-1-14-15,1 1 17 0,0-3-6 0,3 2 4 16,-2-2-10-16,2-1 9 0,-2 0-3 0,6-3 2 15,-3 1-7-15,-9-3 7 0,19 2-12 0,-8-5-7 16,0 0-11-16,0 0 1 0,-1-2-9 0,2-1-1 16,-1-3-30-16,1 1-18 0,-3-3-9 15,2-1-21-15,-3 1-20 0,1-4-5 0,0 1 6 0,-3 0 28 16,-1 1 17-16,3 0 21 0,-3 1 27 16,1 1 17-16,-2 1 22 0,0 2 8 0,0-1 24 15,0 2-26-15,-2 1 3 0,1 0-18 0,-3 6 3 16,4-8 0-16,-4 8 14 0,0 0 9 15,10-4-1-15,-10 4-3 0,0 0 2 0,8 8-3 16,-8-8 4-16,5 10-10 0,-1-2-3 0,-2 0 22 16,1 2-33-16,-2-2 29 0,3 1-37 0,-3 1-10 15,0-3-92-15,-1 1-55 0,3-2-119 0,-3-6-158 16,1 9 80-16</inkml:trace>
  <inkml:trace contextRef="#ctx0" brushRef="#br0" timeOffset="-15326.6">24326 16034 621 0,'-5'-8'494'0,"3"1"-105"0,2 7-83 0,-8-10-52 16,8 10-50-16,-4-8-53 0,4 8-88 0,-4-8-110 16,4 8-156-16,0 0-104 0,-1-8-297 0,1 8-116 15</inkml:trace>
  <inkml:trace contextRef="#ctx0" brushRef="#br0" timeOffset="-14926.44">24445 15874 13 0,'0'0'488'0,"0"0"-174"0,0 0-43 16,0 0-44-16,0 0 25 0,7 9-42 0,-5-1-10 15,2 2-33-15,1 2-31 0,3 4-28 0,-2 1-22 16,2 1-31-16,0 4 5 0,0-1-12 0,1 2-9 16,0-2-9-16,-1-2-6 0,0 1 1 0,-1-1-13 15,-3-3 0-15,4-3-8 0,-3 1 4 0,0-3-2 16,-4-4 0-16,4 4 3 0,-3-5-7 0,0-1-7 16,-2-5-15-16,2 7-6 0,-2-7-8 15,0 0-9-15,0 0-12 0,0 0-4 0,-8-5 7 16,8 5 4-16,-4-9 10 0,4 9-17 0,-4-15 39 15,2 9-26-15,-1-1 40 0,3 0-29 0,0-1 38 16,0-2-28-16,0 3 39 0,3-4-7 0,-2 2 11 16,3-1 3-16,-2 2 2 0,2 0 7 15,0 1-6-15,1-1-1 0,-1 2-4 0,1 1-4 16,3 0-5-16,-2 1-1 0,-6 4-5 0,13-6 0 16,-13 6-3-16,15 0 0 0,-15 0 5 0,16 5-4 15,-9-1-27-15,2 1-6 0,-1-1 6 0,0 1-50 16,0 2-72-16,-4-2-62 0,4 1-52 0,-4 1-314 15,-4-7-87-15</inkml:trace>
  <inkml:trace contextRef="#ctx0" brushRef="#br0" timeOffset="-14760.68">24666 15932 123 0,'-2'-7'485'0,"2"7"-105"0,-3-10-57 0,3 10-66 15,-1-8-42-15,1 8-68 0,-3-9-56 0,3 9-117 16,0-7-62-16,0 7-93 0,0 0-58 0,8-5-229 16,-8 5 50-16</inkml:trace>
  <inkml:trace contextRef="#ctx0" brushRef="#br0" timeOffset="-13828.15">24799 15951 60 0,'0'0'340'0,"0"0"-19"0,-2 10-78 16,2-10-27-16,-4 8-39 0,1-2-27 0,3 0-19 15,0 5-28-15,-1-1-23 0,1 1-4 0,0 0-16 16,1 1-14-16,-1-3-5 0,3 2-10 0,-2-1-6 16,-1-1 1-16,3-3 2 0,-2 2-7 15,-1-8 7-15,3 12 5 0,-3-12 26 0,2 7 7 16,-2-7-13-16,0 0-16 0,0 0-6 0,0 0-6 15,14-4-4-15,-14 4-3 0,5-12-6 0,-2 7-4 16,-1-6-2-16,2 5-29 0,-1-3 37 0,-1 1 21 16,2 2-6-16,-3-3 11 0,2 3 7 0,-3 6-5 15,4-12-6-15,-4 12-8 0,4-7-9 0,-4 7-7 16,5-7-6-16,-5 7 8 0,6-5-5 16,-6 5-10-16,0 0 17 0,14 0-9 0,-14 0 0 15,9 5 1-15,-9-5 3 0,9 6-2 0,-1-3-1 16,-8-3-3-16,9 6 6 0,-9-6-8 0,7 9 2 15,-7-9 0-15,7 4 1 0,-7-4 2 0,7 4 3 16,-7-4-1-16,0 0-5 0,9 3-1 16,-9-3-10-16,7-3-15 0,-7 3-12 0,6-3-18 15,-2-2-10-15,1-1-4 0,-1 1 9 0,0-1 7 16,0 0 10-16,-2 0 10 0,2 2 7 0,-4 4 14 16,5-9 4-16,-5 9 1 0,8-8-4 0,-8 8-3 15,5-5 3-15,-5 5 4 0,0 0 9 0,9-4 6 16,-9 4-2-16,0 0 1 0,10 1 5 0,-10-1-8 15,9 3 6-15,-9-3-11 0,8 5-2 16,-8-5-1-16,9 5-2 0,-9-5-25 0,7 5-29 16,-7-5-3-16,9 5-20 0,-9-5-37 15,8 2-13-15,-8-2-10 0,0 0-48 0,14-1 14 16,-14 1-7-16,11-4 36 0,-11 4-1 0,8-7 19 16,-4 2-21-16,0 0 31 0,0-1 7 0,1-1 64 15,-5 7 43-15,2-8 74 0,-2 8 17 0,7-10 54 16,-7 10-4-16,2-5 29 0,-2 5-36 0,3-7 23 15,-3 7-57-15,0 0 3 0,2-7-47 0,-2 7 14 16,0 0-38-16,0 0 23 0,0 0-35 0,0 0 28 16,9 4-27-16,-9-4-3 0,5 7-5 0,-5-7 3 15,7 7 0-15,-7-7 0 0,5 8 4 16,-5-8 4-16,6 7 10 0,-6-7-1 0,7 5 9 16,-7-5 11-16,6 6 19 0,-6-6 17 0,8 3-6 15,-8-3-10-15,10-3-7 0,-10 3-9 16,13-7-9-16,-7 3-2 0,-1-3-18 0,3-1 0 15,-3-1-8-15,3 0-5 0,-3-3-22 0,0 0-4 16,-1-3-36-16,0-2-4 0,-2 3-43 0,-2-4-25 16,0-1 24-16,0 1 32 0,-2 0-24 0,-2-3 39 15,-1 0-12-15,-2 1 46 0,2 5-1 0,-1-1 52 16,1 2 7-16,-2 0 43 0,2 3-9 0,0 1 6 16,-1 1-20-16,2 1-3 0,0 0-23 15,4 8-4-15,-6-9-10 0,6 9 1 0,-6-2-13 16,6 2 9-16,-5 7-4 0,4-1 7 0,0 5 2 15,1 2 29-15,2 3 13 0,1 2 24 16,1 4 11-16,1-2 8 0,0 3-17 0,0 0-6 16,8 3-13-16,-3-3 3 0,4 2 4 0,0-2-23 15,0-2 1-15,4-1-22 0,0-1 3 0,0-2-14 16,0-4 3-16,-3-1-46 0,6-2-72 0,-1-3-114 16,-3-5-92-16,3 2-126 0,-2-4-470 0,6-4-454 15</inkml:trace>
  <inkml:trace contextRef="#ctx0" brushRef="#br0" timeOffset="-10978.1">24090 17041 143 0,'0'0'465'0,"1"-10"-91"0,-1 10-27 0,0-8-67 16,0 8-35-16,2-8-58 0,-2 8-32 0,0 0-43 15,1-8-21-15,-1 8-35 0,0 0-1 0,0 0-24 16,0 0 1-16,0 0-11 0,11 5 16 15,-7 1-1-15,1 2 5 0,0 2-7 0,-1 2-2 16,5 3-14-16,-4 0 4 0,4 4-6 16,-2-1-2-16,-1 1-4 0,0 0-20 0,1 0-42 15,-2-4-37-15,0 2-87 0,-1-3-39 0,0 0-56 16,-1-3-55-16,0 2-210 0,-2-3-42 0</inkml:trace>
  <inkml:trace contextRef="#ctx0" brushRef="#br0" timeOffset="-10411.41">24008 17055 298 0,'-9'-9'285'0,"3"1"-25"0,1-1-67 16,1 1-15-16,-1 1-65 0,0-1 8 0,0 0-37 16,2-1 15-16,-1 0-47 0,4 1 15 0,0 0-39 15,0-4 21-15,3 2-34 0,1 1-1 0,2-4 33 16,0 1-24-16,3 0 24 0,0 2-22 0,5-2 23 15,-2 1-28-15,3 3 25 0,-1-1-31 0,3 3 15 16,-2 2-30-16,3 1 20 0,-4 0-24 16,3 3 0-16,-3 3 2 0,2-1 3 0,0 3-5 15,-2 0 2-15,-3 4 24 0,2-1-31 0,-3 1 27 16,-1 2-26-16,-2-1 25 0,-5 1-32 16,3 0 25-16,-2 1-22 0,-3 0 23 0,-3-1-25 15,1 0 21-15,-1 0-21 0,-1-1 19 0,-1-1-21 16,3-1 24-16,-2 0-38 0,0-3 12 0,-1-1-41 15,5-4 10-15,-9 5-8 0,9-5-2 0,0 0 2 16,-13 0 5-16,13 0 11 0,-6-3-17 0,6 3 31 16,-5-9-12-16,2 4 28 0,3 5-6 0,0-12 34 15,0 12-8-15,5-12 40 0,-4 4-8 0,3 1 42 16,0-1-22-16,0 1 27 0,2 0-36 0,1 0 3 16,0 2-11-16,2-2-8 0,0 3-7 0,0-1-7 15,4 3-4-15,-1 1-2 0,0-1-7 16,0 4-3-16,-2-1 16 0,5 1-20 0,-2 3 15 15,1 0-22-15,-1 2 21 0,-2 0-29 0,1 2 23 16,-3-1-18-16,1 2 20 0,-5-1-22 0,3 1 22 16,-3-2-20-16,-1 3 20 0,-3-3-18 0,3-1 20 15,-3 1-26-15,-1-8 25 0,0 12-13 0,0-12 30 16,0 10-18-16,0-10 20 0,-5 5-24 0,5-5 18 16,0 0-24-16,0 0 14 0,-9-7-37 0,9 7-12 15,-5-14-53-15,1 5 9 0,4-2-34 0,0 0 6 16,0-1-48-16,0 2-5 0,3-3-42 15,-1 1-8-15,1-1-166 0,1 2 168 0</inkml:trace>
  <inkml:trace contextRef="#ctx0" brushRef="#br0" timeOffset="-10095.11">24536 16835 126 0,'14'0'251'0,"-14"0"-67"15,0 0 3-15,0 0-32 0,0 0 32 0,15 0-27 16,-15 0-5-16,8-2-9 0,-8 2-1 0,12-6-20 15,-12 6-28-15,12-5-16 0,-4 1-13 0,0-1-13 16,-2 0-13-16,3 1-9 0,-4-1-2 0,0-2 7 16,-1 4-25-16,0-2 23 0,-4 5-36 15,6-8 16-15,-6 8-19 0,4-9 20 16,-4 9-19-16,1-7 23 0,-1 7-24 0,-2-6 24 16,2 6-22-16,-8-4 16 0,8 4-15 0,0 0 5 15,0 0-2-15,-11 1 0 0,11-1 0 0,-8 6 6 16,8-6 5-16,-9 10 0 0,8-3 4 0,-2 2-2 15,2-1-6-15,0 5 0 0,1-3 1 0,1 1 10 16,0 0-17-16,3-1 12 0,2 1-14 0,-2 0 11 16,3-2-21-16,-1-2-1 0,2 0-50 0,2-3-9 15,-1 0-59-15,1-3-15 0,3-2-47 0,-3-1 10 16,2-1-29-16,-1-2 12 0,1-1-14 0,-1-3 25 16,1 0-124-16,-3-2 231 0</inkml:trace>
  <inkml:trace contextRef="#ctx0" brushRef="#br0" timeOffset="-9562.66">24821 16702 141 0,'-1'-11'155'0,"-1"-1"9"0,1 5 4 0,0-2 4 16,-2 2 5-16,2 2-25 0,1 5 18 0,-1-13-48 16,1 13 3-16,-3-10-51 0,3 10 6 0,-2-7-34 15,2 7 10-15,0 0-19 0,0 0 41 0,0 0 2 16,0 0 19-16,6 12-31 0,-5-7 10 16,4 4-22-16,-1 2 10 0,0-1-24 0,1 4 9 15,0 0-26-15,2 1 1 0,-2-1-9 0,0 1-2 16,0-1 10-16,0-1-17 0,-1 0 10 0,1-2-17 15,-4 0 14-15,3-2-16 0,-1 0 17 16,-1-2-17-16,1 1 17 0,-3-8-12 0,4 11 18 16,-4-11-1-16,2 9 7 0,-2-9-15 0,0 0 7 15,-2 8-14-15,2-8 9 0,0 0-12 0,0 0 3 16,0 0-8-16,-16 0 1 0,16 0 0 0,-10-2-1 16,10 2 2-16,-9-3 5 0,9 3 5 0,-9-1 10 15,9 1 7-15,0 0-8 0,-14-2-6 0,14 2-4 16,0 0-4-16,0 0-2 0,0 0-2 0,-13 2 2 15,13-2-2-15,-2 5 7 0,2-5-8 0,0 9 7 16,0-9-9-16,4 11 6 0,-4-11-5 0,6 9 7 16,-2-3-6-16,-4-6 5 0,13 8-10 0,-7-5 5 15,-6-3-9-15,14 4 5 0,-14-4-16 16,17 0 4-16,-7-3-19 0,-1-1 7 0,1 1-9 16,-1-3 3-16,0-1 6 0,1 0 10 0,-1-3 0 15,0 1 1-15,-1-1 15 0,-2 0-15 0,-1 0 11 16,-1 0-4-16,1 0 13 0,-1 1-14 0,-1 0 18 15,2 1-6-15,-4 0 26 0,0 1-2 0,2 1 19 16,-3 6-15-16,2-12-2 0,-2 12-14 0,4-9 2 16,-4 9-15-16,3-5 9 0,-3 5-14 0,0 0 6 15,5-6-4-15,-5 6 10 0,5 6-11 0,-5-6 0 16,9 6 1-16,-5-1 13 0,0 1-9 0,-2 2-7 16,5-1-12-16,-5 0-39 0,2-1-54 15,1 0-59-15,-4 2-34 0,3-3-84 0,-1 0-47 16,-3-5-170-16,4 9 3 0</inkml:trace>
  <inkml:trace contextRef="#ctx0" brushRef="#br0" timeOffset="-9412.3">25006 16668 431 0,'-2'-8'482'0,"2"8"-57"0,-4-9-77 15,4 9-54-15,-4-10-66 0,4 10-53 0,-3-8-72 16,3 8-67-16,-2-8-93 0,2 8-68 0,0 0-83 15,4-6-44-15,-4 6-78 0,0 0-156 0,0 0 23 16</inkml:trace>
  <inkml:trace contextRef="#ctx0" brushRef="#br0" timeOffset="-9162.92">25209 16584 297 0,'0'0'381'0,"0"0"-57"16,0 0-91-16,0 0-30 0,0 0-65 0,0 0 8 16,0 0-45-16,2 10 7 0,-4-5-37 15,0 3 12-15,-2 1-28 0,4 2 7 0,0-1-33 0,-1 1 18 16,2 0-29-16,-1 0 13 0,3 1-24 16,-2-1-7-16,3-2 9 0,-2 0-1 0,1-1-2 15,1 0 1-15,-2-3-1 0,3-1-12 0,-1 1-37 16,-4-5-72-16,14 1-32 0,-14-1-68 0,16-3-22 15,-9-2-267-15,2 3 2 0</inkml:trace>
  <inkml:trace contextRef="#ctx0" brushRef="#br0" timeOffset="-7596.05">25369 16393 256 0,'0'0'426'0,"0"0"-124"0,0-9-30 16,0 9-85-16,0 0-16 0,0 0-57 0,0 0-1 15,0 0-21-15,7 6 4 0,-5 0-35 0,3 5 8 16,2 1-31-16,-1 1 10 0,2 2-28 0,-2 0 15 16,2 4-26-16,1-1 11 0,-2 1-20 0,1-1 9 15,-3-3-41-15,3-1-7 0,-3 3-44 0,-1-4 16 16,0-1-28-16,-2-3 30 0,1 2-17 0,-1-4 41 15,-2 0-7-15,2 0-12 0,-2-7-20 0,-3 8 36 16,3-8-8-16,0 0 32 0,-6 4-15 0,6-4 36 16,-7-4-5-16,7 4 43 0,-9-5 19 0,9 5 33 15,-6-9 1-15,6 9 19 0,-8-8-14 16,8 8 13-16,-4-9-24 0,4 9 12 16,-5-11-20-16,5 11 2 0,0-11-11 0,0 11 6 15,0-12-18-15,4 5 3 0,-4 7-14 0,5-10-1 16,-1 6-12-16,1-1 3 0,0 1-13 0,2 0-1 15,-7 4-8-15,11-3 3 0,-11 3-14 0,13-1 4 16,-13 1-4-16,14 2 5 0,-6 0-9 0,-2 2 6 16,3 0-6-16,-3 2 5 0,1 0-21 0,-2 1-26 15,0 0-73-15,1 0-62 0,-2 1-102 0,-1-2-79 16,-1 1-258-16,-2-7-129 0</inkml:trace>
  <inkml:trace contextRef="#ctx0" brushRef="#br0" timeOffset="-7445.82">25521 16439 429 0,'0'-7'542'0,"0"7"-93"0,-2-13-65 0,2 13-52 16,-2-9-71-16,2 9-66 0,-1-11-48 0,1 11-87 16,0-6-80-16,0 6-82 0,0 0-49 0,4-7-108 15,-4 7-105-15,0 0-233 0,8 4-108 0</inkml:trace>
  <inkml:trace contextRef="#ctx0" brushRef="#br0" timeOffset="-6962.81">25677 16462 9 0,'7'4'571'15,"-7"-4"-147"-15,0 0-103 0,0 0-44 0,-4 5-45 16,4-5-29-16,-4 8-49 0,1-2-18 0,3-6-42 15,-5 15-6-15,3-7-28 0,-1 2-7 0,3-1-17 16,0 3 0-16,0-4-12 0,0 2 5 16,0-2-11-16,0 0 0 0,3 1-11 0,-3-9 9 15,1 12-9-15,-1-12 11 0,4 9-7 0,-4-9-4 16,2 8-1-16,-2-8 6 0,0 0-5 16,0 0 5-16,13-4-10 0,-13 4 8 0,8-8-9 15,-4 2 10-15,1-2-9 0,0 2-5 0,-1-1 11 16,-2 0 12-16,2 2 9 0,0 0 6 0,0-2 0 15,0 3 4-15,-4 4-5 0,6-8-4 0,-6 8-7 16,4-9-7-16,-4 9-16 0,6-3 6 0,-6 3-1 16,8-2-3-16,-8 2-1 0,0 0 5 0,15-2-6 15,-15 2 4-15,9 2 2 0,-9-2-2 0,13 2-9 16,-13-2 9-16,11 2-12 0,-11-2 5 0,12 1 9 16,-12-1 3-16,11 1-5 0,-11-1 4 0,0 0-3 15,13 0 2-15,-13 0 3 0,13-1-9 16,-13 1 2-16,13-5-3 0,-13 5 6 15,10-4 0-15,-10 4-4 0,9-7 2 0,-9 7-6 16,10-4-6-16,-10 4 11 0,8-3-9 0,-8 3-2 16,8-4 5-16,-8 4-3 0,0 0 2 0,12-4-3 15,-12 4 2-15,0 0-4 0,13 2 6 0,-13-2-5 16,9 3-14-16,-9-3-52 0,14 6-37 0,-14-6-82 16,12 6-65-16,-6-1-104 0,0-1-331 0,1 0-198 15</inkml:trace>
  <inkml:trace contextRef="#ctx0" brushRef="#br0" timeOffset="-6829.82">26076 16477 672 0,'1'-6'838'0,"2"0"-101"0,-2-2-103 0,0 3-96 16,1-2-68-16,-2 7-114 0,2-12-67 0,-2 12-118 16,0-8-116-16,0 8-189 0,3-7-258 0,-3 7-345 15,0 0-356-15,0 0-710 0</inkml:trace>
  <inkml:trace contextRef="#ctx0" brushRef="#br0" timeOffset="38075.63">30291 7170 364 0,'5'-5'415'0,"-5"5"-97"15,0 0-22-15,4-6-49 0,-4 6 7 0,0 0-22 16,0 0 6-16,0 0-49 0,2-6-3 0,-2 6-44 16,0 0-9-16,0 0-44 0,0 0-9 15,0 0-27-15,0 0 3 0,0 0-27 0,4-3 8 16,-4 3-24-16,0 0 9 0,0 0-24 16,0 0 11-16,0 0-16 0,0 0 7 0,0 0-18 15,0 0 10-15,0 0-27 0,0 0 0 0,0 0-17 16,-1 7 24-16,1-7-16 0,0 11-6 0,0-11-53 15,1 10 1-15,2-3-42 0,-1-2 33 0,-2-5-19 16,7 12 32-16,-7-12-18 0,12 6 28 0,-5-2-16 16,-7-4 41-16,16 7 17 0,-16-7 7 0,16 1 8 15,-16-1-19-15,15-1 50 0,-15 1-2 0,14-5 56 16,-14 5-18-16,9-6 48 0,-9 6-14 16,9-5 28-16,-9 5-44 0,5-12 13 0,-5 12-18 15,-1-8 20-15,-2 1-15 0,3 7 13 0,-2-7-32 16,-3 2 15-16,0 0-27 0,-1 2 16 15,0-1-26-15,6 4 13 0,-13-2-24 0,13 2 12 16,-14-2-17-16,14 2 21 0,-11 0-29 0,11 0 19 16,-13 3-25-16,13-3 25 0,-10 6-26 0,10-6 21 15,-8 11-42-15,8-11-1 0,-5 8-45 0,5-8 10 16,-1 10-39-16,1-10 11 0,5 6-15 0,-5-6-8 16,5 10-2-16,-5-10 12 0,6 3 7 0,-6-3 7 15,0 0-6-15,13 0-6 0,-13 0 0 0,9-3-2 16,-9 3 11-16,6-10-16 0,-6 10-41 15,4-7-88-15,-4 7 79 0</inkml:trace>
  <inkml:trace contextRef="#ctx0" brushRef="#br0" timeOffset="38440.62">30737 7251 204 0,'0'0'400'0,"0"0"-107"16,0 0-69-16,0 0-49 0,0 0-41 0,0 0-25 15,-3-6-28-15,3 6-18 0,0 0-6 0,0 0-22 16,0 0-2-16,0 0-10 0,0 7-14 0,0-7-15 16,0 0-15-16,5 8-8 0,-5-8-5 0,0 0-8 15,7 4 6-15,-7-4 4 0,0 0 6 0,0 0 11 16,9 4 4-16,-9-4-7 0,0 0-15 16,0 0-13-16,5-5-10 0,-5 5-13 15,0 0-30-15,1-11-47 0,-1 11-56 0,-1-7-85 16,1 7 256-16</inkml:trace>
  <inkml:trace contextRef="#ctx0" brushRef="#br0" timeOffset="38691.62">30114 7832 69 0,'0'0'715'0,"-15"0"-136"0,15 0-108 15,0 0-55-15,-15 0-80 0,15 0-24 0,-9-3-43 16,9 3-40-16,-10-2-46 0,10 2-38 0,-8-4-34 16,8 4-48-16,-5-5-77 0,5 5-74 0,0 0-106 15,-5-5-84-15,5 5-121 0,0 0-42 0,6-4-346 16,-1 0-309-16</inkml:trace>
  <inkml:trace contextRef="#ctx0" brushRef="#br0" timeOffset="38911.62">30764 7809 664 0,'0'0'579'16,"0"0"-107"-16,10 2-94 0,-10-2-29 0,0 0-58 16,0 0-26-16,11-1-48 0,-11 1-40 0,0 0-45 15,0 0-33-15,0 0-75 0,8-4-65 16,-8 4-109-16,0 0-76 0,0 0-137 0,5-5-109 16,-5 5-289-16,8-7-272 0</inkml:trace>
  <inkml:trace contextRef="#ctx0" brushRef="#br0" timeOffset="39095.62">31023 7776 491 0,'0'0'557'0,"0"0"-82"15,0 0-99-15,0 0-36 0,0 0-68 0,0 0-35 16,0 0-57-16,-8-3-23 0,8 3-56 0,0 0-58 15,0 0-111-15,0 0-75 0,0 0-114 16,0-6-103-16,0 6-403 0,8-5-274 0</inkml:trace>
  <inkml:trace contextRef="#ctx0" brushRef="#br0" timeOffset="39332.62">31395 7743 80 0,'0'0'492'0,"0"0"-82"0,0 0-67 0,0 0-17 16,0 0-42-16,0 0-16 0,0 0-66 0,0 0-31 15,0 0-53-15,0 0-17 0,0 0-66 0,0 0-35 16,0 0-101-16,0 0-58 0,0 0-130 0,0 0-436 15,10-4-230-15</inkml:trace>
  <inkml:trace contextRef="#ctx0" brushRef="#br0" timeOffset="40056.61">30882 7728 409 0,'0'0'365'0,"0"0"-109"0,0 0-18 0,0 0-86 16,0 0-8-16,-5 5-85 0,5-5-70 0,0 0-94 15,0 0-120-15,0 0-182 0,0 0 133 0</inkml:trace>
  <inkml:trace contextRef="#ctx0" brushRef="#br0" timeOffset="40375.62">31403 7659 253 0,'0'0'313'0,"0"0"-6"0,12 0-24 16,-12 0 21-16,0 0-44 0,0 0 19 0,0 0-40 15,11 1-17-15,-11-1-55 0,0 0-15 0,0 0-49 16,0 0-3-16,0 0-45 0,0 0-16 0,0 0-83 16,0 0-54-16,0 0-151 0,0 0-121 0,0 0-366 15,0 0-242-15</inkml:trace>
  <inkml:trace contextRef="#ctx0" brushRef="#br0" timeOffset="40639.61">30417 7665 431 0,'0'0'467'0,"-7"-4"-49"0,7 4-31 15,-7-3-3-15,7 3-23 0,0 0-44 16,-9-3-50-16,9 3-44 0,0 0-44 0,-6-6-47 16,6 6-20-16,0 0-33 0,0 0-45 0,-8-6-71 15,8 6-84-15,0 0-104 0,0 0-111 0,0 0-124 16,0 0-365-16,-7-3-361 0</inkml:trace>
  <inkml:trace contextRef="#ctx0" brushRef="#br0" timeOffset="40822.61">30698 7687 421 0,'0'0'392'0,"9"5"-71"0,-9-5-123 15,8 2-43-15,-8-2-105 0,0 0-62 0,17 1-122 16,-17-1-305-16,18-3 88 0</inkml:trace>
  <inkml:trace contextRef="#ctx0" brushRef="#br0" timeOffset="40988.61">31175 7672 294 0,'0'0'535'15,"0"0"-157"-15,0 6-63 0,0-6-91 0,0 0-21 16,0 0-66-16,3 6-14 0,-3-6-134 0,0 0-126 16,0 0-153-16,11 3-263 0,-11-3-64 0</inkml:trace>
  <inkml:trace contextRef="#ctx0" brushRef="#br0" timeOffset="41175.62">31465 7735 562 0,'-2'8'629'0,"2"-8"-132"15,0 7-66-15,0-7-85 0,0 0-50 0,0 0-71 16,-2 6-33-16,2-6-60 0,0 0-58 0,0 0-110 16,0 0-90-16,0 0-116 0,0 0-156 0,0 0-418 15,0 0-349-15</inkml:trace>
  <inkml:trace contextRef="#ctx0" brushRef="#br0" timeOffset="70963.84">25539 2171 286 0,'-4'-8'380'0,"-1"-1"-8"0,3 3-54 0,-2 0-3 15,1 0-40-15,1-1-14 0,-1 0-32 0,-2 1-29 16,5 6-17-16,-5-12-20 0,4 6-19 0,1 6-23 15,-4-8-18-15,4 8-26 0,-4-9-14 0,4 9-15 16,-3-7-10-16,3 7-17 0,-2-5-8 0,2 5-14 16,0 0-16-16,0 0-20 0,0 0-2 0,0 0 7 15,-5 5 10-15,5 6 14 0,1 2-2 0,-1 6 4 16,1 8-14-16,-1 1 24 0,3 7-6 16,-2 3-21-16,0 0-1 0,-1-1-9 0,3 7-14 15,-2-8-17-15,1-3-19 0,-1-4-21 16,0-5-26-16,-1 3-36 0,3-8-35 0,-3 0-29 15,1-2-63-15,-1-4 14 0,0-1-265 0,0-4-54 16</inkml:trace>
  <inkml:trace contextRef="#ctx0" brushRef="#br0" timeOffset="71596.63">25419 1924 260 0,'0'0'328'0,"0"-9"-67"0,0 9-25 0,-1-11-21 16,1 11-55-16,0-8 3 0,0 8-50 0,1-9-7 16,-1 9-44-16,5-9 14 0,-1 0-47 0,2 2 13 15,3-3-31-15,8-2 19 0,0-1-28 16,2 1 20-16,9-4-11 0,4 1 2 0,4 1 3 15,-1-1-15-15,1-1-7 0,2 4 4 0,-2-1 1 16,3-1-11-16,-6 4 5 0,-1 0-6 0,1 2 2 16,-1-1-23-16,-1 1 27 0,-6 2-30 0,1 0 23 15,-3 1-24-15,-4 2 23 0,0 0 3 16,-2 0-2-16,-3 1-3 0,0 1-1 0,-3 1 6 16,1 0-7-16,-12 0 5 0,19 0 2 0,-19 0 1 15,15 3 4-15,-8 0 5 0,2 2-1 0,-4 0 3 16,1 2-6-16,-1 2 3 0,-1 1 4 0,1 3 0 15,0 4 1-15,0 2 2 0,1 5 2 16,-4 2-2-16,3 6 10 0,-1 5-34 0,2 6 33 16,-2 1-26-16,3 5 28 0,-1-5-25 0,1 3 3 15,0 0 24-15,-2 0-13 0,2-2 9 0,-1 0-31 16,-1-1 29-16,4-4-23 0,-5-7 24 0,1 0-23 16,-1-2 26-16,-3-5-20 0,3-3 23 0,-1 0-27 15,-2-4 27-15,0-1-21 0,-1-6 29 16,3 1-4-16,-3-1 46 0,0-3-17 0,0 1 14 15,0-2-9-15,-3 2 4 0,-1-4-6 0,-2 2-3 16,-2-2-18-16,-3-2-9 0,-2 1-7 0,-5-1 0 16,1 1 15-16,-3-4-13 0,-3 1 15 15,-1-1-18-15,-6 0-1 0,2 2-13 0,-4-1 19 16,3-2-22-16,-3 1 16 0,0 1-14 0,1-2 17 16,2 1-19-16,1-1 16 0,1 1-21 0,4-1 11 15,4 2-11-15,0-2 20 0,2 1-24 0,3-1 15 16,1 0-25-16,0 2 6 0,13-2-37 15,-19 0-37-15,19 0-20 0,-18 0-76 0,18 0-21 16,-11 0-49-16,11 0-11 0,-12 1-181 0,12-1 80 16</inkml:trace>
  <inkml:trace contextRef="#ctx0" brushRef="#br0" timeOffset="74203.47">25557 2649 50 0,'0'0'139'0,"0"0"-30"0,-4-6 6 0,4 6-34 15,0 0 17-15,0 0-26 0,0 0 17 0,0 0-24 16,0 0 24-16,0 0-29 0,0 0 31 0,0 0-34 15,0 0 26-15,0 0-37 0,0 0 25 16,0 0-29-16,0 0 23 0,0 0-33 0,0 0 15 16,0 0-17-16,0 0 3 0,0 0-34 0,0 0 17 15,0 0-24-15,0 0 18 0,0 0-24 0,0 0 22 16,0 0-21-16,12-1 25 0,-12 1-19 16,14 2 24-16,-4-1-30 0,3 3 21 0,1-4-29 15,4 0 21-15,1 1-52 0,1 1-24 0,2-1-77 16,0-1-253-16,1 1 136 0</inkml:trace>
  <inkml:trace contextRef="#ctx0" brushRef="#br0" timeOffset="76246.12">25845 2115 185 0,'0'0'229'15,"0"0"-54"-15,-7-5-22 0,7 5-31 0,0 0-15 16,-9-4-21-16,9 4-33 0,0 0-3 0,-14 0-12 16,14 0-5-16,-13 5-26 0,6 0 19 0,-3 1-26 15,2 1 24-15,0 3-29 0,-1 1 28 0,3 1-24 16,-2 2 22-16,6 0-22 0,-1 1 19 0,3-1-27 15,1 0 23-15,3 1-17 0,3-1 23 0,0-1-31 16,6-2 24-16,-1 0-26 0,4-4 26 16,0 0-24-16,1-2 23 0,1-3-24 15,0-1 24-15,1-1-28 0,1-2 24 0,-3-1-24 16,0 0 26-16,-2-4-25 0,1 0 30 0,-2 1-23 16,-3-5 29-16,-1 4-25 0,-2-4 27 0,-3-2-26 15,0 0 17-15,-3 0-25 0,-2 0 33 0,-3-2 14 16,-2-1 0-16,-3 1-4 0,-2-2-5 0,0 2-13 15,-2-1-5-15,-3 2-8 0,1 2-5 0,-3-2-16 16,2 4-8-16,0 0-25 0,2 4-14 0,-1 0-32 16,2 1-50-16,2 5-49 0,-3 0-97 15,4 2 246-15</inkml:trace>
  <inkml:trace contextRef="#ctx0" brushRef="#br0" timeOffset="77178.83">26582 2119 117 0,'0'0'314'0,"0"0"-32"15,0 0-38-15,0 0 30 0,-13 0-59 0,13 0-16 16,0 0-66-16,0 0-8 0,0 0-48 0,0 0 7 15,0 0-43-15,0 0 17 0,16-7-31 16,-4 5 14-16,8-1-26 0,5 0 17 0,10-3-35 16,-1 1 24-16,7 0-21 0,4 2 15 15,2-4-19-15,-2 2 7 0,2 0-30 0,-2-1 15 16,-7 1-51-16,0 1-6 0,-2 0-24 0,1-1-34 16,-5 0-32-16,-1 2-27 0,-4 0 16 0,-2-1-81 15,-3 0-114-15,0 1 178 0</inkml:trace>
  <inkml:trace contextRef="#ctx0" brushRef="#br0" timeOffset="77428.6">27414 1927 93 0,'0'0'256'0,"0"0"-84"16,0 0 54-16,0 0-76 0,-1-6 27 0,1 6-87 15,0 0-22-15,0 0 23 0,0 0-68 0,2-6 40 16,-2 6-57-16,0 0 44 0,0 0-54 0,0 0 43 15,17 2-55-15,-17-2 4 0,10 5 44 0,-2 0-49 16,1 2-4-16,-2-3-1 0,0 2-2 0,1 3 5 16,-1-1-6-16,-2 3 5 0,2-4-5 0,-5 4 4 15,3-2 4-15,-2 2 0 0,-2-2 1 0,2 2 5 16,-6 0 6-16,3-1-9 0,-1 1-12 16,-2-2-14-16,-2 1-7 0,3-1-25 15,-5 0-31-15,5 0-42 0,-5-1-105 0,4 0 78 16</inkml:trace>
  <inkml:trace contextRef="#ctx0" brushRef="#br0" timeOffset="82111.12">28142 1850 132 0,'0'0'106'0,"3"-6"31"0,-3 6-91 16,0 0 45-16,0 0-70 0,0 0 42 0,0 0-65 15,0 0 48-15,0 0-78 0,0 0 39 0,0 0-96 16,0-8 31-16,0 8-91 0,0 0 39 16</inkml:trace>
  <inkml:trace contextRef="#ctx0" brushRef="#br0" timeOffset="82793.44">28144 1835 10 0,'0'0'421'0,"0"0"-96"0,0 0-36 15,0 0-22-15,0 0-43 0,1-8-62 0,-1 8-21 16,0 0-24-16,0 0-29 0,0 0-24 0,0 0-6 16,-5 6-8-16,2 1-15 0,1-2-1 0,-2 3-9 15,0 1-1-15,2 2-7 0,-1 0-1 0,-1 1-3 16,3-1-1-16,1-1-14 0,-1 0 2 0,2-1 10 16,-1-1-20-16,1 1 20 0,2-3-18 0,-1 0 23 15,2 1-4-15,-4-7 0 0,10 4-5 16,-10-4 2-16,16 1 0 0,-16-1-3 0,16-4-3 15,-7 3-2-15,2-7 1 0,0 3 2 0,-2-1-3 16,-1-2-4-16,2 3 2 0,-3-1 1 0,1 0 3 16,-1 1-2-16,-1 0-6 0,0 2 4 15,-1-2 2-15,-5 5-7 0,9-6 3 0,-9 6-3 16,8-4-2-16,-8 4 3 0,0 0 9 0,18 1-7 16,-18-1-1-16,14 5 5 0,-4-1 0 0,-2 1-2 15,1-2 2-15,0 1 1 0,0 0-2 0,0-3-6 16,-3 3 16-16,4-1-10 0,-10-3 6 0,18 2 1 15,-18-2 1-15,17 0 3 0,-17 0 1 16,15-2-13-16,-7-2 14 0,-1 0 9 0,-1-1 1 16,-1-1-6-16,-1-2-6 0,-2 0-5 0,2 1-1 15,-2-1-6-15,-2-1-1 0,0 1-8 0,0 1-7 16,-2-3-4-16,2 4-19 0,-1-1-52 16,-2 2-58-16,3 5-31 0,-1-10-133 0,1 10 12 15,-8-4-138-15,8 4 88 0</inkml:trace>
  <inkml:trace contextRef="#ctx0" brushRef="#br0" timeOffset="83010.83">28605 1955 212 0,'0'0'427'0,"0"0"-108"15,0 0-66-15,9 3-56 0,-9-3-37 16,0 0-38-16,0 0-26 0,5 7-18 0,-5-7-11 15,-1 10-11-15,1-2-9 0,0 2-9 0,-1 0-30 16,1 0 12-16,-2-1-66 0,2 3 3 0,0-1-58 16,0-3-24-16,2 1-49 0,-2-1-49 15,1-1-215-15,0 1 89 0</inkml:trace>
  <inkml:trace contextRef="#ctx0" brushRef="#br0" timeOffset="83460.89">28857 1767 454 0,'0'0'339'0,"0"0"-61"16,4-6-44-16,-4 6-44 0,0 0-45 0,2-6-38 15,-2 6-19-15,0 0-17 0,0 0-3 0,0 11-16 16,0-11-21-16,-1 10-3 0,0-2-6 0,1-2-15 15,0 2-5-15,1 0-16 0,0-1-22 0,1 1-15 16,-1 0-21-16,0-1 3 0,3 0 0 0,1-2 6 16,-5-5 8-16,6 10 59 0,-6-10-41 0,9 6 46 15,-9-6-56-15,8 3 51 0,-8-3-45 16,0 0 58-16,17 0-53 0,-17 0 57 16,9-3-46-16,-9 3 51 0,7-3-43 0,-7 3 53 15,9-3-54-15,-9 3 54 0,7-4-56 0,-7 4 50 16,6-4-54-16,-6 4 8 0,0 0 45 0,8-2-53 15,-8 2 50-15,0 0-51 0,0 0 53 0,14 2-55 16,-14-2 51-16,0 0-48 0,11 4 47 0,-11-4-47 16,12 4 59-16,-12-4-57 0,10 2 64 0,-10-2-42 15,0 0 62-15,15 0-46 0,-15 0 55 0,12-2-40 16,-12 2 26-16,10-6-10 0,-10 6 2 0,9-8-5 16,-4 4-7-16,-4-3 4 0,3 0-30 15,-4 7-36-15,3-14-13 0,-2 7 36 16,-1 0-63-16,0 7 25 0,-1-14-96 0,1 14-12 15,0-11-119-15,0 11-174 0,0-9 88 0</inkml:trace>
  <inkml:trace contextRef="#ctx0" brushRef="#br0" timeOffset="83693.54">29155 1798 61 0,'0'0'377'16,"0"0"-115"-16,18 1 18 0,-18-1-86 0,0 0-1 15,17 0-83-15,-17 0 19 0,0 0-65 16,13 3 25-16,-13-3-53 0,9 2 32 0,-9-2-35 0,5 6-4 16,-5-6 7-16,4 6 2 0,-4-6-7 15,1 11-5-15,-1-11-3 0,0 14-5 0,0-14 0 16,-1 13 1-16,1-5-7 0,0 0-4 0,0 0 5 16,1-2-7-16,-1 5-2 0,3-4 2 0,1 1-17 15,0-2-30-15,2 0-63 0,3-2-101 0,1-2-69 16,2 0-212-16,2-2 25 0</inkml:trace>
  <inkml:trace contextRef="#ctx0" brushRef="#br0" timeOffset="84160.93">29597 1687 342 0,'0'0'212'0,"0"0"14"15,0 0-99-15,0 0 21 0,0 0-74 16,0 0 31-16,0 0-62 0,-8 3 40 0,8-3-64 16,-5 10 45-16,1-5-57 0,2 2 46 0,-1 0-61 15,2 1 52-15,0-2-59 0,-1 0 55 0,1 3-57 16,1-9 45-16,0 12-60 0,0-12 36 0,3 11-57 16,-3-11 47-16,2 10-43 0,2-6 59 15,-4-4-62-15,6 5 47 0,-6-5-48 0,11 4 48 0,-11-4-37 16,10-1 54-16,-10 1-36 0,11-3 45 15,-11 3-46-15,12-5 57 0,-12 5-38 0,10-4 65 16,-10 4-41-16,10-5 70 0,-10 5-51 16,9-3 38-16,-9 3-53 0,7-3-3 0,-7 3-13 15,0 0 43-15,0 0-56 0,11-3 50 0,-11 3-53 16,0 0 47-16,10 3-49 0,-10-3 47 0,8 3-51 16,-8-3 46-16,8 3-47 0,-8-3 49 0,10 2-51 15,-10-2 49-15,0 0-45 0,10 3 63 0,-10-3 11 16,0 0 17-16,0 0 19 0,14-1 0 0,-14 1-4 15,5-4-9-15,-5 4-9 0,7-7-14 0,-7 7-5 16,2-9-2-16,-2 9 1 0,4-8 0 16,-4 8-9-16,1-9-13 0,-1 9-8 0,3-8-21 15,-3 8-15-15,1-7-21 0,-1 7-38 16,0 0-64-16,3-7-64 0,-3 7-32 0,0 0-70 16,0 0 56-16,0 0-238 0,0 0 28 0</inkml:trace>
  <inkml:trace contextRef="#ctx0" brushRef="#br0" timeOffset="84462.22">29878 1781 200 0,'14'3'258'0,"-14"-3"-100"0,13 0 29 16,-13 0-88-16,10 3 30 0,-10-3-60 16,15 2 27-16,-15-2-74 0,9 5 44 0,-9-5-42 15,9 5 36-15,-9-5-54 0,7 7 45 0,-7-7-44 16,3 7 33-16,-1 1-50 0,-2-8 49 0,0 9-56 15,0-9 52-15,0 14-53 0,0-14 49 0,0 14-41 16,0-8 35-16,0 1-45 0,1 1 47 0,0-2-37 16,1 2 38-16,-1-1-56 0,-1-7 55 0,4 15-56 15,-3-9 51-15,2 0-43 0,-1 1 51 0,1-1-56 16,-1-1 50-16,2 3-54 0,-4-8 57 0,4 9-53 16,-4-9 56-16,1 11-49 0,-1-11 50 15,1 9-48-15,-1-9 3 0,-5 11 4 16,0-5 2-16,0 0-3 0,-4 0-17 0,1 1-44 15,-4 0-48-15,0 2-90 0,-1 1-135 0,-1-1 197 16</inkml:trace>
  <inkml:trace contextRef="#ctx0" brushRef="#br0" timeOffset="88475.21">25493 2033 100 0,'0'0'93'0,"0"0"-11"0,0 0-5 0,0 0-4 15,0 0-10-15,0 0-8 0,0 0 0 0,0 0-4 16,0 0 3-16,0 0-9 0,0 0-2 0,0 0-4 16,0 0 1-16,0 0-10 0,0 0-5 0,0 0-7 15,0 0-2-15,0 0 0 0,0 0-11 16,0 0-1-16,0 0-10 0,0 0-12 0,0 0-26 15,0 0-28-15,0 0-27 0,0 0-26 16,0 0-72-16,0 0 59 0</inkml:trace>
  <inkml:trace contextRef="#ctx0" brushRef="#br0" timeOffset="89774.49">25510 2128 174 0,'0'0'320'0,"0"0"-39"0,0 0 1 16,0 0-44-16,0 0-10 0,0 0-34 0,0 0-5 15,-8 2-28-15,8-2 2 0,0 0-27 0,0 0 0 16,0 0-12-16,0 0-13 0,0 0-19 0,0 0-6 16,0 0-13-16,0 0-8 0,0 0-16 0,0 0-8 15,3-8-17-15,2-1-11 0,2 2-8 16,2-4-17-16,4-3-14 0,1 0-3 0,4-4-17 15,5-1-5-15,0 0-4 0,4-2-12 0,1 0 3 16,-1 0-3-16,-3 3-1 0,-1 3-13 0,3-4-10 16,-3 4-5-16,-3 1-13 0,-2 1-11 0,-1 2-3 15,-3 1-1-15,-3 1-5 0,2 1-4 16,-5 2 1-16,-2 0-87 0,2 0 6 0,-8 6-144 16,10-8 185-16</inkml:trace>
  <inkml:trace contextRef="#ctx0" brushRef="#br0" timeOffset="90094.57">25497 2443 10 0,'0'0'331'0,"-1"9"-51"0,1-9-60 0,0 0-4 16,0 0-60-16,0 0 6 0,0 0-58 0,13-10 8 15,-2-1-48-15,2-1-6 0,5-2-13 0,0-5-9 16,3 1-3-16,6-7-3 0,1 1 14 0,0 2-38 16,0-2 19-16,-2 0-34 0,5 0 29 0,-3 1-36 15,-1 0 25-15,-2 0-32 0,-2 1 22 0,-5 4-17 16,5 0-16-16,-5-1-25 0,-3 6-32 0,1-3-28 15,-5 2-19-15,-2 3-48 0,1-1 12 0,-1 2-170 16,-2 1 196-16</inkml:trace>
  <inkml:trace contextRef="#ctx0" brushRef="#br0" timeOffset="90475.11">25548 2670 264 0,'-6'10'296'16,"6"-10"-45"-16,-3 7 25 0,3-7-79 0,0 0-42 15,-1 7-30-15,1-7-17 0,0 0-9 0,0 0 3 16,0 0 1-16,13-2-8 0,-7-3-7 0,6-2-9 16,0-2 3-16,5-1-32 0,3-2 0 0,5-3-17 15,-1-2 4-15,4-3-19 0,4 0 10 0,1-2-26 16,-1 2 1-16,0-2 2 0,0 0 3 0,-1 0-5 16,-1 0-7-16,-1 1-8 0,0 0-4 15,-1 2-9-15,-2 1-5 0,-3 1-19 0,-2 1-12 16,-1 0-33-16,-3 5-36 0,-1-3-3 0,-2 4-51 15,-3 1 0-15,1 0-36 0,-2 1-15 0,-5 3-140 16,4-3 171-16</inkml:trace>
  <inkml:trace contextRef="#ctx0" brushRef="#br0" timeOffset="90758.52">25838 2694 174 0,'0'0'170'0,"0"0"5"0,0 0-21 0,7 5 21 15,-7-5-13-15,11-4 24 0,-3 1-43 0,2-1 10 16,4-3-49-16,-1 0 11 0,5-3-49 0,-2-1 11 15,2 1-40-15,0-1 16 0,3-3-37 0,0 0 27 16,1-1-42-16,1 1 19 0,-4-1-50 0,-1 4-8 16,3-1-65-16,-5-1-17 0,-3 4-58 0,0 0-28 15,-2 2-221-15,1-1 106 0</inkml:trace>
  <inkml:trace contextRef="#ctx0" brushRef="#br0" timeOffset="96940.94">28324 1561 366 0,'-1'-9'253'0,"-2"1"43"15,-1 0-56-15,3-2 4 0,-3 3-19 0,3-3-11 16,-2 2-21-16,1-1-14 0,-1 3-19 15,3 0-30-15,0 6-34 0,-4-13-21 0,4 13-16 16,-2-8-19-16,2 8-18 0,-3-6-10 0,3 6-11 16,0 0-4-16,0 0 4 0,0 0 2 0,0 0-5 15,0 7 9-15,0 3-1 0,4 1-2 0,-1 0-8 16,-1 3-13-16,2-1-18 0,-1 3-21 0,-1-2-26 16,6 2-49-16,-4-1 2 0,-1 0-101 0,3-1-16 15,-4 1-101-15,5-1-138 0,-5 0 27 16</inkml:trace>
  <inkml:trace contextRef="#ctx0" brushRef="#br0" timeOffset="97306.44">29005 1312 382 0,'0'0'273'0,"-1"-6"9"0,1 6-52 16,0 0-4-16,-3-7-69 0,3 7-9 0,0 0-63 15,0 0 11-15,0 0-59 0,0 0 17 0,0-8-32 16,0 8 18-16,0 0-42 0,0 0 37 0,3 6-43 16,-3-6 38-16,2 11-37 0,1-2 29 15,1-1-30-15,0 4 34 0,-2-2-36 0,3 3 4 16,2 2 1-16,-2-1 4 0,0 0-15 0,0 2-25 16,0 0-25-16,0-1 15 0,3-1-82 15,-3 3 5-15,1-1-70 0,0-1 27 0,0 0-240 16,0 1 129-16</inkml:trace>
  <inkml:trace contextRef="#ctx0" brushRef="#br0" timeOffset="98088.99">28972 1477 89 0,'0'0'360'0,"0"0"-108"0,0 0-17 0,0 0-7 15,0 0-29-15,-4-5-22 0,4 5-29 0,0 0-26 16,0 0-18-16,0 0-15 0,0 0-16 0,0 0-11 16,0 0-14-16,0 0-8 0,0 0-20 0,0 0 1 15,0 0 8-15,0 0-14 0,0 0-14 0,0 0-3 16,0 0-6-16,0 0-5 0,0 0-1 0,0 0 6 16,0 0 16-16,1 6-10 0,3-1 1 15,0 3 0-15,1-2-1 0,0 3 4 0,2 0-8 16,0 1-8-16,0-1-3 0,0 1 9 15,2 0-12-15,0-1-7 0,-1-1 6 0,-2-1-10 16,1 1 37-16,0-2-40 0,0 1 36 0,-2-2-29 16,0 0 44-16,-5-5-38 0,8 9 43 0,-8-9-34 15,7 6 45-15,-7-6-17 0,8 5 18 0,-8-5 1 16,0 0-7-16,0 0-16 0,13-3-6 0,-13 3-8 16,7-11 2-16,-3 3-6 0,-1-1-7 0,1-1-14 15,-2 0-12-15,3 0-19 0,-1 0 3 0,0-4 26 16,2 2-63-16,-2 2 44 0,0-1-73 0,0 1 28 15,0 0-78-15,0 0 10 0,-2 3-260 16,2-3 114-16</inkml:trace>
  <inkml:trace contextRef="#ctx0" brushRef="#br0" timeOffset="111685.5">23862 3508 115 0,'-1'-8'190'0,"1"8"6"0,-4-10-29 0,4 10 8 15,-2-10-41-15,2 10-9 0,-4-10-36 16,4 10 10-16,-4-8-18 0,4 8 23 0,-2-5-33 15,2 5-6-15,-4-9-9 0,4 9-2 0,0 0-22 16,-4-6-3-16,4 6-18 0,0 0-9 0,-3-6-6 16,3 6-12-16,0 0 19 0,0 0-23 0,-5 6 28 15,5-6-19-15,0 18 7 0,0-4 0 16,0 8 0-16,0 4 1 0,3 8-11 0,-1 4 28 16,1 8-20-16,1 3 19 0,0 4-13 0,-2-4 11 15,6 2-22-15,-3-1 25 0,0-2-22 0,0 2 26 16,2-2-25-16,0 0 26 0,-2 1-24 0,2-4 30 15,-2 1-23-15,0-2 5 0,-1 1-5 0,1-1-2 16,-3-1-1-16,1-7 0 0,-2 2 0 16,-1-4 23-16,3-1-28 0,-3-5 27 0,1 0-28 15,-2 0 28-15,1-1-32 0,0-4 22 0,0-1-24 16,-3-2 26-16,3-1-36 0,0-4 8 0,0-1-37 16,0-1-17-16,0-2-37 0,0 0 5 15,0-2-24-15,0-9-20 0,0 11-245 0,0-11 155 16</inkml:trace>
  <inkml:trace contextRef="#ctx0" brushRef="#br0" timeOffset="113068.33">23877 3291 89 0,'0'0'216'0,"-7"-7"-67"0,7 7 12 15,0 0-40-15,-4-8 7 0,4 8-51 16,0 0 4-16,-1-9-38 0,1 9 11 15,0 0-39-15,1-8 15 0,-1 8-24 0,4-5 18 16,4 0-24-16,1-2 21 0,1 1-25 0,3-3 23 16,6 0-17-16,1-2 16 0,5 0-21 0,0-1 20 15,3 0-24-15,2-1 20 0,0 1-19 0,2 0 1 16,-1 2 2-16,1-2 6 0,1 1-6 0,-2 1 0 16,1 0 8-16,0 1-6 0,-3 0 2 0,1 2 0 15,-5 0-5-15,-1 2 5 0,-1-1 2 0,-1 1-7 16,-3 1 1-16,-1 1 2 0,-1 0 5 0,-1 0-6 15,-3 0 1-15,1 3 1 0,0-3-2 16,-2 3 8-16,-1-2-11 0,2 4 5 16,-13-2-1-16,23 3 1 0,-14-2 0 0,1 4-2 15,2-2 2-15,-3 3 2 0,1 5 5 0,1-3 13 16,-2 5-21-16,2 4 23 0,0 2-27 0,1 6 21 16,-1 1-23-16,-1 3 24 0,2 6-22 0,-1 1 22 15,1 3-20-15,-2 2 20 0,0 0-25 0,2 0 7 16,-3 4-2-16,2-4 4 0,-2 2-10 0,0 4 16 15,1-4-14-15,-1 1 20 0,-1 2-7 0,1-1-2 16,0 2 4-16,-3-2-1 0,2-1-4 0,-3 1 0 16,4-1 4-16,-4-1-1 0,0 1 4 15,0-5-19-15,-1-2 15 0,0-2-10 16,1-1 12-16,-4-3-15 0,3 2 17 0,-1-6-20 16,-1 1 4-16,1-3 23 0,-2-1-19 0,2 2-5 15,-2-4 6-15,0-2 16 0,1-1-18 0,-1-1 12 16,0 0-13-16,-1-2 14 0,0-1-18 0,3-2 28 15,-3-2-26-15,0 0 14 0,1-1-13 0,-1-2 17 16,0 1-19-16,0-2 18 0,2 2-15 0,-2-9 26 16,0 9-19-16,0-9 28 0,0 11-21 0,0-11 25 15,0 9-17-15,0-9 24 0,0 9-17 0,0-9 27 16,0 0-22-16,-2 9-1 0,2-9 6 16,0 0 0-16,0 8 2 0,0-8-2 15,0 0 0-15,-4 6-1 0,4-6-1 0,0 0 0 16,-5 7 5-16,5-7 5 0,-8 4 15 0,8-4-20 15,-10 7 10-15,1-3-13 0,0-1 19 0,0 1-7 16,-2 2 9-16,-2-2 1 0,-2 2-1 0,1 0 2 16,-2-1-1-16,0 1-2 0,-2 1-4 0,-3-2-7 15,2 2-13-15,-4 2 0 0,3-2-14 0,-3 0-3 16,-2 1-3-16,-1 3 0 0,-1-2-2 0,0 0 5 16,0 1 10-16,3-2-23 0,1 0 16 0,1 0-18 15,0-1 24-15,3-1-20 0,2-1 16 0,1 1-19 16,-1-2 16-16,3 2-16 0,0-1 19 15,1-2-20-15,2 2 18 0,-2-2-13 0,3 0 17 16,1 0-13-16,-4-1 13 0,7 2-15 16,-3-1 21-16,9-3-15 0,-17 2 20 0,17-2-13 15,-10 5 10-15,10-5-18 0,-12 2 21 0,12-2-16 16,-11 5 14-16,11-5-18 0,-8 3 20 0,8-3-19 16,-9 2 19-16,9-2-17 0,0 0 16 0,-11 1-20 15,11-1 16-15,0 0-20 0,-8 3 4 0,8-3-3 16,0 0 14-16,0 0-18 0,0 0 1 0,-11 3-1 15,11-3 2-15,0 0 0 0,0 0-6 0,-9 2 2 16,9-2-2-16,0 0 14 0,0 0-17 16,-9 2 1-16,9-2 1 0,0 0 13 0,0 0-14 0,-12 3 3 15,12-3 10-15,0 0-13 16,-7 3 3-16,7-3 2 0,0 0 2 0,0 0-4 16,-12 3 2-16,12-3 1 0,0 0 3 0,0 0 1 15,-10 1 8-15,10-1-5 0,0 0 9 0,0 0 3 16,-13 2-2-16,13-2 4 0,0 0 2 0,0 0 0 15,0 0 3-15,-11 1-2 0,11-1-4 0,0 0 0 16,0 0-8-16,0 0-1 0,0 0-3 0,0 0-5 16,-12 0-2-16,12 0-1 0,0 0 2 0,0 0-4 15,0 0-1-15,0 0-6 0,0 0 9 0,0 0-6 16,0 0 2-16,0 0-1 0,0 0 0 0,0 0 3 16,0 0-7-16,0 0 3 0,0 0-5 15,0 0 3-15,0 0-5 0,0 0 11 16,0 0-4-16,0 0 2 0,0 0-6 0,0 0 2 15,-13 0 3-15,13 0-2 0,0 0-1 0,0 0-3 16,0 0 2-16,0 0 5 0,0 0-4 0,0 0-9 16,0 0-3-16,0 0-2 0,0 0-2 0,0 0-4 15,0 0-6-15,0 0-4 0,0 0-8 0,0 0-9 16,0 0 2-16,0 0-41 0,0 0-4 0,-5 4-36 16,5-4 6-16,0 0-59 0,0 0-23 0,0 0-33 15,0 0-64-15,0 0-50 0,-6-4-248 0,6 4-113 16</inkml:trace>
  <inkml:trace contextRef="#ctx0" brushRef="#br0" timeOffset="113767.13">25085 3838 2 0,'0'0'294'0,"0"0"-87"15,0 0-20-15,-10 2-32 0,10-2 23 0,0 0-37 16,0 0 6-16,0 0-50 0,0 0 1 0,0 0-38 15,0 0 12-15,0 0-44 0,0 0 11 16,0 0-33-16,0 0 21 0,0 0-29 0,0 0 22 16,12-2-15-16,-3-1 15 0,1 2-26 0,5-4 25 15,3 2-31-15,3-2 31 0,0 1-30 0,4-2 27 16,-1 0-27-16,0 1 26 0,3 2-20 0,-3-5 18 16,1 3-26-16,0 1 27 0,-2-1-25 0,3 0 25 15,-3 1-26-15,-3 0 21 0,2 2-24 0,-4-2 34 16,-3 0-35-16,4 1 29 0,-5 0-26 15,0 2 14-15,-2-1-17 0,-2 1 15 0,-10 1-27 16,21-5 16-16,-21 5-23 0,15-3-1 0,-15 3-21 16,11-2-24-16,-11 2-27 0,11-4-39 15,-11 4-27-15,6-3-26 0,-6 3-86 0,5-6 260 16</inkml:trace>
  <inkml:trace contextRef="#ctx0" brushRef="#br0" timeOffset="114034.28">25537 3627 87 0,'0'0'136'0,"0"0"-22"16,0 0-30-16,-7-5-13 0,7 5-12 0,0 0-15 16,0 0-9-16,0 0-14 0,0 0-7 15,0 0-2-15,0 0-10 0,0 0-8 0,0 0 4 16,0 0 1-16,0 0-3 0,0 0 8 0,9 6 1 15,-5-1-1-15,4 2 0 0,-2 1 4 0,2 2-4 16,-2 1-1-16,4 1 3 0,-2 1-5 0,0 2 9 16,-2-1-7-16,2 3 5 0,-3-5 0 15,0 4 1-15,-1-1-7 0,-2 0 2 0,0 2-5 16,-2-5-17-16,-2 3-29 0,0 0-53 0,-5 1-84 16,1-3 52-16</inkml:trace>
  <inkml:trace contextRef="#ctx0" brushRef="#br0" timeOffset="116917.45">26311 3271 227 0,'0'0'274'0,"0"0"-52"0,0 0 24 0,0 0-32 16,-4-6-28-16,4 6-16 0,0 0-29 0,0 0-31 16,-5-4-24-16,5 4-11 0,0 0-13 0,-4-5-3 15,4 5-5-15,-6-4-7 16,6 4 2-16,-8-3 6 0,8 3-9 0,-7-5-3 16,7 5-13-16,-12-3-7 0,12 3-4 0,-14-5 0 15,14 5-2-15,-17-3 2 0,6 3-6 0,1-1-2 16,-1-2-4-16,11 3 3 0,-24 0-8 0,14 3 0 15,-4-2-3-15,2-1 2 0,-3 3-3 0,4-1 1 16,-2 2 1-16,-4-1-1 0,4 3 3 0,-3-1 0 16,2 1 2-16,-2 2-13 0,2 0 8 0,-2 2-1 15,0 0-1-15,0 2 0 0,0-2 5 0,1 4-3 16,1 0 0-16,-4 1 2 0,5-2 1 0,-1 3-3 16,0 1 0-16,0 1 3 0,3 0-2 15,-6 2 3-15,7 0-28 0,-2 3 34 16,-2-2 0-16,4 1-3 0,1-1-21 0,-1-2 23 15,1 1-24-15,1 0 1 0,1 2 8 0,0-3 4 16,2 2-1-16,0 1 5 0,0-2 27 0,1 4-27 16,1-4 26-16,0-1-20 0,0 1 12 0,3 1-28 15,3-1 29-15,-2-1-13 0,3 3 10 0,-2 2-24 16,3-2 27-16,2 0-24 0,-1-2 16 0,4-1-20 16,1 2 30-16,0 1-31 0,6 0 26 0,-2-2-27 15,3 0 27-15,1-2-26 0,-1-2 26 0,1 0-21 16,2 0 15-16,-2-2-20 0,1-5 28 0,1 3-30 15,-1-2 26-15,-1-1-28 0,3-2 27 16,1 1-29-16,-4-3 27 0,4 0-29 16,-2-1 26-16,-1 0-23 0,1-2 25 0,-1-1-20 15,3-1 18-15,-1-1-26 0,-2-1 22 0,2-1-27 16,2 1 29-16,-1-2-30 0,2-1 31 0,-4 1-22 16,2-4 20-16,-1 2-26 0,1-1 34 0,-1-1-33 15,-1 1 28-15,-1-5-31 0,1 2 32 0,-3-1-28 16,3-3 19-16,-1 0-14 0,1-1 29 0,-1-2-31 15,-1 0 33-15,-1-1-31 0,0-2 24 0,-1 0-25 16,-1 1 27-16,1-2-31 0,-4-2 37 0,1 0-36 16,-2 1 4-16,0-1 30 0,-2 2-31 0,-1-1 27 15,-4-2-33-15,4 0 27 0,-4 1-1 16,2-3-1-16,-5 3 11 0,3-1-10 16,-3 2 0-16,-2-4-2 0,-2 3-1 0,1-2 5 15,-3 1 2-15,0 1 5 0,-3 1 8 0,0 0 3 16,0 0-2-16,-2 2 8 0,-5-5-4 0,1 2-4 15,-2 2 0-15,-1 1 10 0,-3-1-5 0,1 2-16 16,-2 0-2-16,-3-1-5 0,-3 2-1 0,3 1-3 16,-8 0-1-16,3 0-7 0,-4 2 0 0,3 3-26 15,-2-1 21-15,1 1-37 0,-2 1-9 0,0 2 14 16,1 2-25-16,-3 2-25 0,-1-1-25 0,7 2-37 16,-4 3-55-16,0 2-18 0,-4 3-59 15,-5 4-198-15,2 2 29 0</inkml:trace>
  <inkml:trace contextRef="#ctx0" brushRef="#br0" timeOffset="133195.52">24159 3150 37 0,'-4'8'26'0,"0"-1"27"16,-2 5-23-16,1 1 28 0,-4 4-29 16,0 3 17-16,-1 5-20 0,-2 1 20 0,-2 7-25 15,1 4 19-15,-3 1-23 0,0 3 1 0,2 1-12 16,-1 0 11-16,0 1-1 0,2-2 0 16,-1 0-6-16,2-3-1 0,3-2-1 0,-1-4-4 15,4-6-4-15,-1-3-12 0,1-2-7 0,1 1-25 16,0-6-35-16,1 0-48 0,0-1 40 0</inkml:trace>
  <inkml:trace contextRef="#ctx0" brushRef="#br0" timeOffset="133578.56">24303 3579 50 0,'-16'41'56'16,"-1"4"-6"-16,3-4-15 0,-4 2-3 0,5 2-10 16,-2-4-3-16,1 2-4 0,-4-1 0 0,5-1-4 15,1-1 4-15,-1-3-23 0,0-2-17 0,4-7-13 16,0 2-11-16,1-6-20 0,1-4 24 0</inkml:trace>
  <inkml:trace contextRef="#ctx0" brushRef="#br0" timeOffset="133995.11">24505 3680 111 0,'-15'41'71'0,"2"-1"-15"0,-2-1-9 16,2 1-6-16,-2 1-12 0,3 0-8 15,-1 0-2-15,-1 2-2 0,0-3-4 0,2 0-1 16,0 1-2-16,-2-1 1 0,1 0-4 0,3-1-5 15,-3-4 7-15,2 2-5 0,2-5 5 0,0-1-2 16,1-2-5-16,0 0 0 0,2-5-5 0,0 1-15 16,2-3-14-16,0 0-16 0,0-4-22 0,3-3-43 15,0-1 39-15</inkml:trace>
  <inkml:trace contextRef="#ctx0" brushRef="#br0" timeOffset="134428.87">24661 4132 26 0,'-10'41'59'16,"0"-1"-10"-16,-2 0-5 0,2 2-10 0,1-2 4 15,-1 1-5-15,0-1-7 0,1-1-6 0,0-2-3 16,2-4-4-16,0-2-3 0,2 1-7 0,2-4 4 16,-2 1-14-16,1-3-2 0,0-3-12 0,2 2-31 15,0-3-48-15,0-4 34 0</inkml:trace>
  <inkml:trace contextRef="#ctx0" brushRef="#br0" timeOffset="141310.02">26049 3749 227 0,'0'0'238'15,"0"0"-37"-15,0 0 22 0,-5-5-18 0,5 5 20 16,0 0-60-16,0 0 15 0,0 0-60 0,0 0 7 16,0 0-51-16,0 0 17 0,0 0-41 15,0 0 15-15,0 0-28 0,-4-4 24 0,4 4-36 16,0 0 17-16,0 0-31 0,0 0 21 0,0 0-40 15,0 0 24-15,0 0-46 0,5-5 43 0,-5 5-31 16,9-4 37-16,0 1-40 0,4-2 31 0,1-1-28 16,1 0 26-16,6 0-31 0,2-3 32 0,-3 2-36 15,3-2 25-15,2 1-46 0,-4 2 18 16,2-2-50-16,0 1 5 0,0 2-33 0,-2-2-26 16,-3 2-5-16,-2 0-31 0,-2 3 1 0,0-3-18 15,-2 3-11-15,-2-1-137 0,-10 3 208 0</inkml:trace>
  <inkml:trace contextRef="#ctx0" brushRef="#br0" timeOffset="141662.15">26086 3944 163 0,'0'0'202'0,"0"0"-29"0,-5 5-7 0,5-5-17 16,0 0-3-16,0 0-58 0,0 0-5 0,0 0-33 15,-5 5 3-15,5-5-17 0,0 0-4 0,0 0-25 16,0 0 9-16,0 0-18 0,0 0 21 0,0 0-26 15,0 0 16-15,14-4-18 0,-9 1 24 0,8-3-24 16,-3 2 17-16,7-3-16 0,-1 1 14 16,2-3-12-16,4 1 12 0,0-1-16 15,1 2 14-15,2-6-16 0,3 4 5 0,-2-1-28 16,-3 3-9-16,1-2-38 0,-1 1-26 0,-2 1-22 16,-1 1-30-16,-2 1-93 0,-1-1 80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06:33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7229 6228 26 0,'0'0'154'0,"0"0"-22"16,0 0-15-16,0 0-11 0,0 0 9 0,0 0-18 15,0 0 3-15,0 0-25 0,0 0-4 16,0 0-22-16,0 0 0 0,0 0-19 0,0 0 5 15,0 0-13-15,0 0 9 0,0 0-23 0,0 0 10 16,0 0-15-16,0 0 9 0,0 0-4 0,0 0 3 16,0 0-13-16,0 0 10 0,0 0-12 0,0 0 12 15,0 0-16-15,0 0 14 0,0 0-13 0,0 0 8 16,0 0-9-16,0 0 25 0,0 0-27 0,0 0 13 16,0 0-17-16,0 0 14 0,0 0-12 0,0 0 14 15,0 0-10-15,0 0 12 0,0 0-10 0,0 0 8 16,12 1-6-16,-12-1 10 0,15 3-9 0,-6-1 10 15,4 0-10-15,2 0 9 0,2 2-9 16,3-2 17-16,6 0-19 0,-1 4 12 0,7-2-11 16,4 2 10-16,1-2-8 0,8 2 9 0,-3 1 0 15,4-1-2-15,3 1-1 0,-3 0-2 0,2-2 5 16,2 1-3-16,-4 1 0 0,1-3 1 0,-2-1-11 16,-5 1 18-16,-1-3-15 0,1 2 14 15,0-3-15-15,-2 1 15 0,0-2-14 0,-1 0 18 16,3-1-16-16,-3 0 14 0,5-2-14 0,-5 2 12 15,3-1-17-15,-2 1 15 0,-1-3-13 0,3 2 16 16,-3-1-17-16,0 2 10 0,0 0-13 0,-1 0 13 16,-2 1-12-16,-2-1 14 0,0 0-12 0,-1 2 10 15,-2-1-13-15,3 2 13 0,-1-1-10 16,-2 0 11-16,-2 2-9 0,4 0 20 0,-3-1-24 16,0 0 14-16,-1 0-16 0,-3 1 17 0,3-2-16 15,0 1 16-15,-4 0-14 0,2 1 17 0,-3-1-18 16,5 0 15-16,-4 1-14 0,0-2 13 0,-1 1-12 15,1 1 12-15,0-1-11 0,0 1 27 0,-3-1-30 16,2-1 15-16,-2 1-19 0,2 1 17 0,-3-1-17 16,3-1 16-16,-4 0-10 0,2 1 10 15,-2 0-14-15,0-1 17 0,0 1-17 0,-1-1 17 0,-2 0-14 16,-1 2 16-16,0-2-17 0,-1-2 26 16,-3 4-27-16,4-4 20 0,-1 2-21 15,-13 0 19-15,20 0-16 0,-20 0 14 0,18-1-13 16,-18 1 12-16,17-1-13 0,-17 1 15 0,15-1-13 15,-15 1 18-15,14 0-16 0,-14 0 24 0,13 0-21 16,-13 0 12-16,14 0-18 0,-14 0 18 0,13-1-19 16,-13 1 18-16,11-2-18 0,-11 2 19 0,12 0-20 15,-12 0 18-15,0 0-17 0,15-1 15 0,-15 1-17 16,0 0 14-16,14 0-9 0,-14 0 13 0,0 0-21 16,12 0 21-16,-12 0-20 0,0 0 19 0,0 0-19 15,11-1 19-15,-11 1-18 0,0 0 16 0,9-2-15 16,-9 2 16-16,0 0-12 0,0 0 12 0,0 0-18 15,0 0 16-15,13 0-14 0,-13 0 16 16,0 0-16-16,0 0 14 0,14 2-15 0,-14-2 15 16,0 0-15-16,10 1 16 0,-10-1-19 0,0 0 26 15,13 3-26-15,-13-3 19 0,0 0-21 16,10 1 24-16,-10-1-23 0,0 0 20 0,0 0-15 16,9 2 21-16,-9-2-20 0,0 0 21 0,0 0-19 15,0 0 25-15,0 0-27 0,10 4 18 0,-10-4-20 16,0 0 18-16,0 0-24 0,0 0 16 0,0 0-71 15,0 0-28-15,0 0-56 0,0 0-218 0,0 0 172 16</inkml:trace>
  <inkml:trace contextRef="#ctx0" brushRef="#br0" timeOffset="3685.31">8442 5428 163 0,'0'0'155'0,"0"0"-26"16,0 0-20-16,0 0 8 0,-4-5-15 0,4 5 2 16,0 0-24-16,0 0 3 0,0 0-22 0,0 0 18 15,0 0-24-15,0 0 4 0,0 0-24 16,0 0 7-16,0 0-27 0,0 0 13 0,0 0-22 16,0 0 8-16,-9-2-18 0,9 2 13 15,0 0-15-15,0 0 8 0,0 0-11 0,0 0 11 16,0 0-14-16,0 0 13 0,0 7-13 0,0-7 14 15,0 9-13-15,0-3 15 0,0-6-14 0,3 15 21 16,-2-8-22-16,2 3 16 0,-2-3-2 0,0 5-3 16,3-4-1-16,-1 3 0 0,-1-1-1 0,2 1-16 15,1-3-32-15,0 2-26 0,-1-1-22 0,0 1-45 16,1-2-33-16,-1 2-87 0,1-4 82 0</inkml:trace>
  <inkml:trace contextRef="#ctx0" brushRef="#br0" timeOffset="4077.04">8819 5287 32 0,'0'0'87'0,"0"0"-20"0,0 0-14 0,0 0-9 16,0 0-4-16,5 4-10 0,-5-4-8 0,0 0-10 15,3 11 7-15,-3-11-7 0,1 9 1 16,-1-9-10-16,1 14 13 0,-1-8-14 16,3 2-12-16,-3 0-56 0,0-1-61 0,1 2 42 15</inkml:trace>
  <inkml:trace contextRef="#ctx0" brushRef="#br0" timeOffset="6217.21">8980 5300 95 0,'0'0'236'0,"0"0"-20"15,0 0-38-15,0 0-13 0,0 0-47 0,0 0-1 16,0 0-40-16,0 0-2 0,0 0-30 0,0 0 24 15,0 0-28-15,0 0 14 0,0 0-30 0,0 0 18 16,0 0-28-16,0 0 13 0,0 0-25 0,0 0 13 16,0 0-21-16,0 0 17 0,0 0-22 0,0 0 21 15,0 0-13-15,0 10 15 0,0-10-24 0,0 14 21 16,0-9-16-16,-1 3 17 0,1 3-21 0,0-1 20 16,-4 2-36-16,4-1-24 0,0 0-62 15,0 0-49-15,-4 1-66 0,4 0-109 0,-2 0 209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14:12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15278 8458 134 0,'0'0'251'0,"0"0"-80"0,0 0 13 15,0 0-70-15,0 0 46 0,0 0-41 16,0 0 27-16,0 0-46 0,0 0 18 0,0 0-31 16,0 0 10-16,0 0-31 0,-9-3 9 0,9 3-15 15,0 0 10-15,0 0-20 0,0 0 3 0,0 0-4 16,0 0 3-16,0 0-16 0,0 0 0 16,0 0-10-16,0 0-2 0,0 0 0 0,0 0-7 15,0 0-11-15,0 0 7 0,0 0-7 0,0 0 6 16,0 0-12-16,0 0 8 0,0 0-8 0,0 0 3 15,0 0-3-15,0 0 5 0,0 0-5 0,0 0 3 16,0 0 2-16,0 0-1 0,3-7-8 0,-3 7 6 16,2-17 10-16,2 6-11 0,0-4 4 0,0-2-8 15,2-7 1-15,-1 2-2 0,2-6 2 0,-2-4-1 16,0-3 7-16,0-7-3 0,4 0-9 0,-3-2 0 16,1-2 3-16,-1 2-2 0,-2-3 8 15,5 4-6-15,-4-4 5 0,0 2-1 0,2 2-4 16,-5-3-3-16,6 3 6 0,-3 0-3 15,-1-3 10-15,1 5-13 0,-1 4 2 0,-2 1 3 16,2 2-5-16,1 2 62 0,-1 0-65 0,-3-1 4 16,3 6-8-16,-1-1 18 0,-1 4-11 0,-2-4 3 15,3 2 5-15,-2 3-3 0,2 0 0 0,-2-2 3 16,0 5 0-16,-1 0 0 0,3 2-8 0,-2-1 9 16,-1 1-2-16,4 1-1 0,-4-1 0 0,1-1 8 15,0 4-2-15,2-1-10 0,-2-2 1 0,2 1-2 16,-2 0-1-16,0 0 2 0,2 2-3 0,-2 0-2 15,2 2 61-15,-2 1-79 0,0-2 55 0,1 4-69 16,0-4 44-16,-2 3-49 0,3-1 50 16,-2 1-52-16,1 3 45 0,0-4-44 15,-2 3 43-15,1-1-44 0,0 3 31 0,-1-3-31 16,0 3 24-16,3 0-9 0,-3-2-2 0,0 2-5 16,1-1 3-16,-1 0-15 0,0 2-14 0,0 6-18 15,0-14-14-15,0 6-1 0,0 8-11 0,0-11-13 16,-1 4-13-16,1 7-14 0,-3-9-125 0,3 9 271 15</inkml:trace>
  <inkml:trace contextRef="#ctx0" brushRef="#br0" timeOffset="481.99">15281 6652 64 0,'0'0'136'0,"-12"4"-5"16,12-4-18-16,0 0-8 0,-11 4-2 0,11-4-14 15,-8 2-7-15,8-2-7 0,0 0-5 0,0 0-8 16,-9 3-3-16,9-3-4 0,0 0-3 0,0 0-8 16,0 0-5-16,0 0-6 0,-8 2 5 0,8-2 1 15,0 0 12-15,0 0-6 0,0 0 33 0,0 0-30 16,9-5 27-16,-9 5-39 15,13-6 37-15,-4 0-43 0,0 1 34 0,3-3-55 16,0 0 41-16,0 0-7 0,2-2-4 0,-1 3-7 16,-2-3-11-16,3 1 5 0,-1-1 9 0,0 1-17 15,-2-2 1-15,1 3-13 0,2-1-9 0,-4 0 6 16,3-1-1-16,-3 1 0 0,-1 3-2 0,-1 0 0 16,-1 0 12-16,1 1-1 0,-3 1 0 0,0-1 2 15,-5 5-3-15,10-6 2 0,-10 6-8 0,8-4 0 16,-8 4 0-16,8-5-4 0,-8 5 11 0,0 0-8 15,10 2 1-15,-10-2 7 0,6 8-9 0,1-1 5 16,-3 2-5-16,1 0-42 16,1 3 52-16,-2 3-50 0,5-1 60 0,-3 5-52 15,3-1 64-15,0 3-43 0,-4-2 36 0,4 2-59 16,-1-2 5-16,1 2 9 0,0 0 4 0,-3-1 2 16,3 2 1-16,-1-1-6 0,-2 1-43 0,3-1-63 15,-4 2-98-15,2-3-327 0,0 0-58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14:40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15273 8503 160 0,'0'0'162'0,"-10"0"-32"0,10 0-22 0,0 0-8 16,0 0-24-16,0 0 12 0,0 0-44 0,0 0 19 16,0 0-40-16,0 0-2 0,-5-6 20 0,5 6-40 15,0 0 39-15,0 0-30 0,0 0 35 0,0 0-32 16,0 0 36-16,0 0-40 0,0 0 50 0,0 0-44 15,0 0 33-15,0 0-31 0,0 0 32 0,0 0-34 16,0 0 32-16,0 0-34 0,0 0 20 0,0 0-22 16,0 0 26-16,0 0-34 0,0 0 37 0,0 0-38 15,0 0 21-15,0 0-15 0,-3-6 29 16,3 6-32-16,0 0 27 0,0 0-31 0,0 0 31 16,0 0-34-16,0-9 35 0,0 9-25 15,3-11 24-15,-3 11-28 0,1-14 30 0,4 4-27 16,-4-1 24-16,3-5-23 0,0 1 3 0,1-7 4 15,0 1 0-15,-1-5-5 0,2-3-4 0,-2-2 3 16,3-4-5-16,-2-6-1 0,-1-2-1 0,-2 0 1 16,2-1-3-16,1-1 5 0,-2-1-2 0,-1 2 2 15,-2-2 17-15,4 4-20 0,-3-1 13 0,1 5-13 16,-1-2-10-16,0 3 3 0,2-2 8 0,-1 1-4 16,1 1-2-16,-2 2 0 0,3-1 43 0,0 1-47 15,-2-2 38-15,1 3-42 0,1 0-1 0,-2 0 1 16,2 2 2-16,0-2 6 0,1 1-1 0,1 1-5 15,-2 1 6-15,4-2 1 16,-3 3 2-16,0 0 12 0,3 0-15 0,-3 5-3 16,0 3 0-16,0-4 5 0,-1 4 2 0,1 0-3 15,-1 0 54-15,2 3-65 0,-2 1 43 0,0 1-45 16,0 0 50-16,-3 1-58 0,3 1 52 0,0 0-54 16,-3-1 48-16,3 4-45 0,0 1 43 0,-2-1-42 15,-2 0 41-15,4 1-46 0,-1 0 56 0,-1 0-53 16,-2 0 45-16,4 0-45 0,-1 2 41 0,-1-1-43 15,-2 2 49-15,3-3-46 0,-2 5 42 0,-1-1-43 16,5-1 50-16,-5 8-51 0,1-11 45 0,1 4-46 16,-2 7 45-16,2-10-44 0,-2 3 44 15,0 7-5-15,3-8-3 0,-3 8-42 16,1-8 47-16,-1 8-39 0,1-8 27 0,-1 8-35 16,2-6 53-16,-2 6-43 0,0 0 44 0,1-9-48 15,-1 9 46-15,0 0-46 0,1-8 46 0,-1 8-41 16,0 0 42-16,0 0-47 0,0-9 48 0,0 9-45 15,0 0 45-15,0 0-39 0,0-6 38 0,0 6-45 16,0 0 68-16,0 0-70 0,0 0 49 0,0 0-70 16,-2-7 27-16,2 7-31 0,0 0-35 0,0 0-21 15,0 0-19-15,0 0-18 0,0 0-6 0,-11 1-5 16,11-1-16-16,-7 6-16 0,7-6-85 16,-8 6 82-16</inkml:trace>
  <inkml:trace contextRef="#ctx0" brushRef="#br0" timeOffset="566.29">15310 6662 47 0,'0'0'223'0,"0"0"-49"16,0 0-10-16,-9 2-18 0,9-2-3 0,0 0-10 15,0 0-20-15,0 0 17 0,0 0-40 0,0 0 18 16,0 0-47-16,-8 3 21 0,8-3-45 15,0 0 23-15,0 0-43 0,0 0 27 16,0 0-34-16,0 0 28 0,0 0-31 0,2-7 34 16,-2 7-38-16,5-8 69 0,-1 3-69 0,-4 5 43 15,9-10-50-15,-4 3 45 0,1 1-52 0,-1 0 45 16,4-2-41-16,0 2 38 0,0-3-55 0,0 2 54 16,1 0-48-16,0-3 44 0,1 3-47 0,-1-2 46 15,1 1-46-15,-2-1 44 0,2 3-40 0,0-2 39 16,-3 1-49-16,1-1 56 0,0 3-51 0,-2-2 48 15,2 1-51-15,-1 1 48 0,1-1-49 0,-3-1 47 16,2 4-41-16,-3-3 46 0,3 1-52 16,-1 0 49-16,0 3-47 0,-2-4 47 0,-5 6-45 15,10-8 44-15,-10 8-45 0,10-6 62 16,-3 1-60-16,-7 5 41 0,9-6-47 0,-9 6 52 16,9-7-49-16,-9 7 44 0,7-7-40 0,-7 7 43 15,8-4-49-15,-8 4 48 0,0 0-42 0,8-6 47 16,-8 6-55-16,0 0 53 0,6-2-50 0,-6 2 49 15,0 0-50-15,0 0 50 0,0 0-43 0,10 1 46 16,-10-1-42-16,7 8 48 0,-5 1-51 0,3-1 65 16,-1 6-57-16,4 2 61 0,-2 3-60 0,-1 1 62 15,2 2-61-15,-1 1 5 0,4 6 3 0,-2-4 7 16,0 4-7-16,-2-5-1 0,2-2 1 0,-2 1 9 16,2 0-6-16,-2 0 29 0,2-1-39 15,-3-4 4-15,1 2-4 0,-2-3 5 16,3-2-13-16,-5-2-15 0,6-1-39 0,-6-2-38 15,2 0-40-15,0-2-35 0,-3 1-43 0,2-3-40 16,-3-6-127-16,5 9 154 0</inkml:trace>
  <inkml:trace contextRef="#ctx0" brushRef="#br0" timeOffset="3199.23">15479 5631 24 0,'0'0'82'0,"0"0"12"0,0 0 7 0,2-6-3 0,-2 6 9 15,0 0 8-15,3-4 4 0,-3 4-2 16,0 0 6-16,0-10 3 0,0 10-3 0,0 0-16 16,0-6-2-16,0 6-4 0,0 0-8 15,1-8 4-15,-1 8-5 0,0 0 6 0,0 0-24 16,0-7-18-16,0 7-6 0,0 0-53 0,0 0 40 15,0 0-6-15,0 0-56 0,0 0 51 0,0 0 2 16,0 0-16-16,0 0 3 0,-4 4-6 0,4 6 1 16,0 0-2-16,0 4-1 0,0 3-1 0,0 4-47 15,0 1 51-15,0 2-37 0,0 1 45 0,0-5-51 16,0 2 58-16,0-2-52 0,0 0 55 0,0-1-52 16,-2-1 9-16,2 1-1 0,0-5 6 15,0 1 10-15,-2-5-7 0,2 3 1 0,0-3 8 16,0-2 4-16,0 0 0 0,-2 1 3 0,2-4 4 15,0-5 0-15,0 12 4 0,0-12 12 16,2 9 4-16,-2-9 19 0,0 9-16 0,0-9-10 16,0 0-4-16,0 9-5 0,0-9-7 0,0 0 3 15,0 7-4-15,0-7-4 0,0 0 0 0,2 7-7 16,-2-7 2-16,0 0 4 0,0 0-12 0,2 5 0 16,-2-5 0-16,8 2 5 0,-8-2-2 0,14 4-2 15,-1 1-7-15,-3-2-4 0,5-1-7 0,2 2-13 16,1 2-14-16,0 0-11 0,1-3-8 15,3 4-13-15,-2 0-8 0,3-3-10 0,-1 3-7 16,-3-1-4-16,3-2-20 0,-2 1-7 0,-3 2-21 16,1 0-16-16,-4-2-147 0,2 0 217 0</inkml:trace>
  <inkml:trace contextRef="#ctx0" brushRef="#br0" timeOffset="6649.15">15747 5847 327 0,'0'0'292'16,"0"0"-46"-16,0 0-5 0,0 0-11 0,0 0-65 15,0 0 17-15,0 0-87 0,0 0 28 0,0 0-77 16,0 0 46-16,4-9-69 0,2 5 44 0,1-2-12 16,-1-3-13-16,3 2-8 0,1-5-4 0,-1 3-13 15,4-1 7-15,-3 0-14 0,2-1-51 0,-3 2 56 16,2-2-55-16,-2 5 44 0,0-4-70 0,0 4 9 16,-4-2-26-16,0 3-29 0,2 1-25 0,-2 1-12 15,-5 3-22-15,7-10-31 0,-7 10-27 0,4-6-109 16,-4 6 204-16</inkml:trace>
  <inkml:trace contextRef="#ctx0" brushRef="#br0" timeOffset="6863.93">15834 5647 53 0,'0'0'133'0,"-9"-4"7"16,9 4-11-16,-8-2-4 0,8 2 7 0,-10-3-1 16,10 3-4-16,0 0 3 0,-9-5-10 0,9 5-13 15,0 0-11-15,-9-3-15 0,9 3-14 0,0 0-21 16,0 0-12-16,0 0-5 0,0 0-1 0,0 0-6 15,0 0-6-15,0 8-4 0,4-2 1 0,1 3 0 16,4 2 1-16,0 3-3 0,3 0-1 16,-1 4-5-16,3 4 9 0,3-1-33 0,-2 2 26 15,2-4-26-15,-1 2 2 0,-3-3-39 16,1-1-22-16,0 0-38 0,-1-5-61 0,-3 1-43 16,-1-1-141-16,1-3 180 0</inkml:trace>
  <inkml:trace contextRef="#ctx0" brushRef="#br0" timeOffset="7197.69">16146 5339 256 0,'1'-8'269'0,"-1"8"-53"0,0 0-59 15,0-7-15-15,0 7-36 0,0 0-9 0,0 0-34 16,0 0 10-16,0 10-29 0,3-2 11 0,-2 2-29 16,3 2 15-16,-2 5-7 0,2 6-11 0,1 0-2 15,-1 6-3-15,4 1-5 0,-3 3 1 16,5 4 3-16,-1 3-13 0,0-3-6 0,1 1-17 15,-1-5-21-15,-2-3-22 0,-1-3-21 16,3-3-8-16,-4 1-28 0,0-5-13 0,-1-3-40 16,0-4 0-16,0 2-78 0,-3-3 78 0</inkml:trace>
  <inkml:trace contextRef="#ctx0" brushRef="#br0" timeOffset="7613.83">16335 5493 127 0,'0'0'211'0,"0"-8"-61"16,0 8-35-16,0 0-22 0,0 0-20 0,5-7-15 15,-5 7-13-15,0 0-9 0,0 0-9 0,8-2-2 16,-8 2-1-16,0 0-10 0,0 0-4 0,11 1 16 15,-11-1-21-15,0 0 1 0,0 0-6 0,0 0 0 16,12 1 0-16,-12-1 3 0,0 0-1 0,0 0 4 16,0 0 0-16,0 0 3 0,0 0 20 15,10 3 22-15,-10-3 12 0,0 0 2 0,0 0 6 16,0 0 0-16,0 0-2 0,0 0-12 16,0 0-7-16,0 0-11 0,0 0-2 0,0 0 4 15,0 0-4-15,0 0 8 0,0 0-4 0,0 0-7 16,0 0-40-16,9-3 34 0,-9 3-42 0,5-5 41 15,-1-1-43-15,1 1 44 0,0-1-46 0,0 2 36 16,3-5-33-16,1 2 35 0,-3-2-38 0,3 1 31 16,0 1-32-16,1-1 29 0,2 1-43 0,-3-3 0 15,1 4-50-15,-2 0-37 0,-2 0-49 0,2 0-55 16,-1 2-173-16,0-3 148 0</inkml:trace>
  <inkml:trace contextRef="#ctx0" brushRef="#br0" timeOffset="8280.34">16561 5119 146 0,'0'0'312'0,"-4"-4"-29"0,4 4-48 15,-6-4 34-15,6 4-41 0,0 0-17 16,-4-5-19-16,4 5-36 0,0 0-26 0,-5-5-30 16,5 5-28-16,0 0-23 0,0 0-14 0,0 0-6 15,0 0-5-15,0 0-4 0,4-6-5 0,-4 6 0 16,0 0-7-16,11 2 1 0,-11-2-3 0,17 4-1 15,-8 0-2-15,5 2 1 0,-1 1-1 16,1 2 2-16,1 3-7 0,4 2-46 0,3 0 67 16,-1 3-58-16,-1 1 7 0,0 1 8 0,1 1 8 15,-2 2 0-15,-1-2 8 0,0 0 4 0,-2-2 55 16,-3 0-59-16,-1-4 59 0,-2 3-56 0,-1 0 63 16,-1-5-56-16,-2 4 69 0,0-5-55 0,-2 0 38 15,1-1-40-15,-1-2 54 0,0 1-58 16,-1 0 51-16,-1-4-61 0,1 1 55 0,0 2-57 15,-3-8 49-15,4 7-58 0,-4-7 55 0,3 11-64 16,-3-11 56-16,2 5-56 0,-2-5 47 0,3 6-50 16,-3-6 57-16,0 0-58 0,1 9 53 0,-1-9-50 15,0 0 61-15,0 0-71 0,4 5 52 0,-4-5-54 16,0 0 54-16,0 0-54 0,0 0 57 16,3 6-55-16,-3-6 60 0,0 0-62 0,0 0 60 15,0 0-57-15,0 0 60 0,0 0-60 0,2 7 56 16,-2-7-54-16,0 0 57 0,0 0-61 0,0 0 53 15,0 0-39-15,0 0 41 0,0 0-51 0,0 0 48 16,0 0-63-16,0 0 54 0,0 0-65 16,0 0 44-16,0 0-62 0,0 0 57 0,0 0-62 15,0 0 60-15,0 0-61 0,0 0 58 0,0 0-53 16,0 0 47-16,0 0-62 0,0 0 44 0,0 0-50 16,0 0 14-16,0 0-45 0,0 0-17 0,0 0-24 15,0 0-17-15,0 0-17 0,0-8-38 0,0 8-122 16,0 0 183-16</inkml:trace>
  <inkml:trace contextRef="#ctx0" brushRef="#br0" timeOffset="8513.71">16937 5468 227 0,'0'0'282'16,"0"0"-50"-16,0 0-11 0,0 0-44 0,0 0 18 15,0 0-75-15,0 0 34 0,0 0-60 0,-5 8 58 16,2 1-72-16,1 2 65 0,-3 5-73 16,-2 3 52-16,1 4-78 0,-2 7 44 0,-3 7-64 15,-1 2 43-15,-1 1-71 0,-2 3 7 0,2 2-5 16,2 0-3-16,-1-1-22 0,6 1-39 0,-3-2-53 16,3-2-49-16,2 3-98 0,1-8-322 15,3-1-97-15</inkml:trace>
  <inkml:trace contextRef="#ctx0" brushRef="#br0" timeOffset="26693.33">15296 8525 47 0,'0'0'213'0,"0"0"-25"0,0 0-22 0,0 0-21 16,0 0-11-16,0 0-12 0,0 0-12 0,0 0-9 15,0 0-11-15,0 0-18 0,0 0 0 16,0 0-9-16,-4-5 5 0,4 5-11 0,0 0-5 16,0 0-5-16,0 0-7 0,0 0 19 0,0 0-29 15,0 0 17-15,0 0-25 0,0 0 8 16,0 0-25-16,0 0 2 0,0 0 11 0,0-9-21 16,0 9 16-16,-2-8-18 0,2 8 18 0,0-11-19 15,2 5 17-15,-2-3-18 0,0 0 17 0,1-1-23 16,1-1 23-16,-2-2-20 0,1-1 2 0,0 2-2 15,2-2 4-15,-2-3 3 0,2 0-3 16,-1 0 1-16,1 1 49 0,-2 0-58 0,3-2 43 16,0 0-48-16,-3 0 44 0,5-2-40 0,-2 0 39 15,0-1-43-15,0-1 41 0,0 1-41 0,1 0 46 16,-1-1-51-16,2 2 46 0,-1-1-45 0,0-1 45 16,-1 0-45-16,3 0 46 0,-5 0-47 0,6 0 43 15,-2 2-41-15,-1-2 7 0,-1 1 3 16,1-1 0-16,3 1-1 0,-3 1 7 0,-1-1 3 15,1 4-3-15,-1-3 5 0,1 0-2 0,-1 3-1 16,2-2 3-16,-2 1-4 0,-3 1 11 0,4 0-4 16,-1-1 34-16,0-2-51 0,-1 3 47 0,-1 0-47 15,2 0 42-15,1-1-43 0,-4 1 40 0,3-1-43 16,-1 1 61-16,-1-2-65 0,2 2 51 0,-1-1-59 16,-1 2 51-16,2-1-41 0,1 4 40 15,0-4-42-15,-2 2 40 0,2-2-42 0,0 1 61 16,0 2-60-16,3 1 47 0,-2-3-55 0,2 2 50 15,0-1-43-15,2 4 42 0,-4-4-39 0,6 3 39 16,-3 1-39-16,2-2 45 0,1 3-45 16,2 1 38-16,-3 1-43 0,2-1 42 0,5 4-38 15,-3-3 37-15,-1 2-36 0,5 3 40 0,-2 0-39 16,1 1 45-16,-1 1-44 0,2-2 38 0,0 6-19 16,-1-2 16-16,1 1-40 0,-2 1 41 0,2 0-39 15,1 3 43-15,-2 3-43 0,1-2 48 16,2 3-41-16,-5-1 49 0,5 2-57 0,-6 2 44 0,4-2-37 15,-3 4 38-15,0 0-40 0,0-1 42 16,-1 0-43-16,-1 1 46 0,1 2-49 0,-2 1 49 16,1-1-49-16,-2 3 9 0,2 1 4 0,-3-3 5 15,2 4-2-15,-2-3 2 0,1 6 7 0,-2-1-4 16,0-2 4-16,2-2-1 0,-3 0-7 16,2 5 2-16,-2 1 48 0,2-2-57 0,0 3 48 15,-2-1-45-15,-1 1 44 0,-2 1-50 0,4-2 80 16,-2 3-84-16,-2-3 49 0,1 4-54 0,-1-6 50 15,-1 5-49-15,0-3 50 0,-1-3-47 0,0 5 51 16,0-2-48-16,0 0 6 0,-1-1 6 0,0-1 4 16,-2 3 11-16,3-1-9 0,-1-2 2 0,-2 1 14 15,0 1-10-15,3-1 11 0,-4 1-10 16,4 1 6-16,-3 0-16 0,-1 0 8 0,3-1-2 16,-2 2 5-16,-1-2-6 0,0 3 0 0,4-1 2 15,-4-1 0-15,1 1 0 0,-1-1 3 0,1 3 3 16,-1-4-1-16,2 3 3 0,-1-3-3 0,0 4 6 15,-1-4-2-15,0 3 1 0,4-3 3 16,-4 2-3-16,3-3 2 0,-2 2 4 0,0 2-6 16,2-4-3-16,-2 2 2 0,2-1 4 0,-2 1-6 15,0-1 3-15,2-1-4 0,-2 2 0 0,4-3 0 16,-4-1-1-16,2 4 3 0,-2-4 17 16,3-1-16-16,-3 0-11 0,2 2 1 0,-2 0 2 15,4-1-2-15,-2-3 1 0,1 3 2 0,1-1 0 16,-3-4-1-16,1 1 1 0,1 0-6 0,-2-1 6 15,1 0 4-15,1-1-5 0,0 0-1 0,-2 0 0 16,3-1 1-16,-1-2 1 0,-3 1 0 0,4-2 4 16,-2 2-4-16,1-4 3 0,-3-1-1 0,4 3-2 15,-2-4-3-15,-2 3 2 0,4-3 8 0,-1 3-9 16,-3-4 1-16,4 3 0 0,-1-1 0 0,0 0 2 16,0-2 0-16,0 3 3 0,2 1-3 0,-1-4 0 15,-1 3-5-15,1-4 4 0,-1 5-4 16,1-4 12-16,1 3-8 0,-2-3 21 0,3 4-35 15,-2-4 13-15,1 2-7 0,-2-2 9 16,5 3-8-16,-3-2-1 0,2 4 3 0,-3-3 3 16,5-1-5-16,-3 2-3 0,-1-1 12 0,3 3-9 15,0-3 16-15,0 2-13 0,-1-2 1 0,2 1-11 16,0 2 15-16,-1-3-12 0,0 3 9 0,1-3-7 16,-1 1 7-16,0 1-9 0,1-2 9 0,-1 0-7 15,2-1 11-15,-1 0-14 0,-1-1 9 0,0 2-6 16,-3-3 11-16,3-1-8 0,-1 2 3 0,-1-1-6 15,0-1 9-15,0 1-13 0,1-3 11 0,0 2-7 16,-2 1 10-16,2-1-11 0,-2-2 12 0,-1 1-4 16,3 0 3-16,-3 1-2 0,4-3-2 0,-3 0 4 15,2 2-5-15,-3 0-5 0,-5-5 13 16,14 7-7-16,-14-7 1 0,16 7-1 0,-9-4-1 16,2-1-6-16,-1 1 5 0,-2 1-2 0,4-2 2 15,-1 3-3-15,-1-3 7 0,1 1-5 16,0-1 3-16,-9-2-1 0,14 3 5 0,-14-3-8 15,15 2 3-15,-6 0 0 0,-9-2 1 0,13 3-13 16,-13-3 12-16,17 3-2 0,-17-3 3 0,14 4-2 16,-14-4 1-16,15 3-2 0,-15-3 2 0,14 2 4 15,-14-2-5-15,14 4-1 0,-14-4 3 0,16 4 5 16,-16-4-6-16,15 2-5 0,-15-2 0 16,14 4 1-16,-14-4 7 0,14 3-5 0,-14-3 0 15,13 3 1-15,-13-3-2 0,10 5 2 0,-10-5 6 16,10 2-9-16,-10-2 3 0,9 3 1 0,-9-3 5 15,8 3-4-15,-8-3 2 0,0 0 1 0,11 2 1 16,-11-2 0-16,0 0-1 0,8 2 1 0,-8-2 0 16,0 0 0-16,0 0-2 0,0 0 10 0,8 3-3 15,-8-3 1-15,0 0 6 0,0 0 3 0,0 0-3 16,0 0 4-16,0 0 4 0,0 0 2 0,6 4-1 16,-6-4-2-16,0 0 0 0,0 0-6 15,0 0-2-15,0 0 1 0,0 0-10 0,0 0-1 16,0 0-5-16,0 0-4 0,0 0-2 15,0 0-14-15,0 0-33 0,0 0-52 0,0 0-69 16,0 0-55-16,0 0-33 0,0 0-28 0,0 0-43 16,0 0-251-16,-9 3-96 0</inkml:trace>
  <inkml:trace contextRef="#ctx0" brushRef="#br0" timeOffset="27210.33">17310 10117 71 0,'0'0'131'0,"0"0"-7"16,0 0-21-16,-9-3-25 0,9 3 6 0,0 0-14 16,0 0-12-16,0 0-7 0,0 0-8 0,0 0 3 15,0 0-5-15,-14 0-4 0,14 0-4 0,0 0-8 16,0 0-5-16,0 0-11 0,0 0 6 0,0 0-6 16,0 0-2-16,0 0-3 0,0 0-3 0,0 0 3 15,0 0-3-15,0 0-1 0,0 0 0 16,0 0 0-16,0 0-17 0,0 0 12 0,0 0 8 0,0 0-1 15,0 0-1-15,0 0-1 0,0 0-13 16,4 5-15-16,-4-5-12 0,0 0-28 0,10 6-30 16,-10-6-24-16,8 2-94 0,-8-2 68 0</inkml:trace>
  <inkml:trace contextRef="#ctx0" brushRef="#br0" timeOffset="34474.33">21002 16365 53 0,'0'0'247'0,"0"0"-10"0,0 0-40 16,0 0 5-16,0 0-38 0,0 0-14 0,0 0-22 15,0 0-18-15,0 0-12 0,0 0-5 0,0 0-2 16,-9-3 10-16,9 3-6 0,0 0 2 16,0 0-15-16,0 0-3 0,0 0-15 0,0 0-18 15,0 0-8-15,0 0-5 0,0 0-6 16,-2-4-8-16,2 4-3 0,0 0-5 0,0 0-3 16,0 0-6-16,0 0-5 0,0 0 0 0,-2 7 1 15,2 0 1-15,3 4 4 0,-2 3 3 0,3 10-9 16,0 0-2-16,0 5 4 0,2 4 0 0,1 0 2 15,-1 1-30-15,2 6 35 0,-1-1-30 0,1-5 28 16,0-2-19-16,-2-1-20 0,-1 1-14 0,3-3-26 16,-2-5-31-16,-1-1-4 0,2-2-59 0,-3-3-14 15,-2-2-62-15,3-1-212 0,-2-2 66 0</inkml:trace>
  <inkml:trace contextRef="#ctx0" brushRef="#br0" timeOffset="35108.33">20688 16299 174 0,'-5'-7'221'0,"0"-1"-54"0,5 8 24 16,-5-7-74-16,5 7-18 0,-4-9-23 0,4 9-14 15,-4-6-14-15,4 6-9 0,-3-6-8 0,3 6-6 16,0 0 0-16,-2-8-13 0,2 8 0 0,0 0-3 16,1-6 0-16,-1 6 1 0,5-6-2 0,2 0 0 15,1 2 0-15,0-1-1 0,6 0 3 0,0-3-2 16,7 1 31-16,-1 0-38 0,3-2 3 0,3 2-3 15,3-1 4-15,2 2 2 0,-7 1-17 16,6-2 19-16,0 7-15 0,0 0 22 0,-1 0 14 16,4 4-14-16,3 3-7 0,2 3 0 0,1 4-1 15,-5 3-1-15,2 3 22 0,-4 2-29 16,0 3 27-16,-3 2-30 0,-2 0 25 0,-3 2-20 16,-1 1 17-16,-5 0-20 0,-1 3 31 0,-7-6-9 15,-1 3 22-15,0-1 23 0,-5-3 17 0,-2-1 12 16,0 1-20-16,-2-2 45 0,-3 1-19 0,-1-1 31 15,0 0-4-15,-3 0 5 0,-1-1-10 0,-2 1 4 16,-3 0 0-16,0-1-7 0,-3-3-13 0,0 2-6 16,0-3 0-16,2-3-3 0,-3-1-7 0,4-2-18 15,-3-1-10-15,3 1-23 0,0-3 1 16,-1-1-6-16,1 0 1 0,2-2-6 0,-1 1-4 0,2-1-4 16,-1-3-7-16,3 2 2 0,-1-3-5 15,0 3 0-15,3-2-4 0,-1-1-3 0,7-3-1 16,-10 5-2-16,10-5 1 0,-10 6-5 0,10-6-3 15,-8 4-7-15,8-4-10 0,-6 4-15 0,6-4-14 16,0 0-19-16,-8 4-24 0,8-4-20 0,0 0-18 16,-6 4-22-16,6-4-22 0,0 0-28 0,0 0-49 15,0 0-7-15,0 0-67 0,0 0-26 0,0 0-214 16,0 0-81-16</inkml:trace>
  <inkml:trace contextRef="#ctx0" brushRef="#br0" timeOffset="42142.37">22105 16132 452 0,'0'0'426'15,"-6"-8"-63"-15,6 8-8 0,-8-10-40 0,8 10-8 16,-4-5-67-16,4 5-38 0,-5-5-51 0,5 5-12 16,0 0-42-16,-6-6-6 0,6 6-32 15,0 0-1-15,-7 3-21 0,5 4 7 0,-2-1-20 16,3 6 13-16,-2 3-33 0,3 1 33 15,3 2-20-15,-2 4 15 0,3 0-3 0,1 2-9 16,0 0-11-16,0 4 13 0,4-5-3 0,0-1-4 16,0-1-2-16,-1 0-2 0,2-4-2 0,1-1-6 15,0 1 6-15,1-1-6 0,1-3 0 0,-4-3-11 16,5 1 13-16,-2-3-8 0,2 0-23 0,-3-4-34 16,1-1-48-16,-1 0-44 0,3-3-59 15,-1-1-80-15,-1-1-48 0,-2-3-90 0,1-4-211 16,1 2-149-16</inkml:trace>
  <inkml:trace contextRef="#ctx0" brushRef="#br0" timeOffset="42554.37">22385 16175 444 0,'-4'-5'342'0,"4"5"-7"0,-4-6-63 0,4 6 2 15,-6-4-65-15,6 4-20 0,0 0-59 0,0 0-6 16,0 0-54-16,-10 4 14 0,10-4-41 16,-5 9 13-16,3-1-5 0,2 1-11 0,-1 3-2 15,2 2-5-15,1 0-4 0,0 2-5 0,3 0-5 16,-1 1-4-16,5 2-3 0,-4-5 0 0,4 2 1 16,0-2-3-16,1-1-10 0,1-1 6 0,-1-3 2 15,0 1-2-15,0-3-1 0,2-4 1 0,-1 0 3 16,2-1-2-16,0-2-5 0,-3-4 2 0,2 1-1 15,-2-2 7-15,1-4-4 0,-2 1-1 0,1-3 0 16,-2 0 1-16,-3-1 2 0,0 1-3 0,-2-1-13 16,-2-1 16-16,-1 3-23 15,0-3 17-15,-2 1-19 0,-2-1 23 0,-1 1-20 16,-2 0 17-16,0 2-24 0,-1 2 22 0,-1-2-37 16,0 5 40-16,-1-3-20 0,1 3 19 0,-3 1-17 15,2-2 18-15,0 2-25 0,0 3 19 0,-2-4-36 16,3 4-19-16,9 1-75 0,-16-4-26 0,16 4-75 15,-12-4-6-15,12 4-120 0,-10-3-149 0,10 3-3 16</inkml:trace>
  <inkml:trace contextRef="#ctx0" brushRef="#br0" timeOffset="43157.37">21873 16396 50 0,'0'0'206'0,"-2"-6"-27"16,2 6 19-16,0 0-27 0,-2-10 44 0,2 10-16 15,-3-5-9-15,3 5 4 0,0 0 0 0,-1-6 4 16,1 6-5-16,0 0-51 0,-4-7 11 0,4 7-23 16,0 0-22-16,0 0-19 0,0 0-19 15,0 0-12-15,-14 0-12 0,14 0-15 0,-6 7-6 16,3-1-5-16,-2 1-1 0,1 1-2 0,-1 1-4 15,0 5-4-15,1 0 0 0,2 2-1 0,-1 0 3 16,-1 2 0-16,4 0 0 0,0 3 0 16,3-3-3-16,1 3-2 0,-2 1 2 0,6 0 0 15,-3-4-14-15,1 3 14 0,5-3-15 0,0-1 17 16,-1-1-17-16,3-1 20 0,-3-5-19 0,4 0 25 16,0-2-21-16,-1-1 12 0,4-3-22 0,-2-2-7 15,0-2-56-15,-2 0-27 0,5-4-79 0,-4-3-19 16,4 1-56-16,-1-1-45 0,-1-3-360 15,0-4-171-15</inkml:trace>
  <inkml:trace contextRef="#ctx0" brushRef="#br0" timeOffset="44037.37">21922 16562 149 0,'0'0'185'16,"0"0"-12"-16,-9-3-46 0,9 3 13 0,0 0-44 15,0 0 14-15,0 0-26 0,0 0 21 16,0 0-30-16,-10-3 24 0,10 3-27 0,0 0 16 16,0 0-20-16,0 0 6 0,0 0 4 15,0 0 10-15,0 0-1 0,0 0-6 0,0 0-1 16,-10-1-6-16,10 1-11 0,0 0-16 0,0 0-9 16,0 0-6-16,0 0-8 0,0 0-1 0,0 0-7 15,0 0 2-15,0 0-5 0,0 0-2 0,0 0-3 16,0 0 3-16,0 0-4 0,0 0 8 0,4-4-1 15,-4 4-7-15,5-4 1 0,-5 4-6 0,9-7 8 16,-9 7 4-16,11-6-6 0,-7-1-2 0,4 2 1 16,-3 0 1-16,1-3-2 0,-2 3-5 15,3-1 4-15,-5-2-1 0,5 2 0 0,-5-1 5 16,2 1 0-16,0 0-6 0,-3-2 0 0,2 3-4 16,-3-3 1-16,0 8 0 0,0-13-2 0,0 13 1 15,-2-13 0-15,0 6 0 0,-2 1-1 0,4 6 4 16,-5-11 0-16,2 6 1 0,-2 0-1 0,3-2-7 15,-5 6 3-15,7 1 0 0,-10-9 1 0,10 9 0 16,-9-8 5-16,9 8 2 0,-9-4-2 16,9 4-1-16,-11-5-2 0,11 5 9 15,-12-3 1-15,12 3-10 0,-9-3 4 0,9 3-4 16,0 0-1-16,-14 1-1 0,14-1-3 0,-10 4 2 0,10-4-2 16,-10 6 0-16,2 0-5 0,4 0-25 15,-1 0-39-15,0 3-41 0,1-1-50 0,-1-1-30 16,2 4-66-16,-3-1-45 0,6 0-154 0,-2 1 64 15</inkml:trace>
  <inkml:trace contextRef="#ctx0" brushRef="#br0" timeOffset="45069.37">22605 15734 205 0,'0'0'450'16,"-5"-11"-68"-16,5 11-39 0,-3-7-41 15,3 7-44-15,-2-7-49 0,2 7-51 0,0 0-41 16,0 0-25-16,0 0-19 0,0 0-13 0,7 4-6 15,0 2-3-15,2 6-11 0,3 2-8 16,1 3-2-16,4 4-3 0,-2-1-21 0,4 3 14 0,-2 0-22 16,6 4 19-16,-5-3-20 0,-1-1 21 15,0-2-27-15,0 2 24 0,0-2-19 0,-6-4 17 16,3-2-20-16,-2 1 19 0,-3-3-18 0,1-4 20 16,-4 2-20-16,1-5 21 0,-2 5-21 0,1-5 38 15,-2 0-17-15,-4-6 15 0,4 9-27 0,-4-9 13 16,-4 5-26-16,4-5 18 0,0 0-19 0,-17 1 20 15,17-1-22-15,-16-3 21 0,4 2-23 16,2 0 24-16,0 0-19 0,-3-1 21 0,3 1-19 16,10 1 26-16,-22-3-20 0,22 3 21 15,-18 0-10-15,18 0 23 0,-18 0-23 0,18 0 16 16,-11 0-10-16,11 0 0 0,-13 3-18 0,13-3 19 16,-8 8-16-16,6-2 21 0,-1 0-20 0,3 2 12 15,0 1-16-15,3 0-2 0,-1 2 8 0,2-2 10 16,1 4-17-16,2-1 16 0,0-1-2 0,1-1-14 15,1 0-26-15,-1-1-30 0,-1-2-31 0,2-2-51 16,0 0-70-16,4-3-46 0,-13-2-65 0,19-2-354 16,-9-3-183-16</inkml:trace>
  <inkml:trace contextRef="#ctx0" brushRef="#br0" timeOffset="45757.37">22974 15941 272 0,'0'0'356'0,"0"0"-61"0,3-8-10 0,-3 8-65 16,0 0 17-16,4-8-66 0,-4 8 1 0,0 0-60 15,6-5 9-15,-6 5-55 0,9-5 23 0,-9 5-12 16,8-7-39-16,-8 7 24 0,7-6-5 0,-7 6-13 16,7-7-9-16,-7 7-3 0,6-9-4 0,-6 9-6 15,4-8-4-15,-4 8-5 0,1-9-6 0,-1 9-2 16,-1-9-4-16,1 9-1 0,-8-9-3 0,8 9-1 15,-7-5 4-15,7 5 4 0,-11-6-3 16,11 6-1-16,-10-2 0 0,10 2 0 0,0 0 0 0,-15 0 1 16,15 0 7-16,-9 7-19 15,9-7 24-15,-7 9-13 0,4 0 21 0,0-3-18 16,3 5 22-16,3 0-23 0,0 1 19 0,1 2-21 16,1-2 19-16,3 2-19 0,-3 0 18 0,7-2-18 15,-3 0 17-15,0 0-18 0,1 0 20 0,0-3-16 16,-1-2 14-16,-1 2-21 0,-1-3 23 0,2-1-20 15,0 1 23-15,0-2-14 0,-9-4 27 0,13 2-10 16,-13-2 28-16,13-1-22 0,-6-3-3 0,1-1 6 16,-3 0 15-16,2-2-21 0,-2 0 9 15,1 0-23-15,-1-3 11 0,0 0-20 0,-1 1 14 0,1-2-21 16,-1 1 18-16,4 0-8 0,-3-1-2 16,0 2-17-16,0 1 14 0,0-1-4 0,3 1-1 15,-3 3-1-15,1-1-1 0,2 0-1 0,0 2-1 16,2 1 5-16,0 1-4 0,-10 2-2 15,23 2-14-15,-11-1 20 0,4 4-14 0,-3 1 15 16,2 1-17-16,-2-1 21 0,4 6-20 0,-2 0 17 16,0 0-14-16,-2 1 14 0,0 0-20 0,-3-2 22 15,-1 3-18-15,0-2 22 0,1-3-20 0,-5 2 21 16,-1-2-18-16,0 1 20 0,1-3-15 0,-2-1 21 16,-3-6-2-16,1 11 11 0,-1-11-20 15,0 9 17-15,0-9-18 0,0 0 15 0,-10 3-15 0,10-3 5 16,-12-8-19-16,5 2 12 0,-1 1-15 0,0-7 17 15,-1 3-16-15,-1-3 20 0,4-2-20 16,-1 2 16-16,1-2-17 0,-3-1 22 0,4-2-4 16,0 3-9-16,1-3 8 0,0 0 0 0,0-1-5 15,2 1-1-15,-2 0-15 0,3 0-22 16,-2 0-40-16,3 0-39 0,0-1-64 0,3-1-62 16,0 1-54-16,0 3-59 0,1-2-295 0,1 0-162 15</inkml:trace>
  <inkml:trace contextRef="#ctx0" brushRef="#br0" timeOffset="47821.37">23414 16719 17 0,'0'0'471'0,"-8"-5"-88"0,8 5-24 15,0 0-40-15,-6-3-27 0,6 3-47 0,0 0-46 16,-7-4-53-16,7 4-33 0,0 0-32 0,0 0-25 16,0 0-6-16,0 0-7 0,0 0-11 0,2 7-8 15,0-2-21-15,7 4 17 0,-1-1-22 0,3 5 22 16,1 0-25-16,1 3 21 0,2 1-23 0,-1 2 17 15,5 0-21-15,-5-4-39 0,2 4-44 0,-5-4-33 16,4-1-37-16,-2-1-44 0,-3-1-48 16,1-2-34-16,-4 0-236 0,0-3-32 0</inkml:trace>
  <inkml:trace contextRef="#ctx0" brushRef="#br0" timeOffset="48253.37">23405 16694 74 0,'-8'-9'489'0,"1"1"-100"0,2-1-45 16,-1 1-52-16,1-1-46 0,1-1-43 0,2 2-37 15,-1-5-34-15,1 1-32 0,2 0-25 16,0-2-10-16,2-3-12 0,1 3-19 0,2 0-2 16,0-1-12-16,3 2-1 0,1 3-6 15,0-1-3-15,1 2-3 0,1 1-3 0,0 4-2 16,0 2-4-16,-1 1 3 0,3 1 4 0,-4 2-6 15,5 2 1-15,-4 3-2 0,2 1 4 0,-2 3 0 16,-2 0-1-16,-2 2 5 0,-1 1-1 0,0 0-8 16,-1 3 9-16,-1-1 4 0,-2-3 7 0,-1 0-22 15,0-1 32-15,-3 0-10 0,2-2 32 0,0 0-12 16,-2-1 28-16,2-1-23 0,-3 0 20 0,-1-2-16 16,4 0 17-16,1-6-5 0,-8 9 16 0,8-9-20 15,-4 8 5-15,4-8-26 0,-5 5 6 16,5-5-20-16,0 0 0 0,-4 6-25 0,4-6 16 15,0 0-23-15,0 0 21 0,4 6-16 16,-4-6 16-16,9 1-32 0,-9-1 35 0,19 4-11 16,-6-3 9-16,1 2-20 0,0 0 16 0,4 4-18 15,1-2-1-15,3 3-48 0,-2 0-22 0,1 2-60 16,-1 0-20-16,2-1-68 0,-3 2-22 0,0-2-30 16,-2 2-53-16,-2-3-284 0,-2 1-132 0</inkml:trace>
  <inkml:trace contextRef="#ctx0" brushRef="#br0" timeOffset="48802.45">23810 16565 233 0,'0'0'231'15,"5"-5"-74"-15,-5 5-10 0,0 0-52 0,13 4 6 16,-13-4-41-16,10 9 8 0,-2-3-32 0,1 0-5 15,0 4-8-15,-3-2 6 0,3 3-11 0,0-3 0 16,-3 3 8-16,1-5 15 0,-2 2 21 0,0-1 20 16,1-1 27-16,-2-1 29 0,-4-5-4 15,5 10 27-15,-5-10-58 0,0 0 13 0,2 7-50 0,-2-7 16 16,0 0-16-16,-12-3 0 0,12 3-13 0,-14-4-16 16,5-3-9-16,-2-1-3 0,-1 1-5 15,2-4 2-15,-3 3 11 0,3-4 7 0,0 3 7 16,-2-1 6-16,3 1-9 0,0-1-16 0,2 0 18 15,-1 1-2-15,3 3-5 0,0-2-15 0,-2 2 0 16,3 0-10-16,1 1-22 0,0-2-8 0,3 7 10 16,0-7 19-16,0 7-5 0,4-7-4 15,-4 7-1-15,11-4 2 0,-11 4-2 0,16 0-2 16,-16 0 0-16,24 0 0 0,-10 4-5 0,0-1 0 16,4 0-7-16,-1 0-14 0,-1 0-3 15,0-1 3-15,-2-1 5 0,-3 4 3 0,2-4-2 0,-2 1 4 16,0-1 4-16,-11-1 3 0,16 2 5 0,-16-2 5 15,13 1 5-15,-13-1-5 0,9-1-2 16,-9 1 3-16,6-7 3 0,-6 7 4 0,2-10-2 16,-5 4-2-16,-2-3-6 0,1 1 6 0,0-3-1 15,-2 1 1-15,-2-1-1 0,-2-2 5 0,4 3-2 16,-2-1 0-16,0 0-10 0,1 0 25 0,-1 4-21 16,3-3 19-16,-3 4-26 0,4-2 15 0,-2 1-21 15,2 3-3-15,0-1-53 0,-1 0-29 16,5 5-87-16,-2-7-25 0,2 7-37 0,0 0-32 15,0 0-40-15,2-7-203 0,-2 7-21 16</inkml:trace>
  <inkml:trace contextRef="#ctx0" brushRef="#br0" timeOffset="49338.45">24080 16277 279 0,'0'0'421'0,"0"0"-48"0,5-5-97 0,-5 5-32 15,0 0-76-15,0 0-16 0,0 0-50 0,0 0-2 16,10 3-7-16,-2 1-23 0,-3 1-15 0,1 3-13 16,1-1-7-16,3 4-8 0,-1-1-7 15,-3 1-6-15,6-1 1 0,-2 3-6 0,-4-1-1 16,5-2 7-16,-3 1-3 0,-1-4-5 16,-1 3 5-16,-1-4 14 0,-1-1 26 0,0 2 31 15,1-2 37-15,-5-5-5 0,5 5-23 0,-5-5-18 16,0 0-13-16,0 0-14 0,0 0-10 0,-10-7-12 15,5 0-5-15,0-1-8 0,-3-5-7 0,-1 3-18 16,-1-4 20-16,0 0-13 0,-1-1 14 0,1 2-14 16,1 1 22-16,0 0-7 0,-1 1 25 0,4-1-8 15,1 5 18-15,-2-1-20 0,2 0 9 0,0 2-25 16,1-1 9-16,0 3-21 0,-1 0 11 0,5 4-22 16,0-8 19-16,0 8-16 0,0 0 18 15,8-5-18-15,-8 5 18 0,13 3-16 0,-13-3 16 0,19 5-17 16,-6-2 18-16,1 3-13 0,2-2 13 15,0 3-25-15,0-1 11 0,1 0-16 16,1-1 13-16,-3 0-13 0,3-1 20 0,-4-3-14 16,3 4 19-16,-6-2-15 0,3-1 22 0,-2-1-14 15,-12-1 18-15,16 0-18 0,-16 0 18 0,13-6-17 16,-6 0 17-16,-6-3-19 0,0-1 17 0,-1 0-20 16,-1-2 20-16,-4-3-16 0,0-1 9 0,-6-1-19 15,1-1 15-15,0 0-17 0,-4-4 16 0,0 6-14 16,-2-6 16-16,0 2-16 0,2 5 18 0,-3-1-21 15,4 1 8-15,-2 2-45 0,2-2 3 0,-2 5-43 16,3-1-6-16,1 4-83 0,1-3-53 16,1 7-86-16,0 0-95 0,9 3-167 0,-17 0-97 15</inkml:trace>
  <inkml:trace contextRef="#ctx0" brushRef="#br0" timeOffset="69981.59">9461 13784 163 0,'0'0'167'0,"0"0"-39"0,0 0-23 15,0 0-13-15,0 0-22 0,0 0-6 0,0 0-13 16,0 0-3-16,0 0 13 0,-3-5 12 0,3 5 8 16,0 0 5-16,0 0 23 0,0 0-21 0,0 0 36 15,0 0-31-15,0 0 44 0,0 0-60 0,0 0 46 16,0 0-63-16,0 0 2 0,0 0 8 16,0 0-8-16,0 0-9 0,0 0-5 0,0 0-6 15,-4-6-9-15,4 6-8 0,0 0 0 0,0 0-2 16,0 0-6-16,0 0-2 0,0 0-1 0,0 0-3 15,0 0-3-15,0 0-3 0,0-7 2 0,0 7-3 16,0 0 0-16,-1-9-1 0,1 9-2 0,-1-9 1 16,-2 2-3-16,3-1 1 0,0-1 53 0,0-1-62 15,-1-1 54-15,1-2-62 0,-3 0 60 0,3-3-56 16,-1 0 53-16,0-2-50 0,-2 0 49 0,3-1-53 16,-2-2 60-16,-1-4-58 0,3 2 64 0,-1-3-66 15,0 3 58-15,-2 0-53 0,3-4 61 16,0 3-54-16,-1-2 55 0,1 0-53 0,0 3 56 15,-3-2-65-15,3 1 15 0,0 2 1 0,0 3 2 16,-1-3-1-16,1 2 8 0,0 0-2 0,-3 1 2 16,3 0-5-16,0 0-1 0,0 2-2 15,-1-1 6-15,1 1 40 0,-1-1-57 0,1 1 48 16,0 4-57-16,-3-2 51 0,3 1-55 0,0-1 55 16,0 3-58-16,0-1 50 0,0 0-59 0,0 0 56 15,0 1-52-15,0 0 54 0,0 2-53 0,0 1 53 16,0 1-55-16,0-3 55 0,0 5-53 0,0-1 47 15,0-2-46-15,0 1 53 0,0-1-54 16,0 3 58-16,3-3-60 0,-3 2 53 0,0 7-56 16,1-14 58-16,0 8-55 0,-1-1 54 0,0-1-53 15,0 3 53-15,3-2-56 0,-3 7 59 0,0-13-57 16,1 5 57-16,-1 8-60 0,0-10 56 0,0 10-55 16,3-13 56-16,-3 13-55 0,1-15 57 0,-1 15-58 15,0-11 70-15,0 11-73 0,3-12 58 0,-3 5-57 16,1-1 57-16,-1 8-54 0,1-11 58 0,-1 11-60 15,0-11 59-15,0 11-62 0,0-11 59 0,0 11-56 16,0-10 55-16,0 10-52 0,0-11 51 0,0 11-56 16,0-10 57-16,0 10-53 0,0-12 56 15,0 12-57-15,3-9 53 0,-3 9-50 0,0-11 50 16,0 11-57-16,0-7 57 0,0 7-54 0,0-11 55 16,0 11-57-16,0-6 57 0,0 6-55 0,2-11 54 15,-2 11-56-15,0-6 57 0,0 6-56 0,0-11 60 16,0 11-68-16,0-9 66 0,0 9-55 0,3-11 54 15,-3 11-56-15,1-9 56 0,-1 9-52 0,0-11 53 16,0 11-57-16,1-9 58 0,-1 9-53 0,0-11 53 16,0 11-58-16,0-9 54 0,0 9-55 0,3-9 56 15,-3 9-53-15,0-9 52 0,0 9-50 0,0-11 52 16,0 11-59-16,1-7 61 0,-1 7-56 0,0-8 55 16,0 8-54-16,0 0 53 0,0-8-35 15,0 8 37-15,0-8-59 0,0 8 54 16,0 0-54-16,0-7 53 0,0 7-50 0,0 0 52 15,0-7-53-15,0 7 57 0,0 0-51 0,0-8 49 16,0 8-58-16,0 0 58 0,0 0-56 0,0 0 4 16,0-6 55-16,0 6-54 0,0 0 67 0,0 0-70 15,0 0 5-15,0 0 2 0,0-7 5 0,0 7 5 16,0 0 51-16,0 0-59 0,0 0 57 0,0 0-60 16,0 0 3-16,0 0 56 0,0 0-61 0,-1-8 54 15,1 8-55-15,0 0 52 0,0 0-53 0,0 0 51 16,0 0-52-16,0 0 2 0,0 0 57 15,0 0-54-15,0 0-1 0,0 0 7 0,0 0 51 16,0 0-55-16,0 0 53 0,0 0-53 0,0 0 53 16,0 0-51-16,0 0 53 0,0 0-55 0,0 0 54 15,0 0-61-15,0 0 57 0,0 0-59 0,0 0 54 16,0 0-57-16,0 0 59 0,0 0-59 0,0 0 56 16,-5 8-59-16,5-8 55 0,-8 6-49 0,8-6 49 15,-2 6-52-15,2-6 54 0,-7 9-53 0,3-4 49 16,3 0-45-16,-3 2 54 0,0 1-58 0,2-1 58 15,-2 1-58-15,0 0 55 0,-1 1-54 0,1-1 55 16,2 1-59-16,-2-2 62 0,0 3-57 0,0-3 56 16,-1-1-56-16,1 2 58 0,3-1-59 15,-3 0 58-15,4-7-54 0,-5 11 56 0,5-11-58 16,-4 11 59-16,4-11-60 0,-5 8 56 0,5-8-54 16,-4 8 54-16,4-8-54 0,-6 8 56 0,6-8-57 15,-4 5 56-15,4-5-47 0,-4 6 48 0,4-6-55 16,0 0 53-16,-4 9-57 0,4-9 55 0,0 0-55 15,-1 5 56-15,1-5-58 0,-4 6 58 0,4-6-55 16,0 0 55-16,0 0-55 0,-4 6 55 0,4-6-52 16,0 0 54-16,0 0-53 0,0 0 60 0,0 0-59 15,0 0 55-15,-1 5-58 0,1-5 52 16,0 0-56-16,0 0 55 0,0 0-58 0,0 0 52 16,0 0-51-16,0 0 47 0,1-6-55 15,-1 6 59-15,3-11-55 0,-3 11 56 0,4-9-58 16,-3 1 57-16,0 3-56 0,3 0 57 0,-1-5-54 15,1 3 57-15,-2-3-55 0,3 1 56 0,-1-2-41 16,0 4 39-16,0-2-53 0,-2-1 49 0,2-1-45 16,0 2 54-16,0-2-54 0,1 4 6 0,-3-4 2 15,2 2 4-15,0-2 3 0,-1 4 3 0,-1-1 6 16,1-1-1-16,-2 1 0 0,3 0-2 0,-3 3 2 16,3-2 0-16,-4 0 6 0,0 7-3 0,6-8 0 15,-3 1-5-15,-3 7 3 0,4-6-1 0,-4 6-1 16,2-8 2-16,-2 8 2 0,3-7-3 15,-3 7 0-15,0 0 1 0,4-6-1 0,-4 6 1 16,0 0 0-16,4-8-1 0,-4 8 2 0,0 0-3 16,5-6 5-16,-5 6-3 0,0 0 1 0,5-4 2 15,-5 4-2-15,0 0-1 0,0 0 5 0,2-7-4 16,-2 7 2-16,0 0 0 0,0 0-9 0,0 0 5 16,4-5 11-16,-4 5-7 0,0 0-3 0,0 0-1 15,0 0-2-15,0 0 1 0,0 0 0 0,8-4 0 16,-8 4 1-16,0 0 0 0,0 0-4 0,0 0 4 15,0 0 1-15,0 0-1 0,0 0 8 0,0 0-8 16,0 0 2-16,10 3-1 0,-10-3 3 0,5 6-3 16,-5-6 4-16,5 7 1 0,-5-7-2 0,4 10 0 15,1-4 49-15,-5-6-54 0,4 12 46 16,1-2-63-16,-1-1 56 0,1 0-53 0,-1 1 55 16,0 1-56-16,0 0 53 0,-2-1-59 0,5 4 52 15,-2-1-53-15,0-1 57 0,-3 1-58 0,2-3 55 16,1 1-55-16,-1 0 51 0,0-2-50 0,0 2 54 15,-3-3-55-15,4 1 55 0,-2 0-58 0,-1-3 61 16,1 1-58-16,-3-7 36 0,4 10-87 0,-4-10 30 16,2 12-91-16,-2-12 33 0,3 6-89 15,-3-6-22-15,1 10-70 0,-1-10-94 0,0 6-184 16,0-6-79-16</inkml:trace>
  <inkml:trace contextRef="#ctx0" brushRef="#br0" timeOffset="71378.59">7765 10375 193 0,'0'0'272'15,"0"0"-37"-15,0 0-18 0,-12 1-7 0,12-1-17 16,0 0-21-16,0 0-62 0,0 0 35 0,-11 0-64 15,11 0 51-15,0 0-65 0,0 0 58 0,0 0-61 16,0 0 57-16,0 0-13 0,0 0-8 0,-12 1-11 16,12-1-10-16,0 0-13 0,0 0-6 15,0 0-13-15,0 0-5 0,0 0-13 0,0 0-4 16,0 0-5-16,0 0-4 0,0 0-6 0,-6 4-5 16,6-4 12-16,0 0-28 0,0 0 22 0,0 0 1 15,9 4 0-15,-9-4-11 0,14 4 7 0,-14-4-1 16,15 4-1-16,-3-1-1 0,-1 0-2 0,2 0 8 15,5 0-10-15,-3 0 1 0,3-1-1 0,-1-1 2 16,2 2 0-16,1-2 0 0,-2 3 2 0,4-2-1 16,-2-1 5-16,1 2-58 0,-1-1 60 0,3-2-53 15,-2 0 59-15,2 0-49 0,0 1 48 0,-3-1-47 16,3 0 58-16,0-1-44 0,0 1 45 0,0 0-54 16,-1 0 57-16,5-3-60 0,-7 1 56 0,7 1-54 15,-6-1 56-15,0 1-56 0,1-3 57 16,-3 3-57-16,0-1 56 0,3 1-56 0,-5 1 56 15,2-2-7-15,-4 2-4 0,2-1-5 0,-2 1 7 16,-1 0-9-16,0-2-3 0,0 2 5 0,-1 0-13 16,1 0-2-16,-2 0 3 0,-12 0 0 0,21 0 2 15,-21 0 0-15,21 2-2 0,-21-2 7 0,18-2-5 16,-18 2-1-16,15 0 1 0,-15 0-5 0,18 0 0 16,-18 0 0-16,13 0 2 0,-13 0 0 0,0 0 0 15,16 0 0-15,-16 0-6 0,13 0 8 0,-13 0-3 16,0 0 3-16,14 0-2 0,-14 0 0 15,0 0 5-15,13-2-2 0,-13 2 1 0,0 0-5 0,13 0-6 16,-13 0 6-16,0 0-46 16,0 0 57-16,10-1-1 0,-10 1 2 0,0 0-1 15,0 0-6-15,0 0 3 0,10-1-3 0,-10 1-1 16,0 0 1-16,0 0-1 0,0 0-1 0,0 0-1 16,0 0-1-16,0 0 0 0,10 1 0 0,-10-1 2 15,0 0-3-15,0 0-3 0,0 0 7 0,0 0 0 16,0 0 1-16,0 0-6 0,0 0 0 0,0 0 1 15,0 0 1-15,0 0-13 0,0 0-16 0,0 0 37 16,8-4-51-16,-8 4 61 0,0 0-56 0,0 0 53 16,0 0-67-16,0 0 43 0,0 0-68 15,0 0 30-15,0 0-106 0,0 0 26 0,0 0-55 16,0 0 9-16,-8-4-20 0,8 4-11 0,-7-3 2 16,7 3-5-16,-8-3 5 0,8 3-4 0,-9-8-147 15,9 8 192-15</inkml:trace>
  <inkml:trace contextRef="#ctx0" brushRef="#br0" timeOffset="71944.67">8722 10330 142 0,'-4'-5'51'0,"-1"-1"20"0,5 6 2 16,-8-7-2-16,2 2 10 0,2-1 2 0,-1 1 0 16,1 2 0-16,-1-3 1 0,1 1 3 0,0 1 6 15,-2 1 4-15,6 3 9 0,-9-8 2 0,9 8-13 16,-5-8 3-16,5 8-6 0,-8-6-15 0,8 6 12 16,-5-5-50-16,5 5 44 0,-6-4-56 0,6 4 46 15,0 0-57-15,-5-4 46 0,5 4-57 16,0 0 43-16,-7-3-55 0,7 3 63 0,0 0-76 15,0 0 57-15,0 0-61 0,0 0 50 16,-5-4-56-16,5 4 61 0,0 0-58 0,0 0 52 16,0 0-50-16,0 0 50 0,3 7-50 0,-3-7 53 15,5 6-52-15,-5-6 52 0,6 7-52 0,-2-2 77 16,4-2-85-16,-3 3 51 0,1-1-48 0,1 0 60 16,-1 0-57-16,3 2 57 0,-4-1-59 0,4-2 53 15,-1 4-51-15,-1-2 52 0,1-3-49 0,-3 5 49 16,3-2-57-16,-2-3 55 0,2 2-54 15,-2 1 56-15,-6-6-56 0,9 8 56 0,-9-8-51 16,12 9 48-16,-12-9-49 0,6 8 50 0,-6-8-50 16,8 6 53-16,-8-6-52 0,6 6 51 0,-6-6-49 15,4 7 52-15,-4-7-54 0,5 3 63 0,-5-3-63 16,4 5 64-16,-4-5-61 0,0 0 57 0,1 9-52 16,-1-9 58-16,0 0-62 0,0 6 67 0,0-6-60 15,0 0 59-15,-1 11-64 0,1-11 69 0,-3 5-59 16,3-5 64-16,-6 9-58 0,6-9 58 0,-4 7-56 15,4-7 57-15,-6 9-57 0,2-2 63 0,-1-1-55 16,-2-1 58-16,0 3-50 0,-1-2 55 0,2 2-53 16,-3 1 54-16,-1-2-62 0,-1 3 54 0,1-3-64 15,-4 2 3-15,5-1 2 0,-5 3-1 16,1-4 5-16,2 2-4 0,-2-1-4 0,0 1 1 16,2-1 0-16,-1-3 2 0,2 1-1 0,0 1-1 15,1-3-2-15,1-1-3 0,-1 3 7 0,0-3-6 16,9-3-7-16,-10 6-28 0,10-6-38 0,-13 3-37 15,13-3-40-15,-10 2-20 0,10-2-41 0,-8-2-38 16,8 2-70-16,-6-4-167 0,6 4 22 0</inkml:trace>
  <inkml:trace contextRef="#ctx0" brushRef="#br0" timeOffset="76694.03">7716 9060 148 0,'-5'-5'319'15,"5"5"-29"-15,-6-8-67 0,-1 1 23 0,5 1-76 16,-5 2 45-16,1-5-87 0,2 4 61 0,-1 1-65 16,1-4 58-16,-1 2-64 0,0 2 40 0,0-5-54 15,0 5 70-15,1 0-55 0,4 4 54 16,-8-8-67-16,8 8 39 0,-6-7-65 16,6 7 36-16,-8-5-73 0,8 5 36 0,0 0-70 15,-9-5 36-15,9 5-55 0,0 0 45 0,0 0-53 16,-5 6 49-16,4 3-52 0,1 2 52 0,0 3-52 15,1 2 5-15,-1 3 6 0,3 1 3 0,-2 3 48 16,0 0-55-16,2 1 50 0,-2 1-57 0,4-3 54 16,-2-2-59-16,-1-1 54 0,1-3-50 15,-2 0 55-15,2-5-63 0,-2 2 50 0,0-3-55 16,2-1 52-16,-2-2-54 0,-1 1 56 0,3-3-55 0,-3-5 50 16,1 10-74-16,-1-10 29 0,0 0-51 15,4-6 32-15,-4 6-56 0,5-11 58 0,-3 1-43 16,2 2 20-16,-1-3 7 0,1 2 16 0,-2-3 6 15,2 3 10-15,1-2 3 0,-1 1 6 0,1 2 3 16,0-1 7-16,-1 1 1 0,0 1-2 0,1 0 6 16,-1 0-1-16,2 4 2 0,-1-1 4 0,-5 4 1 15,13-6 2-15,-13 6 0 0,15 0 3 0,-4 1 3 16,-2 5-1-16,2-2 44 0,-1 2-58 0,2 1 50 16,-1 1-55-16,2-2 56 0,0 3-62 0,-3-1 53 15,3 1-56-15,-2-1 54 0,0 0-57 0,-2-2 50 16,1-2-91-16,-4 1 16 0,3 2-106 15,0-2-6-15,0-3-49 0,-4 1-34 0,-5-3-33 16,13 3-289-16,-13-3-82 0</inkml:trace>
  <inkml:trace contextRef="#ctx0" brushRef="#br0" timeOffset="77411.87">7729 8701 193 0,'0'0'228'0,"0"0"-19"0,-5-4-19 0,5 4-11 15,0 0-5-15,-4-3-13 0,4 3-11 0,0 0-13 16,0 0-47-16,-6-6 47 0,6 6-66 0,0 0 54 15,0 0-77-15,-3-7 54 0,3 7-78 16,0 0 52-16,5-5-78 0,-5 5 58 0,5-7-67 16,-5 7 70-16,7-8-72 0,-7 8 52 0,9-6-62 15,-9 6 53-15,10-7-63 0,-10 7 61 0,10-5-64 16,-10 5 61-16,13-1-57 0,-13 1 56 0,11 1-57 16,-3 2 57-16,-3 1-58 0,3 2 62 0,1 0-3 15,-4 3-2-15,0-2-4 0,-1 4-1 0,0-2-1 16,-2 4 4-16,2-4 4 0,0 1-1 0,-3 0-4 15,2 1 1-15,-2 1-6 0,0-3-1 16,-1 1 2-16,3-1 3 0,-2 0 2 0,-1-2 0 0,4-2 1 16,-3 3 2-16,2-2-1 0,-3-6-4 0,5 8-5 15,-1-1 11-15,-4-7-21 0,11 4 24 16,-11-4-5-16,13 2-6 0,-13-2-3 0,19-1-2 16,-10 0-17-16,4-1-38 0,-4 0-52 0,1-4-53 15,-2 3-68-15,2-2-70 0,-5 2-87 0,3-3-179 16,-7 0-63-16</inkml:trace>
  <inkml:trace contextRef="#ctx0" brushRef="#br0" timeOffset="77676.34">7582 8718 89 0,'0'0'385'16,"-6"-3"-67"-16,6 3-52 0,0 0-79 0,0 0-8 16,-8-3-78-16,8 3 12 0,0 0-58 0,0 0 34 15,-4 5-37-15,4-5 72 0,0 12-50 0,1-6 73 16,2 5-63-16,-2-2 48 0,3 7-63 0,1-1 42 16,-1 0-69-16,1 2 47 0,3-2-69 0,-2 1 46 15,-1-2-57-15,4 3 46 0,0-4-56 0,0-1 49 16,0 1-61-16,4-4 40 0,-3 0-101 0,4-2-10 15,0-4-113-15,-1 1-62 0,2-4-100 16,-2-4-251-16,5-1-123 0</inkml:trace>
  <inkml:trace contextRef="#ctx0" brushRef="#br0" timeOffset="77944.08">7932 8489 363 0,'0'-5'435'16,"0"5"-114"-16,3-13-22 0,-3 13-26 0,0-9 18 16,0 9-114-16,1-9 12 0,-1 9-97 0,1-7 27 15,-1 7-50-15,9-6 17 0,-9 6-59 16,13 0 37-16,-3 5-60 0,-1 0 49 0,4 0-65 16,0 7 54-16,1 1-55 0,-3 3 57 0,2 2-67 15,2 5 58-15,-2 1-7 0,-4-2-10 0,4 4-13 16,-7-3 3-16,-2 1-3 0,0-2-5 0,1 1-14 15,-5-2-31-15,0 1-91 0,0-2 13 0,-2-1-66 16,-1-1-20-16,-1 1-53 0,0-4-39 0,2 1-237 16,-2-4-43-16</inkml:trace>
  <inkml:trace contextRef="#ctx0" brushRef="#br0" timeOffset="78192.84">8083 8988 54 0,'0'0'560'0,"0"0"-186"0,0 0 23 16,0 0-116-16,0-8 23 0,0 8-94 0,4-6 11 15,-4 6-94-15,6-11 15 0,-2 5-79 0,1-1 36 16,2-2-32-16,0 0-51 0,1-1-57 15,1 2-116-15,-3-3-11 0,3 4-61 0,-1-2-64 0,-2 3-56 16,1 0-176-16,-1-1-27 0</inkml:trace>
  <inkml:trace contextRef="#ctx0" brushRef="#br0" timeOffset="78392.92">8106 9104 204 0,'-4'6'440'0,"4"-6"-52"0,-1 10-1 0,1-10 1 16,-3 7-9-16,3-7-48 0,0 0-58 0,0 0-43 16,0 0-44-16,0 0-37 0,0 0-32 15,0 0-21-15,13-7-24 0,-3-3 35 0,-1 2-74 16,0-4 14-16,4 1-108 0,0-3-3 0,1 1-120 16,-1-3-13-16,-2 2-102 0,3 0-47 0,0 0-72 15,0-2-299-15,-2 1-223 0</inkml:trace>
  <inkml:trace contextRef="#ctx0" brushRef="#br0" timeOffset="79045.1">8497 8420 175 0,'-1'-9'305'0,"1"9"-36"0,-3-8-57 16,3 8 5-16,-4-9-69 0,4 9 21 0,-6-4-68 15,6 4 22-15,0 0-65 0,-9-4 33 0,9 4-60 16,0 0 0-16,-13 1-3 0,13-1 1 0,-10 7 17 15,6 1 9-15,-1 1 1 0,1 3 3 0,-1 2 18 16,1 2 48-16,3 2-57 0,1 2 41 0,-1 4-60 16,2 2 52-16,0-1-66 0,3 6 47 0,4-2-63 15,-2 2 46-15,3-1-63 0,0-1 50 0,0 1-57 16,4-4 49-16,-3 2-56 0,2-4 54 0,0-1-57 16,-3-2 51-16,0-2-57 0,3-2 52 15,-6-2-60-15,-1 1 42 0,3-5-88 0,-3 3-38 16,0-2-49-16,-4-3-53 0,2 2-65 15,-6-2-78-15,1 2-227 0,-3-5-97 0</inkml:trace>
  <inkml:trace contextRef="#ctx0" brushRef="#br0" timeOffset="79209.71">8381 8939 148 0,'-3'-7'417'0,"6"-1"-121"0,-2 2 34 16,2-5-85-16,-1 2 31 0,6-2-89 0,-2-1 24 15,-1-2-94-15,7-2 27 0,-1-2-88 16,2 1 50-16,1-1-85 0,0-2 18 0,3-1-105 16,-2 0-21-16,-1 0-90 0,0-4-89 0,-1 3-95 15,1-2-151-15,-6 3-11 0</inkml:trace>
  <inkml:trace contextRef="#ctx0" brushRef="#br0" timeOffset="79493.03">8580 8039 255 0,'0'0'384'0,"-1"-9"-56"0,1 9-38 0,0-8-55 16,0 8-44-16,0 0-37 0,-4-7-33 0,4 7-22 16,0 0-16-16,-4 7 2 0,2 4 26 0,-1 3 17 15,-2 7 9-15,1 2 17 0,0 9-58 0,-1 2 46 16,5 11-58-16,-1 1 44 0,1 3-68 0,1 0 43 15,3 0-68-15,1 1 45 0,3-6-61 0,1 0 49 16,2-1-66-16,1-4 52 0,2-4-57 0,0-2 48 16,1-4-58-16,-1-6 50 0,4-1-58 0,-4-1 8 15,4-7-113-15,-4 1-10 0,4-7-123 0,-4 1-50 16,3-7-95-16,-6-1-365 0,2-2-285 0</inkml:trace>
  <inkml:trace contextRef="#ctx0" brushRef="#br0" timeOffset="81376.19">8764 8203 204 0,'-5'-11'368'0,"5"11"-46"16,0-7-14-16,0 7-25 0,-1-9-28 0,1 9-38 16,-3-6-46-16,3 6-39 0,0 0-34 0,0 0-27 15,0 0-11-15,0 0-14 0,0 0-6 0,0 0-7 16,9 15-5-16,-5-7 0 0,0 5-56 0,1 4 55 16,0 2-55-16,4 2 7 0,-3 2 5 0,2 2 59 15,0 0-67-15,-3-1 59 0,1-1-60 0,-1-1 58 16,2-2-59-16,-2-5 57 0,-1-1-57 15,-2 0 58-15,1-5-56 0,2 2 61 0,-4-2-48 16,3-3 77-16,-4-6-61 0,1 10 46 0,-1-10-62 16,0 0 50-16,0 0-69 0,0 0 44 0,3-10-64 15,-3 10-1-15,-3-14 19 0,3 9-7 16,0-7 4-16,-1 4-1 0,0-2 0 0,-2 2 10 16,3-1 68-16,0 1-75 0,-1-1 66 0,1 1-63 15,0 2 60-15,0 6-66 0,1-12 66 0,-1 12-62 16,3-12 56-16,-3 12-59 0,2-6 59 0,-2 6-53 15,4-6 58-15,-4 6-58 0,0 0 58 0,12-1-56 16,-12 1 5-16,10 4 6 0,-10-4 1 0,10 4 7 16,-5-1 20-16,3 3-10 0,-3-2 1 0,4 0-16 15,-3 0 7-15,2 1 1 0,0 0-25 16,-1-2-41-16,2 0-47 0,0-1-46 0,-9-2-75 16,17 1-323-16,-7-2-77 0</inkml:trace>
  <inkml:trace contextRef="#ctx0" brushRef="#br0" timeOffset="81743.41">8782 7881 115 0,'0'0'406'0,"-4"-9"-77"0,4 9-26 0,-1-7-16 16,1 7-24-16,-4-4-28 0,4 4-37 0,0 0-36 15,-4-8-38-15,4 8-25 0,0 0-19 0,0 0-10 16,0 0 1-16,-4 9-7 0,3-4-9 15,1 5-1-15,0 0 1 0,1 3-19 0,1 0-6 16,0-2-3-16,1 5-3 0,1-1-4 0,-2-2-5 16,2 0-1-16,1 2 5 0,4-4-7 0,-4 0-2 15,4 0-24-15,0-2-45 0,1 0-58 0,-1-4-68 16,0-2-92-16,3 1-70 0,-12-4-343 0,20-3-197 16</inkml:trace>
  <inkml:trace contextRef="#ctx0" brushRef="#br0" timeOffset="81960.17">8942 7804 165 0,'-8'-9'380'16,"8"9"-57"-16,-4-5-32 0,4 5-44 0,0 0-51 15,-5-5-40-15,5 5-39 0,0 0-18 0,0 0-20 16,0 0-11-16,0 0-14 0,0 0-9 0,-1 8-7 15,1-8-6-15,1 12-7 0,3-7-7 0,-3 3-1 16,3 1-3-16,0-1-6 0,0 3 25 0,0-4-41 16,1 4-60-16,-3-3-75 0,2 1-51 0,1-2-65 15,-1 1-283-15,-1-2-48 0</inkml:trace>
  <inkml:trace contextRef="#ctx0" brushRef="#br0" timeOffset="82342.06">8914 7583 27 0,'0'0'147'0,"0"0"10"16,0 0-4-16,0 0 9 0,0 0 10 0,0 0 12 16,-3-5 6-16,3 5-1 0,0 0-48 0,0 0 54 15,0 0-47-15,0 0 31 0,0 0-78 0,0 0 40 16,0 0-86-16,0 0 36 0,0 0-69 0,0 0 56 16,0 0-53-16,9 3 56 0,-4 2-51 0,4 4 52 15,0 0-63-15,5 7 45 0,-2-1-12 0,4 6-9 16,-3 1-8-16,2 3-9 0,1 0-6 0,-5 0-1 15,2 1-8-15,-4 0-6 0,-4-4-5 0,3 1 0 16,-6 0-22-16,1-3-26 0,-3 0-46 0,-3 1-39 16,2-4-47-16,-3 5-38 0,-5-5-42 15,3 0-47-15,-2 1-249 0,-1-5-69 0</inkml:trace>
  <inkml:trace contextRef="#ctx0" brushRef="#br0" timeOffset="84058.2">9306 8233 39 0,'0'0'409'0,"0"0"-65"0,0 0-78 0,0 0 62 15,-10-2-83-15,10 2 28 0,0 0-92 0,0 0 33 16,0 0-96-16,0 0 32 0,-13-1-63 0,13 1 49 16,0 0-57-16,0 0 46 0,0 0-68 0,0 0 48 15,0 0-76-15,0 0 48 0,0 0-67 0,0 0 52 16,0 0-63-16,0 0 50 0,0 0-58 0,0 0 55 16,0 0-62-16,-9-2 51 0,9 2-58 0,0 0 55 15,0 0-56-15,0 0 52 0,0 0-52 16,0 0 52-16,0 0-53 0,0 0 52 15,0 0-54-15,0 0 51 0,0 0-54 0,0 0 58 16,-10-1-58-16,10 1 56 0,0 0-55 0,0 0 55 16,0 0-55-16,0 0 56 0,0 0-57 0,0 0 61 15,0 0-60-15,0 0 56 0,0 0-58 0,0 0 56 16,0 0-56-16,0 0 53 0,0 0-52 0,-13 1 51 16,13-1-55-16,0 0 56 0,0 0-61 0,0 0 42 15,0 0-63-15,0 0 49 0,0 0-53 0,0 0 58 16,0 0-53-16,0 0 62 0,0 0-50 0,0 0 56 15,0 0-51-15,0 0 59 0,0 0-55 0,0 0 58 16,0 0-54-16,0 0 65 0,0 0-68 0,0 0 57 16,0 0-67-16,0 0 57 0,0 0-65 0,0 0 52 15,0 0-48-15,0 0 55 0,0 0-51 0,0 0 53 16,0 0-54-16,0 0 74 0,0 0-62 16,0 0 57-16,0 0-59 0,0 0 61 0,0 0-54 15,0 0 55-15,0 0-54 0,0 0 55 0,0 0-54 16,0 0 56-16,0 0-58 0,0 0 58 0,0 0-56 15,0 0 55-15,0 0-55 0,0 0 59 0,0 0-63 16,0 0 63-16,0 0-56 0,0 0 49 0,0 0-44 16,0 0 48-16,0 0-49 0,0 0 45 0,0 0-55 15,0 0 57-15,0 0-54 0,0 0 56 0,0 0-60 16,0 0 57-16,0 0-53 0,0 0 47 16,0 0-50-16,0 0 55 0,0 0-55 0,0 0 53 0,0 0-65 15,0 0 47-15,0 0-79 0,0 0 36 16,0 0-72-16,0 0 19 0,0 0-72 0,0 0-26 15,0 0-51-15,0 0-77 0,0 0-150 16,0 0 49-16</inkml:trace>
  <inkml:trace contextRef="#ctx0" brushRef="#br0" timeOffset="84491.44">9238 8282 83 0,'0'0'390'0,"0"0"-15"16,0 0-69-16,-11-2 52 0,11 2-65 15,0 0 37-15,0 0-94 0,-9-3-1 0,9 3-89 16,0 0 15-16,0 0-80 0,0 0 29 0,-4-7-72 15,4 7 37-15,5-7-61 0,-5 7 46 0,10-9-64 16,-2 4 48-16,0 0-62 0,3-2 29 0,1 0-25 16,-1 0-31-16,2-2-23 0,-3 4-30 0,-1-1-35 15,4 2-33-15,-4-3-26 0,0 1-21 0,-3 5-26 16,3-4-14-16,-4 0-37 0,-1 0-215 0,-4 5-2 16</inkml:trace>
  <inkml:trace contextRef="#ctx0" brushRef="#br0" timeOffset="84691.97">9330 8141 183 0,'-9'-5'199'0,"9"5"-1"0,0 0 5 16,-12-2 22-16,12 2 14 0,0 0-11 0,-9-4-1 16,9 4-8-16,0 0-5 0,-8-1-15 0,8 1-14 15,0 0-14-15,0 0-33 0,-9-4-25 0,9 4-26 16,0 0-19-16,0 0-13 0,0 0-11 0,-4 4-1 16,4-4 2-16,4 7 1 0,1 1-5 0,-1-4-60 15,1 5 51-15,0 1-54 0,2 2 52 0,-1-1-54 16,3 4 52-16,1 0-55 0,-2 4 24 15,2-1-133-15,-1 1-68 0,0 1-40 0,0 0-47 16,-3-2-77-16,1-2-303 0,-1-2-179 0</inkml:trace>
  <inkml:trace contextRef="#ctx0" brushRef="#br0" timeOffset="86578.4">9957 8090 366 0,'0'0'422'0,"-4"-5"-99"16,4 5-27-16,-3-6-13 0,3 6-27 0,0 0-34 16,0-9-41-16,0 9-42 0,3-9-33 0,-3 9-18 15,6-9-17-15,-1 2-15 0,-5 7-14 0,9-9-11 16,-1 6-6-16,-8 3-6 0,14-8-6 0,-14 8 1 16,13-1-7-16,-13 1-4 0,14 0 0 0,-14 0 0 15,14 5-8-15,-14-5 2 0,10 9 2 16,-5-3 2-16,-2 2-4 0,-1 1 10 0,1 0-60 15,-3-1 61-15,-3 2-54 0,3 0 62 0,-5-1-54 16,5-1 60-16,-2 1-52 0,-1-4 55 0,3-5-53 16,-1 13 58-16,-2-7-52 0,3-6 70 15,-1 8-36-15,1-8 58 0,-3 7-50 0,3-7 54 16,0 0-69-16,0 0 47 0,0 0-67 0,-5-9 51 16,5 9-10-16,3-12-23 0,-1 2-14 0,1-3-14 15,2 1-4-15,-1-4-9 0,2-1 6 0,-1 2-2 16,-1-2 6-16,4-3 3 0,-3 1 5 0,0 2 5 15,1 1 4-15,-2 1-47 0,0 0 63 0,1 1-43 16,-1 4 67-16,-1-1-46 0,-1 2 61 0,1 1-49 16,-2 2 54-16,-1-1-55 0,0 7 54 15,4-10-69-15,-4 10 59 0,0 0-57 0,0 0 54 0,-9 2-7 16,9-2-6-16,-5 14 2 0,2-4-3 0,1 1-4 16,-1 3-4-16,2-2-3 0,1 2-1 15,0 2-1-15,1-4 0 0,-1 4-2 0,4-2 2 16,0 1-1-16,1-2-1 0,0-3-2 0,4 2 3 15,0-3-4-15,1 0-7 0,3-4-35 0,1 0-38 16,-1-3-53-16,1-1-54 0,1-1-48 0,2-2-52 16,-1-1-72-16,2 0-236 0,-1-2-106 0</inkml:trace>
  <inkml:trace contextRef="#ctx0" brushRef="#br0" timeOffset="87100.33">10543 7857 233 0,'-9'4'470'0,"9"-4"-107"0,0 0-41 15,-9 1-10-15,9-1-6 0,0 0-21 0,0 0-54 16,0 0-53-16,-6-5-38 0,6 5-26 0,5-7-26 15,1 3-22-15,2-1-31 0,1-3-30 0,4 2-29 16,0-2-27-16,-1 1-77 0,4 0 49 0,-2-1-76 16,-3 1 19-16,2 1-44 0,1-3-20 0,-2 4-38 15,-2-2-31-15,-4 0-20 0,3 3-153 0,-4 0 86 16</inkml:trace>
  <inkml:trace contextRef="#ctx0" brushRef="#br0" timeOffset="87310.32">10667 7681 130 0,'0'0'215'0,"-9"-6"-23"0,9 6-17 0,-9-7 5 15,9 7-8-15,-5-7 34 0,5 7-53 16,-9-3 61-16,9 3-73 0,0 0-5 0,-5-8-10 16,5 8-24-16,0 0-21 0,-5-6 34 0,5 6-78 15,0 0 39-15,0 0-57 0,0 0 65 0,0 0-57 16,0 10 62-16,0-10-62 0,8 11 52 0,-6-1-64 16,7-1 48-16,-4 5-13 0,4 2-8 15,0 2-10-15,1 0-4 0,-1 2-6 0,3 2-5 16,-1-1-38-16,-2-1-51 0,0-1-49 0,1-2-40 15,2-2-45-15,-4 1-35 0,-2-4-49 0,3-2-32 16,-3-2-183-16,2-2 0 0</inkml:trace>
  <inkml:trace contextRef="#ctx0" brushRef="#br0" timeOffset="87757.32">11002 7506 113 0,'0'0'371'0,"1"-9"-80"0,-1 9-50 0,0 0-34 15,0-8-86-15,0 8 9 0,0 0-57 0,0 0 31 16,0 0-41-16,4 8 37 0,0 0-62 0,-2 0 36 16,1 5-54-16,1 1-3 0,1 0 37 15,0 2-52-15,0 3 47 0,3-2-59 0,-3 0 48 16,0 0-53-16,0-2 50 0,2-1-55 15,-1 0 52-15,-1 0-47 0,0 0 42 0,0-4-5 16,-1 2-6-16,1-4-1 0,-2 1-5 0,2-3 5 16,-3 1-6-16,1 0 1 0,-2-2 10 0,-1-5 15 15,7 9 27-15,-7-9 16 0,2 6-4 0,-2-6-9 16,0 0-18-16,0 0-7 0,0 0-6 0,0 0-64 16,13-2 58-16,-13 2-58 0,6-7 57 15,-6 7-61-15,8-8 60 0,-4 5-63 0,-4 3 63 0,10-8-56 16,-6 2 57-16,-4 6-68 0,10-4 67 0,-10 4-60 15,13-3 61-15,-13 3-58 0,13 0 63 16,-13 0-58-16,11 3 53 0,-11-3-12 0,17 4-49 16,-11 2 63-16,-2-1-4 0,1 1-2 0,2 1-4 15,-5 2-2-15,1-3 5 0,-2 4-9 0,-1-3-4 16,-1 5 7-16,-4-1-7 0,-3 1-7 0,-5 3-9 16,-5 2-34-16,-3-3-88 0,-9 2-82 0,-3 1-79 15,-7-1-385-15,-3 1-181 0</inkml:trace>
  <inkml:trace contextRef="#ctx0" brushRef="#br0" timeOffset="89157.32">8994 8297 160 0,'0'0'330'16,"0"0"-62"-16,0 0-39 0,0 0-36 0,0 0-39 15,0 0-33-15,0 0-30 0,0 0-21 0,0 0-11 16,0 0-40-16,0 0 28 0,-2 10-42 0,3-3 31 16,0-1-36-16,-1 1 28 0,3 2-34 15,-2-2 29-15,2 3-28 0,-1-3 26 0,2 1-30 16,1-2 29-16,-4-1-35 0,3 2 32 0,-4-7-30 16,5 8 40-16,-5-8-45 0,8 4 36 0,-8-4-45 15,0 0-3-15,13 0 36 0,-13 0-30 0,9-4 25 16,-9 4-20-16,6-7 25 0,-2 1-13 0,-4 6 13 15,5-8-23-15,-5 8 24 0,4-11-21 0,-4 11 23 16,2-9-17-16,-2 9 33 0,2-10-28 0,-2 10 32 16,1-7-35-16,-1 7 37 0,0 0-43 0,1-9 23 15,-1 9-31-15,0 0 34 0,0 0-28 0,0 0 30 16,0 0-32-16,0 0 31 0,13 2-31 0,-13-2 31 16,8 6-30-16,-8-6 31 0,7 4-32 15,-7-4 31-15,9 6-27 0,-9-6 25 0,11 6-29 16,-11-6 33-16,0 0-28 0,12 3 36 0,-12-3-36 15,0 0 29-15,12-2-29 0,-12 2 34 16,6-7-38-16,-6 7 48 0,4-9-28 0,-4 9 50 16,5-10-45-16,-5 10 42 0,3-12-49 0,-6 5 45 15,3-1-54-15,-1 0 44 0,-3-1-52 0,0 1 49 16,-1-1-11-16,1 1 2 0,-1-2-8 0,0 3-10 16,-1-2-8-16,2 1-13 0,-1 2-23 15,1 1-34-15,0-1-53 0,4 6-34 0,-8-6-35 16,8 6-42-16,0 0-196 0,0 0 103 0</inkml:trace>
  <inkml:trace contextRef="#ctx0" brushRef="#br0" timeOffset="90225.45">10276 7884 372 0,'-6'-9'366'16,"6"9"-42"-16,-5-6-70 0,5 6 58 0,-4-4-42 15,4 4-49-15,-7-4-47 0,7 4-43 0,0 0-30 16,0 0-21-16,0 0-14 0,-9 1-14 0,9-1-4 15,-6 5-12-15,6-5-9 0,0 8-9 0,-1-1-4 16,1-7-5-16,1 10-2 0,-1-10-5 0,0 12-7 16,0-12-11-16,5 9-11 0,-5-9-9 0,1 9-9 15,-1-9-8-15,4 8-2 0,-4-8 6 16,4 6 4-16,-4-6 12 0,0 0 8 0,5 5 3 16,-5-5-2-16,0 0 7 0,8-3-5 15,-8 3 10-15,4-8 1 0,-4 8 4 0,5-7 1 16,-5 7 7-16,2-6 10 0,-2 6 8 0,0-8 7 15,0 8 7-15,4-5 2 0,-4 5-2 0,0 0-11 16,3-9 0-16,-3 9-9 0,0 0-7 0,2-7-2 16,-2 7-1-16,0 0-4 0,0 0 5 0,0 0 2 15,0 0-2-15,9 1-7 0,-9-1-2 0,9 4-3 16,-9-4 16-16,9 3-3 0,-9-3-3 0,9 4-7 16,-9-4 10-16,13 0 1 0,-13 0-1 0,11-1 3 15,-11 1-2-15,13-4 1 0,-13 4-4 0,14-8 6 16,-9 5-7-16,2-4 9 0,-1 0 2 15,-1 1 2-15,-1-1 0 0,0-2-2 0,-3 4-8 16,2-5 15-16,-2 4-20 0,-1-3-63 0,-1 1 48 16,-2 0-81-16,2-1 32 0,-3 1-66 0,0 0-3 15,-1 2-33-15,0 2-31 0,0-2-42 0,1 0-44 16,4 6-149-16,-9-5 99 0</inkml:trace>
  <inkml:trace contextRef="#ctx0" brushRef="#br0" timeOffset="90457.46">10386 7548 58 0,'0'0'356'0,"-1"-5"-99"0,1 5-63 15,0 0-37-15,0 0-9 0,0 0 26 0,0 0-80 16,0 0 15-16,-3 4-51 0,6 3 20 0,-2 3-46 15,0 1 28-15,2 2-45 0,2 2 28 0,-3 3-12 16,2-1-15-16,0 1-85 0,0 3-82 0,0 1-78 16,-3-3-223-16,4-2 74 0</inkml:trace>
  <inkml:trace contextRef="#ctx0" brushRef="#br0" timeOffset="91074.46">11094 6939 17 0,'0'-9'448'0,"0"9"-160"0,0 0-33 0,1-7-84 16,-1 7 82-16,0 0-21 0,9 2 58 15,-4 5-14-15,4 2-17 0,4 4-32 0,4 7-39 16,4 6-31-16,1 7-27 0,1 0-24 16,8 13-19-16,-3-1-16 0,-1 6-10 0,-2 1-65 15,-3 3 60-15,1-2-56 0,-4 3 46 0,-5 3-63 16,-4-10 53-16,-6 5-9 0,-4 1-12 0,-5 1-28 15,-9 5-32-15,-1-1-40 0,-11 1-30 0,-3-6-52 16,-7 0-101-16,-5-2-27 0,-6-2-60 0,-7 3-386 16,-15 4-249-16</inkml:trace>
  <inkml:trace contextRef="#ctx0" brushRef="#br0" timeOffset="103972.62">5413 10281 37 0,'0'0'43'0,"0"0"9"0,0 0-10 0,0 0 3 15,-10-2-8-15,10 2 5 0,0 0 2 0,0 0-1 16,0 0-2-16,0 0 7 0,0 0-2 15,0 0 5-15,0 0-15 0,0 0 12 0,0 0-12 16,0 0 32-16,0 0-38 0,0 0 7 0,-9-2-9 16,9 2 9-16,0 0-6 0,0 0 17 0,0 0-10 15,0 0 9-15,0 0-17 0,0 0 11 0,0 0-14 16,0 0 18-16,-9-1-13 0,9 1 14 0,0 0-20 16,0 0 18-16,0 0-18 0,0 0 18 0,0 0-30 15,0 0-2-15,0 0 16 0,0 0-23 0,0 0 17 16,0 0-24-16,0 0 0 0,0 0-3 0,0 0 18 15,0 0-17-15,3-7 26 0,-3 7-14 0,0 0 4 16,14-2 4-16,-14 2-1 0,15-3 1 0,-6 3-1 16,5-3 1-16,-4 2 2 0,6 0-2 15,-1 0-8-15,-1-1-2 0,5 1 0 0,0-1-4 16,-2 2 5-16,1-1-4 0,-3 1 0 0,3-1 0 16,-4 1-2-16,4-1 3 0,-4 2-2 0,0-1 2 15,-1 0-4-15,0-1 1 0,-13 1 1 0,23 1 0 16,-23-1-2-16,18 0 1 0,-18 0 15 0,15 0-12 15,-15 0 0-15,13 0-8 0,-13 0-2 0,0 0 2 16,14 0 0-16,-14 0-3 0,0 0-3 16,11 1-6-16,-11-1-17 0,0 0-46 0,9 3-36 15,-9-3-40-15,0 0-33 0,0 0-162 0,0 0 192 16</inkml:trace>
  <inkml:trace contextRef="#ctx0" brushRef="#br0" timeOffset="104603.61">5657 10117 172 0,'0'0'168'15,"0"0"-35"-15,0 0-20 0,0 0-17 0,-10-5-20 16,10 5-7-16,0 0-13 0,0 0 4 0,0 0-4 16,0 0-3-16,0 0 1 0,0 0-7 0,-6-4-4 15,6 4-9-15,0 0-5 0,0 0-6 0,0 0-2 16,0 0-3-16,0 0-3 0,0 0-4 16,0 0-4-16,0 0-5 0,0 0 5 0,0 0 0 15,0 0 6-15,0 0 7 0,4 5-3 0,-4-5-1 16,7 5-2-16,-7-5-3 0,9 7 6 0,-9-7-2 15,13 9-4-15,-8-5-4 0,5 1-3 0,-2-1 0 16,0 1 0-16,2 0-3 0,-1 1 5 0,-3-3-3 16,3 1 0-16,1 4-2 0,-2-5-1 15,0 1 0-15,-2 1 0 0,2 1 2 0,-8-6-2 16,9 8 2-16,-9-8 1 0,9 7 2 0,-9-7 5 16,6 5 7-16,-6-5 1 0,9 5-5 0,-9-5 3 15,5 5 1-15,-5-5 5 0,4 6 2 0,-4-6 5 16,0 0 3-16,4 6-1 0,-4-6-4 0,0 0-3 15,1 9-2-15,-1-9 24 0,0 0-32 0,0 9 0 16,0-9 3-16,3 5 1 0,-3-5 2 0,-3 8 1 16,3-8 9-16,0 0-41 0,0 9 57 0,0-9-56 15,-4 9 53-15,4-9-52 0,-1 8 65 16,1-8-45-16,-5 9 60 0,2-3-58 0,-2-2 64 0,0 2-47 16,1 1 70-16,-1-2-17 0,-1 3-9 15,-1-1-6-15,2-2-2 0,-2-1-3 0,0 3-7 16,1-1-10-16,-1-4-7 0,7-2-7 0,-10 9-8 15,10-9-6-15,-6 8-5 0,6-8-2 0,-8 3 0 16,8-3-16-16,-8 5-46 0,8-5-48 0,-6 6-84 16,6-6-3-16,0 0-16 0,-4 6-8 15,4-6-2-15,0 0-15 0,0 7-27 0,0-7-194 16,3 9 74-16</inkml:trace>
  <inkml:trace contextRef="#ctx0" brushRef="#br0" timeOffset="194109.17">18384 9026 123 0,'0'0'331'0,"0"0"-93"0,0 0-55 15,-7-5-35-15,7 5-16 0,0 0-24 0,0 0-22 16,0 0-15-16,0 0-13 0,-2-6-14 0,2 6-10 16,0 0-5-16,0 0-1 0,0 0-9 0,0 0 8 15,-3-6 7-15,3 6-7 0,-5-8 0 0,5 8-4 16,-1-5-2-16,1 5 0 0,-3-12-2 0,3 12-3 16,-5-10-4-16,4 0-7 0,-2 1 4 0,1-3-3 15,-1-4-1-15,-1 1-1 0,2-3-2 0,-2-4 0 16,0-3-2-16,4 2-1 0,-2-4 4 15,2-1 0-15,-2-1-4 0,4-3 18 0,-1-2-16 16,0-1 23-16,3 1-22 0,1 0 17 16,0 1 15-16,0 1-42 0,-1-2 4 0,5 4 6 15,0-3-2-15,-1 1-5 0,3-3 5 0,-1 5 5 16,2-5 0-16,-2 6 0 0,4 0 2 0,2-4-1 16,-4 8-1-16,4-2 1 0,-1 1-1 0,2 3-4 15,-1-3-3-15,2 5 2 0,1-1-2 0,3 4 3 16,-3-1-3-16,4 1 3 0,0 1-1 0,1 3 2 15,-2 2 3-15,4 0-5 0,-3 5-6 0,1-1 8 16,-1 1-3-16,4 4 2 0,-3 1-5 0,3-2 2 16,-3 4 1-16,2 4 2 0,-2-1 1 15,3 0-4-15,-3 5 39 0,6 3-49 0,-5-2 49 16,3 6-51-16,-2 1 5 0,-3 1 0 16,4 6 6-16,-2 0-3 0,-2 3 16 0,-1 0-3 15,-3 2-11-15,0 0-2 0,-1 3 20 0,1-2-17 16,-6 5 17-16,4 1 0 0,-4 1-4 0,-1 1-16 15,-3 2 16-15,2-1-18 0,-3 1 18 0,0 2-24 16,-3 2 4-16,2-1 7 0,-5 3 14 0,2 1-13 16,2-1 12-16,-4 4-14 0,0-1 16 0,-2 1-1 15,4-1-3-15,-4 2 0 0,0 1-27 0,1-3 27 16,-1 3-14-16,-1 0-1 0,1-1-1 0,-1 2 2 16,-2 3 2-16,2 1 0 0,-2-2 8 0,1 1 4 15,-3-1-11-15,2 1 11 0,1-3 9 16,-2 3-6-16,1-1-2 0,-1 0-19 15,-1 2 17-15,3-1-18 0,-3 0 18 0,0 10-13 16,-2 1 12-16,3-1-20 0,-2 0 19 0,-1 1-12 16,-1 0 18-16,0-1-1 0,-1 6-20 0,-1-4 14 15,1 1-15-15,-3 5 1 0,2-3 3 0,1-2-1 16,-1 2 9-16,0-1-6 0,-2-3 3 0,3 0-3 16,3-3 23-16,-3-1-19 0,4-9 11 0,0 1-20 15,1 1 6-15,-1-2 5 0,1-1 8 0,0-1 13 16,3 1-14-16,1-6 3 0,0 2-8 15,1-2-1-15,3-2-5 0,-2-1 6 0,2-1 2 16,1-7 5-16,-1 1-13 0,3-2 18 0,-1 0-1 16,0-4-12-16,2 4-9 0,-3-4-3 0,4-4 3 15,-1 4 1-15,-1-2 1 0,0-7 1 0,-1 2 0 16,2-1 0-16,-2-1 2 0,-1-1 5 0,2-1-2 16,-1 1-6-16,-2-4 2 0,2 0-1 0,2-3-4 15,-3 3 4-15,0-1 4 0,-1-3 0 0,5 1 1 16,-4 1-2-16,0-2-1 0,-1-3 2 0,4 3-1 15,-2-2-1-15,-1 1-1 0,2-4 0 16,-1 3 2-16,-1-3 2 0,5 1-5 0,-2 0 1 16,1-4 50-16,2 2-59 0,0 0 56 0,-1-1-65 15,4-4 55-15,-4 2-59 0,3-1 47 16,4 0-49-16,-2-4 60 0,3 0-58 0,2-2 48 16,-2 1-50-16,5-3 52 0,0-2-53 0,-1 2 52 15,5-7-51-15,-3 4 48 0,0-4-55 0,-1-2 39 16,2 2-51-16,-5-1 8 0,4-3 4 0,-7 0 6 15,2 2 4-15,-2 0 13 0,-2 1-6 0,0-2 4 16,-2 1 1-16,0-2 26 0,0 1-29 0,-3 3 2 16,1-3 4-16,0 1 9 0,-2 0-2 0,-3 3-1 15,3-1 1-15,-1-1-1 0,-2-1 0 0,-1 3 2 16,4-1 1-16,-4 0 0 0,2 2-1 0,-2-2-1 16,1 1 1-16,0 5-2 0,-2-5 0 15,0 5-12-15,1-4-3 0,-1 6-11 0,-1-5-1 16,1 3 1-16,-2 2-17 0,3-2 14 0,-2 0-19 15,-3 7 3-15,2-8-7 0,-2 8 7 0,5-9 6 16,-5 9 8-16,4-5 4 0,-4 5 0 0,3-6 2 16,-3 6-1-16,0 0-8 0,0 0 12 0,4-7-15 15,-4 7 9-15,0 0-29 0,0 0-11 0,0 0-56 16,0 0-22-16,0 0-89 0,-3-5 77 0</inkml:trace>
  <inkml:trace contextRef="#ctx0" brushRef="#br0" timeOffset="194758.46">19961 11851 95 0,'-8'3'154'0,"8"-3"-32"0,0 0-27 16,0 0-18-16,-8 4 5 0,8-4-24 0,0 0 18 15,-6 4-14-15,6-4 14 0,0 0-1 0,-1 9 12 16,1-9 17-16,0 0-15 0,-4 8 21 16,4-8-35-16,-1 6-6 0,1-6 36 0,-3 6-46 15,3-6 0-15,0 0-4 0,-4 9-5 0,4-9-5 16,0 7-5-16,0-7-9 0,0 0-7 0,-1 7-3 15,1-7-4-15,0 0-3 0,0 0-4 16,-1 6-1-16,1-6-4 0,0 0-3 0,0 0 1 16,0 0 5-16,0 0-2 0,0 0-5 0,6 5-3 15,-6-5 0-15,0 0 3 0,9-1 2 0,-9 1-1 16,10-5 4-16,-10 5-2 0,13-3-4 16,-13 3 0-16,15-2-1 0,-15 2 0 0,17-4 1 15,-6 1 1-15,0 2-1 0,0 0 1 0,1 0-1 16,-12 1-6-16,23-3-3 0,-12 2 4 0,-11 1-9 15,24-1-1-15,-24 1-5 0,21 0 5 0,-21 0-5 16,19 0 8-16,-19 0 0 0,17 1 6 0,-17-1 2 16,15 1 3-16,-15-1 1 0,14 5-1 0,-14-5 0 15,10 2 3-15,-2 1 6 0,-8-3 3 0,9 6 7 16,-9-6 7-16,11 10 2 0,-8-4 5 0,1-2 4 16,-2 4 2-16,1 0 18 0,-2 4-12 0,3-3 2 15,-3 5-2-15,2-2-2 0,-2 1 4 0,2 3 0 16,-2 1 7-16,-1 0-9 0,5-1 5 15,-4 1-13-15,2 0-4 0,-2 1-11 0,3-1 9 16,-1-1-13-16,-1 0-5 0,1 1-2 0,-1-3-6 16,1 0-2-16,-2-1-4 0,3 1-16 0,1-3-17 15,-4-2-18-15,3 0-18 0,-1 1-16 0,-1-4-20 16,1 2-24-16,-3-8-21 0,5 8-24 0,-5-8-23 16,4 7-44-16,-4-7-228 0,0 0 45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18:18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17686 8033 76 0,'-3'-9'265'0,"2"1"-68"0,-3-3-16 0,4 4-19 0,-1-4 20 16,1 1-37-16,-1 0-20 0,-1 1-15 15,2-2-14-15,0 0-9 0,0-1-16 0,0 1-7 16,0-1-6-16,0-1-9 0,2 0-12 0,-1 0-3 16,0-3 9-16,-1-1-14 0,4 0 8 0,-3 0-15 15,2-1 10-15,-2-1-2 0,3-3-7 16,1 1-6-16,-1-2-1 0,-3-2-18 0,4 0 11 16,-2 4-7-16,-2-3-4 0,4-2 5 0,-2 2 0 15,1 2-2-15,1-2-4 0,0 1 8 0,-1 0 5 16,1 3-5-16,-1-1-2 0,-2 3 16 0,7-4 5 15,-1 2 3-15,-2-1 6 0,3-1-5 0,4 2 2 16,-3 1-10-16,2 0 0 0,-1 1-3 0,3 0-3 16,0 3 10-16,2-2-8 0,-1 1-9 15,0 0-5-15,2 3 1 0,0 2-1 0,-1 0-1 16,1 3-2-16,-2-1-3 0,-1 2 8 0,3 4-6 16,-3 0 3-16,-3-1 9 0,5 5-8 0,-2 2 1 15,0 0-2-15,0 3 5 0,0 1-3 0,2 3 1 16,0 5 1-16,-1-2 1 0,-1 4-2 15,4 2 1-15,-4 5 6 0,4-1 1 0,-4 2-2 16,5 6-10-16,-2-1 2 0,1 1-2 0,-3 3 6 16,2-1-3-16,-3 0 0 0,1 2 8 0,-2 0-10 15,1 0 7-15,-4 1 2 0,3 2 8 16,-3-1-6-16,2 0 3 0,-2 2 2 0,0-2 2 16,-2 1 6-16,0 0 2 0,-1-3-2 0,-2-1 7 15,2-2-1-15,-2 4-4 0,0-2 1 0,0 3-5 16,0-2-13-16,0 4 21 0,0 2-35 0,-1 2 2 15,1 0 13-15,-1 0-12 0,-1 0 10 0,-2 2-11 16,4-1 9-16,-4 0-2 0,3 1-1 0,-4 0-1 16,3-7 11-16,-2 7-23 0,-1 1 13 0,1-3-14 15,-1-5 14-15,0 2-12 0,3 0 6 0,-2 6 2 16,-1-8 0-16,0 7 15 0,-1 3-17 0,-2-1 13 16,3 2 0-16,-1 2-9 0,-3-2 1 0,0 2 1 15,2 2 0-15,-3-1 1 0,0-2-2 0,-2 3-1 16,3 2-6-16,-1-3 18 0,-1 0-2 0,-2-1-6 15,3 1 11-15,-1 3-11 0,-1-2 14 16,2 1-4-16,0-4-1 0,0 3-4 16,0 0 0-16,1-2-3 0,0 1-2 0,-1-1-1 15,0 3-11-15,1-3 14 0,0-1-13 0,-1 1 1 16,4 1 15-16,-3-3-14 0,0 2 13 0,3 0-1 16,-2-4-7-16,2 4 3 0,0-1 0 0,1-3-5 15,0 2 1-15,1-6-2 0,0 4 3 0,2-4-3 16,1-1 2-16,0 0-4 0,-2-6-12 0,3-1 15 15,-1 1-14-15,5 4 16 0,-4-3-12 0,0-4 10 16,-1 0-13-16,4-2 10 0,-1 3-5 0,0-2-3 16,-1 2 0-16,1-2-3 0,-1 1 1 15,0 1 1-15,1-1 4 0,-3-1 1 0,2 2 2 0,-1 1-1 16,-1-1 6-16,2 1-5 0,1-2 2 16,-2 2 2-16,-1 0 1 0,1-2 0 0,-1 0-8 15,2-2 8-15,-1 3-3 0,0-3 18 0,-1-1-28 16,1 4 17-16,-1 0 2 0,4-2-2 0,-3-1 10 15,-1 3 8-15,-2-2 52 0,3 2-52 0,-1-4 53 16,0 5-58-16,2-2 58 0,-2 1-51 0,1-2 66 16,-1 3-49-16,1-1 64 0,-1-1-62 0,2-4 44 15,-2 3-59-15,3-3 5 0,-1 2-3 0,-1-3-2 16,4-1-7-16,-4 3-3 0,4-4 0 0,0 1 0 16,0 0 0-16,0-2-5 0,0 2 1 15,0-2-6-15,1 0-2 0,-1 1 46 0,5-4-56 16,-4 1 46-16,1-3-56 0,1 5 49 0,1-4-55 15,-4 0 54-15,5-2-58 0,-1 3 52 0,2-1-55 16,-3-3 54-16,2 1-56 0,-1 1 54 0,-2-1-54 16,7 0 57-16,-4 1-60 0,3-1 57 0,-4-1-49 15,2-1 48-15,-2 2-49 0,2-2 45 0,-2 0-55 16,3 2 57-16,0-2-61 0,-1-1 58 0,-2-2-61 16,1 2 54-16,0-2-53 0,-1 2 52 0,2-1-51 15,-2-3 45-15,1 5-49 0,-1-4 55 0,2 0-55 16,-2 0 55-16,2 0-54 0,-2-1 9 15,1-1 5-15,1 0 8 0,-2-3 0 16,2 1 4-16,-2 0 2 0,5-1 1 0,-4-3 2 16,4 2 4-16,-1-2 5 0,-1-1 0 0,3 1 1 15,-1-2 40-15,0-1-52 0,0 0 45 0,4-1-54 16,-3 0 50-16,-1-1-61 0,0-1 49 0,0-1-68 16,-2 1 52-16,3-3-52 0,-2-1 53 0,-2 0-54 15,2-1 53-15,-2-2-50 0,-2-1 56 0,4-2-52 16,-6 1 59-16,-2-3-53 0,5-1 58 0,-5 0-49 15,3-1 52-15,-5-2-52 0,2 0 53 0,-5 2-50 16,3-2 54-16,-5-1-52 0,4 1 57 0,-3-1-58 16,-2-2 53-16,-1 2-53 0,3 0 55 15,-3 0-54-15,-3-1 55 0,3 0-53 0,0 1 53 16,-2-1-52-16,0 3 53 0,-1-3-51 0,0 2 50 16,1-1-54-16,-2 1 5 0,1 2 3 0,-1-1 2 15,3 0 7-15,-3 2 0 0,3-2 4 0,-2 0 1 16,2 4 2-16,0-1 0 0,-3-1-6 0,3 3 6 15,-2-1 0-15,3-1 0 0,-1 3 8 0,1-2-8 16,-1 1-7-16,-1 0-8 0,1-1-10 0,1 4-5 16,-1-5 4-16,-2 6 39 0,3-3-60 0,0 5 39 15,-1-3-69-15,1 0-13 0,0 8-5 0,-1-11-25 16,1 11-11-16,-2-11-8 0,2 11-7 16,-1-9-6-16,1 9-33 0,-1-8-34 0,1 8-15 15,-3-5-49-15,3 5-127 0,-2-5 129 0</inkml:trace>
  <inkml:trace contextRef="#ctx0" brushRef="#br0" timeOffset="2201.03">19517 7739 10 0,'0'0'291'16,"0"0"-79"-16,-11-1-43 0,11 1-25 0,-8-3-4 16,8 3 0-16,-8-3-4 0,8 3-22 0,-7-8-7 15,2 2 7-15,1 3-37 0,0-2 4 16,0-4-34-16,0 2 10 0,2-3-31 0,-1 2 14 16,-1-3-22-16,0 1 19 0,-2-3-27 0,5-2 5 15,-3 3-7-15,3-4-1 0,-2-1-2 0,1 0-4 16,2-1 4-16,-2 0-4 0,1 0-3 15,1-1 4-15,1 1-5 0,1-3 0 0,-1 2 5 16,0-1-4-16,3-3 2 0,0-2 2 0,1 4-1 16,1-3-1-16,1 3-3 0,-1 0 40 0,3-7-46 15,4 3-2-15,-3 2 7 0,4-3 0 0,-1 3 1 16,1 0 1-16,3 2 3 0,-2-1-6 16,3 0 2-16,0 3 6 0,-2 0-1 0,1 2-8 0,-2 4 3 15,2-3 3-15,-2 2-1 0,2 2 3 16,-2 0-4-16,3 1-1 0,-1 2 3 0,-1 0-2 15,3 1 3-15,-2 3-11 0,1-1 5 0,-1 1 9 16,3 4-6-16,-2-2 1 0,1 3-1 0,3 0 0 16,-3 3 0-16,4 2-1 0,-1 2 7 15,1-1-4-15,-3 6-7 0,3 0 9 0,0 3-1 16,1 2 2-16,-2 1 0 0,1 6-1 0,3 3 0 16,-2-1 4-16,-2 5 2 0,-2-3-4 0,2 5-3 15,-3 1 2-15,0 1 9 0,0 2 3 0,-2-2 5 16,1 7 5-16,-3-2 14 0,2 1-12 0,-3 1 2 15,0 2-1-15,-1 1-11 0,-3 0-3 16,4 2 0-16,-2-1 1 0,-1 4 7 0,-2-3-3 16,1 1-1-16,-2 4 2 0,-2-5 0 0,2 4 1 15,-3-1 3-15,-1 1 10 0,-3 3 15 0,-1 0-6 16,0 2-8-16,0-1 11 0,-2 3 2 0,-2 10-2 16,0-4-2-16,-4 1-5 0,2 1-2 15,-2-2-17-15,1 4 8 0,-1 1-10 0,-1-3 6 16,-1 3-3-16,1-4-10 0,0 3 0 0,-4-4-5 15,4 4-2-15,0-1 11 0,-2-2 5 0,2 1 6 16,0-2-11-16,1-2 6 0,-1-9-10 0,4 0 10 16,0 1-7-16,0-5 25 0,-3 2-36 15,6-1 13-15,-2 0-13 0,0 0 13 0,0 2-1 16,0 1 2-16,2-1-7 0,-3 0 4 0,1 4-8 16,0-1 17-16,-1-2-15 0,0 3 6 0,-2-2 0 15,3 0 16-15,-2-1-14 0,4 1 9 0,-5-2-2 16,5-1-4-16,-2-2-3 0,0 4-2 0,0-4-3 15,-1-2 27-15,1 4-24 0,2-4 4 0,-1 1-8 16,-1 1 18-16,2-3-15 0,-1-2 17 0,-1 2-18 16,3-2 13-16,-2-2-22 0,2-4 17 0,0 0-4 15,-3-2-3-15,4 2-2 0,-1-4-4 0,2 3 1 16,-1 0-3-16,0-2-1 0,4 0-3 0,-2 1 1 16,0-1 0-16,0 0 14 0,1-1-14 15,-2 1 2-15,2 0 1 0,-1-1-7 0,2 1-14 16,-1-3 19-16,-1 2-15 0,2-1 17 0,1-1-15 15,-1-1 16-15,0 3-2 0,0-2-1 0,-2-3 5 16,3 4-7-16,-1-4 1 0,2 0-4 0,-2 3 0 16,0-7 52-16,1 7-63 0,-1-7 52 0,3 3-57 15,-5-2 51-15,7 3-55 0,-4-4 52 0,0-2-54 16,0 1 54-16,-1 2-57 0,4-4 53 16,-3 0-52-16,1 0 56 0,-2 1-44 0,4 0 44 15,-1-1-58-15,0-1 7 0,-1-2-1 0,2 1 3 16,-3-2 2-16,5-1 1 0,-2 2 4 15,0-5 0-15,-2 2 1 0,4-4 3 0,-1 4 4 16,0-4-3-16,1-2-1 0,2 3 1 0,-2-2-4 16,3 0 0-16,0-1 0 0,1 0 4 0,-3-1-2 15,6-1 0-15,-3-2-1 0,2 3 7 0,0-3 1 16,-1 2 1-16,2-2-2 0,-1-2-1 0,1 4 2 16,1-5 0-16,-3 0 2 0,3 2 1 0,-1-3-1 15,1 2-1-15,-2-1-6 0,1-2-5 0,-3 1-3 16,1 0 6-16,-2-2-3 0,4 0 1 0,-3 0 2 15,0 0 2-15,0-2 5 0,0 2-1 0,0-1 2 16,-1 0-1-16,-2 0-3 0,2 0-1 0,1-4 1 16,-4 4 2-16,3-1 0 0,-3 0 0 0,2-1 0 15,-1 0-1-15,-2 0-1 0,3-3 1 16,-2 3 1-16,0-2-2 0,-1 1 1 0,1-4-1 16,-1 2 2-16,0-4 1 0,1 3 1 0,-1-4 0 15,-1 3 45-15,0-4-58 0,1 3 52 0,-3-4-57 16,-1 3 53-16,3-4-57 0,-3 0 54 0,1 0-56 15,-2 3 54-15,3-5-53 0,-2 0 51 0,-1-1-54 16,-2 1 49-16,2 1-59 0,0-1 53 0,-2-1-58 16,1 0 52-16,-1 0-52 0,0 0 53 0,0 1-52 15,-2-1 56-15,3 0-54 0,-2 3 58 0,-1-3-56 16,0 1 55-16,3-1-50 0,-2 1 57 16,0-1-59-16,1 3 12 0,-1 1-4 0,0-1 3 15,-1-1 5-15,0 3 7 0,0-2 2 0,0 0 0 16,3 3 1-16,-1 0 0 0,-2-3 0 0,1 3 1 15,-1 1-8-15,2-1-2 0,-1 0-8 0,0-1-7 16,-1 4-3-16,0-3 15 0,0 5-10 0,3-5 11 16,-3 2-11-16,1 0 5 0,-1 1-6 0,1-1 8 15,1 1-4-15,-1-1 9 0,-1 1-4 16,1 2 8-16,-1-3-3 0,0 1 3 0,3 2-5 16,-3-2-4-16,0 8-5 0,2-11-6 0,-2 11-1 15,2-10-5-15,-2 10 1 0,0-9 9 0,0 9 0 16,1-8-4-16,-1 8-2 0,0 0-3 15,0-8-15-15,0 8 4 0,0 0-32 0,0 0-6 16,0 0-6-16,-1-7-1 0,1 7-9 0,0 0-12 16,0 0-14-16,0 0-15 0,0 0-14 0,0 0-19 15,0 0-3-15,-8 4-108 0,8-4 254 0</inkml:trace>
  <inkml:trace contextRef="#ctx0" brushRef="#br0" timeOffset="2617.23">21239 12179 30 0,'0'0'50'0,"0"0"-3"0,0 0-3 0,-5 7-6 15,5-7-1-15,0 0-1 0,-3 5 0 0,3-5-1 16,-2 6-12-16,2-6-4 0,-2 6-6 0,2-6-2 16,-2 6 5-16,2-6-7 0,0 0 1 15,-3 8 0-15,3-8 4 0,0 0 6 0,-1 9 3 16,1-9-3-16,0 0 1 0,-3 6 8 0,3-6-4 16,0 0 1-16,0 6-4 0,0-6-3 0,0 0 4 15,0 0-5-15,-1 8 1 0,1-8 6 0,0 0 3 16,0 0 6-16,0 0-16 0,0 0 16 0,0 0 7 15,0 7 7-15,0-7-6 0,0 0-6 0,0 0 0 16,0 0 1-16,0 0 4 0,0 0 2 0,0 0-4 16,0 0-1-16,0 0-6 0,0 0-4 0,0 0-5 15,5-4-4-15,-5 4-1 0,5-6-1 0,-5 6 28 16,4-8-40-16,-4 8 1 0,3-7-1 16,0-1 0-16,-3 8-4 0,4-9 0 15,-4 9 4-15,3-13 6 0,-1 6-3 0,0-1-1 16,-2 8-4-16,2-14 2 0,-2 7 4 0,3 0-3 15,-2 0-1-15,0-1-4 0,-1 8 10 0,2-15-8 16,-1 10-3-16,-1-3 1 0,1 1-2 0,-1 7 1 16,0-10 0-16,3 3 0 0,-3 7-1 0,1-10-7 15,-1 10-6-15,0-10-11 0,0 10-5 0,0-8-6 16,0 8-2-16,0-8-4 0,0 8-1 0,0-6-9 16,0 6-22-16,0 0 10 0,-1-9-19 0,1 9-29 15,0 0-10-15,-3-7-136 0,3 7 81 0</inkml:trace>
  <inkml:trace contextRef="#ctx0" brushRef="#br0" timeOffset="3065.66">21165 12051 193 0,'0'0'177'16,"0"0"-30"-16,-8 4-8 0,8-4-15 0,0 0-12 15,0 0-6-15,0 0-6 0,0 0-9 0,-8 5-16 16,8-5-21-16,0 0-8 0,0 0-4 0,0 0-3 15,0 0 3-15,0 0 0 0,0 0 2 0,0 0-1 16,0 0-1-16,0 0-1 0,0 0-1 0,0 0-2 16,3-6-5-16,-3 6-4 0,0 0-5 15,6-6-4-15,-6 6-5 0,7-3-4 16,-7 3 2-16,7-5-2 0,-7 5-4 0,8-9-12 16,-8 9 6-16,9-6-3 0,-5 1 6 0,-4 5-1 15,9-9-2-15,-3 6 0 0,-2-3-3 0,1 1 1 16,-1-1 1-16,0 2-2 0,0-1-2 0,-4 5 3 15,8-9 1-15,-8 9 1 0,7-7-1 0,-7 7 5 16,5-9-4-16,-5 9 1 0,5-5 43 0,-5 5-38 16,0 0 21-16,5-6 4 0,-5 6 10 0,0 0 5 15,0 0 23-15,8-4-6 0,-8 4-18 16,0 0-8-16,0 0-3 0,5 6-12 0,-5-6-1 16,4 8-6-16,-2-1 3 0,0 0 0 0,0 1-6 15,1 2 8-15,-2-1-3 0,2 2-3 0,-1 0-2 16,1 0-3-16,0 2-8 0,0 1 4 0,-2-3-10 15,3 5 1-15,-1-4-14 0,-2-1-34 0,0 2-13 16,3-2-31-16,-1-1-41 0,-2 1-29 0,2-1-20 16,-1 0-40-16,-2-2-44 0,5 2-167 0,-2-3 94 15</inkml:trace>
  <inkml:trace contextRef="#ctx0" brushRef="#br0" timeOffset="5830.94">21152 7875 182 0,'0'0'230'15,"0"0"-53"-15,0 0-35 0,0 0-14 0,0 0-10 16,-8-3-12-16,8 3-16 0,-5-7-18 0,5 7-17 15,-1-10-11-15,-2 2-8 0,3 2-11 16,0-5 0-16,0 3-6 0,0-5-2 0,0 2-4 16,0 0 0-16,3-1-3 0,-3 0-5 0,1 1 27 15,-1-3-35-15,0 2 17 0,0 0-17 0,4-3-2 16,-4 0 4-16,1 3-1 0,-1-2 1 0,0-4 1 16,0 4-2-16,1 0 3 0,-1 0-1 0,0-2-5 15,0 0 3-15,0-1 4 0,0 0-5 0,0 0 13 16,2-1-11-16,-1-1 10 0,0 1-13 15,2-1 12-15,-2-1-12 0,2 2 11 0,-1-5-15 16,2 0 15-16,0 1-16 0,0 1 15 0,1-4-9 16,0 4 6-16,0 0-6 0,0-1 7 15,2 3-8-15,-1-1 10 0,0-2-12 0,2 0 2 16,-3 3 1-16,4-3 1 0,0 3 0 0,-1-1 3 16,1 0 1-16,2 1-4 0,-1-1 9 0,1 2-7 15,1-2 14-15,0 1-19 0,-2 1 8 0,8-4-21 16,-4 3 25-16,4 0-8 0,-4 2 7 0,1 1 0 15,4-1-3-15,-2 2 0 0,0 2 8 0,-1-1-12 16,2 0-4-16,0 5 2 0,1-3 5 0,0 4-6 16,-2-1-2-16,1 4-1 0,-1 1 2 15,0 2 3-15,0 1-1 0,2 2-5 0,0 1-4 0,2 2 12 16,1 4-9-16,-1 3 11 0,5 1-7 16,-2 4 1-16,4 5 4 0,-1 2-5 15,1 0 4-15,-1 3 5 0,1 3-2 0,-1 2 11 16,1 1-11-16,-2 2 7 0,2 0-8 0,1 9 10 15,-2-6-11-15,1 6 10 0,-2-3-16 0,-3 0 17 16,1 5-16-16,4 3 16 0,-6-8-9 0,2 8 4 16,-2 1 1-16,-2 3 2 0,1-2 2 0,-6 2 19 15,4 3-20-15,-6 2 26 0,2 2-28 0,-3 0 37 16,-1 5-28-16,-2-2-1 0,-1 5 1 0,0 0 29 16,-1 4-29-16,-3 1 5 0,-1 1 8 0,-1 1 2 15,1-2-4-15,-2 3 2 0,-1 0 2 16,0-2 8-16,0 0-21 0,0 0 16 0,0 0-13 15,3-3 5-15,-3 1 15 0,0 1-24 16,1-1 1-16,-1 4 6 0,0-3-11 0,1-1-4 16,-1 0 9-16,2-1-11 0,-2 2 10 0,1-1-5 15,-1 0-8-15,1 1-1 0,-1 2-3 0,0 0 9 16,0 0-2-16,0 0 4 0,3 0-6 0,-3-1-4 16,0-13 9-16,2 10-2 0,-2-1-5 0,0-9 0 15,0 0-3-15,0 0 0 0,0-1-4 0,0-1 0 16,0 1 3-16,0 2 7 0,1-3 25 15,-1 1-40-15,3-2-4 0,-2-2 8 0,2 0 4 16,-2-3-3-16,3-1 1 0,-3 0-5 0,3-4 2 16,1 1-6-16,-1-2 3 0,2-1 13 0,-2-2-11 15,4-2-2-15,-3 1 1 0,0-1 0 0,4-1-1 16,-3 0 1-16,2 0 0 0,-3-6 0 16,2-1 1-16,-1 0 0 0,-1 2 6 0,0-3 3 15,2 1-4-15,-2-3-5 0,2 3 6 0,-3-3-10 16,3-1 6-16,-1 4-6 0,-1-4 6 0,3 2 3 15,-3-2 5-15,0 0-8 0,0 1-1 0,2-2 58 16,-2 3-71-16,2-4 62 0,-2 2-64 16,2-2 58-16,-1 2-65 0,-2-4 60 0,4 5-58 0,-3-6 58 15,0 0-70-15,0 2 1 0,0-1 7 16,0-2 11-16,0-1-3 0,3 2 0 0,-3-1 5 16,2-1 2-16,-2-2 3 0,1 0 8 0,-1 0-2 15,0-3-5-15,-1 0 5 0,1-1 2 0,-1-2 11 16,1 0-13-16,-1 0 11 0,0 0-12 0,0-1 2 15,-2-1 2-15,2-3 1 0,-1 0 2 16,-1 0 2-16,2 0-12 0,1-1 5 0,-1 0 1 16,-3-2 2-16,4 3-2 0,-1-2 2 0,0 1 0 15,0-2 0-15,-3 1 1 0,5 0 3 0,-2 0-3 16,0-3-2-16,0 4-3 0,0-2 3 0,0-3 2 16,0 5 0-16,-2-2-2 0,-2-6 1 0,9 8 2 15,-5-1-3-15,-4-7 0 0,6 9 8 16,-6-9-10-16,8 9-3 0,-8-9 2 0,9 7 1 15,-9-7 4-15,6 4-2 0,-6-4-1 0,9 8 2 16,-9-8-1-16,9 3-2 0,-9-3 5 0,9 4 2 16,-9-4-10-16,0 0 1 0,14 1 7 0,-14-1 0 15,0 0 0-15,17-1 2 0,-17 1 0 16,11-4 2-16,-11 4-2 0,13-6 4 0,-4 0-3 16,-1 3-10-16,-2-3 10 0,2-2 1 0,-1 3 2 15,2-2-6-15,0-3 4 0,-1-2-1 0,2 2-5 16,-2-3 3-16,1 2-2 0,0-3 5 15,-2 0-4-15,0-2-12 0,-1-1 17 0,4 1 45 16,-6-1-62-16,4-3 51 0,-3 1-58 0,0-4 58 16,-1 1-60-16,1 1 55 0,-1-1-61 0,-2-1 64 15,1-1-62-15,-2 2 54 0,3 0-65 0,-1-1 67 16,-2 1-60-16,2-5 58 0,-2 6-57 0,0-2 3 16,-1 2 13-16,3-1-3 0,-3-2-1 0,2 4 7 15,-1 0-1-15,-1-1 4 0,3 1 3 0,-2-3-1 16,2 0 12-16,-2-1-12 0,2 1 6 15,-1 1-3-15,-2-3-14 0,3-1-10 16,-1 4-4-16,1-2-9 0,-2-3-6 0,-1 4-10 16,4-2-18-16,-4 0-1 0,4 0-26 0,-4 3-19 0,0 0-16 15,0 2-50-15,1-1-26 0,-1-1-136 16,0 3 197-16</inkml:trace>
  <inkml:trace contextRef="#ctx0" brushRef="#br0" timeOffset="8530.32">23047 7314 95 0,'0'0'363'0,"-1"-11"-89"0,1 11-84 16,-3-7-21-16,2-1-49 0,-3 2 14 0,4 1-53 15,0-4 15-15,0 1-47 0,0-6 16 0,0 2-38 16,0 0 22-16,3-4-39 0,1-2-2 0,-2-2 0 16,6 0-1-16,-2-5-2 0,-1 2-4 0,4-2 3 15,1-3 1-15,-1 3-1 0,0-2-11 0,4 0 10 16,-3 3 27-16,2-1-31 0,-1 0 35 15,2 2-41-15,-4 3 30 0,4 2-38 0,-2-2 40 16,2 3-37-16,-1 2 34 0,-1 0-36 0,4 4 33 16,0-3-36-16,0 4 39 0,0 2-42 15,2 2 32-15,-2 4-31 0,6 1 33 0,0 4-30 16,1 2 32-16,6 6-31 0,4 6-2 0,-1 5 7 16,-2 2 34-16,2 7-33 0,5 6 4 0,-2 4-3 15,-1 0 8-15,-1 8-6 0,-2 0 5 0,-1 4 1 16,-3 2 0-16,-1 2-1 0,-2 3 3 0,-2 0 23 15,-5 5-22-15,1-1-5 0,-7 4 3 0,2 1 1 16,-5 3-3-16,-2-1 3 0,-1 4-4 16,-4-1 6-16,-1 0-1 0,0 3 20 0,-3 0-18 0,-3 1 25 15,1-1-26-15,1 1 10 0,0-1 3 16,-2 1 11-16,1-1 11 0,0 0-3 0,-1-1 10 16,1 1 5-16,2-1-3 0,-1 1-6 15,1-1 6-15,-1-2 7 0,1 3-14 0,4-5-1 16,-1 0-15-16,1-1 8 0,1-3-7 0,-1 1 0 15,4-5-8-15,1 2-7 0,-1-8 1 0,0-2 2 16,0 1-7-16,1 7 9 0,0-9-13 0,0 10 2 16,0-1-7-16,0-7 10 0,-1-1-6 0,0 10 6 15,1 0-4-15,-2-9 14 0,-1-1 7 16,3 0 14-16,-4 1-10 0,2 1 8 0,-2-1 1 0,-1 3 3 16,0-3 10-16,3 1 1 0,-3-2-4 15,1 1-4-15,0-2-1 0,1-2-15 0,-1 1 5 16,0-2-12-16,3 0 0 0,-1-2-13 0,-1-2 28 15,2-2-24-15,1-1-3 0,-1-3-3 0,0 2-6 16,1-2 0-16,0-6-3 0,0 5 3 0,-1-6 0 16,2-1-2-16,-1 1 1 0,1 0 4 0,-1 0-6 15,0 0 1-15,0-1 17 0,1 2-21 0,-1-5 1 16,-1 4 0-16,3-4-7 0,-1 1 14 0,0 0-3 16,-2-2 0-16,3-1 0 0,-2 2 48 0,0-4-59 15,0 0 52-15,0-2-56 0,0 0 51 0,2 4-58 16,-1 0 64-16,-1 0-21 0,4 0 53 0,-1 1-72 15,1 0 52-15,0-2-65 0,1 3 45 0,0-1-73 16,3-2 46-16,0 1-58 16,-2-1 45-16,3-2-73 0,0 1 47 0,0-1-59 15,2 1 54-15,0-3-55 0,0-2 3 0,0 0 1 16,0-1 13-16,0 0 19 0,-2-1 5 0,0-5 4 16,2 2 10-16,-4-1 6 0,4-1 5 0,-2 0 7 15,-3-4 0-15,1 2-2 0,-1-2 0 0,-2-1 3 16,0-2 1-16,3 0 0 0,-5-4 3 0,2 3 2 15,-1-3 3-15,1-1 0 0,-9-3 5 0,13 4 3 16,-13-4-5-16,15 2 5 0,-15-2 4 16,14-2-1-16,-6-1 1 0,1 0 0 0,0-1 4 15,0-4 6-15,2 2 1 0,-1-4 0 0,1 2-4 16,0-5-5-16,-1 2-3 0,3-5 4 0,1 0-4 16,-2-1 62-16,0-1-75 0,-3 1 37 0,3-3-40 15,-1 1 55-15,3-2-59 0,-1-2 55 0,-3 2-60 16,-1 0 58-16,4-4-63 0,-5 4 61 0,1 0-64 15,-3-2 60-15,3 1-61 0,-4-3 6 0,0 3 7 16,2 0 7-16,-3-2-3 0,-2 1 4 0,4 0 1 16,-2 2-1-16,-1-1-2 0,-2-1 3 0,2 0-9 15,-2 2-7-15,0-2-18 0,-1 1-13 0,0-3-8 16,0 0-4-16,0 0-3 0,-1 0 1 0,0-2 5 16,-2 4 3-16,2-1 13 0,-3-2-6 15,3 4 8-15,-1-2-8 0,1 3 1 0,-1 3 0 16,-1-2-11-16,3 1-5 0,-1 2-12 0,-2 0-1 15,2 1-38-15,0-1-7 0,-2 3-171 0,3 2 239 16</inkml:trace>
  <inkml:trace contextRef="#ctx0" brushRef="#br0" timeOffset="15961.67">3628 4578 156 0,'-8'-9'229'0,"3"0"-35"0,-1 0-23 0,-1 1-19 15,2-2 0-15,0-1 5 0,-4 0 0 16,4-1-24-16,-1 1 20 0,-1-1-20 0,2 1-15 16,-4-1-24-16,4 1-13 0,1 1-5 0,-1 0-9 15,0 2-22-15,1-1-3 0,-1 3-12 0,0-2-7 16,1 2-6-16,4 6-5 0,-4-9-7 0,4 9-5 16,-5-7-5-16,5 7-8 0,-5-6-8 0,5 6-4 15,0 0-1-15,0 0 2 0,-6 6 15 0,8 6-2 16,-2 3-27-16,4 8 37 0,1 10-18 0,0 10 27 15,4 2-28-15,3 7 35 0,-1 12-5 0,2 1-1 16,1 2-28-16,0 0 34 16,0 3-31-16,3-1 37 0,1 1-34 0,-3 3 6 15,2 0 36-15,2 4-29 0,-4-3 23 0,4 2-36 16,-3-1 32-16,0 0-29 0,2-1 3 0,-1 1-39 16,-2-1 55-16,-1 1-1 0,0-3-3 0,0-3-3 15,-2 0 4-15,-2-1-3 0,-1-3 1 0,-1-5-4 16,-2-7 13-16,-1-2-13 0,-1-3 11 0,2-1-55 15,-2-2 55-15,0-2-45 0,-3-9 60 0,3-1-60 16,-4-6 54-16,4-1-54 0,-4-4 30 0,3-3-66 16,-2 0 13-16,0-2-36 0,-1-5-5 0,0 0-23 15,0 0-27-15,0-3-52 0,0 1-238 0,0-10 93 16</inkml:trace>
  <inkml:trace contextRef="#ctx0" brushRef="#br0" timeOffset="17645.33">3393 4138 54 0,'0'0'51'0,"4"-3"15"0,-4 3-29 0,11-8 23 15,-2 3-27-15,4 1 33 0,2-5-13 0,7 1 30 16,2-3-24-16,7 1 18 0,6-4-20 0,1 0 17 16,2 0-14-16,1 0 29 0,2-3-21 0,3 0 20 15,0-1-34-15,9-4-6 0,0 1-5 0,0-1-4 16,0 1-11-16,0 1-7 0,0 0-6 0,-1 0 15 16,-1-1-20-16,2 0 14 0,3 0-23 0,-3 1 16 15,1 0-22-15,0 0 26 0,-1 1-22 16,0-3 15-16,0 1-20 0,0 2 21 0,-8 2-23 15,3 3 17-15,8-4-18 0,-10 2 17 0,2 2 4 16,1-1-7-16,0 3-19 0,-2 0 23 0,2-1-22 16,-4 4 28-16,3-3-28 0,-3 2 25 0,1-2-25 15,-4 5 27-15,1-4-27 0,-4 0 25 0,1 2-22 16,-6 2 19-16,-3-1-26 0,-1 0 25 0,0 1-20 16,-1 0 21-16,-6 1-24 0,2 2 22 15,-4-3-18-15,0 2 22 0,0 1-18 0,0-2 16 16,-5 1-20-16,1 2 17 0,-1 0-18 15,-1 0 20-15,-1-1-19 0,0 0 20 0,-2 3-24 16,-3-2 22-16,2 1-19 0,1-1 20 0,-2 1-22 16,-1 2 20-16,-1-2-17 0,-10 2 14 0,21-2-25 15,-21 2 21-15,15 0-25 0,-15 0 23 0,14 0-20 16,-14 0 22-16,14 2-20 0,-14-2 22 0,13 2-17 16,-13-2 17-16,14 8-1 0,-9-2 11 0,2 0-27 15,-2 2 25-15,2 3-23 0,0-2 21 0,-2 4-17 16,1 2 22-16,3 4-21 0,-1 0 20 0,1 2 15 15,0 4-23-15,1 3-18 0,0 0 22 0,4 5-17 16,0 2 9-16,-1 2 0 0,4 3 0 16,-2 0-1-16,2 2 6 0,2 3 0 0,0 3-5 0,0-2 2 15,-1 3 5-15,5 2-3 0,-4-8 0 0,2 8 3 16,-2-8-1-16,-1 3 3 16,1 4-13-16,1 0 17 0,1-7-13 0,-6 2 16 15,4-3-17-15,2 11 18 0,-1-2-16 0,2-1 16 16,-8-5 1-16,8 7-7 0,-2 1-2 0,-6-9 5 15,8 10-2-15,-8-8-17 0,5 5 19 0,-2-7-18 16,-2 1 27-16,2-2-22 0,-2 1-6 0,-1-2 7 16,0 0-1-16,0-1-2 0,0 3 20 0,-1-4-16 15,0-2 15-15,-3 1-19 0,3-1 17 0,-2 0-21 16,1-2 22-16,-3-6-24 0,0 1 23 0,0-1-20 16,-3-3 21-16,3 3-24 0,0-4 24 15,-4-3-15-15,0 3 8 0,2-5 0 0,-2 1 2 16,0 0-1-16,0-2-2 0,-1-2 3 0,-2-1 0 15,2 1-1-15,0-1-3 0,0-1-2 0,-3 1-2 16,4-3-12-16,-1 0 14 0,0 0-11 0,-3 0 11 16,3-3-10-16,-3 1 14 0,2 0-16 0,-2-3 22 15,2 1-22-15,-1-1 33 0,-2 1-21 16,0-4 40-16,3 1-27 0,-3-7 37 0,1 12-33 0,-1-12 40 16,0 13-43-16,0-13 39 0,0 9-45 0,0-9 57 15,-1 12-52-15,1-12 57 0,-3 10-60 0,3-10 59 16,-1 9-67-16,1-9 62 15,-4 9-66-15,4-9 66 0,-4 9-68 0,-1-5 57 16,5-4-59-16,-6 8 60 0,1-2-62 0,0-1 58 16,-2 1-59-16,1 0 56 0,-3-1-62 0,-4 3 55 15,0 1-61-15,-3-1 57 0,-2 4-72 0,-4-3 68 16,-5 2-56-16,-1 0 62 0,0 0-58 0,-8 4 54 16,-1-1-36-16,1-2 28 0,-6 2-4 0,4 2-9 15,-6-3-2-15,2 2-1 0,0-1-4 0,-4 2-3 16,1 1-3-16,-2-2 2 0,2-1 1 0,-2 1-2 15,1 0 9-15,-1 2-11 0,1-2 1 0,-3-1 4 16,3 2-4-16,-4-2 0 0,3 3-5 0,-9 1 0 16,-2 1-2-16,1-1 0 0,-1 0-2 0,1 1 1 15,-1 1 1-15,-2-1 0 0,0 0-48 16,-3 1 61-16,3-1-52 0,-1 1 59 0,1-2-50 16,0 1 24-16,1-1 16 0,12-1 27 0,1-3 49 15,0 0-56-15,2 0 53 0,5 1-60 0,-1-4 49 16,3 2-58-16,5-2 50 0,0-1-61 0,4 2 52 15,0-3-50-15,0 2 52 0,5-5-53 0,-3 3 53 16,3-1-2-16,3-1-8 0,-1 0-11 0,-2-2 3 16,7 3-6-16,-1-3-4 0,2-1-5 0,-2 1-3 15,3 1-5-15,1-1-2 0,2-2-2 0,-2 0-3 16,3 0 5-16,-3 2-2 0,4-2-3 16,-4 0-6-16,3 0 0 0,0 0-2 0,-2 3 1 15,1-1-51-15,-2-3 60 0,-1 2-2 0,1 4-1 16,-1-3-1-16,0 0-2 0,1 3-1 0,-2-2 1 15,1 1-6-15,-4 2 4 0,4-1-1 0,-4 2-50 16,3-2 61-16,-2 2-2 0,4-4-1 0,-2 2-2 16,2 0-1-16,3-3-2 0,1-1 3 15,0 2 0-15,0-1 1 0,3-2-7 0,-2 0-3 16,8-3 0-16,-9 8-1 0,9-8-6 0,-9 3-36 16,9-3-37-16,-7 3-49 0,7-3-25 15,0 0-75-15,0 0-53 0,0 0-32 0,0 0-46 0,-12-4-282 16,12 4-154-16</inkml:trace>
  <inkml:trace contextRef="#ctx0" brushRef="#br0" timeOffset="18494.64">4695 3800 47 0,'-5'-3'195'0,"5"3"-47"0,-4-6-11 0,4 6-37 16,0 0-6-16,-4-5 0 0,4 5-39 0,0 0-27 15,0 0 9-15,-5-4-24 0,5 4 14 0,0 0-29 16,0 0 25-16,0 0-31 0,0 0 23 0,0 0-22 15,0 0 4-15,0 10 3 0,4-2 3 0,0 7 18 16,2-1-22-16,3 11 17 0,1 2-16 0,6 10 22 16,0 5-18-16,6 10 28 0,0 4-13 15,2 3-3-15,4 3 6 0,0 2-2 0,3 6 27 16,2 0 4-16,7 16 3 0,2 0 1 0,-1 0 11 16,0 1 2-16,2-2-23 0,-3 3 18 0,1-4-19 15,-2 1-1-15,2 1-3 0,-1 1 29 16,-2-1-28-16,-6-13 24 0,-1 0-18 0,1 0-15 15,-3-3 3-15,3 2-49 0,-4-7 59 0,-1 3-50 16,1-8 53-16,-2-2-47 0,-2-1 59 0,-1-4-61 16,-5-9 58-16,0-1-11 0,-3-5-7 0,-1-1-64 15,-1-5 63-15,-3-3-11 0,-1-4-4 0,0-4-5 16,-4-2-2-16,3-4-7 0,-3-1-59 16,-1-3 42-16,-3-2-102 0,2-1-84 0,-3-8-106 15,-3 9-247-15,3-9-57 0</inkml:trace>
  <inkml:trace contextRef="#ctx0" brushRef="#br0" timeOffset="22876.83">4069 4379 116 0,'0'0'332'0,"1"-8"-55"15,-1 8-25-15,0 0-12 0,-4-8-29 0,4 8-24 16,-1-7-18-16,1 7-22 0,-4-5-14 0,4 5-24 16,-5-4-22-16,5 4-13 0,-9-3-13 0,9 3-11 15,-13 0-17-15,13 0-4 0,-14 3-9 0,7 0-4 16,-4 1-5-16,2 1-2 0,2 0-2 0,-2 0-2 16,1 2-6-16,-1-1 5 0,3 2 5 0,-2-2-9 15,3 0 1-15,0 2-1 0,0-2-1 0,5-6-3 16,-8 9-1-16,8-9 2 0,-2 11-1 15,2-11-25-15,0 9 27 0,0-9-30 0,2 10 35 16,-2-10-33-16,10 4 28 0,-10-4-26 0,12 6 34 16,-12-6-28-16,15 5 27 0,-15-5-25 0,21 4 30 15,-21-4-27-15,20 2 25 0,-11-2-27 16,4 2 31-16,-3 0-33 0,-1-1 28 0,4 2-29 16,-4 1 33-16,-9-4-19 0,15 7 9 0,-5-5-20 15,-2 2 20-15,-3 0-21 0,0 1 27 0,3-1-24 16,-8-4 30-16,6 11-28 0,-6-4 33 0,0-7-23 15,0 15 24-15,-1-9-29 0,-2 3 35 0,-2-1-25 16,-2 1 27-16,0 0-28 0,1-1 35 0,-2 1-26 16,-1-5 28-16,3 3-27 0,-2 1 22 15,-1-5-27-15,0 3 21 0,4-3-29 0,-1 0 27 16,-1 1-29-16,7-4 25 0,-11 4-38 0,11-4 17 16,-8 4-47-16,8-4-2 0,-6 3-67 0,6-3-28 15,0 0-44-15,-8 2-52 0,8-2-60 0,0 0-160 16,0 0 60-16</inkml:trace>
  <inkml:trace contextRef="#ctx0" brushRef="#br0" timeOffset="23409.25">4117 4365 246 0,'0'0'273'0,"0"-9"-65"16,0 9 3-16,0-8-45 0,0 8-18 0,0-6-25 15,0 6-24-15,0-6-17 0,0 6-20 0,0 0-14 16,0 0-11-16,0 0-4 0,0 0-8 15,0 0-10-15,0 0 5 0,0 0 0 0,7 6-8 16,-5-1 1-16,1 3 0 0,1 0-3 0,-2 4 0 16,2-2-2-16,4 1-22 0,-6 1 25 0,5-1-25 15,-2 1 26-15,-1-1-20 0,1-1 23 0,1 0-20 16,-2 1 33-16,0-3-28 0,0 3 15 0,-2-5-23 16,2 3 33-16,1-2-33 0,-2-2 26 0,-2 1-18 15,4 0 28-15,-5-6-22 0,4 5 34 0,-4-5-17 16,5 8 33-16,-5-8-29 0,4 6 37 0,-4-6-32 15,5 3 28-15,-5-3-28 0,0 0 22 16,0 0-25-16,14-2 19 0,-9-1-37 16,3-2 24-16,-2 1-28 0,3-3 17 0,0 1-29 15,0 0 23-15,0 0-4 0,4-3 1 0,-4 2-11 16,2 1 2-16,-2-2-3 0,0 2 0 0,0 1-5 16,1-1-2-16,-2 1-13 0,-3 0-8 0,3 1-6 15,-1 0-15-15,-7 4-9 0,8-7-11 0,-8 7-25 16,9-4-32-16,-9 4-17 0,0 0-14 0,8-5-4 15,-8 5-43-15,0 0-18 0,0 0-178 0,0 0 144 16</inkml:trace>
  <inkml:trace contextRef="#ctx0" brushRef="#br0" timeOffset="24392.98">4438 4431 367 0,'0'0'326'0,"0"0"-15"15,0-7-6-15,0 7-35 0,0 0-38 0,0 0-42 16,0 0-41-16,-1-6-33 0,1 6-26 0,0 0-24 16,0 0-15-16,0 0-17 0,0 0-8 15,0 0-4-15,0 0-2 0,0 0-6 16,5 3 1-16,-1 1-3 0,1 3-1 0,0 2-19 16,0-2 19-16,0 2-27 0,3 3 33 0,1-3-30 15,-3 1 2-15,2 1-74 0,-3 3-31 0,3-5-67 16,-2 3-38-16,-2-1-44 0,0 0-277 0,-2 2-52 15</inkml:trace>
  <inkml:trace contextRef="#ctx0" brushRef="#br0" timeOffset="24942.67">4259 4966 34 0,'-6'-4'295'0,"6"4"-40"15,-9-5-18-15,9 5-13 0,-10-2-37 0,10 2-46 0,-12-1-24 16,12 1-23-16,-13 0-22 0,13 0-13 15,-15 2-14-15,15-2-3 0,-18 6-9 0,9-2-9 0,0-1 1 16,0 1-3-16,4 2-12 0,-5 1-2 16,5-5 2-16,-3 2-2 0,4 1-9 0,-1 1 2 15,0-2 1-15,5-4-2 0,-5 8-1 0,5-8 1 16,-1 9 1-16,1-9-2 0,0 10-8 0,0-10 5 16,4 8 6-16,-4-8-21 0,10 8 24 0,-4-4 3 15,2 2 4-15,-2-3-10 0,6 0 3 0,-3 0 1 16,0 1-4-16,2 1-1 0,-2-3 1 0,3 1-5 15,-1 0 7-15,-2 1-5 0,0 0-4 0,1-1 4 16,-1 0 0-16,0-1 1 0,-1 2 4 0,-8-4-6 16,11 6 1-16,-11-6 11 0,9 5-4 15,-2-2-3-15,-7-3-14 0,5 9 39 0,-5-9-21 16,1 10 36-16,-1-10-14 0,-1 12 39 0,-2-5-30 16,-2-1 31-16,1 4-32 0,-2-5 17 0,-2 4-36 15,-1-4 25-15,0 2-33 0,0 2-1 0,-1-4 1 16,1 1-4-16,0 1 6 0,-1-3-11 15,1 0-4-15,0 1-5 0,1-4-17 0,1 5-23 16,7-6-25-16,-13 2-4 0,13-2-61 0,-9 3-14 16,9-3-25-16,0 0-20 0,0 0-49 15,-14-1-166-15,14 1 129 0</inkml:trace>
  <inkml:trace contextRef="#ctx0" brushRef="#br0" timeOffset="25592.92">4415 4951 47 0,'0'0'194'0,"-2"-11"11"0,2 11-43 15,-3-10 1-15,3 10-29 0,-1-7-14 0,1 7-11 16,-3-7-17-16,3 7-16 0,0 0-13 0,-2-8-17 15,2 8-8-15,0 0-3 0,0 0-12 16,-3-8 11-16,3 8-27 0,0 0-2 0,0 0 3 16,4 8 2-16,-4-8-3 0,5 9-4 0,0-1 4 15,0 0 0-15,0 2 0 0,-1 1 2 0,4 1-1 16,-3 1 4-16,0 2-3 0,4-2 2 16,-4 1 6-16,0-1-2 0,2-1-5 0,-2 2 16 15,0-5 24-15,0 2-35 0,-1-3 25 0,-3 1-30 16,4-3 29-16,-2 0-32 0,-2 2 26 0,3-3-23 15,-4-5 25-15,5 7-25 0,-5-7 28 0,6 8-26 16,-6-8 27-16,4 4-34 0,-4-4 30 0,8 5-27 16,-8-5 20-16,0 0-34 0,18-2 29 0,-18 2-31 15,15-5 23-15,-7 2-58 0,-1-1-13 0,4-1-40 16,-5 2-47-16,2-2-46 0,-1 1-48 0,1 0-203 16,-3-1 88-16</inkml:trace>
  <inkml:trace contextRef="#ctx0" brushRef="#br0" timeOffset="25924.78">4654 5003 52 0,'0'0'242'16,"4"-7"-42"-16,-4 7-33 0,5-6-40 0,-5 6-19 15,5-4-15-15,-5 4-13 0,0 0-19 0,9-4-1 16,-9 4-6-16,0 0-12 0,9-3 2 0,-9 3-1 15,9 4-5-15,-9-4-1 0,10 5-2 0,-6-1-3 16,1 1-3-16,-1 1 12 0,-1 3-12 0,-1 0 8 16,3-1 0-16,-5 3 5 0,4 0-20 15,-3 1 33-15,-1 1-22 0,0-4 38 0,0 3-44 0,0-2 31 16,3 0-40-16,-3 0 23 0,1-1-38 16,-1-1 29-16,0 2-31 0,3-6 26 0,-2 4-34 15,0 0 29-15,-1-8-30 0,4 7 29 0,-1 0-27 16,-3-7 29-16,6 5-32 0,-6-5 31 0,14 3-27 15,-14-3 20-15,14-3-45 0,-4 2-19 0,1 0-64 16,-2-2-30-16,1-2-43 0,-4 1-51 0,3 2-213 16,-1-1 73-16</inkml:trace>
  <inkml:trace contextRef="#ctx0" brushRef="#br0" timeOffset="26457.88">4392 5558 141 0,'0'0'321'0,"0"0"-21"0,-1-8-39 16,1 8 16-16,0 0-72 0,0 0-3 0,-5-3-62 16,5 3 7-16,0 0-60 0,0 0 8 0,0 0-51 15,-12 1 16-15,12-1-41 0,-6 5 24 0,6-5-37 16,-8 6 22-16,8-6-31 0,-5 10 26 0,1-4-33 16,4-6 30-16,-2 12-32 0,2-12 29 15,-3 9-33-15,3 0 34 0,0-9-32 0,3 10 31 16,-2-1-25-16,3-5 21 0,1 4-24 0,0-1 35 15,0-1-37-15,4 0 27 0,-1 1-33 0,2-2 28 16,-1 1-26-16,1 0 28 0,0-2-28 16,2 1 33-16,2 1-33 0,-4 0 31 0,2-2-31 15,-1 0 27-15,-2 3-26 0,3-4 28 0,-2 1-28 16,-4 0 23-16,3 2-23 0,-2-1 28 0,0-2-12 16,-3 2 14-16,0 3-21 0,0-4 25 0,-3 4-29 15,0-1 37-15,-1-1-27 0,-1 1 33 0,0 2-28 16,-2-1 28-16,-1 2-26 0,-1-3 26 0,0 2-28 15,0-1 0-15,0 0-2 0,0-1 0 0,1-2-1 16,-5 1-12-16,5 0-34 0,4-6-23 0,-9 5-21 16,9-5-28-16,-10 4-67 0,10-4-15 0,0 0-38 15,-14 0-36-15,14 0-147 0,-8-4 115 0</inkml:trace>
  <inkml:trace contextRef="#ctx0" brushRef="#br0" timeOffset="26909.21">4542 5468 100 0,'0'0'163'0,"2"7"-18"0,-2-7-30 16,8 9-22-16,-7-1-2 0,4-2-2 0,-1 5-7 15,1-5-11-15,-1 6-10 0,2-1-5 0,1 1-6 16,-2 3-9-16,0-4 23 0,0 3-19 0,3 0-12 15,-3-3 31-15,-1 1-18 0,-2 0 16 0,5-3-19 16,-3 3 18-16,-2-3-28 0,3 0 22 0,-1-2-33 16,0 0 25-16,0 1-32 0,-2-3 20 0,1 5-29 15,-3-10 27-15,5 7-21 16,-5-7 20-16,5 10-32 0,-5-10 38 0,8 7-45 16,-8-7 36-16,5 4-28 0,-5-4 29 0,9 4-35 15,-9-4 34-15,10 1-33 0,-10-1 23 0,13-1-29 16,-13 1 23-16,10-4-61 0,0 1-23 0,-5 2-66 15,-5 1-47-15,13-9-65 0,-4 5-167 0,-1-2 124 16</inkml:trace>
  <inkml:trace contextRef="#ctx0" brushRef="#br0" timeOffset="27374.31">4819 5579 259 0,'6'-4'225'0,"-6"4"-19"15,0 0-50-15,0 0-6 0,0 0-39 0,4-5-6 16,-4 5-40-16,0 0 3 0,8-3-32 16,-8 3 19-16,0 0-35 0,8-2 20 0,-8 2-32 15,0 0 18-15,10-4-26 0,-10 4 20 0,0 0-23 16,9 4 16-16,-9-4-17 0,0 0 18 15,6 5-21-15,-6-5 25 0,5 6-23 0,-1 1 21 16,-4-7-20-16,4 11 12 0,-4-11-8 0,0 14 18 16,0-7-34-16,0 2 29 0,-4-3-25 0,4 2 27 15,0-2-26-15,0 2 21 0,0-8-20 0,0 13 21 16,0-7-26-16,4 2 21 0,-4-8-19 0,1 12 21 16,0-4-17-16,3-3 17 0,0 0-19 0,-1 2 22 15,-1-3-19-15,2 1 26 0,1 0-25 16,-1 1 16-16,-4-6-23 0,10 7 28 0,-5-2-24 0,2 0 20 15,-7-5-19-15,11 6 18 0,-11-6-17 0,9 6 19 16,-4 0-19-16,-5-6 20 0,9 6-18 0,-9-6 21 16,9 7-19-16,-9-7 29 0,8 7-14 15,-8-7 28-15,5 5-11 0,-5-5 31 0,4 9-24 16,-4-9-10-16,0 9 2 0,0-9-7 0,-3 11-5 16,2-3-4-16,-3-3-1 0,0 4-7 0,-1-3-28 15,0 0-70-15,0 3-61 0,-3-2-84 0,2 2-207 16,-2-4 80-16</inkml:trace>
  <inkml:trace contextRef="#ctx0" brushRef="#br0" timeOffset="28095.11">4796 6246 440 0,'0'0'508'0,"0"0"-81"0,0 0-64 0,0 0-32 16,0 0-37-16,1-8-60 0,-1 8-44 0,0 0-42 16,0 0-43-16,0 0-60 0,0 0-72 0,0 0-86 15,0 0-101-15,4-4-93 0,-4 4-105 0,0 0-221 16,0 0-145-16</inkml:trace>
  <inkml:trace contextRef="#ctx0" brushRef="#br0" timeOffset="28257.56">4917 6515 6 0,'0'0'407'0,"4"10"-114"16,-4-10-62-16,3 8-26 0,-3-8-35 16,0 0-36-16,1 10-29 0,-1-10-45 0,0 0-80 15,4 7-95-15,-4-7-91 0,1 5-198 0,-1-5 139 16</inkml:trace>
  <inkml:trace contextRef="#ctx0" brushRef="#br0" timeOffset="28427.2">5082 6710 651 0,'0'0'461'15,"4"8"-19"-15,-4-8-75 0,3 6 58 0,-3-6-76 16,0 0 24-16,2 8-103 0,-2-8-8 0,0 0-107 15,4 4-2-15,-4-4-137 0,0 0-13 0,0 0-118 16,0 0-34-16,0 0-155 0,0 0-41 0,0 0-89 16,0 0-381-16,0-9-349 0</inkml:trace>
  <inkml:trace contextRef="#ctx0" brushRef="#br0" timeOffset="29174.17">5104 4015 178 0,'0'0'306'0,"1"-8"-31"0,-1 8-20 16,-1-7-17-16,1 7-44 0,0 0-31 0,0-8-37 15,0 8-25-15,0 0-23 0,-3-6-24 0,3 6-9 16,0 0-14-16,0 0-3 0,0 0 2 16,4 9-10-16,0 2 3 0,0-3-6 0,0 2-6 15,1 4 2-15,0-1-6 0,1 2 3 0,2 0-5 16,-3 1-2-16,3-4-1 0,1 3 5 15,-3-3-5-15,-1 2-49 0,3-2-64 0,-3 1-78 16,0-4-44-16,0 1-282 0,-2-3-11 0</inkml:trace>
  <inkml:trace contextRef="#ctx0" brushRef="#br0" timeOffset="29524.75">4984 4101 178 0,'-8'-1'342'15,"8"1"-53"-15,-6-5-11 0,6 5-29 0,0 0-30 16,-8-6-33-16,8 6-27 0,0 0-27 0,0 0-20 16,-5-5-16-16,5 5-17 0,0 0-16 15,0 0-14-15,0 0-7 0,-4-5-11 0,4 5 3 16,0 0-12-16,5-10-7 0,-5 10-4 0,8-7-4 15,1 0-2-15,-3-1-3 0,7 2-6 0,0-5 5 16,1 5-2-16,4-6-1 0,-3 5-1 0,4-3-7 16,-1 1-8-16,0-2-1 0,0 4-10 0,1-3-5 15,-5 3-2-15,0 2-31 0,-1-3 40 0,1 3-27 16,-2 1 30-16,-2-1-1 0,-1-1-2 16,-9 6 5-16,13-6 3 0,-13 6 5 0,12-3-3 15,-12 3 2-15,8-5-3 0,-8 5 5 0,5-4-20 16,-5 4-40-16,0 0-38 0,9-2-40 0,-9 2-41 15,0 0-12-15,0 0-220 0,0 0 110 0</inkml:trace>
  <inkml:trace contextRef="#ctx0" brushRef="#br0" timeOffset="30274.22">5430 3866 152 0,'0'0'278'0,"0"0"-48"16,0 0-35-16,0 0-33 0,0 0-36 0,0 0-28 15,0 0-26-15,0 0-21 0,0 0-11 0,0 0-6 16,0 0-2-16,0 0-9 0,1 11-4 0,-1-5-3 16,4 5-2-16,-4-2 6 0,5 1-3 15,-4 3 15-15,3-1-26 0,0 0-3 0,-3 0 29 16,3 1-21-16,0 1 1 0,1-2-4 15,0-1 8-15,-2 1 2 0,-1-3-4 0,2 1-4 16,0-2 4-16,-3 3-3 0,3-5 7 0,0 1-14 16,-3-1 9-16,3 0-2 0,-4-6 1 0,5 11-3 15,-5-11 0-15,5 6 7 0,-5-6 2 0,8 6-2 16,-8-6 1-16,8 4-2 0,-8-4 1 0,12-1-8 16,-12 1 2-16,13-3-5 0,-13 3 3 0,14-5-8 15,-5 3-15-15,-1-1-42 0,-2 0-35 0,3-1-35 16,-4 0-17-16,-5 4-57 0,13-5-31 0,-13 5-117 15,13-5 196-15</inkml:trace>
  <inkml:trace contextRef="#ctx0" brushRef="#br0" timeOffset="30574.42">5705 3992 43 0,'0'0'290'0,"0"0"-38"16,1-7-26-16,-1 7-23 0,0 0-29 0,1-7-26 16,-1 7-9-16,0 0-20 0,0 0-19 15,0 0-18-15,0-7-17 0,0 7-18 0,0 0-16 16,0 0-3-16,0 0 0 0,4 6-11 0,-4-6 1 15,6 9-5-15,-2-3-1 0,0 2 1 0,1-1-4 16,-1 4 5-16,1-2-4 0,3 5-17 0,-3-5 16 16,1 3-10-16,1-1-51 0,-2 0-53 0,1 0-48 15,-1-1-40-15,-1 2-43 0,1-5-190 0,-1 4 110 16</inkml:trace>
  <inkml:trace contextRef="#ctx0" brushRef="#br0" timeOffset="30974.49">5463 4587 85 0,'0'0'367'0,"0"0"-72"15,0 0 12-15,0 0-59 0,0 0-35 0,-2-5-45 16,2 5-39-16,0 0-19 0,0 0-32 0,0 0-20 15,0 0-14-15,0 0-4 0,2 5-8 0,-2-5 18 16,9 6-33-16,-5 0 23 0,1 2-33 0,0-2 21 16,0 1-32-16,4 1 29 0,-4 3-33 0,3-2 26 15,-3 2-51-15,0-4-1 0,4 4-70 0,-5-3-18 16,1 1-42-16,-1-1-40 0,-3 0-41 16,3-3-209-16,-4-5 68 0</inkml:trace>
  <inkml:trace contextRef="#ctx0" brushRef="#br0" timeOffset="31208.36">5366 4596 298 0,'0'0'317'0,"0"0"-15"0,-5-6-48 15,5 6-49-15,0 0-33 0,0 0-29 0,-4-8-23 16,4 8-19-16,4-5-13 0,-4 5 12 15,5-9-52-15,0 3 20 0,0 1-41 16,3-1 24-16,-2-1-27 0,2 2-24 0,2-2 3 16,-1 0 26-16,0 1-46 0,0 1-9 0,4-1-72 15,-4 0-20-15,2 1-35 0,-2 3-30 0,0-3-27 16,0 2-19-16,1-1-188 0,-10 4 119 0</inkml:trace>
  <inkml:trace contextRef="#ctx0" brushRef="#br0" timeOffset="31624.37">5670 4488 80 0,'0'0'225'0,"0"0"-36"15,0 0-26-15,0 0-35 0,0 0-19 16,0 0-23-16,0 0-18 0,0 0-15 0,0 0-13 16,0 0-10-16,0 0-2 0,0 0-3 0,9 5-8 15,-9-5-17-15,5 5 11 0,-5-5-11 0,5 10 15 16,-1-3-13-16,0 0 11 0,0 3-16 0,0-3 17 16,-2 4-12-16,2-2 17 0,2 1-25 15,-2-1 17-15,0 1-11 0,1-2 14 0,-1 3-13 16,0-4 13-16,0 3-13 0,1-3 18 0,-3-1-19 15,1 1 17-15,-2-3-17 0,4 2 15 0,-5-6-15 16,4 11 18-16,-4-11 3 0,4 7 12 0,-4-7-21 16,4 5 14-16,-4-5-23 0,1 6 21 0,-1-6-19 15,5 6 23-15,-5-6-25 0,0 0 19 0,9 4-19 16,-9-4 18-16,0 0-22 0,12 0 24 0,-12 0-33 16,12-3 0-16,-12 3-62 0,13-5-23 15,-6 2-72-15,-7 3-61 0,12-6-105 0,-3 2 208 0</inkml:trace>
  <inkml:trace contextRef="#ctx0" brushRef="#br0" timeOffset="32023.78">5912 4544 119 0,'0'0'281'0,"0"0"-17"0,0 0-40 0,0 0-14 0,1-8-60 16,-1 8-12-16,0 0-54 0,5-4 3 0,-5 4-38 15,5-5 12-15,-5 5-37 0,0 0 25 16,10-3-37-16,-10 3 18 0,0 0-28 0,13 0 22 16,-13 0-25-16,9 3 28 0,-9-3-28 0,10 5 12 15,-10-5-20-15,8 8 33 0,-4-1-32 0,0-1 19 16,-3 1-19-16,3 3 23 0,-3-2-24 0,-1 2 25 15,4 0-22-15,-4 0 24 0,1-2-27 0,-1 2 26 16,0-2-25-16,0-1 27 0,0 0-18 16,0-7 15-16,0 15-21 0,0-15 16 0,0 10-25 15,0-10 28-15,3 9-27 0,-3-9 29 0,1 8-23 16,-1-8 19-16,4 4-24 0,-4-4 31 0,0 0-30 16,13 2 24-16,-13-2-29 0,16-5 23 15,-4 2-34-15,-2-3-5 0,4 1-58 0,-1-1-21 16,-2 0-28-16,2-1-11 0,1 0-25 0,-5 3-42 15,3 0-96-15,-2-2 230 0</inkml:trace>
  <inkml:trace contextRef="#ctx0" brushRef="#br0" timeOffset="32372.93">5689 5210 119 0,'0'0'305'0,"0"0"1"15,0 0-43-15,0 0 18 0,0 0-71 0,0 0-26 16,0 0-25-16,0 0-26 0,0 0-26 0,0 0-22 15,0 0-9-15,0 0-20 0,0 0-14 0,0 0-15 16,0 0-4-16,9 3 7 0,-9-3-14 0,7 6-6 16,-7-6-4-16,10 10 2 0,-5-5-3 0,0 1 2 15,3 2-3-15,-2 0-52 0,4 4 62 16,-1-4-57-16,-1 3 58 0,2-1-70 0,-5-2 26 16,3 0-27-16,-3 0-24 0,0-3-33 0,3 1-36 15,-6 0-36-15,2-2-60 0,-4-4-223 0,0 0 49 16</inkml:trace>
  <inkml:trace contextRef="#ctx0" brushRef="#br0" timeOffset="32672.79">5597 5212 370 0,'0'0'313'0,"0"0"0"0,0 0-40 0,0 0-37 16,-11-2 0-16,11 2-61 0,0 0-6 0,0 0-49 16,0 0-1-16,0 0-43 0,-8-1 13 0,8 1-34 15,0 0 12-15,0 0-37 0,0 0 11 0,0 0-22 16,-4-6 11-16,4 6-25 0,0 0 24 0,8-5-24 16,-8 5 17-16,10-6-28 0,-5 2 21 0,4-3-24 15,0 1 22-15,1 2-22 0,-1-4 19 0,4 2-24 16,0-1 14-16,-3-2-47 0,4 3-8 15,-2-3-69-15,-1 2 4 0,3-1-78 0,-1 0-31 16,1 2-55-16,-4-1-257 0,2 0-52 0</inkml:trace>
  <inkml:trace contextRef="#ctx0" brushRef="#br0" timeOffset="33273.25">5886 5069 98 0,'0'0'226'0,"0"0"-37"0,0 0-31 0,0 0-36 16,0 0-25-16,0 0-23 0,0 0-16 0,0 0-8 16,0 0-10-16,0 0-2 0,0 0-3 0,0 0-4 15,9 8 0-15,-9-8-13 0,8 9-15 0,-3 0 16 16,0-2-13-16,0 2 15 0,0 3-19 15,3 0 13-15,-2-1-16 0,-1 1 16 0,3 2-14 16,-3-3 13-16,3-1-12 0,-3 0 9 0,0 0 22 16,-1 0-12-16,0-3-5 0,-2 0-3 0,2 0 3 15,1-2-1-15,-1 0 3 0,-4-5-1 0,5 11-9 16,-5-11 5-16,5 5 2 0,-5-5-2 0,4 6 2 16,-4-6 0-16,5 7 0 0,-5-7-3 0,0 0 3 15,13 3 0-15,-13-3-7 0,10-3-6 0,-3-1-4 16,-7 4-59-16,12-6-25 0,-3 2-60 0,-9 4-49 15,13-8-179-15,-4 3 171 0</inkml:trace>
  <inkml:trace contextRef="#ctx0" brushRef="#br0" timeOffset="33806.33">6162 5167 175 0,'0'0'240'0,"0"0"-24"0,0 0-53 16,0 0-8-16,0 0-47 0,0 0-3 0,0 0-38 15,0 0-1-15,3-6-29 0,-3 6 5 0,0 0-28 16,6-3 11-16,-6 3-24 0,0 0 40 0,0 0-51 16,10-3 11-16,-10 3-21 0,0 0 13 15,0 0-1-15,0 0 0 0,12 2-9 0,-12-2 5 16,0 0-14-16,5 4 17 0,-5-4-8 0,1 8 14 16,-1-8-14-16,0 8 17 0,0-8-12 0,-5 12 14 15,4-8-9-15,-2 3 13 0,1 0-15 0,-1-2 13 16,3-5-14-16,-4 11 20 0,3-4-20 15,-3-2 10-15,4-5-14 0,0 12 12 0,0-12-10 16,4 7 16-16,-4-7-9 0,5 11 8 0,-5-11-10 16,12 5 11-16,-6 0-12 0,4-2 13 0,-2 2-14 15,1-2 6-15,1-2-2 0,-1 3 1 0,0-2 4 16,1 1-3-16,-1 2 4 0,-1-2 2 0,-8-3-4 16,15 3-1-16,-15-3 11 0,12 6 8 0,-12-6 6 15,9 8 22-15,-9-8 16 0,6 6 12 0,-6-6 6 16,5 11-2-16,-5-11-6 0,-1 11-4 0,-3-5-18 15,4-6-6-15,-4 12-15 0,-1-6-5 0,1 2-12 16,-1-4-39-16,1 3-54 0,-1 0-52 0,-1 0-69 16,1-1-254-16,-2 0 65 0</inkml:trace>
  <inkml:trace contextRef="#ctx0" brushRef="#br0" timeOffset="35838.81">5913 5747 141 0,'0'0'211'0,"0"0"-12"0,0 0-20 0,0 0 0 0,0 0-46 16,0 0-5-16,-1-8-50 0,1 8 1 16,0 0-37-16,0 0 15 0,0 0-29 0,0 0 13 15,0 0-32-15,0 0 15 0,0 0-26 0,0 0 32 16,0 0-39-16,0 0 20 0,0 0-20 0,0 0 19 16,0 0-21-16,2 6 25 0,-2-6-19 0,8 14 15 15,-4-8-14-15,2 5 17 0,-1-1-19 0,3 3 2 16,-3 1 1-16,5 1 7 0,-5 1-6 0,4 2-3 15,0 0 6-15,3-1 2 0,-3 0 0 0,-3 0 0 16,3 0-12-16,0-2 12 0,-4-4-10 0,3 2 9 16,-4-1-17-16,1-5 1 0,0 0-15 0,-3 0-26 15,-2-7-53-15,7 9-68 0,-7-9-192 16,0 0 175-16</inkml:trace>
  <inkml:trace contextRef="#ctx0" brushRef="#br0" timeOffset="36538.33">5844 5821 74 0,'0'0'104'16,"0"0"3"-16,0 0-19 0,0 0-3 0,-9 4-10 15,9-4-2-15,0 0-9 0,0 0-3 0,0 0-21 16,0 0 3-16,0 0-12 0,0 0-1 16,0 0-14-16,0 0 6 0,6-6-10 0,-6 6 4 0,12-6-13 15,-7 1 17-15,5-1-20 0,-1 0 6 16,0 1-17-16,4-4 9 0,-3 4-10 0,2-1 4 15,0-3-13-15,0 3-3 0,-2-2-22 0,4 0-16 16,-2 4-36-16,-1-5-121 0,1 4 70 0</inkml:trace>
  <inkml:trace contextRef="#ctx0" brushRef="#br0" timeOffset="38272.06">6261 5922 106 0,'0'0'205'0,"0"0"-36"16,2-7-9-16,-2 7-29 0,0 0 0 0,0 0-26 15,0 0 10-15,0 0-29 0,0 0-10 0,0 0-9 16,0 0-2-16,0 0 15 0,0 0-18 16,0 0-6-16,0 0 2 0,0 0-4 15,0 0-2-15,0 0-6 0,0 0-7 0,0 0-5 16,0 0-2-16,0 0-3 0,0 0-9 0,0 0-4 16,0 0-5-16,0 0 1 0,0 0-2 0,0 0-3 15,0 0 5-15,0 0 1 0,0 0 12 0,3-5-22 16,-3 5-6-16,0 0 1 0,0 0-5 0,0 0-6 15,-3-6-6-15,3 6-3 0,0 0 1 0,-1-10-8 16,1 10 3-16,-4-5 3 0,4 5-5 0,0 0 31 16,-1-7-21-16,1 7 2 0,-3-6 30 0,3 6-23 15,-1-6 30-15,1 6-27 0,-3-8 29 0,3 8-34 16,-2-7 52-16,2 7-34 0,-4-7 1 0,1 0-1 16,3 7 3-16,-6-8 15 0,6 8 12 15,-4-11 5-15,4 11-3 0,-2-6-4 0,2 6 10 16,-3-6 7-16,3 6 1 0,-4-7-3 0,4 7-5 15,0 0-8-15,-2-7-6 0,2 7-8 0,0 0-2 16,-3-5-4-16,3 5-4 0,0 0-9 0,0 0-3 16,0 0-3-16,-4-6-1 0,4 6 0 0,0 0 2 15,0 0 5-15,0 9 0 0,0-9-1 0,7 9-5 16,-5 0 4-16,2-2 1 0,-1 4 1 0,2-3-2 16,0 5 1-16,-3-2 1 0,5 3 1 0,-2-1-4 15,-1-1-53-15,1 1 64 0,-1 0-57 16,-2-4 66-16,3 0-60 0,-1 3 65 15,-1-4-63-15,-1 0 67 0,-2-1-57 0,4 0 53 16,-1-2-60-16,-3-5 68 0,2 10-69 0,-2-10 71 16,4 9-68-16,-4-9 62 0,5 8-57 0,-5-8 61 15,0 0-61-15,4 6 62 0,-4-6-61 0,0 0 55 16,4 8-64-16,-4-8 67 0,0 0-60 0,0 0 58 16,10 3-64-16,-10-3 51 0,8-3-87 0,-8 3 28 15,11-6-74-15,-11 6-10 0,12-4-35 0,-12 4-26 16,15-5-37-16,-10 0-262 0,4 1 23 0</inkml:trace>
  <inkml:trace contextRef="#ctx0" brushRef="#br0" timeOffset="39004.64">6502 5868 281 0,'0'0'286'15,"0"0"-51"-15,0 0-13 0,0 0-7 0,0-6-26 16,0 6-20-16,0 0-23 0,0 0-24 0,0 0-33 15,0 0-23-15,0 0-11 0,0 0-9 0,0 0-11 16,0 0-6-16,0 0-6 0,0 8-6 0,0-8-3 16,3 10 0-16,-3-10-53 0,1 11 65 15,-1-11-67-15,4 14 54 0,-4-14-67 0,6 9 37 16,-3-1-51-16,-1-3 24 0,-2-5-10 0,7 8-13 16,-7-8 6-16,6 8 5 0,-6-8-4 0,8 3-7 15,-8-3-2-15,0 0 1 0,14 3 3 0,-14-3 4 16,10-4 3-16,-10 4 5 0,10-3 2 0,-10 3 7 15,12-7 6-15,-12 7 10 0,9-7 3 0,-9 7 6 16,6-4 6-16,-6 4 7 0,10-7 8 0,-10 7 12 16,0 0 11-16,8-6 2 0,-8 6 6 0,0 0-1 15,8-4-4-15,-8 4 2 0,0 0 17 0,0 0-12 16,11 3 1-16,-11-3-5 0,4 4-10 0,-4-4 4 16,5 9-3-16,-5-9-13 0,9 6 1 15,-9-6-9-15,5 13-10 0,-1-10-42 0,2 2-50 16,-2 2-68-16,0-2-200 0,0-1 175 0</inkml:trace>
  <inkml:trace contextRef="#ctx0" brushRef="#br0" timeOffset="39404.99">6537 6234 519 0,'0'0'579'16,"-8"3"-141"-16,8-3-95 0,0 0-62 0,-9 5-69 16,9-5 16-16,0 0-81 0,-9 3 23 15,9-3-85-15,0 0 11 0,0 0-122 0,0 0-10 16,0 0-71-16,-10 1-118 0,10-1-55 0,0 0-106 15,0 0-256-15,0 0-153 0</inkml:trace>
  <inkml:trace contextRef="#ctx0" brushRef="#br0" timeOffset="39574.41">6533 6315 182 0,'1'7'339'0,"-1"-7"-72"0,0 0-23 15,3 5-9-15,-3-5-35 0,0 0-31 0,0 0-28 16,2 7-90-16,-2-7 13 0,0 0-70 0,0 0-74 16,4 7-85-16,-4-7-103 0,0 0-167 0,0 0 98 15</inkml:trace>
  <inkml:trace contextRef="#ctx0" brushRef="#br0" timeOffset="39738.85">6654 6487 327 0,'3'7'527'0,"-3"-7"-140"0,0 0 13 15,1 10-79-15,-1-10 46 0,0 0-104 0,3 6 8 16,-3-6-106-16,0 0 9 0,0 0-136 0,2 7-33 16,-2-7-150-16,0 0-59 0,0 0-117 0,4 4-493 15,-4-4-346-15</inkml:trace>
  <inkml:trace contextRef="#ctx0" brushRef="#br0" timeOffset="44369.56">3785 4900 23 0,'0'0'152'0,"0"0"11"16,0 0-51-16,0 0 9 0,0 0-32 0,0 0 7 15,0 0-17-15,0 0 19 0,0 0-23 0,0 0 18 16,0 0-25-16,0 0 18 0,0 0-31 16,-9 3 23-16,9-3-28 0,0 0 17 15,0 0-19-15,0 0 18 0,0 0-27 0,0 0 8 16,0 0-11-16,0 0-2 0,0 0 1 0,-5 6 1 15,5-6 2-15,0 0 3 0,0 0 0 0,0 0 8 16,0 0 7-16,0 0-8 0,0 0-1 0,0 0-2 16,0 0 3-16,0 0-1 0,0 0-4 0,0 0 3 15,0 0-11-15,0 0 3 0,0 0-4 0,0 0-10 16,0 0 0-16,0 0-9 0,0 0-2 0,0 0 3 16,0 0-3-16,0 0-6 0,0 0-2 0,4-7 0 15,-4 7-2-15,0 0-2 0,0 0 1 0,0 0 1 16,6-6-2-16,-6 6 1 0,4-5 2 15,-4 5-3-15,8-3-8 0,-8 3 11 0,6-8-2 16,-6 8-7-16,10-8 7 0,-10 8-1 0,12-4 0 16,-6-2 1-16,3 2 0 0,-1 0 4 0,-2 1-5 15,3-3-3-15,0 2 2 0,0 0-2 0,0 1 0 16,0-3 2-16,1 1 1 0,-2 2-1 0,2-2 3 16,0 2-2-16,-1-3 0 0,0 4-3 0,4-4 7 15,-4 2-5-15,1-1-10 0,3 0-14 0,-3 0 31 16,-1 2-20-16,4-2 20 0,-3 0-20 0,3 1 21 15,-3 1-1-15,2-1 3 0,-1-2-4 0,2 2-22 16,2 1 21-16,-2-1 1 0,0-2-4 0,1 2 4 16,0 0-8-16,-3 1-21 0,5-1 30 15,-2-1-25-15,0 1 25 0,1 0-27 0,-2 0 33 16,1 0-27-16,0 1 31 0,0-2-33 16,0 0 24-16,-2 4-16 0,3-4 21 0,-2 1-27 15,2-1 24-15,-2 2-17 0,1 0 18 0,0-3-21 16,0 3 15-16,0-2-16 0,0 2 23 0,4-1-23 15,-4-1 27-15,3 2-35 0,-2-3 32 0,2 4-22 16,-2-4 22-16,2 3-25 0,-2-3 27 0,-1 4-25 16,3-4 23-16,-2 3-31 0,-1-3 24 0,0 3-10 15,0 0 17-15,3-2-18 0,-3 2 17 0,1 0-23 16,-2-2 27-16,2 3-25 0,-2-3 21 0,1 1-27 16,0 0 26-16,-1-1-20 0,1 2 22 0,-1-1-33 15,-2 0 34-15,2 0-32 0,1 1 32 16,-2 1-26-16,-1-3 25 0,3 1-24 0,2 1 17 15,-4-1-18-15,1 2 28 0,1-4-28 0,0 4 28 16,-2-2-24-16,-1 0 20 0,2 2-23 0,2-3 34 16,-2 0-36-16,4 1 25 0,-6 1-6 0,2 1-2 15,4-3 2-15,-3 1-4 0,0-1 1 0,0 2-1 16,1 0 1-16,-2-1-2 0,2 1 0 0,-2-1-3 16,0 1 6-16,0 0-2 0,-2 0 0 0,3 0-4 15,-2 1 2-15,-1-2-1 0,2 2 0 0,-3-2-1 16,4 2 2-16,-1 1 0 0,0-4 1 15,-3 2 2-15,3 1 0 0,-2-2-25 0,2 2 22 16,0 1 4-16,0-2-3 0,-2-2 2 0,-1 3 0 16,3 0-3-16,0-1 0 0,-3-1 2 0,3 3-2 15,-3-1 2-15,3-2-1 0,-3 1-2 16,0 0 3-16,2 1-7 0,-2-1 9 0,3 1-4 16,-3-1 7-16,2-1-3 0,-1 2-2 0,1-3-2 15,-1 2 4-15,-2 2-4 0,4-3 1 0,-2 1 2 16,1-1-2-16,-2 1 1 0,3 0 1 0,-3 1 0 15,4-3-1-15,-5 1 0 0,3 1-2 0,0-1 3 16,0 2-5-16,-2-1 0 0,3-2 1 16,-3 2-4-16,-1 0 7 0,5 0-1 0,-5 0 4 15,4 1 6-15,-3-2-11 0,-1 0-1 0,4 1 1 16,-4-1-2-16,1 3 1 0,0-1-5 0,-1-3 6 16,0 1-1-16,0 2 3 0,1-1 3 0,-2 0-4 15,1 0 0-15,1 0-3 0,-1 0 5 0,-1-2-2 16,3 2 5-16,-2 0-6 0,0-1-1 0,0 1-1 15,1-2-1-15,-1 0 4 0,3 4-2 0,-2-4 1 16,0 2-2-16,-1-3 1 0,1 3 1 0,-1-1-2 16,0 0 1-16,3 0 2 0,-6 0 0 0,3 0-1 15,-9 4 1-15,14-5 2 0,-14 5-3 0,13-6-2 16,-13 6 7-16,10-4-2 0,-10 4-5 0,10-4 2 16,-10 4-1-16,9-4 0 0,-9 4 2 15,8-4-1-15,-8 4-2 0,10-5 1 0,-10 5 0 16,9-5 1-16,-9 5-1 0,8-3 0 15,-8 3 4-15,6-5-3 0,-6 5 0 0,9-4 0 16,-9 4 0-16,8-4 5 0,-8 4-2 0,6-4-4 16,-6 4 0-16,7-1-2 0,-7 1 4 0,5-5-1 15,-5 5-1-15,0 0 4 0,7-6-3 0,-7 6 2 16,0 0-2-16,0 0 3 0,8-3 2 0,-8 3 5 16,0 0 15-16,0 0 2 0,0 0 10 0,5-3 0 15,-5 3 4-15,0 0-6 0,0 0-6 0,0 0-7 16,0 0-7-16,0 0-3 0,4-7-1 0,-4 7-2 15,0 0-2-15,0 0 0 0,0 0 0 16,0 0-2-16,0 0 0 0,0 0-2 0,0 0-3 16,4-6 0-16,-4 6-1 0,0 0 2 0,0 0 3 15,0 0-1-15,0 0-1 0,0 0-2 0,0 0-1 16,0 0-1-16,0 0 2 0,0 0-1 0,1-7 0 16,-1 7 0-16,0 0 2 0,0 0-2 0,0 0 9 15,5-5-5-15,-5 5-3 0,0 0-1 0,0 0-1 16,3-6 2-16,-3 6 2 0,0 0 0 0,0 0 0 15,2-8-4-15,-2 8 1 0,0 0-1 0,0-10 3 16,0 10-3-16,4-6 4 0,-4 6-5 0,0 0 1 16,3-8 6-16,-3 8-3 0,0 0-2 15,1-9-3-15,-1 9-3 0,0 0 2 16,0-5-1-16,0 5-11 0,0 0-21 0,0 0-40 16,-1-8-59-16,1 8-84 0,0 0-107 0,0 0-382 15,0 0-216-15</inkml:trace>
  <inkml:trace contextRef="#ctx0" brushRef="#br0" timeOffset="46185.64">3895 5643 115 0,'0'0'167'15,"0"0"-24"-15,0 0-18 0,0 0-10 0,0 0-10 16,0 0-3-16,0 0-2 0,0 0 3 0,0 0 4 16,0 0-3-16,0 0-7 0,0 0-5 0,0 0-1 15,0 0-21-15,0 0 9 0,0 0-47 0,0 0 26 16,0 0-33-16,0 0 27 0,0 0-35 0,0 0 24 16,0 0-30-16,0 0 22 0,0 0-30 0,0 0 25 15,0 0-30-15,0 0 30 0,0 0-25 0,0 0 32 16,0 0-8-16,9-5 6 0,-9 5-24 0,6-6 17 15,-6 6-23-15,13-5 36 0,-5 2-36 0,-2-3 32 16,3 2-25-16,-1-2 29 0,2 3-32 0,0-4 16 16,-1 2-30-16,1 1 32 0,-1-1-34 15,4-3 28-15,0 3-29 0,0 0 30 0,-2-2-31 0,2 1 28 16,0 0-28-16,1-1 25 0,-1-1-26 16,-1 3 28-16,4-3-30 0,-1 2 31 15,-1-1-29-15,0 0 27 0,3 1-24 0,-1-1 23 16,0 0-29-16,3 0 29 0,-1-1-25 0,1 0-3 15,0 0 4-15,-1 2 2 0,0 0 2 0,1-3 2 16,-1 3-1-16,-4 1 0 0,8-3 2 0,-6 2 1 16,1 2-1-16,-2-4 1 0,2 2 1 0,-2 2 4 15,1-3-5-15,-1 3-1 0,-1-2 2 16,1 2-1-16,-2-3 2 0,2 3 3 0,1-1 6 16,-1 3-2-16,-1-4-9 0,3 1 4 0,-3 0-2 15,1 1 3-15,2-3-6 0,-1 2 0 0,1 0 29 16,-2-1-33-16,2 1 26 0,1 1-31 0,-3 2 3 15,2-6 30-15,-2 4-34 0,2-1 6 0,-2 1 27 16,2-4-31-16,-2 4 32 0,-1-1-36 0,3 1 32 16,-2-1-31-16,-1 0 30 0,0 0-24 0,0 2 25 15,3-3-24-15,-3 2 19 0,1 0-29 0,1 0 33 16,-1-2-31-16,-1 3 32 0,1-2-35 0,1 2 29 16,-1-4-25-16,-1 2 29 0,4 0-32 0,-4 2 31 15,4-5-30-15,-3 4 30 0,2-1-28 0,-2 1 27 16,2-1-29-16,-3 0 37 0,1 0-35 15,-1 1 25-15,3-2-27 0,-4 3 28 0,2-2-18 16,-2 0 22-16,2 0-24 0,-2 2 18 0,2-2-26 16,-2 0 33-16,-3 1-34 0,7 1 29 0,-4-2-27 15,-1 2 28-15,1-1-27 0,-1-1 29 0,2 1-30 16,-3 0 29-16,3 0-35 0,-1-1 32 0,2 0-26 16,-3 2 28-16,-2-1-24 0,4 1 27 15,0-2-34-15,0 0 36 0,-1 2-29 0,0 0 25 16,-2-2-28-16,2 1 28 0,1-1-25 0,-2 2 30 15,-1 0-36-15,3-3 29 0,-1 1-29 0,1 2 31 16,-2 0-30-16,0 0 30 0,1-3-32 0,1 1 31 16,-2 2-28-16,2-1 28 0,0-1-32 15,-1 0 33-15,-1 2-30 0,1-3 31 0,1 3-32 16,0-2 28-16,-2 2-15 0,3-2 15 0,-3 2-30 16,3-3 27-16,-2 2-26 0,1 0 24 0,-3 0-27 15,2 1 27-15,1-3-25 0,-2 3 28 0,0-2-33 16,0 2 36-16,-2-1-31 0,3-1 29 0,-3 2-30 15,4-3 35-15,-2 3-37 0,-1-3 35 0,-1 1-36 16,3 1 43-16,-1 0-45 0,2-4 30 0,-4 4-40 16,0 0 32-16,2-2-28 0,-2 2 28 0,0-1-29 15,2 1 33-15,-3-2-30 0,2 2 31 16,-2 0-24-16,0-1 24 0,1 0-25 0,-1 2 32 0,0-4-30 16,0 4 36-16,0-2-29 0,0 1 16 15,-1-1-20-15,2 2 24 0,-4-1-29 0,3 1 26 16,0-2-25-16,0 2 28 0,-1-3-26 0,-2 4 27 15,3-4-24-15,1 3 29 0,-3-1-28 0,2 1 28 16,-3-1-28-16,3-1 37 0,-4 3-31 16,-5 2 25-16,13-7-31 0,-13 7 35 0,11-7-38 15,-11 7 30-15,12-6-28 0,-12 6 30 0,10-7-28 16,-10 7 30-16,10-6-30 0,-3 2 26 0,-1 1-28 16,-6 3 33-16,9-5-31 0,0 1 38 0,-4-1-31 15,-5 5 15-15,9-8-24 0,-9 8 33 0,13-4-34 16,-13 4 32-16,10-6-31 0,-10 6 30 0,8-4-34 15,-8 4 22-15,6-4-45 0,-6 4 31 16,0 0-47-16,9-4-3 0,-9 4-40 0,0 0-10 16,0 0-37-16,0 0-40 0,5-5-208 0,-5 5 145 15</inkml:trace>
  <inkml:trace contextRef="#ctx0" brushRef="#br0" timeOffset="47752.4">4240 6226 46 0,'0'0'147'0,"0"0"-20"16,0 0-36-16,0 0-11 0,0 0-20 15,0 0 7-15,0 0-31 0,0 0-3 0,0 0-11 0,0 0 3 16,0 0-11-16,0 0 9 0,0 0-5 16,0 0 12-16,0 0-10 0,9-3 14 15,-9 3-8-15,9-6 16 0,-9 6-12 0,11-8 12 16,-3 6-15-16,1-4 6 0,0 2-12 0,1-2 15 15,2 1 5-15,2-1 18 0,-3-1-22 0,6 2-2 16,-4-4-1-16,2 2 1 0,-1 0-3 0,3-3 0 16,-2 5 0-16,4-5-11 0,-2 3-3 0,2-3-1 15,-1 2 17-15,2-1-26 0,1 0 18 16,-2 0-23-16,0-2 20 0,4 4-24 0,-5-3 17 0,5 1-22 16,0 1 23-16,-4-2-24 0,4 2 24 15,0-2-24-15,0 2 16 0,-1 0-18 0,0-1 33 16,-1 1-28-16,1 0 10 0,0-1-3 0,-2 3 10 15,2-4-26-15,0 5 23 0,-2-4-24 0,3 2 29 16,-1 0-22-16,-2 0 21 0,3 2-26 0,-2-4 24 16,-1 2-22-16,3 2 22 0,-1-3-22 0,0 1 23 15,-2 2-22-15,3-4 20 0,-2 4-16 0,-1-1 21 16,3-2-30-16,-4 2 32 0,4 0-33 0,-4-2 23 16,1 4-20-16,-4 1 23 0,2-5-19 0,1 4 17 15,0-1-21-15,-2 1 22 0,2-3-22 16,-1 3 21-16,0-1-21 0,1 2 23 0,-2-3-20 15,-1 2 22-15,1 0-6 0,2-1 9 16,-2-2-26-16,1 2 21 0,1 1-26 0,-4-2 22 16,3-1-18-16,-1 3 20 0,-1-1-22 0,2-3 24 15,0 3-23-15,-1 0 24 0,-1-2-27 0,5 0 26 16,-6 2-22-16,3-4 20 0,-1 3-21 0,-1 1 22 16,1-2-19-16,-2 2 26 0,2 0-29 0,-2-3 28 15,3 2-32-15,-3 2 26 0,3-3-26 0,-4 1 28 16,3 3-23-16,-2-2 18 0,-2-2-4 0,1 2 4 15,0 1-23-15,3-2 25 0,-3 3-23 0,0-3 20 16,-1 2-21-16,2-2 24 0,-2 1-5 0,1 0 10 16,-3 1-24-16,5-1 12 0,-5 0-21 0,3 0 30 15,0 2-24-15,-1-4 20 0,0 3-24 16,-2 0 26-16,2 1-21 0,-3-3 23 0,3 2-24 16,-4 0 22-16,4 1-22 0,-3-1 21 0,-1-2-23 15,1 5 23-15,-1-3-20 0,0 0 39 0,1 3-37 16,-1-2 3-16,-1-2-8 0,2 2 7 0,-1 0-1 15,0-1 4-15,0 3 2 0,4-5-7 0,-3 3-15 16,3-1-10-16,-3 0-2 0,-1 1-4 0,4-1 3 16,-2 0 3-16,1 0-1 0,-1 1 3 0,2 0 7 15,-4-3 0-15,5 3 6 0,-5-2 1 16,4 2 4-16,-3-1-2 0,0-1 2 16,3 2 9-16,-4-2 2 0,1 2-2 0,0 1 1 15,1-5-1-15,-2 4 0 0,1 0 3 0,-1-1 1 16,-9 4-2-16,15-7 2 0,-15 7 1 0,18-4 11 15,-10 2-11-15,-8 2 15 0,12-5-20 0,-12 5 10 16,13-6-10-16,-13 6 14 0,12-5-14 0,-12 5 7 16,11-5-3-16,-11 5 13 0,9-4-17 0,-9 4 12 15,9-1-12-15,-9 1 13 0,10-6-10 0,-10 6 8 16,9-2-8-16,-9 2 9 0,8-4-10 0,-8 4 14 16,9-2-14-16,-9 2 8 0,0 0-11 0,9-2 11 15,-9 2-4-15,0 0 5 0,6-3-9 16,-6 3 10-16,0 0-12 0,0 0 12 0,0 0-8 15,8-3 10-15,-8 3-14 0,0 0 12 0,0 0-10 16,0 0 12-16,0 0-10 0,9-5 13 0,-9 5-17 16,0 0 14-16,0 0-16 0,0 0 15 0,0 0-14 15,0 0 15-15,0 0-17 0,0 0 10 0,0 0-8 16,0 0 4-16,0 0-22 0,0 0-1 0,0 0-21 16,0 0-9-16,0 0-20 0,0 0-8 0,0 0-12 15,0 0-7-15,0 0-116 0,-9 3 70 16</inkml:trace>
  <inkml:trace contextRef="#ctx0" brushRef="#br0" timeOffset="67630.31">3593 4135 141 0,'0'-8'277'16,"0"8"-17"-16,0 0-53 0,-2-8 2 0,2 8-44 15,0 0-1-15,0 0-36 0,-5-5 7 0,5 5-49 16,0 0 10-16,0 0-42 0,0 0 10 0,0 0-40 16,-5-5 18-16,5 5-36 0,0 0 24 0,0 0-36 15,0 0 25-15,0 0-27 0,-3 9 24 0,3-9-18 16,0 12 18-16,0-4-31 0,0 2 38 0,4-1-30 15,-3 1 19-15,3 0-27 0,1 0 26 0,-4-1-26 16,6-1 22-16,-5 1-26 0,5-1 17 0,-1 1-26 16,-1-4 23-16,0 2-30 0,3-2 20 0,0-1-29 15,-8-4 13-15,11 6-21 16,-11-6 12-16,14 3-27 0,-14-3 21 0,13-2-26 16,-13 2 20-16,14-5-18 0,-6 2 31 0,-2-1-16 15,2-3 33-15,-3 0 13 0,0 0-7 0,0 0-18 16,-1 1 28-16,1-2-18 0,0 1 34 0,-2 2-18 15,-3 5 19-15,5-11-20 0,-5 11 27 0,4-6-25 16,-4 6 17-16,2-6-20 0,-2 6 18 0,4-6-18 16,-4 6 19-16,0 0-18 0,9-2 19 0,-9 2-20 15,9 2 20-15,-9-2-22 0,9 3 26 0,-9-3-20 16,10 3 18-16,-10-3-24 0,13 3 24 0,-13-3-21 16,13 2 20-16,-13-2-15 0,0 0 22 0,19-1-20 15,-19 1 24-15,10-4-19 0,-10 4 32 16,13-7-14-16,-13 7 24 0,10-7-10 0,-6 1 38 15,0 0 4-15,-3-1 10 0,3 2-25 0,-3-2 15 16,-1 0-22-16,0-3-6 0,0 3 0 0,-1-4-1 16,-3 2 0-16,3 1-18 0,-4-2-4 0,1 2-5 15,-3-1-5-15,1 2-1 0,2-1-6 0,-1 2-6 16,0 1-2-16,0-2-3 0,1 2-6 0,0 3-18 16,4 2-44-16,-9-10-23 0,9 10-42 15,0 0 3-15,-5-3-35 0,5 3 3 0,0 0-41 16,0 0-205-16,-4 9 130 0</inkml:trace>
  <inkml:trace contextRef="#ctx0" brushRef="#br0" timeOffset="67896.64">3961 4060 52 0,'0'0'357'0,"0"0"-93"16,0 0-27-16,0 0-69 0,0 0-12 0,0 0-61 15,0 0-3-15,0 0-43 0,0 0 9 16,0 0-31-16,0 0 17 0,3 8-12 0,-3-8 1 16,1 10-31-16,-1-10 20 0,3 9-24 15,-2-3 17-15,2 1-33 0,-1-2-9 0,-2-5-44 16,4 13-11-16,-4-13-57 0,4 9-20 0,-4-9-224 15,4 9 162-15</inkml:trace>
  <inkml:trace contextRef="#ctx0" brushRef="#br0" timeOffset="68496.6">4014 3943 90 0,'0'0'189'0,"0"0"-26"16,0 0-55-16,1-9-2 0,-1 9-50 16,0 0 2-16,0 0-28 0,0 0 14 0,0 0-20 15,0 0 30-15,0 0-39 0,0 0 19 0,8 6-19 16,-8-6 18-16,2 9-22 0,-2-9 16 0,4 9-24 15,0-1 19-15,-4-8-17 0,5 8 18 16,-5-8-30-16,4 12 22 0,-4-12-22 0,5 9 21 16,-5-9-18-16,5 10 17 0,-5-10-19 0,8 5 20 15,-8-5-26-15,5 6 21 0,-5-6-19 0,5 7 25 16,-5-7-22-16,9 1 23 0,-9-1-19 0,0 0 23 16,13 0-22-16,-13 0 15 0,9-1-21 0,-9 1 20 15,6-8-24-15,-6 8 22 0,10-8-15 0,-10 8 16 16,8-6-20-16,-8 6 31 0,5-6-13 0,-5 6 32 15,4-5-12-15,-4 5 26 0,5-4-25 0,-5 4 21 16,0 0-31-16,8-6 8 0,-8 6-27 16,0 0 22-16,0 0-27 0,0 0 20 0,6-3-20 15,-6 3 19-15,0 0-25 0,0 0 23 0,0 0-21 16,13 1 19-16,-13-1-22 0,0 0 19 0,0 0-16 16,14 2 20-16,-14-2-20 0,0 0 28 0,0 0-15 15,14-2 18-15,-14 2-12 0,0 0 35 16,9-3-26-16,-9 3 31 0,9-6-27 0,-9 6 6 15,5-8 10-15,-5 8 7 0,4-10 13 0,-4 10-10 16,1-12-9-16,-1 12-2 0,0-10-7 0,0 10 2 16,-4-16-8-16,3 10 3 0,0-1-9 0,-2 1-29 15,-1 0 38-15,2-1-36 0,-2 2 23 0,0-2-33 16,4 7 25-16,-5-8-39 0,5 8-3 0,-5-6-50 16,5 6-46-16,-4-6-16 0,4 6-3 15,0 0-15-15,0 0-25 0,0 0-209 0,-4 7 145 16</inkml:trace>
  <inkml:trace contextRef="#ctx0" brushRef="#br0" timeOffset="69062.72">4299 3933 1 0,'0'0'130'0,"0"0"11"0,0 0-43 0,0 0-3 15,0 0-30-15,0 0 14 0,0 0-27 0,0 0 9 16,0 0-23-16,0 0 13 0,0 0-25 0,-4-4 18 16,4 4-25-16,0 0 18 0,0 0-23 0,0 0 12 15,0 0-19-15,0 0 15 0,0 0-17 0,0 0 20 16,0 0-29-16,0 0 20 0,0 0-16 0,0 0 20 15,0 0-16-15,0 0 17 0,0 0-25 0,0 0 22 16,0 0-22-16,0 0 22 0,0 0-23 0,0 0 19 16,0 0-16-16,0 0 16 0,0 0-15 15,0 0 21-15,0 0-29 0,0 0 25 0,0 0-22 16,0 0 24-16,0 0-19 0,0 0 21 0,0 0-23 16,0 0 24-16,0 0-18 0,0 0 27 0,0 0-14 15,0 0 26-15,5-7-15 0,-5 7 25 0,0 0-15 16,0 0 22-16,0 0-27 0,0 0 26 15,0 0-29-15,0 0-4 0,0 0 3 0,0 0 0 16,0 0 4-16,0 0 7 0,0 0 3 0,0 0 7 16,0 0-3-16,0 0 6 0,0 0-1 0,0 0-7 15,0 0 7-15,0 0-13 0,0 0-3 0,0 0-6 16,0 0-2-16,0 0-12 0,0 0 10 0,0 0-15 16,0 0-9-16,0 0-3 0,0 0-1 15,0 0-4-15,0 0 4 0,0 0 0 0,0 0-2 16,5 7 4-16,-1-2-1 0,-4-5 3 0,5 12 1 15,-1-7-10-15,-1 2-7 0,-1 3-22 0,3-4-22 16,0 4-49-16,-1-4 1 0,0 2-33 0,-3 0 2 16,3 0-38-16,0 1-7 0,0-5-222 0,-4-4 136 15</inkml:trace>
  <inkml:trace contextRef="#ctx0" brushRef="#br0" timeOffset="69745.82">4310 3949 201 0,'0'0'188'0,"0"0"-28"0,0 0-49 0,0 0-9 16,0 0-35-16,0 0 1 0,0 0-31 0,4-5 10 16,-4 5-26-16,0 0 9 0,0 0-20 0,0 0 14 15,9-3-28-15,-9 3 25 0,0 0-22 0,0 0 14 16,10 6-19-16,-10-6 19 0,4 4-24 15,-4-4 26-15,4 9-23 0,-4-9 18 16,1 9-20-16,-1-9 21 0,0 11-19 0,0-11 20 16,0 11-19-16,0-11 20 0,3 12-22 0,-3-12 27 15,0 7-25-15,0-7 14 0,1 9-15 0,-1-9 18 16,0 7-15-16,0-7 13 0,3 6-20 0,-3-6 19 16,0 0-19-16,6 6 12 0,-6-6-50 0,0 0-37 15,14-2-83-15,-14 2-85 0,13-8 80 0</inkml:trace>
  <inkml:trace contextRef="#ctx0" brushRef="#br0" timeOffset="70246.22">4401 3805 131 0,'0'0'286'15,"0"0"-57"-15,-4-5-48 0,4 5-39 0,0 0-29 16,0 0-26-16,0 0-16 0,0 0-18 0,0 0-6 16,0 0-1-16,0 0-9 0,-1 8-9 0,1-8-4 15,1 9-6-15,-1-9-4 0,4 10 18 0,-1-3-26 16,-3-7 20-16,2 9-27 0,2-3 21 16,-1 0-26-16,-3-6 22 0,2 8-22 0,-2-8 20 15,8 10-26-15,-8-10 23 0,5 5-19 0,-5-5 22 16,4 5-25-16,-4-5 30 0,0 0-27 0,6 3 23 15,-6-3-20-15,0 0 18 0,9-3-24 0,-9 3 2 16,9-5 5-16,-9 5 6 0,0 0 3 0,5-4 1 16,-5 4 1-16,0 0 4 0,5-5 5 0,-5 5-4 15,0 0-8-15,0 0-8 0,0 0 6 0,9-3-4 16,-9 3 2-16,0 0 0 0,9 3 0 0,-9-3 0 16,0 0-2-16,9 3 3 0,-9-3-2 0,8 2-1 15,-8-2 23-15,9 4-25 0,-9-4 20 0,0 0-18 16,14 0 22-16,-14 0-21 15,0 0-1-15,10 2 5 0,-10-2 1 0,10-2 0 16,-10 2 2-16,9-5 2 0,-9 5 8 0,8-9 0 16,-8 9 5-16,5-8-1 0,-5 8 1 0,4-10-1 15,-4 10 5-15,1-11-5 0,-1 11-8 0,0-9-4 16,0 9 2-16,0-9-6 0,0 9-12 0,-4-11-20 16,4 11-27-16,-1-8-11 0,1 8-72 0,-4-6-28 15,4 6-44-15,0 0-14 0,-6-4-102 0,6 4 215 16</inkml:trace>
  <inkml:trace contextRef="#ctx0" brushRef="#br0" timeOffset="70578.57">4588 3815 43 0,'0'0'225'0,"0"0"-35"16,10-3-16-16,-10 3-28 0,0 0-10 0,0 0-20 15,0 0-13-15,0 0-16 0,0 0-19 0,0 0-8 16,11-1-13-16,-11 1-4 0,0 0-6 15,0 0-14-15,0 0-1 0,0 0 1 0,0 7-10 16,0-7-3-16,3 7-1 0,-3-7-1 0,0 0-3 16,1 9-2-16,-1-9-1 0,5 6 0 0,-5-6-1 15,7 8-2-15,-7-8-2 0,9 7 21 0,-9-7-21 16,10 5 16-16,-10-5-22 0,9 6 24 0,-9-6-27 16,10 8 26-16,-10-8-25 0,10 4 23 15,-10-4-27-15,8 5 27 0,-8-5-24 0,8 7 21 16,-8-7-24-16,0 0 27 0,6 5-19 0,-6-5 26 15,0 0-14-15,5 8 41 0,-5-8-17 0,-1 8 22 16,1-8-26-16,-5 6-6 0,1-1 18 0,0 2-30 16,-1-2 20-16,-3 1-27 0,3 1 13 0,-1-2-73 15,-2 0-41-15,3 1-91 0,-3-1-68 0,8-5-146 16,-10 6 135-16</inkml:trace>
  <inkml:trace contextRef="#ctx0" brushRef="#br0" timeOffset="72712.71">4434 3681 189 0,'0'0'239'0,"0"0"-41"0,0 0 12 0,0 0-19 0,0 0 29 16,0 0-37-16,0 0-1 0,0 0-5 0,-9-2-7 16,9 2 2-16,0 0-5 0,0 0-11 0,0 0-11 15,0 0-12-15,0 0-26 0,0 0-22 16,-7-5-13-16,7 5-18 0,0 0-9 16,-4-5-14-16,4 5-9 0,-4-4 1 0,4 4-6 15,-4-7-1-15,4 7-4 0,-1-5-1 0,1 5-6 16,-1-8 2-16,-2 0-6 0,3 8-5 0,0-12 1 15,0 4 5-15,0 2-8 0,3-5-2 0,-1 2-5 16,-2-1-2-16,4 2-6 0,1-3-3 0,0 2-1 16,0-5 4-16,4 3 1 0,-2-1 2 0,-1 1 1 15,4 2 7-15,-1-4-5 0,0 3 5 0,1 0-9 16,2 1-3-16,-2 0 0 0,0 3 8 16,2-2-12-16,-2 2 7 0,0 2-11 0,2-3 15 0,-2 6-13 15,3-2 15-15,-3 2-8 0,4 0 11 16,-4 2-11-16,3 2 21 0,1-1-13 0,-1 3 13 15,1 1-9-15,0 0 13 0,0 2-12 0,-1 0 12 16,0-2-12-16,1 3 11 0,-4 0-9 0,4 0 14 16,-4-1-15-16,-1 1 12 0,4-1-12 0,-4 2 1 15,-1-4 5-15,-2 1 0 0,3 1-2 0,-3-2 6 16,1 0-8-16,-1 1 4 0,-1 0 0 0,0-1 2 16,2-1 0-16,-5 1 0 0,2-2-2 0,1 3-3 15,-1-3 5-15,1 0 6 0,-5-4-7 0,5 10 0 16,-5-10-2-16,7 7-4 0,-7-7 0 15,6 7-12-15,-6-7-11 0,4 7-14 16,-4-7-15-16,5 7-5 0,-5-7-19 0,5 5-10 16,-5-5-12-16,0 0-8 0,5 7 1 0,-5-7 16 15,0 0-29-15,4 5 14 0,-4-5-22 0,0 0-2 16,0 0-74-16,0 0-167 0,0 0 171 0</inkml:trace>
  <inkml:trace contextRef="#ctx0" brushRef="#br0" timeOffset="73128">4825 3591 1 0,'0'0'234'0,"-6"-5"-13"0,6 5-62 15,0 0-14-15,0 0-48 0,0 0 1 0,0 0-15 16,0 0-24-16,0 0-18 0,0 0-2 0,0 0-33 15,0 0 13-15,0 0-23 0,0 0 22 16,0 0-21-16,0 0 21 0,0 0-22 0,6 6 19 16,-6-6-19-16,7 6 14 0,-7-6-19 0,6 10 20 15,-6-10-17-15,9 7 24 0,-9-7-21 0,10 8 11 16,-6-3-17-16,-4-5 24 0,12 9-24 0,-12-9 22 16,10 8-15-16,-10-8 17 0,6 5-19 15,1-1 22-15,-7-4-20 0,6 3 22 0,-6-3-21 16,5 5 26-16,-5-5 5 0,8 5 29 0,-8-5-4 15,0 0 15-15,0 0 22 0,0 0-10 0,14-1-21 16,-14 1-1-16,5-6 1 0,-5 6-6 0,4-9-15 16,-3 4-11-16,4-4-6 0,-2 3-11 0,-1-2 2 15,1 2-6-15,-2 0 17 0,2-2-24 0,-1 2 14 16,-2 6-37-16,3-12 13 0,-2 6-51 0,-1 6-10 16,4-8-60-16,-4 8-12 0,4-11-53 0,-4 11-13 15,6-6-205-15,-6 6 125 0</inkml:trace>
  <inkml:trace contextRef="#ctx0" brushRef="#br0" timeOffset="73778.52">5041 3761 142 0,'0'0'248'15,"-2"-7"-55"-15,2 7-34 0,0 0-31 0,-3-6-14 16,3 6 0-16,0 0-44 0,0 0-14 15,0 0-12-15,-5-6-13 0,5 6-3 0,0 0-14 16,0 0-2-16,0 0-1 0,0 0-2 0,0 0 0 16,-1 7 1-16,1-7-1 0,1 12 5 0,-1-12-2 15,3 9-9-15,-1 0-1 0,1-5 0 0,-3-4-1 16,2 13-2-16,2-9 4 0,-1 2-3 0,-3-6-1 16,5 11 0-16,-5-11 1 0,5 6 0 15,-5-6-1-15,5 8 3 0,-5-8-1 0,8 4 7 16,-8-4 4-16,0 0-4 0,10 2-3 0,-10-2-2 15,0 0-1-15,10-3-2 0,-6-3 0 0,-4 6-1 16,10-7 1-16,-10 7-1 0,7-9 0 0,-7 9 1 16,6-8 3-16,-6 8-4 0,5-6 5 0,-5 6-3 15,9-7 5-15,-9 7-11 0,4-5 0 0,-4 5 0 16,0 0-7-16,6-4 7 0,-6 4 1 0,0 0 3 16,11-2-2-16,-11 2-2 0,0 0 1 0,15 3 2 15,-15-3-2-15,10 3-3 0,-10-3 10 0,9 2 3 16,-9-2-12-16,14 3 3 0,-14-3 0 15,9 1 18-15,-9-1-15 0,0 0 5 16,15 0 4-16,-15 0 5 0,8-3 1 0,-8 3 14 16,9-5 6-16,-9 5-4 0,5-5 4 0,0 0 0 15,-5 5 8-15,4-9 1 0,-4 9-14 0,0-11 9 16,0 11-5-16,-1-12-6 0,-2 4 0 0,-2 2-7 16,3 1-3-16,-2-4-10 0,-3 1 29 0,2 4-39 15,1-5 26-15,-2 4-33 0,2 1 18 0,-1-3-44 16,5 7-11-16,-9-8-68 0,9 8-33 0,-9-2-47 15,9 2-13-15,0 0-191 0,-10-1 145 0</inkml:trace>
  <inkml:trace contextRef="#ctx0" brushRef="#br0" timeOffset="74544.69">5283 3497 263 0,'0'0'401'0,"0"0"-72"0,0 0-11 15,0 0-83-15,0 0-20 0,0 0-60 0,0 0-18 16,0 0-44-16,1-6-13 0,-1 6-37 0,0 0 3 16,0 0-19-16,0 0 6 0,3 8-14 15,-3-8 10-15,2 10-17 0,-2-3 6 0,4-1-19 16,-1 3-5-16,-1-1-28 0,1 1-37 0,-2 0-47 15,3-1-21-15,-3 1-59 0,3 0-17 0,1 0-84 16,-4-1-135-16,2 1 97 0</inkml:trace>
  <inkml:trace contextRef="#ctx0" brushRef="#br0" timeOffset="75544.53">5403 3691 286 0,'0'0'289'0,"0"0"-80"0,-4-6-22 15,4 6-59-15,0 0-1 0,0 0-59 0,0 0 6 16,0 0-39-16,0 0 10 0,0 0-33 0,0 0 20 16,0 0-28-16,0 0 22 0,4 6-26 0,-4-6 4 15,0 7-2-15,0-7 2 0,5 10-1 16,-5-10-1-16,4 11-2 0,-4-11 0 16,4 11-1-16,-4-11-2 0,1 10 0 0,-1-10 1 15,5 8-4-15,-5-8-6 0,4 8-8 0,-4-8-2 16,4 6-5-16,-4-6-8 0,4 4-3 0,-4-4-1 15,0 0 6-15,5 5 7 0,-5-5 6 0,0 0 1 16,0 0 5-16,0 0-1 0,10-3 3 0,-10 3 5 16,4-5 2-16,-4 5 17 0,0 0-16 0,4-7 27 15,-4 7-12-15,0 0 25 0,4-7-29 0,-4 7 17 16,0 0-23-16,0 0 17 0,2-5-22 0,-2 5 19 16,0 0-23-16,0 0 21 0,0 0-14 15,0 0-1-15,0 0 3 0,13 4 1 0,-13-4-2 16,5 6 3-16,-1 0-2 0,0-3 18 0,-4-3-15 15,6 11 1-15,0-5-11 0,-2 1-9 0,3-2-26 16,-5 1-38-16,-2-6-49 0,9 7-67 0,-9-7-83 16,8 7 267-16</inkml:trace>
  <inkml:trace contextRef="#ctx0" brushRef="#br0" timeOffset="76110.83">5521 3599 307 0,'0'0'300'0,"0"0"-69"16,0 0-17-16,0 0-70 0,0 0-18 0,0 0-47 15,0 0 6-15,0 0-36 0,0 0 11 0,0 0-31 16,0 0 11-16,6 5-24 0,-6-5 16 0,4 10-33 16,-2-4 26-16,1 1-23 0,-2-2-1 15,3 0 7-15,0 0-3 0,-3 2-6 16,-1-7 2-16,8 9-4 0,-8-9 2 0,9 9-4 16,-9-9 0-16,6 4-3 0,-6-4 3 0,9 4-2 15,-9-4-8-15,0 0-1 0,14 0-8 0,-14 0 26 16,0 0-30-16,13-4 27 0,-13 4-25 0,5-4 24 15,-5 4-18-15,8-5 28 0,-8 5-25 0,0 0 24 16,7-7-23-16,-7 7 20 0,0 0-23 0,7-4 22 16,-7 4-25-16,0 0 23 0,0 0-13 0,6-3 22 15,-6 3-30-15,0 0 25 0,9 2-19 0,-9-2 22 16,9 4-21-16,-9-4 23 0,9 3-23 16,-9-3 22-16,8 3-24 0,-8-3 23 0,10 6-21 15,-10-6 26-15,0 0-26 0,13 1 24 0,-13-1-17 16,0 0 28-16,11-5-25 0,-11 5 15 0,8-4-19 15,-8 4 27-15,5-7-26 0,-5 7 21 0,4-9-22 16,-4 9 25-16,0-9-30 0,0 9 29 0,-3-13-25 16,3 7 22-16,-4 1-19 0,2-1 24 0,-6-3-24 15,3 2 13-15,1-1-28 0,-2 2 23 16,1-2-38-16,-3 2-8 0,3 1-46 0,-3-1-12 16,8 6-79-16,-9-9-173 0,9 9 188 0</inkml:trace>
  <inkml:trace contextRef="#ctx0" brushRef="#br0" timeOffset="76361.08">5661 3385 89 0,'0'0'150'0,"0"0"-35"16,0 0-32-16,0 0-13 0,0 0-6 0,4 6-9 16,-4-6-9-16,1 9-8 0,3-4-5 15,-1 2-29-15,-2 0 16 0,0 0-21 16,3 1 23-16,1 2-21 0,-1-2 13 0,-3 2-30 16,3-2-17-16,1 1-73 0,-2 0-101 0,-2 0 64 15</inkml:trace>
  <inkml:trace contextRef="#ctx0" brushRef="#br0" timeOffset="76626.89">5857 3573 4 0,'0'0'-3'0</inkml:trace>
  <inkml:trace contextRef="#ctx0" brushRef="#br0" timeOffset="76877.61">5789 3646 37 0,'0'0'26'0,"0"8"4"15,0-8-11-15,4 8 8 0,-4-8-5 0,6 9 4 16,-6-9 15-16,10 6-31 0,-3-3-2 0,-2 2 2 15,-5-5-1-15,10 4-3 0,-2 0 5 0,-8-4-3 16,9 5 10-16,-4 0 5 0,-5-5 4 0,8 3 4 16,-8-3 10-16,7 5 9 0,-7-5 17 15,5 5 4-15,-5-5 14 0,0 0 12 16,4 7 10-16,-4-7-12 0,0 0-15 0,-4 9-18 16,4-9-11-16,-5 5-12 0,5-5-7 0,-7 6-11 15,7-6-12-15,-11 5-41 0,11-5-36 0,-6 3-60 16,6-3-208-16,0 0 205 0</inkml:trace>
  <inkml:trace contextRef="#ctx0" brushRef="#br0" timeOffset="77110.33">5922 3554 178 0,'0'0'479'0,"0"0"-95"16,0 0-42-16,5-6-55 0,-5 6-53 15,0 0-45-15,0 0-44 0,0 0-33 0,6-5-67 16,-6 5-60-16,0 0-93 0,0 0-76 0,0 0-165 16,4-4-194-16,-4 4-52 0</inkml:trace>
  <inkml:trace contextRef="#ctx0" brushRef="#br0" timeOffset="77243.72">6001 3521 71 0,'0'0'342'0,"8"3"-38"0,-8-3-97 0,0 0-19 16,0 0-69-16,0 0-41 0,0 0-91 0,9-4-52 15,-9 4-160-15,0 0-90 0,7-5 225 0</inkml:trace>
  <inkml:trace contextRef="#ctx0" brushRef="#br0" timeOffset="77393.21">6139 3491 252 0,'0'0'272'0,"0"0"-47"0,0 0-85 16,0 0-72-16,10-3-119 0,-10 3-99 0,7-5-89 15,-7 5 77-15</inkml:trace>
  <inkml:trace contextRef="#ctx0" brushRef="#br0" timeOffset="77543.62">6286 3427 256 0,'0'0'346'0,"0"0"-104"15,0 0-31-15,0 0-90 0,0 0-80 16,0 0-131-16,0 0-113 0,0 0-85 0,0 0 253 16</inkml:trace>
  <inkml:trace contextRef="#ctx0" brushRef="#br0" timeOffset="-63121.84">22377 1225 112 0,'0'0'215'0,"0"0"7"0,0 0-80 0,-1-7 38 16,1 7-74-16,0 0 33 0,0 0-79 16,-1-6 42-16,1 6-69 0,0 0 40 0,0 0-62 15,0 0 43-15,0 0-57 0,0 0 47 0,0 0-59 16,-4-7 52-16,4 7-58 0,0 0 50 0,0 0-54 16,0 0 50-16,0 0-55 0,0 0 55 0,0 7-49 15,0 0 57-15,4 5-55 0,-4 5 10 16,1 6 6-16,0 5 18 0,2 8-19 0,-2 9 32 15,3 1-25-15,-1 4 25 0,-1 0-1 0,1 2 2 16,-1-3-16-16,1 2 37 0,1-1-13 0,-2-1 24 16,2-2-26-16,-3-1 0 0,2-7-4 15,-2-4-2-15,3 0-6 0,-1-7-2 0,-2-3-5 16,0-2 6-16,2-5-12 0,-1-1 0 0,-2-3-28 16,3-2 33-16,-2-1-5 0,-1-2-19 0,4-4-54 15,-4-5-99-15,0 0-76 0,0 0-217 0,11-7 63 16</inkml:trace>
  <inkml:trace contextRef="#ctx0" brushRef="#br0" timeOffset="-62188.22">22388 1254 32 0,'-7'-9'338'0,"7"9"-128"0,-4-8 31 15,4 8-77-15,-6-7 39 0,6 7-60 0,-4-7-6 16,4 7-13-16,-2-6-21 0,2 6-20 0,-2-6-7 16,2 6-14-16,0 0-13 0,-2-7-16 0,2 7-2 15,0 0-14-15,1-9-1 0,-1 9-9 0,4-5-1 16,0-1 3-16,3 0-6 0,1 1 10 15,2-5-2-15,3 4 4 0,1-3 1 0,5 0-7 16,-1-2-7-16,4 2 3 0,2 1-2 0,3-3-7 16,1 1 3-16,-1 0 1 0,4 1-4 0,-2 0 2 15,2 2-6-15,-2-1-10 0,-3 2 10 0,-1 1-4 16,2-1-2-16,-3 3-9 0,1-2 5 16,-2 0 43-16,-3 2-46 0,-2 1 42 0,1 0-45 15,0-1 49-15,-6 1-39 0,4 0-9 0,-6 1 46 16,1-2-40-16,-1 2 43 0,-11 1-45 0,18-2 43 15,-18 2-49-15,17-1 45 0,-17 1-44 0,11-1 45 16,-11 1-45-16,13-1 46 0,-13 1-46 0,0 0 41 16,14 2-42-16,-14-2 48 0,9 5-42 0,-9-5 41 15,9 8-46-15,-3 0 47 0,-2 0-43 16,3 4 3-16,0 1 11 0,1 6-3 0,0 2 5 16,1 1 4-16,1 7-1 0,-1 0 1 0,2 7-24 15,1 1 31-15,-1 3-21 0,-2-1 30 0,4 3-35 16,-3-2 27-16,-1-2-24 0,4 1 26 0,-3 0-30 15,-1-3 32-15,1-4-32 0,-2-1 35 0,0-1-30 16,-2-1 26-16,2-2-21 0,-2-2 29 0,-1-2-28 16,-1 0 25-16,1-3-26 0,-1-2 29 0,0 1-17 15,-2-4 15-15,2 0-24 0,-4 1 28 0,4-5-28 16,-3 1 23-16,1 2-18 0,-1-6 21 16,-1 3-25-16,0-3 25 0,0 1-18 0,0-1 22 15,0-1-23-15,0 0 26 0,0 1-25 0,0-8 19 16,-1 12-16-16,-1-6 21 0,2-6-18 0,-2 11 26 15,2-11-23-15,-3 8 14 0,3-8-4 0,-4 10 3 16,4-10 1-16,-2 7 2 0,2-7 3 0,-8 6-2 16,8-6 12-16,-6 6-4 0,6-6 3 0,-9 5 15 15,9-5-15-15,-14 4-2 0,6-3 7 0,-2 1-8 16,-3 1-1-16,0-2-7 0,-1 2-1 0,-4-3-1 16,-1 2 1-16,-3-1-1 0,-3 1 3 0,-3 0 4 15,0-2 7-15,-3 3 2 0,0-2 8 0,1 1 3 16,-1 0 6-16,0 2-10 0,2-4-10 15,-2 0-3-15,3 3-10 0,1-1-4 0,-1-2-4 16,0 3-6-16,5-2-1 0,1 0-3 0,1 0 0 16,3 1-4-16,-3 1-1 0,2-3-3 0,4 3-3 15,-2-3-17-15,4 0-7 0,-2 1-9 0,2 1-8 16,0-1-2-16,-2 2-5 0,5-2-2 0,-3 2 2 16,2-1 6-16,-1 0-6 0,1 1-4 0,11-3-5 15,-18 1-6-15,8 1-8 0,10-2 6 0,-16 4 2 16,16-4-4-16,-14 4 2 0,14-4-2 0,-11 1-13 15,11-1 11-15,-11 2-52 0,11-2 11 0,0 0-39 16,-11 3 0-16,11-3-49 0,0 0-1 0,-8 2-187 16,8-2 158-16</inkml:trace>
  <inkml:trace contextRef="#ctx0" brushRef="#br0" timeOffset="-61171.47">23294 1552 87 0,'0'0'206'0,"0"0"-19"0,0 0-12 0,-13 0-20 16,13 0-32-16,0 0 8 0,0 0-38 0,0 0 7 15,0 0-45-15,-12 0 11 0,12 0-40 0,0 0 18 16,0 0-33-16,0 0 23 0,0 0-32 0,12-3 26 16,-12 3-27-16,19-2 23 0,-6-1-25 0,5 2 25 15,1-2-30-15,5 2 26 0,2-4-29 0,-1 1 27 16,3 1-29-16,-2 1 31 0,2-3-32 0,-1 4 30 15,0-3-32-15,0 0 25 0,-2 2-27 0,2-1 20 16,-4-1-39-16,3 3 14 0,-6-3-44 16,2 2 12-16,-4-1-40 0,1 2 5 0,-2-2-23 15,-5 2-15-15,2-2-14 0,-1 2-6 0,-13 1-81 16,18-2 72-16</inkml:trace>
  <inkml:trace contextRef="#ctx0" brushRef="#br0" timeOffset="-60871.68">23785 1366 93 0,'0'0'141'0,"0"0"-27"15,0 0-37-15,0 0-18 0,-4-4-13 0,4 4-4 16,0 0-7-16,0 0-8 0,0 0-5 0,5 4-4 15,-5-4-5-15,6 8-2 0,-6-8-1 0,4 9-3 16,-3-3 1-16,3 2-1 0,-3 0-18 0,2 2 20 16,-2-2-20-16,-1 3 18 0,3 0-21 0,-3 1 26 15,0-2 24-15,-3 3-34 0,2-1-1 16,-2 1 0-16,-2 1 0 0,3-1-3 0,-3-1 1 16,0 2-1-16,-2-3-15 0,3 1-14 0,-1-1-18 15,1-2-38-15,-2-1-94 0,2 1 51 0</inkml:trace>
  <inkml:trace contextRef="#ctx0" brushRef="#br0" timeOffset="-60486.42">23939 1041 100 0,'0'0'113'16,"0"0"33"-16,-2-7-96 0,2 7 38 0,0 0-66 15,0 0 61-15,0 0-57 0,1 11 60 0,-1-2-57 16,1 3 60-16,2 4-50 0,-1 3 56 0,2 5-59 15,0 7-6-15,1-2 0 0,-1 3-1 0,1 1-3 16,0 2-24-16,1 0 22 0,-2-1-6 0,4 6-1 16,-3-5-4-16,-1-1 1 0,1 0 1 0,0-2-4 15,-1 0-3-15,0-6-3 0,-2 2-1 0,1-5 4 16,-2 2-5-16,3-2 0 0,-3-5 3 16,1-1-1-16,-1 0-2 0,0-3-5 0,-1-2 3 15,0-1-18-15,3-2-34 0,-2-3-65 0,-1-6-86 16,0 8-77-16,0-8 270 0</inkml:trace>
  <inkml:trace contextRef="#ctx0" brushRef="#br0" timeOffset="-59772.43">23905 1120 241 0,'-4'-4'292'16,"4"4"-103"-16,-7-9 41 0,7 9-66 0,-5-10 36 15,5 10-61-15,-5-7-15 0,5 7-20 0,-5-7-15 16,5 7-20-16,0 0-20 0,0-10-15 0,0 10-10 16,5-10-4-16,0 5-3 0,2-4-2 0,2 2-6 15,3-2 34-15,1 0-48 0,5-2 37 0,1 0-40 16,3 2 35-16,2-5-42 0,2 3 1 0,-2-2 0 15,6 1-3-15,-2 2-4 0,-3-3 1 0,3 3 4 16,0-1-2-16,-6 2-1 0,0 1 3 16,1-1 1-16,-3 2 1 0,-2 1 4 0,1 1 0 15,-3-1 3-15,0 1-3 0,-3 2 2 0,1 0-1 16,-4 0 0-16,1 1 0 0,0-1 3 0,-11 3-5 16,14-2 7-16,-14 2-10 0,18 3 5 0,-18-3 1 15,14 7 5-15,-5-3 1 0,-3 3-2 0,1 3 49 16,-1 1-56-16,1 2 49 0,-1 3-40 0,0 2-6 15,1 2 5-15,-1 3 2 0,3 6 1 0,-4 1 0 16,3 2 3-16,0 0 4 0,-1 7-1 0,2-1-36 16,0 2 46-16,-2-1-40 0,1 0 49 0,-1-5-41 15,-1 0 39-15,-1 0-40 0,2-3 39 0,-2 0-42 16,0 1 37-16,0-4-31 0,-1-1 30 0,0-3-30 16,-2 1 33-16,1-3-34 0,-2-2 38 15,2 0-31-15,-2-2 33 0,0-1-24 0,-1 0 30 16,0 0-25-16,0-5 31 0,0 1-27 0,-1-1 34 15,0-2-32-15,-2 1 25 0,3 0-27 0,-2-1 27 16,-1 0-23-16,-1-2 19 0,2 1-25 0,-2-1 23 16,0-1-22-16,-1-1 15 0,0 2-15 0,0-2 20 15,-2-2-20-15,3 2 17 0,-2-2-16 0,-3 1 18 16,4-2-7-16,-3 3 14 0,-1-5-24 0,9-1 19 16,-16 5-18-16,4-4 14 0,2 1-11 0,10-2 10 15,-22 0-5-15,8-2 12 0,1 1-19 0,-3-1 13 16,-1-1-16-16,-1 2 8 0,0-4-14 15,-2 2 11-15,-2-2-16 0,-1 2 10 0,0-1-10 16,0-2 7-16,2 1-11 0,-4 1 7 0,2-3-14 16,0 3 4-16,2-1-18 0,1 2 13 0,1 0-20 15,0-2 6-15,4 2-19 0,-2 0 0 0,4 0-55 16,3 1-12-16,-1-1-70 0,0 0-19 0,2 2-40 16,9 1-47-16,-19-1-125 0,19 1 124 0</inkml:trace>
  <inkml:trace contextRef="#ctx0" brushRef="#br0" timeOffset="-58273.39">22808 2780 83 0,'1'7'316'16,"-1"-7"-36"-16,0 0-11 0,0 0 0 0,0 0-50 15,0 0 24-15,0 0-58 0,0 0-3 0,0 0-57 16,0 0 4-16,0 0-36 0,0 0-23 15,0-6-16-15,0 6-11 0,3-12-15 16,-3 4-1-16,1-2-6 0,-1-2-7 0,0-1-7 16,4-5-1-16,-3-2-1 0,3-4-5 0,-1-3 0 15,1 2 7-15,-2-7-8 0,4 1-2 0,-2 1-24 16,0-3 32-16,0 7-30 0,-3-1 36 0,3 0-30 16,0 3 27-16,-1 2 1 0,-1-1-6 0,1 5 2 15,-1 0 0-15,-1 1-4 0,2 3 0 0,-2 1 2 16,-1 1-4-16,3 2-1 0,-2-2 6 0,0 5-9 15,-1-3 0-15,2 3 3 0,-1 0 0 16,-1 7-1-16,1-12-2 0,-1 12 1 0,0-10-3 0,0 10-7 16,0-9-2-16,0 9-3 0,0 0 0 15,0-10 1-15,0 10-4 0,0 0 3 0,3-7 0 16,-3 7 2-16,0 0 4 0,0 0-1 0,-3-7 7 16,3 7 0-16,0 0 5 0,0 0-6 0,0 0 3 15,0 0 2-15,-4 5 1 0,4-5 1 0,-5 6 5 16,5-6-7-16,-7 8 2 0,7-8-3 0,-9 8 5 15,2-2-28-15,2 0 31 0,-1 2-30 0,-3-2 40 16,1 2-33-16,-1 0 36 0,4 0-18 0,-4 0 13 16,0 0-26-16,4-3 27 0,-3 2 1 0,2-1-9 15,1 0 1-15,5-6-7 0,-9 8 5 0,9-8 2 16,-8 8 1-16,8-8-6 0,-7 6 1 0,7-6 3 16,-5 4 5-16,5-4-15 0,0 0-35 15,0 0 28-15,0 0-29 0,0 0 32 0,-7-5-17 16,7 5 28-16,0-7-36 0,0 7 36 0,4-10-23 15,0 5 31-15,-3-3-5 0,7-1-6 0,-6 1 3 16,6-1 1-16,-3 2-1 0,4-5-2 0,0 2 1 16,0 0-1-16,0-2 1 0,2 3-5 0,0-3 5 15,-1 1-2-15,1 0 1 0,2 2 11 0,-1 0-20 16,-1 1 20-16,1-1-24 0,-1 4 21 0,-2-2-21 16,0 2 22-16,-1 0-28 0,2 3 30 0,-4-4-27 15,-6 6 27-15,13-3-24 0,-13 3 24 16,15 3-29-16,-15-3 32 0,11 7-18 0,-11-7 2 0,11 10-6 15,-7-2 9-15,1 0-8 0,-1 1 6 16,0-1 6-16,-2 1-2 0,2 2-5 0,0 0-23 16,0-1 34-16,-2 2-40 0,1 0 34 15,1-2-50-15,-2 3 11 0,1-3-36 0,-2 4-29 16,3-1-26-16,-1-3-24 0,-2 4-19 0,0 0-52 16,-1-3-178-16,0 2 143 0</inkml:trace>
  <inkml:trace contextRef="#ctx0" brushRef="#br0" timeOffset="-57339.08">22489 2914 335 0,'0'0'269'0,"0"0"-44"0,-2-8-18 16,2 8-31-16,0 0-35 0,0 0-25 16,0 0-29-16,0 0-19 0,0 0-32 0,0 0 32 15,0 8-38-15,2-3 31 0,-2 3-43 0,2 1 25 16,-2 1-33-16,3 1 19 0,-1 2-24 0,2-2 19 16,0 4-29-16,-3-1 31 0,3 2-30 0,0-2 22 15,-3-1-48-15,3-1 5 0,-1 1-40 0,-1-4-23 16,1 0-27-16,-2 1-21 0,-1-10-25 0,4 10-59 15,-4-10-141-15,0 0 180 0</inkml:trace>
  <inkml:trace contextRef="#ctx0" brushRef="#br0" timeOffset="-57190.84">22477 2805 193 0,'0'0'260'0,"-1"-10"-20"0,1 10-63 0,-3-10 4 15,3 10-58-15,0-10-30 0,0 10-9 0,-1-7-32 16,1 7-23-16,0 0-79 0,0-10-36 0,0 10-85 16,0 0-185-16,5-4 188 0</inkml:trace>
  <inkml:trace contextRef="#ctx0" brushRef="#br0" timeOffset="-56923.09">22817 2935 1 0,'5'10'375'0,"-5"-5"-89"0,3 6 1 16,-2-2-57-16,0 4 11 0,-1 0-53 0,0 4 0 16,2 0-55-16,-2 3 6 0,0 0-59 15,1 6 12-15,0-1-39 0,-1-1 7 0,4 3-35 16,-2-3 18-16,1 4-32 0,-2-5 19 15,3 3-28-15,-1-2 28 0,-1-2-35 0,1-2 22 16,-2-1-42-16,2-1 5 0,-1-2-61 0,0-3-3 16,-1-1-83-16,0 1-14 0,-1-2-44 0,3-5-52 15,-3-6-179-15,0 7 67 0</inkml:trace>
  <inkml:trace contextRef="#ctx0" brushRef="#br0" timeOffset="-56589.94">22831 3078 160 0,'0'-10'335'0,"0"2"-100"0,3-2-24 16,0 0-40-16,-1 0 15 0,0 1-57 0,2 0 6 16,0-2-51-16,1 2 9 0,0 1-44 0,2-1 16 15,0 1-27-15,1 2 13 0,1 1-33 0,1-1 30 16,0 6-37-16,2-2 27 0,-1 4-37 0,1-2 28 15,-2 6-32-15,5 0 30 0,-4 2-28 0,0 0 22 16,-1 2-30-16,-2 0 32 0,0 1-30 0,-1 1 28 16,-3-1-29-16,0-2 44 0,-1 2-17 15,-2 1 52-15,0-2-18 0,-2 0 34 0,0 1-14 16,-3-2 19-16,0 0-14 0,0 2 3 16,-5-4-38-16,3 1 13 0,-2 0-30 0,-1-3 14 15,-1 1-25-15,2-3 7 0,-1 0-56 0,-1 0-12 16,10-3-68-16,-17 1-18 0,17-1-69 0,-15-1-32 15,15 1 0-15,-13-4-77 0,13 4-204 0,-10-8-11 16</inkml:trace>
  <inkml:trace contextRef="#ctx0" brushRef="#br0" timeOffset="-55705.64">22786 2859 208 0,'0'0'286'0,"0"0"-18"0,-2-7-9 16,2 7-24-16,0 0-63 0,-3-6 10 0,3 6-60 16,0 0-1-16,0 0-50 0,0 0 20 15,0 0-30-15,-5 8 39 0,0-1-25 0,1 5 27 16,-1 1-30-16,0 2 0 0,-3 6 6 0,-2 1-25 16,1 4 5-16,0 2-28 0,-1 1 9 0,1 1-25 15,-1 0 17-15,1 1-28 0,-1-2 15 0,-1 1-36 16,4 0-17-16,-2-3-69 0,1-4-31 0,3 0-81 15,0-1-54-15,1-1-58 0,-2-3-208 0,3-2-42 16</inkml:trace>
  <inkml:trace contextRef="#ctx0" brushRef="#br0" timeOffset="-47876.22">22931 1522 49 0,'0'0'122'0,"0"0"12"15,0 0-49-15,0 0 3 0,1-7-30 0,-1 7 22 16,0 0-36-16,0 0 3 0,-1-6-26 16,1 6 19-16,0 0-25 0,0-8 33 0,0 8-31 15,0 0 35-15,-3-7-4 0,3 7 36 0,0 0-31 16,-2-8 19-16,2 8-30 0,-3-6 24 0,3 6-18 15,-1-6 21-15,1 6-25 0,-3-7 23 16,3 7-38-16,-5-7 17 0,5 7-20 0,-2-6 29 16,2 6-25-16,-7-6 20 0,7 6-39 0,-5-7 37 15,5 7-43-15,-9-5 32 0,9 5-31 0,-6-5 29 16,6 5-41-16,-9-6 44 0,9 6-34 0,-8-5 24 16,8 5-28-16,-10-5 25 0,10 5-28 15,-9-3 23-15,9 3-31 0,-9-2 31 0,9 2-35 16,-9-3 36-16,9 3-36 0,0 0 33 0,-14 0-38 15,14 0 34-15,0 0-33 0,-15 0 32 0,15 0-29 16,-9 1 25-16,9-1-17 0,-12 3 18 16,12-3-23-16,-11 6 24 0,11-6-24 0,-12 6 25 15,6-3-29-15,6-3 29 0,-14 8-24 0,6-4 22 16,3 3-22-16,-3-2 37 0,2 2-48 0,0-1 36 16,-1 0-25-16,2 0 28 0,0 0-26 0,0 1 28 15,-3-1-21-15,4 1 26 0,-1 1-28 0,1-2 25 16,-1 2-35-16,4-2 33 0,-3 0-26 15,-1 0 28-15,4 1-31 0,-2 0 30 0,2-1-29 16,0 2 38-16,-2-2-43 0,2 2 33 0,-2 0-30 16,3-8 29-16,0 13-29 0,0-7 35 0,0 1-28 15,0 0 20-15,3 1-21 0,-2-2 21 0,-1 2-33 16,3-2 35-16,-1 1-24 0,0-1 25 0,0 1-32 16,3-1 31-16,-1 2-28 0,0-2 34 15,1 0-36-15,-1 0 30 0,1 1-24 0,0-1 23 16,0-1-28-16,0 1 34 0,2 0-30 0,-2-2 26 15,0 4-25-15,1-4 20 0,-1 1-25 16,3-2 25-16,-3 3-23 0,2-3 26 0,-7-3-32 16,12 5 31-16,-5-1-28 0,-7-4 33 0,13 5-35 15,-13-5 30-15,15 4-27 0,-15-4 29 0,13 4-33 16,-13-4 32-16,15 4-20 0,-15-4 17 0,13 1-20 16,-13-1 19-16,15 3-38 0,-15-3 37 0,13 0-23 15,-13 0 25-15,15-2-25 0,-15 2 31 0,13-2-27 16,-13 2 33-16,13-3-35 0,-13 3 21 15,14-3-22-15,-14 3 23 0,13-6-23 0,-13 6 28 16,12-6-30-16,-5 2 33 0,-7 4-35 0,11-7 38 16,-7 1-36-16,4 3 28 0,-3-3-27 15,-1-1 26-15,1 0-49 0,-1 1 50 0,-2-2-22 16,2 3 18-16,1-1-17 0,-1-1 24 0,-3 1-25 16,3-1 18-16,-1 1-28 0,-1-1 33 0,-2 7-22 15,4-12 24-15,-4 12-23 0,1-11 40 0,1 4-25 16,-2 7 32-16,0-12-24 0,0 12 14 0,-2-12-22 15,2 12 15-15,-2-13-22 0,-1 8 15 0,3 5-22 16,-2-13 19-16,2 13-15 0,-7-10 20 0,5 3-20 16,-1 2-5-16,-2-1 4 0,1 0 5 0,2 0-2 15,-2 1 3-15,-1-1-3 0,-2 0 2 16,3 1 12-16,-2 1-14 0,2-2 19 16,-1 3-17-16,0-2 14 0,5 5-19 0,-10-7 12 15,2 3-17-15,8 4 19 0,-10-6-20 0,10 6 12 16,-13-4-12-16,13 4 19 0,-13-4-20 0,13 4 17 15,-14-4-17-15,14 4 15 0,-12-2-15 0,12 2 13 16,-13-1-16-16,13 1 11 0,-14-2-14 0,14 2 27 16,-13 0-43-16,13 0 26 0,-13 2 16 0,13-2-19 15,-15 1 18-15,15-1-16 0,-13 3 15 0,13-3-20 16,-14 5 20-16,6-2-14 0,2 0 9 16,-1 0-18-16,-1 1 22 0,1 0-21 0,1-1 20 15,-1 3-22-15,0-2 23 0,2 2-18 0,-2-1 19 16,2 1-15-16,0 1 10 0,0-2-18 15,0 2 21-15,0-1-18 0,1 2 20 0,1-2-17 16,1 4 15-16,-1-3-17 0,-1 1 12 0,4 1-7 16,-1-2 18-16,1 1-26 0,0 0 19 0,1 0-13 15,-1 0 12-15,3 0-14 0,-1 2 16 0,1-1-13 16,1-1 13-16,0 1-9 0,1-2 13 0,1-1-19 16,-1 4 17-16,3-4-16 0,-2 2 16 0,2-2-15 15,1 1 15-15,-1-1-19 0,1-1 14 0,-1 0 1 16,1-2 2-16,-1 2-14 0,1-2 12 15,1-1-17-15,-10-2 17 0,22 2-18 0,-22-2 20 16,17 2-17-16,-17-2 15 0,19-2-13 0,-10 0 20 16,1 0-23-16,0 0 20 0,-2-1-20 15,1-3 20-15,-3 1-45 0,4 1 51 0,-3-2-18 16,-1 1 10-16,1 1-15 0,-2-2 28 0,1-1-28 16,-2 1 18-16,-2 0-16 0,1 0 17 0,-2-2-21 15,-1 8 22-15,3-13-18 0,-3 13 14 0,0-12-10 16,-3 6 17-16,3-2-23 0,-2 1 19 0,0 1-14 15,0 1 10-15,2 5-13 0,-5-12 16 0,5 12-18 16,-8-10 11-16,8 10-13 0,-6-9 16 0,2 5-21 16,4 4 21-16,-8-8-19 0,8 8 16 15,-10-6-22-15,10 6 17 0,-9-3-16 0,9 3 13 16,-10-3-12-16,10 3 23 0,-13 0-24 16,13 0 17-16,-13 3-37 0,13-3 47 0,-11 3-21 15,3 0 22-15,-1 0-24 0,4 2 20 0,-3 0-18 16,2-1 24-16,0 2-23 0,-1 0 18 0,2-1-21 15,1 3 25-15,-1-2-25 0,0 1 24 0,1 1-22 16,2-2 16-16,-1 1-12 0,2 0 14 0,1 0-11 16,0-7 8-16,0 13-15 0,0-13 22 0,1 14-24 15,-1-14 22-15,7 10-20 0,-7-10 17 0,10 10-13 16,-5-5 17-16,-5-5-22 0,13 5 18 0,-3-2-18 16,-4 1 17-16,-6-4-16 0,18 0 18 0,-18 0-16 15,19-3 3-15,-8 2 2 0,-1-2 10 16,0 2-18-16,-1-3 11 0,1 2-32 15,-2-3 27-15,1-1-31 0,-3 2 30 0,3-1-25 16,-4-2 32-16,0 2-36 0,-1 0 24 0,-1-1-19 16,-1 0 26-16,0 0-24 0,-2 6 29 0,0-12-27 15,0 12 36-15,-2-11-25 0,2 11 37 0,-5-12-36 16,5 12 27-16,-5-10-25 0,1 5 19 0,0 1-15 16,-1-1 25-16,5 5-21 0,-9-8 24 0,9 8-28 15,-9-5 23-15,9 5-25 0,-9-6 21 16,9 6-23-16,-11-4 23 0,11 4-24 0,0 0 22 15,-14-3-18-15,14 3 25 0,-13 3-31 0,13-3 23 16,-10 0-23-16,10 0 28 0,-9 3-31 16,9-3 30-16,-9 3-24 0,9-3 23 0,-8 6-24 15,8-6 28-15,-5 8-32 0,5-8 29 0,-5 8-27 16,5-8 25-16,-1 9-25 0,1-9 29 0,1 11-28 16,-1-11 34-16,4 11-38 0,-4-11 29 0,5 9-26 15,-5-9 34-15,5 9-33 0,3-6 32 0,-8-3-30 16,7 5 8-16,-7-5-1 0,8 4 23 0,-8-4-27 15,12 2 25-15,-12-2-29 0,0 0 29 0,14-3-26 16,-14 3 25-16,7-5-23 0,-7 5 30 0,7-8-38 16,-7 8 31-16,5-11-32 0,-5 11 27 15,2-13-36-15,-2 5 33 0,-1 0-24 16,0-1 25-16,-3 1-28 0,3 0 30 0,-3 0-33 16,1-1 34-16,-2 1-30 0,1-1 31 0,-1 2-24 15,1 1 41-15,-2-1-26 0,2 0 34 0,-1 2-43 16,0 1 27-16,5 4-31 0,-10-6 22 0,10 6-21 15,-12-3 20-15,12 3-21 0,0 0 21 0,-18 0-20 16,18 0 20-16,-10 6-25 0,6 1 27 0,-1-3-29 16,1 0 30-16,2 2-28 0,-1 1 28 0,1-2-22 15,0 2 30-15,-1-1-37 0,3-6 25 0,-3 11-30 16,6-5 32-16,-3-6-28 16,2 11 26-16,-2-11-23 0,5 9 23 0,-5-9-15 15,7 6 14-15,-7-6-32 0,7 3 19 0,-7-3-37 16,0 0 3-16,14 0-51 0,-14 0 7 0,11-3-33 15,-11 3 2-15,9-5-34 0,-9 5 16 0,6-9-18 16,-6 9 28-16,5-8 15 0,-5 8-2 0,1-10 36 16,-1 10-7-16,-1-8 40 0,1 8 4 0,-3-9 38 15,3 9-12-15,-7-6 27 0,7 6-1 0,-8-5-5 16,8 5-5-16,-9-3-6 0,9 3-27 0,0 0-31 16,-9-4-38-16,9 4-53 0,0 0 40 15</inkml:trace>
  <inkml:trace contextRef="#ctx0" brushRef="#br0" timeOffset="-42859.61">15810 7338 141 0,'0'0'278'0,"0"0"-40"15,1-5-13-15,-1 5-13 0,0-8-31 16,0 8-30-16,0-5-55 0,0 5 28 0,0-9-55 16,0 9 40-16,-1-8-47 0,1 8 55 0,-3-5-65 15,3 5 59-15,-2-10-82 0,2 10 61 0,-7-7-64 16,7 7 41-16,-5-10-66 0,1 6 62 0,0 0-73 15,-2-1 56-15,1-1-64 0,-1 1 58 16,-1 0-62-16,-3-1 58 0,4 0-6 0,-3 1-66 16,0 0 66-16,-3-2-9 0,2 0-58 0,0 3 63 15,-4-4-63-15,2 2 61 0,-2 1-63 0,1-2 65 16,-2 1-60-16,1 1 63 0,-1-1-60 0,-1 0 62 16,1 4-58-16,0-3 52 0,-2-1-61 15,2 2 64-15,-3 2-69 0,1-1 59 0,2 3-59 16,1-2 52-16,-3 2-59 0,4 0 63 0,-3 0-67 15,2 2 58-15,-3-2-55 0,2 3 54 0,-2 0-50 16,2 1 60-16,-2 3-56 0,3-4 62 0,-1 2-55 16,-2 3 55-16,3-3-52 0,0 3 54 0,0 1-53 15,0-3 55-15,1 5-54 0,-1-3 52 0,1 3-52 16,1-2 55-16,-1 5-51 0,0-5 55 16,0 4-55-16,2 2 59 0,-2-1-54 0,3-2 53 15,-2 4-35-15,1 0 60 0,-1 1-66 0,2 0 59 16,1-2-61-16,0 1 3 0,1-1 8 15,-2 3 2-15,1-1 2 0,3 0-2 0,-1 0 5 16,0-2 2-16,-1-1 10 0,4 2-18 0,-2-1 0 16,2 1-1-16,-2 2 3 0,2-2-2 0,0 1-2 15,0-3 54-15,3 2-66 0,-2 1 58 0,1-2-62 16,-1 2 56-16,3-1-62 0,0-1 61 0,0 0-54 16,3 2 47-16,-2 0-58 0,3 0 61 0,-3 0-57 15,6 1 56-15,-2 2-54 0,2 0 57 0,1-2-60 16,0 2 61-16,1-1-66 0,1 1 60 0,0-2-54 15,-1 2 58-15,5-2-61 0,-1 1 61 0,-2-2-62 16,2 2 5-16,4-1 5 0,-3-1 8 16,1-2 0-16,-1-1 2 0,3 1 3 15,-2-1-2-15,4 1 5 0,-2-3 0 0,2 1 1 16,-1-1 9-16,1-2-3 0,3 2-6 0,-3-3 0 16,4 0 2-16,0-1-2 0,-1 0 4 0,0-2-1 15,2 0-1-15,-1 0-1 0,0-3 3 0,-3 0-3 16,1-1 0-16,-1-2 0 0,-2 1 17 0,4-1-14 15,-3-1 4-15,0 1-12 0,0-2 1 0,-1 1 4 16,4-2-2-16,-3 1 4 0,-2-3-3 0,2 1-1 16,-1 0 0-16,0-1 1 0,-3-3 1 0,4 2-1 15,0-1 7-15,-1-2 43 0,3 2-60 0,-6-7 51 16,4 4-58-16,-1-1 53 0,-4-3-56 16,5 0 52-16,-3 0-57 0,0 0 54 0,-2-4-55 0,4-1 55 15,-2 1-56-15,-4 0 54 0,0-1-48 16,-2 1 48-16,4-2-56 0,-5 1 8 0,0-1 5 15,1 0 3-15,-1 0 1 0,-4-1 8 16,2 0 5-16,0 0 4 0,-3-2 1 0,1 2 4 16,-1-1 3-16,0 2 0 0,-3 2 8 0,3-1 10 15,-4 0-5-15,4-1-2 0,-3 1 2 0,-1-1 3 16,-1 3-2-16,-3-1 2 0,4-1 51 0,-4 1-67 16,-1-2 49-16,1 1-59 0,-1 1 47 15,0-2-54-15,-4 2 47 0,0 0-58 0,3 0 54 0,-3 0-56 16,-1 1 57-16,-1 0-58 0,0 1 58 15,-2 2-60-15,0-1 57 0,1 0-54 0,-1 1 50 16,-1 3-52-16,0-2 45 0,-3-1-51 0,4 3 56 16,-3-1-56-16,3 5 53 0,-5-5-53 0,5 5 57 15,-1-3-58-15,-1 4 53 0,-1-3-55 0,0 3 54 16,0 2-56-16,-1-4 57 0,0 3-57 16,0 2 54-16,-2 0-53 0,4-3 53 0,-3 4-53 15,0-1 60-15,0 2-62 0,-1-1 54 0,1 0-52 16,0 2 52-16,0 0-57 0,-1 0 62 0,0 1-60 15,1 0 57-15,-1 1-57 0,0-1 56 0,0 2-56 16,-2-1 58-16,3 4-54 0,-1-3 52 0,-1 1-53 16,-1 1 51-16,1 3-54 0,-2-2 53 15,4 0-52-15,-2 2 54 0,2 0-56 0,0 1 56 16,-1-1-54-16,2 2 58 0,2-3-59 0,1 3 56 16,-4-2-54-16,5 3 54 0,-2-4-51 0,2 5 50 15,1-3-54-15,-3 2 56 0,6 0-54 0,-2 0 54 16,-1 2-59-16,2-1 64 0,-3 2-58 0,4-1 52 15,0-3-53-15,4 3 52 0,-4 3-50 0,3-5 3 16,-2 2 5-16,4 3 5 0,-1-1 3 16,0-1-2-16,1 1 6 0,2 1 5 0,-1 0 49 15,-1 2-66-15,4 0 54 0,-1-1-53 0,2 1 48 16,-1 1-50-16,0-1 49 0,4 2-55 0,0-1 53 16,0 2-55-16,2 0 55 0,-1-2-56 15,-1 2 55-15,4-1-55 0,-2 0 54 0,4-1-54 16,-2-1 56-16,1 0-52 0,0-1 49 0,4 0-54 15,-2 0 56-15,2-1-43 0,-3-3 40 0,7 1-54 16,-3 0 59-16,0 0-58 0,4-3 54 0,1 1-53 16,-1-3 53-16,2 4-52 0,2-5 51 0,-1 2-53 15,0-4 56-15,2 2-52 0,3-1 50 0,-3-2-52 16,0 2 46-16,1-3-43 0,0 0 53 0,-2 1-55 16,0-2 54-16,-2-1-55 0,1 1 56 0,-1-3-61 15,2 1 56-15,-3-1-55 0,0 0 53 16,2-3-54-16,-2 2 52 0,-1-1-51 15,0-1 58-15,-2-1-60 0,5 0 51 0,-6 0-48 16,3-2 58-16,-1-1-61 0,-1 3 58 0,0-5-55 16,0 1 54-16,-2-1-54 0,4 0 56 0,-4-2-55 15,4 0 56-15,-4-1-55 0,0-2 53 0,0 3-53 16,0-3 56-16,-1 0-54 0,1 1 52 0,-1-1-54 16,-3-1 9-16,4 1 1 0,-5 0 3 0,5 0 6 15,-5-3 1-15,0 3 0 0,-1 2 6 0,1-2-1 16,-3 0 2-16,-1 0-2 0,3 2 1 0,-3-3 3 15,1 1-1-15,-2 0 2 0,1 1-5 0,-1-3 4 16,-1 0-3-16,-2 0 1 0,2 1 3 0,-2 1-4 16,0-2 4-16,-1-1-4 15,0 0-1-15,0 2 1 0,0 1 50 0,0 0-58 16,-1-3 50-16,-2 0-59 0,1 2 55 0,-1 0-53 16,-1 1 49-16,-1 0-58 0,0-2 58 0,-1 1-59 15,-2 4 54-15,2-2-55 0,-1-3 55 0,-3 4-55 16,1 2 64-16,-1-4-67 0,-3 4 57 0,3-4-54 15,-4 1 53-15,0 3-47 0,0-2 44 0,-3 0-51 16,0 3 54-16,-2-4-54 0,3 7 67 0,-2-4-72 16,-1 2 58-16,-2-1-57 0,1 2 56 0,-2 1-53 15,-1-1 57-15,1 2-54 0,-1 0 52 0,2 3-55 16,-5-3 55-16,7 2-54 0,-3 2 55 16,-1 0-56-16,1 1 59 0,1 0-60 0,-1 1 52 15,1-1-52-15,0 2 50 0,-1 3-65 0,-1-1 39 16,1-1-68-16,2 4 45 0,-3 2-66 15,2-3 63-15,0 4-68 0,0-1 58 0,2 1-60 16,0-1 50-16,0 4-48 0,1 1 42 0,0-3-34 16,1 3 35-16,1 2-27 0,0 1 37 0,0-3-19 15,0 1 37-15,1 2-19 0,2 0 32 0,2 1-30 16,-1 0 38-16,1 0-24 0,-1 0-2 0,3 2-6 16,0 0 2-16,2 0-19 0,-1 0 0 15,3 2-9-15,1-1-14 0,0 4-11 0,3-3-16 16,1-1-23-16,1 3-20 0,2 1-19 0,2-1-85 0,0-1 79 15</inkml:trace>
  <inkml:trace contextRef="#ctx0" brushRef="#br0" timeOffset="-39894.61">22889 1494 95 0,'0'0'377'0,"0"0"-102"15,0 0 24-15,0 0-60 0,0 0-20 16,0 0-11-16,0 0-12 0,0 0-8 0,0 0-21 15,0 0-22-15,0 0-25 0,0 0-25 0,-9-2-4 16,9 2-13-16,0 0-6 0,0 0-13 0,0 0-10 16,0 0-11-16,-3-8-6 0,3 8-3 15,0 0-8-15,0-7-4 0,0 7-10 0,-1-7 6 16,1 7-6-16,0-10-3 0,-3 3-1 0,3 7 0 16,0-13-7-16,0 5 5 0,0-1-1 0,0-2-9 15,3 0-4-15,-2-1 6 0,0 0-8 0,1-1-3 16,-1 0-3-16,0-3-3 0,2 0 3 0,-1-1 2 15,1 1 2-15,1-1 2 0,1 1-5 0,-1 0 10 16,-2 1-2-16,5 1 2 0,-5-2 2 16,5 2-8-16,-2-2 10 0,2 4 3 0,1-3 0 15,0 2-4-15,3-2-4 0,-2 2 4 16,3-1-1-16,0 0 4 0,0 1-2 0,-2 2 6 16,3 0-3-16,-3 0-2 0,3 3 2 0,1-1-5 15,-2 2-16-15,0 1 12 0,1 1-1 0,-3 1-2 16,3 1 2-16,-1 1 1 0,-12 2-1 0,24 1 6 15,-14 1 3-15,4 3-12 0,0-1 10 0,0 2 1 16,-1 2 2-16,1 1 1 0,-1-1 1 0,0 4 2 16,1 1-2-16,-3 1 3 0,3-1-2 0,-2 3-4 15,-1-2 10-15,1 3 1 0,-3-1-7 16,1 1 2-16,-1 0 3 0,0-1-3 0,-3 1-5 16,1 0-1-16,-1-2 8 0,-1 0-11 0,-1 1 10 15,1 0-3-15,-1-2 7 0,0 0-11 16,-2-1 13-16,3 0-13 0,-2-1 10 0,-2-1-8 15,3 0 9-15,-1 1-12 0,-1-3 14 0,1 0-12 16,-1 0 11-16,1-1-12 0,-2 2 8 0,3-3-10 16,0-2 15-16,-2 3-16 0,1-4 13 0,-3-4-11 15,5 11 10-15,-1-7-3 0,-4-4 2 0,8 10-9 16,-8-10 10-16,11 6-9 0,-6-3 13 0,-5-3-14 16,10 4 15-16,-10-4-17 0,14 4 9 0,-14-4-2 15,13 1 10-15,-13-1-14 0,17 0 12 16,-17 0-11-16,15 0 2 0,-15 0 4 0,22-1 8 15,-12-1-17-15,3 0 12 0,-2 1-13 16,2-2 15-16,1 1-13 0,3 1 13 0,-1-2-13 0,1 1 11 16,0-1-16-16,-1 1 19 0,1-1-18 15,-3 2 12-15,5-2-12 0,-5 3 18 0,0-1-17 16,-1 1 14-16,-3-2-13 0,4 2 11 0,-2-1-9 16,-2 0 14-16,2 1-19 0,-12 0 9 0,16 0-8 15,-16 0 19-15,14 0-19 0,-14 0 18 0,14 0-17 16,-14 0 13-16,12 0-15 0,-12 0 19 0,0 0-13 15,14 0 6-15,-14 0-14 0,0 0 23 16,10 1-14-16,-10-1 12 0,0 0-10 0,0 0 11 16,0 0-8-16,12 1 9 0,-12-1-18 15,0 0 14-15,0 0 3 0,0 0 2 0,0 0-9 0,0 0 10 16,0 0-13-16,12-1 14 0,-12 1-10 0,0 0 10 16,0 0-13-16,0 0 5 0,0 0-1 15,0 0 5-15,0 0-16 0,0 0 7 0,0 0-2 16,0 0 8-16,0 0-7 0,0 0 8 0,0 0-17 15,0 0 9-15,0 0 1 0,0 0 3 0,0 0-13 16,0 0 6-16,0 0-22 0,9-2 1 0,-9 2-38 16,0 0 0-16,0 0-42 0,0 0-6 0,0 0-59 15,0 0 5-15,0 0-37 0,0 0 2 16,0 0-15-16,-9-3-25 0,9 3-163 0,0 0 139 16</inkml:trace>
  <inkml:trace contextRef="#ctx0" brushRef="#br0" timeOffset="-39343.61">23893 1363 98 0,'0'0'256'0,"-6"-5"-37"0,6 5-10 16,-8-6-22-16,8 6-5 0,-4-5-8 16,4 5-9-16,-5-5-24 0,5 5-2 0,0 0-14 15,-5-5 6-15,5 5-19 0,0 0 6 0,-8-6-23 16,8 6 3-16,0 0-14 0,-4-5-3 0,4 5-18 15,0 0-6-15,0 0-20 0,0 0-29 16,-7-5 27-16,7 5-1 0,0 0-18 0,0 0 6 0,0 0-13 16,0 0 4-16,0 0-9 0,0 0 5 15,0 0-11-15,-8-2 7 0,8 2-9 0,0 0 1 16,0 0-7-16,0 0 10 0,0 0-8 0,0 0 12 16,5 5-5-16,-5-5 8 0,4 7-20 0,-4-7 24 15,9 6-12-15,-9-6 6 0,6 9-15 16,-2-4 18-16,-4-5-11 0,9 8 7 0,-5-3-8 15,4 0 13-15,-3 1-16 0,0-1 13 0,0-1-5 16,0 0 4-16,-1 1-9 0,2 0 8 0,-6-5-5 16,8 7 8-16,-8-7-8 0,5 6 5 0,-5-6-7 15,8 6 8-15,-8-6-7 0,5 4 6 16,-5-4-9-16,5 5 10 0,-5-5-10 0,0 0 10 0,5 6-5 16,-5-6 6-16,0 0-13 0,0 0 12 15,4 6-5-15,-4-6 3 0,0 0-4 0,0 0 7 16,4 7-6-16,-4-7 8 0,0 0-1 0,0 0 7 15,0 0-11-15,0 0 9 0,0 0-3 0,0 0 2 16,1 5-5-16,-1-5-28 0,0 0 38 16,-4 7 6-16,4-7-4 0,-5 5 0 0,5-5-4 15,-6 8 6-15,-2-2-7 0,4-1 2 0,-2 5 0 16,-2-4 1-16,-2 5-7 0,1-2 3 0,0 1-2 16,0 2-4-16,-1-3-6 0,1 3-2 0,1-3-2 15,-2 0-20-15,4 1-36 0,-1-1-4 0,2-1-45 16,0-1-29-16,0 1-93 0,1-2-54 0,2 0-80 15,-1 0-235-15,3-6-114 0</inkml:trace>
  <inkml:trace contextRef="#ctx0" brushRef="#br0" timeOffset="-35694.61">24544 1150 329 0,'0'0'334'0,"0"0"-33"0,0 0-6 15,-16 0-27-15,16 0-24 0,0 0-17 0,0 0-36 16,-10-4-35-16,10 4-34 0,0 0-26 0,-5-3-19 15,5 3-19-15,-3-6-11 0,3 6-11 0,2-8-15 16,-2 8 2-16,2-9-4 0,-2 9-8 16,7-10 1-16,-2 2-6 0,1 2 0 15,-1-3-4-15,4 1 4 0,0-3-7 0,4 2-3 16,-3-1 7-16,8 0-6 0,-3-1 3 0,3 0 0 16,-1 1 0-16,2 1 0 0,-1 0-3 0,1 1 6 15,0 0-3-15,-1 2-8 0,1 0 5 0,-2 2 2 16,1 2-3-16,1 0-1 0,-4 4 2 0,3-2-3 15,0 2 3-15,0 5 5 0,0 0-4 0,1 3-6 16,-1 2 8-16,-3-2 0 0,2 3 1 0,-3 2 0 16,0 1 2-16,-4-1-1 0,2 3 1 15,-1-1 0-15,-3 0-5 0,-2-3 3 0,-2 3-29 0,0 0 33 16,0-2 5-16,-3 2 1 16,-1-3-11-16,-1 3 9 0,-3-2-6 0,0 2 7 15,0-3-12-15,-1 1 16 0,-1 1-11 0,1-2 31 16,-4 1 4-16,2-3 3 0,-2 0 4 0,2 1 7 15,-2-1 1-15,0-2 3 0,1 1-7 0,-2-1 4 16,0-1 1-16,1 0 13 0,0-3 2 0,-1 1-1 16,1-1-6-16,-2-1-2 0,1 0-6 0,0-1-2 15,1-2-1-15,-2 3 5 0,2-3 6 0,-2 1-4 16,11-3-1-16,-19 3-2 0,19-3-4 0,-19 3 7 16,19-3-9-16,-14 1 2 0,14-1 1 15,-14 0 1-15,14 0-11 0,-13 0 0 0,13 0-1 16,-9 0-8-16,9 0-13 0,0 0 8 0,-14 0-5 15,14 0-30-15,0 0 29 0,-9-1-3 16,9 1 8-16,0 0-34 0,0 0 26 0,0 0-4 16,-11-3 2-16,11 3-11 0,0 0 4 0,0 0-7 15,0 0-1-15,-9-2 1 0,9 2 6 0,0 0-9 16,0 0-6-16,0 0 4 0,0 0 4 0,0 0-2 16,-7-4-1-16,7 4-6 0,0 0-16 0,0 0 9 15,0 0 7-15,0 0-5 0,0 0-14 0,0 0-13 16,0 0-15-16,0 0-25 0,0 0-28 0,0 0-41 15,0 0-53-15,0 0-35 0,0 0-70 16,0 0-61-16,0 0-99 0,0 0-390 0,0 0-403 16</inkml:trace>
  <inkml:trace contextRef="#ctx0" brushRef="#br0" timeOffset="-35293.61">24798 1331 226 0,'0'0'317'0,"0"0"-67"16,0 0-18-16,0 0-22 0,4-6-36 0,-4 6-15 16,0 0-37-16,0 0-20 0,0 0-23 15,0 0-21-15,0 0-12 0,0 0-30 0,-12 4 23 16,12-4-38-16,-9 6 25 0,3-1-29 0,-2 0 35 15,1 1-28-15,-2-2 37 0,0 4-19 0,-3 0 37 16,1 0-5-16,-2 1 27 0,3-1-18 0,-3-1 22 16,0 1-10-16,3-1-10 0,0 1-6 0,1-2-1 15,1 0-14-15,0 1-8 0,1-2-11 0,0 0-3 16,7-5-8-16,-10 7-4 0,5-5-4 16,5-2-1-16,-9 7-4 0,9-7 1 0,-5 6 0 15,5-6-4-15,-4 6 4 0,4-6 6 0,0 9-6 16,0-9 8-16,0 9-10 0,0-9 6 15,7 8-4-15,-7-8 7 0,8 13-8 0,-4-6 1 16,4 0-3-16,-2 1 6 0,1 1-7 0,3 1 5 16,-1-1-16-16,1 1-18 0,0 0-53 0,1-1-32 15,-1-1-103-15,0 3-62 0,0-5-106 0,1 3-186 16,-3-3-86-16</inkml:trace>
  <inkml:trace contextRef="#ctx0" brushRef="#br0" timeOffset="13339.73">27809 1665 245 0,'0'0'284'16,"0"0"-85"-16,0 0-20 0,0 0-13 0,0 0-30 15,0 0-14-15,0 0-25 0,0 0-6 0,0 0-7 16,-1-7-1-16,1 7 8 15,0 0 1-15,0 0-9 0,0 0 2 0,0 0-23 16,0 0 1-16,0 0-4 0,0 0-14 0,0 0-9 16,0 0-2-16,0 0-9 0,0 0-4 0,0 0-1 15,0 0-9-15,0 0-3 0,0 0 0 0,0 0-1 16,0 0-9-16,0 0-3 0,0 0-2 0,0 0 1 16,0 0 3-16,-2 7-1 0,2 0 0 0,0 2 1 15,0 2 8-15,0 1-9 0,0 5 4 0,0 0 0 16,0 0 2-16,-1 0 0 0,1 1 2 0,0-1 0 15,0-2-6-15,0-1-14 0,0 0 27 16,0-2-45-16,1-1-13 0,-1 0-52 16,2-2-33-16,-2-2-33 0,0 0-14 0,1 1-14 15,-1-8-21-15,1 9-15 0,-1-9-124 0,0 0 191 16</inkml:trace>
  <inkml:trace contextRef="#ctx0" brushRef="#br0" timeOffset="13705.69">27744 1659 340 0,'-3'-5'262'0,"3"5"-34"0,-5-11-31 0,5 11-36 16,-4-9-31-16,4 9-33 0,0-11-21 15,0 11-13-15,3-13-12 0,-1 7-10 0,2-1 1 16,0-1-6-16,1 0-1 0,2 1-22 0,-1-2 13 15,3 2-3-15,-3 0-8 0,3 0-2 0,1 3-2 16,-1-1-6-16,0 2-26 0,3 1 28 0,-12 2-16 16,19 2 22-16,-8-2-28 0,0 7 24 0,-2-2 2 15,3 0-5-15,-3 4 2 0,0-1-5 16,-1 1-3-16,0-1 9 0,-2 1-9 0,-1-1 7 16,-1 1-6-16,-1-1-3 0,-2 1 3 15,-1-1-1-15,-1-1-1 0,-3 4 8 0,1-4 7 0,-2 2 27 16,0-2-15-16,-3 1 3 0,2-1 8 15,-2 0-8-15,2-1 1 0,-2 0-3 0,1-1-7 16,0-2-4-16,1 1 14 0,-1-1-18 0,3 1-8 16,4-4-19-16,-11 5-50 0,11-5-56 0,-6 3-50 15,6-3-15-15,0 0-332 0,0 0-19 0</inkml:trace>
  <inkml:trace contextRef="#ctx0" brushRef="#br0" timeOffset="14172.78">27799 2382 249 0,'0'0'323'0,"0"-9"-66"0,0 9 17 0,0-9-63 15,0 9-38-15,0-7-26 0,0 7-25 0,-2-6-22 16,2 6-17-16,0 0-8 0,2-8-24 0,-2 8-2 16,0 0-12-16,0 0-13 0,-2-6-10 0,2 6 3 15,0 0 0-15,2 8-3 0,-1-2 0 0,-1 0 18 16,1 6-25-16,-1 0 15 0,0 1-19 0,0 1 19 16,3 3-22-16,-3-1 16 0,1 0-20 0,0-1 17 15,-1-1-21-15,2-1 18 0,-2 1-26 0,1-3 13 16,-1 2-66-16,0-4-24 0,1 0-60 0,-1-1-4 15,0-1-38-15,0 0 7 16,0-7-44-16,0 10-168 0,0-10 143 0</inkml:trace>
  <inkml:trace contextRef="#ctx0" brushRef="#br0" timeOffset="14622.05">27758 2275 168 0,'-1'-12'260'15,"1"5"-16"-15,0-4-60 0,0 5-4 0,0-2-45 16,2-3-6-16,-2 3-49 0,4-2 7 16,0 0-47-16,1 2 28 0,-1-2-38 15,1 1 16-15,0 3-31 0,1-3 20 0,1 3-19 16,-1-1 10-16,2 4-20 0,-2-1 15 0,-6 4-25 16,17-1 16-16,-17 1-19 0,15 5 28 0,-6 2-29 15,-1-2 27-15,-2 3-27 0,1 3 32 0,0 0-20 16,-2 2-3-16,0 0 17 0,-1 1-25 0,-1-2 25 15,-1 0-29-15,0 2 31 0,-2-3-30 0,-2 3 36 16,1-2-17-16,-3-1 32 0,2 3-20 0,-2-1 35 16,-1-2-21-16,-2 1 34 0,2-2-22 15,0-1 15-15,0 0-22 0,0-2 15 0,0 1-18 16,0-1 8-16,1-1-2 0,0-2 8 16,0 1-17-16,4-5 5 0,-5 8-11 0,5-8 8 0,-5 5-16 15,5-5 5-15,-3 7-19 0,3-7 5 16,-5 5-15-16,5-5 12 0,0 0-12 0,0 6 11 15,0-6-12-15,4 6 9 0,-4-6-9 0,8 10 15 16,-3-5-17-16,1 3 13 0,1 0-13 0,3 1 16 16,-1 0-11-16,0 3 9 0,2-1-13 0,-2 1 16 15,5 2-18-15,-2 0 13 0,-1 0-28 0,1-1-2 16,-3-2-36-16,0 0 8 0,2 1-40 0,-2-2-9 16,-1 2-75-16,-2-2-32 0,3-2-65 15,-4 0-254-15,3 0-32 0</inkml:trace>
  <inkml:trace contextRef="#ctx0" brushRef="#br0" timeOffset="15472.33">28569 1969 135 0,'0'0'498'0,"0"0"-124"16,0 0-59-16,0 0-81 0,0-8 9 0,0 8-42 15,0 0-35-15,0 0-42 0,0 0-27 0,0 0-29 16,0 0-15-16,0 0-7 0,0 0-10 15,3 5-12-15,-2 2 3 0,0 3-2 0,1 1-20 16,-1 3 10-16,-1-1-8 0,1 4 10 0,-1 0-16 16,0-2 16-16,4 2-14 0,-3 0 5 0,1-2-40 15,-1-1-30-15,0-2-38 0,1-1-19 0,-1 0-80 16,0-2-29-16,-1-1-64 0,0 0-18 0,0-8-132 16,5 8 88-16</inkml:trace>
  <inkml:trace contextRef="#ctx0" brushRef="#br0" timeOffset="15722.14">28622 1860 520 0,'1'-10'442'0,"-1"10"-64"0,1-7-51 0,-1 7-28 15,3-7-33-15,-3 7-50 0,0 0-48 0,2-7-34 16,-2 7-29-16,4-6-26 0,-4 6-18 0,9-7-11 15,-2 2-1-15,0 1-14 0,2-1-13 16,0 2-15-16,0-1-41 0,1 1-29 0,-1 0-37 16,0-1-25-16,4 3-37 0,-4-2-26 0,1 2-32 15,-10 1-28-15,17-2 19 0,-17 2-63 0,11 2 36 16,-11-2-139-16,8 4 150 0</inkml:trace>
  <inkml:trace contextRef="#ctx0" brushRef="#br0" timeOffset="15904.48">28608 1993 253 0,'-7'5'264'0,"7"-5"-20"0,-10 6-12 0,10-6-5 15,-5 6-21-15,5-6-38 0,-5 3 5 0,5-3-32 16,0 0-23-16,0 0-25 0,-3 6-15 0,3-6-12 16,0 0 0-16,0 0-9 0,13-1-10 0,-13 1-12 15,19-5-5-15,-7 2-9 0,3 0-3 0,-1-3-11 16,1 1-24-16,1 0-53 0,-1 0-75 0,-1 1-68 15,4-1-66-15,-4 1-17 0,3 3-183 0,-6-4 35 16</inkml:trace>
  <inkml:trace contextRef="#ctx0" brushRef="#br0" timeOffset="16604.9">28646 2597 286 0,'0'0'359'0,"0"0"0"16,5-5-41-16,-5 5-17 0,0 0-51 0,9-8-34 15,-9 8-54-15,0 0-25 0,4-4-44 0,-4 4-16 16,0 0-20-16,0 0-2 0,0 0-20 0,0 0-1 16,11 3-14-16,-11-3 2 0,7 10-8 0,-6-5 6 15,3 3-10-15,0 1 0 0,-2 2-5 0,-2 0 7 16,3 1-6-16,-1 0-1 0,-2-1-10 0,2 3 3 15,-1-5-10-15,-1 2 6 0,1-1-7 0,-1 0 0 16,0-2 1-16,0 1-4 0,0-4 11 0,0-5-10 16,0 13 0-16,0-13-2 0,0 8-9 15,0-8-26-15,0 0-16 0,0 0-20 16,0 0 33-16,0 0-32 0,0 0 29 0,0 0-51 16,3-11 33-16,-2 2-27 0,0 0 17 0,1-2-4 15,0-1 28-15,1-4-7 0,-1 2 33 0,2-3-10 16,0-1 27-16,-3 2-16 0,4-2 33 0,-2 0 4 15,1 1 31-15,0 0-6 0,-2 0 46 0,2 0-34 16,0 2 44-16,-2-2-37 0,3 3 36 0,-2 2-27 16,0 1-10-16,-1 0 6 0,1 1-14 0,-1 1 1 15,1 1-17-15,-2 0-9 0,3 0 3 0,-4 8-5 16,5-10-4-16,-5 10 1 0,5-8-5 16,-5 8 4-16,0 0 7 0,10 0-6 15,-10 0 22-15,9 8-22 0,-2 1 7 0,-2 0-18 16,1 3 17-16,-1 1-21 0,2 2 19 0,-1 0-17 15,0 1 23-15,0-1-21 0,-1 2 15 0,1 0-13 16,0-2 12-16,-2 1-19 0,3-1 20 0,-2 0-20 16,-1-1 19-16,1 1-15 0,-4-5 17 0,5 2-17 15,-3-1 8-15,-2-2-47 0,3 0-28 0,-1 0-69 16,-1-4-20-16,-2-5-55 0,3 13-34 0,-3-13-218 16,0 7 50-16</inkml:trace>
  <inkml:trace contextRef="#ctx0" brushRef="#br0" timeOffset="16820.83">28748 2655 323 0,'0'0'373'0,"0"0"-66"0,0 0-20 15,0 0-76-15,-9-2-25 0,9 2-51 0,0 0-14 16,0 0-41-16,7-4 4 0,-7 4-32 15,10-5 9-15,-4 1-30 0,2 0 8 0,1 0-22 16,2 1 10-16,2-4-21 0,1 2-18 0,0 0-102 16,2-2-53-16,-2 0-96 0,1 3-61 0,-1-2-135 15,1 1 59-15</inkml:trace>
  <inkml:trace contextRef="#ctx0" brushRef="#br0" timeOffset="28422.57">27037 874 47 0,'0'0'139'0,"0"0"45"15,0 0-89-15,0 0 52 0,0 0-70 16,0 0 48-16,0 0-51 0,0 0 44 0,0 0-51 16,0 0 55-16,0 0-64 0,0 0 45 0,0 0-58 15,-8 3 46-15,8-3-58 0,0 0 41 0,0 0-45 16,0 0 46-16,0 0-58 0,0 0 48 0,0 0-50 15,0 0 41-15,0 0-50 0,0 0 43 0,0 0-46 16,0 0 39-16,0 0-40 0,0 0 32 16,0 0-49-16,0 0 44 0,0 0-51 0,9-4 50 0,-9 4-47 15,11-2 36-15,-11 2-29 0,16-1-1 16,-6 0 2-16,3-2 0 0,-1 1 45 0,-1 0-49 16,6 1 11-16,-4 1-6 0,2-1 43 15,-1 0-45-15,-1 1 27 0,1 0-71 0,0 0 26 16,-1-2-68-16,-13 2 33 0,24-1-74 0,-24 1 42 15,19 0-68-15,-19 0 37 0,19 0-67 0,-19 0 64 16,14 0-150-16,-14 0 263 0</inkml:trace>
  <inkml:trace contextRef="#ctx0" brushRef="#br0" timeOffset="32432.88">27998 849 412 0,'0'0'370'0,"0"0"-65"0,-10-1-13 0,10 1-17 16,0 0-7-16,-13-3-21 0,13 3-38 0,0 0-32 15,0 0-27-15,-8-3-19 0,8 3-30 0,0 0-7 16,0 0-14-16,0 0-10 0,-7-3-8 0,7 3-8 16,0 0-13-16,0 0-4 0,0 0-7 0,0 0-9 15,0 0-9-15,0 0 0 0,0 0-1 0,5-6 0 16,-5 6-4-16,16-5 1 0,-5 4-4 0,0-2-2 15,8 0 2-15,-1-1-12 0,1 2 11 0,-1-3 0 16,3 2 0-16,-2 1 1 16,0-2 0-16,-1 2-5 0,1-1 2 0,-2 0-4 15,1 0 2-15,-7 1-1 0,4 1 3 0,-3-3 1 16,-1 3 0-16,-11 1-1 0,18-3 3 0,-18 3-3 16,16-2 2-16,-16 2 1 0,11-1 2 0,-11 1-1 15,9-1 1-15,-9 1 5 0,0 0-5 0,14-2 0 16,-14 2-4-16,0 0-10 0,0 0-21 0,12-1-47 15,-12 1-34-15,0 0-40 0,0 0-48 0,9-2-18 16,-9 2-108-16,0 0-24 0,0 0-316 0,0 0-172 16</inkml:trace>
  <inkml:trace contextRef="#ctx0" brushRef="#br0" timeOffset="33436.57">27171 707 97 0,'0'0'300'0,"-6"-5"11"0,6 5-67 16,-5-4-7-16,5 4-27 0,0 0-18 0,-7-5-16 16,7 5-15-16,-4-5-5 0,4 5-13 0,0 0-11 15,-6-6-18-15,6 6-3 0,0 0-8 16,0 0-11-16,-5-4-13 0,5 4-10 0,0 0-14 16,0 0-12-16,0 0-14 0,-4-5-14 0,4 5-12 15,0 0-1-15,0 0 2 0,-1 9 3 0,1 2-2 16,0 1 1-16,-1 6 1 0,2 3-2 0,0 2 1 15,2 3-4-15,-1 3-26 0,1 2-47 0,-2 0-41 16,5 1-58-16,-2-3-71 0,1-4-31 0,-1 0-144 16,0 0-149-16,1-3-79 15</inkml:trace>
  <inkml:trace contextRef="#ctx0" brushRef="#br0" timeOffset="36349.32">30214 779 38 0,'0'0'282'0,"0"0"26"0,0 0-86 16,0 0 31-16,-6-4-64 0,6 4 10 0,0 0-71 15,0 0 30-15,0 0-34 0,0 0 6 0,0 0-15 16,-7-4 11-16,7 4-69 0,0 0 59 16,0 0 4-16,0 0-10 0,0 0-1 0,0 0 0 15,0 0 3-15,0 0-2 0,0 0-6 0,0 0-3 16,0 0-15-16,0 0-3 0,0 0-12 15,0 0-9-15,0 0-17 0,0 0-6 0,-1-7-9 16,1 7-10-16,0 0-6 0,0 0-10 0,0 0-1 16,8-3 2-16,-8 3-1 0,15-2-11 0,-2-1 4 15,2 0 3-15,4 0-8 0,2 1-14 0,2-2 2 16,1 0-15-16,2 1-1 0,-2-1 0 0,-5 3 1 16,4-1-2-16,-1 0 9 0,-4 1-5 0,2-2 12 15,-2 2 6-15,-4 0 0 0,1-1 0 16,-3 1 6-16,1 0-2 0,-2-1 8 0,-11 2-4 15,17-1 6-15,-17 1 1 0,16-1-2 0,-16 1 1 16,0 0 1-16,16-1 3 0,-16 1-3 0,0 0-3 16,15 0-2-16,-15 0-6 0,0 0-16 15,12-1-17-15,-12 1-45 0,0 0-25 0,0 0-47 16,12-2-18-16,-12 2-96 0,0 0-35 0,0 0-377 16,0 0-196-16</inkml:trace>
  <inkml:trace contextRef="#ctx0" brushRef="#br0" timeOffset="36832.88">30325 1013 1 0,'0'0'332'0,"0"0"-86"0,0 0 40 16,-4 4-41-16,4-4 0 0,0 0-49 0,0 0-4 15,0 0-22-15,0 0 10 0,0 0-10 0,0 0 5 16,0 0-18-16,-7 5 3 0,7-5-15 15,0 0-5-15,0 0-21 0,0 0-17 0,0 0-3 16,0 0-22-16,0 0-6 0,0 0-33 16,0 0 5-16,0 0-9 0,0 0-3 0,0 0-13 15,0 0-3-15,0 0 1 0,10 2 2 0,-10-2-8 16,13 1 3-16,-13-1-16 0,20 0 13 0,-7 2-9 16,1-2 7-16,-1 0-5 0,0 1 4 0,3-1-1 15,-2 0-9-15,2 2 8 0,-2-2-6 0,1 1 1 16,-1 1-4-16,0-1 8 0,-1-1-10 0,0 0 0 15,-2 2-10-15,1-2 0 0,-12 0-13 0,18 1-11 16,-18-1-11-16,15 0-20 0,-15 0-11 16,14 2-41-16,-14-2-9 0,0 0-35 0,14 0-16 0,-14 0-100 15,0 0-10-15,14 1-78 16,-14-1-227-16,0 0-111 0</inkml:trace>
  <inkml:trace contextRef="#ctx0" brushRef="#br0" timeOffset="37265.21">30348 1401 78 0,'0'0'399'0,"-5"6"-50"0,5-6-1 0,0 0-26 15,-5 4-22-15,5-4-33 0,0 0-40 0,0 0-46 16,0 0-32-16,0 0-27 0,-4 4-14 0,4-4-12 16,0 0-2-16,0 0-3 0,0 0 7 15,0 0 5-15,0 0 2 0,12 0-27 16,-12 0-9-16,19-3-17 0,-9 1-7 0,4 0-15 15,-1 1-5-15,2-3-5 0,3 2 2 0,-1-1-15 16,1 2 2-16,0-2-4 0,-2 2-4 0,2-2-8 16,0 2 2-16,-1 0-15 0,0-1-8 0,-2-1-23 15,-3 2-13-15,2 0-16 0,0 0-20 0,-2 0-9 16,-12 1-11-16,20-2-11 0,-20 2-5 0,16-1-13 16,-16 1-7-16,14-1-25 0,-14 1 26 0,11-1-86 15,-11 1 12-15,0 0-83 0,13-2-167 0,-13 2 33 16</inkml:trace>
  <inkml:trace contextRef="#ctx0" brushRef="#br0" timeOffset="37682.68">30323 1717 122 0,'0'0'321'16,"-8"4"-26"-16,8-4 4 0,-4 6-10 16,4-6-37-16,0 0-29 0,-5 5-30 0,5-5-32 15,0 0-22-15,0 0-26 0,0 0-16 0,-4 6-6 16,4-6-2-16,0 0 15 0,0 0 12 0,0 0-12 15,0 0-2-15,0 0-4 0,9 3-4 0,-9-3-10 16,0 0 0-16,13 1-13 0,-13-1-6 0,10 1-16 16,-10-1-8-16,21 0-17 0,-10-1 8 15,1 1-16-15,2 0 7 0,-1-1-10 0,2 1-8 16,-1-2-2-16,1 2 2 0,2-1-13 16,-1 1-3-16,-1 0-19 0,0 0-17 0,0 0-15 0,-1 0-7 15,0 0-12-15,0 0-1 0,-2-2-6 0,-12 2-3 16,20-1 1-16,-20 1 7 0,18 0 10 15,-18 0 0-15,14-1-13 0,-14 1-12 0,12 0-37 16,-12 0-58-16,0 0-17 0,10-1-114 0,-10 1-2 16,0 0-163-16,0 0 22 0</inkml:trace>
  <inkml:trace contextRef="#ctx0" brushRef="#br0" timeOffset="56009.42">6211 15489 15 0,'6'-4'75'0,"-6"4"-6"0,0 0 62 16,0 0-63-16,0 0 3 0,0 0 7 0,0 0-2 15,0 0-4-15,0 0-11 0,0 0-3 0,0 0-4 16,0 0 2-16,5-5-3 0,-5 5-9 0,0 0-5 16,0 0-8-16,0 0-6 0,0 0-1 0,0 0-2 15,0 0-2-15,8-4-7 0,-8 4-1 16,0 0-1-16,0 0-2 0,11-3-2 0,-11 3-1 0,8-2-1 16,-8 2-1-16,12-5 4 0,-12 5-2 15,15-3-6-15,-6 1-11 0,0 0 13 0,2-2-11 16,1 3 12-16,-2 0 0 0,4-3 2 0,0 3-13 15,0 0 13-15,4-1-13 0,0 1 11 0,1 0-9 16,-1 0 12-16,4 0-12 0,-2 1 10 0,2-3-8 16,1 3 13-16,0 0-14 0,-1 0 10 0,6-1-11 15,0 1 10-15,0 1-11 0,3-1 14 0,-2-1-3 16,3 2 1-16,5-1 0 0,3 0-6 0,-2 0 2 16,-1 3 0-16,3-3-1 0,-1 1 2 0,2 0-2 15,0-1 0-15,0 0-9 0,0 1 16 16,1-1-14-16,0 1 10 0,2-1-12 15,-1 2 12-15,7-1-1 0,0-1-3 0,0 1 9 16,1 1-8-16,-3 1-2 0,2-2-2 0,0 0 1 16,1 3 0-16,-1-1 3 0,-3-1-4 0,2 3 0 15,1-3 0-15,-3-1 2 0,0 3 1 0,2-1 3 16,-8-1-2-16,6 2 0 0,2-1-3 0,-1-1 0 16,-2 0 1-16,4-1 3 0,-1 2-3 0,-1-1 1 15,-2-1-1-15,5 1 1 0,-2 0-1 0,-7-1 0 16,8 1 1-16,-3-1 1 0,-1 1 0 15,-4-2 6-15,2 0-3 0,-1 0-4 0,1-2 0 0,7 2 1 16,-4-1-2-16,4-1 2 0,0 0 4 0,-2-1-4 16,2 1 0-16,-1 0-2 0,0-1 1 0,1-3 1 15,-4 2-3-15,4 0 2 0,0-2-1 16,-1 3 3-16,0-4-12 0,0 0 18 0,-3 4-15 16,2-3 11-16,-3-3-8 0,2 5 9 0,1-4-11 15,1 1 12-15,1 1-9 0,-4 0 22 0,4-2-24 16,-1 4 9-16,1-4-11 0,0 2 12 0,-1 0-11 15,1-1 14-15,0 1-12 0,2 1 12 0,-2 1-13 16,1-1 5-16,-2-1-2 0,1 1 2 16,3 1-2-16,-3-1 31 0,0 2-24 0,4 0-14 15,-1-3 11-15,-2 3-6 0,2 0 2 0,-2-2 7 16,1 4 15-16,-1-4-27 0,3 2 2 16,-1 0-1-16,-3 1 3 0,1-1 0 0,-1 0 3 15,-1 2 0-15,1-2 0 0,0 1 0 0,-2 1-1 16,1-1 9-16,-3 0-10 0,4 1 10 0,0-1-14 15,-1 2 13-15,0-2-9 0,1 0 14 0,-2 2-16 16,-6-1 11-16,1 1-10 0,-1 0 0 0,-1 1 2 16,8-1 0-16,-8 2 1 0,3-2 2 0,0 2 5 15,2-2-6-15,-2 2 0 0,2-2-2 0,-2 1 0 16,2 1 12-16,4 0-14 0,-5-1 14 0,-1 1-13 16,2 1 13-16,-1-2-15 0,-2 2 11 0,3 0-10 15,-6-1 8-15,0 1-12 0,1-1 3 0,-1 1 4 16,0 0-5-16,1-3 7 0,-1 1 15 15,0 2-17-15,-2-1 7 0,2 2-10 0,0-2 11 16,1 1-14-16,-1-3 12 0,0 3-6 0,1-1 10 16,-1 1-15-16,0-2 10 0,0 2-10 0,0-2 11 15,-3 0-8-15,4-1 7 0,-2 1-13 0,-2-1 17 16,3 2-13-16,-4-2 16 0,3 0-12 16,-3-2 8-16,0 2-15 0,4 0 13 0,-4-1-11 15,1 1 15-15,1-1-13 0,-1 1 9 0,-1-1-12 16,0 1 13-16,0 0-14 0,3 0 13 15,-7 0-11-15,3 1 12 0,-3-1-12 0,-1 0 27 0,0 1-30 16,0-1 18-16,0 0-18 0,0 0 12 0,1 1-9 16,-2-1 12-16,1 2-12 0,0-2 21 0,-2 0 2 15,2 0-3-15,0 1 15 0,-1 1-16 16,1-1 9-16,-3 1-16 0,3-2 11 0,0 0-16 16,-1 1 14-16,1 0-13 0,-3 2 18 0,3-2-20 15,-1-1 12-15,-2 2-16 0,3-1 19 0,-4 1-16 16,3-2 15-16,-2 1-15 0,1 1 17 0,-2-1-18 15,0-1 17-15,0 2-17 0,-1-1 16 0,-2-1-15 16,3 1 15-16,-6-1-16 0,4 0 17 0,-2 0-16 16,-1 0 24-16,-1-1-17 0,1 1 12 0,0 0-15 15,-2 0 26-15,0 0-24 0,-1 0 15 0,1 0-14 16,-3-1-6-16,1-1 0 0,-1 2 3 16,-2 0-2-16,-3-1-1 0,4 1 2 0,-3-2 1 15,0 2-2-15,-4 2 1 0,4-4 1 0,-14 2 13 16,18 0 7-16,-18 0 2 0,17-1-5 15,-17 1 7-15,14 0 3 0,-14 0 31 0,0 0-16 16,16 0 8-16,-16 0 10 0,0 0 6 0,13 0 8 16,-13 0 3-16,0 0 5 0,0 0-3 0,15 0-5 15,-15 0 1-15,0 0-3 0,0 0-6 0,0 0 1 16,11 0-12-16,-11 0-4 0,0 0-10 0,0 0-5 16,0 0-8-16,0 0 2 0,0 0-6 0,0 0-4 15,10-2-5-15,-10 2 3 0,0 0-7 0,0 0-2 16,0 0-6-16,0 0 0 0,0 0-3 0,0 0-2 15,0 0-1-15,0 0 2 0,0 0-1 16,0 0 0-16,9-3-2 0,-9 3 3 0,0 0-2 16,0 0 0-16,0 0 4 0,0 0-3 0,0 0 0 15,0 0-3-15,0 0 0 0,0 0 0 0,0 0 2 16,0 0-1-16,0 0-1 0,0 0 6 0,0 0-3 16,0 0 0-16,0 0-4 0,0 0 2 0,0 0-1 15,0 0 1-15,0 0-1 0,0 0 0 0,0 0 1 16,0 0-1-16,0 0 2 0,0 0 1 0,0 0-1 15,0 0-1-15,0 0 5 0,0 0-3 0,0 0-1 16,0 0-1-16,0 0 0 0,0 0 1 16,0 0 0-16,0 0 0 0,0 0 0 0,0 0 8 0,0 0-5 15,0 0-1-15,0 0-3 0,0 0 0 16,0 0 0-16,0 0 0 0,0 0 0 0,0 0-1 16,0 0 1-16,0 0 1 0,0 0-6 0,0 0 7 15,0 0 0-15,6-4 0 0,-6 4 2 16,0 0 0-16,0 0-2 0,0 0-3 0,0 0 2 15,0 0-2-15,0 0 0 0,0 0 5 0,0 0-1 16,0 0-4-16,0 0 0 0,0 0 6 0,0 0-6 16,0 0 0-16,0 0 0 0,0 0 1 0,0 0-1 15,0 0 0-15,0 0 0 0,0 0 2 0,0 0-1 16,0 0 3-16,0 0 0 0,0 0-3 0,0 0 0 16,0 0-1-16,0 0 0 0,0 0 2 15,0 0-2-15,0 0 1 0,0 0-2 0,0 0 4 16,0 0 1-16,0 0 1 0,0 0-7 0,0 0 2 15,0 0-1-15,0 0 2 0,0 0 0 0,0 0 0 16,0 0 1-16,0 0-1 0,0 0 0 0,0 0 1 16,0 0-2-16,0 0 9 0,0 0-7 0,0 0 2 15,0 0-5-15,0 0 0 0,0 0 0 0,0 0 2 16,0 0-1-16,0 0 2 0,0 0 2 16,0 0-1-16,0 0 1 0,0 0-5 0,0 0 1 0,0 0 1 15,0 0-1-15,0 0 2 0,0 0-2 0,0 0 1 16,0 0 0-16,0 0 1 0,0 0-1 15,0 0 3-15,0 0-2 0,0 0 0 0,0 0 2 16,0 0 0-16,0 0-3 0,0 0-2 0,0 0 3 16,0 0 11-16,0 0-15 0,0 0 1 0,0 0 5 15,0 0 1-15,0 0-1 0,0 0-5 0,0 0 2 16,0 0 0-16,0 0 0 0,0 0-1 0,0 0 1 16,0 0 0-16,0 0 0 0,0 0 1 0,0 0 6 15,0 0-6-15,0 0-2 0,0 0 5 16,0 0-3-16,0 0 1 0,0 0-3 0,0 0 0 15,0 0 3-15,0 0-2 0,0 0 0 16,0 0 1-16,0 0 3 0,0 0-1 0,0 0-1 16,0 0-3-16,0 0-1 0,0 0 0 0,0 0 2 15,0 0-2-15,0 0 1 0,0 0 0 0,0 0 0 16,0 0-1-16,0 0 4 0,0 0-1 0,0 0-1 16,0 0 1-16,0 0 2 0,0 0 1 0,0 0-4 15,0 0 1-15,0 0-2 0,0 0 1 0,0 0 1 16,0 0-1-16,0 0-1 0,0 0 5 0,0 0-1 15,0 0-4-15,0 0-1 0,0 0-2 0,0 0-1 16,0 0 1-16,0 0-4 0,0 0-1 0,0 0-1 16,0 0-3-16,0 0-5 0,0 0-7 0,0 0-6 15,0 0-4-15,0 0-11 0,0 0-9 0,0 0-8 16,0 0-10-16,0 0 4 0,0 0-20 0,0 0-4 16,0 0-27-16,0 0-19 0,0 0-12 15,0 0 6-15,0 0-13 0,7 4-1 0,-7-4-22 16,0 0-36-16,0 0-141 0,0 0 183 0</inkml:trace>
  <inkml:trace contextRef="#ctx0" brushRef="#br0" timeOffset="60424.79">19469 13938 26 0,'0'0'32'16,"0"0"7"-16,0 0 5 0,0 0 6 0,0 0-3 15,0 0-9-15,0 0-7 0,0 0-4 0,-8-3-4 16,8 3-1-16,0 0 5 0,0 0 1 0,0 0-1 15,0 0 0-15,0 0-4 16,0 0 9-16,0 0 5 0,-8-4 2 0,8 4 5 16,0 0 0-16,0 0 1 0,0 0-1 0,0 0 3 15,0 0-2-15,0 0 0 0,0 0 1 0,0 0 2 16,0 0-4-16,0 0-3 0,0 0 0 0,0 0-3 16,0 0-3-16,0 0-5 0,0 0-7 0,0 0-3 15,0 0-3-15,0 0-2 0,0 0-3 0,0 0 1 16,0 0 2-16,0 0-5 0,0 0 0 0,0 0 2 15,0 0 3-15,0 0 7 0,0 0 1 0,4-4-6 16,-4 4 6-16,0 0-4 0,12-1-2 0,-12 1-3 16,11-1 4-16,-11 1-4 0,13 0-6 15,-13 0-2-15,18 0 0 0,-18 0 0 0,20 0 33 16,-6 0-41-16,-1 1 0 0,4 0-1 0,-2 0 3 16,4 1 20-16,-1-2-19 0,4 0 23 15,-2 1-33-15,0 1 26 0,1 0-25 0,0-1 24 16,-1 1-25-16,2-1 25 0,-2 0-17 0,1 0 41 15,-1 0-24-15,2-1 6 0,-3 0 9 0,3 2-8 16,-2-2-1-16,1 0 4 0,-1 0-2 0,-1 0 25 16,2 0-29-16,-2 0-3 0,1 0-1 0,-2 0 9 15,3-2 8-15,-1 2-3 0,-2 0-3 0,1-1-7 16,2 1 5-16,-1 0-8 0,2 0-2 0,-3 0-3 16,3 1-9-16,-2 1 0 0,4-4 22 0,-3 4-27 15,2-1 0-15,-1 1 1 0,-2-2-1 16,6 3 22-16,-5 0-23 0,5 0 6 0,-3-1 0 15,3 2-7-15,-2-2 7 0,0 1-6 0,0 0-1 16,-2 2 1-16,5-3 1 0,-3 1-1 0,-1-1 3 16,3 2 0-16,-2-3-2 0,0 1 11 15,-1-1-9-15,3 2 2 0,-4-2-4 0,1 1 3 16,0-2-2-16,-2 0 2 0,0 0-1 0,2 2-1 16,-3-2 0-16,1 1 11 0,-1-1-9 0,2 0-1 15,-3 0 4-15,0 2-4 0,3-2 0 0,-3 1-1 16,2-1 3-16,-1 0-2 0,-1 1 1 15,3-1 2-15,-2 0-3 0,2 1 6 0,1-1-7 0,-1 0 5 16,1 1-4-16,-1 1-2 0,-1-2 1 16,6 3 1-16,0-2 0 0,-3 0 0 0,2 0 0 15,-2 1 0-15,4-1 12 0,-2 1-13 0,-1-1 1 16,2-1 4-16,-4 2-2 0,5-1 1 0,-1 1 3 16,1-2-3-16,-1 1 17 0,1-1 4 0,0 0-4 15,3 2-1-15,-2-2-3 0,3 0 0 16,-1 0-4-16,-2 0 2 0,2 0 1 0,-2-2-10 15,2 2 4-15,-3 0-6 0,2 0-1 0,-1-1 1 16,-1 1 2-16,2 0-4 0,-2 0 4 0,1-2-1 16,-2 1 3-16,1 1 12 0,0-2-3 15,-1 2 6-15,0-1-4 0,0-1 3 0,-2 1-2 16,5-1-4-16,-5 1-4 0,3 0-1 0,2 0-1 16,-5-2-1-16,6 1-2 0,-3 1 3 0,0 1-6 15,0-1 4-15,2 0 0 0,-1 0-7 0,-1-1 2 16,3 2-2-16,0-1 0 0,-2 1-2 0,0-2 3 15,2 2 0-15,-3 0 0 0,0 0 2 0,0 0 4 16,3 0-2-16,-4 0-4 0,1 2-1 0,-1-2 2 16,0 1 5-16,-2 1 2 0,-2-2-1 15,4 1 1-15,-3 0-1 0,-2-1 0 0,5 1-1 16,-4-1 2-16,4 0-4 0,-2 0-3 16,3 1 2-16,-2-1-2 0,2 2-1 0,-1-2 1 15,-3 0 1-15,4 3-3 0,-1-3 2 0,0 1 2 16,-3 0-5-16,3 0 4 0,0 1-4 0,0-1-1 15,0 2 2-15,1-3-1 0,-3 3 1 0,3-1 4 16,-2-1-4-16,0 3 0 0,0-1 8 0,1-1-9 16,1 0 4-16,-1 0-6 0,0 1 1 0,0-2 1 15,-3-1 0-15,4 3 3 0,-1-2-2 0,0 2 3 16,0-2-3-16,-2-1 4 0,2 1-5 0,0-1 6 16,-3 0-5-16,-1 0 0 0,5-1 0 0,0 1 0 15,-1-1 2-15,-1-2-3 0,-3 3-3 16,1-1 4-16,3-2 1 0,-4 3 1 15,1 0 4-15,-1-1-1 0,-1 1-4 0,1-2-3 16,-4-1 1-16,4 3 1 0,0 0-3 0,-2-2 5 16,0 1 0-16,1 0-3 0,-3-2 5 0,4 1-3 15,-1 0 4-15,0 2-5 0,-2-1-2 0,3-1 2 16,3-1-3-16,-5 3 3 0,4-3-3 0,-5 0 3 16,7 1-15-16,-4 1 4 0,0-2-4 0,3 1-2 15,-1 1 1-15,-3 0-13 0,0-1 0 0,1 0 2 16,-2 1 1-16,2-1 3 0,-1 0 1 0,0 1 3 15,1-2-54-15,0 0 77 0,-3 3-65 0,3-2 67 16,0 1-56-16,-2-2 68 0,2 1-60 16,-2 0 64-16,-1 0-60 0,3 0 70 15,-2-1-10-15,1 2 3 0,-1-1-4 0,0 2-4 16,2-2 2-16,-2 1-3 0,2 0 6 0,0 0 4 16,0 1 1-16,-3 0-8 0,3-1 6 0,1 1 0 15,-2 0-1-15,0 0 0 0,1 0-3 0,0 1 0 16,-4-1-8-16,5 0-2 0,-1 1-1 0,-1-1-2 15,-1 0 0-15,0 0 1 0,0 0 6 0,-2 0 4 16,1 0-1-16,1 0-1 0,-2 0 0 0,0 0-3 16,-1 0-3-16,1 0 2 0,-1 0 4 0,-1 0-1 15,-1 0-2-15,0 0 1 0,-1 0-3 0,2 0-2 16,-1 0 1-16,-3 0 2 0,2 0-6 16,1 0-55-16,0-1 64 0,-2 2-4 0,3-1-4 15,-3-1 0-15,1 1 1 0,1 0-7 16,-1 0 0-16,0-1 0 0,-1-1 6 0,3 1-10 15,-2 1-6-15,-1-2 0 0,2 2 0 0,-2-1-1 16,1-1 3-16,-1 0 2 0,-1 1-1 0,2-1-4 16,-2 1 1-16,2-1-4 0,-2 1 3 0,1-2-4 15,0 2-1-15,0-1 1 0,-1 0-1 0,2-1 1 16,-2 1 6-16,0 1-2 0,1 1 1 0,-1-3 1 16,-2 1-3-16,2 0 4 0,2 0-6 0,-2 0-2 15,-1 0 0-15,-1 1 1 0,2-2-5 0,0 2 15 16,-3-1-6-16,0 1-2 0,2 0 2 15,-3-1-2-15,-9 2-56 0,18-4 69 0,-18 4-57 16,16-3 67-16,-16 3-60 0,18-3 67 0,-18 3-61 16,13-1 66-16,-13 1-62 0,13-3 70 15,-13 3-66-15,11-1 78 0,-11 1-80 0,9-1 63 16,-9 1-60-16,0 0 63 0,15-3-62 0,-15 3 66 16,0 0-63-16,12-2 64 0,-12 2-63 0,0 0 68 15,0 0-63-15,10-1 70 0,-10 1-60 0,0 0 64 16,0 0-53-16,0 0 63 0,0 0-60 0,0 0 57 15,14-2-60-15,-14 2 55 0,0 0-54 0,0 0 43 16,0 0-3-16,0 0-8 0,0 0-10 0,0 0-5 16,0 0-3-16,0 0-4 0,0 0-1 15,0 0 1-15,8 3 1 0,-8-3-8 0,0 0-4 16,0 0 13-16,0 0-7 0,0 0-6 0,0 0-1 16,0 0 3-16,1 7-2 0,-1-7 2 0,0 0 2 15,0 0-7-15,0 0 1 0,0 9 3 16,0-9-3-16,0 0 2 0,0 0-13 0,-2 7-23 15,2-7-20-15,0 0-35 0,0 0-33 0,-2 5-40 16,2-5-54-16,0 0-69 0,0 0-70 0,-1 6-170 16,1-6-32-16</inkml:trace>
  <inkml:trace contextRef="#ctx0" brushRef="#br0" timeOffset="68675.43">26050 14403 98 0,'0'0'255'0,"0"0"-23"0,-2-6-52 15,2 6-1-15,0 0-45 0,-3-7 2 0,3 7-51 16,0 0 4-16,-1-8-38 0,1 8 16 0,0 0-29 16,-3-5 10-16,3 5-30 0,0 0 40 0,0 0-55 15,0 0 24-15,0 0-31 0,-6-5 22 16,6 5-27-16,0 0 24 0,0 0-21 0,0 0 16 0,0 0-28 16,0 0 26-16,0 0-25 0,0 0 22 15,0 0-25-15,0 0 21 0,0 0-22 0,0 0 24 16,-4-7-35-16,4 7 9 0,0 0-34 0,0 0 4 15,0 0-30-15,0 0-11 0,0 0-30 16,0 0-25-16,0 0-33 0,0 0-89 0,0 0 82 16</inkml:trace>
  <inkml:trace contextRef="#ctx0" brushRef="#br0" timeOffset="69441.44">26003 14415 395 0,'0'0'332'0,"0"0"-44"0,-2-6-28 0,2 6-42 0,0 0-34 16,0 0-38-16,0 0-31 0,0 0-26 15,0 0 1-15,0 0-24 0,-4 7 13 0,5 2 10 16,0 0-14-16,2 5-11 0,-2 1-8 0,3 3-10 16,1 4-9-16,-1 1-9 0,0 0-3 15,-2 3 13-15,3-1-26 0,-1-2 14 0,0-1-20 16,2-1 8-16,-3 1-18 0,1-7 20 0,0 2-26 15,-2-2 16-15,1-3-66 0,-1-2-18 16,1 1-63-16,-2-2-15 0,2-3-80 0,-3-6-63 0,0 0-268 16,0 0-81-16</inkml:trace>
  <inkml:trace contextRef="#ctx0" brushRef="#br0" timeOffset="69740.43">25939 14505 32 0,'-6'-11'410'0,"-1"3"-91"15,1-1-7-15,0 3-20 0,1-3-17 0,-2 1-23 16,5 0-37-16,-2-1-33 0,0 3-28 0,1-5-48 16,2 6-6-16,1-4-38 0,1-2 3 0,3 2-30 15,1 0 9-15,3-5-23 0,3 6 7 0,2-4-22 16,3 3 15-16,3 0-24 0,-3 4 13 0,2 0-14 16,1 1 16-16,-2 2-26 0,2 2-3 0,3 3 4 15,-4 1 7-15,1 4-6 0,0-1 1 0,-2 4 1 16,-1 0 4-16,-3 0 0 0,0 4 7 0,-3-3-2 15,-2-1-51-15,-3 3 66 0,0-1-51 16,-2 1 70-16,-3-2-9 0,0 4 12 0,-3-3-1 16,2-1-3-16,-2 3-4 0,-3-1-6 0,1-2-2 15,-2 0-6-15,2-2-3 0,0-1-7 16,0-2-24-16,1 1-67 0,0-4-67 0,4-4-71 16,-6 6-50-16,6-6-143 0,0 0-162 0,-4-5-95 15</inkml:trace>
  <inkml:trace contextRef="#ctx0" brushRef="#br0" timeOffset="69956.43">26361 14355 548 0,'0'0'428'16,"0"0"-91"-16,4-5-57 0,-4 5-34 0,0 0-14 15,0 0-25-15,0 0-23 0,1 10-30 0,-1-2-26 16,1 0-25-16,-1 2-16 0,2 2-19 0,0 2-17 15,-2 3-56-15,5 0 48 0,-1 2-7 0,0 1-12 16,0 1-5-16,1 1-11 0,0-1-32 0,0-1-34 16,-1 0-61-16,2-1-41 0,-2-1-14 15,1-2-83-15,-1-3-47 0,0-2-72 0,0 0-157 0,0-5-39 16</inkml:trace>
  <inkml:trace contextRef="#ctx0" brushRef="#br0" timeOffset="70356.43">26632 14494 327 0,'0'0'525'0,"0"0"-118"0,0 0-60 16,-5-5-8-16,5 5-10 0,-8 4-36 0,8-4-36 16,-10 9-89-16,3-2 19 0,2-1-91 0,-2 4 33 15,0-1-27-15,2 5-21 0,-1-2-16 0,2-2-11 16,0 4-14-16,-1-1-11 0,3-4-11 0,0 3-10 15,2-2-18-15,-1 0-24 0,2-3-26 16,1 0 2-16,-2-7-34 0,2 11 11 16,-2-11-17-16,10 3 10 0,-10-3-12 0,9-2 17 15,-2 0 17-15,-1-3 9 0,0-2 3 0,1 0 13 16,-1-1 9-16,-1-1 7 0,2 0 12 0,-2 0 2 16,0 2 14-16,-1 1 11 0,-2-2 12 0,3 4 15 15,-2-2-6-15,0-1 0 0,-3 7-6 0,5-5-7 16,-5 5-7-16,5-5 0 0,-5 5-4 0,0 0-1 15,10-3-1-15,-10 3-1 0,8 4 2 16,-8-4-7-16,12 5 5 0,-5-2-8 0,-1 3 0 0,2-1-3 16,1-1-1-16,-2 0-17 0,0 1-32 15,2 0-30-15,0-2-8 0,0 1-37 0,0-3-43 16,-9-1-44-16,16 3-45 0,-16-3-42 0,16-1-247 16,-16 1-62-16</inkml:trace>
  <inkml:trace contextRef="#ctx0" brushRef="#br0" timeOffset="70773.43">26844 14467 141 0,'0'0'448'0,"-1"-10"-62"0,1 10-16 15,-2-7-33-15,2 7-20 0,2-8-31 0,-2 8-52 16,1-6-44-16,-1 6-28 0,4-7-31 0,-4 7-27 16,6-9-19-16,-6 9-15 0,14-1-21 15,-14 1-3-15,18-4-11 0,-9 3-7 0,-9 1-6 16,23 1-7-16,-8 0 0 0,-2 2-10 15,0 0-2-15,2 4-4 0,-2 0-10 0,1-1-4 16,-2 2-61-16,-2-1 62 0,0 4-49 0,-1-2 61 16,-2 0-1-16,-2-1 6 0,0 3-3 0,-3-3 0 15,1 2 3-15,-3-2 8 0,0-2 7 0,-3 1 20 16,1-2 22-16,-3 1 22 0,5-6 9 0,-8 8 0 16,8-8 0-16,-9 3-66 0,9-3 56 0,-10-3-68 15,2-1 44-15,6-4-56 0,-2 1 46 0,0-5-62 16,3 1 55-16,-1-4-9 0,4 0-8 0,-1-2-5 15,0-3-7-15,4 0 0 0,-1 0-2 16,5 0-6-16,-3 0-3 0,1 1-1 0,1 0 3 16,0 0-4-16,1 1 0 0,-2 4-6 0,2-2-10 15,-2 4 4-15,1 0-11 0,-3-2-9 16,4 5-10-16,-1 0-3 0,-3 1-9 0,1 1 8 16,-2 1-32-16,1 0-1 0,-1 0-41 0,-4 6 0 15,8-9-46-15,-8 9-3 0,2-6-53 0,-2 6-2 16,7-3-29-16,-7 3-22 0,0 0-46 0,0 0-235 15,0 0-74-15</inkml:trace>
  <inkml:trace contextRef="#ctx0" brushRef="#br0" timeOffset="72005.43">26679 14601 56 0,'0'0'205'15,"0"0"-45"-15,3-5-21 0,-3 5-35 0,0 0-9 16,0 0-32-16,0 0-6 0,0 0-20 0,1-8 2 16,-1 8-16-16,0 0 11 0,0 0-23 0,0 0 6 15,0 0-6-15,0-5 2 0,0 5-17 0,0 0-4 16,0 0-7-16,0 0-15 0,0 0-10 16,0 0-19-16,0 0-10 0,0 0-11 15,0 0-17-15,0 0-115 0,0 0 67 0</inkml:trace>
  <inkml:trace contextRef="#ctx0" brushRef="#br0" timeOffset="72789.43">26673 14532 28 0,'0'0'198'0,"0"0"-18"16,0 0-29-16,0 0-8 0,0 0-15 0,0 0-6 15,0 0-3-15,0 0 1 0,0 0-8 0,0 0 7 16,0 0-13-16,0 0-1 0,0 0-3 0,0 0-5 15,0 0 7-15,0 0-58 0,0 0 65 16,0 0-4-16,0 0 7 0,0 0-21 16,0 0-9-16,0 0 5 0,0 0-3 0,0 0 7 15,-4-4-13-15,4 4-5 0,0 0 3 0,0 0-11 16,0 0-17-16,0 0 10 0,0 0-13 0,0 0-11 16,-8 3-9-16,8-3-4 0,0 0-26 0,-10 2-26 15,10-2 50-15,-5 4-1 0,5-4-6 0,-8 7-1 16,8-7-4-16,-9 7 11 0,5-3-17 0,-2 2 10 15,1 1-1-15,0-3 2 0,0 4-4 0,1 0-4 16,-1 0-1-16,0 0-2 0,1-2 0 0,1 4-3 16,-2-3 18-16,5 3-21 0,-2-3 13 0,0 0-15 15,2 1 14-15,0-8-16 0,0 13 18 16,2-7-17-16,-2-6 16 0,5 11-14 0,-5-11 16 0,6 9-14 16,-6-9 12-16,10 6-15 15,-10-6 17-15,11 5-14 0,-11-5 13 0,0 0-16 16,19-1 18-16,-19 1-18 0,11-5 3 0,-3 2 6 15,-3-2-4-15,4 1 0 0,-3-3 0 0,1 4 1 16,-2-2 4-16,-1-2-2 0,1 1-1 0,-1 0 9 16,-4 6-4-16,2-12 2 0,2 6 7 0,-4 6-2 15,3-12 7-15,-3 12-1 0,1-10 3 0,-1 10-2 16,0-11-1-16,0 11 1 0,0-9-44 0,0 9 64 16,0-9-49-16,0 9 64 0,0-6-57 0,0 6 58 15,0 0-61-15,-1-10 49 0,1 10-53 16,0 0 49-16,-2-6-60 0,2 6 51 0,0 0-50 15,0 0 43-15,0 0-52 0,0 0 50 16,0 0-55-16,0 0 57 0,0 0-59 0,0 0 60 16,8 4-5-16,-8-4-5 0,5 10-1 0,3-4-4 15,-3-1-1-15,0 4 2 0,3-3-4 0,-2 2-4 16,3-1 1-16,0 0-3 0,0 3-1 0,2-3 1 16,-3 0-1-16,1 0-1 0,0-3 0 0,1 4-2 15,-1-3-5-15,-1-1 10 0,1-1-30 0,-2-2-25 16,0 4-45-16,-7-5-26 0,11 5-64 0,-11-5-29 15,9 3-114-15,-9-3-95 0,0 0-380 0,0 0-333 16</inkml:trace>
  <inkml:trace contextRef="#ctx0" brushRef="#br0" timeOffset="75090.49">19544 13887 261 0,'0'0'227'0,"0"0"-17"16,0 0-45-16,0 0-13 0,-9 3-41 0,9-3 4 15,0 0-31-15,0 0-12 0,0 0-6 0,0 0-2 16,-10 1-9-16,10-1-9 0,0 0-11 0,0 0 6 15,0 0-16-15,0 0-4 0,0 0-4 0,0 0 0 16,0 0-10-16,0 0-6 0,0 0-1 0,0 0 2 16,0 0 4-16,0 0-2 0,13 1 1 0,-2 0 22 15,7-1-23-15,4 2 18 0,6-2-19 0,4 0 37 16,8 0-35-16,3 0 25 0,7 1-36 0,1-1 25 16,0 2-27-16,0-1 4 0,0-1 1 15,-1 2 13-15,-9-1-13 0,0 3 1 0,-3-3 25 16,-1 1-22-16,-6-1 19 0,-3 1-32 15,-2-1 21-15,-3 2-20 0,-3-2 24 0,-3 1-24 16,-1 0 25-16,-3-1-26 0,1 0 28 0,-5 1-21 16,-9-2 18-16,22 1-23 0,-22-1 24 0,15 1-34 15,-15-1-5-15,14 0-62 0,-14 0-37 0,13 0-63 16,-13 0-64-16,13-1-164 0,-13 1 120 0</inkml:trace>
  <inkml:trace contextRef="#ctx0" brushRef="#br0" timeOffset="75623.88">21199 13869 311 0,'-13'-5'317'16,"13"5"-4"-16,-11-4-58 0,11 4-24 15,-10-7-3-15,10 7-17 0,-11-3-16 0,11 3-31 16,-6-5-19-16,6 5-28 0,-9-4-23 0,9 4-14 15,-5-5-16-15,5 5-15 0,0 0-9 0,-8-2 1 16,8 2-17-16,0 0-9 0,0 0-5 0,-5-4-2 16,5 4 0-16,0 0-1 0,0 0 0 0,9-4-1 15,-1 1 1-15,2-1-3 0,3 3-5 0,3-2 4 16,6-1 6-16,5-1-3 0,1 0-5 16,7 1 1-16,-1 1 1 0,6-3 1 0,-2 2-3 0,2-1 14 15,4 3-9-15,-4-3-4 0,0 2 2 16,-2 1-2-16,0-2-46 0,1 3 55 0,-5 0-51 15,-2 0 59-15,-4 1-53 0,0 0 49 0,-5-2-44 16,-1 2 56-16,0 0-66 0,-3-1 67 16,-5 1-55-16,1 0 55 0,-3 0-51 0,-12 0 57 15,20 0-54-15,-20 0 53 0,17 0-55 0,-17 0 51 16,15 0-57-16,-15 0 45 0,12 1-88 0,-12-1-5 16,0 0-98-16,0 0-32 0,16 0-68 0,-16 0-76 15,0 0-209-15,9 2-73 0</inkml:trace>
  <inkml:trace contextRef="#ctx0" brushRef="#br0" timeOffset="76170.89">22895 13921 132 0,'0'0'312'0,"-5"5"-6"0,5-5-36 0,0 0 3 15,-8 4-26-15,8-4-6 0,0 0-13 16,0 0-11-16,-6 3-18 0,6-3-19 0,0 0-4 16,0 0-5-16,0 0-16 0,0 0-8 0,-5 5-16 15,5-5-14-15,0 0-23 0,0 0-19 0,0 0-15 16,0 0-21-16,0 0-3 0,0 0-5 0,0 0-8 16,0 0-2-16,11 0-3 0,1-2-3 15,2 1 1-15,1-3-2 0,8 3-3 0,3 1 3 16,3-3 1-16,4 1 0 0,3-2 0 0,0 0-6 15,1 0-1-15,1 1-1 0,1 2-2 0,-5 0-1 16,3-1 4-16,-5 0-5 0,-2 0 1 0,-1 1 0 16,-2 1-5-16,-4-1 1 0,0 1-2 0,-4-1 2 15,0 1 1-15,-5-1-1 0,3 1-3 0,-4 0 3 16,-13 0 4-16,24 0-5 0,-24 0 4 16,18-2-5-16,-18 2 1 0,14 0-9 0,-14 0-4 15,14 0-21-15,-14 0-31 0,0 0-33 0,14 0-40 16,-14 0-23-16,0 0-73 0,14 0-29 15,-14 0-37-15,0 0-2 0,17 0-49 0,-17 0-306 16,17 0-167-16</inkml:trace>
  <inkml:trace contextRef="#ctx0" brushRef="#br0" timeOffset="76703.57">24632 13816 171 0,'0'0'273'0,"0"0"-29"16,0 0-23-16,0 0 3 0,-13 0-19 0,13 0-19 15,0 0-74-15,0 0 39 0,0 0-78 0,0 0 56 16,0 0 1-16,0 0 4 0,0 0-1 0,0 0-4 15,0 0 10-15,0 0 3 0,0 0-1 0,5 7-1 16,-5-7 5-16,0 0-13 0,14 3-16 0,-14-3-9 16,22 1-14-16,-22-1-22 0,28 0-4 0,-10 0-9 15,2 0-63-15,2 0 52 0,1 0-8 0,4-3-5 16,0 2-8-16,0 0-55 0,1-2 52 0,-3 3-50 16,-3-1 59-16,1 1-59 0,-3 0 58 15,0-2-56-15,-1 2 58 0,-4 0-55 0,-1-3 53 16,-1 3-55-16,1 0 69 0,-14 0-59 15,20 0 68-15,-20 0-42 0,13 0 50 0,-13 0-59 16,13 0 53-16,-13 0-68 0,14 0 50 0,-14 0-63 16,0 0 46-16,13-2-116 0,-13 2-12 0,0 0-92 15,13 0-103-15,-13 0-97 0,0 0-117 0,0 0-313 16,11 2-366-16</inkml:trace>
  <inkml:trace contextRef="#ctx0" brushRef="#br0" timeOffset="77720.54">26315 14998 352 0,'0'0'272'0,"0"0"20"0,-8 4-36 16,8-4 10-16,0 0-41 0,0 0 15 0,-9 4-36 16,9-4 3-16,0 0-33 0,0 0 0 0,0 0-25 15,0 0 16-15,-9 4-23 0,9-4 7 16,0 0-23-16,0 0-2 0,0 0-17 0,0 0-15 15,0 0-17-15,0 0-16 0,0 0-10 0,0 0-10 16,0 0-3-16,5-6-2 0,-5 6 22 0,17-5 7 16,1 1 15-16,5-4 4 0,9-1-8 0,9-3-19 15,6 1-11-15,3-1-8 0,11-4-7 0,1 1-5 16,0 1-2-16,-11 3-6 0,-2 0 0 0,-2 1-9 16,-1 2 1-16,-1-1-2 0,-9 3 6 15,-3-3-10-15,-5 7-7 0,-1-3 3 0,-3 1 7 16,-1-1-24-16,-5 2 19 0,1 2-3 15,-3-1 1-15,0-3 0 0,-4 5 2 0,-1-2-2 16,-11 2 1-16,18-2-5 0,-18 2 2 0,17-2-5 16,-17 2-13-16,11-4-30 0,-11 4-25 0,11-2-26 15,-11 2-67-15,0 0-50 0,11 0-64 0,-11 0-44 16,0 0-67-16,0 0-27 0,0 0-374 0,0 0-322 16</inkml:trace>
  <inkml:trace contextRef="#ctx0" brushRef="#br0" timeOffset="78320.21">26541 15207 237 0,'0'0'236'0,"0"0"-41"16,0 0 5-16,-15 0-28 0,15 0 23 16,0 0-39-16,0 0 29 0,0 0-32 0,-13 0 31 0,13 0-22 15,0 0 27-15,0 0-32 0,0 0 11 16,-10-4-29-16,10 4 29 0,0 0-25 0,0 0 7 15,0 0-19-15,0 0 0 0,-13-1-1 0,13 1 3 16,0 0-4-16,0 0-4 0,0 0 1 0,0 0-13 16,0 0-3-16,0 0-13 0,-9-3-11 0,9 3-58 15,0 0 51-15,0 0-61 0,0 0 50 0,0 0-63 16,0 0 43-16,0 0-44 0,0 0 47 16,0 0-46-16,0 0 32 0,0 0-56 0,-1-6 53 15,1 6-57-15,10-4 57 0,0-1-58 0,6-3 55 16,4 0-5-16,9-1-3 0,7-5-12 0,5 2 0 15,4 0-2-15,-2-1 2 0,6 1-3 16,-2 0-3-16,2 0 0 0,-2 0 6 0,-1 3-11 16,-4 0-1-16,-1 1-1 0,-3 1 2 0,-6 1-3 15,0 0-5-15,-5 3 19 0,-4-3-16 0,-2 2 2 16,-2 3-2-16,-4-2 3 0,0 1 2 0,-3 0 2 16,-2-1 3-16,2 2-1 0,-3-2 2 0,-9 3 0 15,15-3-6-15,-15 3 3 0,14-1 5 0,-14 1 2 16,10-2-1-16,-10 2-3 0,0 0-2 0,14-2-8 15,-14 2 4-15,0 0-2 0,12-2-17 0,-12 2-51 16,0 0-59-16,10-3-39 0,-10 3-74 16,0 0-48-16,9-2-94 0,-9 2-43 0,0 0-56 15,0 0-405-15,0 0-446 0</inkml:trace>
  <inkml:trace contextRef="#ctx0" brushRef="#br0" timeOffset="93249.02">28628 14276 183 0,'0'0'200'16,"0"0"-8"-16,0 0-34 0,1-8-12 0,-1 8-4 16,0 0-15-16,0 0-2 0,-2-6-16 0,2 6-7 15,0 0-8-15,-3-8-19 0,3 8-8 0,0 0-1 16,-2-6 6-16,2 6-8 0,0 0 1 0,-4-4 5 15,4 4 0-15,0 0-10 0,-8-7-3 0,8 7-10 16,0 0-8-16,-9-4-8 0,9 4-2 0,0 0-3 16,-12-2-3-16,12 2-6 0,-12 2-14 15,12-2 13-15,-15 4-9 0,15-4 0 16,-14 7-7-16,6-3 5 0,-1 2-2 0,1 2-2 16,2-2 8-16,-2 5-6 0,1-3-27 0,2 4 37 0,-1 0-37 15,1 2 27-15,4 0-19 0,0 1 27 16,1-4-27-16,1 6 31 0,0 0-28 0,4-1 30 15,2 0-27-15,0-2 22 0,4 1-25 0,-1 0 26 16,3-1-37-16,1-1 37 0,1-2-30 0,-2-3 27 16,0-1-30-16,2-2 32 0,0-1-23 0,1 1 21 15,-2-4-25-15,0-2 7 0,0-1-7 0,2-1 9 16,-3-2-2-16,4 1 4 0,-3-1-1 0,0-5 29 16,-1 3-31-16,-1-5 26 0,0 4-24 15,-3-3 24-15,2 1-26 0,-3-2 23 16,0-2-23-16,-2 4 27 0,-1 0-3 0,-1 0 28 15,0-2-22-15,-3 1 21 0,-1-1-23 0,-1 0 8 16,0 1-5-16,-1 1 14 0,-4-4-8 0,1 3-5 16,-3-1-3-16,2-1-1 0,-4 4-3 0,1-4-3 15,-2 4-5-15,-1-3-7 0,0 5 4 0,-1-3 0 16,-1 3-5-16,0-3-5 0,0 5-5 0,1-1-11 16,-2 1-38-16,0 0-46 0,-2 3-69 0,4 1-57 15,-2 2-60-15,0 0-32 0,-2 2-199 0,4 1-21 16</inkml:trace>
  <inkml:trace contextRef="#ctx0" brushRef="#br0" timeOffset="111094.68">27834 14399 116 0,'0'0'225'15,"0"0"-60"-15,0 0-8 0,0 0-12 0,0 0 2 16,0 0-2-16,0 0-4 0,0 0-38 15,0 0 20-15,0 0-41 0,0 0 21 0,0 0-22 16,0 0 15-16,0 0-29 0,0 0 32 0,0 0-26 16,0 0 42-16,0 0-32 0,0 0 20 0,0 0-38 15,0 0 9-15,0 0-34 0,3-5 12 0,-3 5-33 16,1-13 17-16,1 9-28 0,-2-5 24 0,2 0-31 16,-2-2 21-16,0 1-24 0,4-3 19 0,-4 2-26 15,1-1 27-15,1-3-10 0,-2 3 1 0,1-1-24 16,-1-1 29-16,1 2-23 0,-1 1 18 15,0-2-23-15,3 3 25 0,-3 1-25 0,0 1 24 16,1-1-20-16,-1 9 20 0,0-12-20 16,0 12 16-16,0-11-32 0,0 11 32 0,0-8-6 15,0 8-24-15,0 0 20 0,0-9-19 0,0 9 32 16,0 0 0-16,4 8-8 0,-3-1 1 0,0 0 0 16,3 5-19-16,0 2 23 0,-3 1-25 0,4 0 27 15,-1 4-21-15,-1 0 24 0,1 4-22 0,1-2 24 16,-3-1-21-16,3 0 18 0,-2-1-9 0,-2-1-7 15,3 1-3-15,-1 0 1 0,-2-2-1 0,0 1 24 16,-1-1-24-16,0-1 23 0,0-2-25 16,0 1 22-16,0-2-27 0,-1-2 36 0,0 2-27 15,-1-3 20-15,1 1-26 0,0 0 27 0,-2-4-25 16,2 2 0-16,-2-1 8 0,3-8 20 0,-5 14-20 16,4-8 17-16,1-6-18 0,-8 11 17 15,8-11-25-15,-5 8 25 0,1-3-26 0,4-5 26 16,-6 9-26-16,6-9 26 0,-8 7-24 0,8-7 22 15,-7 5-24-15,7-5 28 0,-7 10-28 0,7-10 24 16,-5 4-23-16,5-4 24 0,-4 3-23 0,4-3 25 16,-5 6-26-16,5-6 27 0,0 0-27 0,0 0 27 15,-4 5-31-15,4-5 26 0,0 0-23 0,0 0 25 16,0 0-22-16,0 0 24 0,13 0-21 0,-13 0 25 16,18-5-24-16,-9-1 23 0,3 1-21 15,0 1 19-15,1-4-22 0,2 3 20 0,-2-1-22 16,4-3 23-16,-3 3-23 0,1 0 23 0,-2-2-24 15,0 2 22-15,-2-4-24 0,3 5 7 16,-1 0 9-16,-3-4-24 0,1 5 4 0,-3 0-16 16,0-1-19-16,0-2-22 0,-2 5-29 0,3-2-9 15,-4-1-64-15,0-1-29 0,-1 1-36 0,-4 5-35 16,8-9-178-16,-4 3 70 0</inkml:trace>
  <inkml:trace contextRef="#ctx0" brushRef="#br0" timeOffset="111410.19">28140 13913 16 0,'0'0'106'15,"0"0"9"-15,0 0 14 0,-8 12-4 0,6-1 24 16,-1 6-5-16,-1 6-10 0,-1 8-11 0,4 4-2 16,-3 10-8-16,0 4-15 0,0 0-27 0,-1 5 12 15,3 1-39-15,-1 2 14 16,2 1-36-16,1-1 16 0,-1 0-6 0,1-2-10 16,0-2-1-16,1-1-1 0,0-2-8 0,-1-5-1 15,4 3-6-15,1-6 2 0,-2-5-27 0,-1-4 28 16,2-1-20-16,-1-7 1 0,-1-2-55 0,1-1-18 15,-1-4-64-15,1-1-62 0,-2-1-195 0,2-5 135 16</inkml:trace>
  <inkml:trace contextRef="#ctx0" brushRef="#br0" timeOffset="118358.08">27592 2302 132 0,'0'0'275'0,"0"0"-45"0,-7 5-24 16,7-5-18-16,0 0-5 0,0 0-41 0,0 0-24 15,0 0-12-15,0 0-6 0,-10-2-6 0,10 2-8 16,0 0-23-16,0 0 9 0,0 0-17 0,-5-5-4 15,5 5-17-15,0 0 2 0,0 0-28 16,-3-6 20-16,3 6-17 0,0 0 1 0,-1-6-3 16,1 6 15-16,0 0-31 0,0 0 17 0,1-9-18 15,-1 9 19-15,4-6-18 0,-4 6 12 0,10-10-6 16,-2 5 6-16,0 1-7 0,3-5 4 0,5 1-8 16,0 1 1-16,5-3 1 0,0 2 3 15,6-4 3-15,0 1-5 0,0 1-6 0,2-1 4 16,1 2-1-16,-1-3 3 0,2 1 20 0,-2 2-21 15,-1-2 9-15,0 1-14 0,-1 0 23 0,-4 4-31 16,0-3 31-16,-1 1-27 0,-2 1 19 0,-2-2-44 16,-1 3 36-16,-2 0-47 0,-1 0 33 15,-1 0-56-15,-3 1 40 0,2-1-57 0,-3 3 31 16,0-1-66-16,-2 0 14 0,0 0-37 0,-7 4-32 16,11-6-58-16,-11 6-107 0,10-5 198 0</inkml:trace>
  <inkml:trace contextRef="#ctx0" brushRef="#br0" timeOffset="118808.81">27767 2933 168 0,'-8'3'226'0,"8"-3"-25"0,0 0-28 15,0 0-16-15,-9 5-41 0,9-5 7 0,0 0-35 16,0 0 9-16,0 0-27 0,-8 2 6 0,8-2-23 15,0 0 18-15,0 0-19 0,0 0 15 16,0 0-27-16,0 0 13 0,0 0-26 0,0 0 9 16,3-9-30-16,3 6 16 0,2-6-20 15,6 1 14-15,2-2-8 0,1-1-3 0,4-2 2 16,2-3-3-16,2 2 8 0,2 1-10 0,3-4-9 16,3 0 2-16,0 1 3 0,2 0-2 0,-1-1-6 15,4 1 43-15,-6 3-45 0,4-3 33 0,-5 4-59 16,-2 1 30-16,-1-1-63 0,-1 2 33 0,-4 0-62 15,0 5 33-15,-1-5-47 0,-3 3 28 0,-1 2-56 16,0 0 27-16,-4-2-68 0,1 4 40 0,-1-1-135 16,-2 0 270-16</inkml:trace>
  <inkml:trace contextRef="#ctx0" brushRef="#br0" timeOffset="119459.3">28558 2371 21 0,'0'0'53'16,"-8"-2"62"-16,8 2-62 0,0 0 59 0,0 0-61 16,-8-1 32-16,8 1-51 0,0 0 42 15,0 0-60-15,0 0 47 0,0 0-60 0,0 0 45 16,-10-4-50-16,10 4 39 0,0 0-48 0,0 0 45 16,0 0-45-16,0 0 44 0,0 0-53 0,0 0 49 15,0 0-45-15,8-4 45 0,1 0-47 16,1 0 33-16,8 0-33 0,4-5 46 0,-2 1-45 15,8-1 7-15,0-1 0 0,2 0 1 0,-1-1 44 16,1 2-52-16,-1 0 45 0,2-2-50 0,-1 2 40 16,1 0-81-16,-3 0 41 0,1-1-84 0,-4 4 30 15,-3-1-80-15,-1-2 42 0</inkml:trace>
  <inkml:trace contextRef="#ctx0" brushRef="#br0" timeOffset="120941.31">28716 3021 127 0,'0'0'133'0,"0"0"-10"0,0 0-32 16,0 0 15-16,0 0-23 0,0 0 6 0,0 0-24 16,-9-3 11-16,9 3-16 0,0 0 16 15,0 0-23-15,0 0 16 0,0 0-28 0,0 0 18 16,0 0-34-16,0 0 13 0,0 0-24 0,4-6 14 16,-4 6-22-16,17-10 15 0,1 2-24 0,3-2 16 15,9-3 2-15,8-2-8 0,4-2-2 16,4 2-4-16,3-3 41 0,-3 2-50 0,1 2 46 15,-2-2-53-15,-2 5 46 0,-2-1-46 0,-4-1 40 16,-6 4-59-16,-2 1 27 0,-4 1-68 0,-4 2 9 16,-3 0-74-16,0 0 14 0,-4 1-212 0,-1 1 206 15</inkml:trace>
  <inkml:trace contextRef="#ctx0" brushRef="#br0" timeOffset="149968.23">20831 14749 28 0,'0'0'198'0,"0"0"-29"16,-1-9-25-16,1 9 24 0,0 0-52 0,-3-6-12 15,3 6-8-15,0 0-9 0,-5-7 2 0,5 7-13 16,0 0-12-16,-1-7 5 0,1 7 6 16,0 0-20-16,0 0 23 0,-4-8-22 0,4 8 12 15,0 0-26-15,0 0 15 0,0 0-36 16,-5-4 16-16,5 4-33 0,0 0 20 0,0 0-30 15,0 0 22-15,-7 7-18 0,4-2 21 0,0 4-5 16,2 2-2-16,-2 4-7 0,1 2 3 0,-1 0-4 16,-1 1-1-16,3 2 1 0,-3-2-5 15,4 0 3-15,-1 0 6 0,1-2-11 0,0-3 9 0,0 1-10 16,0 0 4-16,0-3-2 0,1 2-1 0,2-2 0 16,-2-1 1-16,0-1-1 0,2 0 1 15,-2 0-1-15,3-1 0 0,0-2 0 0,0 0 6 0,1-1-30 16,0 0 29-16,-5-5 0 0,10 7 2 15,-2-3-4-15,-8-4 3 0,14 4-1 0,-14-4-1 16,15 1 6-16,-15-1-7 0,17-1 3 0,-17 1-26 16,15-3 27-16,-5 1 0 0,-1-1-1 15,2 2 0-15,-3-5-1 0,1 4 2 0,-9 2 6 16,13-6-3-16,-13 6-5 0,13-8 2 0,-13 8-27 16,9-6 32-16,-4 1-3 0,-5 5-1 0,5-11 2 15,-1 7-5-15,-4 4 1 0,4-9-1 0,-3 3 7 16,-1 6-4-16,0-11-3 0,0 11 5 0,0-11-4 15,0 11-1-15,-3-9 0 0,3 9-4 0,-3-11 6 16,3 11 6-16,-3-9-2 0,3 9 1 16,0 0-6-16,-2-8 4 0,2 8-6 0,-3-6-2 0,3 6-2 15,0 0-5-15,-1-6 3 0,1 6-3 16,0 0 1-16,0 0 9 0,0 0-1 0,0 0-5 16,0 0 1-16,4 10 5 0,-2-4-4 0,1 4 0 15,0 0 0-15,1 3 2 0,0 1-26 16,0 3 28-16,0 0-23 0,1 4 40 0,0-1-34 15,0 0 29-15,0 0-33 0,0-2 36 0,-1-1-35 16,0 0 30-16,0-1-24 0,0-2 23 0,1 1-26 16,-1-1 24-16,-2-4-34 0,1 3-9 0,-1-4-41 15,0 0-1-15,0-1-34 0,-2 1-11 16,3-2-9-16,-2 0-17 0,-1-7-49 0,1 11-148 16,-1-11 198-16</inkml:trace>
  <inkml:trace contextRef="#ctx0" brushRef="#br0" timeOffset="151348.68">21565 15147 47 0,'0'0'165'0,"0"0"-11"0,0 0-26 0,0 0-3 15,0 0-13-15,-4-6-11 0,4 6 0 0,0 0-10 16,0 0-6-16,0 0-4 0,0 0 5 15,0 0-5-15,-5-6-1 0,5 6-7 16,0 0-4-16,0 0-10 0,0 0 3 0,0 0-36 16,0 0 19-16,0 0-26 0,0 0 27 0,0 0-38 15,0 0 24-15,0 0-31 0,-8-2 25 0,8 2-35 16,0 0 29-16,0 0-11 0,-3 7 9 0,3-7-33 16,-1 8 31-16,1-8-30 0,-5 15 25 0,5-5-21 15,-1 2 24-15,0 1-28 0,-1-1 27 0,-3 3-28 16,5-2 28-16,-1-2-23 0,-2 2 28 0,3-1-35 15,0-1 29-15,0 1-29 0,0-4 23 0,-1 2-17 16,1-3-19-16,0 3-19 0,0-3-11 0,0-7-17 16,0 12-1-16,0-12-13 0,0 10 0 15,0-10-6-15,0 9-7 0,0-9-23 16,0 0-27-16,1 9-146 0,-1-9 238 0</inkml:trace>
  <inkml:trace contextRef="#ctx0" brushRef="#br0" timeOffset="152481.59">21828 14919 5 0,'0'0'260'0,"-10"3"-30"0,10-3-24 16,0 0-19-16,-12 2-18 0,12-2-20 0,0 0-20 16,-9 3-18-16,9-3-11 0,0 0-8 0,0 0-16 15,-11 0-6-15,11 0-7 0,0 0-13 0,0 0-9 16,0 0-3-16,0 0-34 0,0 0 29 0,-12 0-32 16,12 0 24-16,0 0-11 0,0 0 14 0,0 0-40 15,3-9 33-15,-3 9-36 0,6-11 30 16,-2 8-29-16,1-4 28 0,0-1-30 0,2 0 27 15,0-3-24-15,3 3 32 0,-2-2-31 0,1 2 31 16,0-3-36-16,4 4 29 0,-3-1-31 0,-2 2 29 16,3-1-30-16,1 0 23 0,-3 4-29 0,1-1 30 15,0 1-33-15,-10 3 31 0,19-2-29 16,-10 4 28-16,0 1-27 0,1 1 31 0,-1 6-24 16,-1-1 28-16,0 1-25 0,-1 4 35 0,0 0-36 15,-3 2 33-15,-2 0-35 0,1 0 28 0,-2 1-28 16,0-2 33-16,-1 1-29 0,-1 0 29 15,-3 3-23-15,3-3 27 0,-3 1-17 0,0-1 25 16,0 0-21-16,-2 0 38 0,2-2-27 0,-1 0 31 16,0 0-25-16,1-5 28 0,-1 2-29 0,1-2 5 15,-1 0 9-15,1-1-11 0,3-1 1 0,-3-1 2 16,4-6 17-16,-4 11-32 0,4-11 29 0,-4 10-30 16,4-10 24-16,-1 7-27 0,1-7 31 0,-1 6-36 15,1-6 24-15,-3 6-29 0,3-6 25 0,0 0-21 16,-2 5 20-16,2-5-27 0,0 0 30 15,0 0-37-15,0 0 29 0,0 0-26 0,0 0 24 16,0 0-35-16,0 0 36 0,11-3-24 0,-4-1 24 16,-1-2-20-16,7-2 18 0,-2-1-24 15,3-1 29-15,-1-1-29 0,6 0 20 0,-1 0-24 16,1 0 26-16,3 0-26 0,-3 0 24 0,3 0-28 16,0 0 9-16,-3 3-1 0,1-2 22 0,-1 2-21 15,1 0 20-15,-5 0-24 0,0 3 25 0,-1 0-34 16,-1 1 26-16,-4-1-30 0,4 2 24 0,-7 0-25 15,5 1 31-15,-4-2-31 0,-7 4 33 0,12-5-19 16,-12 5 20-16,9-3-26 0,-9 3 24 0,10-3-29 16,-10 3 4-16,6-3-34 0,-6 3 0 0,0 0-42 15,12-4-19-15,-12 4-30 0,0 0-26 16,0 0-17-16,10-4-23 0,-10 4-44 0,0 0-117 16,10-3 175-16</inkml:trace>
  <inkml:trace contextRef="#ctx0" brushRef="#br0" timeOffset="154430.56">21686 14333 93 0,'-1'-9'129'0,"1"9"0"0,-3-9-14 0,3 9 14 15,0-8-5-15,0 8-8 0,-2-5-6 0,2 5-5 0,-3-8 2 16,3 8 6-16,0 0-21 0,-5-7 6 16,5 7-12-16,0 0-18 0,-5-4-14 0,5 4-10 15,0 0-13-15,0 0-2 0,-17 3 0 0,17-3-7 16,-10 10-9-16,1-3-8 0,4 1 8 16,-3 3-23-16,2 0 30 0,-3-1-30 0,4 6 24 15,0-4-25-15,1-1 25 0,0 2-21 0,3-2 32 16,-2 2-39-16,6-1 25 0,-2-3-23 0,3 4 24 15,0-3-27-15,1-1 30 0,4 2-26 0,-2-2 33 16,1-1-31-16,1-2 29 0,4 1-27 16,-3-4 25-16,-1 1-26 0,5-1 27 0,-4-1-28 15,3 0 3-15,-3-1-3 0,-10-1 9 0,18 2-2 16,-18-2 3-16,17 0 1 0,-17 0-1 0,15-2 0 16,-15 2 2-16,12-1-1 0,-12 1-2 0,10-2 20 15,-10 2-15-15,10-4 14 0,-10 4-31 0,8-2 17 16,-8 2-46-16,6-6 2 0,-6 6-42 15,7-4-4-15,-7 4-31 0,6-3-20 0,-6 3-31 16,0 0-50-16,6-7-119 0,-6 7 204 0</inkml:trace>
  <inkml:trace contextRef="#ctx0" brushRef="#br0" timeOffset="155714.09">21879 14381 72 0,'0'0'119'15,"0"0"-20"-15,0 0-19 0,-4-4-21 0,4 4-10 16,0 0-10-16,0 0-9 0,0 0-5 0,0 0-6 15,-6-4-4-15,6 4-3 0,0 0 0 0,0 0-4 16,0 0-3-16,0 0 0 0,0 0-2 0,0 0-3 16,0 0 9-16,0 0-5 0,0 0-4 0,-5-5-3 15,5 5-2-15,0 0 6 0,0 0-3 16,0 0-1-16,0 0 0 0,0 0 0 0,0 0 2 16,0 0 0-16,0 0 0 0,0 0 0 0,0 0 1 15,0 0-4-15,0 0 6 0,0 0-3 0,0 0 0 16,1-6 1-16,-1 6 2 0,0 0 12 0,0 0-13 15,0 0-1-15,0 0 6 0,0 0 1 16,0 0 8-16,0 0 5 0,0 0 9 0,0 0 7 16,0 0 2-16,0 0 12 0,0 0-1 0,0 0-1 15,0 0 2-15,0 0 7 0,0 0-1 0,0 0-8 16,0 0-1-16,0 0-11 0,0 0-8 16,0 0-7-16,-8 1 2 0,8-1-11 0,-4 8 13 15,4-8-16-15,-6 9 0 0,5-3-16 0,-2 2 16 16,2-2-14-16,0 2 12 0,1 0-14 0,0-2 19 15,0 4-19-15,1-5 14 0,2 4-18 0,-1-1 20 16,6-2-15-16,-3 1 13 0,1-2-13 0,2 0 16 16,1-1-14-16,-3 0 13 0,-6-4-9 0,17 3 8 15,-17-3-12-15,15 1 15 0,-15-1-14 16,13-1 11-16,-13 1-9 0,11-3 15 0,-11 3-16 16,8-6 15-16,-8 6-16 0,4-5 23 0,-4 5-1 15,0-8-7-15,0 8-16 0,-3-9 21 0,3 9-13 16,-5-6 18-16,5 6-22 0,-5-9 18 15,5 9-22-15,-9-6 26 0,9 6-30 0,-9-7 25 16,9 7-22-16,-9-7 19 0,9 7-19 0,-6-5 22 16,6 5-21-16,-6-5 20 0,6 5-20 0,-7-6 27 15,7 6-30-15,-2-6 30 0,2 6-21 0,-4-3 22 16,4 3-19-16,0 0 17 0,-4-9-24 0,4 9 21 16,-3-7-23-16,3 7 23 0,-1-5-22 0,1 5 17 15,-1-8-24-15,1 8 26 0,1-8-24 16,-1 8 19-16,1-6-21 0,-1 6 20 0,7-11-22 15,-7 11 26-15,6-5-26 0,1 1 22 0,-7 4-25 16,12-6 24-16,-12 6-22 0,18-2 16 16,-18 2-15-16,23 1 18 0,-14 0-17 0,5 2 26 0,-2 2-19 15,-1 0 16-15,2-1-23 0,-1 4 18 16,-1-2-21-16,-2 0 25 0,0 3-22 0,0-3 23 16,-3 1-22-16,-1 0 28 0,-1-1 5 0,1 3-14 15,-2-2-24-15,-2-3 21 0,-1-4-18 0,3 14 27 16,-3-14-22-16,-3 12 14 0,3-12 13 0,-1 8 20 15,1-8-1-15,-5 8 2 0,5-8 3 0,0 0-8 16,-12 4-3-16,12-4-6 0,0 0-3 16,-10-8-11-16,10 8 5 0,-6-5 27 0,6 5-43 15,-4-13 32-15,1 7-32 0,3-1 23 0,0-1-34 16,0 0 23-16,3-3-31 0,-1 3 29 16,2-3-36-16,0 2 26 0,2-1-22 0,-2 2 12 15,3-3-39-15,-1 5 23 0,-1-3-38 0,0 3 15 16,3 0-27-16,-3 1 18 0,0-1 7 0,2 4 12 15,-7 2 6-15,11-5-4 0,-11 5 10 0,10-1 1 16,-10 1 2-16,11 2 3 0,-11-2 2 0,10 5 2 16,-10-5 5-16,9 8 0 0,-9-8 6 0,9 9-7 15,-9-9-13-15,6 10 24 0,-6-10-15 16,6 10 17-16,-6-10-16 0,7 7 17 0,-7-7-15 16,4 8 20-16,-4-8-10 0,2 6 14 0,-2-6-15 15,0 0 26-15,0 7-14 0,0-7 16 0,0 0-22 16,0 0 18-16,0 0-19 0,0 0 16 0,-4-5-16 15,4 5 14-15,-2-5-24 0,2 5 20 16,-3-13-3-16,3 13-1 0,0-12-22 0,0 4 17 16,0 8-7-16,0-12-8 0,0 3-30 0,3 3-28 15,-2-2-17-15,2 3-11 0,-1-2-22 0,-2-1-17 16,0 8-24-16,7-8-116 0,-7 8 270 0</inkml:trace>
  <inkml:trace contextRef="#ctx0" brushRef="#br0" timeOffset="156380.23">22311 14236 89 0,'0'0'107'0,"0"0"-16"16,10-5-12-16,-10 5-17 0,9-1-11 0,-9 1-4 16,7-5-11-16,-7 5-4 0,8-6-2 0,-8 6 12 15,7-7-20-15,-7 7 0 0,5-7 4 0,-5 7 0 16,4-7 1-16,-4 7 7 0,2-6-1 0,-2 6 2 15,0 0 1-15,3-6 1 0,-3 6-2 16,0 0-10-16,0 0-4 0,0 0-2 0,0 0-5 16,0 0 6-16,-4 7-8 0,0-1-1 0,4 2 2 15,-1-2-3-15,0 5-3 0,-1-4-3 0,2 4 2 16,2-2-4-16,-1 2 15 0,0-3-11 0,2 2-9 16,-1-3 2-16,2 2 2 0,0-2 1 15,1-1-1-15,0 0 3 0,-5-6 1 0,9 7-2 16,-9-7 5-16,9 3-2 0,-9-3-1 0,14 0 1 15,-14 0 3-15,12-5-4 0,-12 5-3 0,14-6 0 16,-9 0 1-16,-5 6 8 0,10-8-6 0,-5 4-6 16,-1-2 1-16,2 2 2 0,-6 4-3 15,9-9 2-15,-9 9 2 0,7-8 0 0,-7 8 0 16,6-4 6-16,-6 4-7 0,4-5-4 0,-4 5 0 16,5-6-1-16,-5 6-1 0,0 0 2 0,5-6 0 15,-5 6 2-15,0 0 4 0,7-1-5 0,-7 1 0 16,0 0 0-16,0 0 4 0,6-5-2 0,-6 5 1 15,0 0-1-15,5-6 0 0,-5 6 6 16,8-5-7-16,-8 5-1 0,2-7 1 0,2 0 2 16,-4 7-4-16,4-10 3 0,-3 2 2 0,2 1-3 15,-2 0-1-15,2-3 8 0,-2 2-10 0,0-3 2 16,1 3 1-16,-2-3 1 0,1 5 2 16,-1-5-2-16,0 5 3 0,1-2-1 0,-1 0 14 15,0 8-5-15,0-11-3 0,0 11-2 0,0-9 0 16,0 9-4-16,0-9-3 0,0 9 1 15,0 0 0-15,0-7 10 0,0 7-2 0,0 0 1 0,5 8-1 16,-2-2 0-16,-1 0 2 0,1 5 10 16,1 0 13-16,-2 1-3 0,5 2-10 0,-2-2 6 15,2 2-12-15,-3 1-1 0,5 0-6 0,-2-1 2 16,0-1-5-16,1 1-18 0,-2 0 20 0,2-4-19 16,-3 4 12-16,3-5-52 0,-3 0-29 0,0-1-38 15,-1 1-24-15,0-2-43 0,-2 0-128 16,-2-7 227-16</inkml:trace>
  <inkml:trace contextRef="#ctx0" brushRef="#br0" timeOffset="156547.66">22583 14269 215 0,'0'0'196'0,"-4"-8"-59"0,4 8-21 0,2-13-32 15,-2 13-18-15,5-14-8 0,1 8-14 0,-1-3-11 16,2 2-7-16,2-5-8 0,1 3-13 0,0-1-36 15,0-1-36-15,3 2-56 0,-3-2-122 0,8-2 78 16</inkml:trace>
  <inkml:trace contextRef="#ctx0" brushRef="#br0" timeOffset="158199.68">23240 14269 39 0,'0'0'88'0,"0"0"1"0,0 0-4 0,0 0 35 0,0 0-67 16,0 0-13-16,0 0-9 0,0-6-3 15,0 6-6-15,0 0-7 0,0 0-5 0,0 0-5 16,0 0-2-16,0 0-5 0,0 0-9 0,0 0-20 16,0 0-24-16,0 0-30 0,0 0-58 0,0 0 40 15</inkml:trace>
  <inkml:trace contextRef="#ctx0" brushRef="#br0" timeOffset="158868.67">23409 14228 294 0,'-4'-9'272'16,"4"9"-20"-16,-3-7-1 0,3 7-33 0,-2-7-7 15,2 7-48-15,-3-7-4 0,3 7-48 0,0 0-7 16,-4-6-53-16,4 6 12 0,0 0-43 0,0 0 22 15,0 0-35-15,0 0 29 0,0 0-37 0,-1 7 36 16,1-7-41-16,3 13 31 0,-2-5-32 0,0 3 28 16,3 1-32-16,-3-1 29 0,3 0-31 15,-1 1 32-15,-1-2-36 0,1 2 25 0,1-3-73 16,-2 0-21-16,2-1-68 0,-3-2-21 0,3 1-30 16,-4-7-35-16,5 5-202 0,-5-5 85 0</inkml:trace>
  <inkml:trace contextRef="#ctx0" brushRef="#br0" timeOffset="159012.67">23349 14097 50 0,'-4'-5'262'0,"4"5"-51"0,-5-10-41 0,5 10-34 16,-7-4-32-16,7 4-23 0,-2-7-23 0,2 7-35 15,0 0-25-15,0 0-25 0,0 0-50 0,0 0-54 16,0 0-138-16,-5 5 82 0</inkml:trace>
  <inkml:trace contextRef="#ctx0" brushRef="#br0" timeOffset="159385.56">23485 14162 80 0,'0'0'242'0,"4"5"-45"16,-4-5-20-16,7 7-27 0,-5 0-24 0,2-1-20 16,0 2-20-16,0 2-17 0,2-2-15 0,-2 3-12 15,1-4-18-15,0 5 9 0,-1-3-24 0,1 1 14 16,0-3-23-16,0 3 18 0,2-3-19 16,-5 0 15-16,5-1-15 0,-3-1 23 0,-4-5-26 15,10 8 18-15,-10-8-15 0,9 3 17 0,-9-3-20 16,10-1 18-16,-10 1-18 0,11-6 17 0,-11 6 9 15,9-8-11-15,-2 2-22 0,-3-1 17 0,1 2-18 16,1-1 18-16,-2-1-15 0,1 3 18 0,-1-1-19 16,0-1 22-16,0 0-24 0,-4 6 18 15,6-4-13-15,-6 4 12 0,6-5-13 0,-6 5 18 16,0 0-17-16,12-3 17 0,-12 3-18 0,10 6 18 16,-10-6-18-16,10 6 18 0,-2-2-17 0,-2 2 12 15,1 1-45-15,0-3-29 0,1 3-47 16,0-1-61-16,-2-1-182 0,3-2 184 0</inkml:trace>
  <inkml:trace contextRef="#ctx0" brushRef="#br0" timeOffset="160081.56">23906 14161 141 0,'0'0'222'0,"0"0"-48"0,0 0-10 0,-10 3-22 15,10-3-21-15,-7 6-8 0,3-2-28 0,-2 3-16 16,5-1-16-16,-3 0-9 0,0 6-10 16,3-5-8-16,-2 1-19 0,2 3 14 0,0-3-19 15,1 0 20-15,0-1-26 0,0 1 14 0,0-2-13 16,0-6 14-16,1 14-19 0,-1-14 17 0,1 8-15 16,-1-8 17-16,4 9-13 0,-4-9 16 0,4 6-19 15,-4-6 18-15,0 0-7 0,0 0 12 0,10 2-18 16,-10-2 17-16,0 0-20 0,10-4 15 15,-10 4 16-15,7-7-16 0,-7 7-11 0,6-9 2 16,2 7 0-16,-4-3-1 0,-4 5-2 0,9-6 1 16,-9 6-4-16,7-6 2 0,-7 6 4 0,9-5-5 15,-9 5 2-15,0 0 0 0,16-1-1 16,-16 1 1-16,10 1 0 0,-10-1-1 0,14 2 2 16,-14-2 0-16,11 5 5 0,-4-1-7 0,-7-4 1 15,11 6 0-15,-11-6 0 0,9 5 3 0,-9-5-4 16,9 3 1-16,-9-3-2 0,9 5 4 15,-9-5 10-15,5 4-9 0,-5-4 3 0,0 0-19 16,0 0 19-16,0 0 1 0,12-3-2 0,-12 3-1 0,4-7-2 16,-4 7 5-16,2-7-7 0,-2 7 0 15,4-12 20-15,-4 12-27 0,5-11 3 0,-4 3-3 16,3 3 1-16,-1-2 1 0,-1 1 16 0,3-1-12 16,-2 0-9-16,1 0 4 0,2 2 0 15,-2-1-2-15,1 2-2 0,-5 4 3 0,10-7 0 16,-10 7-3-16,13-3 10 0,-13 3-7 0,13-3 4 15,-13 3-3-15,14 3 4 0,-5 0-3 0,-9-3 3 16,17 7-1-16,-9-3 1 0,0 2 7 0,-3-2-7 16,3 0 0-16,-3 2-1 0,3-3-3 0,-8-3 2 15,10 9-1-15,-10-9 1 0,8 5 0 16,-8-5 2-16,5 8 8 0,-5-8-6 0,5 4 4 0,-5-4 5 16,0 0-7-16,2 6 2 0,-2-6-2 15,0 0 1-15,0 0 2 0,0 0 4 0,0 0-9 16,-1-6-1-16,1 6-1 0,1-9-3 15,-1 9-5-15,0-11-1 0,3 3-6 0,-2 1-9 16,2 1-9-16,1-3-12 0,-2 1 1 0,2-1-5 16,0 1-14-16,1-2-9 0,0 1-19 0,0 3-19 15,0-3-25-15,2 3-119 0,-1-2 80 0</inkml:trace>
  <inkml:trace contextRef="#ctx0" brushRef="#br0" timeOffset="161228.7">24422 14146 112 0,'0'0'106'0,"0"0"-6"0,0 0-13 0,0 0-15 0,0 0-10 16,0 0-10-16,0 0-6 0,0 0-14 15,0 0-4-15,0 0-8 0,0 0-1 16,0 0-5-16,0 0-2 0,0 0-4 0,5-6-3 16,-5 6 5-16,0 0-7 0,0 0 0 0,7-4-5 15,-7 4 7-15,0 0-4 0,7-4-1 0,-7 4 0 16,0 0 1-16,7-5 0 0,-7 5 4 0,5-7-4 15,-5 7 1-15,0 0 2 0,5-5 2 0,-5 5-2 16,0 0 0-16,4-7 0 0,-4 7 0 0,0 0 9 16,0 0-2-16,1-7 0 0,-1 7 2 0,0 0-1 15,0 0-6-15,0 0-2 0,0 0-2 0,0 0 0 16,-4-4 0-16,4 4 4 0,0 0-6 16,0 0 1-16,-7 5 19 0,7-5-20 15,-4 6-1-15,4-6 0 0,-3 10 1 0,3-10 2 16,-4 10 4-16,4-10-9 0,-2 9 4 0,2-9-1 15,0 13 5-15,0-13-6 0,1 12 1 0,-1-12 1 16,3 9-2-16,-3-9 5 0,2 10-4 0,-2-10-2 16,5 7 4-16,-5-7 4 0,7 5-6 0,-7-5 1 15,6 3-1-15,-6-3 1 0,10 3 0 0,-10-3 3 16,0 0-5-16,13-1 0 0,-13 1-1 0,9-5 2 16,-9 5-11-16,10-2-8 0,-10 2-8 0,9-5-7 15,-9 5-3-15,8-6 3 0,-8 6-5 0,6-7 8 16,-6 7 12-16,8-9-3 15,-8 9 2-15,4-10 2 0,-4 10 5 0,5-6 3 16,-5 6 1-16,1-9 6 0,-1 9 2 0,0-7 3 16,0 7 3-16,0-8 1 0,0 8 0 0,0-6 3 15,0 6-3-15,-2-8 0 0,2 8 2 0,-4-5-3 16,4 5 3-16,-5-4 0 0,5 4 3 0,-8-3-4 16,8 3 2-16,0 0 1 0,-13 0 8 0,13 0 10 15,-9 6-4-15,9-6-3 0,-10 7 6 0,5 0-2 16,0-2 3-16,0 3-6 0,-2-3 2 15,3 7-5-15,-2-6 1 0,4 7-1 0,-1-4-6 0,-1 3-2 16,3-1-4-16,1-1 0 0,0 0-3 16,0 1 3-16,1-2-6 0,3 0 1 15,0-1 2-15,0-1 3 0,1-1-4 0,0 1-1 16,0-1 4-16,-5-6-3 0,12 5 6 0,-12-5-10 16,12 3 10-16,-12-3-11 0,17-2 8 0,-6 0 5 15,-2-1-8-15,-1-1-1 0,1-1-2 0,1-1 0 16,-2-1-8-16,2-3-29 0,-1 3-6 0,-1-4 5 15,-2 4 3-15,-1-5-9 0,4 6 11 0,-4-3 7 16,-1 1 8-16,1-1 3 0,-1 2 6 0,-1 2 5 16,-3 5 13-16,6-12-7 0,-6 12 3 15,5-7-4-15,-5 7-2 0,5-6 1 0,-5 6 3 16,3-6 2-16,-3 6 0 0,0 0 2 16,0 0 1-16,0 0-2 0,10 5 3 0,-10-5-6 15,5 6-1-15,-5-6 2 0,6 7-4 0,-6-7-3 16,8 10 2-16,-8-10 0 0,8 7-1 0,-8-7 7 15,9 6-3-15,-9-6 0 0,10 5-1 0,-10-5 8 16,9 2-6-16,-9-2 2 0,0 0 1 0,18-2-1 16,-18 2 3-16,9-5-5 0,-4 0-1 0,0 1 0 15,-1-2 2-15,1-1-2 0,0 2-4 0,-1-3 0 16,-2-1 0-16,1 1-2 0,-2-1 8 0,2 3-4 16,-2-2 2-16,-1 1 11 0,3-1 6 15,-2 2 2-15,-1 6-1 0,3-10-6 0,-3 10-3 16,1-10 2-16,-1 10-10 0,0 0 3 15,1-5 10-15,-1 5 20 0,0 0-4 0,0 0-2 16,10 3-8-16,-7 3-1 0,-1 0-2 0,1 1-8 16,1 2-4-16,0 0 0 0,-2 5-2 0,6-3-2 15,-4 1-14-15,1 5-36 0,0-5-26 0,0 1-24 16,-2-1-20-16,-1-2-14 0,2 0-110 0,0-1 78 16</inkml:trace>
  <inkml:trace contextRef="#ctx0" brushRef="#br0" timeOffset="161414.71">24854 14225 167 0,'8'-6'186'0,"1"-1"-32"0,1-3-6 0,2 1-14 16,0 0-23-16,2-1-18 0,3 0-17 0,-2 0-11 16,-1 2-20-16,2-2-10 0,-1 5-5 0,-2-2-11 15,-3 1-3-15,3 1-43 0,-3 0-39 0,-1 3-27 16,-9 2-18-16,13-1-21 0,-13 1-134 0,4 6 82 15</inkml:trace>
  <inkml:trace contextRef="#ctx0" brushRef="#br0" timeOffset="161963.71">24195 14953 24 0,'-8'-4'407'0,"8"4"-79"15,-5-5-68-15,5 5 14 0,-8-8-77 0,8 8 16 16,-6-8-52-16,6 8 1 0,-5-7-43 15,5 7 5-15,-5-11-58 0,5 11 7 0,-3-9-38 16,6 3 15-16,-2-2-34 0,3 1 23 0,-2-1-35 16,2 0 22-16,1-1-23 0,-1 1 16 0,5 1-20 15,0-4 14-15,0 3-27 0,1 1 30 0,2-1-28 16,-3 0 24-16,1 3-30 0,1 1 27 0,-2 0-23 16,2 0 18-16,0 1-26 0,-1 2 24 0,-10 1-26 15,18 0 27-15,-9 1-26 0,-1 5 30 0,-2-1-26 16,2 1 31-16,-3 4-30 0,-1-1 29 0,-2 1-27 15,0 1 33-15,-1 4-28 0,-1-2 22 16,-1 3-27-16,-2 1 30 0,-1-1-29 16,0-1 30-16,-2 3-30 0,1-1 37 0,0-1-29 15,0 0 22-15,-2-1-22 0,3 0 27 0,-2 0-31 16,1-2 27-16,1 0-25 0,0-1 24 0,2-2-27 16,-1-1 27-16,-1-1-29 0,4 0 28 0,-1-2-26 15,1-6 35-15,1 10-31 0,-1-10 26 0,5 7-26 16,-5-7 25-16,13 0-26 0,-3-2 28 0,1-1-31 15,0-3 27-15,6-3-20 0,-2 3 18 0,3-5-21 16,1 3 21-16,-2-3-29 0,2 1 22 0,-2 1-45 16,0 0 7-16,-2 0-74 0,0 2-18 15,-2 1-76-15,-1-2-31 0,-3 3-52 0,2 1-218 16,-4-4 7-16</inkml:trace>
  <inkml:trace contextRef="#ctx0" brushRef="#br0" timeOffset="164028.32">24514 15678 294 0,'0'0'330'0,"0"0"-75"15,-4-7-13-15,4 7-33 0,0 0-55 0,-5-8 16 16,5 8-58-16,0 0 12 0,-2-5-52 15,2 5 14-15,0 0-44 0,0 0 19 0,0 0-45 0,-5-5 26 16,5 5-44-16,0 0 23 0,0 0-29 16,0 0 25-16,0 0-31 0,0 0 31 0,7 5-29 15,-3 0 14-15,1 3-12 0,3 3 30 0,-2 1-32 16,3 0 35-16,0 2-18 0,0 3 14 0,1 0-31 16,1 0 25-16,-1 0-31 0,0-2 32 15,-1 2-33-15,0-2 34 0,0 0-32 0,-3-2 32 16,3 1-23-16,-1-2 23 0,1 2-30 0,-3-4 25 15,2 2-27-15,-3-1 33 0,0-3-32 0,1 2 32 16,-2-3-35-16,3 0 37 0,-5 0-26 16,3-2 25-16,-2 1-32 0,-3-6 30 0,5 9-19 15,-5-9 30-15,8 6-31 0,-8-6 36 0,5 6-29 16,-5-6 34-16,4 6-30 0,-4-6 32 0,0 0-21 16,0 0 20-16,7 5-27 0,-7-5 16 0,0 0-29 15,14-3 26-15,-14 3-32 0,16-6 27 0,-6 2-31 16,4-1 29-16,-1-2-18 0,5 2 13 0,3-2-26 15,0 1 32-15,2-1-8 0,1 1-5 16,2 1 1-16,-2-2 1 0,2 1-9 0,-2 3 4 16,0-1-31-16,-1-1 20 0,-2 2-36 0,-2-1 15 15,1 3-36-15,-3-1 22 0,-1-1-39 0,-3 2 24 16,1-2 0-16,-1 1 11 0,-1 1-8 16,-1 1 3-16,-11 0-8 0,17-1 2 0,-17 1 6 15,16-3-1-15,-16 3 1 0,13-1-9 0,-13 1 0 16,13-2-17-16,-13 2-8 0,11-3-8 0,-11 3-13 15,11-4-35-15,-11 4-24 0,11-4-105 0,-11 4 83 16</inkml:trace>
  <inkml:trace contextRef="#ctx0" brushRef="#br0" timeOffset="164433.52">25153 15744 205 0,'0'0'198'0,"0"0"-80"0,0 0 3 16,0 0-53-16,-5-4 11 0,5 4-38 16,0 0 16-16,0 0-31 0,0 0 21 0,0 0-28 15,12-3 13-15,-12 3-26 0,0 0 19 0,19 1-21 16,-9 3 14-16,0-2-22 0,2 2 2 0,2 0-1 15,0 0 7-15,-1 3-8 0,1-1 1 0,1 0 0 16,-2 2 5-16,1 0-4 0,-3-1 0 0,3 2 2 16,-2-2-1-16,-2 3 20 0,0-3-15 15,-2 2-2-15,-3-1 9 0,3 0 16 0,-3 0 17 16,0 1 17-16,-1-1 13 0,-3 0-10 0,0 1 30 16,-1 0-13-16,-1-1 23 0,0 2-27 0,-3 1 25 15,-1-3-36-15,0 5 29 0,-3-3-32 16,2 1-7-16,-1-1-8 0,-3 0-12 0,5-1-11 15,0-1-11-15,-3-2 35 0,4 3-61 0,-2-3-6 16,6-6-72-16,-6 9-29 0,6-9-62 0,-7 8-45 16,7-8-25-16,-1 5-181 0,1-5 100 15</inkml:trace>
  <inkml:trace contextRef="#ctx0" brushRef="#br0" timeOffset="165695.16">25767 15773 60 0,'0'0'315'0,"0"0"-56"0,0-10-17 0,0 10-3 16,0-7-19-16,0 7-25 0,-2-7-34 0,2 7-21 16,-2-7-14-16,2 7-13 0,-3-7 3 0,3 7-10 15,0 0-13-15,-5-8-10 0,5 8-9 0,0 0-18 16,-5-4-6-16,5 4-17 0,0 0-11 0,-10-4-6 16,10 4 0-16,-8 6-4 15,8-6-7-15,-10 9-1 0,5-5-4 0,1 4 0 16,0 0 4-16,0 1-4 0,3 1-3 0,0 0-4 15,1 1 0-15,1 0 1 0,0-2-10 0,4 3-43 16,2-1 13-16,1 0-37 0,2-3 32 0,1 0-15 16,1-1 26-16,-1 0-21 0,2-2 36 0,0-3-22 15,-3-1 38-15,2-1-26 0,-12 0 39 0,21-3-1 16,-9 0 5-16,-1-1 0 0,-2-3 7 0,0 1 2 16,1-2 15-16,-2-1 2 0,-3-3-3 0,3 0-5 15,-4 1-3-15,1-5-7 0,-4 4 0 0,0-2-3 16,-2 0-4-16,-2-3-6 0,-3 2 6 15,2 0-3-15,-1 1-13 0,-3-1-4 16,1 2-16-16,-6 0-44 0,3 0 11 0,-4 4-30 16,1 1-54-16,0-1-46 0,-2 4-42 0,-2 2-282 15,3 2-11-15</inkml:trace>
  <inkml:trace contextRef="#ctx0" brushRef="#br0" timeOffset="171676.09">21000 15723 126 0,'0'0'134'0,"0"0"6"0,-3-6-46 0,3 6 9 16,0 0-28-16,0 0 11 0,0-7-23 16,0 7 24-16,0 0-18 0,0 0 18 0,0 0-5 15,0 0 23-15,0-7-31 0,0 7 12 0,0 0-25 16,0 0-1-16,0 0-4 0,0 0-7 0,0 0-2 15,0 0-11-15,0 0-3 0,0 0-11 0,0 0-5 16,0 0-5-16,0 0-2 0,-8 7 4 0,8-7-9 16,-6 15 3-16,6-5-5 0,-2 1-5 0,-1 5 4 15,-1-1 0-15,4 3 1 0,-2-1-5 16,0 0 3-16,2 0 0 0,-1-1-1 0,2-2 5 16,-1-2-8-16,0 0-1 0,0-1-21 0,0-2 25 15,2 0-28-15,-1-2 21 0,0 0 4 0,-1-1 2 16,4 0-1-16,-4-6 5 0,5 7 0 0,-5-7-12 15,10 7 5-15,-10-7-3 0,9 5 5 0,-9-5-4 16,11 1-2-16,-11-1-1 0,12-1 2 16,-12 1-2-16,13-3 5 0,-13 3-2 0,13-3-8 15,-13 3 0-15,13-5 4 0,-13 5-4 16,11-3-1-16,-11 3 2 0,14-3 1 0,-14 3-1 0,12-6 1 16,-12 6-3-16,11-5 2 0,-11 5 15 0,9-3-5 15,-9 3-7-15,8-4 7 0,-8 4 0 16,6-6-1-16,-6 6 2 0,4-4 1 0,-4 4 0 15,4-6-1-15,-4 6 3 0,2-6 1 0,-2 6 1 16,0-9 9-16,0 9-7 0,0 0-2 0,-2-7 1 16,2 7 1-16,-4-6 0 0,4 6 22 0,0 0-27 15,-1-7-1-15,1 7 0 0,0 0-1 0,0 0-3 16,-3-5 9-16,3 5-3 0,0 0-8 0,0 0 5 16,0 0-2-16,0 0-4 0,-1 11 6 15,2-4 1-15,-1-1-8 0,3 5 9 0,-2 0 1 16,3 1-20-16,0 5 34 0,1 0-27 0,-1 0-8 15,2 3-29-15,-1-1-30 0,3 2-20 16,-2-3-33-16,1-1-16 0,0 1-26 0,-3-4-95 16,5 1 82-16</inkml:trace>
  <inkml:trace contextRef="#ctx0" brushRef="#br0" timeOffset="176307.58">24370 15387 376 0,'0'0'296'15,"0"0"9"-15,-8-2-56 0,8 2 10 0,0 0-51 16,-6-4 12-16,6 4-44 0,0 0-2 0,0 0-53 16,-9-3 3-16,9 3-33 0,0 0 3 0,0 0-33 15,-8-5 4-15,8 5-26 0,0 0 6 0,0 0-20 16,-1-6 0-16,1 6-22 0,4-7 15 0,1 3-19 16,1-2 3-16,1-1 0 0,2 0-6 0,2 1 0 15,-1-2-1-15,3 1-2 0,0 0-1 16,-2 1 3-16,1 1-2 0,-3 0-1 0,1 1-1 15,-2 1-3-15,2 2 3 0,-10 1-1 0,14-3 1 16,-14 3 2-16,14 0 1 0,-14 0-2 0,9 4 9 16,-5 2 2-16,0-1-2 0,-3 3 1 0,0-3 18 15,-1 4-17-15,0-2-24 0,-1 2 26 16,0 0 15-16,-2 1-23 0,-1-1 22 0,3 2-24 16,-3-3 22-16,0 1-24 0,3 0 15 0,0-3-20 15,-2 1 23-15,3-7-30 0,-5 12 18 0,5-12-13 16,0 10 17-16,0-10-20 0,-1 10 27 15,1-10-27-15,4 10 22 0,-4-10-17 0,6 9 19 16,-6-9-17-16,8 9 20 0,-8-9-24 0,10 10 3 16,-5-3 3-16,3-3 22 0,-3 2-22 0,0-1 24 15,0 1-24-15,0-1 19 0,-1 0-22 0,-4-5 26 16,9 9-19-16,-9-9 28 0,6 10-18 0,-3-4 15 16,-3-6-13-16,4 14 32 0,-4-7-28 0,0-7 21 15,-3 13-20-15,3-5 14 0,-4 2-19 0,0-1 13 16,-3 2-17-16,-2 0 7 0,-1 1 1 15,-6 2-5-15,1 0-5 0,-3-2-28 0,0 3-49 16,-5-1-55-16,0 0-86 0,1-2-94 0,-1-1-69 16,3-1-240-16,1-1-132 0</inkml:trace>
  <inkml:trace contextRef="#ctx0" brushRef="#br0" timeOffset="177041">22228 15574 80 0,'0'0'340'0,"0"0"-72"0,0-8-40 0,0 8-14 15,0 0-35-15,0 0-28 0,0 0-17 0,0-7-28 16,0 7-22-16,0 0-19 0,0 0-15 16,0 0-5-16,0 0 29 0,2 8 14 0,2 2 5 15,0 4-10-15,1 1-12 0,4 7-16 0,1 4-7 16,1 3-12-16,0 2 5 0,3 3-16 0,0 1-31 15,0-1 7-15,2-2-97 0,-2-3-43 0,-3-1-107 16,2-2-66-16,-3 0-237 0,-1-6-61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30:23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16784 1670 252 0,'-3'-5'215'0,"3"5"-1"16,0 0-52-16,0 0 9 0,-4-6-39 0,4 6 10 15,0 0-46-15,0 0 16 0,-4-7-30 0,4 7 21 16,0 0-38-16,0 0 28 0,0 0-37 16,-1-6 18-16,1 6-30 0,0 0 22 0,0 0-26 0,-1-8 15 15,1 8-25-15,0 0 24 0,0 0-24 16,0 0 18-16,-4-6-21 0,4 6 17 16,0 0-20-16,0 0 15 0,0 0-11 0,0 0 9 15,0 0-23-15,0 0 8 0,0 0-21 0,0 0 13 16,0 0-17-16,-5 6 14 0,5-6-15 0,0 14 15 15,0-8-17-15,0 6 3 0,1-1 2 0,-1 2 13 16,4 2-14-16,1 3 16 0,-1-4-23 0,1 3 17 16,0 0-17-16,2 0 6 0,-1-2-29 0,0 0 13 15,3-1-24-15,-1-2 3 0,0 1-3 0,-1-2 12 16,2-1 1-16,0-3-11 0,0 0-4 16,-1-2 27-16,-2 0-27 0,2-1 27 0,-8-4-28 15,14 2 31-15,-14-2-31 0,14-2 35 0,-14 2-31 16,14-4 41-16,-14 4-32 0,10-8 35 0,-3 2-19 15,-2-1 24-15,0 1-36 0,0-2 38 0,-1-1-33 16,0 2 37-16,-2 0-29 0,2 2 28 16,-1-1-32-16,-1 1 29 0,-2 5-28 0,4-10 27 15,1 4-29-15,-5 6 27 0,4-6-29 0,-4 6 39 16,6-5-36-16,-6 5 27 0,7-3-27 0,-7 3 30 16,0 0-27-16,16 0 25 0,-16 0-18 0,13 2 0 15,-13-2-32-15,19 2 12 0,-19-2-22 0,18 3 24 16,-18-3-28-16,22 0 26 0,-12-2-13 15,0 1 35-15,2-1-25 0,-2-3 33 0,0 3-18 16,-1-3 30-16,0 0-17 0,1-1 36 0,-3 0-5 16,-1-2 54-16,1 0-10 0,-1 1 36 15,-1-2-8-15,-1 0 6 0,-3 2-13 0,3-4 6 16,-4 4-22-16,-1-4 5 0,-2 2-11 0,-1-2 18 16,2 1-9-16,-6 0 1 0,3-1-15 0,-1 2-4 15,-5-2-13-15,4 1-5 0,-2 2-20 0,1 0-9 16,0 2-10-16,0 0-18 0,0 0-8 0,0 1-18 15,0 2-25-15,1-1-30 0,7 4-27 0,-10-6-20 16,10 6-36-16,-11 1-27 0,11-1-36 16,-10 5 8-16,10-5-36 0,-5 9-147 0,5-9 120 0</inkml:trace>
  <inkml:trace contextRef="#ctx0" brushRef="#br0" timeOffset="747.53">17492 1705 331 0,'0'0'401'0,"0"0"-90"0,-4-4-6 15,4 4-40-15,0 0 5 0,-4-4-15 0,4 4-29 16,0 0-41-16,0 0-35 0,0 0-37 0,0 0-24 16,0 0-19-16,0 0-20 0,-9-4-12 0,9 4-4 15,4 6-5-15,-4-6 2 0,2 16-6 0,1-4-8 16,1-1 6-16,0 6-4 0,-2-1-11 16,6 3 5-16,-3 1-3 0,1 0-2 0,2 0 0 15,-3-1-3-15,3-1 0 0,-2-3-1 16,-1 0 0-16,2-1-11 0,-2 0-17 0,1 0-23 15,-2-1-26-15,2-4-39 0,-2 0-34 0,0-1-48 16,0-1-52-16,0-1-34 0,-4-6-91 0,5 7-191 16,-5-7-77-16</inkml:trace>
  <inkml:trace contextRef="#ctx0" brushRef="#br0" timeOffset="1364.31">17860 1445 425 0,'0'0'396'0,"0"0"-127"0,0 0-14 16,0 0-50-16,2-8 9 0,-2 8-38 16,0 0-20-16,0 0-46 0,0 0-6 0,0 0-34 0,0 0-23 15,4 11 10-15,-4-11 1 0,4 14-17 16,-3-4 3-16,3 1-22 0,1 1 7 0,0 2-15 16,2-1 8-16,-2 0-15 0,1 0 5 15,3 0-18-15,-1-3 12 0,1 1-17 0,-3-1 11 16,4-1-20-16,-1-1 16 0,0-4-17 0,1 1 18 15,-2-2-19-15,-8-3 12 0,17 2-5 0,-17-2 14 16,18-5-25-16,-9 2 15 0,-1-3-12 0,0 0 22 16,-3-2-22-16,3 0 22 0,-3-1-15 0,3 0 1 15,-6 1 13-15,3-1-7 0,-1 1 27 16,-1-1-21-16,-2 3 14 0,3 0-14 0,-3 0 20 0,-1 6-21 16,4-9 13-16,2 3-19 0,-6 6 16 15,3-5-21-15,-3 5 23 0,0 0-14 0,6-5 13 16,-6 5-18-16,8 3 5 0,-8-3 13 0,9 6-17 15,-9-6 18-15,13 8-16 0,-7-4 8 16,2 2-14-16,-8-6 22 0,11 6-24 0,-3-4 19 16,-8-2-14-16,13 5 20 0,-13-5-21 0,14 2 24 15,-14-2-17-15,11-2 19 0,-11 2-16 0,12-5 25 16,-12 5-8-16,6-8 10 0,-1 2 20 0,-2 1-18 16,-2-2 14-16,-1 0-13 0,0 0 10 0,0-2-7 15,-1 0 10-15,-2 0-4 0,-2-1 2 0,1 2-9 16,2-2-11-16,-6 3-4 0,6-1-5 0,-2 1-20 15,0 0-21-15,0 1-52 0,4 6-23 16,-5-11-89-16,5 11-50 0,-5-10-81 0,5 10-292 16,-4-7-131-16</inkml:trace>
  <inkml:trace contextRef="#ctx0" brushRef="#br0" timeOffset="1832.44">18459 1365 123 0,'8'-3'292'0,"-8"3"-16"0,9-8 1 16,-9 8-30-16,6-6 1 0,-6 6-60 0,5-6-12 16,-5 6-40-16,4-5-1 0,-4 5-47 0,0 0-8 15,-4-6-32-15,4 6 10 0,0 0-33 0,-11 0 11 16,3 3-26-16,-1 0-7 0,0 1 9 0,0 1 12 15,1 1-19-15,0 0 16 0,0 2-19 16,0 0 17-16,2 0-21 0,-2 0 13 0,3 0-8 16,1 2-8-16,2 0 2 0,0 1-20 0,1-2 13 15,1 1 14-15,3-3-21 0,-1 2 21 0,1 1-25 16,2-3 16-16,0 0-22 0,4 0 12 16,-1 0-8-16,-1 0 8 0,1-1 1 0,2-1 3 0,-2 1 2 15,1 0-2-15,0-2 12 0,0 1-8 16,-3-2 7-16,2 2 4 0,1-1-7 0,-4 1 9 15,1-2-10-15,-6-3 9 0,9 8 30 0,-1-3-7 16,-8-5 33-16,6 8-5 0,-6-8 16 0,5 10-14 16,-2-3-5-16,-3-7 4 0,0 13 3 0,0-4-6 15,-3-1-10-15,2 1-9 0,-3-1-3 0,3 1-12 16,-3 0 1-16,-1-1-8 0,4 1-7 0,-3-1-28 16,1-2-23-16,1 0-53 0,2-6-26 15,-3 10-89-15,3-10-46 0,-2 7-120 16,2-7-219-16,0 0-110 0</inkml:trace>
  <inkml:trace contextRef="#ctx0" brushRef="#br0" timeOffset="2331.34">18876 1100 43 0,'0'0'472'0,"0"0"-131"0,5-4-85 16,-5 4-24-16,0 0-12 0,0 0-12 0,4 8-13 16,-4-8-20-16,2 10-32 0,1-4-33 15,-2 3-19-15,5 3-18 0,-2-2-18 0,1 1-4 16,-1 1-14-16,4-1-8 0,-3 0-16 0,4-1 5 16,-1-2-9-16,-2 0 8 0,2 0-15 0,-1-1 9 15,1-2-14-15,0 0 7 0,1-1-6 0,-9-4 11 16,15 3-10-16,-15-3 4 0,14-1-6 0,-4-1 3 15,-2-2-10-15,-2 0-5 0,2-2-6 0,-2 0-2 16,1 0-3-16,-1-1 6 0,-1 0 11 0,-1 1 2 16,1-2-2-16,-1 3 4 0,0 0-1 0,0 0 5 15,-4 5-5-15,5-8-1 0,-5 8-1 16,6-5-3-16,-6 5 3 0,8-4-25 16,-8 4 36-16,0 0 1 0,14-2-2 0,-14 2 1 15,10 3-2-15,-10-3 0 0,14 3 3 0,-14-3-7 16,14 2 8-16,-14-2 4 0,14 0-6 0,-14 0 5 15,17-1 2-15,-17 1 0 0,14-4 11 0,-5 1 14 16,-3 0 5-16,1 0 2 0,-7 3 12 0,11-11 5 16,-6 6 13-16,-1-1-3 0,-1-1 5 0,-1 1 6 15,-2-2-11-15,0 1-9 0,-2-3-21 0,-1 2-18 16,-1-1-9-16,-1 0 0 0,0 0-14 0,-1 2-26 16,1 1-34-16,-2-2-48 0,3 1-44 0,4 7-52 15,-5-10-51-15,5 10-5 0,-5-8-119 16,5 8 52-16,-5-5-176 0,5 5 0 15</inkml:trace>
  <inkml:trace contextRef="#ctx0" brushRef="#br0" timeOffset="2617.71">19287 1028 378 0,'0'0'362'0,"0"0"-28"15,13-1-34-15,-13 1-34 0,9-5-24 0,-9 5-30 16,9-6-32-16,-4 2-42 0,1 0-29 0,3-1-23 15,-2 2-15-15,-1-1-16 0,4 1-12 16,-1-1-10-16,-1 1-13 0,0 2 2 0,-8 1-6 16,16-1-4-16,-16 1 3 0,19 1-8 15,-10 0-1-15,-1 3 0 0,-3 1 5 0,5 2-1 16,-3-1-2-16,-2 3 19 0,-1 5-5 0,1 0-4 16,-1 3-4-16,1 1-7 0,-3-1 4 0,1 0-6 15,-1 2 6-15,1-2-10 0,1 1 2 0,-3-2-3 16,3 1 3-16,0-1-17 0,-3-2-3 0,5 1-32 15,-2-3-19-15,0-1-58 0,0 0-23 0,0 0-84 16,1-3-44-16,-1 0-69 0,1-2-210 16,0 1-72-16</inkml:trace>
  <inkml:trace contextRef="#ctx0" brushRef="#br0" timeOffset="3447.59">19902 805 61 0,'0'0'522'15,"0"0"-153"-15,0 0-75 0,0-9-79 0,0 9-42 16,0 0-24-16,0 0-13 0,0 0-14 0,0 0-15 16,-5 9-21-16,5-9-18 0,0 11-22 0,0-5-11 15,1 5 0-15,2-2-23 0,-1 1-13 0,1-1-12 16,3 1-5-16,-1-2-4 0,0 3-12 16,2-5-13-16,-1 2-2 0,3-1-18 15,-1-2-9-15,-2-1-9 0,3 0-3 0,-9-4 58 16,14 3-49-16,-14-3 63 0,17 0-39 0,-17 0 45 15,16-3-47-15,-16 3 56 0,13-6-51 0,-4 3 63 16,-4-1-53-16,2 0 20 0,-7 4 27 0,9-7 8 16,-9 7 6-16,10-6-2 0,-10 6 0 0,6-4-4 15,-6 4-7-15,5-5-4 0,-5 5 6 0,0 0-7 16,12-2 9-16,-12 2-3 0,0 0 1 0,11 2-8 16,-11-2 0-16,13 2 0 0,-13-2-2 0,13 3 0 15,-13-3 1-15,13 0 11 0,-13 0-11 16,11 0 8-16,-11 0-6 0,18-3 7 15,-10-1-3-15,-2 0 2 0,4 1 1 0,-2-2 13 16,0-1 17-16,-2-2 11 0,0 3 16 0,-2-4-18 16,3 2 41-16,-5-2-17 0,2 0 17 0,-3-1-15 15,-1 3 11-15,-1-3-21 0,-3 1 14 0,2-2-33 16,-5 1 0-16,2 2-8 0,-4-1 17 0,4 1-12 16,-1 0-13-16,-1 0-42 0,1 2-43 0,1 1-39 15,0-2-50-15,5 7-62 0,-9-7-55 0,9 7 15 16,-7-5-290-16,7 5-44 0</inkml:trace>
  <inkml:trace contextRef="#ctx0" brushRef="#br0" timeOffset="3948.1">20430 667 24 0,'0'0'422'0,"0"0"-114"0,0 0-54 16,0 0-18-16,-3 8-62 0,3-8 8 0,-2 6-56 16,2-6-8-16,-3 11-36 0,2-5 10 15,1-6-25-15,1 15-2 0,2-6-13 0,-1 0-22 16,2 0-9-16,4 0-1 0,-2 0-7 16,3 0-1-16,-1 1 0 0,2 0-7 0,-1-1 1 0,1 0 7 15,0-1-21-15,-1 1 13 0,-1-3-2 16,1 2 0-16,-3 0 0 0,2 0 2 0,-2-1 9 15,-2 0 18-15,0 1 15 0,2 1 18 0,-6-1 12 16,3 2 3-16,-3-1 2 0,0-1-5 0,-3 2 0 16,2-1 2-16,-4 1-4 0,4-1 1 0,-2 0 1 15,1-1-2-15,-1-2-7 0,3-6-7 0,-4 14-6 16,4-14-2-16,-2 9 2 0,2-9-3 0,-3 6 13 16,3-6-19-16,0 0-19 0,0 0-30 15,0 0-11-15,0-6 4 0,1-2-7 0,-1 0-4 16,3-2-10-16,-2-2 0 0,-1-1 4 15,7-1 2-15,-5-1 9 0,-2-2 3 0,4 2 1 16,-4-1 11-16,4 1 5 0,-4 0 15 0,0 2 4 16,-4 0 17-16,4 0-5 0,0 1 32 0,-4 0-13 15,3 1-1-15,-4-1-24 0,-2-1 8 0,0 3-23 16,-5 1 11-16,6-2-17 0,-6 3 5 0,2 2-37 16,1 0-28-16,0-2-62 0,0 2-58 0,0 4-33 15,9 2-67-15,-16-1-75 0,4 2-64 0,3 1-340 16,0 2-260-16</inkml:trace>
  <inkml:trace contextRef="#ctx0" brushRef="#br0" timeOffset="11878.13">17382 2899 297 0,'-3'-10'450'0,"-1"1"-86"16,2 2-84-16,-1 1 6 0,1-2-17 0,-1 3 9 16,-1-2-40-16,4 7-1 0,-5-9-48 0,5 9-19 15,-6-10-39-15,6 10-26 0,-4-7-37 16,4 7-3-16,-4-5-30 0,4 5 2 0,0 0-27 15,0 0 13-15,0 0-19 0,0 0 14 0,-1 10-12 16,2 1 6-16,4 1-14 0,3 0 6 0,-2 4-26 16,2 1 5-16,1 1-9 0,0-2-5 15,0 0 13-15,-3-2-31 0,3-1 13 0,1 0-20 16,-1-2 12-16,0 0-18 0,0-4 16 0,-1 2-14 16,-2-4 22-16,2 1-17 0,1-1 30 0,-9-5-24 15,13 3 8-15,-13-3 0 0,11 0-4 0,-11 0 1 16,14-6 0-16,-9 1-12 0,2 1 11 0,-2-1-1 15,1-1 6-15,-2 1 2 0,0 1 0 0,0-1 2 16,-4 5 8-16,6-11 1 0,-6 11 10 0,9-6-1 16,-9 6-4-16,9-6 2 15,-9 6 6-15,8-3 0 0,-8 3 5 0,0 0-3 16,19 2 5-16,-19-2 0 0,15 4-5 0,-6-1 1 16,1 1-11-16,-1 2 7 0,0-2-17 0,4-1-20 0,-3 0-8 15,2 0-4-15,-1 0 27 0,-2-1-18 16,4-2 25-16,-13 0-9 0,22-2 27 0,-11-1-14 15,-1-2 33-15,-2 0-21 0,1-2 39 0,1 1-17 16,-3-3 57-16,0 0-21 0,-3-1 52 0,4 0-36 16,-6-2 48-16,1 2-18 0,-2-2 30 0,-2-2-16 15,-2 2 17-15,-1-1-13 0,-2 0 19 0,-3 0-21 16,0 3 13-16,-1-3-9 0,-3 3 23 0,2 0-23 16,-3 1-10-16,-2 3-30 0,1-2-3 0,1 2-26 15,-3 0 1-15,3 2-16 0,0 0-1 16,0 1-37-16,5 0-20 0,-5 2-29 15,14 1-45-15,-19-3-35 0,19 3-39 0,-14 1-28 16,14-1-53-16,-10 3 13 0,10-3-39 0,-8 8-35 16,8-8-282-16,-1 9-115 0</inkml:trace>
  <inkml:trace contextRef="#ctx0" brushRef="#br0" timeOffset="12261.37">18058 2867 178 0,'0'0'465'0,"0"0"-128"16,0 0 15-16,0 0-65 0,0 0 25 0,0 0-30 16,0 0-25-16,0 0-52 0,0 0-26 0,0 0-54 15,1-7-14-15,-1 7-37 0,0 0 2 0,6 7-30 16,-3-1 7-16,-2-1-20 0,4 4 3 0,-1-1-20 16,5 3-5-16,-1 1 3 0,-2 2-4 0,3-2 3 15,0 1-2-15,1 2 8 16,-1 1-20-16,3-3 9 0,-2 1-17 0,-1-2 0 15,-1 1-26-15,-2-1 5 0,4 0-37 0,-3-4-1 16,-2 2-45-16,0-3-25 0,0 0-44 0,1-2-30 16,-2 1-54-16,0-1-43 0,-4-5-42 0,5 6-187 15,-5-6-43-15</inkml:trace>
  <inkml:trace contextRef="#ctx0" brushRef="#br0" timeOffset="13093.82">18425 2612 357 0,'0'0'294'0,"0"0"-13"0,-4-4-8 0,4 4-11 15,0 0-14-15,0 0-24 0,0 0-36 0,-4-5-35 16,4 5-29-16,0 0-35 0,0 0-23 0,0 0-11 15,0 0-3-15,0 0 1 0,1 8-7 0,-1-8-9 16,7 10-7-16,-2-2-4 0,1-1-31 0,-1 2 30 16,0 0-27-16,3 1 18 0,0 0-21 15,-1-1 22-15,2 0-27 0,0 0 20 0,0-1-20 16,-1-1 16-16,-2 2-24 0,3-7 21 0,0 4-23 16,-1-2 20-16,-2-1-29 0,-6-3 21 0,15 4-25 15,-15-4 16-15,13-1-26 0,-6-3 22 0,-7 4-23 16,12-6-1-16,-5 0 11 0,-2 4 24 0,0-6-19 15,0 2 36-15,-1 1-26 0,2-1 27 16,-2 0-18-16,-4 6 21 0,7-7-22 0,-7 7 21 16,5-9-33-16,-5 9 33 0,6-6-30 0,-6 6 34 15,6-5-29-15,-6 5 33 0,7-4-8 0,-7 4-18 16,0 0 24-16,14-2-7 0,-14 2 3 0,13-1-5 16,-13 1-1-16,11 0-4 0,-11 0 1 15,13-1 3-15,-4-3-5 0,-9 4 11 0,13-2-11 16,-13 2-1-16,14-4 6 0,-14 4-2 0,11-7 4 15,-3 1 10-15,-3 2 1 0,1-1 4 0,-2-1 5 16,-1 0 7-16,-1 0 8 0,1-2-3 0,-3 1-4 16,0-1-8-16,-1-2-5 0,-2 0-1 15,-1 2-19-15,0-1 18 0,-3 0-20 0,-1-1 23 16,3 0-20-16,-3 4 13 0,1-2-22 0,-1 1 15 16,2 1-35-16,-1-1 8 0,7 7-41 0,-10-6 4 15,5 1-48-15,0-1 1 0,5 6-78 0,-7-5-27 16,7 5-49-16,0 0-22 0,-9-2-30 0,9 2-147 15,0 0 73-15</inkml:trace>
  <inkml:trace contextRef="#ctx0" brushRef="#br0" timeOffset="13494.07">19011 2503 209 0,'0'0'577'0,"0"0"-128"0,0 0-86 15,0 0-39-15,0 0-21 0,0 0-24 0,0 0-25 16,0 0-25-16,0 0-63 0,0 0-33 0,4-5-52 16,-4 5-16-16,4-10-37 0,-2 4 1 0,1 1-20 15,-2-3 11-15,6 3-28 0,-5-2 14 0,3 0-22 16,-1 2 15-16,2-1-17 0,-2 0 15 15,-4 6-20-15,7-8 15 0,-7 8-17 0,6-6 19 16,-6 6-14-16,9-3 16 0,-9 3-16 0,9 4 23 16,-9-4-13-16,9 9 17 0,-4-1 0 0,0 2 2 15,-1 1-2-15,4 2 3 0,-3 2 5 0,1 4-21 16,2 0 11-16,-2 0-13 0,3 3 21 16,-4-3-20-16,4 2 16 0,-2 0-17 0,0-2 20 15,1 0-20-15,-3 0 14 0,0-4-15 0,4-1 1 16,-5 0-36-16,1-1-2 0,-1-4-43 0,0 1-14 15,0-3-67-15,-2 2-13 0,2-2-67 0,-4-7-20 16,5 10-52-16,-5-10-284 0,4 6-121 0</inkml:trace>
  <inkml:trace contextRef="#ctx0" brushRef="#br0" timeOffset="14327.9">19503 2079 201 0,'0'0'547'0,"0"0"-121"0,0 0-71 16,-5-6-37-16,5 6-33 0,0 0-38 0,0 0-40 15,0 0-25-15,0 0-33 0,-5 4-30 0,5-4-22 16,-3 8-35-16,3-8 0 0,0 14-25 16,2-7 8-16,-1 2-29 0,0-1 11 15,2 1-26-15,1 0 11 0,-2-3-29 0,2 3 12 0,4-2-28 16,-6 0 9-16,5-1-25 0,-2 0 15 16,0-2-29-16,-5-4 11 0,11 7-6 0,-11-7 19 15,11 4-24-15,-11-4 11 0,11-4-35 0,-11 4 30 16,10-7-7-16,-3 3 2 0,-2-2 5 0,-1 0-2 15,1-1 10-15,1 0 2 0,-2-1 9 0,0 1 6 16,0 0 7-16,-2 1 3 0,-2 6 6 0,7-11 8 16,-7 11-4-16,6-9 6 0,-6 9-1 0,6-6 6 15,-6 6 1-15,8-6 2 0,-8 6-3 0,8-3 4 16,-8 3 2-16,10-2-2 0,-10 2 1 16,13 0-8-16,-13 0 1 0,13 0-3 15,-13 0 1-15,0 0 3 0,19-1-2 0,-19 1 3 16,11 0 13-16,-11 0-1 0,14-5 11 0,-14 5 4 15,12-6 25-15,-12 6 4 0,9-6 11 0,-3 1 13 16,-6 5 0-16,5-11 8 0,-2 6 2 0,-3 5-26 16,0-10 7-16,0 3-11 0,-3 1-4 0,-1-1-4 15,-2 1-5-15,0 0-2 0,-1-1-6 0,2 0-6 16,-1 1-14-16,-2 2-24 0,2-1-28 0,6 5-35 16,-9-8-24-16,9 8-56 0,-8-7-33 0,8 7-30 15,-9-5-73-15,9 5-35 0,0 0-293 16,-5-3-124-16</inkml:trace>
  <inkml:trace contextRef="#ctx0" brushRef="#br0" timeOffset="14760.38">19995 1934 161 0,'0'0'327'15,"12"-6"12"-15,-12 6-24 0,9-2 13 0,-9 2-28 16,6-4-38-16,-6 4-51 0,0 0-35 16,3-7-46-16,-3 7-33 0,-4-5-38 0,4 5-15 0,-8-3-17 15,8 3 6-15,0 0-22 16,-18 2 1-16,18-2-3 0,-11 3-1 0,11-3-15 16,-13 6 13-16,13-6-11 0,-10 9 9 0,5-2-10 15,-2-1 5-15,3-1-6 0,2 3 1 0,-2 0-17 16,0 0-9-16,4-1-8 0,-1 0 5 0,1 1 0 15,0 0 1-15,1 1 3 0,-1-2 5 0,4 0-6 16,0 3 7-16,-2-3 3 0,2 1 3 0,3 0 3 16,-2-3 15-16,0 3-9 0,2-2-7 0,-3 1 2 15,3-1 3-15,-2 0 4 0,1 0 5 0,-2-1 6 16,1-1-3-16,0 1 8 0,-5-5 9 0,7 10 12 16,-7-10 31-16,2 10-6 0,-2-10 7 15,3 11-29-15,-6-5 22 0,3-6-30 0,-1 12 16 16,-3-6-29-16,0 2 22 0,0 0-26 0,-2-3 21 15,4 4-36-15,-2-5 4 0,0 2-48 16,0 2-7-16,4-8-71 0,-8 7-18 0,8-7-69 16,-4 8-41-16,4-8-66 0,-6 5-193 0,6-5-17 15</inkml:trace>
  <inkml:trace contextRef="#ctx0" brushRef="#br0" timeOffset="15693">20436 1623 261 0,'0'0'278'0,"0"0"-16"16,0 0-39-16,-5-5 22 0,5 5-47 0,0 0-31 16,0 0-26-16,0 0-21 0,0 0-19 0,0 0-16 15,0 0-12-15,0 0-13 0,0 0-5 0,0 0 3 16,0 0-28-16,0 0 18 0,0 0 17 15,0 0 16-15,4 6-13 0,-4-6-1 0,4 11-16 16,-2-4 5-16,1 3-9 0,-2-3 2 0,3 4-15 16,-3-1 0-16,2-1-12 0,1 2-1 0,-2-1-9 15,1 1 4-15,-1-3-7 0,3 1 3 0,-2 1-8 16,1-3 1-16,-3-1-2 0,3 0 3 0,-4-6-5 16,5 10 5-16,-5-10-11 0,5 7 9 0,-5-7-8 15,10 3-2-15,-10-3-17 0,9-3 4 0,-9 3-15 16,9-6 11-16,-9 6-8 0,10-8 15 0,-6 2-6 15,1 1 14-15,-1 1-1 0,1-1 4 0,-1 1-6 16,0-3 9-16,-4 7-9 0,6-6 14 0,-6 6-11 16,8-6 10-16,-8 6-11 0,8-5 11 15,-8 5-9-15,0 0 10 0,12-1-12 0,-12 1 8 16,11 3-15-16,-11-3 7 0,9 4-17 0,-9-4 10 16,12 4-22-16,-12-4 21 0,11 3-23 0,-11-3 23 15,10 3-10-15,-10-3 23 0,11 0-19 0,-11 0 23 16,0 0-8-16,13 0 21 0,-13 0 17 0,7-4 25 15,-7 4 2-15,5-6 27 0,-5 6-3 0,5-7-3 16,-5 7-6-16,1-10-3 0,-1 10 1 0,0-11-4 16,0 11 1-16,-3-11-9 0,1 4-12 0,2 7-12 15,-4-10-9-15,4 10-14 0,-2-11-14 0,2 11-22 16,-3-9-31-16,3 9-41 0,-4-8-54 16,4 8-27-16,0-6-111 0,0 6-34 0,0 0-74 0,-2-6-226 15,2 6-134-15</inkml:trace>
  <inkml:trace contextRef="#ctx0" brushRef="#br0" timeOffset="16060.14">20790 1711 415 0,'0'0'332'0,"0"0"1"16,17 3-57-16,-17-3-13 0,0 0-34 0,14-2-7 15,-14 2-41-15,0 0-31 0,15 0-41 0,-15 0-14 16,0 0-23-16,14 0-8 0,-14 0-21 0,0 0-3 15,13 2-14-15,-13-2 1 0,0 0-11 16,13 2 8-16,-13-2-10 0,6 3 5 0,-6-3-7 16,3 9 5-16,-3-9-10 0,2 10 2 0,-2-10 2 15,0 15 0-15,0-4-5 0,-1-2 3 0,1 2-6 16,-1 2 3-16,-2-1 3 0,3 0 13 0,0-3 6 16,-1 2 6-16,1-2-5 0,-1 1-3 0,1-3 1 15,0 1 0-15,1-2 2 0,-1-6 0 0,1 12 6 16,-1-12 6-16,7 7 3 0,-7-7-3 0,12 4-3 15,-12-4-8-15,17-4-7 0,-6 0-6 0,2 0-5 16,0-3-1-16,4 1-6 0,0-4-7 0,0 1-6 16,1-3-8-16,-1 4-7 0,-1-3-11 15,1 3-9-15,-3-2-11 0,-1 3-13 0,-1 0-4 16,-1 0-18-16,-2 2-4 0,-3 1-31 0,3-1 8 16,-1 1-73-16,-2 1-4 0,-6 3-50 0,13-3-12 15,-13 3-43-15,0 0-228 0,13 1-27 0</inkml:trace>
  <inkml:trace contextRef="#ctx0" brushRef="#br0" timeOffset="17900.49">20901 693 123 0,'0'0'361'0,"0"0"-56"0,-7 5-3 0,7-5-32 16,0 0-5-16,0 0-16 0,0 0-2 0,0 0-7 16,0 0-14-16,-8 1-15 0,8-1-19 0,0 0-19 15,0 0-28-15,0 0-10 0,0 0-36 0,0 0-12 16,0 0-29-16,0 0-4 0,0 0-22 0,0 0 7 16,5-4-13-16,4 1 0 0,1-2-11 15,6-1 1-15,4 0-13 0,3-2-9 0,0 0-21 16,0 1-10-16,3-2-13 0,2 1-2 15,-4 0 3-15,0 1-6 0,-2 0-8 0,2 0-22 16,-2 0-9-16,-2 0-19 0,-3 2-13 0,1-1-17 16,-3 0-12-16,-1 0-18 0,-1 1-12 0,-1 1 44 15,-2 0-88-15,-1 0 12 0,-3 0-88 0,-6 4 21 16,9-7-132-16,-9 7 123 0</inkml:trace>
  <inkml:trace contextRef="#ctx0" brushRef="#br0" timeOffset="18309.5">21246 451 37 0,'0'0'457'16,"0"0"-142"-16,0 0 4 0,0 0-59 0,-5-5-16 15,5 5-11-15,0 0-23 0,0 0-34 0,0 0-36 16,0 0-29-16,0 0-22 0,0 0-22 0,-2-6-13 15,2 6-19-15,0 0-5 0,0 0-4 0,0 0-6 16,5-5-7-16,-5 5-6 0,0 0 0 16,14 0 0-16,-14 0 2 0,15 1-13 0,-6 1-5 15,3 1-9-15,3-1-6 0,-3 2-8 0,0 1-6 16,4 1-2-16,-2-1 10 0,-3 1 4 16,3 0 3-16,-1 1 1 0,-3-2 6 0,2 0 0 0,-5 1 4 15,1 0 6-15,0-1 5 0,-1 1-3 16,-3 1 16-16,1 0 17 0,-3 0 6 0,-1-1 1 15,-1 1 10-15,-3 2 3 0,1-1 5 0,-3 2 5 16,1-2 13-16,-4 1 3 0,2-1 9 0,-1 1-13 16,1-3-12-16,-3 3-14 0,3-1-7 0,-1-1-12 15,1 0-13-15,1 0-13 0,0-3-35 16,1 0-26-16,0 1-33 0,4-5-61 0,-6 6-51 16,6-6-91-16,-4 8-49 0,4-8-336 0,0 0-189 15</inkml:trace>
  <inkml:trace contextRef="#ctx0" brushRef="#br0" timeOffset="20058.16">21945 323 153 0,'0'0'443'0,"2"-8"-99"0,-2 8-59 15,0 0-41-15,-2-8-18 0,2 8-11 0,-6-6 11 16,6 6-17-16,-4-4-51 0,4 4-23 0,-9-6-33 16,9 6-23-16,-10-1-14 0,10 1-10 0,-15 2-22 15,15-2-1-15,-16 5-1 0,6 0 0 0,1 0-12 16,0 3 3-16,-1 1-6 0,1 4-1 16,3 1-5-16,-3 3 1 0,1 1-3 0,3 2 2 15,1-2 0-15,2 0-3 0,0 0-5 0,2-2-1 16,0 1-7-16,3 0 5 0,1-2-9 15,0-2 0-15,2 1-12 0,3-3-5 0,-3-1-22 16,2-2 0-16,2-2-26 0,-1-3 13 0,1 1-20 16,-2-1 25-16,-8-3-14 0,23 0 28 0,-12-3-13 15,0 1 26-15,-2-3-13 0,-3 1 32 0,4 1 4 16,-2-4-3-16,-2 3 10 0,-2-1 5 0,4 0 9 16,-3 1 9-16,-1-2 8 0,0 1-1 0,-4 5 2 15,6-6 2-15,-6 6 0 0,5-8-4 0,-5 8-2 16,5-5-4-16,-5 5-10 0,5-4-2 15,-5 4-1-15,0 0-7 0,7-4-2 0,-7 4 4 16,0 0 1-16,0 0 1 0,11 4-2 0,-11-4-2 16,12 8-5-16,-6-3-5 0,2 0 12 15,-2 0-13-15,3 1-1 0,-1 0-37 0,-2 1-9 16,3-3-62-16,0 2-22 0,0-1-71 0,-1 0-71 16,-2-1-53-16,3 1-182 0,-9-5-13 0</inkml:trace>
  <inkml:trace contextRef="#ctx0" brushRef="#br0" timeOffset="20475.05">22293 426 349 0,'0'0'439'0,"0"0"-77"0,0 0-53 0,-1-8-21 15,1 8-32-15,0 0-40 0,0 0-31 0,-5-5-36 16,5 5-20-16,0 0-21 0,-13 0-16 0,13 0-19 16,0 0-18-16,-9 6-9 0,5 1-14 0,0-2-11 15,2 4 4-15,-3 0-8 0,2 0-2 0,2 2-7 16,1 0-13-16,1-1 0 0,-1 0-13 0,6 0-5 16,-2 1-19-16,0-3 4 0,1 1-3 15,3-3-5-15,1 2-25 0,-3-4 9 0,3 1-30 16,0-2 30-16,1-1-17 0,-10-2 34 15,18-2 0-15,-18 2 13 0,19-3 7 0,-10 0-5 16,-2 0 11-16,2-2 8 0,-3 1 3 0,-2-1 1 16,1-1 8-16,-5 6 16 0,5-11 6 0,-5 5 23 15,0 6 17-15,3-11 5 0,-3 11 3 0,-3-11 8 16,-1 6 2-16,-1 0-10 0,3 0-13 0,-5-1-14 16,1 1-14-16,-3 3-2 0,1-2-8 0,2 0-11 15,6 4-28-15,-14-6-43 0,14 6-51 0,-12-5-61 16,12 5-50-16,-9-5-6 0,9 5-122 15,-6-4 34-15,6 4-180 0,0 0 12 0</inkml:trace>
  <inkml:trace contextRef="#ctx0" brushRef="#br0" timeOffset="20726.25">22454 240 324 0,'0'0'461'15,"0"0"-104"-15,0-9-37 0,0 9-40 16,0 0-22-16,3-7-33 0,-3 7-43 0,0 0-45 16,0 0-29-16,1-6-25 0,-1 6-17 0,0 0-15 15,5 6 0-15,-5-6-14 0,8 10-5 16,-3-3-5-16,-1 1-4 0,1 5-7 0,1 0-2 16,2 0-5-16,-2 2-7 0,1 1-13 0,-1 2-21 15,-1-1-14-15,3-1-25 0,-3-2-27 0,0 2-17 16,-1-3-39-16,0-2-28 0,0-1-52 0,-2-2 20 15,3 1-82-15,-5-9-208 0,4 10-1 0</inkml:trace>
  <inkml:trace contextRef="#ctx0" brushRef="#br0" timeOffset="21194.03">22647 195 126 0,'3'-9'505'0,"-3"9"-121"0,2-5-63 16,-2 5-39-16,3-7-40 0,-3 7-31 16,0 0-50-16,0 0-32 0,2-5-34 15,-2 5-13-15,0 0-15 0,8 5-13 0,-8-5-8 16,8 12-4-16,-2-6-13 0,0 5 0 0,2 0-10 16,0 1-2-16,-2 2-6 0,4-2-5 0,1 2 4 15,-4 0-4-15,3-3-1 0,-3 1 1 0,-1-2-3 16,1 0 1-16,-1-1-3 0,0-2 4 0,-2 0-23 15,1-1 20-15,-1-1 2 0,-4-5 7 0,5 9 2 16,-5-9-4-16,4 5-6 0,-4-5-5 0,0 0 0 16,0 0 0-16,0 0-5 0,0 0-1 15,0 0 8-15,-6-3-1 0,6 3 1 0,-8-7 1 16,8 7 10-16,-14-7 3 0,14 7 14 0,-9-7 4 16,9 7 19-16,-10-6 19 0,10 6 5 15,-13-4 3-15,13 4-6 0,-9-3-13 0,9 3-11 16,-10-2-12-16,10 2-9 0,0 0-2 0,-14 3-3 15,14-3-6-15,-8 8-5 0,6 1 5 0,-1-3-6 16,2 4 2-16,-2-1-4 0,3 0 0 0,3 1-6 16,1 0 4-16,-2-1-2 0,3 0-7 0,-1 1-6 15,5-3-4-15,-4 1-13 0,4-2 2 0,0-1-20 16,1-1-23-16,3-2-35 0,-4 0-42 0,5-1-33 16,-2-4-53-16,0 1-47 0,1-4-9 0,0 1-130 15,1-1-153-15,-2-4-85 0</inkml:trace>
  <inkml:trace contextRef="#ctx0" brushRef="#br0" timeOffset="21658.55">23156 181 322 0,'0'0'446'15,"0"0"-93"-15,0 0-37 0,0 0-41 0,-4-6-12 16,4 6-16-16,0 0-30 0,-15 2-10 0,15-2-11 16,-13 4-20-16,4-1-14 0,0-1-31 0,1 2-22 15,2 1-22-15,-2 0-19 0,1 1-18 0,0 0-7 16,3 1-6-16,-1 0-20 0,1 1 1 0,3 0-3 15,0 0-21-15,1 0-10 0,0 0-23 0,2 1-2 16,2-1-10-16,0 0-11 0,2-1-8 16,2 2-2-16,1-1-7 0,-1-1 4 0,1 0 2 15,-2-2 9-15,2 1 10 0,0 0 8 16,-1-1 14-16,2-2 1 0,-4 1 3 0,-6-4 8 16,11 10 9-16,-11-10 7 0,6 6 12 0,-6-6 27 15,8 5 19-15,-8-5 19 0,1 9 16 0,-1-9 1 16,-3 10 3-16,-3-2-6 0,4-1 1 0,-5 0 12 15,3 0-21-15,-2 0-7 0,1 0-28 0,-3 0-2 16,2 0-32-16,2 1-7 0,-1-1-39 0,-2-2-39 16,7-5-38-16,-7 11-37 0,3-7-41 0,4-4-57 15,-5 6-71-15,5-6-49 0,0 0-40 16,0 0-201-16,0 0-121 0</inkml:trace>
  <inkml:trace contextRef="#ctx0" brushRef="#br0" timeOffset="21891.52">23253 237 455 0,'1'-8'425'15,"-1"8"-76"-15,0 0-88 0,0-8-29 0,0 8-39 16,0 0-22-16,0 0-42 0,0-7-26 16,0 7-23-16,0 0-22 0,4 6-3 0,-4-6-1 15,5 12-19-15,0-4 11 0,0 1-27 0,0 4 5 16,-1 0-11-16,4 1-7 0,-3 2 0 15,1-1-1-15,-2 0-14 0,4 1-14 0,-4-3-14 16,1 2-19-16,0-2-31 0,-1-3-35 0,-2 0-38 16,2-1-28-16,-4-1 30 0,0-1-78 0,0-7 33 15,0 12-251-15</inkml:trace>
  <inkml:trace contextRef="#ctx0" brushRef="#br0" timeOffset="22674.28">23295 446 363 0,'0'0'103'0,"-6"-6"85"0,6 6-83 16,-7-5 47-16,7 5-74 0,-1-8 63 0,1 8-64 15,1-7 52-15,-1 7-59 0,5-8 48 0,-1 3-68 16,0 0 45-16,4-1-59 0,-3 2 43 0,1-2-61 16,2-1 44-16,1 3-38 0,-3-2 42 0,3 0-35 15,0 1 29-15,1 1-30 0,-2-1 26 16,0 0-28-16,-2 1 3 0,3 0 2 0,-9 4 6 16,10-6 27-16,-10 6-5 0,9-4 16 0,-9 4 12 15,8-3 11-15,-8 3-11 0,0 0-14 0,5-5-13 16,-5 5-14-16,0 0-7 0,0 0-12 15,0 0-12-15,0 9 3 0,0-9-8 0,-3 8-1 16,3-8-1-16,-1 9-6 0,1-9-4 0,0 11-7 16,0-11-7-16,0 11-21 0,0-11 15 0,0 8 0 15,0-8 6-15,1 6 0 0,-1-6-1 0,0 0 3 16,4 8-2-16,-4-8 4 0,0 0 2 0,8 3-6 16,-8-3 12-16,0 0-1 0,9-2 2 15,-9 2-1-15,7-5 0 0,-7 5 1 0,7-5-3 16,-7 5 3-16,6-5-1 0,-6 5-5 0,8-6 2 15,-8 6 6-15,5-6-6 0,-5 6 0 0,9-4 4 16,-9 4-3-16,8-3 2 0,-8 3 6 0,9-2-6 16,-9 2-7-16,10-1 12 0,-10 1-3 15,0 0-2-15,15 0 3 0,-15 0-1 0,9-1 0 16,-9 1 2-16,13 1 0 0,-13-1-3 0,0 0-4 16,13 0 6-16,-13 0 1 0,0 0 0 0,0 0 1 15,15-1-1-15,-15 1 1 0,6-5-4 0,-6 5-1 16,7-3-18-16,-7 3-4 0,6-7 9 15,-6 7-3-15,4-9-5 0,-4 9 3 0,8-9-5 16,-6 3 4-16,-2 6 5 0,5-10 0 0,-5 10-14 16,4-8 17-16,-4 8 12 0,5-8-3 0,-5 8-4 15,4-6 4-15,-4 6-1 0,3-4 2 0,-3 4 1 16,0 0 4-16,5-7-10 0,-5 7 9 16,0 0 4-16,0 0-1 0,0 0 1 0,0 0-1 15,13 2 1-15,-13-2 0 0,5 5 0 16,-5-5-1-16,6 5-3 0,-6-5 5 0,10 9 4 0,-6-2-4 15,1-2-3-15,0 1 4 0,2-1-3 0,-1 1-1 16,-1 0 2-16,2-1-6 0,-2 0 1 16,1 0 6-16,2-2 3 0,-2 1-4 0,-6-4 5 15,13 6 3-15,-13-6 6 0,14 4 3 0,-14-4 3 16,13 1-2-16,-13-1-1 0,16 0 14 0,-16 0 4 16,13-1 6-16,-13 1 9 0,14-5 0 0,-5-1 2 15,-2 1-4-15,-2 0-12 0,0-2-3 16,-1 0-11-16,-1 0 0 0,-1-2-12 0,-2 0 1 15,-2 0-7-15,0-2-3 0,-3 1-4 0,0-2 12 16,-3 2-1-16,-1-1 15 0,0 1 10 0,-1 0 0 16,2 3-17-16,1 0-10 0,-1-1-21 0,0 2-21 15,3-1-21-15,5 7-31 0,-10-7-22 0,10 7-32 16,-10-3-19-16,10 3-42 0,0 0 9 0,-12 0-108 16,12 0-2-16,-4 6-305 0,4-6-115 15</inkml:trace>
  <inkml:trace contextRef="#ctx0" brushRef="#br0" timeOffset="23507.74">23866 251 239 0,'0'0'422'0,"0"0"-66"0,0 0-43 0,0 0-58 16,4 7-34-16,-4-7-38 0,0 0-38 0,0 6-26 15,0-6-25-15,0 0-21 0,0 12-17 0,0-12-12 16,0 8-10-16,0-8-10 0,0 7 1 15,0-7-4-15,3 7-7 0,-3-7-8 0,2 7-2 16,-2-7 0-16,0 0-2 0,4 6-1 0,-4-6-2 16,0 0-5-16,6 4 6 0,-6-4 4 15,0 0-10-15,0 0 0 0,11-2-2 0,-11 2-2 16,0 0 2-16,10-6-2 0,-10 6-5 0,9-5 1 16,-9 5-1-16,6-5 10 0,-6 5-6 0,9-5 9 15,-9 5-7-15,8-3 10 0,-8 3-13 0,9-4 16 16,-9 4-21-16,0 0 8 0,14 1 8 0,-14-1-6 15,9 3 11-15,-9-3-10 0,10 5 11 0,-10-5-11 16,8 6 2-16,-8-6 2 0,7 7-8 16,-7-7 6-16,7 8 6 0,-7-8-7 0,6 5 4 0,-6-5-1 15,4 5 1-15,-4-5 4 0,6 5 5 16,-6-5 3-16,0 0 9 0,4 5 17 16,-4-5 10-16,0 0 1 0,0 0-17 0,7-3-11 15,-7 3-7-15,2-7-4 0,-2 7 2 0,5-10-8 16,-1 3-8-16,-3 0-15 0,3-3-1 0,0 0-4 15,-1 1 12-15,-1 0-4 0,2-3 11 0,0 2-10 16,-3 0 13-16,5-1-14 0,-3 2 16 0,1-1-5 16,-2 0 8-16,1 2-10 0,1-1 9 0,-4 9-9 15,4-13 13-15,-2 7-12 0,-2 6 12 0,4-10-17 16,-4 10 9-16,5-10 4 0,-5 10-6 0,4-7 11 16,-4 7-5-16,1-8 12 0,-1 8-1 15,0 0 15-15,4-7 1 0,-4 7 4 16,0 0 10-16,0 0 0 0,3-7 3 0,-3 7-3 15,0 0-7-15,0 0-7 0,2-6-10 0,-2 6-3 16,0 0-11-16,0 0-4 0,0 0-12 0,0 0 21 16,0 0-9-16,8 3 8 0,-8-3-12 0,5 9 8 15,-1-4-6-15,0 3 0 0,1 1-2 0,-1-1-15 16,1 2-17-16,0 1-15 0,0 0-9 0,1 1-2 16,-1-1 8-16,-1-1 9 0,0 0 8 0,1-1 8 15,-1 0 0-15,1-1 4 0,-2-1 9 0,-1 0-3 16,1-1 3-16,-3-6 7 0,2 8 7 15,-2-8 7-15,4 9 1 0,-4-9-2 16,0 0-3-16,0 6 5 0,0-6 5 0,0 0-7 16,0 0 5-16,0 0 15 0,-9 3 1 0,9-3 11 15,0 0 7-15,0 0 5 0,-15 0 7 0,15 0-1 16,0 0 12-16,-12 1 11 0,12-1 6 0,0 0-4 16,-12 5-5-16,12-5-12 0,-8 3-13 0,8-3-11 15,-6 7-3-15,6-7-8 0,-7 10 1 0,7-10-5 16,-2 8-2-16,2-8-3 0,1 9-1 0,-1-9-11 15,8 5-27-15,-8-5-55 0,11 3-44 0,-11-3-26 16,23-3-76-16,-8-2-38 0,-2 0-152 16,4 0-284-16,-2-2-206 0</inkml:trace>
  <inkml:trace contextRef="#ctx0" brushRef="#br0" timeOffset="24706.99">21383 1666 355 0,'0'0'603'0,"0"0"-112"0,0 0-67 15,0 0-22-15,0 0-48 0,0 0-19 0,0 0-24 16,0 0-37-16,0 0-49 0,0 0-42 0,-9-2-40 15,9 2-48-15,0 0-3 0,0 0-15 16,17 1-15-16,-17-1-8 0,24-1-12 0,-5 0-6 16,8-3-8-16,1 0-5 0,5 1-4 0,3-3-12 15,-1 0 8-15,2 0-1 0,-4-1-8 0,4 1-1 16,-5 0-14-16,-4 0-14 0,-5 1-33 0,3 0-27 16,-5 1-30-16,2-2-10 0,-7 3-29 0,-1-1 0 15,-3 2-11-15,-2-3-20 0,-10 5-30 16,14-5-20-16,-14 5-29 0,5-7-1 0,-5 7 6 15,0 0 38-15,-8-10-21 0,8 10 52 0,-14-6 9 16,5 3 52-16,-1-1 4 0,0 0 26 16,1 0-19-16,0-1 22 0,-1 3-31 0,2-4 18 0,-1 2-7 15,1 0 57-15,0-1 18 0,8 5 63 16,-12-5 14-16,7 1 34 0,5 4-15 0,-10-6 32 16,10 6-10-16,-7-8 49 0,7 8-6 0,-5-5 49 15,5 5-5-15,0 0 4 0,0-8 3 0,0 8-17 16,0 0-10-16,0 0-1 0,3-7 0 0,-3 7-10 15,0 0-7-15,10 0-6 0,-10 0-12 16,10 3-7-16,-10-3 1 0,13 9-4 0,-8-4-8 16,5-1-12-16,-2 4-13 0,0-2-11 0,1 5-12 15,1-1-7-15,-4 0-6 0,3 2-7 0,-1 0-6 16,-3 0-6-16,0 1-2 0,-2 0-8 0,-1 1-17 16,-2-1-23-16,0 1-28 0,3-2-25 15,-3 0-31-15,-3 2-35 0,6-6-66 0,-3 3-53 16,0-2-73-16,1-3-55 0,-1 2-219 0,3-1-133 15</inkml:trace>
  <inkml:trace contextRef="#ctx0" brushRef="#br0" timeOffset="25025.41">22325 1582 397 0,'0'0'398'0,"0"0"-72"16,0 0-66-16,0 0-50 0,-4-7-34 0,4 7-21 16,0 0-30-16,0 0-24 0,0 0-21 0,4-4-20 15,-4 4-20-15,0 0 2 0,8-5-8 0,-8 5-13 16,6-3-8-16,-6 3 0 0,14-2-5 0,-14 2-1 16,14-1-3-16,-14 1-4 0,14 0-2 15,-14 0-4-15,16 1 1 0,-16-1-10 0,15 3-2 16,-15-3-1-16,10 4 3 0,-10-4 3 0,12 4-1 15,-12-4 4-15,7 6-1 0,-7-6-18 0,7 4-25 16,-7-4-28-16,0 0 11 0,5 6-62 0,-5-6 7 16,0 0-46-16,0 0-8 0,0 0-39 15,0 0 16-15,0 0 16 0,0 0 60 0,0 0-12 16,0 0 25-16,0 0-52 0</inkml:trace>
  <inkml:trace contextRef="#ctx0" brushRef="#br0" timeOffset="26423.37">22450 1578 434 0,'0'0'75'0,"0"-6"59"0,0 6-9 15,-4-6 55-15,4 6-21 0,-5-6 22 0,5 6-7 16,-7-6 18-16,7 6 13 0,-8-6-17 15,8 6-11-15,-10-2-50 0,10 2 4 0,-14-2 1 16,14 2-15-16,-14 2-9 0,14-2-11 0,-17 3-7 16,12 1-12-16,-3 1-13 0,2 0-11 0,-2 1-13 15,2 0-6-15,1 2-7 0,1 1-4 0,-1-1-5 16,2 1-4-16,2-1-3 0,-2 1-12 16,6-1-9-16,-3-1-18 0,1 1-6 0,4-1-16 15,-1 0-6-15,1-2-8 0,2-1-5 0,-7-4-3 16,14 4 3-16,-14-4-7 0,14-1 0 0,-14 1 7 15,16-5 8-15,-8 1 5 0,0 1 2 0,-1-4 14 16,2 3 5-16,-2-2 6 0,-2 0 9 0,0 0 5 16,1-1 4-16,-2 1 13 0,0 2 7 15,0-1 12-15,-4 5-5 0,5-8 2 0,-5 8-4 16,5-7-6-16,-5 7 4 0,6-5-10 0,-6 5 3 16,7-4 3-16,-7 4 3 0,0 0 1 15,13 4-8-15,-8-1 1 0,2 2 7 0,4 4 10 0,-1 0 4 16,1 2 3-16,1 3-4 0,-2 2 5 0,5 2 7 15,-2 3 8-15,1 2 0 0,0-1-2 16,0 2-4-16,-2-1-6 0,-2 2-3 0,0-4 6 16,-1 3 6-16,-1-5-1 0,-3 1-26 0,3-3 28 15,-6 1-12-15,2-4 25 0,-3 0-23 0,-1-1 13 16,0-1-21-16,-1-1 14 0,-3-1-22 0,3-2 10 16,-4-2-24-16,-3 0 1 0,3-1-41 15,5-5 16-15,-14 2-25 0,14-2 12 0,-18-3-18 16,9-4-4-16,-1 1 0 0,1-2 7 0,1-2 10 15,2 0 5-15,1 1 1 0,-3-1 3 0,7-3 8 16,0-1-2-16,-1 3 3 0,4-2-5 0,-1-3-2 16,3-1-7-16,2 1-7 0,-1-1-11 15,2-1-5-15,2 2-6 0,-2-3-9 0,5 1-6 16,-2 0-6-16,1 0 2 0,0 1 7 0,0 0 10 16,2 1 25-16,-3-1-10 0,3 2 13 0,-3 1 2 15,2 0 6-15,-2 2 6 0,0 1 6 0,-1-1 4 16,0 1 4-16,1 0-1 0,-2 1 12 15,0 0-4-15,-1 2 2 0,-2-1 12 0,3 1 8 16,-3 1 9-16,0 0 11 0,-1 0 14 0,0 0 6 16,1 0 12-16,-4 0 2 0,3 1 3 0,-4 6 3 15,3-11 9-15,-3 11-6 0,2-8 0 0,-2 8 2 16,0-9-1-16,0 9-13 0,0 0-11 16,0-10-11-16,0 10-25 0,0 0 1 0,0 0-2 15,0 0-5-15,-4-4-5 0,4 4-2 0,0 0-3 16,-6 6-3-16,6-6 2 0,-3 10-19 0,1-5 19 15,2 3-3-15,-1-2 1 0,1 4 3 0,0-3-4 16,0 3-10-16,1-3 6 0,-1 3-24 0,4-3 1 16,-3 0 17-16,0-2-5 0,3 2-11 15,-3 0-8-15,3-4-11 0,-4-3 1 0,7 9 1 16,-7-9 3-16,6 5-4 0,-6-5-4 0,0 0-6 16,17 0 0-16,-17 0 5 0,9-5 15 0,-9 5 2 15,11-9 7-15,-6 6 0 0,2-3-28 0,-2 0 40 16,0 0-26-16,0 0 39 0,1-1-1 0,-1 3 0 15,-5 4 6-15,8-8 5 0,-8 8-23 16,9-7 20-16,-9 7 30 0,9-6 1 0,-9 6 8 16,10-4 4-16,-10 4-7 0,0 0-1 0,18 3-9 15,-18-3-9-15,14 4-2 0,-6 0-3 0,-2-1-8 16,3 0-1-16,-1 1-2 0,-8-4-6 0,13 7-2 16,-13-7 2-16,12 6-5 0,-12-6-9 15,11 3-5-15,-11-3-6 0,9 4-7 0,-9-4-2 16,0 0-16-16,11 2-3 0,-11-2 3 0,5-5 3 15,-5 5 14-15,7-6 1 0,-7 6 6 0,5-8 2 16,-3 1 5-16,-2 7-6 0,8-10 0 16,-8 10 6-16,6-10 2 0,-2 4-1 0,0 1 6 15,0 1-3-15,0-1 4 0,-4 5 0 0,10-9 9 16,-10 9-11-16,6-8 4 0,1 4-2 0,-7 4 2 16,9-5 0-16,-9 5 4 0,11-7-3 0,-11 7 2 15,8-6-4-15,-8 6 5 0,10-2-2 0,-10 2 3 16,9-5-4-16,-9 5 2 0,6-4 7 0,-6 4 2 15,7-2-3-15,-7 2-1 0,0 0 3 0,6-5 17 16,-6 5 16-16,0 0 11 0,0 0-12 0,5-6-1 16,-5 6-5-16,0 0 15 0,0 0 8 0,4-5 11 15,-4 5-6-15,0 0-6 0,1-7-10 0,-1 7-10 16,0 0-4-16,0 0-7 16,0 0-4-16,4-4-7 0,-4 4-5 0,0 0-4 15,0 0-2-15,0 0 0 0,4-6-2 0,-4 6-1 16,0 0 2-16,8-2-3 0,-8 2-8 0,6-5 8 15,-6 5-2-15,10-1 9 0,-10 1-5 0,14-1-2 16,-14 1-28-16,16 2 32 0,-7 1-4 0,0-1-1 16,1 3 2-16,-1-1-2 0,0 2 4 0,0-1 1 15,1 2-1-15,-4 1 1 0,3 0-1 0,0-2 3 16,-4 3 3-16,2-1 11 0,-5 0 18 0,3 0 19 16,-1-2 17-16,-1 1 6 0,-3-7-9 0,6 11 17 15,-6-11-20-15,1 8-1 0,-1-8-23 16,0 0-8-16,-1 7-28 0,1-7 9 0,0 0-13 0,0 0 1 15,0 0-37-15,-9-5-3 0,9 5-47 16,-1-12-9-16,0 4-18 0,1 0-17 0,1-2-21 16,0 1-25-16,-1-2-16 0,5 0-3 15,-1 1-45-15,0 0 8 0,1 0-25 0,0 1 20 16,2-3 0-16,1 3 32 0,0 0-34 0,-3 2-108 16,3 0 200-16</inkml:trace>
  <inkml:trace contextRef="#ctx0" brushRef="#br0" timeOffset="27224.65">23533 1311 290 0,'0'0'81'16,"9"-6"36"-16,-9 6 22 0,0 0 0 0,10-3 61 15,-10 3 12-15,0 0 48 0,0 0-8 0,0 0 11 16,4 5-13-16,-4-5-20 0,-2 7-28 0,2-7-34 16,-2 10-29-16,-1-3-28 0,3-7-22 15,0 11-15-15,-1-2-18 0,-3-5-12 0,4-4-10 16,-1 14-11-16,1-14-13 0,0 11-28 16,0-11-30-16,1 9-19 0,-1-9-13 0,3 9-21 15,-3-9-11-15,0 0-18 0,6 5-19 0,-6-5-16 16,0 0-13-16,9-3 19 0,-9 3-21 0,7-7 40 15,-7 7-13-15,5-9 64 0,0 5 5 0,-5 4 46 16,5-9 13-16,-5 9 71 0,5-6 8 0,-5 6 57 16,4-5-26-16,-4 5 8 0,0 0-9 0,5-8-11 15,-5 8-21-15,0 0 0 0,5-4-18 0,-5 4-8 16,0 0 1-16,9-3-13 0,-9 3-6 16,0 0-3-16,13-3-14 0,-13 3-11 0,11-4-36 15,-11 4 17-15,13-5-62 0,-8 0 9 0,4 0-36 16,0-1 19-16,-3-2-20 0,2 2 38 0,-3-3 0 15,2 1 39-15,0-3 13 0,-2 3 27 16,-1-2 31-16,0-2 36 0,0 1-6 0,0-1 56 16,-2-1-37-16,1 4 33 0,-2-4-14 0,0 0 46 15,-1 1-21-15,3 2 47 0,-3 1-1 0,0-1 0 16,0 1-6-16,0 2-4 0,0 7-22 0,0-13-17 16,0 13-35-16,1-10-4 0,-1 10-23 0,0-7-11 15,0 7-9-15,0-7 3 0,0 7-6 0,0 0 1 16,0 0-4-16,9 7-8 0,-4-3-7 15,-1 5 5-15,4-1-8 0,-3 2 3 0,0 1 0 16,0 3 1-16,0-1-7 0,-1 0 0 0,2 0-9 16,-2 0-3-16,-1 0-8 0,-1-4-2 15,1 0-6-15,-2 2 14 0,2-3 3 0,-1-1 9 16,-2-7 3-16,2 11 5 0,-2-11-10 0,0 6-7 16,0-6-12-16,0 0 1 0,0 0 17 0,0 0 10 15,0 0-8-15,0 0 0 0,-7-4-8 0,7 4 4 16,0-8-12-16,0 8 10 0,4-12-5 0,-4 12 0 15,5-11 2-15,0 6 1 0,0 1 1 0,-1-2 7 16,1 1-6-16,-1 0 7 0,-4 5-2 0,9-5-1 16,-9 5 0-16,13-4 0 0,-13 4-7 15,10-4 12-15,-10 4-2 0,0 0 2 0,15-1-6 16,-15 1-8-16,0 0 8 0,12 0 4 0,-12 0-18 16,0 0-7-16,10 2-16 0,-10-2 1 15,0 0-28-15,9 3 14 0,-9-3-15 0,0 0 24 16,0 0-16-16,0 0 31 0,10 1-16 0,-10-1 28 15,0 0-25-15,0 0 39 0,0 0-16 0,0 0 24 16,11-1-15-16,-11 1 28 0,0 0-15 0,0 0 27 16,7-3-20-16,-7 3 17 0,0 0-14 0,12-5 21 15,-12 5-21-15,6-2 15 0,-6 2-21 16,8-5 16-16,-8 5-20 0,10-5 19 0,-10 5-22 16,10-3 15-16,-10 3-16 0,13-4 20 0,-13 4-21 15,18-4 15-15,-9 0-16 0,2 1 12 0,0 3-20 16,0-3 6-16,3 1-58 0,-1 2-12 15,2 0-105-15,-1 0-50 0,2 0-63 0,-2 0-255 16,2 3-63-16</inkml:trace>
  <inkml:trace contextRef="#ctx0" brushRef="#br0" timeOffset="29555.73">18950 2493 15 0,'0'0'178'0,"0"0"-42"0,0 0 13 0,-8 3-36 15,8-3 18-15,0 0-31 0,0 0-4 0,-9 3-2 16,9-3 6-16,0 0 18 0,0 0-16 0,-10 3 4 16,10-3-5-16,0 0 1 0,0 0-4 0,0 0-10 15,-5 3-1-15,5-3-5 0,0 0-14 0,0 0 6 16,0 0-7-16,0 0-6 0,-5 5-12 0,5-5-4 15,0 0-9-15,0 0-5 0,0 0-10 16,0 0 0-16,0 0-4 0,0 0-3 0,0 0-3 16,0 0-1-16,0 0-6 0,0 0 6 15,4-7-5-15,-4 7-2 0,6-4 0 0,3-3 0 16,-3 1-2-16,2-3-2 0,3 1-4 0,-3-3-25 16,4 0 27-16,-3 1-27 0,2-1 30 0,-1 1-43 15,-2-1 31-15,2 3 5 0,-1-2-5 0,0 3-25 16,-1 0 39-16,-3 2-14 0,0-3 17 0,0 4-19 15,-1-1 30-15,-4 5-31 0,8-8 35 0,-8 8-31 16,6-6 33-16,-6 6-32 0,5-4 31 16,-5 4-32-16,0 0 31 0,5-6-39 0,-5 6 21 15,0 0-67-15,4-5-12 0,-4 5-68 0,0 0-6 16,0 0-19-16,0 0-19 0,0 0-9 16,0 0-2-16,0 0-3 0,0 0-106 0,0 0 231 15</inkml:trace>
  <inkml:trace contextRef="#ctx0" brushRef="#br0" timeOffset="29789.37">19101 2335 32 0,'0'0'109'0,"0"0"5"16,0 0 10-16,0 0-5 0,0 0 9 0,0 0-1 16,0 0 1-16,0 0 1 0,0 0 4 15,0 0-21-15,0 0-16 0,0 0-10 16,0 0-16-16,-3 7-12 0,3-7 2 0,0 6 11 15,0-6 5-15,4 15 6 0,0-5-31 0,1 4-8 16,-1 1-13-16,1 0-5 0,0 1-6 0,1 3-11 16,2 0-14-16,1 1-18 0,-3-1-13 0,3 1-38 15,0-1-37-15,-1-2-36 0,-2-2-30 0,2 1-35 16,-3-2-181-16,1-2 152 0</inkml:trace>
  <inkml:trace contextRef="#ctx0" brushRef="#br0" timeOffset="71160.67">2930 5424 115 0,'-10'1'226'0,"-3"0"-50"15,4 0 2-15,9-1-10 0,-15 2 23 0,15-2-28 16,-17 1 24-16,17-1-36 0,-13 0 16 0,13 0-38 16,-11 3 22-16,11-3-37 0,0 0 15 0,-13 0-32 15,13 0 8-15,0 0-25 0,-10 2 12 0,10-2-26 16,0 0 9-16,0 0-28 0,-13 1 10 15,13-1-23-15,0 0 7 0,0 0-19 0,0 0 7 16,0 0-17-16,0 0 8 0,-9-1-21 0,9 1 10 16,0 0-22-16,0 0 14 0,0 0-10 0,5-8 23 15,4 4-22-15,5-3 16 0,8-3-14 0,6-1 1 16,14-4 18-16,2-2-19 0,12-4 20 0,4 3-18 16,3-2 17-16,3 3-22 0,3 0 16 0,1 2-16 15,3 1 14-15,-2 3-11 0,0 2 13 0,2 2-6 16,-4 2 11-16,-6 1-15 0,-2 1 13 0,3 2-17 15,0 0 15-15,2 1-15 0,11 0 17 0,-3 1-16 16,4 0 15-16,-4 2-13 0,0 1 14 16,-10-3-15-16,-1 2 1 0,-2-1 2 0,3 2 4 15,-4-2-2-15,0 3 2 0,0-2-1 0,0-2 3 16,-2 1-3-16,-3 1-1 0,-3-2 0 0,-1 1 0 16,-10 0 1-16,0-1 4 0,-3-1 0 15,1 3 0-15,-10-3-8 0,2 1 1 0,-6-1 4 16,2 0-3-16,-4 2 2 0,-1-2 2 0,-3 0-3 15,-1-2 2-15,-3 2 2 0,1 0 0 0,-1-1-3 16,-15 1-2-16,23 0 0 0,-13-3 0 0,-10 3-1 16,17 0 2-16,-17 0-17 0,15 0-37 0,-15 0-59 15,13 0-76-15,-13 0-88 0,10 0-106 0,-10 0-266 16,0 0-159-16</inkml:trace>
  <inkml:trace contextRef="#ctx0" brushRef="#br0" timeOffset="110015.66">2958 3514 389 0,'0'0'324'0,"0"0"-10"0,-1-10-47 0,1 10-11 15,0 0-31-15,-4-7-14 0,4 7-31 0,0 0-15 16,-1-6-34-16,1 6-14 0,0 0-17 0,0 0-5 16,-3-8-19-16,3 8-7 0,0 0-14 0,0 0-7 15,0 0-13-15,0 0-7 0,0 0-15 0,0 0-12 16,0 0-3-16,0 0-2 0,0 0 4 0,0 0 6 16,0 16-3-16,3 0-1 0,-2 2-4 0,4 6 4 15,-2 2 8-15,1 8-3 0,-2 2-2 0,2 0-2 16,1 0 1-16,-4 1 0 0,3-1 1 0,-1 1-2 15,-2-3-2-15,3-2 4 0,-3-4-11 0,-1-3-17 16,3-5-21-16,-2-1-27 0,-1-2-31 0,3-3-27 16,-2-1-41-16,0-3-15 0,-1-1-110 15,0-2-95-15,0-7-152 0,0 0-51 16</inkml:trace>
  <inkml:trace contextRef="#ctx0" brushRef="#br0" timeOffset="110634.36">2870 3562 324 0,'-1'-6'353'0,"-2"1"-84"0,1-3 18 16,-1 3-75-16,2-2-14 0,-2 1-53 0,3-2-9 15,0 0-42-15,0-2-2 0,3 1-41 16,-2-4 8-16,4 1-29 0,2-2 12 0,-1 2-28 15,7-5 14-15,-3 2-22 0,4-1 14 0,-1 1-19 16,2 3 14-16,-1-1-21 0,3 2 19 0,-6 3-19 16,5 1 17-16,-2 1-22 0,-3 3 19 0,3 2-15 15,-1 2 18-15,2 3-22 0,-2 3 29 0,1 2-20 16,-1 3 17-16,-3 1-20 0,2 2 14 16,-2 4-16-16,-5-2 19 0,3 1-19 0,-2-1 7 15,-5-1 11-15,2 1 9 0,-3 0 2 0,-4 2 9 16,-1-2 4-16,0 3 8 0,-3-2 6 15,-1-2 9-15,-2 2 3 0,-1-1 8 0,1-2 14 16,-2-1 4-16,0 1 3 0,2-6 5 0,-1 1 3 16,3-1-13-16,-1 2 13 0,1-6-16 0,3 1 13 15,-1 1-15-15,-3-4-4 0,5 2-19 0,5-5 1 16,-10 6-19-16,3-1 1 0,7-5-14 0,-10 2 2 16,10-2-4-16,0 0-1 0,-9 4-11 0,9-4 5 15,0 0-12-15,-6 3 4 0,6-3-12 0,0 0 6 16,-8 3-15-16,8-3 5 0,0 0-11 0,0 0 11 15,-5 7-10-15,5-7 11 0,5 4-7 0,0 0 12 16,3 1-11-16,0 1 15 0,3 2-14 16,-1 4 13-16,3 3-8 0,5-1 7 0,1 6-4 15,-1 3 5-15,1-3-10 0,4 6 14 0,-1 2-9 16,0-3 8-16,-3-3-6 0,-4 0 8 0,4 0-12 16,-2-3 12-16,-3-2-11 0,0-3 9 0,-1 0-6 15,-3 3 7-15,2-8-10 0,-2 2 8 0,-4-3-12 16,2 1-1-16,-3-3-24 0,0 2 1 0,4-2-16 15,-5-1-24-15,1 0-33 0,-1 1-31 0,-4-6-37 16,6 6-47-16,-6-6-76 0,8 4-80 0,-8-4-80 16,0 0-195-16,0 0-159 0</inkml:trace>
  <inkml:trace contextRef="#ctx0" brushRef="#br0" timeOffset="111298.65">3569 3585 419 0,'-1'-8'383'0,"1"2"-72"0,-3-3-17 0,3 2-40 0,-4 0-4 16,3 1-16-16,-4 0-17 0,4-1-20 15,1 7-31-15,-8-9-33 0,4 5-25 0,2-2-28 16,2 6-16-16,-12-6-15 0,12 6-5 0,-15-1-19 16,15 1-4-16,-22 6-5 0,13 1-2 0,-1 2-2 15,-3 3-3-15,4 4-4 0,-1-1 0 0,1 4-1 16,3 3 7-16,-1 0-23 0,6 1 21 0,0 3-18 15,1-1 15-15,2-2-7 0,2 0 2 0,4-2-1 16,2-1 0-16,0-1-1 0,3-3-1 0,5-3 0 16,0-1 1-16,0-4-1 0,2-2-8 0,-2-3-5 15,1 0 20-15,3-6-1 0,-3 0-12 0,3-2 18 16,-2-2-21-16,1-4 22 0,-2 2-20 0,-1-7 20 16,-3 3-1-16,-1-3 2 0,-1 2 0 15,-3-1 1-15,-1-3-3 0,-1 1 0 0,-7 0-3 16,3 0 6-16,-4 0-4 0,-4-2 7 15,0 3 2-15,-2-3-2 0,-3 3-6 0,-4-1-6 16,-1 3 3-16,1 0-3 0,-1 0-2 0,-5 3-3 16,4 1-8-16,1 2-11 0,-3 0-20 0,4 2-41 15,-1 1-13-15,3-1-25 0,-1 3-58 0,2 1-41 16,0 1-63-16,10 1-24 0,-17 3-48 16,17-3-200-16,-14 8-67 0</inkml:trace>
  <inkml:trace contextRef="#ctx0" brushRef="#br0" timeOffset="112231.75">4001 3436 241 0,'0'-8'372'0,"0"2"-17"0,1-2-39 0,-1 1-4 16,0 7-24-16,0-12-10 0,0 12-34 0,3-11-36 15,-3 11-32-15,0-10-25 0,0 10-29 0,0-7-24 16,0 7-20-16,-3-6-19 0,3 6-14 0,0 0-17 15,0 0-12-15,0 0-6 0,0 0 5 0,0 0-2 16,4 7-3-16,-4 1 1 0,4 3-3 16,-1 5-1-16,-1 0 2 0,3 1-4 0,0 6 1 15,-1-5-3-15,4 4 2 0,-3-2-14 16,4 0 12-16,-3-2-16 0,3 1 14 0,0-3-16 16,0-3 18-16,0 1-17 0,0-2 18 0,1-3-13 15,-1 1 15-15,3-2-17 0,-2 0 17 0,0-5-14 16,-1 0 14-16,5-1-15 0,-5 1 18 0,4-3-18 15,-13 0 18-15,20-3 1 0,-8 0 3 0,-1 0-5 16,-2 0 0-16,0-5 6 0,0 1-12 0,0-2 0 16,-1 0-3-16,-2-3 2 0,2 3-4 0,-3-5 2 15,-4 2-6-15,3 0-3 0,-4-1 2 0,0 1-2 16,0 0 3-16,-1 0-2 0,-2-1 2 16,2 1 2-16,-3 0-1 0,-1 2 2 0,1-2-3 15,3 1-5-15,-3 2-8 0,0 0-3 0,3 1-9 16,-3 2-16-16,3-2-35 0,-2 2-22 0,3 6-43 15,-5-10-44-15,5 10-76 0,-1-10-22 0,1 10-46 16,0-6-4-16,0 6-136 0,1-8 38 0</inkml:trace>
  <inkml:trace contextRef="#ctx0" brushRef="#br0" timeOffset="112764.75">4645 3278 255 0,'0'0'341'0,"3"-9"-44"0,-3 9 23 16,-3-10-59-16,3 10-47 0,-1-7-67 0,1 7-4 15,-8-3-31-15,8 3-9 0,-14 2-37 0,5-1-2 16,-2 6 4-16,-1-1-13 0,3 5 16 0,-5 4-13 16,3 2 2-16,-1 2-6 0,1 5-1 15,-1 1-17-15,2 4-4 0,5-1-6 0,-3 1-4 16,3 0 0-16,4-3-2 0,-2-1-24 0,3-4 21 16,0-1-22-16,3 0 17 0,1-3-17 0,-2 0 17 15,2-3-17-15,1 2 21 0,4-6-17 0,-1 1 17 16,-2-5-17-16,3 2 10 0,1-4-21 0,-10-4 16 15,21 0-28-15,-10 0 7 0,-2-3-3 16,4-4-7-16,1 0-8 0,-5-2 3 0,4 0 5 16,-3-2 4-16,-1 2 4 0,1-2 10 0,-1 3-1 15,-4-2 1-15,3 3 9 0,-3 0-5 16,1-2 4-16,1 4 5 0,-5-2-5 0,2 1-1 16,-4 6-3-16,8-7-3 0,-8 7 5 0,9-6-1 15,-9 6 12-15,0 0 9 0,11 3-2 0,-11-3-1 16,12 5-2-16,-6 0-2 0,2 1 2 0,-2 1-6 15,1 1-6-15,-1 1-11 0,4-1 18 0,-1 1-25 16,0 0 20-16,1 0-51 0,-1-1-23 0,-1-2-96 16,2 1-65-16,-1-2-85 0,-1 0-281 0,-2-1-111 15</inkml:trace>
  <inkml:trace contextRef="#ctx0" brushRef="#br0" timeOffset="112964.65">4930 3441 124 0,'0'0'565'0,"-1"-11"-134"16,1 11-83-16,-3-8-66 0,3 8-48 0,-1-6-42 15,1 6-36-15,0 0-44 0,0 0 6 16,0 0 3-16,0 0-17 0,1 9-22 0,3-3-12 16,-1 5-13-16,-2-1-11 0,3 3-8 0,0 1-16 15,1 0-50-15,-3 2-15 0,2-1-53 0,1-1-12 16,-1 1-68-16,0-5-43 0,0 1-52 0,-3-2-54 15,4 0-249-15,-2-2-87 0</inkml:trace>
  <inkml:trace contextRef="#ctx0" brushRef="#br0" timeOffset="113131.64">4965 3414 230 0,'-3'-14'456'0,"2"0"-45"15,1 2-21-15,-3 1-18 0,3-1-35 0,0 1-39 16,0-1-53-16,0 2-44 0,3-1-45 0,-2 0-42 15,-1 0-14-15,4 0-37 0,0 2-2 0,2 0-17 16,-1 0-20-16,-1 3-41 0,5-2-59 0,-4 2-74 16,5 1-84-16,-1 2-84 0,-9 3-36 0,18 2-393 15,-18-2-258-15</inkml:trace>
  <inkml:trace contextRef="#ctx0" brushRef="#br0" timeOffset="113500.34">5071 3447 157 0,'0'0'272'0,"0"6"-13"0,0-6-34 16,2 7 29-16,-2-7-61 0,9 2-31 0,-9-2-33 15,12 1-24-15,-12-1-22 0,15 0-14 0,-15 0-17 16,17-1-12-16,-17 1-9 0,16 0-5 0,-16 0-26 16,18 0-27-16,-18 0-3 0,14 1-54 0,-14-1 10 15,12 2-18-15,-12-2 25 0,10 6-8 0,-10-6 33 16,4 12-12-16,-4-12 31 0,-3 14-9 0,-1-6 45 15,-2 3 1-15,2 0 39 0,-5 1 26 16,0 3 13-16,2-4 33 0,-2 1-8 0,-3 3 32 16,2-2-17-16,4-1 20 0,-2 0-29 0,0-1 3 15,3-1-23-15,-1 0-4 0,1-2-29 0,1-1 12 16,1 3-26-16,-2-6 17 0,5-4-19 0,0 14 14 16,0-14-14-16,0 7 6 0,0-7-14 0,8 9 17 15,-8-9-21-15,10 4 5 0,-10-4-23 0,19 0 9 16,-7 0-20-16,-1-6 8 0,6 3-18 0,-2-1 9 15,3-1-19-15,4-2-3 0,-2 0-51 16,1 0-35-16,-1-5-71 0,3 5-86 16,-1-5-95-16,1-1-53 0,0 1-334 0,0-4-241 15</inkml:trace>
  <inkml:trace contextRef="#ctx0" brushRef="#br0" timeOffset="124777.33">2161 3946 253 0,'-9'-2'277'0,"9"2"-60"16,0 0 7-16,0 0-34 0,0 0 12 0,0 0-43 15,0 0 5-15,-13-1-32 0,13 1 4 0,0 0-35 16,0 0 6-16,0 0-19 0,0 0 10 0,0 0-24 15,0 0 7-15,0 0-13 0,0 0 2 0,0 0-18 16,0 0 0-16,0 0-18 0,-4-5 1 0,4 5-10 16,0 0-1-16,0 0-8 0,10-8 3 0,-2 4-8 15,4-1-2-15,0-1 3 0,5 0-5 0,1-3 1 16,1 1-21-16,0 0 19 0,3 0-5 0,-3-2 3 16,3 3 0-16,-2-2-1 0,-2 2 8 15,1-1-9-15,-1 1 1 0,-4 1-3 0,4 1-3 16,-4-2 1-16,-1 1-1 0,1 2-5 0,-5 1-13 15,1-3-7-15,-1 2-10 0,0 0-15 0,-1 1-18 16,-8 3-12-16,11-6-22 0,-11 6-13 0,12-5-66 16,-12 5-18-16,6-7-38 0,-6 7 21 0,3-8-7 15,-3 8 18-15,0-6-158 0,0 6 179 0</inkml:trace>
  <inkml:trace contextRef="#ctx0" brushRef="#br0" timeOffset="125061">2462 3672 27 0,'-5'-4'192'0,"5"4"-21"0,0 0 8 0,-5-6-24 16,5 6 9-16,0 0-39 0,-5-5 17 0,5 5-38 15,0 0 9-15,0 0-41 0,-4-4 11 0,4 4-33 16,0 0 19-16,0 0-44 0,0 0 20 0,0 0-35 16,-2-7 20-16,2 7-34 0,0 0 27 0,0 0-29 15,0 0 27-15,6-6-25 0,-6 6 20 0,0 0-32 16,14-1 32-16,-14 1-33 0,13 1 23 0,-13-1-22 15,15 2 25-15,-6 4-28 0,0-4 28 0,4 2-25 16,-3 0 23-16,-1 3-31 0,1-4 25 16,2 3-26-16,-3 0 24 0,1 0-26 0,-1 1 24 0,-3-1-35 15,3 3 19-15,-1-2-19 0,-3 1 3 0,0 2-5 16,-2 1 17-16,-2-1-28 0,-1 2 16 16,0 1-28-16,-1 0 11 0,-3 0-37 0,0 2-5 15,0 0-58-15,-2-1-146 0,-2 0 240 0</inkml:trace>
  <inkml:trace contextRef="#ctx0" brushRef="#br0" timeOffset="136940.76">9159 2869 235 0,'-1'-9'178'0,"1"9"-38"0,-3-8-20 0,3 8-1 16,-1-10-2-16,1 10-3 0,-4-8-5 0,4 8 1 15,-1-10-13-15,1 10 2 0,-3-6 0 0,3 6-13 16,-2-6 3-16,2 6-9 0,0 0-14 0,-7-8-12 16,7 8-7-16,0 0-45 15,-12-1 24-15,12 1 1 0,-13 4 6 0,4 1-39 16,-1 3 54-16,-2-4-49 0,2 5 39 0,-3-1-35 15,3 2 36-15,-3-2-41 0,4 2 24 0,0 1-25 16,3-2 33-16,-2 3-39 0,3-1 29 0,1-2-23 16,2 2 26-16,2-2-43 0,1 2 32 0,4-1-37 15,0-1 35-15,5 0-35 0,3-1 23 0,1 1-35 16,4-2 32-16,4-1-24 0,-3 0 21 0,4 0-24 16,1-2 38-16,-1 0-32 0,-1 1 30 15,1-1-27-15,-4 1 31 0,-1-2-28 0,1 1 33 0,-1 0-30 16,-4 1 30-16,3-1-21 0,-7 1 38 15,-1-1-22-15,4 2 51 0,-7-1-29 0,-1 2 38 16,2 2-20-16,-6 0 27 0,-1 1-27 16,-1 1 29-16,-3 1-19 0,-4 1 20 0,2 0-17 15,-7 1-2-15,3 2 2 0,-4 1 1 0,1-4-29 16,0 1 14-16,-1-2-30 0,5-3-1 0,-5 1-45 16,5-2-12-16,0 1-80 0,3-4-33 0,-3-1-99 15,9-4-65-15,-12 5-330 0,12-5-157 0</inkml:trace>
  <inkml:trace contextRef="#ctx0" brushRef="#br0" timeOffset="137340.96">9412 2777 648 0,'0'0'458'0,"0"0"-108"16,-9-5-82-16,9 5-64 0,0 0-40 0,-5-6-32 16,5 6-27-16,0 0-21 0,3-9-11 0,-3 9-14 15,5-10-15-15,0 7-8 0,0-4-8 0,1 0-10 16,2 3-5-16,2 0-2 0,-1 0-4 0,0 2-3 16,0-1 0-16,-9 3 0 0,19 0 2 15,-10 3 2-15,4 1 2 0,-5 1 1 0,1 2 11 16,-3 1 18-16,0 3 4 0,2 1-10 0,-3 3 35 15,-1-1-13-15,-1 1 26 0,-2 2-13 0,0 1 13 16,-1 0-2-16,0 2 15 0,0-2-19 0,-1 0 6 16,1 0-26-16,1-2-2 0,-1 3-24 0,0-5 10 15,0-1-21-15,5 0 7 0,-1 2-16 16,-3-5 10-16,6 1-10 0,-1 0 8 0,2-5-24 16,3-1 7-16,-2-3-41 0,4-2-28 0,2-2-68 15,3-3-19-15,3-5-48 0,-1-1-13 0,4-3 8 16,-2 0-53-16,1-1-24 0,-4-2-72 0,2-1-249 15,-3-1-116-15</inkml:trace>
  <inkml:trace contextRef="#ctx0" brushRef="#br0" timeOffset="137773.76">9917 2514 65 0,'1'-11'302'0,"-1"11"-71"0,4-9 3 0,-4 9 9 15,3-8 9-15,-3 8-18 0,1-6-8 16,-1 6-15-16,0 0-20 0,-1-11-25 0,1 11-29 16,0 0-32-16,-7-6-23 0,7 6-17 0,-10-1-7 15,10 1-25-15,-18 3 20 0,9 1 17 0,0 1 17 16,-5 1 11-16,4 0 3 0,-3 2-17 0,4 1-12 15,0 1-14-15,-1 0-12 0,4 2-10 0,-1-1-6 16,5 1-2-16,-1 1-8 0,3-1-4 16,4 1-5-16,0 2-1 0,2-4-15 0,4 1 7 15,1-1-24-15,0-1 11 0,3-1-22 0,0-1 9 16,3 1-18-16,-3-3 17 0,4-1-15 0,-3 2 27 16,2-1-17-16,-2-2 25 0,-1 0-17 15,0 0 19-15,-1 0-14 0,-3 0 17 0,-1-3-17 16,1 3 21-16,-1 0 1 0,-9-4 33 0,12 5-4 15,-12-5 17-15,6 8-19 0,-3 0 7 0,-6 0-11 16,-2 0 0-16,-1 1-25 0,-3 1 10 0,-4 0-59 16,0 2-25-16,-2 0-79 0,-2 2-59 0,3-2-117 15,-1-2-101-15,3 0-333 0,0 0-273 0</inkml:trace>
  <inkml:trace contextRef="#ctx0" brushRef="#br0" timeOffset="162434.31">18095 8443 43 0,'0'0'55'0,"0"0"23"15,0 0-6-15,0 0 11 0,-5-6-6 0,5 6 16 16,0 0-10-16,0 0 6 0,0 0-14 16,0 0-4-16,0 0 0 0,0 0-1 0,0 0-7 15,0 0-3-15,-4-4 29 0,4 4-47 0,0 0 0 16,0 0-5-16,0 0 5 0,0 0-11 0,0 0 19 16,0 0-21-16,0 0 16 0,0 0-23 15,0 0 22-15,0 0-22 0,0 0 20 0,0 0-20 16,0 0 24-16,0 0-26 0,0 0 30 0,0 0-38 15,0 0 37-15,0 0-35 0,0 0 39 0,0 0-14 16,0 0-30-16,0 0 8 0,0 0 2 0,0 0 5 16,0 0 10-16,0 0-4 0,0 0 1 0,0 0 8 15,0 0-5-15,0 0 0 0,0 0 3 0,0 0-1 16,0 0-3-16,0 0-1 0,0 0-1 16,0 0-3-16,0 0 3 0,0 0-1 0,0 0 1 15,-4-5-5-15,4 5 2 0,0 0 4 0,0 0 3 16,0 0 1-16,0 0 4 0,0 0-1 0,0 0-2 15,0 0-1-15,0 0-3 0,0 0-1 16,0 0-8-16,0 0 0 0,0 0-5 0,0 0-5 16,0 0-2-16,0-8-1 0,0 8-1 0,0 0-4 15,0 0 0-15,0-9 0 0,0 9 39 0,0 0-47 16,-4-8 45-16,4 8-53 0,-2-8 46 0,2 8-59 16,-4-5 49-16,4 5-55 0,-8-9 50 0,8 9-55 15,-10-7 55-15,10 7-61 0,-13-5 57 0,13 5-48 16,-14-6 43-16,14 6-45 0,-13-3 54 0,13 3-56 15,-15-1 54-15,15 1-51 0,-15 1 51 16,7 1-52-16,8-2 6 0,-18 7 3 16,9-2 11-16,3 1 1 0,-4 4 10 0,-1-1-7 15,2 3 2-15,-1 2 47 0,1 1-56 0,0 2 51 16,3 0-54-16,-2 0 45 0,3-2-48 0,1 4 54 16,-1-3-49-16,0 1 47 0,1 1-50 0,-1-1 47 15,4-1-51-15,-3 1 54 0,0-1-53 0,3-1 52 16,1 1-54-16,-3-5 59 0,3 2-60 0,0 1 54 15,0-4-47-15,3 1 47 0,-3-2-46 0,1 1 47 16,2 0-52-16,-1-2 49 0,1 0-50 0,-2-2 44 16,2 0-42-16,2 0 54 0,-3-1-56 15,-2-5 54-15,9 7-53 0,-9-7 57 0,12 5-56 16,-12-5 58-16,14 0-62 0,-14 0 56 16,13 0-55-16,-13 0 54 0,16-5-55 0,-7 4 55 15,-1-4-48-15,1-1 42 0,-3 2-53 0,3-1 57 16,-1-3-54-16,-1 2 50 0,1 0-52 0,-3-3 53 15,3 3-56-15,-3-4 59 0,4 3-56 0,-4 2 58 16,-1-4-48-16,1 2 42 0,-1 2-53 0,0-2 59 16,1 1-60-16,-5 6 56 0,6-8-54 0,-3 2 52 15,-3 6-50-15,5-5 51 0,-5 5-55 0,5-9 54 16,-5 9-52-16,4-5 48 0,-4 5-54 0,0 0 50 16,6-5-55-16,-6 5 53 0,0 0-51 15,0 0 55-15,10-1-54 0,-10 1 67 0,8 5-66 16,-8-5 42-16,8 8-28 0,-8-8 40 0,11 9 6 15,-4-4-6-15,-1 4-5 0,-1-4-2 0,4 3-7 16,-4-1 4-16,3-3 2 0,-2 5-4 16,1-4-2-16,-1-1-2 0,-1 2 0 0,0 0 4 15,2-1-11-15,-7-5-11 0,10 7-17 0,-10-7-15 16,6 9-79-16,-6-9 47 0,9 4-64 0,-9-4 21 16,7 4-21-16,-7-4-64 0,0 0-66 0,10-3-294 15,-10 3-82-15</inkml:trace>
  <inkml:trace contextRef="#ctx0" brushRef="#br0" timeOffset="163134.32">18450 8506 79 0,'0'0'276'16,"0"0"-43"-16,0 0-23 0,0 0 17 0,-10 0-38 15,10 0 24-15,0 0-61 0,0 0 47 0,0 0-72 16,0 0-10-16,-13 0 4 0,13 0 52 0,0 0-66 16,0 0 40-16,0 0-60 0,0 0 43 0,0 0-62 15,0 0 45-15,0 0-64 0,0 0 48 0,0 0-62 16,0 0 49-16,0 0-64 0,0 0 51 0,0 0-54 15,0 0 48-15,-10 0-57 0,10 0 43 0,0 0-57 16,0 0 50-16,0 0-58 0,0 0 50 0,0 0-50 16,8-7 47-16,-8 7-52 0,11-7 59 15,-2 4-64-15,0-2 9 0,5-2 0 0,-1-1 2 16,2 2 1-16,-1-2 3 0,3 3 0 16,-2-3-3-16,0 0 7 0,1 3 41 0,-1-1-58 15,-2-1 43-15,0 2-57 0,-2 2 45 0,-2-2-62 16,0 1 39-16,1 2-63 0,-2-1 34 0,-8 3-73 15,13-3-20-15,-13 3-21 0,11-4-19 0,-11 4 16 16,9-5-31-16,-9 5-27 0,0 0-7 0,9-2-16 16,-9 2-5-16,0 0-198 0,0 0 83 15</inkml:trace>
  <inkml:trace contextRef="#ctx0" brushRef="#br0" timeOffset="163683.31">18557 8557 182 0,'0'0'202'0,"-8"6"-23"16,8-6-6-16,-7 6-22 0,7-6-8 0,-5 7-6 16,5-7-30-16,-5 6 19 0,5-6-39 0,-5 5 37 15,5-5-44-15,-8 6 50 0,8-6-60 0,0 0 62 16,-5 7-65-16,5-7 62 0,0 0-63 15,-5 5 52-15,5-5-59 0,0 0 52 0,0 0-54 16,-5 6 59-16,5-6-60 0,0 0 49 0,0 0-57 16,-4 4 53-16,4-4-54 0,0 0 49 15,0 0-55-15,0 0 51 0,0 0-56 0,0 0 51 16,-4 5-60-16,4-5 55 0,0 0-59 0,0 0 52 16,0 0-54-16,0 0 51 0,0 0-54 0,0 0 51 15,0 0-54-15,0 0 40 0,0 0-56 0,0 0 47 16,0 0-55-16,0 0 49 0,0 0-57 0,0 0 53 15,5-3-54-15,-5 3 52 0,9-5-51 0,-1 1 50 16,1 0-49-16,0 0 43 0,4-2-49 0,-1-2 52 16,1 4-54-16,2-4 48 0,-2 0-49 15,4 4 51-15,-3-4-51 0,0 0 55 0,0 3-57 16,-1-2 12-16,-2 1-1 0,3 1 5 0,-6 1-2 16,5-1 5-16,-4 0 4 0,-3 2-1 0,4 0 3 15,-10 3-1-15,13-7 3 0,-13 7-4 16,12-5 5-16,-12 5 6 0,10-3-8 0,-10 3 0 15,6-3 0-15,-6 3 1 0,9-4-1 0,-9 4-1 16,8-4 2-16,-8 4-1 0,0 0-1 0,9-6 2 16,-9 6-3-16,0 0 2 0,6-3-25 0,-6 3-23 15,0 0 12-15,8-3-95 0,-8 3 12 0,0 0-95 16,6-3-34-16,-6 3-11 0,0 0-13 16,5-7-31-16,-5 7-83 0,0 0-208 0,4-4-108 15</inkml:trace>
  <inkml:trace contextRef="#ctx0" brushRef="#br0" timeOffset="166731.76">19225 8128 241 0,'0'0'302'0,"2"-10"22"0,-2 10-37 15,0-8-15-15,0 8-23 0,0-9-11 0,0 9-9 16,-2-10-23-16,2 10-19 0,-2-9-10 16,2 9-10-16,-5-9-14 0,5 9-16 0,-4-6-12 15,4 6-10-15,-5-8-21 0,5 8-18 0,-5-4-16 16,5 4-17-16,-9-4-10 0,9 4-9 0,0 0-6 16,-14 1-5-16,8 2 1 0,-3 1-6 0,0 6-1 15,-3-1-3-15,2 3 3 0,1 0 0 0,-1 2-1 16,-3 4-51-16,4 1 58 0,3 1-49 0,-2 2 53 15,1-3-44-15,0 4 49 0,3-1-48 0,3-4 4 16,0-1 53-16,-2 0-52 0,3-3 52 0,3 0-51 16,-2-1 51-16,0-2-51 0,3 2 49 15,-1-3-49-15,1-2 55 0,1 1-54 0,0-1 54 16,1-3-54-16,-1-1 52 0,3 1-49 0,-8-5 42 16,19 0-48-16,-10-2 3 0,1-1 1 15,2-2-4-15,-2 1-6 0,3-2 46 0,-3-4-60 16,0 5 45-16,2-4-51 0,-2 2 59 0,-2-1-48 15,-2 1 53-15,3 1-54 0,-3-1 54 0,1 3-50 16,-2-2 54-16,-5 6-51 0,10-7 54 0,-10 7-61 16,6-7 52-16,-6 7-54 0,8-3 57 0,-8 3-53 15,0 0 56-15,14 1-53 0,-14-1 56 0,12 6-51 16,-7-1 53-16,1 2-50 0,2 0 4 16,-2 1 5-16,2-1-2 0,-2 2-19 0,1-1-23 0,0-2-21 15,0 2-21-15,-2-1-29 0,1 0-31 16,1-1-22-16,-2-2-5 0,-5-4-11 0,10 5-14 15,-10-5-25-15,10 5-21 0,-10-5-238 0,13-5 9 16</inkml:trace>
  <inkml:trace contextRef="#ctx0" brushRef="#br0" timeOffset="167248.51">19502 8257 137 0,'0'0'270'0,"1"-10"-23"0,-1 10-11 0,0-10-6 0,0 10-14 16,0-7-64-16,0 7 29 0,0 0-70 15,0-8 30-15,0 8-82 0,0 0 45 0,0-8-80 16,0 8 46-16,0 0-65 0,0 0 46 0,0 0-59 16,0 0 60-16,-5 6-68 0,5-6 57 0,-4 10-67 15,4-10 64-15,-1 12-61 0,1-6 54 0,-1 2-55 16,1-8 3-16,2 10 6 0,-2-2 9 16,4-2 0-16,-4-6-2 0,3 10 3 0,-3-10 1 15,2 9 4-15,-2-9 0 0,4 6 4 0,-4-6 2 16,6 7 0-16,-6-7 5 0,0 0-6 0,4 5 0 15,-4-5 8-15,0 0-2 0,0 0-18 0,0 0 66 16,4-5-68-16,-4 5 55 0,-4-9-63 0,4 9 55 16,-1-12-63-16,-2 6 64 0,1-3-72 15,-2-2 60-15,0 3-51 0,3-5 48 0,-3 0 1 16,4 2-11-16,-1-3-4 0,-2 1-3 0,3 1 0 16,0-2-5-16,0 0 3 0,0 0-2 0,3 0-1 15,-2-1 2-15,2-1-3 0,-1 2 4 0,2 1-1 16,1-1-6-16,0 0 1 0,0 3 1 0,-1-1 0 15,3 1-2-15,-2 2 0 0,1-1 0 16,-1 3 5-16,2-2-1 0,-2 1-8 0,1 4 2 16,2 1-6-16,-1-2 1 0,-7 5 2 0,13-3 21 15,-13 3-24-15,21 1 3 0,-12 4 2 0,2 0 3 16,-1-1 7-16,2 7-8 0,-1-3 6 0,1 2-6 16,-2 0 1-16,0 4-1 0,-1-4 3 15,0 1 2-15,3 3-2 0,-3-5 0 0,-2 3 3 16,0-2 2-16,0 0-15 0,-3-2-14 0,4 1-26 15,-3-2-25-15,-1 1-32 0,0-2-39 0,1-1-37 16,-5-5-33-16,7 11-18 0,-7-11-18 0,7 6-116 16,-7-6 175-16</inkml:trace>
  <inkml:trace contextRef="#ctx0" brushRef="#br0" timeOffset="167748.6">19916 7870 215 0,'0'0'226'0,"0"-6"-47"15,0 6-22-15,0 0-45 0,1-8-12 0,-1 8-27 16,0 0 7-16,0 0-20 0,4 6 17 16,-1-1-19-16,-1 2 15 0,1 3-25 0,1 2 6 15,-2 1-27-15,6 2 16 0,-3 2-28 0,1 3 18 16,-2-2-31-16,4 2 6 0,-1-1-6 0,-3-2 10 15,4-1 12-15,-3 0 6 0,2-4 12 0,-2 0-1 16,1 2-2-16,-2-5-1 0,0 1 2 0,-2-2 23 16,2-1-53-16,0 1 73 0,-3-2-51 15,2-1 78-15,-3-5-8 0,5 9-29 0,-5-9-2 16,0 0-30-16,0 0-13 0,0 0-20 0,0 0-7 16,0 0-6-16,-8-6-6 0,4-1-2 0,-1 1-1 15,0 2 5-15,-1-4-7 0,-2 1 8 0,2 0 4 16,-1 0-6-16,1 2 5 0,-3 0 1 15,4-1 2-15,-3 1 4 0,8 5-2 0,-9-6-2 16,9 6 5-16,-10-3-6 0,10 3 9 0,0 0 3 16,-14 2-2-16,14-2-3 0,-8 7 9 0,4 0 0 15,2-1 2-15,-2 1 9 0,3 2 3 0,1-3 7 16,-3 2 8-16,3 1 2 0,3-2 11 0,-2 2-10 16,-1-3-3-16,5 1-5 0,-1 2-2 0,0-3-1 15,1 0 4-15,0 0-60 0,0-2 58 16,-5-4-50-16,13 7 47 0,-13-7-57 0,13 1 50 15,-13-1-30-15,16 0-41 0,-8-2-56 0,0-2-55 16,1-1-63-16,-2 0-54 0,2-3-63 0,-2 2-244 16,-1-7-93-16</inkml:trace>
  <inkml:trace contextRef="#ctx0" brushRef="#br0" timeOffset="168216.37">20262 7811 294 0,'0'0'262'0,"0"-7"-32"16,0 7-11-16,-1-10-6 0,1 10-71 0,-4-6 25 15,4 6-78-15,-4-7 25 0,4 7-62 0,0 0 26 16,-10-5-57-16,10 5 39 0,-10 1-10 0,10-1-9 16,-10 4-8-16,2 0-14 0,3 0 3 15,0 0 0-15,0 2-8 0,1 2-2 0,1 0-4 16,1 1 4-16,0-1-5 0,0 1 0 0,4 0-1 16,0 1 9-16,0-3-8 0,2 5 0 0,0-6-4 15,1 5-1-15,0-3 2 0,4 1 1 0,-1-1-4 16,-2-1 2-16,3 1 28 0,1-2-32 15,-2 3 5-15,1-2-13 0,-4-1 9 0,5 0-9 16,-2 1 7-16,-3-2 0 0,3 2 4 0,-1 0-4 16,-3-3 6-16,1 3 2 0,-1-1 19 0,-1-1-3 15,-1 2 9-15,0 0 5 0,-2-1 8 0,-2 1-11 16,1 0 0-16,-3 0-8 0,2 2 0 16,-2-4-8-16,0 3-1 0,1 1-5 0,-3-5-10 15,5 3 1-15,-2-2-8 0,3-5-29 0,-5 8-78 16,5-8 17-16,-4 5-39 0,4-5-44 0,0 0-42 15,0 0-42-15,0 0-221 0,13-1 33 0</inkml:trace>
  <inkml:trace contextRef="#ctx0" brushRef="#br0" timeOffset="169564.49">20446 7790 185 0,'0'0'198'0,"0"-6"-55"0,0 6-21 15,0 0 4-15,0 0 3 0,0 0 4 0,0 0-15 0,0 0-15 16,2 9-17-16,0 2-11 0,-2-2-17 16,4 5-6-16,-1 2-6 0,-1 1-11 0,2 0-10 15,0 2-3-15,-2-2-3 0,2 4-1 0,0-5-5 16,0 2-3-16,0-2-1 0,-2-2-1 16,1 0 12-16,-2-2-1 0,-1-1 3 0,3-2 7 15,-3 2 7-15,1-4 11 0,1 0 10 0,0-2 13 16,-2-5-12-16,1 11-12 0,-1-11-9 0,0 0-9 15,0 0-5-15,0 0-8 0,0 0-15 0,0 0-26 16,0 0-2-16,0-9-13 0,0 9 4 0,1-8 0 16,3 1 24-16,-4 7-8 0,3-11-1 0,-3 11-2 15,5-11-1-15,-4 6 11 0,-1 5 0 16,5-9 3-16,-1 3 3 0,-4 6 0 0,6-4 16 16,-6 4-10-16,0 0 2 0,8-5 1 0,-8 5 4 15,0 0 0-15,9 2-5 0,-9-2 4 0,8 4 2 16,-8-4-4-16,7 8 7 0,-7-8 2 15,9 9-11-15,-9-9 0 0,8 8 2 0,-4-4-1 16,1 1 4-16,-5-5 2 0,9 6 3 0,-9-6-1 16,9 6 7-16,-9-6 19 0,10 5-26 0,-10-5 2 15,10 2-4-15,-10-2 0 0,13-2-5 0,-13 2-2 16,14-6-6-16,-14 6-10 0,13-8-4 16,-7 2-14-16,-2 1 9 0,5-2-36 0,-4 1 28 15,0-1-17-15,-1 1 30 0,0 2-14 0,0-1 24 16,0-1-17-16,-4 6 29 0,6-5-31 0,-6 5 30 15,5-6-20-15,-5 6 24 0,0 0-19 0,9-3 18 16,-9 3-20-16,0 0 25 0,8 4 14 16,-8-4-14-16,6 5-29 0,-6-5 28 0,5 4-22 15,-5-4 20-15,5 5-18 0,-5-5 19 0,4 6-20 16,-4-6 20-16,0 0-20 0,8 5 26 0,-8-5-31 16,0 0 14-16,0 0-28 0,0 0 0 0,11-1-24 15,-11 1 10-15,7-4-15 0,-7 4 12 16,5-7-10-16,-5 7 18 0,4-6-18 0,-4 6 15 15,4-9 2-15,-4 9 20 0,2-10-8 0,-2 10 16 16,6-4-6-16,-6 4 15 0,3-7-9 0,-3 7 7 16,0 0-4-16,4-7 8 0,-4 7-4 0,0 0 6 15,2-5-6-15,-2 5 8 0,0 0-9 16,0 0 12-16,7-6-10 0,-7 6 8 0,0 0-7 16,0 0 9-16,0 0-5 0,0 0 7 0,6-3-11 15,-6 3 10-15,0 0-8 0,0 0 9 0,0 0-8 16,0 0 10-16,10-3-14 0,-10 3 11 0,0 0-7 15,0 0 8-15,8-3-12 0,-8 3 12 0,0 0-13 16,9-2 17-16,-9 2-19 0,5-4 15 16,-5 4-8-16,9-4 12 0,-9 4-12 0,0 0 14 15,9-3-7-15,-9 3 10 0,0 0-9 0,8-2 14 16,-8 2-12-16,0 0 13 0,0 0-3 0,0 0 24 16,9-4-4-16,-9 4 26 0,0 0-11 15,0 0 22-15,0 0-24 0,7-3 27 0,-7 3-38 16,0 0-7-16,0 0 4 0,0 0-5 0,0 0 5 15,5-6-8-15,-5 6-7 0,0 0-5 0,0 0-18 16,3-8 4-16,-3 8-8 0,0 0 2 0,1-7-6 16,-1 7 11-16,-1-7-2 0,1 7 3 0,0 0 0 15,0 0-2-15,0-7-5 0,0 7 5 0,0 0-7 16,0 0-2-16,0 0 5 0,0 0 3 16,0 0-5-16,0 0-1 0,0 0 5 0,0 0-2 0,0 0 23 15,0 0-19-15,0 0-7 0,1 4 25 16,-1-4-27-16,0 0-3 0,0 0-17 0,3 7 8 15,-3-7-28-15,0 0 11 0,0 0-15 16,0 0 23-16,5 4-16 0,-5-4 17 0,0 0-9 16,0 0 16-16,0 0-15 0,0 0 15 0,13-4-8 15,-13 4 12-15,0 0 1 0,7-4 9 0,-7 4-17 16,0 0 18-16,9-6-9 0,-9 6 18 0,0 0-11 16,7-1 20-16,-7 1-11 0,0 0 15 0,0 0-9 15,7-5 13-15,-7 5-9 0,0 0 21 16,0 0-18-16,0 0 16 0,11 2-16 0,-11-2 14 15,0 0-21-15,0 0 16 0,0 0-15 0,7 3 10 16,-7-3-16-16,0 0 16 0,0 0-8 0,7 4 20 16,-7-4-15-16,0 0 5 0,0 0 0 15,11 1-2-15,-11-1 7 0,0 0-12 0,17-4 0 16,-17 4-1-16,15-4-3 0,-7 0-3 0,1-1 2 16,0 0-1-16,-2 0 19 0,1-2 32 0,-3-1 1 15,4 2-7-15,-4-5-42 0,2 3 52 0,-5-3-58 16,3 1 42-16,-2-3-53 0,-3-2 41 0,1 3-56 15,-2-5 48-15,-3 2-43 0,0-2 47 16,-2-2-54-16,-1 1 40 0,-3-1-14 0,1 1-1 0,-1 1-2 16,-3 1 0-16,4 2 0 0,0 1 3 0,-1 1-4 15,1 1 8-15,3 2-9 0,-1 1 1 16,0 0-8-16,0 4-11 0,1-1-14 0,-2-1-14 16,8 6-17-16,-15-2-24 0,15 2-27 15,-18 4-47-15,7 2-55 0,-1-2-186 0,0 4 135 16</inkml:trace>
  <inkml:trace contextRef="#ctx0" brushRef="#br0" timeOffset="171363.67">20549 8420 79 0,'0'0'229'0,"0"-8"-24"0,0 8-19 16,0 0-26-16,0 0-3 0,0-6-26 0,0 6-18 15,0 0-16-15,0 0-12 0,-2-7-2 0,2 7 0 16,0 0 2-16,0 0 2 0,0 0-1 0,0 0-6 15,0 0-11-15,0 0-16 0,0 0-11 0,0 0-10 16,0 0-15-16,0 0 1 0,0 0-4 0,0 0 0 16,0 0 4-16,0 0 0 0,4 9 4 15,0-5 0-15,0 3 3 0,-2 2-7 16,2-1 0-16,-1 2 55 0,-1-2-68 0,2 5 60 16,0-3-65-16,-1 1 54 0,-1 0-53 0,2-1 53 15,0 1-33-15,-2-1 30 0,1 0-54 0,-1-2 56 16,0-1-51-16,-1 0 55 0,-1-7-54 0,1 13 57 15,-1-13-49-15,4 8 60 0,-4-8-48 0,3 10 61 16,-3-10-43-16,1 7 55 0,-1-7-37 0,3 6 55 16,-3-6-50-16,0 0 55 0,1 9-56 0,-1-9 47 15,0 0-58-15,0 0 50 0,1 5-63 0,-1-5 49 16,0 0-61-16,0 0 51 0,0 0-67 16,0 0 53-16,6 6-66 0,-6-6 44 0,0 0-56 15,0 0 51-15,0 0-55 0,13-1 55 0,-4-3-60 16,5 1 50-16,3-1-40 0,3-5 38 15,6 4-58-15,-2-2 51 0,2-2-60 0,2 4 50 16,-4-4-51-16,3 4 6 0,-3-2 4 0,0 0 6 16,-2 0 5-16,0 3 4 0,-4-2 6 0,-3 0 1 15,3 3-7-15,-4-2 2 0,1 0 2 0,-3 1 3 16,-2 1 1-16,2 1-4 0,-3-1 4 0,-9 3-3 16,14-6 1-16,-14 6-15 0,11-5-7 0,-11 5-9 15,12-3-19-15,-12 3-15 0,11-1-26 0,-11 1-9 16,8-6-25-16,-8 6-43 0,6-5-16 0,-6 5-18 15,4-5-6-15,-4 5-12 0,5-4-22 16,-5 4 1-16,4-8-8 0,-4 8 0 0,0-7-128 16,0 7 159-16</inkml:trace>
  <inkml:trace contextRef="#ctx0" brushRef="#br0" timeOffset="171680.31">21129 8397 39 0,'0'0'154'0,"-5"-6"-2"0,5 6 6 0,-7-5-28 15,7 5-2-15,-7-6 1 0,7 6-2 0,-7-4 21 16,7 4-26-16,-6-5 19 0,6 5-44 0,-8-3 36 15,8 3-56-15,0 0-4 0,-5-6-7 0,5 6-1 16,0 0-12-16,0 0-13 0,-9-3-7 0,9 3-11 16,0 0-7-16,0 0 0 0,0 0-1 0,0 0 0 15,0 0-2-15,9 4 0 0,-9-4 7 16,9 8-11-16,-4-3-1 0,3 0-1 0,1 2-1 16,-2-1-1-16,1 2-1 0,1 1 1 0,1-1-2 15,-1 1-3-15,0 0 2 0,1 0 2 16,-2-1-7-16,-3 1 0 0,3-1 31 0,-3-2 28 15,1 3-69-15,-2-2 57 0,0 2-58 0,-3-2 61 16,3 1-62-16,-4 0 61 0,0-2-60 0,-1 1 0 16,-2 1 12-16,1 1 49 0,-2-1-69 15,-1-1 26-15,-3 3 40 0,6-4-68 0,-5 1 56 16,5 0-77-16,2-7 26 0,-7 8-74 0,7-8 0 16,-6 7-55-16,6-7-65 0,-8 3-75 0,8-3-191 15,0 0 32-15</inkml:trace>
  <inkml:trace contextRef="#ctx0" brushRef="#br0" timeOffset="171948.57">21314 8348 287 0,'3'-5'251'0,"-3"5"-51"0,0 0-41 0,0 0 13 0,0 0-9 15,0 0 31-15,0 0-56 0,6 7-8 16,-3-1 0-16,2 1-31 0,-3 4-16 0,5 1-10 16,-5 1-21-16,6 2-16 0,-3 2-6 0,3 2 53 15,-3 0-74-15,1 1 52 0,1 1-69 16,-1 0 57-16,0-3-73 0,1-1 53 0,-3 0-66 16,1 0 42-16,-1-2-70 0,-2-3 25 0,4-1-62 15,-3 0-11-15,1-1-48 0,-3-2-44 0,2 1-53 16,-3-9-190-16,2 8 77 0</inkml:trace>
  <inkml:trace contextRef="#ctx0" brushRef="#br0" timeOffset="172829.78">20831 9165 135 0,'0'0'280'0,"-13"5"-44"0,13-5-20 15,-9 3-12-15,9-3-1 0,-7 3-2 0,7-3-8 16,0 0 4-16,-12 3-29 0,12-3-26 0,0 0-9 16,0 0-22-16,-9 2 0 0,9-2-5 15,0 0-3-15,0 0-26 0,0 0-12 0,0 0-12 16,0 0-14-16,0 0-1 0,7 3-7 0,-7-3-7 15,17 0-1-15,-5 0-7 0,2 0-6 0,1-2-4 16,6 1 2-16,-2 0-2 0,1 0-3 16,0-2-3-16,0 0-7 0,-1 2-3 0,2-3-7 15,-1 1-27-15,-1 1-6 0,-1 0-17 0,1 0-15 16,-2-4-5-16,1 3-7 0,-2 0-16 0,0 1-10 16,-2-1-7-16,-3 2-12 0,0-2-4 0,0-1 7 15,-2 1-9-15,-9 3-10 0,13-4-13 16,-13 4-18-16,10-3-28 0,-10 3-111 0,0 0 214 0</inkml:trace>
  <inkml:trace contextRef="#ctx0" brushRef="#br0" timeOffset="173131.53">21126 9013 115 0,'0'0'234'15,"-4"-5"-35"-15,4 5-23 0,-5-7-22 0,5 7-3 16,0 0-33-16,-1-5-3 0,1 5-44 0,0 0-1 15,0 0-25-15,0 0 17 0,1-6-25 0,-1 6 23 16,0 0-33-16,12 2 34 0,-12-2-38 16,14 5 1-16,-8-1 1 0,3 1 1 0,0 2-6 0,1-2 2 15,-1 4-3-15,2-1 1 0,0 3-6 16,-2-4 1-16,1 7-4 0,0-3-2 0,-2 1 2 16,0 1-2-16,-2-3-8 0,2 4-1 0,-6 0 7 15,2-4 1-15,0 2 47 0,-3-2-49 0,-1 2 56 16,0 0-58-16,0-2 44 0,-2 2-60 15,-1-4 52-15,-1 3-49 0,2-3 40 0,-2 1-70 16,0-3 13-16,3 4-65 0,1-10-26 0,-5 9-42 16,5-9-71-16,-7 8-41 0,7-8-126 0,0 0 144 15</inkml:trace>
  <inkml:trace contextRef="#ctx0" brushRef="#br0" timeOffset="174097.37">21497 9120 260 0,'0'0'222'0,"0"0"-25"0,0 0-22 16,0 0-7-16,0 0-8 0,0 0-14 0,0 0-16 15,0 0-13-15,0 0-13 0,0 0 30 16,0 0-63-16,0 0-1 0,0 0-4 0,0 0 2 16,0 0 3-16,0 0-7 0,0 0-7 0,0 0-14 15,0 0-2-15,0 0-3 0,0 0 1 0,-8 5 1 16,8-5 2-16,-4 8 2 0,4-8 7 15,-6 14-13-15,6-14-1 0,-4 14-1 0,2-7-1 16,0 4 53-16,2-4-69 0,0 4 46 0,0-1-60 16,0 2 53-16,2-4-66 0,-1 4 53 0,0-2-56 15,4 0 50-15,0 2-55 0,3-2 52 0,-3 4-58 16,4-7 53-16,1 6-56 0,-1-6 53 0,4 2-55 16,-3-6 61-16,2 2-61 0,-2-1 58 0,4 0-57 15,-2-3 62-15,-12-1-57 0,21-1 52 0,-8-3-58 16,-3 0 58-16,3 1-55 0,-4-2 57 15,1-3-55-15,-2 1 58 0,0 1-61 0,-3-3 3 16,1 0 0-16,-2-3 3 0,-3 3-1 16,2-3-4-16,-3-3-12 0,0 3 3 0,-3-2-3 15,-1-1 6-15,2-2 0 0,-6 3 5 0,3 1 6 16,-1-2 57-16,-1 1-63 0,2 0 55 0,-4 4-69 16,4-3 47-16,-1 5-57 0,-1-2 48 0,0 3-73 15,0-1 38-15,-2 0-67 0,3 4 25 0,-4-3-66 16,2 4-6-16,-2 0-37 0,1 1-34 0,-4 3-19 15,3 0-245-15,-3 2 29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34:29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15210 7082 58 0,'0'0'339'0,"0"0"-70"0,0 0-36 16,0 0-20-16,0 0-26 0,0 0-28 0,0 0-16 16,0 0-7-16,0 0-4 0,0 0-6 0,0 0 6 15,0 0-10-15,0 0-10 0,0 0-9 0,0 0-12 16,0 0-4-16,0 0-8 0,0 0-7 0,0 0-9 15,0 0-3-15,0 0-10 0,0 0-6 0,4-5-3 16,-4 5-5-16,0 0-5 0,0 0-7 0,0 0-2 16,0 0-8-16,0-9-1 0,0 9-4 0,0-10-4 15,-1 3 2-15,1 0-7 0,0-1-2 0,0-4 2 16,0 2-2-16,0-2-19 0,-1-1 16 0,-1 1-12 16,1-3 11-16,0-1-5 15,-2-2 11-15,2 1-8 0,-2 0 8 0,1-1-3 16,-2-2 46-16,0 3-57 0,2-3 51 0,-1 2-54 15,-1 1 51-15,2-1-55 0,-2 4 56 0,1-3-59 16,-3-1 53-16,5 2-55 0,-2 2 57 0,-1-2-58 16,2 4 54-16,-1-2-53 0,1 2 53 0,0 0-56 15,0 0 55-15,-1 0-51 0,-1 0 52 0,4 2-56 16,-1-1 56-16,-4 0-50 0,5 2 52 0,-4-1-56 16,4 1 51-16,-1-1-52 0,0 3 52 0,1-2-54 15,-3 1 58-15,2 0-57 0,1 8 53 0,-3-13-51 16,3 6 50-16,0 7-47 0,-2-11 47 15,2 11-51-15,0-12 53 0,0 12-56 0,-2-9 55 16,2 9-53-16,-1-10 52 0,1 10-61 16,-1-6 53-16,1 6-52 0,0-8 57 0,0 8-57 15,-3-6 49-15,3 6-56 0,0 0 49 0,0 0-59 16,0-6 50-16,0 6-61 0,0 0 45 0,0 0-34 16,-1-7 20-16,1 7-73 0,0 0 59 0,0 0-55 15,0 0 61-15,0 0-46 0,-5 8 61 0,5-8-42 16,-5 11 64-16,2-3-53 0,1 1 53 0,-1 2-44 15,-1 0 55-15,2 2-46 0,-2 0 53 0,-1 2-47 16,0-3 55-16,1 1-54 0,-1 1 71 0,-2-2-72 16,5-2 60-16,-5 1-47 0,5 0 46 15,-3 0-51-15,1-4 55 0,0 2-48 0,0-2 60 16,2 0-52-16,-1 0 70 0,-1-2-55 0,4-5 64 16,-2 10-47-16,-1-5 56 0,3-5-59 15,-5 7 59-15,5-7-62 0,-4 5 55 0,4-5-60 16,0 0 48-16,-5 6-55 0,5-6 51 0,0 0-56 15,0 0 46-15,0 0-55 0,0 0 46 0,-10-4-54 16,10 4 49-16,-3-7-54 0,3 7 48 0,-4-9-50 16,4 9 54-16,-3-13-53 0,3 6 53 0,0 0-56 15,-3-1 53-15,3-1-49 0,0 1 50 0,0-4-56 16,0 4 56-16,0-4-43 0,0 2 42 0,3-2-55 16,-1 1 56-16,-1 0-59 0,1 0 61 15,-1 1-44-15,0-1 38 0,-1 0-52 0,3 1 59 16,-2 1-61-16,2 1 54 0,-2 2-52 0,0-2 55 15,-1 8-58-15,0-11 64 0,3 4-62 0,-3 7 55 16,1-10-51-16,-1 10 52 0,3-10-53 16,-3 10 52-16,2-8-56 0,-2 8 56 0,3-7-54 15,-3 7 53-15,0 0-50 0,1-10 55 0,-1 10-58 16,0 0 56-16,4-6-56 0,-4 6 61 0,0 0-60 16,1-8 56-16,-1 8-56 0,0 0 56 0,0 0-55 15,4-6 56-15,-4 6-57 0,0 0 55 0,0 0-47 16,0 0 45-16,1-7-51 0,-1 7 54 15,0 0-56-15,0 0 54 0,0 0-55 0,0 0 55 16,5-7-54-16,-5 7 57 0,0 0-56 0,0 0 56 16,0 0-51-16,0 0 47 0,4-4-53 0,-4 4 53 15,0 0-52-15,0 0 57 0,0 0-57 0,0 0 56 16,0 0-60-16,0 0 62 0,4-4-45 16,-4 4 42-16,0 0-59 0,0 0 62 0,0 0-59 15,0 0 57-15,0 0-55 0,0 0 53 0,0 0-54 16,0 0 62-16,0 0-63 0,0 0 48 0,0 0-42 15,0 0 50-15,9-4-55 0,-9 4 53 0,0 0-51 16,0 0 51-16,0 0-55 0,0 0 57 16,0 0-54-16,0 0 57 0,0 0-57 0,0 0 54 0,0 0-55 15,0 0 57-15,0 0-58 0,0 0 57 16,0 0-57-16,0 0 55 0,0 0-57 0,0 0 58 16,0 0-56-16,9-3 59 0,-9 3-55 0,0 0 54 15,0 0-51-15,0 0 47 0,0 0-53 0,0 0 53 16,0 0-56-16,10 1 58 0,-10-1-57 0,0 0 53 15,9 4-55-15,-9-4 60 0,9 5-56 16,-9-5 47-16,10 7-41 0,-2 0 54 0,1-2-56 16,1 6 56-16,-1-1-58 0,4 3 63 0,-3 0-60 15,3 3 52-15,-2-2-56 0,2 2 59 0,0-1-50 16,-3-1 41-16,-1-1-47 0,0 0 57 16,1-2-60-16,-1 1 54 0,0 0-52 0,0-2 50 15,-4-1-50-15,0-2 47 0,3 2-78 0,-3-2 33 16,0 0-106-16,0 1-7 0,-1-4-64 0,-4-4-59 15,5 10-44-15,-1-4-238 0,-4-6-47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36:15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2566 8379 167 0,'-1'-9'358'15,"1"9"-69"-15,0 0-23 0,-3-10-16 0,3 10-21 16,0 0-18-16,-1-8-20 0,1 8-2 0,-4-7-12 15,4 7-26-15,-4-4-13 0,4 4-17 16,-4-6-11-16,4 6-10 0,-5-4-2 0,5 4-11 16,-6-6-10-16,6 6-13 0,-4-5-10 0,4 5-10 15,0 0-11-15,-8-4-9 0,8 4-7 0,0 0-8 16,0 0-4-16,0 0-5 0,-5-4-6 0,5 4-4 16,0 0-8-16,0 0 0 0,0 0-5 0,-4 5-25 15,7 2 49-15,-2 4-47 0,4 4 65 0,-1 5-1 16,5 5-5-16,0 6-5 0,1 7-2 0,-1 4-1 15,1-2-2-15,3 5-4 0,-4 3 4 0,5 1 2 16,-1 7 5-16,1 5-6 0,-1-4-49 16,-3 0 61-16,4 3-4 0,0-1-4 0,-1 1-2 0,-3 1-1 15,4 1-2-15,-5-1 0 0,3 4 0 16,-1-2-2-16,2 0 1 0,-3 1 0 0,3-2-52 16,-3 4 64-16,4-1-53 0,0-1 62 0,-1 3-4 15,4-2-10-15,-3 2-3 0,1 3-1 0,4-1-1 16,-5 1 0-16,5 3-53 0,-2-1 65 0,2 0-56 15,-1 1 59-15,1-1-58 0,0 2 54 0,1 0-9 16,0 1-3-16,-1 0-7 0,-1 0-49 0,1 0 59 16,-1 2-52-16,0-2 11 0,0 1 57 0,1-2-57 15,0-1 56-15,-1 2-55 0,0-4 57 0,-4 1-4 16,4-3-54-16,-4 1 66 0,4 0-65 16,-4-4 62-16,0 5-58 0,0-5 55 0,3 2-6 15,-4-1-4-15,2 0-6 0,-1 5-1 0,1-2-2 16,2 0 1-16,-2-1-1 0,1 2-3 0,0-1-54 15,1-1 63-15,-2 2-53 0,3-2 57 0,0 0-5 16,0 0-5-16,-3 1-2 0,4 0-2 16,-2-4 0-16,-2 3-2 0,2-2 1 0,-2 0-1 15,1-1-47-15,-1 0 62 0,-1 2-5 0,1-2 10 16,-2 2-21-16,1-2 13 0,0 4-18 0,0-2 16 16,0 1-12-16,-1 0 11 0,0 0-15 0,0 1 3 15,-2 1 0-15,2 1-5 0,-3 0 18 0,4 0-19 16,-2-1 17-16,-1 3-16 0,1-3 16 15,-2 0-18-15,1 4-4 0,1-4 14 0,-2-2-2 16,3 2 2-16,-4-2 16 0,1 0-18 0,3-1 14 16,-3-2-21-16,-1 2 18 0,1-4-19 0,2 1 18 15,-3-2-15-15,2-6 16 0,-3-4-18 0,0-2 6 16,2 1 1-16,-1-3-4 0,-3 2 17 0,3-4-19 16,0 3 16-16,-1-3-17 0,-2-1 18 0,3-1-20 15,-3 0 18-15,2-4-17 0,-3 0 18 0,3-1-17 16,-3-6 22-16,1-1-20 0,-2-5 16 0,1 2-20 15,-1-4 12-15,0-5-13 0,1 3 20 0,-2-5-19 16,2-2 20-16,-3-3-20 0,2 3 19 0,-1-5-16 16,-2 0 7-16,0-2-11 0,3-1 15 15,-4-1-23-15,3-2 12 0,-2 2-18 0,0-2 12 16,-1-6-20-16,4 10 19 0,-4-10-17 0,0 9 24 16,0-9-14-16,5 5 23 0,-5-5-19 0,1 7 22 15,-1-7-18-15,0 0 21 0,0 0-18 0,4 5 17 16,-4-5-17-16,0 0 24 0,0 0-20 0,0 0 17 15,0 0-22-15,4-6 17 0,-4 6-19 0,3-7 21 16,-3 7-21-16,1-8 20 0,-1 8-19 16,1-12 21-16,-1 12-22 0,0-11 21 0,0 11-22 15,0-14 20-15,0 14-28 0,3-14 10 0,-3 7-43 16,0-1 24-16,0 0-31 0,0-2 19 16,0 0-41-16,0 0 32 0,0-1-29 0,0 0 26 15,0-3-30-15,-3 5 24 0,3-3-27 0,0 0 12 16,0-1-42-16,0 1-3 0,-2-1-35 0,-1-1-35 15,2-2-36-15,-3-1-187 0,0 0 120 0</inkml:trace>
  <inkml:trace contextRef="#ctx0" brushRef="#br0" timeOffset="1000.13">3100 15800 8 0,'0'0'400'0,"-10"-5"-121"0,10 5-55 16,0 0-50-16,-12-1-28 0,12 1-25 0,0 0-16 16,0 0-3-16,-9-4-35 0,9 4-9 15,0 0 12-15,0 0 6 0,0-7-7 0,0 7-10 16,4-8 1-16,-4 8 1 0,9-6 3 0,-9 6-11 16,17-6 1-16,-7 0-5 0,0 4-36 0,7-2 27 15,-2-1-25-15,3 3 19 0,4-2-32 0,2 1 37 16,4 1 3-16,7-2-1 0,3 3-4 0,3 1-7 15,1 0-3-15,12 0-25 0,3 3-1 0,2-1 25 16,1 0-19-16,16 4 14 0,0-1-26 0,1 1 23 16,2 1-25-16,7 0 26 0,-2-1-27 0,3 2 21 15,4-2-24-15,-2 0 23 0,3 1-18 0,3 1 22 16,1-3-14-16,2 2 19 0,4 1-19 0,2-3 27 16,-2 1-21-16,4 0 18 0,0 2-24 15,21 0 27-15,-2-1-21 0,0 2 17 16,-1-1-19-16,3 1 20 0,-2-1-23 0,-19-3 19 15,18 6-20-15,5-4 17 0,0 3-8 0,0-2 4 16,0 0-21-16,2 0 16 0,-1-1-18 0,3 1 16 16,1-2-16-16,-1 1 15 0,5-2-18 0,-2 0 21 15,-1 2-15-15,2-5 18 0,2 4-26 0,-2-2 21 16,2-2-20-16,-1 0 21 0,0 1-20 0,-1-3 3 16,2 2 18-16,-1-2-20 0,-1-2 19 0,2-2-20 15,-2 3 18-15,1-4-15 0,0-2 23 0,0 1-22 16,0 1 23-16,4-3-18 0,-4-2 20 15,4-1-15-15,-2 1 7 0,0-1-10 0,0-1 19 16,1 2-17-16,-3-3 16 0,-1 0-16 0,-1 0 12 16,1-3-20-16,1 4 23 0,-2 0-27 0,-3-4 20 15,-1-1-16-15,-1 2 18 0,-1 0-12 0,1-1 9 16,-5-1-19-16,3 2 15 0,-5-2-10 0,0-1 21 16,0-2-22-16,-1 2 16 0,-1 0-18 0,0-2 15 15,-6 1-14-15,2-1 18 0,-6-1-18 0,3 3 16 16,-2-3 18-16,-1 0-13 0,-20 3 18 0,18-6-16 15,-14 7 10-15,15-6-18 0,-2 1-4 0,-17 2-44 16,15-2 54-16,-15 1-2 0,17-2-3 16,-19 1-2-16,15-3-1 0,-14 4 8 0,-3 1-8 0,3-3 0 15,-3 2-5-15,-1-1 1 0,1 0-4 16,-1 1 3-16,0 3-6 0,-3-3 6 0,-3 1 0 16,-2 2 5-16,-5-2-4 0,3 3 1 0,-7 2-3 15,-1-2-1-15,-5 3 1 0,0 1-1 0,-13 2 0 16,0 0 0-16,-3 0 1 0,-4 2 0 15,0 0-1-15,-10 3-2 0,1-1 6 0,-6 0-5 16,-1 3 0-16,-5-1 0 0,0 2-1 0,-5-2 2 16,1 2 1-16,-3 1 0 0,-2-1 3 0,-3 1 2 15,2 0 1-15,-13 2-1 0,17-2 1 0,-17 2-1 16,15-6 2-16,-15 6-1 0,10-2-2 16,-10 2 1-16,8-1-2 0,-8 1 0 0,0 0 5 15,0 0-3-15,4-5 0 0,-4 5-6 0,0 0 0 16,0 0-9-16,-12-3-24 0,12 3-27 0,-9-1-44 15,9 1-98-15,-11-5-94 0,3 2-83 0,-1 2-332 16,-5-6-217-16</inkml:trace>
  <inkml:trace contextRef="#ctx0" brushRef="#br0" timeOffset="3348.56">2442 8254 61 0,'-13'-5'242'16,"4"3"2"-16,-1-1-39 0,1 0 16 0,0 1-9 15,0-1 2-15,9 3-51 0,-14-5 33 0,14 5-58 16,-10-3 16-16,10 3-47 0,-13-4 13 0,13 4-33 15,-9-1-7-15,9 1-37 0,0 0 6 0,-10-3-20 16,10 3-21-16,0 0-14 0,0 0 24 0,-9-1-26 16,9 1 25-16,0 0-26 0,0 0 27 0,10 3-24 15,-10-3 1-15,22 1 1 0,-7-1 30 0,6 0-26 16,7 0-2-16,5-3 6 0,9 0 21 0,4-2-20 16,9-2-6-16,0 0 11 0,14-6 20 15,0 2-20-15,5 0 5 0,-1-4 5 0,1 1 2 16,4-1-5-16,1 0 4 0,3-1 6 0,5-1-4 15,0-1 3-15,1 0-28 0,4-1 30 0,17-3-3 16,2 1-2-16,0 1-3 0,2-3-3 0,2 5 1 16,1-3 4-16,-1 2-56 0,5-3 63 0,2 2-54 15,0 1 54-15,6-2-57 0,1 2 56 0,0 0-49 16,0-1 4-16,4-2 5 0,5 1-1 0,0-1-3 16,4-1 8-16,1 2 2 0,-1 1 0 0,1-3 3 15,4 1 47-15,-1-2-60 0,1 2 53 0,0-1-58 16,1 3 55-16,-1-1-57 15,5 0 55-15,3 2-56 0,-3-3 51 0,0 4-53 16,0 1 65-16,4 0-66 0,-1 0 55 0,-1 2-57 16,-3-2 56-16,1 1-52 0,0 4 50 0,3-2-45 15,-2 1 44-15,-1 2-56 0,-1-2 61 0,0 1-52 16,1 1 52-16,0-1-55 0,1 1 50 0,2 2-51 16,-3-3 6-16,0 1 51 0,3-1-53 0,-3 1 51 15,-4 0-51-15,2 0 0 0,-6 3 6 0,-2-5 4 16,4 5 52-16,-6-1-57 0,1 1 53 0,-6-1-59 15,-2 0 7-15,-1 1 4 0,-2 2 4 0,-2 0-1 16,-22 4 1-16,5-4 3 0,-3 3-1 16,-1 0 3-16,0 2-2 0,-1-1 2 0,-1 1 2 15,0 1 4-15,0 0 52 0,-7 1-68 0,2 1 4 16,-4-1-1-16,-3 2 3 0,-1-1 1 0,-1 2 2 16,-2 0 50-16,-2-3-60 0,1 2 54 0,-5 1-64 15,-1 1 52-15,-3 0-56 0,-2-2 54 0,-3 0-59 16,-1 2 57-16,-13-1-56 0,-1 1 0 0,0 0-2 15,-3-1 55-15,-1 4-63 0,-3-4 51 16,-1 2-57-16,-2 4 55 0,-3-4-65 0,-4 3 61 16,0-1-51-16,-6 0 51 0,-3 0-59 0,-1 0 76 15,0 3-64-15,-2-2 58 0,-1 2-60 0,-1-2 60 16,-1 1-62-16,1 2 63 0,-5-3-70 0,5 3 74 16,-2-4-58-16,-3 3 53 0,2-2-59 15,-3 1 62-15,5 0-55 0,-4 1 63 0,-3-4-57 16,2 6 58-16,0-4-59 0,-2 2 60 0,1 2-51 15,-1-4-5-15,-1 4 10 0,-1 1 4 0,1-2 2 16,2 5 5-16,-3-1 0 0,1 2 3 0,-4 0-2 16,3 2 15-16,-4 0-5 0,3 3-6 0,-4 3 5 15,2-1 0-15,-2 4-1 0,1 5 0 16,-3 3-1-16,2 1 59 0,1 6-66 0,-2-1 56 16,0 4-63-16,0 2 59 0,-2 12-55 0,3 0-2 15,-3 2 5-15,3 3 1 0,-3 4 8 0,0 3 0 16,-2 2-2-16,2 4 4 0,2 0 9 0,-3 3-9 15,1-1 0-15,-1 1 1 0,1 2 12 16,-1-3-2-16,1 0 5 0,-1 3 1 0,1-3-5 16,2 2 2-16,-2-1 9 0,0-1 1 0,-1 0 2 15,3 1-3-15,-2-4 3 0,0 4 0 0,-1 0-7 16,1 0 5-16,1-2-2 0,-4 3-3 0,1-3-4 16,5 1-6-16,-4 2-2 0,0-2 6 0,1 3 0 15,-1 0-7-15,1-1-6 0,0 3 0 0,-1-3-1 16,0 4-2-16,1-1 1 0,-1-2-8 0,0 2 6 15,3-2 3-15,-3-2 0 0,0 3-1 0,2-1-3 16,-2 1 2-16,0-1 0 0,0-2-2 0,1 0-1 16,-1 1 7-16,0-1-2 0,1-1 9 15,-1 4 36-15,3-3-57 0,-1 1 47 0,1 2-54 16,-2-4 2-16,3 1 5 0,-3-1-6 0,3-2 12 16,-2 1-2-16,1 1 0 0,-1-4-2 0,2-1 1 15,0 1 51-15,-3-3-58 0,2-2 0 16,0 1 11-16,-3-6 8 0,4 2-2 0,-3-4 2 15,3-1 53-15,-4-2-63 0,5-2 56 0,-6-8-13 16,1-2-7-16,1 0-5 0,-1 1-3 0,0-4-6 16,0-1-4-16,0-1 3 0,0-1-4 0,-3 0-3 15,4-2-54-15,-1-3 51 0,-1-1-45 0,-3-3 59 16,4-2-54-16,-4-4 56 0,0 2-55 16,3-2 56-16,-3-5-51 0,1-1 50 0,-2-1-4 15,1 0-10-15,-2-5 13 0,2 0-13 0,-1 1 2 16,-3-3-7-16,4 1 3 0,-2-3-5 0,-1-3 3 15,-2 2 0-15,4-3 1 0,-3 0 1 0,1 0 7 16,-2-2-5-16,0 1-2 0,0-8-4 0,-2 12 0 16,2-12-1-16,-5 10 1 0,4-3 1 0,1-7 6 15,-9 7 4-15,4-2-2 0,-3-2-3 0,2 3 2 16,-3-2 3-16,0 0 5 0,0-1 18 0,0 2-8 16,-5-1-6-16,5 1-2 0,-5-1-2 0,1-1-1 15,-1 3-3-15,-2-1-1 0,-1 0-5 0,2-1-3 16,-2 3 0-16,0-3 1 0,0 2-2 15,-3 1 0-15,0 0-4 0,-2-1 2 0,3 3-8 16,-4-2 2-16,1 0 6 0,-2 0-2 0,2-1-1 16,-2 4 2-16,-4-2 0 0,0 1-3 0,-3-1 12 15,2-1-8-15,-2 1 0 0,-1 0-3 0,3 1 8 16,-1-3 13-16,5 1 6 0,0-2-1 0,0 0-6 16,1 1-3-16,-1-1-3 0,1-1-3 0,2 0-3 15,-1-1-6-15,0 3 4 0,-1-3-3 0,2 2-5 16,-1-2 4-16,2 0 1 0,-5 1-2 15,4 0 0-15,-2 1-2 0,-3 0 0 0,3 1 3 16,-3 0-1-16,-2 0-2 0,-3 2-4 0,1 0 2 16,-1 3 0-16,3-4 1 0,-2 4-2 15,-1 0 2-15,3 0-1 0,-2 1 4 0,-1-1-1 16,5 1-2-16,-1-1-5 0,0 1-11 0,1-2-17 16,0 1-22-16,7 0-25 0,-1-3-31 0,1-2-34 15,2 2-59-15,4-3-61 0,-1 0-61 0,2-3-87 16,1 1-182-16,2-6-112 0</inkml:trace>
  <inkml:trace contextRef="#ctx0" brushRef="#br0" timeOffset="6432.07">17963 13678 189 0,'0'0'245'0,"-14"0"-45"16,14 0-20-16,-14-1-31 0,14 1 4 15,-13 1-37-15,13-1 8 0,0 0-44 0,-15 2-12 16,15-2-16-16,0 0-12 0,0 0-9 16,-13 1-6-16,13-1-6 0,-4 3 1 0,4-3-8 15,0 0-2-15,2 11-3 0,-2-11-4 0,9 10 0 16,-3-3 28-16,4-1-31 0,2 0 25 0,3 4-32 16,3-3 26-16,2 4-25 0,2-1 54 0,1 1-65 15,5 1 25-15,-2 0-1 0,1 2-10 0,-2-2 6 16,-1 0-7-16,-2 3-16 0,0-3-1 0,-3-1 2 15,-2 1 2-15,-1 1 3 0,-3-1 1 0,2 1 1 16,-4-1 4-16,-2 0 5 0,1-1 0 16,-5 1 3-16,0 3 10 0,-2-4-1 0,-2 3 10 0,-1 0 13 15,-1 0 3-15,-2 1 8 0,-1 1 3 16,-2 3 4-16,-3 0 2 0,0 1 9 0,0-1 13 16,-4 5 9-16,2-1 5 0,-3-2-3 0,1 4-10 15,1-2-7-15,1-3-12 0,1 0-60 0,1-1 51 16,-3 1-61-16,3-1 55 0,3 0-62 0,-2-1 59 15,2-3-65-15,1 2 63 0,1 0-66 0,0-1 45 16,0-3-92-16,4 3 36 0,-4-2-72 16,4-3 7-16,0 3-30 0,0-2-39 0,0-3-31 15,3 5-26-15,-3-4-51 0,1-1-128 0,2 0 125 16</inkml:trace>
  <inkml:trace contextRef="#ctx0" brushRef="#br0" timeOffset="7881.13">20547 16445 323 0,'0'0'365'0,"-7"-6"-78"0,7 6-36 16,-7-6-76-16,7 6 3 0,0 0-41 0,0 0-11 16,-10 3-34-16,9 5 37 0,1 4-5 0,1 3-12 15,3 4-17-15,1 6-13 0,1 4-34 16,3 9 10-16,3 1-21 0,1 0 3 0,-2 6-33 16,6-2 20-16,-3 0-8 0,2 2-5 0,0-2-9 15,0-2-16-15,1 1-19 0,-2-6-14 0,1 2-16 16,-1-5-24-16,-5-5-31 0,4-2-17 0,-5-5-69 15,0-3 0-15,-1-3-40 0,-2-1 5 0,-1-7-199 16,-2 0 95-16</inkml:trace>
  <inkml:trace contextRef="#ctx0" brushRef="#br0" timeOffset="8231.08">20437 16757 83 0,'-15'-14'281'0,"7"3"-55"0,-2 0-34 0,0 0-30 16,1-2-28-16,1 4-21 0,1-2-27 0,2 2 4 16,2-1-39-16,-1 0-14 0,4-1-6 0,3 1-6 15,2-3-6-15,5 1 1 0,3-1-8 0,3 0-3 16,6-2-1-16,5 2 1 0,4 2-1 0,7 0-3 16,4 2 1-16,-1 1 1 0,0 6-2 0,1 2-16 15,-1 2-12-15,5 6 2 0,-4 2 1 16,-1 3 0-16,-3 2 3 0,-2 2 2 0,-4 4 4 15,-4-1 6-15,-1 4 5 0,-6 2-1 0,-5-1 45 16,-4 1-4-16,-3 2 53 0,-2 1-7 0,-3 1 62 16,-4-2 4-16,-1 5 4 0,-4 1-6 0,-4 5 0 15,-3-1 2-15,-3 1-3 0,0-3-8 0,-2-1-16 16,-1-3-16-16,0 1-22 0,0-3-18 0,3-5-14 16,1-4-14-16,0-3-17 0,4-2-40 0,1-4-40 15,0-1-32-15,1-1-47 0,3-2-57 0,0-4-64 16,5-4-24-16,0 0-76 0,0 0-296 0,-4-6-162 15</inkml:trace>
  <inkml:trace contextRef="#ctx0" brushRef="#br0" timeOffset="8614.4">21255 16780 21 0,'0'0'619'0,"0"0"-160"0,8-3-128 16,-8 3-50-16,0 0-84 0,10-5-16 0,-10 5-60 15,0 0-1-15,8-5-50 0,-8 5 8 16,9-10-35-16,-4 2 11 0,1 0-36 0,3-5 8 16,-1 1-21-16,0 0-19 0,-1-2-4 0,1 1-13 15,-3-1-8-15,0 2-17 0,-1 2-8 0,2 0-5 16,-3 0-1-16,-3 3 17 0,0 0 4 0,0 7 12 15,-3-9 7-15,3 9 22 0,0 0 21 0,0 0 27 16,-19 2 0-16,13 6 62 0,-2 0-11 0,-1 4 33 16,0 1-15-16,0 6 28 0,2 0-19 0,0 4 15 15,1 2-30-15,1-2 0 0,2 4-34 0,-1 0-2 16,4-2-27-16,0 3 3 0,0-2-9 0,4-1-15 16,3 0-26-16,-1-2-29 0,3 0-30 0,1-4-38 15,2 0-42-15,2-4-58 0,-3-1-63 0,7-2-23 16,-4-4-66-16,0-3-7 0,3-2-148 15,-2-3-9-15</inkml:trace>
  <inkml:trace contextRef="#ctx0" brushRef="#br0" timeOffset="8949">21673 16788 78 0,'0'0'412'0,"3"-8"-82"0,-3 8-78 0,0 0 4 16,0 0-52-16,0 0 24 0,0 0-34 0,-5 7 10 15,2-2-41-15,3 4-8 0,-1 1-43 0,-3 2-2 16,4 1-23-16,4-1-20 0,-2 3-12 0,1 1-14 16,-2 0-9-16,6 0-28 0,-2-3-29 15,1 3-22-15,3-4-18 0,0 2-21 0,-1-3-34 0,1 0-43 16,2-2-24-16,-3-3 3 0,1 0-25 16,2-3 24-16,-2 0-10 0,-9-3 31 0,18 2-1 15,-18-2 27-15,17-5-6 0,-11 1 13 0,4 1 24 16,-2-4 12-16,-3 3 15 0,2-2 12 0,-2-1 15 15,-5 7 14-15,6-10 13 0,-5 4 21 0,-1 6 20 16,3-10 24-16,-3 10 19 0,-3-9 22 0,3 9 10 16,-5-11 5-16,5 11-6 0,-9-6-4 0,3 1-8 15,-1 2-5-15,0-1-8 0,-3 1-10 16,2 0-11-16,-1-1-9 0,-1 0-9 0,-2 1-17 16,6-2-31-16,-3 1-44 0,0-4-60 0,1-1-191 0,-1-3 223 15</inkml:trace>
  <inkml:trace contextRef="#ctx0" brushRef="#br0" timeOffset="9330.11">21823 16314 39 0,'2'-5'504'0,"-2"5"-186"0,4-10-35 0,-4 10-62 15,5-4 34-15,-5 4-16 0,9 3 6 16,-2 0-54-16,0 2-25 0,2 3-51 0,0 2-1 15,5 1-35-15,-2 3-12 0,3 1-25 16,-1 1 4-16,1 0-20 0,1 2 7 0,0 3-28 16,-3-3 11-16,1 0-28 0,0-1 14 0,-2 0-24 15,-1 0-4-15,-2 0 9 0,-1-5 27 0,1 1-22 16,-3-1 24-16,-2-3-20 0,0 2 19 0,-3-1-16 16,-1-2 21-16,-1-1-25 0,-2 0 24 0,-2-1-19 15,0 1 30-15,-4-1-3 0,0 0 32 0,3 0 7 16,-2-2 25-16,-2 3-19 0,2-2 23 0,-1-1-17 15,2 4 4-15,0-1-21 0,1 0 6 0,1 2-14 16,1-3 3-16,0 6-21 0,-1-1-3 0,5-2-7 16,0 3 6-16,5-1-19 0,-1 0 6 0,0-2-33 15,2 2-15-15,2 0-51 0,1-2-21 16,0-2-61-16,1 1-13 0,1-2-74 0,0-1-18 16,0-2-34-16,1-2-50 0,-1-2-303 0,-2-2-171 15</inkml:trace>
  <inkml:trace contextRef="#ctx0" brushRef="#br0" timeOffset="9963.18">22187 16621 182 0,'0'-9'458'0,"0"9"-93"0,0 0-106 16,0-10-38-16,0 10-58 0,0 0 11 0,5-7-17 16,-5 7-26-16,5-6-28 0,-5 6-16 15,12-7-21-15,-6 3-13 0,2-2-10 0,1-1-9 16,0-1-6-16,0-1-6 0,2 1-12 0,-2 0-1 15,0-2-5-15,1-3-11 0,-2 5 1 0,-3-3-14 16,0 4-5-16,0-5-37 0,-1 6 30 0,-3-2-25 16,-1 1 37-16,0 0-26 0,0 7 44 0,-5-10-24 15,5 10 50-15,-7-6-18 0,7 6 57 0,0 0 4 16,-16 3 10-16,16-3 6 0,-11 9 0 0,6-3-6 16,1 2-5-16,1 0-5 0,2 2-10 0,1 1-7 15,1-2-25-15,2 4 16 0,2-2-25 0,0 0 12 16,4 0-23-16,0-1 14 0,0 0-24 15,2-2 12-15,1 1-27 0,-2-1 16 16,5-2-21-16,-3-3 21 0,1 0 4 0,-2-1-4 16,1-2-2-16,-12 0 4 0,23-2 5 0,-11-1 1 15,-1 0-3-15,-2-3 0 0,0 1 1 0,-2-1 1 16,2 0 0-16,-2 0 0 0,0 0 6 0,-2 0 4 16,2 1 3-16,-2 0-3 0,-5 5-10 0,9-9-1 15,-9 9 2-15,10-4-1 0,-10 4 2 0,10-4-1 16,-10 4-2-16,18 0-3 0,-18 0 3 0,17 4 1 15,-8-1-3-15,2 2-14 0,-2-1 17 0,0 2-22 16,5-1 23-16,-5 3-16 0,0-2 25 0,1 1-24 16,-1-1 19-16,-1 2-16 0,1-2 20 0,-3 0-22 15,-1-1 39-15,-1 2 3 0,1-2 41 16,-1 0 7-16,-4-5 34 0,4 6 1 0,-4-6 10 16,4 6-25-16,-4-6-5 0,0 0-25 0,0 0-5 15,-8-9-22-15,6-2-12 0,-1-4-9 16,-1-5 4-16,2-5-12 0,-1-5-2 0,-1-6-17 15,3-10-7-15,-2 0-22 0,2-4 1 0,1-4 0 16,0 0 3-16,1-1 16 0,1-3-11 0,0 2 3 16,2 0-26-16,1-10 2 0,2 13-24 0,-2 0 3 15,2 2-23-15,1 2 11 0,1 2-27 0,0 0-13 16,1 4-18-16,-1 2-34 0,5 1-58 0,-1 3 10 16,-3 1-25-16,7 2-39 0,-3 2-26 15,0 5-237-15,-1 0-55 0</inkml:trace>
  <inkml:trace contextRef="#ctx0" brushRef="#br0" timeOffset="19361.18">19176 8067 145 0,'0'0'158'0,"-9"-8"-31"15,9 8-2-15,-5-4-18 0,5 4-12 16,-8-5-15-16,8 5 8 0,-9-8-2 15,9 8 6-15,-7-7-17 0,7 7 47 0,-8-3-17 16,8 3-6-16,-9-7-32 0,9 7-2 0,-10-6-1 16,10 6-6-16,-13-3-2 0,5 0-15 0,8 3-6 15,-17-3-12-15,6 0-8 0,1 1 8 0,-3 1-14 16,-1 1 5-16,0-1-5 0,1 1-3 0,-2 0-1 16,0 0 6-16,-4 1-1 0,-1-1-10 0,1 1 2 15,0 1-3-15,0 1 0 0,-3-2 3 0,4 0-2 16,-1 3-1-16,-1-4 15 0,0 3-12 0,0 0-2 15,-2 0-4-15,4 2 20 0,-3 0-26 16,-2-1 3-16,1 1-1 0,3 2 4 0,-3-2-1 16,3 1 8-16,-3 3 0 0,2-2-6 15,-2 3 1-15,5-2-1 0,-3 3-1 0,2 0 0 16,-4 0 1-16,6 1 1 0,-2 0 1 0,-1 2 5 16,-1 3-35-16,0-1 38 0,0 1-35 0,0 1 36 15,1-1-31-15,4 1 38 0,-3 3-34 0,0 0 3 16,4 1 36-16,-1 0-32 0,1-1 36 0,-3 2-50 15,4 2 50-15,3 0-41 0,-3-3 35 0,3 6-33 16,1-3 34-16,0-2-37 0,3 4 37 0,1-2-35 16,-2 0 45-16,3 0-47 0,4 3 39 0,-1-1-35 15,1 1 34-15,0 0-36 0,4 4 37 16,0 1-41-16,1-3 41 0,3 1-38 16,0 1 5-16,0-1 4 0,4 3-3 0,2 0 8 15,0 0 1-15,2-1 31 0,0-2-40 0,0 0 37 16,4 1-38-16,-1-4 38 0,1 1-38 0,1-3 39 15,2 0-46-15,-4-4 41 0,1 0-37 0,2-1 38 16,-2-3-40-16,2 1 40 0,1 0-41 0,3-2 39 16,-1-1-27-16,-3-2 33 0,4-1-55 0,-1 1 47 15,1 0-46-15,-1-4 38 0,3 2-42 0,-1-4 36 16,0 1-37-16,-1-3 31 0,-1-3-30 0,3 1 38 16,0 1-38-16,-1-4 34 0,1-1-28 0,2-1 32 15,-1-4-31-15,-2 1 30 0,7 0-32 16,-2-4 17-16,-2-3-21 0,0 0 21 15,0 0-30-15,3-4 10 0,-1-5-18 0,-1 3 8 16,-1-3-6-16,1-1 1 0,-3-1 7 0,-1-4 6 16,1 1 3-16,-2 1 0 0,-1-4 11 0,1 2-1 15,-5-3 3-15,0 1-2 0,-2-3 9 0,-1 1-3 16,-1-2 8-16,-3-4-4 0,0 1 0 0,-1-1 6 16,-2 0-2-16,-1-3 2 0,-2 1 2 0,1-2 2 15,-3 1 3-15,-2 3 4 0,-3-2 3 0,1 0 10 16,-2 0-6-16,-3-1-3 0,-1-3 7 0,-6 0-12 15,1 2 11-15,-1 3-2 0,-4 0-5 0,-3 3-6 16,1-1-2-16,-4 1-2 0,-3 3 0 16,-1 2 2-16,-1 0-4 0,-2 3-2 0,-1 0 3 15,-1 1 1-15,0 3 13 0,0 1-18 16,-2 3 15-16,4 1-19 0,-1 3 16 0,-1 0-6 16,-1 3 5-16,0-1-26 0,-2 5 11 0,-3-1-19 15,3 4-12-15,0 2-13 0,-6 4-26 0,1 2-4 16,-3 2-37-16,-1 2-31 0,-3 4-19 0,0 0-94 15,1 4 80-15</inkml:trace>
  <inkml:trace contextRef="#ctx0" brushRef="#br0" timeOffset="22110.25">18846 9786 172 0,'0'0'162'0,"0"0"-18"0,0 0-38 15,0 0-10-15,-1 5-23 0,1-5-3 0,0 0-20 16,0 0 4-16,0 0-9 0,0 0 6 0,0 0-7 16,0 0 5-16,0 0-4 0,0 0-4 0,0 0 1 15,0 0-13-15,0 0-2 0,-4 6-10 0,4-6 11 16,0 0-10-16,0 0-1 0,0 0-5 16,0 0 0-16,0 0-5 0,0 0 7 0,0 0-11 15,0 0 3-15,-4 6-2 0,4-6 7 0,0 0-11 16,0 0 3-16,0 6-5 0,0-6 6 0,0 0-9 15,0 11 14-15,0-11-10 0,0 0-6 16,-1 9 6-16,1-9 1 0,-1 8 2 0,1-8-1 16,-3 6 0-16,3-6 1 0,0 0 0 0,0 6-3 15,0-6 6-15,0 0 10 0,-1 7 7 0,1-7 10 16,0 0 2-16,0 0-1 0,0 0-2 0,0 0-4 16,0 0-3-16,-1 6-5 0,1-6-2 0,0 0 2 15,0 0-2-15,0 0-3 0,0 0 7 0,0 0-5 16,0 0-2-16,0 0-2 0,0 0-1 15,0 0-1-15,0 0 0 0,0 0 0 0,0 0-3 16,0 0-6-16,0 0 4 0,0 0-1 16,0 0 1-16,0 0-3 0,0 0 1 0,-3 7 0 0,3-7 2 15,0 0-3-15,0 0 3 0,0 0-1 0,0 0 0 16,0 0 4-16,0 0 6 0,0 0 3 16,0 0 1-16,0 0-2 0,0 0-2 0,0 0 2 15,0 0-1-15,0 0 3 0,0 0-7 0,0 0-3 16,0 0 2-16,0 0-2 0,4-7-4 0,-4 7-4 15,0-6 2-15,0 6-3 0,1-10 0 0,-1 10 15 16,3-14-17-16,-3 5 39 0,1 1-55 0,-1-4 46 16,1-1-51-16,-1 1 41 0,3-4-45 0,-2-1 48 15,-1 0-48-15,0-2 44 0,0 1-40 16,0-1 43-16,0 1-49 0,0 0 50 16,0-1-44-16,0 0 46 0,0 1-46 0,0 1 46 15,0-1-45-15,0 4 45 0,0 2-43 0,0-3 40 16,0 2-46-16,-1 4 51 0,1-4-47 0,0 4 44 15,0-2-44-15,0 5 47 0,0-3-48 0,-3 3 46 16,3 6-43-16,0-14 50 0,0 14-55 0,0-9 51 16,0 9-49-16,0-10 44 0,0 10-45 0,0-7 44 15,0 7-43-15,0-7 40 0,0 7-33 0,0 0 43 16,-1-8-56-16,1 8 48 0,0 0-45 0,0 0 42 16,0-6-39-16,0 6 40 0,0 0-42 15,0 0 44-15,0 0-44 0,-1-8 47 0,1 8-47 16,0 0 41-16,0 0-42 0,0 0 39 15,0 0-37-15,0 0 39 0,0 0-35 0,0 0 33 16,0 0-34-16,0 0 44 0,0 0-42 0,0 0 40 16,0 0-39-16,0 0 36 0,0 0-37 0,0 0 37 15,0 0-37-15,0 0 39 0,0 0-38 0,0 0 44 16,0 0-45-16,0 0 39 0,0 0-38 0,0 0 39 16,-8-3-42-16,8 3 37 0,0 0-35 0,0 0 39 15,0 0-40-15,0 0 45 0,-1 11-45 0,1-11 39 16,-4 8-35-16,0-1 30 0,3 1-33 0,-2 0 38 15,1 3-37-15,-2-3 41 16,0 5-43-16,-1 1 47 0,1-2-46 0,-1 1 41 0,1 1-41 16,2-3 39-16,-2 0-39 0,1 1 39 0,1-3-38 15,-1 2 41-15,-2-5-41 0,4 5 44 16,1-11-44-16,-3 11 44 0,3-11-43 0,-5 12 39 16,5-12-35-16,0 8 44 0,0-8-40 0,-4 9 62 15,4-9-45-15,0 0 55 0,0 5-53 0,0-5 46 16,0 0-58-16,0 0 44 0,0 0-61 0,0 0 59 15,-2-5-61-15,2 5 55 0,1-7-59 0,-1 7 55 16,1-11-55-16,-1 2 53 0,0 2-59 0,4-4 51 16,-4 1-47-16,4-2 35 0,0 1-46 0,-3-2 43 15,7-3-41-15,-6 2 47 0,3 2-46 16,-1-2 53-16,3-2-48 0,-2 4 45 0,1 0-40 16,-1-2 3-16,2 3 2 0,-2 0 4 15,-1 1 3-15,1 2 3 0,1-2 4 0,-1 3 1 16,-1-1-2-16,-3 0-3 0,3 3 5 0,-4 5-2 15,7-10-1-15,-7 10-1 0,7-8 1 0,-7 8-2 16,5-4 6-16,-5 4 2 0,0 0 29 0,12 2-38 16,-12-2 40-16,6 3-43 0,2 1 39 0,-4 5-38 15,1-2 35-15,0 2-38 0,1-2 38 0,-2 4-37 16,4-2 45-16,-2 4-57 0,2-5 51 0,-3 3-42 16,0-2 31-16,4 1-37 0,-4-2 16 15,3 1-52-15,-2-1-12 0,-2 1-41 16,5-1-45-16,-1-3-43 0,-2 4-229 0,-1-4 103 15</inkml:trace>
  <inkml:trace contextRef="#ctx0" brushRef="#br0" timeOffset="29574.29">18837 16433 305 0,'0'0'239'16,"0"0"-24"-16,0 0-20 0,0 0-8 0,0 0-22 15,0 0-25-15,0 0-24 0,0 0-17 16,0 0-22-16,0 0-11 0,0 0-11 0,0 0-8 16,0 0 1-16,0 0 8 0,0 0-28 0,0 0 32 15,0 0-31-15,-10-1 45 0,10 1-30 0,0 0 29 16,0 0 6-16,0 0-9 0,0 0-4 0,0 0-6 15,0 0-1-15,0 0-7 0,0 0-26 0,0 0 13 16,-1-5-11-16,1 5-27 0,0 0 18 0,-1-12-22 16,-1 7 20-16,2-2-26 0,-1-5 13 0,1-3-26 15,0 1 16-15,1-6-21 0,1-3 14 0,0-3-17 16,1 1-3-16,3-6 7 0,-1 0 20 0,0-1-37 16,2 0 22-16,-2-1-29 0,4-1 27 15,-3 4-35-15,-1-1 37 0,3-2-26 0,-3 3 30 16,3 1-26-16,-3-2 30 0,1 3-24 0,-2 3 27 15,0-1-30-15,0 5 34 0,1 1-25 0,-4 1 27 16,0 2-27-16,2-1 31 0,-2 1-36 0,2 6 21 16,-3 0-38-16,1 0 16 0,-1 1-29 15,0 2 27-15,0 0-11 0,1 1-15 0,-1 7-13 16,-1-11-34-16,1 11-34 0,-4-9-30 0,4 9-235 16,-4-5 128-16</inkml:trace>
  <inkml:trace contextRef="#ctx0" brushRef="#br0" timeOffset="29991.5">18735 15798 52 0,'0'0'245'0,"0"0"-41"0,-4 5-26 16,4-5-24-16,0 0-12 0,0 0-17 0,-5 5-17 15,5-5-16-15,0 0-12 0,0 0-6 0,0 0-21 16,0 0 19-16,0 0-31 0,0 0 27 16,0 0-41-16,0 0 29 0,0 0-46 0,0 0 20 15,0 0-29-15,-1-8 26 0,2 2-30 16,3-2 23-16,0-1-25 0,0 0 22 0,2-5-27 16,-1-2 30-16,3 1-25 0,0-2 14 0,0-1-32 15,0-1 25-15,1 0-24 0,-1 1 25 0,1 0-22 16,-2 1 20-16,1 3-31 0,-3-2 35 0,3 4-23 15,-3 2 24-15,0-3-21 0,-1 6 25 0,0-2-28 16,0 3 29-16,-2-1-28 0,-2 7 28 0,5-10-32 16,-5 10 22-16,4-11-20 0,-4 11 21 0,5-5-22 15,-5 5 25-15,0 0-20 0,0 0 20 0,12 5-14 16,-7 0 18-16,1 2-21 0,-2 3 31 0,2 2-8 16,1 1-6-16,-1 3-2 0,2 2-4 15,-2 2-3-15,3 1-29 0,-1-2-44 0,1 4-44 16,-3-2-41-16,3 1-58 0,-2 1-133 15,1-1 192-15</inkml:trace>
  <inkml:trace contextRef="#ctx0" brushRef="#br0" timeOffset="49589.62">19241 8205 227 0,'0'0'267'0,"0"0"-36"16,0 0-23-16,0 0-15 0,0 0-49 0,0 0 14 16,0 0-57-16,0 0 36 0,0 0-55 0,0 0 42 15,0 0-65-15,0 0 56 0,0 0-72 0,0 0 56 16,0 0-73-16,0 0 55 0,0 0-73 0,0 0 59 16,0 0-70-16,0 0 57 0,0 0-69 0,0 0 44 15,0 0-46-15,0 0 54 0,0 0-63 16,-6-3 62-16,6 3-63 0,0 0 60 0,0 0-51 0,0 0 47 15,0 0-60-15,-8-3 61 0,8 3-62 16,0 0 61-16,0 0-63 0,-4-4 63 16,4 4-62-16,0 0 56 0,-5-5-54 0,5 5 63 15,0 0-49-15,-9-5 38 0,9 5-52 0,-6-5 62 16,6 5-58-16,-8-6 60 0,8 6-53 0,-9-4 60 16,9 4-7-16,-9-3-62 0,9 3 69 0,-7-5-1 15,7 5-5-15,-12-8-1 0,12 8-17 0,-9-4 2 16,9 4 0-16,-10-4 1 0,10 4 0 0,-9-5-5 15,9 5-1-15,-13-5-5 0,13 5 1 0,-10-6-3 16,10 6 5-16,-10-2-5 0,10 2-3 0,-12-5-1 16,12 5-1-16,-11-5-2 0,11 5 1 15,-13-6 3-15,13 6-4 0,-12-4 1 0,12 4 0 16,-15-4-5-16,9 1 9 0,6 3-6 0,-14-5-1 16,14 5 4-16,-12-5 5 0,12 5-8 15,-14-1-1-15,14 1 3 0,-14-5-2 0,5 2 3 16,9 3-3-16,-14-3 15 0,14 3-13 0,-13-3 5 15,4 0-12-15,9 3-4 0,-14 0 8 0,14 0-3 16,-16-3 6-16,16 3 0 0,-17-2 0 0,17 2 0 16,-18-1 0-16,18 1 6 0,-18-4-6 0,18 4 1 15,-16-1 0-15,16 1 10 0,-17-1-6 0,17 1-42 16,-18-2 66-16,18 2-59 0,-14 0 63 0,14 0-64 16,-18 0 60-16,18 0-57 0,-14-3 52 15,14 3-52-15,-18 0 54 0,18 0-53 0,-15 3 54 16,15-3-56-16,-17 0 54 0,17 0-48 0,-16 3 46 15,6-1-49-15,-1 1 54 0,11-3-55 0,-19 3 51 16,19-3-55-16,-18 3 56 0,18-3-54 16,-18 3 62-16,9 0-60 0,0-1 53 0,-1 2-48 15,1-1 47-15,0-1-54 0,-1-1 54 0,1 2-53 16,0 1 51-16,-1 0-50 0,2 0 60 0,-1 0-63 16,0-2 56-16,-1 1-51 0,1 1 51 0,0 0-47 15,2 0 56-15,-2-2-66 0,0 2 54 0,1-1-55 16,-2 3 54-16,2-2-51 0,-1-2 54 0,-1 3-57 15,4-1 60-15,-3 1-55 0,1-2 55 16,-1 0-35-16,0 2 26 0,3 1-48 0,-2-3 52 16,-1 0-53-16,0 3 53 0,0-1-52 0,3-1 55 15,-3 1-54-15,1 0 53 0,-1-1-44 0,-1 2 44 16,4-2-51-16,-2 2 56 0,0-1-54 0,-2 0 54 16,4-1-57-16,-1 0 56 0,-2 2-58 15,3 1 53-15,0-3-54 0,-2 0 53 0,0 2-45 16,3-1 45-16,-4-2-49 0,4 2-4 0,-1 3 11 15,-1-5 6-15,2 3 3 0,-1 1 0 0,-2-2 3 16,4 2 0-16,-2 0 3 0,-1-2 9 16,1 2-10-16,1 1 9 0,-1-2-6 0,-1 1 0 15,3 2-3-15,-2-2 2 0,1 1 4 0,1-1-2 16,-1 3-2-16,1-3 3 0,-1 1 0 0,-1 3 4 16,2-5-5-16,0 4 0 0,0-2 1 0,0 2-2 15,-1-1 1-15,4 1-1 0,-3-2 1 0,1 2 1 16,0-2-1-16,-1 2 53 0,1-2-64 0,-2 1 55 15,4 0-59-15,-2 0 56 0,1 1-60 0,-1 0 54 16,-1-2-61-16,3 3 57 0,-4-1-51 16,5 1 53-16,-4-1-59 0,3 0 56 15,0 0-47-15,-2 2 45 0,2-3-51 0,-2 2 55 0,3 0-56 16,-1-1 54-16,1 3-49 0,0-3 47 16,-1 1-51-16,1 1 56 0,1-2-54 0,-1 3 50 15,0-3-41-15,1 2 48 0,-1-2-55 0,3 1 55 16,-1 2-52-16,0-3 55 0,0 2-53 0,1-1 4 15,-2 0 4-15,4 2 4 0,-1-3 1 0,-3 3 9 16,3 1-5-16,0-4 6 0,0 2-2 0,0-1-4 16,-2 2 4-16,4 1 0 0,-2 0 0 0,0-3-1 15,1 3-2-15,-1 0-1 0,0-3-7 0,0 1 13 16,2 3-4-16,-1-4 0 0,-1 2-1 0,1 1 0 16,-1-4-1-16,1 1-2 0,-1 2-1 15,2-5 4-15,-2 5-3 0,1-5 0 0,-1 4-1 16,0-3 7-16,1 2-10 0,1-4 6 15,-2 6-1-15,3-5 47 0,-2 4-57 0,1-1 50 16,-2-4-56-16,4 5 49 0,-3-4-52 0,0 1 51 16,0 0-53-16,0 2 52 0,3-4-55 0,-3 1 56 15,0 2-59-15,0-3 54 0,2 3-54 0,-1-3 62 16,0 3-63-16,-2-4 56 0,1 3-57 0,2-1 52 16,-2-2-48-16,2 3 50 0,-3-4-51 0,3 2 52 15,-1 2-55-15,-1-4 54 0,4 3-56 0,-4-2 51 16,3 0-48-16,-2 2 59 0,1-2-56 0,0-2 53 15,0 4-44-15,-1-3 46 0,2-1-56 0,1 3 51 16,-3-2-54-16,3 0 54 0,-1-1-54 16,1 0 54-16,-2 1-56 0,1 0 54 15,0-2-51-15,-1 0 53 0,1 1-49 0,0 1 51 16,-2-2-52-16,-6-3 50 0,14 4-50 0,-6-2 53 16,-8-2-57-16,13 8 54 0,-13-8-53 0,14 3 55 15,-14-3-55-15,14 4 54 0,-14-4-53 0,14 3 4 16,-14-3 7-16,13 2 1 0,-13-2 4 0,12 6 0 15,-12-6 1-15,16 3 4 0,-16-3 1 0,15 3-1 16,-15-3 2-16,13 2 48 0,-13-2-52 0,15 2 47 16,-15-2-51-16,14 2 47 0,-14-2-56 0,13 4 53 15,-13-4-54-15,18 1 52 0,-18-1-55 0,14 2 42 16,-14-2-40-16,15 1 51 0,-15-1-51 16,19 0 55-16,-19 0-56 0,16 0 50 0,-16 0-53 15,16 0 53-15,-16 0-54 0,17 0 55 16,-17 0-56-16,15 0 58 0,-15 0-58 0,17 0 54 15,-17 0-54-15,18 0 57 0,-18 0-54 0,15-1 51 16,-15 1-59-16,14 0 61 0,-14 0-58 0,17-2 59 16,-17 2-55-16,15 0 58 0,-15 0-60 0,16-1 54 15,-16 1-54-15,16-2 58 0,-16 2-55 0,14-2 51 16,-14 2-54-16,17-2 55 0,-17 2-56 0,15-2 58 16,-15 2-57-16,17-2 59 0,-17 2-53 0,14-3 47 15,-14 3-52-15,15-2 56 0,-15 2-60 0,14-7 58 16,-14 7-51-16,14-3 46 0,-14 3-51 0,16-3 56 15,-16 3-58-15,12-5 59 0,-4 1-52 16,-8 4 51-16,13-5-54 0,-13 5 55 0,14-3-64 16,-14 3 58-16,14-5-57 0,-14 5 56 15,14-6-54-15,-14 6 58 0,13-6-58 0,-13 6 57 16,14-4-51-16,-14 4 52 0,13-5-52 0,-7 0 51 16,-6 5-51-16,14-4 52 0,-14 4-53 0,10-4 53 15,-10 4-52-15,13-5 58 0,-13 5-60 0,14-5 43 16,-14 5-39-16,13-7 53 0,-13 7-53 0,13-4 54 15,-13 4-55-15,11-5 54 0,-4 1-53 0,-7 4 52 16,11-7-54-16,-6 6 54 0,-5 1-54 0,12-5 49 16,-7 0-51-16,-5 5 41 0,11-7-28 15,-11 7-27-15,9-4 5 0,-9 4 4 0,9-7 2 16,-9 7 6-16,10-7 0 0,-10 7 5 0,9-6 10 16,-9 6-1-16,9-10 2 0,-9 10 3 0,8-6-1 15,-2 1 2-15,-6 5 2 0,9-10-1 0,-5 5 4 16,1 1-2-16,-1-4 0 0,2 3 2 15,-2-1 8-15,0-1-12 0,1 2 5 0,-1-1-3 16,3-4 0-16,-5 6 1 0,6-3 1 0,-6-1 1 16,5 1 0-16,-5-2-6 0,2 3 6 0,1-5-7 15,-1 5 15-15,2-2-15 0,-2-2 11 0,1 3-12 16,-1-3 11-16,1 2-6 0,-1-3 7 16,0 5-10-16,2-5 4 0,-2 4-9 0,0-4 1 15,-3 3-2-15,3-1 8 0,1 0-6 0,-2 0-2 16,-2 1-6-16,4-1 12 0,-2-1 0 0,-1 2 0 15,1-2-1-15,-1 3 3 0,1-3-3 0,-2 2 3 16,-1-2-6-16,4 3 7 0,-4-4-5 0,3 4-9 16,-2-4 3-16,0 4-3 0,-1-3-2 0,3 1-1 15,-2 2-6-15,-1-2-1 0,0 2-2 16,4-4 7-16,-3 2-5 0,-1-1 1 0,1 0 6 16,1 1 0-16,-1 0 3 0,0-2 7 0,-1 4 2 15,0-3-2-15,3 2 3 0,-2-4 6 0,-1 6-5 16,1-4 1-16,1 2 5 0,-2-2 7 15,1 3 4-15,-1-3 3 0,1 3 12 0,-1-3 6 16,0 1-7-16,0 1 6 0,0-1-3 0,0 1-8 16,0-2-1-16,0 2-1 0,-1-2-7 0,1 2 0 15,0-1 1-15,-1 1-1 0,1-1 2 0,-2 1 1 16,2-1 7-16,-1 1 8 0,1 1 1 0,-1-3 1 16,-2 3 11-16,3-1 4 0,-1 2 10 0,0-3-1 15,-1 0-13-15,0 2-12 0,-2-3-6 0,3 3-6 16,-2-4-3-16,2 4-1 0,-3-4-5 15,3 4-2-15,-2-4 6 0,2 4-7 0,-2-5-4 16,1 4 1-16,-1-1-9 0,1 2 12 16,-1-3-12-16,-2 1 10 0,4 0-9 0,-2 1 10 15,1 1-12-15,-2-4 12 0,1 4-1 0,1-3 4 16,-1 4-1-16,-1-3-2 0,3 2 0 0,-2 0-5 16,0-2 2-16,0 2-2 0,1 1 0 0,-1-2 0 15,-1 4 0-15,3-5-1 0,-2 4 1 0,1-1 7 16,-1-2-9-16,1 2-2 0,-1 1 2 0,-2-2 3 15,4 1 47-15,-2 1-57 0,1-2 50 0,-1 1-54 16,-1 2 56-16,2-2-61 0,-1-1 51 0,-1 2-50 16,2-1 54-16,-1 0-51 0,-2 1 49 0,3-1-51 15,-2 0 53-15,0 1-53 0,4 5 52 16,-8-11-54-16,4 5 62 0,0 0-66 16,-2 3 56-16,1-3-55 0,0 0 56 0,0 2-57 15,-2 0 52-15,1-2-57 0,0-1 56 0,-1 3-56 16,1 1 53-16,-1-3-53 0,0 1 55 0,-1 2-55 15,2-2 54-15,-2 0-55 0,-1 0 56 0,0 2-58 16,3-2 58-16,-2-1-56 0,-1 1 53 0,0 1-55 16,0 1 67-16,3-4-69 0,-4 3 68 0,2 0-70 15,-1 0 50-15,0 1-15 0,0-3-20 0,0 2-11 16,0 2-7-16,0-2-19 0,2 0-17 0,-2 1-25 16,0 1-75-16,0-1 23 0,9 3-30 0,-16-3-32 15,16 3-34-15,-19 0-35 0,19 0-261 0,-15 0-48 16</inkml:trace>
  <inkml:trace contextRef="#ctx0" brushRef="#br0" timeOffset="58784.29">24453 10711 4 0,'0'0'379'16,"0"0"-80"-16,0 0-39 0,0 0-13 15,0 0-36-15,-8 1-12 0,8-1-16 0,0 0-9 16,0 0-12-16,0 0-17 0,0 0-6 0,-11-1-22 16,11 1 0-16,0 0-20 0,0 0 5 15,-8-1-22-15,8 1 7 0,0 0-27 0,0 0 7 16,-8-3-24-16,8 3 4 0,0 0-21 0,0 0 8 15,-10-3-21-15,10 3 8 0,-9-5-18 0,9 5 12 16,-10-3-15-16,10 3 9 0,-14-3-3 0,6 0 0 16,-2 2-4-16,0 0 0 0,-3-2-2 0,0 0 2 15,-1 1-2-15,0-1 0 0,-2-1 1 16,-1 2-7-16,-1-1 1 0,0 0 3 0,-1-2 4 0,0 1-6 16,-2 1-4-16,2-1-1 0,0 2 2 0,0-2 2 15,-2-1-1-15,3 1 4 0,-2 4-3 16,1-3-7-16,0 0 7 0,1 1-5 0,-1 1-1 15,1-2-3-15,0 2-7 0,1 1-1 16,-1 1-1-16,2 2-10 0,-5-2 11 0,5 1-13 16,-1 1 17-16,-1 0-11 0,3 0 13 0,-2 3-14 15,2 0 15-15,-2-1-15 0,-1 4 12 0,3 0-6 16,0 3 10-16,-3-2 4 0,2 2 1 0,0-2 4 16,-1 3-3-16,2 1 0 0,1-1 7 0,-3-1-4 15,4 3 3-15,-2-1 1 0,2 0-3 0,-1 0 47 16,0 1-56-16,3 2 49 0,-1-3-54 0,1 3 54 15,-1-3-59-15,2 3 52 0,0 1-48 0,0 0 46 16,2 0-52-16,0 1 51 0,-1 1-52 16,3 0 52-16,1 2-54 0,1 1 55 15,0-2-55-15,0 3 56 0,4-3-54 0,-1-1 8 16,2 6 0-16,-1-2 7 0,4-1 0 0,-1-1 4 16,-1 3 0-16,3-1-1 0,2-1 7 0,-1-1-1 15,-1 3-1-15,4-3 3 0,-1 2 11 0,1-4-11 16,0 4-3-16,0-4 2 0,2 5 0 0,1-1-2 15,-2-4 4-15,4 3-2 0,-4-4-2 0,2 0 4 16,0 0-1-16,1 0-2 0,1-1 7 0,-1-1 0 16,2 0-6-16,1-2 4 0,0 3-5 0,2-3 2 15,0-2 2-15,-1 3-4 0,2-2 50 0,-1-2-59 16,1-2 54-16,1 3-59 0,0-5 53 16,5 5-58-16,-4-5 58 0,0 1-53 0,1-3 45 15,0-1-54-15,-2 2 53 0,3-3-53 0,-1-1 51 16,-2-2-52-16,2-1 55 0,-1 0-50 15,0-1 49-15,2-1-47 0,-1-3 50 0,4 0-60 16,-2-2 58-16,-1 0-55 0,1-4 54 0,-1 1-55 16,3-2 56-16,-5 0-55 0,2-1 6 0,-2-1 9 15,-1-2-6-15,1-1 11 0,-2-1-1 0,0 0 4 16,-2 0 3-16,1-3-2 0,-3 2-8 0,0-2 14 16,-2 1-10-16,1-3 12 0,-5 4-7 0,3-2 18 15,-2-1-6-15,-4 0 2 0,3-2-4 16,-1 3 2-16,-2-2-2 0,-2-2 3 0,0 2 1 15,-3 0 9-15,2 0-3 0,-2-2 0 0,-2 1-3 16,-2 1-2-16,-1-1 53 0,-1-1-52 0,1 2 44 16,-3-1-56-16,-2-3 51 0,1 5-58 0,-1-2 48 15,-5 1-54-15,1-2 5 0,1 3 1 16,-1 1 4-16,-4 0 0 0,6 3 0 0,-1 0 4 16,-2 0-1-16,1 1 1 0,-1 1-1 0,0 0 0 15,0 2-1-15,3-2 1 0,-6 1 1 0,4 1-4 16,-2 3 0-16,1-1-4 0,1-2 4 0,-5 5-6 15,5-1-14-15,-3 4-27 0,0 0-9 16,0-1-30-16,-2 3-15 0,1 2-16 0,-2 0-23 0,1 2-5 16,-1 2-38-16,0 0-22 0,0 3-38 0,-3 3-37 15,3 2-251-15,0 2-37 0</inkml:trace>
  <inkml:trace contextRef="#ctx0" brushRef="#br0" timeOffset="60465.05">24436 13307 72 0,'0'0'246'15,"0"0"-51"-15,-7-4-24 0,7 4-25 0,0 0-21 16,-12-3-16-16,12 3-26 0,-11-3 5 16,11 3-36-16,-13-4 6 0,13 4-6 0,-14-4 21 15,14 4-25-15,-18-3 23 0,6 2-30 0,2 0 33 16,-1-2-36-16,-2 2 38 0,0-2-50 16,-1 1 47-16,-1 2-51 0,-1-1 49 0,-3-1-54 15,0 2 44-15,2 0-53 0,-2 0 49 0,0 2-59 16,-3-1 60-16,2 3-65 0,-1-3 63 0,0 1-65 15,-1 0 61-15,-1 0-58 0,0 1 6 0,0 0 7 16,0 3 3-16,4-4-3 0,-2 1 3 0,0 1 0 16,-2 4-6-16,3-3 12 0,-1 0 38 0,0 1-67 15,2 1 4-15,0 0 55 0,2 2-65 0,-2-3 59 16,4 2-63-16,-3 3 59 0,0-3-62 16,4 3 58-16,-4 0-50 0,5-1 50 0,-1 2-66 15,0 0 67-15,1 0-66 0,1 2 5 0,0 0 8 16,-2 0 0-16,5 2 5 0,-1 0 8 15,0-1 2-15,1 4-1 0,1-1 13 0,0 0-4 16,-2 0-3-16,5 3 6 0,-1-3 3 0,-1 2 1 16,3 2 48-16,-2-1-61 0,4 1 52 0,-2-1-61 15,0 2 49-15,1 2 5 0,1-2-11 0,0 0 0 16,1 3-9-16,0-1-1 0,1-2-4 0,1 3 1 16,0 0-2-16,2-1-1 0,-2 2-1 0,3-2-1 15,1 0-1-15,-1 1-4 0,5 0 6 0,-3 3-5 16,2-2-49-16,0 0 57 0,2-1-48 0,-1-1 58 15,1 2-53-15,-1-5 59 16,1 2-53-16,2-2 14 0,-1 3-2 0,-2-4 7 16,3 0 52-16,2 1-66 0,-1-1 57 0,-1 1-59 0,1 1 52 15,4-1-56-15,-2-3 56 0,2 2-59 16,-3-2 55-16,2 1-6 0,1-2-5 0,1 0 0 16,0 1-8-16,1-3-4 0,0 1 0 0,0 0-2 15,2-3-2-15,-6 1-1 0,4-3-1 0,2-1 3 16,-5 3-3-16,3-3 1 0,-2 0-1 0,2-1 2 15,0-1-3-15,-1 1-2 0,0-1 3 0,0-1-1 16,0-1 0-16,-1-2 0 0,-1 2 2 0,2-2-4 16,-4 0 4-16,5-2-3 0,-2 2 6 0,1-2-3 15,-3 0-4-15,6-1 0 0,-5-1 4 0,2 0 0 16,1-1-4-16,-2 2 4 16,2-2-2-16,-1-2 1 0,1 2 11 0,0-1-9 15,1-1-2-15,0-1-2 0,0-1-1 0,2-1 2 16,1 0-1-16,-1-1-3 0,1 0 7 0,-3-1-3 15,1 0 2-15,-2-2-2 0,1 0 7 0,-2-1-6 16,0 1 0-16,0-3-2 0,-1 2 0 0,-1-2-1 16,-3-1 1-16,4-3 8 0,-6 2-62 0,3 0 63 15,-5-2-52-15,4 0 64 0,-3-1-60 0,-1 4 59 16,-1-3-53-16,-1 1 52 0,1 1-50 0,-3-3 58 16,0 3-59-16,-1-1 59 0,4-2-50 0,-4 2 49 15,-2-2-54-15,2-1 56 0,-1-1-8 0,-2 2-4 16,0 0-4-16,2-1-3 15,-3 1-1-15,0-3 0 0,0 1-4 0,0-2-1 16,-3 1-2-16,3-3 10 0,-1 0-13 0,0-1-1 16,-2-3 0-16,-1 5 0 0,2-2-1 0,-2-3 1 15,-1 3-54-15,1-2 62 0,-4-1-45 0,3 3 51 16,0 0-47-16,-4-1 58 0,4 4-58 0,-3-1 3 16,2 1 13-16,-3 0 5 0,3 0 5 0,-2 2 5 15,0 1 7-15,-2 0 10 0,2 0-2 0,-1-1-2 16,2 3 2-16,-3 1-3 0,-1-2 0 0,2-1 0 15,2 5 1-15,-5-3-1 0,3 0 0 0,-1 1 2 16,0-2 0-16,-2 2 15 0,1 1 44 0,-1-1-50 16,1 1 42-16,-3-2-57 0,1 3 61 15,-1-1-55-15,1 2 58 0,-2-4-57 16,1 5 56-16,0 0-59 0,-2-1 55 0,0 0-56 16,0 2 51-16,0 2-50 0,0 0 47 0,0-1-53 15,0 1 47-15,0 1-44 0,-1 1 54 0,1 1-46 16,0-3 43-16,-2 4-65 0,2 0 59 0,-2 1-57 15,0 1 54-15,1-2-59 0,-2 2 55 0,4 2-61 16,0 0 58-16,-1 0-62 0,-2 0 51 0,2 2-48 16,-1 2 43-16,2 0-54 0,-2-1 50 0,3 0-59 15,-1 2 36-15,2 1-80 0,-1-1 25 16,2 1-89-16,1 1 26 0,1-3-93 0,1 2-17 16,1-1 6-16,-1 2-30 0,4 0-33 0,0-2-17 15,0 3-262-15,2-1-82 0</inkml:trace>
  <inkml:trace contextRef="#ctx0" brushRef="#br0" timeOffset="71112.84">3928 8755 208 0,'0'0'240'0,"0"0"-50"0,0 0-26 16,0 0-13-16,0 0-19 0,0 0-12 0,0 0-7 16,0 0-9-16,0 0-2 0,0 0-6 0,0 0 3 15,0 0 3-15,0 0-7 0,0 0 4 0,0 0 0 16,0 0 2-16,0 0-1 0,0 0-8 15,0 0-2-15,0 0-2 0,0 0 3 0,0 0-2 16,0 0-8-16,0 0-14 0,0 0-14 0,0 0-13 16,-5-6-7-16,5 6-11 0,-1-9-3 0,1 9-6 15,-4-10 1-15,4 10-11 0,-4-14-2 0,0 9-8 16,3-8 10-16,-3 4-23 0,3-2 2 0,-3-1-11 16,-1-4-4-16,4 1-12 0,-3-2-49 0,0 0 67 15,0 0-57-15,3 1 64 0,-3-1-41 0,0 0 51 16,3 2-51-16,-3-2 59 0,-1 1-54 0,4-2 61 15,-2 3-1-15,1-1-4 0,-1 2 0 0,-1-1 0 16,3 1-2-16,-3-1 0 0,3 2-8 16,-2 1 9-16,2 0 0 0,-3 1-1 15,3 0 0-15,-3 0 4 0,3 1-2 0,-3 1 3 16,4-1-6-16,-4 0 0 0,4 2-3 0,-4 0 9 16,4 1-5-16,-1-1 1 0,0 0-1 0,-2 1 0 15,3 2 2-15,-1-2 1 0,-2 0 0 0,3 7 0 16,-1-9-2-16,1 9 1 0,-1-11 21 0,1 11-28 15,-3-5 27-15,3 5-30 0,-2-9 24 0,2 9-29 16,0 0 3-16,-3-6 5 0,3 6 17 0,0 0-42 16,-1-7 1-16,1 7-9 0,0 0 3 0,0 0 9 15,0 0 1-15,0 0 6 0,6-5 8 0,-6 5-1 16,0 0 2-16,0 0 6 0,13 0-2 0,-13 0 3 16,9 1 2-16,-9-1-3 0,15 3 5 15,-7 1 5-15,-8-4-6 0,19 3-2 0,-10-2 8 16,4 1 22-16,1-1-33 0,0-1 6 0,4 2 2 15,0-2 1-15,2 0 0 0,3-2 4 0,5 2-5 16,2-1 5-16,-1-2-7 0,7 1-1 0,1-3 0 16,0 1 4-16,3 1 1 0,-1 0 1 0,9 0-2 15,-1-2 1-15,0 2-6 0,3-1 9 0,0 1-7 16,0-1-2-16,1 2 12 0,1-2-4 0,2-1 2 16,2 1-7-16,0 1-7 0,7 0 5 0,7-3 8 15,4 2-3-15,-2 0-1 0,2 1 0 0,0-2-3 16,-1 1 6-16,5-1 0 0,-1 3-43 15,2-1 100-15,3-3 39 0,2 0 10 0,3 1-11 16,4-2-19-16,1 1-18 0,1 2-10 16,0-5-7-16,6 3-6 0,-1 0-12 0,4-3-6 15,3 3-3-15,18-6-2 0,-21 5 4 0,4-2 5 16,18 0 11-16,0-1 3 0,1 1-1 0,-1 2 1 16,3-2-2-16,-2 1-3 0,-1-1-5 0,1 1-38 15,3-1 55-15,2 1-12 0,2-1 5 0,0 1-54 16,-2-2 52-16,3 0-48 0,0-1 52 0,1 2-52 15,5-2 53-15,-2 0-58 0,0-2 49 0,1 0-51 16,0 1 5-16,0-2 47 0,1 2-47 0,3-1 57 16,0 0-42-16,1-3 7 0,-1 1 6 15,2 3-5-15,1-4 2 0,-2 1 0 0,1 0-2 16,-3 4 0-16,-2-4-1 0,4 1 43 0,-3-1-56 16,-4 4 48-16,1-2-55 0,-4 1 52 0,0 2-51 15,-3-2 46-15,-2 4-55 0,1-3 51 0,-5 4-54 16,-18 0 53-16,-2 1-57 0,-2 1 56 0,5-2-51 15,1 2 48-15,-2 0-51 0,-1 2 50 0,-2-4-53 16,-2 2 53-16,-4 0-52 0,2 2 51 0,-5-3-50 16,2 2 47-16,-4 0-50 0,0 1 56 0,-4 0-56 15,-2-3 53-15,-3 3-62 0,-4 1 63 0,-1 0-52 16,-5-1 52-16,-10 1-54 0,-2-3 55 16,-2 3-54-16,-2 0 53 0,1 0-53 0,-2 1 51 15,-5-2-53-15,3 3 56 0,-6-2-52 16,-4 0 47-16,-3 0-49 0,1-2 58 0,-4 3-59 15,2-1 52-15,-1-1-52 0,-3 1 53 0,1-1-51 16,2 0 52-16,-5-3-54 0,4 2 53 0,-2 0-47 16,0 1 45-16,0-3-52 0,-2 0 54 0,2 2-51 15,0-4 52-15,-2 0-53 0,1 4 53 0,1-6-54 16,-2 3 53-16,2 2-52 0,6-7 49 0,-9 7-45 16,4-5 47-16,-2 2-53 0,-2 0 55 0,2-1-51 15,-1 3 48-15,1-4-51 0,-1 5 52 0,-1-5-53 16,2 3 55-16,-2-2-51 0,0 1 53 0,-1 0-55 15,3 0 52-15,-3 2-50 0,1-3 49 16,0 1-47-16,-1 0 45 0,3 1-49 0,0 1 52 16,0-3-52-16,-2 4 50 0,3-1-37 15,-3-4 34-15,3 5-50 0,1 0 62 0,0-2-61 16,0 2 52-16,-1 1-51 0,1-2 51 0,0 2-50 16,1-1 51-16,1 1-50 0,-2 0 49 0,0-2-44 15,2 1 44-15,-3 4-50 0,3-4 50 0,-2 1-44 16,0 0 43-16,0 0-45 0,-3 1 0 0,2 2 50 15,-3-3-50-15,-2 1 51 0,-3 1-54 16,0-1 53-16,0 2-53 0,-1 1 56 0,-1-1-60 0,-3-1 51 16,0 2-47-16,0-1 50 0,-3 1-51 15,2 0 51-15,-2 0-51 0,0 1 51 0,0-1-48 16,-2 2 49-16,-3-2-54 0,-2 1 53 0,4-1-53 16,-6 1 53-16,3 1-53 0,-1-1 53 0,0 1-53 15,-2 1 54-15,-2-2-53 0,4 1 60 16,-4 0-58-16,-9-2 50 0,16 3-55 0,-8-2 53 15,-8-1-48-15,14 5 48 0,-14-5-52 0,14 8 52 16,-5-5-51-16,-2 2 55 0,-1 4-55 0,4-2 55 16,-1 6-55-16,-1 0 55 0,2 6-54 0,0 7 55 15,1 2-51-15,0 9 50 0,-1 4-51 0,2 2 51 16,-1 2-50-16,-2 4 9 0,3-3 8 0,-1 3 1 16,-2-1 41-16,0-1-51 0,1-2 53 15,-1 1-55-15,2-4 50 0,-1-1-53 0,0 0 51 16,-1-2-54-16,1-2 52 0,-2-5-52 0,-2 1 56 15,3-3-58-15,1-1 55 0,-3-2-57 0,-1-3 54 16,1-1-47-16,-2-3 2 0,1 0 3 0,-1-3 4 16,0-2 2-16,-1-1 2 0,0-1 4 15,-3-1 2-15,3-3-1 0,0 1 0 0,-2-3 1 16,1 2 4-16,-3-9-3 0,4 11-8 0,-4-11-6 16,4 10-7-16,-4-10-10 0,2 9-12 0,-2-9-10 15,0 0-52-15,0 10-58 0,0-10-53 0,0 0-43 16,0 0-36-16,0 0-59 0,-5-5-380 0,1 0-238 15</inkml:trace>
  <inkml:trace contextRef="#ctx0" brushRef="#br0" timeOffset="72178.6">16812 6999 145 0,'0'0'292'0,"0"0"-43"0,0 0 17 0,-3 4-33 16,3-4 57-16,0 0-55 0,0 0 56 0,0 0-56 15,0 0 35-15,0 0-83 0,0 0 16 0,0 0-85 16,-1-5 20-16,1 5-75 0,-3-13 31 0,2 4-66 16,0-3 0-16,-1-1-10 0,2 1-6 0,-2-7 45 15,1 0-64-15,1-1 45 0,-3-6-58 0,3 1 54 16,0-4-12-16,0 3-8 0,0-2-4 0,-1-1 0 15,0 1-3-15,1 0-3 0,-3 2 0 0,3-1 0 16,-4 1-3-16,4-1-1 0,-4 5 6 16,3-2-4-16,-3 5-1 0,3 1-2 15,-2 1 4-15,2 2-8 0,-4 1 5 0,5 2 0 16,-4 1-3-16,4 0 3 0,-1 1-2 0,-3 2-3 16,4 1 1-16,-1-1-4 0,-2 3-6 0,3 5-6 15,-1-12-9-15,1 12-14 0,-1-7-10 0,1 7 4 16,0 0 7-16,0 0 6 0,0 0 9 0,-9 3 7 15,5 1 1-15,-1 4 3 0,1 2 4 0,0 4 5 16,-2-2-3-16,-1 2 3 0,2 2 2 0,-4 2 2 16,2 0 0-16,-1 1 9 0,-1-2-5 0,1-1-2 15,1 0 2-15,-1-3-1 0,-1 0 4 0,4-1-4 16,0-2 1-16,0 1-2 0,1-6 4 16,0 4 1-16,0-2 3 0,-1-2 4 15,5-5-1-15,-5 9 4 0,5-9 1 0,-4 8-3 16,4-8-9-16,0 0-11 0,0 0-6 0,0 0-6 15,-4-10 0-15,7 3-2 0,-2 0 3 0,-1-3-5 16,3 2 4-16,-1-4 1 0,1-1 9 0,-2 4-4 16,4-4 3-16,-1 0-6 0,0 1 9 0,0-2-1 15,-2 2 5-15,5-1 2 0,-5 1-4 0,6 2 2 16,-4-1 0-16,-2 1 4 0,5 1-5 0,-5 1-3 16,5 1 2-16,-5 0 1 0,6 0-3 0,-3 3 0 15,-5 4 6-15,10-7-2 0,-10 7 1 0,15 0 0 16,-15 0-1-16,17 1 2 0,-8 3 7 0,1 1-6 15,3 3 1-15,1-1-1 0,-2 0 2 16,-1 1-1-16,3 0-1 0,-1 1-20 16,0 0-32-16,-2 0-32 0,-2-2-43 0,5 3-53 15,-5-4-45-15,3 1-55 0,-2 0-49 0,-4-3-177 16,3 0-2-16</inkml:trace>
  <inkml:trace contextRef="#ctx0" brushRef="#br0" timeOffset="72761.69">15849 5889 53 0,'0'0'259'0,"-6"-7"-80"0,6 7-16 0,-5-5-43 16,5 5-12-16,0 0-38 0,-5-5-8 0,5 5-17 15,0 0 16-15,0 0 9 0,-3 8 23 0,6 0-16 16,1 1 20-16,-2 5-30 0,2 3-13 0,5 5 2 16,-3 10-32-16,3 5 19 0,-1 1-6 0,2-6-3 15,-2 0-14-15,0-1 0 0,-1-2-3 0,1-4-10 16,-2-3 3-16,-2-4-2 0,1 0-10 0,3-2-34 15,-4-4-33-15,-2-2-24 0,2 0-49 0,-1-3-96 16,-3-7-168-16,0 0 139 0</inkml:trace>
  <inkml:trace contextRef="#ctx0" brushRef="#br0" timeOffset="73544.62">15738 5844 79 0,'0'0'267'16,"-9"-8"-48"-16,9 8-31 0,-10-3 3 0,10 3-36 15,-5-5-2-15,5 5-51 0,-5-7-1 0,5 7-44 16,0 0 10-16,-3-7-23 0,3 7 32 16,9-6-19-16,4 0 28 0,1-1-27 15,8-2 31-15,3 0-24 0,7-3 15 0,9-2 11 16,3 0 19-16,4-3-31 0,12-3 10 0,3 2-28 15,-2-2 11-15,3 1-23 0,3 1 6 0,-2-2-23 16,0 4 6-16,-1-1-22 0,0 1-3 0,-3 2-3 16,-10 3-3-16,2-1 1 0,-2 3-1 0,-4 0-3 15,0 1 1-15,-2-1-2 0,0 3 3 0,-11 1-4 16,3-1-2-16,-2 3-2 0,-6 0 2 0,-1 1-3 16,-1-1 1-16,1 2 1 0,-6 1-2 0,0-1 2 15,-2 1-2-15,-2 0 2 0,1 1-2 0,-1-1-3 16,-4 3 1-16,4-1 14 0,-5 0-18 15,-3 1 20-15,3 4-21 0,-4-3 20 16,1 1-16-16,-1 0 18 0,-1 2-18 0,-2-1 14 16,-1 4-25-16,4-4 26 0,-4 3-18 0,2-1 19 15,-2 2-19-15,0 0 23 0,0 0-24 0,1 0 22 16,-2 2-22-16,1-2 25 0,-1 3-25 0,3 1 19 16,-5-3-24-16,6 1 25 0,-6-1-17 0,2 1 22 15,0 0-19-15,-3-1 14 0,3 0-17 0,-1 0 18 16,-2 1-16-16,0 0 16 0,-1-3-20 0,0 2 19 15,0-2-20-15,-1 3 3 0,-3-1 22 0,0 0-21 16,-2 2 4-16,-2-3-1 0,-2 4 3 0,-4 1 3 16,-3-4-3-16,-2 4 0 0,-4 2 3 15,-4-1-8-15,-3 1 6 0,-2 1-46 16,-4-1 58-16,-1-5-50 0,-4 5 59 0,1-2-45 16,-1 1 57-16,-2-1-55 0,1-1 57 0,-3-2-53 15,3 2 58-15,-3-2-1 0,-1-1 5 0,1 2-1 16,-2-3-5-16,2 0 7 0,-2-5 5 0,2 4 3 15,-2-4 4-15,2 0 7 0,7 1-55 0,0-1 48 16,2-2-52-16,1-1 53 0,5 0-45 0,0 0 53 16,2 1-61-16,5-2 48 0,5 0-57 0,-5 0 50 15,7-1-57-15,0 3 52 0,1-3-53 0,2 0 50 16,2 0-56-16,11 0 50 0,-21 0-52 16,21 0 46-16,-16 0-51 0,16 0 51 0,-14 2-49 0,14-2 44 15,-13 0-58-15,13 0 52 0,0 0-56 16,-17 0 47-16,17 0-66 0,0 0 37 15,-14 1-27-15,14-1-29 0,-10 1-20 0,10-1-18 16,-9 2-6-16,9-2-21 0,-9 5-14 0,9-5-12 16,-9 3-18-16,9-3-19 0,-9 5-29 0,9-5-18 15,-9 3-33-15,9-3-189 0,-10 1 42 0</inkml:trace>
  <inkml:trace contextRef="#ctx0" brushRef="#br0" timeOffset="73980.75">16037 5965 28 0,'0'0'268'0,"4"-6"-29"0,-4 6-38 15,1-8 9-15,-1 8-29 0,0 0-9 0,2-6-34 16,-2 6-17-16,0 0-39 0,-3-6-11 0,3 6-19 15,0 0-9-15,0 0-10 0,-9 6-6 0,9-6-4 16,-9 8-7-16,7 1-2 0,-1-3 10 0,-1 4-13 16,4-1-34-16,0 4 40 0,0-4-33 15,3 4 38-15,-2-2-34 0,4-1 36 0,4 2-30 16,-1-4 43-16,1 3-37 0,1-7 49 16,3 1-54-16,0-2 51 0,-1-1-50 0,4-2 40 15,0-2-46-15,1-2 46 0,-2-1-57 0,1-3 53 16,-1 0-49-16,-2 0 47 0,-1-5-2 0,-1 4-11 15,-5-2-5-15,2-1-2 0,-3 3-6 0,-3-3 2 16,-2 1-2-16,0 0-3 0,-2 2 8 0,-3-2-9 16,-3 3 4-16,2 0-5 0,-3 4 4 0,-3-3-1 15,1 1-1-15,-3 4 20 0,2-1-25 0,-1 2-2 16,-2 0 4-16,2 1 0 0,13 0-5 16,-23 2-7-16,13-2-16 0,-1 3-33 0,3-1-34 15,0 3-15-15,3 0-46 0,0 0-21 16,5-5-24-16,-4 8-20 0,4-8-155 0,4 10 167 15</inkml:trace>
  <inkml:trace contextRef="#ctx0" brushRef="#br0" timeOffset="74396.06">16711 5811 21 0,'6'-5'364'0,"-6"5"-60"0,8-7-77 15,-8 7 10-15,0 0-69 16,0 0 9-16,-4-5-45 0,4 5 15 0,-12 2-46 16,12-2 19-16,-19 4-36 0,8 2 20 0,-2 0-40 15,0-1 13-15,-1 3-42 0,3 0 0 0,-1 0-10 16,2 2 9-16,0-1-19 0,2 1 1 0,-1-3-9 16,7 4-2-16,-2-3 4 0,1 1 0 0,3-9 1 15,4 12-1-15,1-6 1 0,3-2 3 0,1-3-7 16,2 0 4-16,3-1-12 0,-1-1-9 0,5-2-8 15,-3-3-3-15,3-1-3 0,-1 1 7 0,-2-3-4 16,2 2 12-16,-3-3-4 0,-1 2-8 0,-1-2 15 16,-3 2-10-16,-1-1 6 0,-3 1 0 15,1 1 3-15,-4-3 3 0,-1 3 3 16,-4-1-1-16,0 1 29 0,-2-1-18 0,-3 0 18 16,-4 2-19-16,1 1 18 0,-3-2-30 0,-3 2 26 15,3 2-29-15,-1 1 24 0,2-1-29 0,-2 2 26 16,2 1-34-16,1-2 26 0,0 4-52 0,0-1-4 15,4 2-51-15,8-3-5 0,-15 3-49 0,15-3-16 16,-9 8-29-16,9-8-16 0,0 7-223 16,0-7 88-16</inkml:trace>
  <inkml:trace contextRef="#ctx0" brushRef="#br0" timeOffset="74730.19">17033 5613 1 0,'6'-5'307'0,"-6"5"-68"0,0 0-64 0,0 0-21 15,0 0-34-15,0 0 9 0,0 0-29 0,0 0 7 16,-9 7-34-16,9-7 1 0,-5 10-28 0,5-10 9 16,-4 10-24-16,2-3 5 0,2-7-6 0,1 11-1 15,0-4-27-15,3-3 25 0,1 2-24 0,3-3 18 16,1 2-22-16,2-2 28 0,1-3-30 15,-12 0 23-15,27-2-30 0,-11-3 28 0,0 1-26 16,0-1 18-16,-3-1-16 0,2-3 21 16,1 2-24-16,-2-1 36 0,-4 0-24 0,0-1 38 15,-3 1-21-15,0 2 40 0,-2-5-28 0,-3 4 28 16,-2-3-34-16,-2 1-5 0,-3 0-5 0,0 0 2 16,-6 1-12-16,-1-1 3 0,-2 4-7 0,1-4-4 15,-3 4-9-15,-2 1-18 0,0-2-47 0,0 4-32 16,-1 0-59-16,0 2-54 0,1 2-263 0,1-1 30 15</inkml:trace>
  <inkml:trace contextRef="#ctx0" brushRef="#br0" timeOffset="75777.19">16363 5584 267 0,'9'4'250'0,"-9"-4"16"0,0 0-22 0,0 0 35 15,0 0-38-15,0 0 25 0,0 0-21 16,0 0 20-16,0 0-34 0,0 0-12 0,0 0-53 16,0 0-32-16,0 0-12 0,-1-11-36 0,1 11-11 15,-8-7-14-15,8 7 8 0,-4-11 2 0,2 4-17 16,-2 0-11-16,0-2-10 0,0 0-7 0,2-3-9 15,-2 1 0-15,-1 0-7 0,1-3-2 0,0 0-2 16,0 2-50-16,-1-4 57 0,1 2-1 16,2-2-8-16,-6 4-1 0,6-2-7 0,-2-3-9 15,0 3-1-15,-1 2 3 0,1-1-12 0,0 1 3 16,-1 3-18-16,1-3 17 0,2 3-10 16,-2-1 13-16,1 3-14 0,1-1 14 0,-1 1-15 15,3 7 7-15,-5-11-20 0,5 11 15 0,-4-10-22 16,4 10 17-16,-5-7-19 0,5 7 12 0,-4-6-10 15,4 6 15-15,0 0-11 0,0 0 29 0,0 0-15 16,-15 3 21-16,15-3-12 0,-13 10 7 0,7-5 4 16,-1 1 0-16,1 2 6 0,-3-1 0 0,1 5 7 15,1-4-1-15,-1 3 6 0,-1-2-2 0,0 2-2 16,3 0 0-16,-1-3 1 0,1 1 0 0,-2-2-3 16,3 1 6-16,0 0-3 0,0-3 2 15,1 1 1-15,-1-2 11 0,5-4-10 0,-5 8-1 16,5-8 2-16,-5 6 1 0,5-6 5 15,-4 5 6-15,4-5 0 0,0 0-7 0,0 0-2 0,0 0-5 16,0 0-5-16,-8-5 6 0,8 5-9 16,3-9-47-16,-2 1 51 0,-1 8-5 0,3-10-3 15,-1 2-2-15,1-1 3 0,-1 4-3 0,1-3 3 16,1 0-4-16,1 0 8 0,-3 1 12 0,5 1-22 16,-5-2 21-16,6 2-19 0,-3 2 17 0,3-4-21 15,-1 3 16-15,1 3-20 0,0 0-17 0,-8 2 21 16,18-3 32-16,-7 5-29 0,3 1 3 0,0 1-1 15,5 5 6-15,2 1 1 0,2 4-8 16,4 8-56-16,1 1-60 0,1 7-68 16,2-3-103-16,6 9-344 0,-5-4-154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42:08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18634 8502 300 0,'0'0'279'0,"0"0"-43"0,0 0-18 0,0 0-16 16,0 0-11-16,0 0-20 0,0 0-12 0,0 0-16 15,0 0-12-15,0 0-3 0,-6-5-9 0,6 5-7 16,0 0-3-16,0 0-4 0,0 0 1 0,0 0-11 15,0 0-4-15,0 0-9 0,0 0-14 16,-7-5-10-16,7 5-6 0,0 0-10 16,0 0-9-16,0 0-6 0,0 0-2 0,-6-3-7 0,6 3-2 15,0 0-3-15,0 0-5 0,0 0 3 16,0 0-8-16,0 0 0 0,-6-3-2 0,6 3-4 16,0 0 2-16,0 0 1 0,0 0-3 0,0 0-2 15,0 0-3-15,0 0-9 0,0 0 0 0,-8 3 4 16,8-3 2-16,-4 13 2 0,0-5 2 0,3 5 0 15,-3 2 49-15,-1 1-58 0,-1 5 54 0,-1 0-57 16,3-2 49-16,-1 3-49 0,0-2 51 16,-1 1-57-16,2-4 49 0,0 0-50 0,0 0 51 15,2-5-53-15,-2 2 53 0,1-1-50 0,1-3 53 16,-2 1-58-16,3-3 50 0,-2 1-58 16,3-3 50-16,-1 2-61 0,1-8 47 0,-3 9-61 15,3-9 44-15,0 12-69 0,0-12-4 0,-2 8-20 16,2-8-17-16,-3 6-27 0,3-6 12 0,0 0-51 15,0 8-39-15,0-8-21 0,0 0-46 0,0 7-161 16,0-7 60-16</inkml:trace>
  <inkml:trace contextRef="#ctx0" brushRef="#br0" timeOffset="666.95">18481 8755 82 0,'0'0'227'0,"0"0"-46"0,0 0-27 0,0 0-27 15,0 0-19-15,0 0-16 0,-4-4-21 0,4 4-3 16,0 0-13-16,0 0 2 0,0 0-8 0,0 0 2 16,0 0-10-16,8-4 10 0,-8 4-19 0,0 0 11 15,15 0-20-15,-15 0 16 0,15-1-25 0,-15 1 20 16,21-2-23-16,-11 2 13 0,4-3-21 0,0 2 19 15,0 0-23-15,0-1 14 0,3-1-21 0,-4 1 23 16,1 0-27-16,-3 1 27 0,3-2-21 16,-1-1 22-16,-3 2-22 0,2-1 20 15,-2 1-19-15,-1-1 19 0,0 3-21 0,-9 0 30 16,14-6-32-16,-14 6 26 0,10-6-21 0,-10 6 16 16,9-5-20-16,-9 5 21 0,8-6-24 0,-8 6 19 15,6-8-21-15,-6 8 19 0,5-5-31 0,-5 5 10 16,4-9-14-16,-4 9 11 0,5-8-17 0,-5 8 21 15,4-9-7-15,-4 9 14 0,6-8-8 0,-6 8 14 16,3-10-14-16,-3 10 11 0,1-9-4 0,-1 9 11 16,4-8-9-16,-4 8 9 0,1-9-11 0,-1 9 13 15,2-6-8-15,-2 6 19 0,1-9-21 0,-1 9 16 16,0-8-11-16,0 8 17 16,1-7-14-16,-1 7 19 0,0 0-17 0,-1-10 17 15,1 10-21-15,0 0 17 0,0-8-23 0,0 8 14 16,0-9-16-16,0 9 18 0,0 0-19 0,1-8 17 15,-1 8-18-15,0 0 4 0,0-9-3 0,0 9 3 16,0 0 1-16,0 0 14 0,0-7-14 0,0 7 12 16,0 0-16-16,0 0 11 0,0 0-12 0,0 0 13 15,0 0-13-15,0 0 34 0,0 0-21 0,3 12 33 16,-3-5-23-16,0 3 36 0,0 2-34 0,0 2 26 16,-3 3-34-16,3 0 26 0,0 0-35 0,0 0 47 15,0 1-54-15,0-1 37 0,0-1-47 16,0 1 41-16,0-1-35 0,0-2 31 0,0 0-36 15,0-2 35-15,0 2-31 0,-1-3 31 0,1 1-38 16,-1-1 15-16,1-3-42 0,0 2 5 16,-2-3-31-16,2 0-21 0,-1 1-15 0,1-2-35 15,0-6-14-15,-1 12-63 0,1-12-94 0,-3 6 225 16</inkml:trace>
  <inkml:trace contextRef="#ctx0" brushRef="#br0" timeOffset="5597.7">19181 8325 56 0,'0'0'301'0,"0"0"-66"0,-4-6-34 16,4 6 4-16,-2-5-38 0,2 5 16 0,0 0-53 16,-5-7 40-16,5 7-58 0,0 0 56 0,-3-7-76 15,3 7 59-15,0 0-72 0,-4-4 56 0,4 4-67 16,0 0 42-16,-2-9-60 0,2 9 43 0,0 0-51 15,-3-5 43-15,3 5-56 0,-4-5 40 0,4 5-58 16,-5-7 46-16,5 7-63 0,-5-5 50 0,0 1-59 16,5 4 49-16,-10-10-59 0,3 4 54 0,-2 2-54 15,-1-2 59-15,-1-2-12 0,-6 1-10 0,4 0-4 16,-3-1 1-16,-2 1-1 0,-3-1-4 16,2 2-1-16,-4-3-4 0,4 2-3 0,-4 2-1 15,1-2-5-15,-1 1 2 0,0 2-5 0,-1-1-44 16,2 0 54-16,2 3-45 0,-2 0 57 15,4 0-56-15,-2 1 51 0,-2 1-8 0,5 0-2 16,-2 1-9-16,0 1-1 0,0 0-1 0,0 1 2 16,1 2-3-16,-4 1-2 0,2 0-55 0,-1 3 70 15,2-2-60-15,0 4 64 0,0-1-52 0,0 1 62 16,-1 0-55-16,1 2 62 0,4 1-53 0,-3-2 13 16,0 2-1-16,3 2 6 0,-2 1 3 0,2 1 5 15,-2 0 3-15,6-1 2 0,-2 1 0 0,-1 0 2 16,2 0 1-16,0 1 0 0,1-1 52 15,1 1-47-15,-1 0 52 0,0 0-58 0,2 1 58 16,-1-2-61-16,1 3 52 0,0-1-53 0,4 1 51 16,-4-1-49-16,4 2 53 0,0-1-55 0,1 0 51 15,0 6-48-15,2-5 48 0,0 2-49 16,0 4 43-16,4-4-46 0,1 5 8 0,1-1 4 16,1 2-4-16,0-2 4 0,3 0-3 0,2-1 9 15,0 0 5-15,2 0-4 0,2-3-7 0,0 3 5 16,4-3-5-16,2 1 0 0,2 1 0 0,1-1 48 15,0-6-59-15,-4 2 51 0,4-3-59 0,3 1 61 16,-1-2-58-16,3 2 46 0,0-2-51 0,-2-3 53 16,2-1-60-16,3 0 54 0,-2 2-55 15,1-5 55-15,0 2-55 0,0-5 59 0,-1 3-61 16,-3-5 54-16,-1-1-50 0,3 3 53 0,-1-5-61 16,-1-1 58-16,-3-1-55 0,2-2 55 0,5-1-55 15,-5-3 54-15,2 0-54 0,2-1 47 0,1-4-46 16,-2 0 12-16,0-2-3 0,4-4 7 15,-4 0 4-15,-1 2-2 0,-3-2 4 0,7-4-10 16,-7 3 18-16,-2-1-10 0,5-3 14 0,-7 3-5 16,6-5 0-16,-8 0 6 0,2 0-6 0,-2 2 6 15,1-5-3-15,0-3 1 0,-6 7 50 16,4-5-58-16,-4 2 61 0,-2-1-56 0,-1-2 58 16,-1-1-63-16,0 3 59 0,-4-3-39 0,2 1 55 15,-2-2-39-15,-3 6 16 0,-2-2 9 0,-1 2-4 16,-3-1-6-16,0-5-5 0,-2 4-8 0,-7-1-19 15,2 4 17-15,-6-1-11 0,-1 1-4 0,0 2-4 16,-2 2 0-16,-7-3 42 0,0 1-61 0,3 4 49 16,-2 0-57-16,1 1 49 0,0 1-59 0,-3 1 53 15,4 0-70-15,-3 0 22 0,2 3-84 16,-2-2 33-16,0 1-81 0,3 4 38 0,2-3-69 16,0 4 38-16,3-2-74 0,0 2 0 0,0-1-44 15,2 4-63-15,2 1-298 0,-2-2-133 0</inkml:trace>
  <inkml:trace contextRef="#ctx0" brushRef="#br0" timeOffset="11647.62">4093 8574 164 0,'5'-8'391'0,"-1"3"-21"16,-4 5-107-16,0-12-19 0,0 12-28 0,0-8-17 15,0 8 29-15,-1-9-83 0,-3 4 21 0,4 5-87 16,-8-6 37-16,8 6-73 0,-14-4 43 15,14 4-59-15,-15-2 40 0,2 4-62 0,0 1 47 16,-1 0-56-16,-5 1 57 0,1 2-6 0,0 2-5 16,-5 0-7-16,2 1 3 0,0-1 5 0,-3 6 1 15,-2-3 2-15,2 2 3 0,2 1-6 0,-1 0-5 16,0-1-6-16,4 2-2 0,-3 1-5 0,6-1-2 16,-1 2 1-16,-1 1 1 0,3 2-4 0,-2 2-7 15,6-1 1-15,-2 2 0 0,3 3-5 0,1-1-47 16,1 2 58-16,2 5-51 0,3-4 61 15,2 3-53-15,1 0 52 0,1 3-53 0,3-2 53 16,1 0-7-16,4 3-4 0,0-4-2 0,4 1-4 16,1 2 0-16,-1-5-2 0,3-3-2 15,2 3 0-15,5-2 0 0,0-4-1 0,0 3 0 16,0-7 5-16,0-3-1 0,5-1-1 0,-1-2-55 16,1 1 60-16,3-6-50 0,-2 1 58 0,3-5-51 15,-1 0 54-15,-2-3-51 0,2-1 56 0,2-1-50 16,3-4 53-16,-3-1-51 0,2-2 56 0,3-6-59 15,-1-1 58-15,-1-2-57 0,-3-3 53 0,3-3-53 16,-5-2 52-16,-1 2-54 0,-3-6 6 0,-3 1 9 16,1-4-1-16,-5 1 50 0,2 0-56 0,-7-3 51 15,3-1-48-15,-6 2 56 0,-1 3-36 16,-6 0 56-16,0 1-40 0,-1 3 57 0,-1 1-63 16,-6-3 59-16,2 2-72 0,-7-3 52 0,2 3-56 15,-7 1 55-15,0-1-63 0,-6 3 50 0,-4-2-59 16,0 0 53-16,-5 3-59 0,-3 3 50 0,-2 1-54 15,-4 3 52-15,1 4-53 0,-1-3 51 0,-4 6-50 16,7-1 49-16,-6 3-52 0,3 4 51 0,1-2-52 16,-1 1 44-16,0 0-40 0,-2 2 46 0,4 1-46 15,3 1 49-15,-4 0-59 0,2 3 58 16,3-1-60-16,-1 1 58 0,0-1-60 0,0 5 53 0,3-1-59 16,-2 2 39-16,6 2-67 0,-2 3 45 0,0 1-9 15,-1 5-5-15,0 4-9 0,2-2-5 16,3 5-6-16,0 2-9 0,3 2-17 0,2-2-70 15,0 5 37-15,4-2-79 0,0 1 41 0,5-2-79 16,1 2 23-16,4-1-34 0,-2-1-24 0,6 3-41 16,0-3-280-16,6-2-106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38:26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26099 13757 13 0,'0'0'82'16,"0"0"-25"-16,0 0 4 0,0 0-17 0,0 0 11 15,0 0-25-15,0 0 11 0,0 0-25 0,0 0 10 16,0 0-9-16,0 0 11 0,0 0-18 16,0 0-7-16,0 0 11 0,0 0 12 0,0 0-19 15,0 0 11-15,0 0-19 0,0 0 19 0,0 0-17 16,0 0 17-16,0 0-18 0,0 0 24 0,0 0-20 15,0 0 17-15,0 0-12 0,0 0 11 0,0 0-18 16,0 0 14-16,0 0-12 0,0 0 15 16,0 0-15-16,0 0 8 0,0 0-10 0,0 0 12 15,0 0-13-15,0 0 14 0,0 0-15 0,0 0 24 16,0 0-10-16,0 0 24 0,0 0-10 0,-6-4 16 16,6 4-15-16,0 0 14 0,0 0-9 0,0 0 11 15,0 0-8-15,-7-3 3 0,7 3-7 16,0 0 5-16,0 0 3 0,-9-5-5 0,9 5 6 15,0 0-5-15,0 0 6 0,0 0-8 0,-11-2 13 16,11 2-26-16,0 0 8 0,-8-2-15 0,8 2 19 16,0 0-21-16,-10-2 22 0,10 2-27 0,0 0 23 15,-13-1-28-15,13 1 32 0,0 0-26 0,-10-2 29 16,10 2-32-16,0 0 34 0,-12-2-35 0,12 2 33 16,0 0-42-16,-14-1 42 0,14 1-38 0,0 0 55 15,-14 0-50-15,14 0 46 0,-11 1-53 16,11-1 43-16,-12 0-53 0,12 0 49 0,0 0-47 15,-20 1 48-15,20-1-51 0,-14 3 57 0,14-3-56 16,-17 1 83-16,17-1-86 0,-15 2 64 16,15-2-61-16,-21 3 57 0,21-3-63 0,-18 4 57 15,7-2-62-15,11-2 74 0,-19 3-78 0,9-1 59 16,-1 1-54-16,11-3 52 0,-20 3-60 0,11-1 63 16,-1 2-59-16,-2-1 61 0,3 0-62 0,-1 2 56 15,0-3-59-15,-2 2 61 0,3 0-55 0,-2 2 50 16,-1-3-61-16,1 4 67 0,-2-1-60 15,0 0 72-15,-1 4-75 0,1-2 60 0,1-1-61 16,-1 2 69-16,1 1-15 0,-2-2-51 0,0 1 53 16,3-1 0-16,-2 3-6 0,1 0 1 0,0-1 3 15,1 0 1-15,-4 3 2 0,4-2 2 0,-2 3 0 16,-1 0-4-16,2-2 0 0,-2 2 2 16,3 0-1-16,0 1-7 0,-1 0-2 0,0-3-4 15,3 1 1-15,-1 3-2 0,1-4-5 0,-2 4 7 16,2-1 0-16,-2 2 5 0,2-2 0 0,-1 4 6 15,1-3 1-15,0 1 4 0,-1 0 2 0,1 1 2 16,0 0 7-16,3 0 4 0,-4 2 5 16,3-1-5-16,-2 2-47 0,2-1 54 0,0 0-51 0,1 0 51 15,-1 0-55-15,2 1 57 0,-1 1-4 16,1-2 0-16,0 0-1 0,1 1 3 0,0-1-10 16,0 3 0-16,3-5-2 0,-2 1-3 0,1 1-5 15,-1-2-1-15,2 1-1 0,0 0-3 0,1-3-2 16,0 5 2-16,0-5 1 0,1 3-3 15,0-1-5-15,3-1 2 0,-1 2-1 0,-1-1-1 16,2-1-3-16,0 0 1 0,1 0-2 0,-1-2-2 16,2 2 4-16,3 0-5 0,-1-1 1 0,1 2-1 15,1 0-3-15,0-3 1 0,2 1-2 0,2-1-2 16,-3 1 0-16,2-4-34 0,0 4 38 16,0-3-42-16,2-1 48 0,-1 2-52 0,1-2 59 0,1-1-55 15,0 0 55-15,1 1-53 0,-2-2 55 16,4 0-54-16,-1 0 56 0,0-1-54 0,0 0 56 15,4 0-56-15,-3 0 60 0,-1-1-60 0,2 0 56 16,-3-2-56-16,2 0 56 0,0-2-53 0,-1 1 51 16,0-1-53-16,0-1 55 0,0 1-55 0,1-1 55 15,-2-3-56-15,2 2 60 0,-1-2-53 0,0-2 54 16,1 2-61-16,-1-3 55 0,1 1-51 16,-4-3 52-16,4 1-51 0,-2-2 49 0,2-2-57 15,0 1 58-15,-1-3-4 0,1 1 5 0,-1-3-12 16,0 1-6-16,0-1 0 0,-1 0-5 15,-1-2-1-15,2 0 0 0,-1 0-2 0,-2 1-2 16,0-1-1-16,0-2 0 0,0 1 5 0,-1-2-2 16,0 5-6-16,-1-4 2 0,-2-1-6 0,2 2 1 15,-1 0 1-15,0-4-3 0,-3 3 3 0,3 0 0 16,-1-1-1-16,-2-1 5 0,0 0-3 0,1 0 4 16,-3-2-3-16,2 3-55 0,-3-2 62 0,0 0-52 15,1-1 58-15,-3 0-61 0,1-1 58 0,-1-1-56 16,-2 2 56-16,1-2-59 0,-2-1 56 0,2 0-61 15,0-3 66-15,-1 5-62 16,-2-4 57-16,1 1 2 0,-1-1-12 0,0 2 11 16,1-2 2-16,-2-1-4 0,1 6-8 0,-1 0 13 15,1-1-6-15,-2-1 2 0,2 1-1 0,-1 1 1 16,-4-5 1-16,4 2-3 0,0 3 1 0,-2-1 0 16,0 1 0-16,1-3-1 0,-2 3 7 0,0-4-3 15,0 5-56-15,-2-2 62 0,2 0-53 0,-1 3 62 16,0-4-55-16,0 2 60 0,-2 1-51 0,1 1 54 15,-2-2-54-15,2 3 67 0,-2-1-51 0,-2 0 52 16,2 2-53-16,-1-2 51 0,2 1-54 0,-3 5 52 16,2-3-54-16,-1 1 59 0,-1 2-55 0,1-1 56 15,-3 1-59-15,2 1 60 0,1 0-65 0,-1-1 57 16,-3 2-58-16,3-1 55 16,-2 3-52-16,0-5 55 0,1 6-62 0,-3-1 57 0,3 0-59 15,-2 1 57-15,-1-1-57 0,1 0 69 16,-2 0-73-16,1 4 56 0,-4-2-55 0,1 1 53 15,-1 0-52-15,0 2 50 0,-1 1-60 0,-1 0 44 16,-1 0-77-16,0 4 22 0,-2-1-93 0,-3 1 11 16,-1 1-95-16,3 4 10 0,-4 3-61 0,0-1-34 15,0 2-59-15,2 2-262 0,1 0-145 0</inkml:trace>
  <inkml:trace contextRef="#ctx0" brushRef="#br0" timeOffset="2253.03">19474 8282 47 0,'0'0'323'0,"0"0"-85"0,-4-6-10 0,4 6-37 16,0 0 27-16,-4-6-30 0,4 6-57 15,0 0 0-15,-5-5-18 0,5 5-7 0,0 0-7 16,-5-6-3-16,5 6-2 0,0 0 4 0,-7-7 54 16,7 7-82-16,-6-4 44 0,6 4-54 0,-4-6 38 15,4 6-58-15,-6-3 44 0,6 3-61 0,-8-6 43 16,8 6-61-16,-11-6 47 0,11 6-57 0,-13-7 52 15,4 4-63-15,-1-2 48 0,-2 1-52 0,-1-1 46 16,-2 1-48-16,0 0 46 0,-4-1-56 0,-2 0 53 16,3 4-54-16,-5-3 54 0,-2-1-55 0,-1 1 57 15,3 1-58-15,-4 2 55 0,-1-3-52 0,4 2 58 16,-3-2-58-16,3 1 52 0,-3 2-53 0,4-1 44 16,0 1-46-16,0-1 51 0,0 1-52 15,1 1 48-15,-1-1-50 0,2 0 43 16,0 1-53-16,-2 0 58 0,0 1-57 0,3-1 59 15,-1 1-52-15,-2 0 55 0,4-1-53 0,0 3 72 16,-3-1-70-16,5-1 55 0,-2 2-50 0,0 1 49 16,1-2-49-16,-1 2 53 0,4-3-57 0,-6 5 60 15,5-1-52-15,-2 1 49 0,0-3-51 0,1 4 54 16,-3 0-53-16,1-1 49 0,-2 3-48 0,2-2 54 16,2 2-55-16,-2 0 51 0,0 0-51 0,1 2 5 15,0 2 5-15,0-2 5 0,-1 2 0 0,3-1 1 16,-1 2 8-16,-1 0 1 0,5 1-4 0,-2 2 3 15,2-1-3-15,0 2 2 0,1 0 1 16,0-1 0-16,2 3 1 0,1 1 47 0,0 0-56 16,1-2 51-16,1 4-53 0,-1-1 49 15,4 0-53-15,0 2 50 0,-1-1-58 0,5-1 53 16,-1 1-54-16,0-2 56 0,2 0-55 0,-1 3 55 16,1-1-56-16,2-3 5 0,-1 3 14 0,1-2-6 15,2 1 3-15,0-1 5 0,-1 0-1 0,2 0 3 16,1 0 1-16,-1-2 0 0,-1 1 0 0,3-1 0 15,1 0 5-15,-3 0 5 0,3 1 0 0,1-1-8 16,-1-1 3-16,2 2-3 0,0-2-1 16,1-1 0-16,-1 0 3 0,3 0-1 0,0 0 0 0,0-4 0 15,3 1 0-15,-2 2 8 0,3-2 44 16,3-4-57-16,-2 3-1 0,1-1 2 0,1-4 0 16,0 3 1-16,4-4 3 0,-2 0-1 0,1 1 2 15,0-3-5-15,-2-1 3 0,4 3 9 16,-1-4-5-16,1-2-4 0,-1 1 1 0,2-2 2 15,-1 0-4-15,-1 0 5 0,3-2-1 0,-1-1-2 16,1-2 1-16,-1-1-1 0,0 2 5 0,2-2 4 16,2-3-8-16,-3 1 6 0,-1-1-13 0,1 0 9 15,0-2 1-15,-1 1 0 0,0-2 1 0,0 0-8 16,-2 1 8-16,2-3-9 0,-4 0 20 16,4 3-8-16,-3-2-13 0,2-3 8 0,-2 1-3 15,-2 2 2-15,-2-2 1 0,3-1-2 0,-1 0 0 16,0 1 1-16,-2 1-5 0,-2-3 5 0,1 3 9 15,0-4 37-15,1 1-63 0,-3-1 7 0,0 0 1 16,1 0 50-16,-4 1-58 0,1 0 52 0,1-4-56 16,-2 4 54-16,-3-1-57 0,3-1 55 0,-5 2-52 15,3-1 49-15,-1 0-54 0,-2-1 8 16,-1 0 2-16,1 1 3 0,-3 0 3 0,-1 1 9 16,2 2 14-16,-3-4 8 0,-2 2 1 0,3 0 0 15,-4 0 5-15,1 0 0 0,-2 2 0 0,0-1 2 16,-2-1-6-16,-4 1 1 0,4-1-1 0,-2 1-2 15,-3 1 1-15,1 1 5 0,-4-3 4 16,-2 2 1-16,3-2 2 0,-5 1 40 0,4 1-54 16,-3 2 43-16,-1-1-55 0,0 0 48 0,-1 1-58 15,-1 1 46-15,0-2-49 0,0 2 58 0,-3 1-61 16,3-3 52-16,-2 5-55 0,0-3 51 0,-1 2-55 16,-2-2 47-16,2 2-58 0,0 0 52 0,-3 0-54 15,2 2 54-15,-1 2-52 0,-2-3 52 0,3 3-59 16,-2-1 52-16,-1 3-54 0,-1-1 44 15,-2 3-71-15,1 0 34 0,-1-1-74 16,2 3 39-16,-3 1-82 0,0 1 32 0,-1-1-83 0,0 1 21 16,0 1-53-16,0 0-2 0,1 2-35 15,-4 2-37-15,2-1-26 0,-1 4-139 0,0-3 53 16</inkml:trace>
  <inkml:trace contextRef="#ctx0" brushRef="#br0" timeOffset="-174988.43">28275 8515 13 0,'6'-5'130'15,"-4"1"-12"-15,4-2-13 0,-6 6-23 0,8-9-1 16,-4 6-10-16,0-3-5 0,-4 6-11 0,4-10-10 16,-4 10 0-16,5-5-20 0,-5 5-7 15,6-10-24-15,-6 10 4 0,0 0-17 0,4-7 6 16,-4 7-5-16,0 0 7 0,2-8-4 0,-2 8 13 16,0 0-12-16,3-6 10 0,-3 6-4 15,0 0 14-15,0 0-7 0,0 0 16 0,0 0 0 16,0 0 14-16,3-5 17 0,-3 5 15 0,0 0 16 15,0 0 26-15,0 0-2 0,0 0 17 0,0 0-21 16,0 0 37-16,0 0-46 0,0 0 49 0,0 0-65 16,-12 0 54-16,12 0-72 0,0 0 55 0,-11 0-74 15,11 0 61-15,0 0-70 0,-16 1 47 0,16-1-70 16,-15 1 56-16,15-1-64 0,-19 1 51 0,5-1-62 16,1 2 13-16,-2-2-8 0,-1 0 2 15,1 1-1-15,-3-1 5 0,-2 0 2 16,-1 0-5-16,3 0-6 0,-5 2 16 0,4-2-4 15,0 1 2-15,-3 1 17 0,2-1 36 0,2 2-59 16,-3-2 61-16,2 2-65 0,3-2 67 0,-2 2-71 16,1-2 54-16,1 4-57 0,0-1 58 0,1 0-56 15,2-3 53-15,-1 2-49 0,4 2 45 0,-2-2-55 16,2-1 54-16,1 2-69 0,1-2 65 0,8-2-55 16,-15 4 55-16,15-4-58 0,-11 4 57 0,11-4-57 15,-11 4 60-15,11-4-53 0,-10 3 47 0,10-3-55 16,-5 3 57-16,5-3-64 0,0 0 64 0,-8 4-51 15,8-4 50-15,0 0-55 0,-7 4 56 0,7-4-55 16,0 0 56-16,0 0-54 16,-7 6 60-16,7-6-63 0,0 0 58 0,-5 8-58 15,5-8 62-15,0 9-60 0,0-9 52 0,0 12-10 16,0-4 3-16,3 0-2 0,-2 3-2 0,-1 1-2 16,4 5-6-16,-2 6 1 0,1 3-2 0,-2 4 0 15,4 6 0-15,-1 8-51 0,3 1 63 0,-2 2-53 16,2 3 28-16,1 2 36 0,0 3-60 0,1 7 63 15,1 3-10-15,-1-2-3 0,0-2-5 0,2 5-5 16,-3-4-48-16,-2-6 58 0,1 4-55 0,0-6 10 16,0 1 16-16,-2-1-1 0,1 1 2 0,-2-1 4 15,5 9-1-15,-4-8 52 0,0-1-59 0,0 0 50 16,1 0-60-16,1-1 11 0,-3 0 1 16,2 1 6-16,-2-1 7 0,3 0-8 0,-1-3-2 15,0 1 10-15,1 1 1 0,-2-3-1 16,0 1-3-16,0 0-2 0,3-5 7 0,-3 2-5 15,1-2 2-15,-1-2 49 0,1 1-51 0,-4-4 43 16,6-3-57-16,-6-2 53 0,3-1-57 0,-2 2 4 16,1-1 3-16,0-1 4 0,-2-1-1 0,1 1 4 15,-1-4 2-15,2 4 6 0,-1-8-4 0,-1 1 0 16,-2-2-6-16,4 2 6 0,-1 0 5 0,-2-1-4 16,0 0 3-16,2-1 0 0,-2 1 1 0,2-2-1 15,-2 1 5-15,-1-1 2 0,1 1 44 0,-1-1-59 16,4 0 55-16,-4 0-63 0,1-1 52 0,2-2-53 15,-2 1 52-15,0-3-52 0,-1 0 52 16,3 0-61-16,-2 0 56 0,0-1-48 0,1-1 47 16,-2 0-53-16,2-2 52 0,0-1-57 15,-1 1 14-15,0-2-3 0,0 1 5 0,1-4 4 16,-1 4-2-16,0-5 5 0,-1 3 5 0,2-4 4 16,-1 2-2-16,0-3 16 0,-1 3-3 0,0-3-6 15,3-1-1-15,-3 2-1 0,0-8-3 0,3 12 0 16,-3-12-1-16,2 9 0 0,-2-9 4 0,1 9-6 15,-1-9 4-15,0 0-4 0,1 10 0 0,-1-10-1 16,0 0 1-16,3 6-2 0,-3-6 1 16,0 0 2-16,2 6-1 0,-2-6-5 0,0 0 8 15,0 0-3-15,0 0 0 0,3 7 2 0,-3-7-4 16,0 0 3-16,0 0-3 0,0 0 0 0,10 1 4 16,-10-1 50-16,0 0-67 0,14-3 54 0,-14 3-51 15,9-5 42-15,-9 5-51 0,17-5 51 16,-7 3-55-16,-1-2 52 0,4 1-53 0,-2 0 53 15,7 0-55-15,-1-1 58 0,2-1-60 0,0 2 56 16,7-2-55-16,-1-1 58 0,2 3-59 0,1 0 66 16,0 0-66-16,7-1 50 0,-1 2-52 0,2-2 57 15,-1 0-55-15,2 4 55 0,1-1-51 0,-1-1 51 16,-1 1-54-16,1-1 58 0,-5 2-58 0,0 0 48 16,-1 2-48-16,-1-2 55 0,-2 1-55 15,2 1 59-15,-5-2-61 0,-1 1 56 0,-2-1-51 16,-1 0 51-16,-1 3-50 0,-2-2 50 0,0 3-56 15,-5-4 59-15,1 1-55 0,-3 0 57 0,1 0-34 16,-12-1 48-16,16 2-60 0,-16-2 55 0,16 2-59 16,-16-2 55-16,11 2-68 0,-11-2 26 15,0 0-95-15,17 0 3 0,-17 0-104 0,0 0-31 16,13 0-93-16,-13 0-366 0,9-7-198 0</inkml:trace>
  <inkml:trace contextRef="#ctx0" brushRef="#br0" timeOffset="-173388.18">29789 8484 69 0,'0'0'334'0,"0"0"-53"0,-13-2-37 0,13 2-31 16,0 0-20-16,-13-1-55 0,13 1 41 0,0 0-75 16,-10-4 44-16,10 4-85 0,0 0 51 0,0 0-70 15,-9-2 59-15,9 2-70 0,0 0 58 0,0 0-67 16,0 0 49-16,-7-4-70 0,7 4 51 0,0 0-57 16,4-6 48-16,-4 6-65 0,8-10 59 15,-2 8-61-15,3-4 56 0,3 1-57 0,-1-1 54 16,3 1-6-16,2-1-3 0,0 0-9 0,1-1-2 15,-1 3 2-15,1-4-7 0,1 3 4 0,-1 1-9 16,-1 0 0-16,2-1 0 0,0 2 0 0,-3 0-1 16,3 0 3-16,-1-1 0 0,0 1-2 15,-1 0 2-15,1 0-2 0,-1 2 1 0,1-2-4 16,-3 3 2-16,0-2 0 0,1 1 1 0,-2 0-2 16,0 1 0-16,-3-1 1 0,3 1-2 0,0 0 5 15,-13 0-3-15,20 1 2 0,-20-1-4 0,18 1 1 16,-10 2 1-16,1-2-1 0,-9-1 1 0,14 6 1 15,-8 0 0-15,2-1 1 0,-2 1 4 0,-1 4-3 16,0-2 2-16,1 5 3 0,-4 1-9 16,4 1 1-16,-2 2-2 0,0 6 22 0,0 0-25 15,-3 4 23-15,4 4-27 0,-2 1 23 0,1 2-23 16,0 1 27-16,1 6-23 0,0 2-3 0,0 0 4 16,0 0-2-16,0 1-2 0,3-1-48 15,-2 1 61-15,1 1-3 0,-1-1 2 0,-1 0-4 16,4 1 11-16,-1-2 8 0,-2 1-26 0,1 4 20 15,1-5-22-15,-4 6 22 0,4-3-24 0,-2 3 4 16,1-3-1-16,-1 4 7 0,0-4 1 0,1 3-54 16,1-3 73-16,-2 3-65 0,3 2 65 0,-1-2-5 15,-2 1-4-15,0 1-1 0,3-3-1 0,-2 5 0 16,0-6-3-16,0 2 3 0,0 0-5 0,1-3 3 16,-3 2-6-16,4-3-52 0,-1 1 67 15,-1 0-57-15,0-3 65 0,1 0-64 16,-2 0 67-16,0-1-7 0,-1-1-2 0,2 2-7 15,-3-10 5-15,0 2-3 0,1 0-7 0,-2 2-2 16,1-2-2-16,0-1 4 0,-1-4-5 0,-1 3 4 16,1 1-3-16,-1-8 2 0,1 3 1 0,-2-3 8 15,2 2-9-15,-2-2-8 0,0-2 4 0,3 4 1 16,-3-5-2-16,-1-1 3 0,3 1-51 0,-2-1 65 16,-1-3-41-16,1 0 47 0,1-1-57 0,-2-1 66 15,1 0-61-15,-1-2 60 0,1 2-58 0,-1-2 60 16,2-1-57-16,-1-3 57 0,-1 4-5 15,1-3-6-15,-2-2 2 0,2 3-1 0,-1-3 5 16,0 1-7-16,0 0-1 0,0-4-1 0,0 3 1 16,0-1 1-16,0-2-4 0,0 3 0 15,0-3-3-15,-1 3-5 0,1-3 9 0,-1-1 3 16,1 3-4-16,-2-4-9 0,2 4 4 0,0-9 1 16,-1 11-1-16,0-5-7 0,1-6 3 0,-2 10-2 15,4-3-4-15,-2-7-2 0,-2 10 6 0,2-10-2 16,-1 10-2-16,1-10-3 0,0 8 3 0,0-8-4 15,-1 6 0-15,1-6 12 0,0 9-6 0,0-9-8 16,-3 6 9-16,3-6 4 0,0 0-3 0,-1 10-4 16,1-10 1-16,0 0-14 0,0 0 22 0,1 7-10 15,-1-7 7-15,0 0-2 0,0 0 3 0,0 0 9 16,0 8 13-16,0-8 3 16,0 0 4-16,0 0-5 0,0 0-4 0,0 0-1 15,-5 6 2-15,5-6 9 0,0 0-2 0,0 0-2 16,-10 1-3-16,10-1-5 0,-10 2 0 0,10-2-4 15,-13 0 0-15,13 0-3 0,-15 0-5 0,15 0-1 16,-22 0-52-16,9 2 60 0,-2-1-11 0,-2 1-1 16,-2-2-7-16,-3 1-10 0,-2 1-29 0,-5 0-19 15,-2 0-12-15,-7 0 3 0,1 1 11 0,-2-3 9 16,-2 1 12-16,4 1 0 0,-1-4-3 0,7 1-13 16,1 1-70-16,2-3 51 0,-2 0-66 0,7 0 53 15,-1 1-43-15,-2-1 58 0,7 0-32 0,1-1 68 16,-1-1-40-16,2 3 49 0,2-2-47 15,2 2 31-15,2 1-46 0,1-2 2 16,-1 1-23-16,11 2-16 0,-15-3-9 0,15 3 8 16,-12-5 2-16,12 5-13 0,-6-3-35 0,6 3-177 15,0 0 197-15</inkml:trace>
  <inkml:trace contextRef="#ctx0" brushRef="#br0" timeOffset="-168322.87">20739 8726 167 0,'5'-6'285'16,"-5"6"-28"-16,4-8-16 0,-4 8-45 16,1-12 29-16,2 7-49 0,-3 5 45 0,2-12-66 15,0 6 46-15,-2 6-63 0,1-13 35 0,-1 13-67 16,1-10 40-16,-1 10-67 0,3-12 40 0,-3 12-67 16,1-8 43-16,-1 8-65 0,1-8 43 0,-1 8-62 15,0 0 43-15,0-8-57 0,0 8 40 0,0 0-49 16,0 0 41-16,0 0-56 0,0 0 55 15,0 0-51-15,4 7 55 0,-4 2-52 0,3 3 56 16,-1 5-59-16,1 7 52 0,-1 1-50 0,1 2 50 16,-2 2-52-16,2-2 58 0,-1 2-59 0,1-6 51 15,-2 5-52-15,2-5 4 0,-1-2 6 0,1-1 1 16,-2-3 2-16,-1 0-1 0,3-6-27 0,0 2-35 16,-3-1-32-16,3-3-36 0,-3-1-41 15,1-1-50-15,-1-7-58 0,0 7-58 0,0-7-206 16,0 0-68-16</inkml:trace>
  <inkml:trace contextRef="#ctx0" brushRef="#br0" timeOffset="-168023.82">20929 8589 231 0,'2'-6'289'0,"-2"6"-22"0,2-8-56 15,-2 8 17-15,0-9-74 0,0 9 3 0,3-5-76 16,-3 5 24-16,0 0-58 0,0 0 34 0,0 0-46 16,0 0 37-16,9 5-50 0,-8 5 50 0,2 0-43 15,-1 5 63-15,1 2-79 0,-2 3 61 0,4 2-71 16,-4 1 55-16,3 2-66 0,0-3 54 16,-1 2-63-16,-1-1 58 0,-2-5-62 0,4 2 26 15,-3-1 36-15,1-2-61 0,0 0 9 0,-2-2-6 16,0-1 7-16,3-2-1 0,-3-2-18 0,1 0-33 15,1 0-30-15,-2-1-36 0,-2-1-92 0,2-8-69 16,-4 8-189-16,4-8 38 0</inkml:trace>
  <inkml:trace contextRef="#ctx0" brushRef="#br0" timeOffset="-167823.18">20814 8887 63 0,'0'0'372'15,"-9"-4"-54"-15,9 4-37 0,-7-4-65 0,7 4 46 0,-5-7-74 16,5 7 54-16,0 0-76 0,-7-5 34 16,7 5-87-16,0 0 30 0,0 0-79 0,-5-6 42 15,5 6-71-15,0 0 40 0,5-10-60 0,-5 10 49 16,8-6-65-16,-3 2 54 0,4-3-67 16,0 2 44-16,0 0-79 0,4-1 0 0,-2 0-120 15,2 1-26-15,2-2-65 0,-2 2-47 0,2 0-309 16,0 1-129-16</inkml:trace>
  <inkml:trace contextRef="#ctx0" brushRef="#br0" timeOffset="-167373.3">21152 8807 219 0,'0'0'300'16,"0"0"-76"-16,0 0-22 0,11 0-45 0,-11 0 8 15,0 0-77-15,12-1 19 0,-12 1-49 0,9-3 16 16,-9 3-38-16,11-2 31 0,-11 2-52 0,14 0 27 16,-14 0-35-16,13 5 41 0,-13-5-46 0,12 6 35 15,-5-2-38-15,-2 4 42 0,-1-2-41 0,0 5 48 16,-1-1-33-16,-1 2 54 0,-2 1-48 0,-1 0 72 16,-2 4-59-16,1 1 35 0,-2-1 6 0,-4 2-1 15,4 1 5-15,-2-1 4 0,0 1 10 16,-1-1 10-16,2-2-3 0,0 0-2 0,-1 0-7 15,1-3-6-15,-2-1-12 0,3 1-15 0,2-2-10 16,-2-3-10-16,1 2-5 0,1-4-9 16,-2 1-6-16,3-1-1 0,-2-1-3 0,3 1 3 15,0-7 6-15,0 8 11 0,0-8-2 0,5 6-2 16,-5-6-4-16,12 4 2 0,-12-4-9 0,19-5-9 16,-5 2 0-16,0-2-1 0,5 0-1 0,4-5-5 15,-2 4 1-15,2-2 4 0,0 0-10 0,0 2 2 16,-3-1-3-16,-2 2 2 0,-1 0-2 15,-1 1 40-15,-3-1-61 0,0 2 38 0,-3 0-57 16,0 1 43-16,-10 2-60 0,16-4 56 0,-16 4-79 16,11-4 29-16,-11 4-87 0,10-4-52 0,-10 4-44 15,9-1-51-15,-9 1-74 0,0 0-354 0,8-3-222 16</inkml:trace>
  <inkml:trace contextRef="#ctx0" brushRef="#br0" timeOffset="-163025.49">20789 8343 78 0,'0'0'163'15,"0"0"-13"-15,0 0-27 0,5-4-12 0,-5 4-17 16,0 0-12-16,0 0-13 0,4-5-5 0,-4 5-2 15,0 0-10-15,4-7-2 0,-4 7 2 0,0 0 0 16,0 0-1-16,5-6 9 0,-5 6-5 0,0 0-3 16,0 0-2-16,2-5-5 0,-2 5-3 0,0 0-8 15,0 0-11-15,0-7 3 0,0 7-6 16,0 0 2-16,0 0-7 0,0-7 11 0,0 7-15 16,0 0 1-16,0 0-3 0,0 0-3 15,0-8 2-15,0 8-4 0,0 0 3 0,-2-7 3 16,2 7-8-16,0 0 0 0,-4-5 0 0,4 5-5 15,0 0 10-15,-5-6-4 0,5 6 1 0,-4-6-3 16,4 6 3-16,-6-5 6 0,6 5-5 0,-7-4-3 16,7 4-1-16,-11-4 0 0,11 4 2 0,-12-5-4 15,12 5-2-15,-11-4 3 0,11 4-3 0,-17-1 9 16,17 1-12-16,-20-2 2 0,8 4 0 0,12-2 2 16,-23 1-3-16,12 2 3 0,-6 0-1 0,3 2 0 15,-1-2-19-15,-1 3 30 0,3 1-28 16,-3 0 24-16,2-1-21 0,-3 5 25 15,4-2-24-15,-3 3 4 0,2 3 5 0,0 0 0 16,-2 1 2-16,4 0 25 0,-4 7-26 0,2-2 20 16,3 1-25-16,-1 1 26 0,-2 0-27 0,5 3 26 15,-1-5-25-15,2 0 24 0,1 1-24 0,0 2 33 16,1 0-32-16,-2 0 26 0,4-2-27 0,-1 3 26 16,3 1-24-16,-1-4 23 0,-1 2-23 0,4 2 28 15,-1-1-24-15,1-1 30 0,1 2-33 0,2-1-9 16,-1 0 10-16,2-1 9 0,1 3 4 0,3 0-4 15,1 1 2-15,1-2 7 0,-1 1 41 16,5-3-41-16,2 1 59 0,0 0-53 0,1 0 64 16,2-5-64-16,1 1 56 0,2 6-66 15,4-5 68-15,-1 1-60 0,5-4 65 0,-1 1-60 16,0-2 60-16,3-1-66 0,0 0 47 0,-2-2-57 16,0-4 41-16,0 3-56 0,0-3 59 0,0-1-63 15,-1 2 52-15,-1-4-53 0,3 3 52 0,-8-5-56 16,5 1 59-16,-2-2-61 0,-1 0 56 0,2-3-50 15,-3 1 46-15,3-2-56 0,-5 1 57 0,2-4-56 16,2 0 55-16,-1-1-54 0,2-1 54 16,-1-3-56-16,3-1 56 0,1 0-54 0,-2-4 55 0,0-1-51 15,-1 3 50-15,-1-4-57 0,1-2 57 16,-1 1-58-16,-3-1 54 0,1 0-49 0,-1-2 1 16,-1-2 0-16,-3-2 16 0,1 1 6 0,-3-1 18 15,0 1 5-15,-2-2 15 0,-1-4 56 16,-4 3-65-16,2-2 48 0,-6-3-65 0,2 1 52 15,-3-4-54-15,-1 1 55 0,-4 4-62 0,0-9 53 16,-3 4-51-16,-2-1 48 0,0 1-54 0,-3-6 41 16,-3 1-51-16,-1 1 51 0,-3-1-56 0,1 4 48 15,-4-1-47-15,1 3-1 0,-3-1 3 0,2 3 59 16,-2 0-69-16,-2 1 54 0,5 5-57 0,-2 0 50 16,0 3-52-16,1-3 53 0,-1 5-53 0,1-2 48 15,-1 2-51-15,-3 1 46 0,7 2-4 16,-3 2-50-16,1 0 44 0,-2 1-65 0,2 0 27 15,-2 3-44-15,0-1-56 0,1 3-85 0,-1 3-45 16,2 0-92-16,-2 1-296 0,-1 1-161 0</inkml:trace>
  <inkml:trace contextRef="#ctx0" brushRef="#br0" timeOffset="-160059.21">20592 8263 156 0,'0'0'174'0,"0"0"-27"0,0 0-6 0,0 0-16 16,0 0-14-16,0 0-6 0,0 0-8 0,0 0 2 15,10 2 3-15,-10-2-3 0,0 0-30 0,0 0 32 16,0 0-36-16,0 0 30 0,0 0-43 0,0 0 35 16,0 0-51-16,0 0 41 0,0 0-57 0,0 0 52 15,0 0-71-15,0 0 50 0,0 0-54 0,8 1 42 16,-8-1-54-16,0 0 48 16,0 0-50-16,0 0 49 0,0 0-51 0,0 0 58 15,0 0-62-15,0 0 55 0,0 0-56 0,0 0 53 16,0 0-54-16,0 0 53 0,0 0-50 0,11 2 51 15,-11-2-48-15,0 0 54 0,0 0-60 0,0 0 50 16,0 0-43-16,0 0 36 0,0 0-43 0,0 0 53 16,0 0-51-16,0 0 52 0,0 0-53 0,0 0 56 15,0 0-54-15,0 0 62 0,0 0-53 0,0 0 60 16,0 0-67-16,0 0 70 0,0 0-63 0,0 0 66 16,0 0-63-16,0 0 70 0,0 0-53 0,0 0 56 15,0 0-55-15,0 0 55 0,0 0-66 0,0 0 60 16,0 0-57-16,0 0 65 15,0 0-74-15,0 0 49 0,0 0-54 0,0 0 49 16,0 0-54-16,0 0 56 0,0 0-58 0,0 0 56 16,0 0-60-16,0 0 58 0,0 0-58 0,0 0 53 15,0 0-52-15,0 0 57 0,0 0-53 0,0 0 54 16,0 0-56-16,0 0 57 0,0 0-48 0,0 0 61 16,0 0-33-16,0 0 62 0,0 0-39 0,0 0 75 15,0 0-32-15,0 0 64 0,0 0-43 0,0 0 54 16,0 0-66-16,0 0 30 0,0 0-66 0,-7-5 36 15,7 5-62-15,-8-5 43 0,8 5-64 0,-8-10 46 16,2 4-56-16,-3 1 47 0,4-1-56 16,-3-2 50-16,-1-1-55 0,-1 0 54 0,1 2-55 0,0-5 47 15,-2 5-48-15,-1-4 62 16,2 1-52-16,-3 0 56 0,3-2-58 0,-4 4 55 16,1-2-47-16,2-1 44 0,-6 0-54 0,4 0 55 15,-2-1-63-15,-2 3 45 0,-2 0-50 0,0-1 58 16,0 0-51-16,-3 0 63 0,-1 1-59 0,-1-2 50 15,-3 2-48-15,-1-5 50 0,-3 5-50 0,-3-6 54 16,-6 1-56-16,4 0 54 0,-3 2-45 0,-4-4 37 16,-1 1-55-16,-2 0 57 0,-12-4-58 0,2-1 7 15,-4 0 11-15,-3-1-8 0,-1 0 7 0,-3 0 2 16,-5-1-3-16,-1-2 5 0,-6 1-1 0,2 0 2 16,-6-3-2-16,1 0 0 0,-2 2-2 15,-3-3 51-15,-15-1-56 0,-1 2 46 0,-1-3-54 16,16 7 48-16,-17-5-54 0,-2 1 53 15,-1 0-56-15,2 0 50 0,-1 1-51 0,-4 1 57 16,-1-3-58-16,0 5 46 0,-4 0-42 0,-2 1 43 16,3 0-45-16,-5 0 48 0,-3 4-49 0,2 0 47 15,-6 1-48-15,2 1 51 0,-6 1-50 0,-2 5 53 16,-2-3-55-16,-4 6 55 0,-4-3-53 16,2 4 54-16,-4 2-55 0,-1 3 57 0,0 0-55 0,-1 2 54 15,-2 1-55-15,-1 4 56 0,1-1-54 16,-3 2 50-16,-4 4-54 0,-1 2 55 0,-2-1-55 15,1 3 54-15,-2 5-53 0,-5 0 53 0,3 3-51 16,-2-2 43-16,3 4-41 0,-5 3 51 0,0-3-55 16,0 5 54-16,2-3-53 0,-1 3 51 0,2 0-44 15,-1 0 47-15,2 0-56 0,1 1 12 0,-3-2 5 16,7 0 3-16,0 4 47 0,2-6-54 0,3 4 49 16,1-4-55-16,3 1 61 0,10 0-61 15,-4 0 50-15,7 2-52 0,-1-2 49 0,2 3-50 16,5 1 50-16,1-1-50 0,0 3 53 0,3 0-49 15,-4 1 45-15,5 1-55 0,0 1 60 0,0-1-58 16,5 0 57-16,-1 2-53 0,4 2 60 0,1-2-58 16,1 0 51-16,4 1-53 0,4 2 54 15,4-4-54-15,5-1 54 0,16-6-53 0,6 0 52 16,-3 1-53-16,5 0 58 0,0-1-60 0,-1 1 57 16,5 0-57-16,-3-2 55 0,5 1-54 0,0-1 54 15,2 2-52-15,1-4 51 0,4 1-52 0,-4 2 50 16,4-5-44-16,0 1 51 0,3 1-53 0,-2-2 10 15,4-1 42-15,-3 0-56 0,3-5 58 0,8-2-57 16,2 0 55-16,4-2-55 0,-2-4 53 0,5 2-50 16,2 0 46-16,5-7-50 0,7 3 53 0,1-4-53 15,6-1 53-15,1 2-56 0,0-2 38 16,4-4-79-16,1 2 28 0,2 1-79 0,9-4 37 0,-15 5 3 16,15-5 3-16,0 0-19 0,0 0-48 0,0 0-60 15,0 0 0-15,0-9-43 0,9 5 17 16,0-2-23-16,1-4-29 0,4 1-13 0,0-3-232 15,3-1-33-15</inkml:trace>
  <inkml:trace contextRef="#ctx0" brushRef="#br0" timeOffset="-159042.77">8222 8964 71 0,'0'0'170'0,"0"0"-28"15,0 0-35-15,-9-3-20 0,9 3-15 0,0 0-15 16,0 0-11-16,0 0-10 0,0 0-6 0,0 0-5 16,0 0-7-16,-5-3-6 0,5 3-4 0,0 0 0 15,0 0-3-15,0 0-1 0,0 0-2 0,0 0 3 16,0 0-2-16,0 0 0 0,0 0 3 16,0 0-9-16,0 0 2 0,0 0 1 0,4-5-5 15,-4 5-1-15,0 0-7 0,0 0-6 0,0 0-12 16,0 0-12-16,10-1-10 0,-10 1-13 0,0 0-21 15,0 0-3-15,9 3-68 0,-9-3 42 0</inkml:trace>
  <inkml:trace contextRef="#ctx0" brushRef="#br0" timeOffset="-157990.67">8263 8973 5 0,'0'0'25'0,"0"0"5"0,0 0 10 0,0 0 9 0,0 0 7 16,0 0 9-16,0 0 3 0,0 0-4 15,0 0-2-15,0 0-3 0,0 0-8 0,0 0-3 16,0 0 3-16,0 0 2 0,0 0 9 0,0 0 8 16,14-1 12-16,-14 1-5 0,0 0 14 0,9-6 4 15,-2 2-2-15,-1 0-9 0,4-1 1 0,3-2 3 16,1 0-10-16,3-4-8 0,2 1-7 0,4-4-5 16,1-1 11-16,4 2-32 0,4-2 0 0,5-3-2 15,0-1 1-15,4 2-3 0,0-2 3 0,1 0-6 16,3 0-5-16,1 1-9 0,0-2-1 0,1 3-47 15,7-2 56-15,1-2-46 0,0 0 55 0,1 2-22 16,3 1 39-16,1 0-65 0,1 0 69 0,2-3-55 16,1 4 59-16,0 0-26 0,1-1 17 15,0 1-58-15,-1 0 51 0,1 2-55 0,-1 1 6 16,0-2 54-16,6 2-62 0,-3 1 57 0,-2 1-60 16,0-1 61-16,3 2-17 0,-4 1-7 0,-9 0 2 15,1 1-2-15,0 1-7 0,-1 1 1 0,-1-1-1 16,-2 1-56-16,3 2 60 0,0-1-53 15,-4-2 60-15,4 2 6 0,4-2 29 0,6-2-4 16,4-1-18-16,1 1-2 0,3-3-6 0,0 2-6 16,1-3 5-16,-1 2-12 0,1 0 0 0,-2-2-8 15,-2 0-3-15,4 0-1 0,-2 2-1 16,-2-2 1-16,3 1 2 0,-3 2-2 0,3-3-1 0,-4 1-2 16,4 3 2-16,-4-5-1 0,1 3 2 15,4 0-2-15,-1-2 0 0,0 3 0 0,5-1 2 16,0 0-4-16,0-1 5 0,1 3-4 0,-1-2 0 15,5 1 0-15,-2-3 1 0,-1 3-49 0,6 0 61 16,-1-1-6-16,-3 0-2 0,5 1-1 0,0 0 0 16,-3 0-1-16,2-1 8 0,-3 3-59 0,3-3 57 15,-2 2-47-15,-1 1 54 0,4-1-52 0,0 0 55 16,0-2-49-16,-2 3 51 0,0-2-52 0,2 2 57 16,-2-3-52-16,2 1 7 0,0 0 1 0,-1 0 55 15,2 1-61-15,-1-3 53 16,-3 5-57-16,4-3 57 0,-2 3-57 0,-3-3 54 15,3 3-54-15,-3-4 56 0,-1 6-56 0,-1-6 56 16,2 7-51-16,-2-6 47 0,1 5 0 0,1-2-9 16,-3 2-4-16,2 2 0 0,1 0-4 0,-2-1-48 15,2 3 55-15,0 0-51 0,-3 1 59 0,3 2-7 16,0 1-5-16,-2 0 3 0,1 2-4 0,-3-1-2 16,0 0-53-16,2 3 57 0,-3 1-43 0,1-3 50 15,-2 2-51-15,2 3 54 0,-4-3-57 0,3 2 60 16,-1 1-52-16,-2 1 57 0,3 1-55 0,-4-1 53 15,2-1-52-15,-1 3 51 0,-2-2-53 0,0 2 53 16,2-4-51-16,-2 4 51 0,4-3-48 16,-2 1 51-16,3-3-4 0,-4 4-3 15,4-3-8-15,-1 0-4 0,-3-2-48 0,0 1 57 16,0 1-52-16,0-4 53 0,-1 3 1 0,-1 0-10 16,-1-2-1-16,0 1-1 0,-10-1 3 0,0 0-7 15,-2-1-1-15,1 2-2 0,0 1 4 0,-2-2-1 16,-3 3 1-16,1 0 4 0,0-1-4 0,-1 3 0 15,0-3-1-15,-2 5 4 0,-1-2-4 0,0 2-1 16,-2 2-2-16,1-2 2 0,-1 2-3 0,-4 1 1 16,3 1 19-16,-3-1-23 0,0-1 0 0,-4 1-1 15,0 2 7-15,0-1 0 0,-1-1-12 0,-1 0 11 16,-2-1-2-16,-2 0-8 0,-7-2 10 16,3 0 4-16,-4 1-6 0,0-1 0 0,-2-4-1 15,-3 3 2-15,-4-4 3 0,2 2-5 16,-2 1 0-16,-3-6 1 0,-3 5 0 0,1-4-1 15,0 0-1-15,-3 0 6 0,-1-1 4 0,-3-1-9 16,1 0 3-16,-8-3 6 0,12 5-2 0,-12-5-11 16,10 4-34-16,-10-4-59 0,0 0-82 0,0 0-101 15,0 0-98-15,0 0-306 0,-8-5-193 0</inkml:trace>
  <inkml:trace contextRef="#ctx0" brushRef="#br0" timeOffset="-156843.36">11806 8838 15 0,'0'0'130'0,"0"0"-11"16,0 0-16-16,-12 0-18 0,12 0-11 0,0 0-5 15,0 0-1-15,0 0-6 0,3-8-4 16,-3 8-2-16,6-6 1 0,1 2 0 0,0-4 1 16,1 3 4-16,2-5 2 0,4 2-5 0,4-4-2 15,5-2-4-15,4-2-1 0,5-2 1 0,4 0 3 16,2-4 1-16,4 2-5 0,11-6 6 0,2 1-29 15,1 0 37-15,3-2-41 0,3 4 41 0,2-1-39 16,4-2 56-16,2 4-72 0,3 1 43 16,1 0-49-16,7 1 44 0,-2 2-47 15,0 1 58-15,4-1-57 0,5 1 62 0,3 0 0 0,2 2 7 16,20-6-10-16,-1 3-2 0,3-2-4 16,-19 5-3-16,19-4-12 0,0 3 1 0,0-1-6 15,-15 3-6-15,16-3 13 0,-17 4-27 0,-2 1 2 16,2-1 1-16,1 0 17 0,18-1 5 0,-19 2-1 15,1 0 3-15,1 1-7 0,0-1-7 0,0 2-3 16,-1-1 0-16,-2 1-1 0,-1 1-2 0,-1 1 2 16,0-1-4-16,-3 3-3 0,-1-2-2 0,0 2-2 15,0 3 6-15,-4 1-12 0,3-3-1 0,-4 2 0 16,0 2 0-16,0 1-2 0,-3 1 2 0,3 2 1 16,-5 2-8-16,1-2 0 0,-1 2 2 0,-3 1 8 15,-1 3-7-15,-4-1-4 16,4 3 0-16,-4-2 1 0,-1 1-2 0,-3 3 0 0,1-1 7 15,-5 1-13-15,-1 0-9 0,-2-1-9 16,-11-1-10-16,2 2-4 0,-4-2-15 0,0 1-10 16,-1-2-21-16,-4 1-22 0,1-3 8 0,-4 1-74 15,-6-4 44-15,1 0-33 0,-1 1-15 0,-2-2 2 16,-3-4 2-16,-4 3-4 0,-1-1-2 0,-5-1-9 16,0 0-37-16,-6-1-82 0,-1 0 232 0</inkml:trace>
  <inkml:trace contextRef="#ctx0" brushRef="#br0" timeOffset="-156244.27">14937 8858 157 0,'0'0'169'0,"0"0"-35"0,0 0 2 16,0 0 6-16,13-4 10 0,-3 0 6 0,0 0 8 16,8-1-6-16,1-4-4 0,11 1-52 15,4-7 40-15,8 1-64 0,6 1 48 0,9-3-12 16,6-1-12-16,3 0-6 0,7-3-10 0,4 3-5 15,3 0-54-15,7 1 43 0,0-1-57 16,10 3 50-16,0 0-66 0,23-2 48 0,-19 6-55 16,21-1 51-16,2 0-58 0,1 3 7 0,0-2 51 15,3 4-42-15,0-1 31 0,-21 2-54 0,22-1 51 16,-20 2-52-16,-3 0 50 0,0-2-49 0,0 1 46 16,-5 0-56-16,-4-1 50 0,-5 0-52 0,-2 0 1 15,-6-2 14-15,-4 0 2 0,-5 2 7 0,-4-3 4 16,-12 5 7-16,0-3-7 0,-2 1 1 0,2 2-2 15,-3 2 0-15,-2-1 0 0,-3 4 0 0,0 1-1 16,-10-1-1-16,-1 3-14 0,-2-1-18 0,-1 3-29 16,-4-1-31-16,1 2-7 0,-4 3-57 15,-2-3-41-15,-5 4-53 0,-3-2-256 16,0 3-11-16</inkml:trace>
  <inkml:trace contextRef="#ctx0" brushRef="#br0" timeOffset="-152877.52">26973 12775 152 0,'0'0'193'0,"0"0"-33"0,-11-2-19 16,11 2-12-16,-7-8-10 0,7 8-2 0,-9-6 7 15,9 6 11-15,-6-8 1 0,2 1 19 0,-1 3 7 16,1-1 1-16,0-2 14 0,4 7-2 0,-6-7-3 16,6 7-2-16,-7-9-3 0,7 9-14 0,-5-7-23 15,5 7-24-15,-6-4-25 0,6 4-18 0,0 0-17 16,-6-3-10-16,6 3-6 0,-2 6-4 0,2 0-6 16,0 6-4-16,0 1-4 0,3 3-51 15,-2 3 56-15,3 4-51 0,0 0 59 16,-2 0-57-16,5 5 56 0,-3-2-56 0,1-3 54 15,0 2-67-15,-1-3 23 0,2-1-89 0,-2-5 20 16,0 0-96-16,-2-4 21 0,2 1-41 0,-1-3 19 16,-1 0-20-16,0-6-41 0,-2-4-49 0,2 8-218 15,-2-8-12-15</inkml:trace>
  <inkml:trace contextRef="#ctx0" brushRef="#br0" timeOffset="-152678.27">27061 12662 357 0,'3'-10'321'0,"-1"4"-36"16,0-1-25-16,-2 7-51 0,1-10-39 15,-1 10-84-15,1-7 36 0,-1 7-29 0,0 0-15 16,0 0-16-16,5 5-12 0,-3 1-6 0,0 6-57 16,1 3 48-16,-1 2-52 0,3-1 41 0,-1 7-45 15,0 0 54-15,1-1-63 0,0 0 15 0,-1 2-74 16,4-2-26-16,-3-1-24 0,-1-1-37 0,0-3-25 15,-2-2-245-15,2 0 80 0</inkml:trace>
  <inkml:trace contextRef="#ctx0" brushRef="#br0" timeOffset="-152461.5">26978 12944 460 0,'0'0'332'0,"0"0"6"0,-9-4-120 16,9 4 28-16,0 0-102 0,0 0 27 0,-2-6-94 16,2 6 45-16,0 0-79 0,5-7 49 0,1 2-77 15,1-4 59-15,3 2-76 0,0-4 56 0,2 3-75 16,3-5 30-16,-1 3-99 0,1-1-33 16,-1-1-66-16,0 4-57 0,-1-3-69 0,0 2-130 15,0 0 82-15</inkml:trace>
  <inkml:trace contextRef="#ctx0" brushRef="#br0" timeOffset="-151861.35">27369 12891 132 0,'0'0'466'0,"0"0"-41"0,-5 4-105 0,5-4 20 16,0 0-101-16,0 0 15 0,0 0-113 0,0 0 12 15,0 0-81-15,0 0 36 0,0 0-75 0,0 0 41 16,5-5-18-16,-5 5-8 0,9-5-19 16,-9 5-4-16,9-1-4 0,-9 1-7 0,0 0 1 15,18 0-2-15,-18 0 0 0,9 6 0 0,-4-3-42 16,-1 6 53-16,1-1-49 0,-4 2 57 0,2 2-51 15,-3 3 55-15,-3 2-52 0,2 1 57 0,-4 3-54 16,0 1 60-16,0 0-5 0,-2 2 3 0,1-1 4 16,1-1 6-16,-3-2 1 0,3 1-9 15,1-4-8-15,0-1-7 0,2-1-7 0,-1-3-3 16,2 1 1-16,0-2-8 0,1-1 2 0,0-1-1 16,1-1 4-16,-1-8 0 0,5 12-3 15,-1-7 0-15,-4-5 0 0,13 3-3 0,-13-3-1 16,20-2 2-16,-8 0-7 0,2-3 0 0,0-3-2 15,1 2 0-15,-1 1-3 0,3-4-2 0,-3 1-48 16,1 1 56-16,1 0-50 0,-1-2 55 0,-1 2-57 16,0 0 40-16,-1-1-81 0,1 2 6 0,-1 0-83 15,-4-2 21-15,1 4-97 0,-3-1-12 0,1-2-53 16,-1 2-65-16,-2-1-263 0,1 0-140 0</inkml:trace>
  <inkml:trace contextRef="#ctx0" brushRef="#br0" timeOffset="-146413.18">23045 8833 293 0,'-3'-10'331'0,"-1"-3"-14"0,2 3-75 16,-2-1 42-16,1 0-85 0,-1 2 50 15,-1 1-67-15,3-1 33 0,-1 1-92 0,1 2 22 16,-1 0-77-16,3 6 31 0,-4-10-74 0,4 10 37 16,-4-7-59-16,4 7 46 0,0 0-59 0,0 0 49 15,-2 6-54-15,-1 3 53 0,6 2-56 0,-3 6 46 16,1 3-47-16,0 8 52 0,1-4-51 0,-1 6 5 16,0-6 2-16,2 6 3 0,-1-5 3 0,1 0-6 15,-2 1 5-15,3-3 0 0,0-3-21 16,-2-1-21-16,-2-1-35 0,4-3-44 0,-4-4-34 15,4 2-21-15,-3-2-27 0,1-4-21 0,0 0-40 16,-2-7-215-16,4 8 24 0</inkml:trace>
  <inkml:trace contextRef="#ctx0" brushRef="#br0" timeOffset="-146179.95">23158 8809 159 0,'3'-12'315'0,"-3"3"-29"0,1-1-26 15,-1 4-60-15,0 6-5 0,0-12-83 0,0 12 12 16,0-9-58-16,0 9 24 0,0 0-60 0,0 0 42 16,7 6-53-16,-5 4 38 0,1 1-50 0,2 4 39 15,0 4-49-15,0 3 38 0,1 2-41 16,1 1 42-16,0-3-52 0,0 1 7 0,-1 1 3 16,-1-2 4-16,2-1-1 0,-1-3 1 15,-1-1-13-15,0 0-40 0,-1-6-46 0,-1 1-36 16,-1 0-41-16,0-3-68 0,-2-2-176 0,0-7 115 15</inkml:trace>
  <inkml:trace contextRef="#ctx0" brushRef="#br0" timeOffset="-145995.36">23106 9032 376 0,'-8'-3'314'0,"8"3"1"0,-5-6-81 0,5 6 25 16,0 0-92-16,-6-5-28 0,6 5-30 15,0 0-25-15,0 0-14 0,2-7 40 0,-2 7-84 16,12-10 57-16,-3 5-77 0,2-6 33 0,5 5-111 16,1-3-45-16,0 0-65 0,2 0-54 0,2-2-70 15,-2 5-142-15,1-5 79 0</inkml:trace>
  <inkml:trace contextRef="#ctx0" brushRef="#br0" timeOffset="-145612.92">23413 8975 187 0,'0'0'262'0,"0"0"-47"0,2 5-33 15,-2-5-24-15,0 0-41 0,8 4 5 0,-8-4-44 16,0 0 0-16,10 0-31 0,-10 0 9 0,0 0-34 16,13 1 16-16,-13-1-25 0,11 5 17 0,-11-5-27 15,12 2 20-15,-12-2-34 0,9 4 34 16,-9-4-23-16,9 6 23 0,-7 1-24 0,-2-7 24 15,7 10-23-15,-7-10 32 0,0 15-34 0,-2-5 27 16,1-2-21-16,-3 4 0 0,2-1 1 0,-1 1-3 0,-2-3 39 16,4 4-49-16,-2-2 29 0,3-1-29 15,-1 2 26-15,2-3-31 0,2 2 34 0,1-3-30 16,2 3 28-16,0-2-29 0,2 0 27 16,2-1-25-16,2 3 28 0,-2-5-32 0,3 2 34 15,-2-1-36-15,1-2 42 0,-1 3-29 0,-2-3 37 16,-1-1-36-16,2 2 40 0,-5 0-36 0,3-1 58 15,-3-1-27-15,0 5 77 0,-2-3-45 0,-3 1 37 16,0 3-69-16,-3 2 42 0,-1-2-70 0,-2 7 51 16,-4-1-43-16,-2 1 24 0,1 2-63 0,-1-3 40 15,-2 0-109-15,1-1-50 0,2 2-98 0,1-1-419 16,1-2-167-16</inkml:trace>
  <inkml:trace contextRef="#ctx0" brushRef="#br0" timeOffset="-140847.95">28558 8666 64 0,'0'0'201'0,"0"0"-12"16,0 0-35-16,0 0-6 0,0 0-31 0,0 0 7 16,0 0-35-16,0 0 16 0,0 0-37 0,0 0 7 15,0 0-34-15,0 0 11 0,0 0-27 16,0 0 7-16,0 0-21 0,0 0 26 0,0 0-30 16,0 0 16-16,0 0-25 0,0 0 18 0,0 0-19 15,0 0 15-15,0 0-16 0,0 0 22 0,0 0-17 16,0 0 25-16,0 0-22 0,0 0 20 0,0 0-23 15,0 0 19-15,0 0-27 0,0 0 29 0,0 0-28 16,-4-5 20-16,4 5-21 0,0 0 16 16,0 0-22-16,0 0 14 0,0 0-16 0,0 0 9 15,-12 0-32-15,12 0-6 0,0 0-28 0,0 0-6 16,0 0-26-16,-15-2-42 0,15 2-49 0,0 0-115 16,-9-3 231-16</inkml:trace>
  <inkml:trace contextRef="#ctx0" brushRef="#br0" timeOffset="-137882.33">30665 9697 440 0,'0'0'449'15,"0"0"-109"-15,0 0-22 0,0 0-43 0,0 0 9 16,0 0-30-16,0 0 3 0,0 0-17 0,7 3-9 16,-7-3-22-16,0 0-19 0,0 0-20 0,0 0-24 15,0 0-23-15,0 0-19 0,0 0-46 0,0 0 7 16,0 0-6-16,0 0-6 0,11 0-12 0,-11 0-6 15,14-1-4-15,-14 1-10 0,21-2-6 16,-6 1 1-16,0-2-5 0,3 2-5 0,3 0 0 16,-3-1-6-16,2-2 10 0,0 3-12 0,-2-4 0 15,1 1-7-15,-2 1-11 0,0 0-29 16,-4 0-16-16,3-2-46 0,-3-1-10 0,0 5-53 16,-3-4-5-16,-1-3-44 0,0 4 16 0,-2-2-54 15,-1-2 22-15,-1 2 30 0,-1 0-15 0,-2-2 7 16,-2 2 20-16,3 0 14 0,-3-3 23 0,0 4 28 15,0-4 27-15,0 9 21 0,-3-12 24 0,2 5 27 16,1 7 47-16,-3-11 26 0,1 2 26 0,-1 4 26 16,3 5 10-16,-5-9 21 0,1 1-11 0,4 8 53 15,-5-10-18-15,1 3 34 0,2 2-20 16,2 5 8-16,-4-10-21 0,4 10 7 0,-5-10-25 16,5 10-1-16,-4-6-33 0,4 6-8 15,-4-8-32-15,4 8 0 0,-3-4-33 0,3 4 5 16,0 0-16-16,2-6 9 0,-2 6-18 0,0 0 13 15,0 0-17-15,19 2 14 0,-9 0-16 0,2 1 14 16,2 5-17-16,-3 1 16 0,7 1-18 0,-4 0 19 16,0 3-19-16,2 0 16 0,-2 0-22 0,-2 2 24 15,0 0-19-15,1-2 20 0,-4 0-15 0,-2 1 16 16,1-2-14-16,-2 2 15 0,-2 0-8 0,-1-2 14 16,-2 0-16-16,-1 1 16 0,-3 2-15 0,0-1 13 15,-5 2-17-15,2-2 14 0,-5 2-14 16,1 0 0-16,-3 0 4 0,-1-3-2 0,3 1-5 15,1 1-5-15,-1-6 0 0,1 1 9 0,4-3-39 16,-1 1-42-16,1-1-79 0,2-4-72 16,4-3-69-16,-7 9-57 0,7-9-427 0,0 0-303 15</inkml:trace>
  <inkml:trace contextRef="#ctx0" brushRef="#br0" timeOffset="-137532.33">31575 9386 385 0,'4'-8'374'16,"1"3"-42"-16,-5 5-59 0,3-8-13 0,-3 8-41 15,-2-8-32-15,2 8-25 0,-7-4-16 0,7 4-36 16,-14 0 10-16,5 4-16 0,-3 4 22 0,-1-2-22 15,-2 9 17-15,0 1-17 0,-3 4 14 0,1 3-25 16,-2 3 2-16,1 6-28 0,3-1 1 0,3-5-19 16,1 5 4-16,2-5-22 0,1 5 6 0,6-8-12 15,-1-1-9-15,1-1 0 0,5 0 0 16,0-4 7-16,3 3-4 0,3-2-2 0,3-3-1 16,1 0-2-16,1-4-1 0,2 0 0 0,5-4-8 15,-2 1-2-15,-1-3 7 0,0-3-10 0,2 1 8 16,-1-1-13-16,-1-2-9 0,-1-2-56 0,-3 2-37 15,1-3-83-15,-2 2-60 0,0 0-120 0,-2-1-86 16,-2-1-333-16,1-3-311 0</inkml:trace>
  <inkml:trace contextRef="#ctx0" brushRef="#br0" timeOffset="-136083.47">31826 9772 341 0,'0'0'343'0,"0"0"-50"16,2-6-5-16,-2 6-8 0,0 0 18 0,0 0 11 16,5-5-7-16,-5 5-22 0,0 0-12 0,0 0-37 15,0 0-11-15,0 0-26 0,0-7-12 0,0 7-17 16,0 0-28-16,0 0 5 0,0 0-35 0,0 0-12 15,0 0-27-15,0 0-4 0,0 0-4 0,3 9 22 16,-2 0-9-16,-1 2-4 0,1 3-13 0,2 4-12 16,-2 5-39-16,2 1 40 0,1 2-10 0,0 4-10 15,-1 2 0-15,2-1-11 0,-1 2-6 0,1-1-19 16,-1 1-46-16,3-4-55 0,-2 1-66 0,1-4-57 16,-2-3-80-16,0-3-95 0,0-2-121 15,-2-1-497-15,-2-3-642 0</inkml:trace>
  <inkml:trace contextRef="#ctx0" brushRef="#br0" timeOffset="-133133.14">28742 12713 122 0,'0'0'372'0,"0"0"-79"0,0 0-6 16,15 0-7-16,-15 0-14 0,0 0-15 0,0 0-23 0,9-3-20 15,-9 3-26-15,0 0-18 0,0 0-17 16,0 0-21-16,0 0-27 0,0 0-18 0,0 0-17 16,0 0-13-16,-14 0-16 0,5 5-8 15,-1-1-6-15,-3 1-5 0,-6 6-3 0,-1-1 0 16,-7 6-6-16,-5 0 12 0,0 3-17 0,0-3 13 15,-1 1-60-15,-1 1 50 0,6-5-46 0,0 1 57 16,1 0-50-16,2 0 54 0,0-4-50 0,4 2 59 16,-1-4-59-16,5 2 55 0,1-2-52 0,2-1 57 15,1-1-60-15,3-1 55 0,1-2-55 0,0 2 52 16,0 0-53-16,1-1 56 0,8-4-60 16,-10 4 54-16,10-4-52 0,-11 7 55 0,11-7-50 15,-7 4 48-15,7-4-49 0,-5 6 51 0,5-6-49 16,-3 6 51-16,3-6-50 0,-2 8 51 0,2-8-53 15,0 13 48-15,1-6-44 0,0 1 53 0,1 6-55 16,0 0 52-16,1 4-4 0,1 4-6 16,2 2-4-16,0 9-2 0,3 6 0 0,2 3-6 15,0 7 0-15,3 8-1 0,4 4 0 0,0 1-47 16,2 4 56-16,2 2-3 0,-1 1 12 0,2 2-19 16,-2-1 14-16,2-2-16 0,-1 0 13 0,0-1-19 15,-3-2 0-15,1-6 11 0,-2 1-10 16,0-3 5-16,-1-1-1 0,-6-7 0 0,2-6 2 15,-3 0 12-15,1 0 4 0,-1-4-19 0,-3 0 16 16,-3-8-16-16,4 0 22 0,-4-5-15 0,1-2 18 16,-1-1-19-16,-2-1 17 0,1-4-20 0,-1 1 15 15,0-1-18-15,0-1 13 0,-2-2-16 0,3 1 17 16,-2-4-19-16,0 2 17 0,-1 0-19 16,2-1 18-16,-2-2-18 0,2 3 16 0,-2-1-12 15,0-2 12-15,4 1-19 0,-4 1 18 0,1-3-14 16,3 2 15-16,-3-3-18 0,-1 3 17 0,3-4-17 15,-1 3 18-15,0-3-14 0,0 2 13 0,0-3-18 16,-1 0-12-16,1-1 22 0,1 2 13 16,0-2-21-16,-3-6 12 0,2 11-10 0,-2-11 1 15,8 9 1-15,-8-9 5 0,5 9-5 0,-5-9-5 16,4 8 8-16,-4-8 1 0,5 6 9 0,-5-6-19 16,4 4 4-16,-4-4-7 0,5 5 0 0,-5-5 3 15,7 5-1-15,-7-5-8 0,0 0 0 0,13 1-4 16,-13-1-1-16,0 0 8 0,18 0-24 15,-18 0 5-15,12-1-38 0,-12 1-18 0,11 0-24 16,-11 0-23-16,17-1-33 0,-17 1-12 0,16-3-50 16,-16 3-29-16,22-2-43 0,-8 2-179 0,0-4 28 15</inkml:trace>
  <inkml:trace contextRef="#ctx0" brushRef="#br0" timeOffset="-132131.23">30274 12417 27 0,'-6'-5'431'16,"-2"0"-79"-16,-1 2-80 0,9 3-18 16,-9-4-16-16,9 4-11 0,-9-5-20 0,9 5-26 15,-10-6-32-15,10 6-29 0,0 0-30 0,-8-4-22 16,8 4-17-16,0 0-12 0,-3-7-7 0,3 7-7 15,0 0-2-15,7-8-8 0,-7 8-2 0,13-4-3 16,-3 1 3-16,2-2-6 0,2 2-3 0,1 0-3 16,2 0 3-16,-2 1 0 0,4 2-4 0,-3-1-14 15,0-1 18-15,1 2-4 0,-2 2 2 0,3-1 4 16,-3 0-9-16,2 3 3 0,-2 2 18 0,-1-1-23 16,-1 1 19-16,1 5-19 0,-1-3 22 0,-3 5-27 15,3 3 19-15,-3 1-17 0,2 3 24 16,0 3-26-16,-1 1 20 0,-1 6-22 15,0-2 22-15,0 8-21 0,1 2 24 0,0 4-21 16,-2-1 16-16,3 1-17 0,0 0 3 0,0 5 2 16,2-1 15-16,-1 3-22 0,3 6 21 0,2 0-28 15,-1-2 28-15,1 1-21 0,0 0 19 0,1 1-19 16,-1-2 18-16,-2 1-12 0,0-8 13 0,-1 2-18 16,-1-2 22-16,1 2-23 0,-2-2 22 0,-1 0-2 15,0 2-1-15,-1-1-5 0,0-1-1 0,-1-1 1 16,-1-1 1-16,3 1-3 0,-5-2-1 15,2-3-3-15,-1 0 1 0,0-1 4 0,-2-6 3 16,-1-1-4-16,2 2 1 0,-2-1 1 0,1-5-13 16,-1 3 20-16,-1-2-16 0,1 2 23 15,-1-5-19-15,0-1 21 0,0 0-20 0,-2 1 18 16,2 0-6-16,0-3 0 0,-2 3-35 0,1-3 43 16,0-1-6-16,-1-3-4 0,1 0-1 0,-2-1-2 15,0-1 0-15,2-1-1 0,-2-4-5 0,-1 2 0 16,3-2 3-16,-2-1 2 0,0-1-3 0,-1-2-1 15,3 0 2-15,-2 0-1 0,-1-1 1 0,0-7 4 16,1 11-1-16,-1-11 7 0,0 11 13 16,0-11-2-16,0 6-6 0,0-6-4 0,-5 6 1 15,5-6-2-15,-6 5 4 0,6-5 5 0,-12 3-4 16,12-3-9-16,-20 4 7 0,7-1 10 0,-3 1 4 16,-5 2 16-16,-2 0 18 0,-4-1 20 15,-2 5 2-15,-3-1 21 0,1-1-11 0,-1 2-13 16,5-1-23-16,-1 0-10 0,5-2-21 0,3 0-4 15,2-1-33-15,1-3-28 0,3 2-64 0,3-1-52 16,-1-1-53-16,3-1-65 0,9-2-74 0,-11 1-23 16,11-1-60-16,-7-6-250 0,7 6-184 0</inkml:trace>
  <inkml:trace contextRef="#ctx0" brushRef="#br0" timeOffset="-130884.75">31193 13387 190 0,'-8'6'479'0,"-2"-1"-132"16,10-5 3-16,-9 5-36 0,9-5-25 0,-9 6-35 15,9-6-12-15,-5 5-52 0,5-5-12 0,0 0-45 16,-9 1-19-16,9-1-36 0,0 0-2 0,0 0-22 16,0 0-1-16,5-4-24 0,-5 4 10 0,16-7-20 15,-6 1 8-15,3 1-21 0,2-4 14 16,0 5-19-16,5-5 13 0,0 1-17 15,2-1-4-15,-2 0-26 0,3 1-22 0,-1 1-36 16,0 0-47-16,-1-1-51 0,0 0-70 0,-2 1-56 16,-4 3-48-16,6-6-281 0,-7 5-154 0</inkml:trace>
  <inkml:trace contextRef="#ctx0" brushRef="#br0" timeOffset="-130582.67">31546 13099 57 0,'0'0'285'0,"0"0"-55"0,-4-8-22 0,4 8-48 15,0 0 7-15,0-9-54 0,0 9 2 0,0 0-50 16,4-5 13-16,-4 5-37 0,7-3 15 0,-7 3-31 16,12-1 27-16,-12 1-24 0,14 2 30 0,-4 0-29 15,-1 1 37-15,0 3-3 0,1 1-5 0,1 0-3 16,-1 2-3-16,0 0 1 0,-2 1 0 0,-1 1 7 15,1 1 9-15,-2-1-1 0,-2 1 1 0,-1-1 8 16,-1-1-13-16,0 3 0 0,-2-2-5 0,-2 1-6 16,1 0-6-16,-3-1-5 0,0 0-4 0,-1-2-6 15,0 2-7-15,1-4-5 0,-1 3-7 16,1-5-30-16,2 3-32 0,-2-3-71 0,-1-1-84 0,5-4-63 16,-6 2-63-16,6-2-293 0,0 0-133 15</inkml:trace>
  <inkml:trace contextRef="#ctx0" brushRef="#br0" timeOffset="-130284.5">31938 12870 80 0,'0'0'453'0,"4"-6"-116"15,-4 6-64-15,0 0-40 0,0 0-21 16,0 0-4-16,0 0-1 0,0 0 1 0,-8 9-17 16,6-5-23-16,-2 7-12 0,0-3-27 0,0 6-1 15,2 0-21-15,-1 2 0 0,1 3-28 0,-1 0 6 16,2 0-13-16,1 0-13 0,0 1-10 0,0 0-11 16,1-1-6-16,2-1-8 0,-1 0-1 0,3-1-4 15,0-2-4-15,3-1-4 0,0-1-5 0,1-3-20 16,2 1-37-16,-1-6-54 0,1 3-58 0,1-4-62 15,-1-1-89-15,1-2-40 0,-12-1-94 0,21 0-194 16,-10-3-150-16</inkml:trace>
  <inkml:trace contextRef="#ctx0" brushRef="#br0" timeOffset="-129934.59">32111 13110 353 0,'0'0'304'0,"0"0"-52"15,0 0-20-15,0 0-17 0,6-6-14 0,-6 6-25 16,0 0-20-16,8-4-24 0,-8 4-16 0,0 0-10 16,10-3-10-16,-10 3-12 0,0 0-7 0,14 3-3 15,-14-3-1-15,8 4 1 0,-8-4 3 0,7 8 4 16,-7-8 0-16,7 12-1 0,-6-5-1 16,-1 1 0-16,0 4-5 0,0-3 6 0,-1 5 5 15,-3-2 2-15,3 0 1 0,-3 3 2 0,1 0-7 16,1-1 6-16,-1 2 0 0,1-3-5 0,0 2-6 15,1-3-13-15,0-2-5 0,-1 2-11 0,2-1-4 16,0-2-9-16,0-1-10 0,2 1 1 0,-1-2-7 16,3 0-1-16,0-1-6 0,1-1-1 0,4-4-2 15,1 0 4-15,2-1-12 0,1-1-5 0,4-1-11 16,6-4-31-16,-1-3-36 0,5 0-54 0,-2-3-42 16,2 0-31-16,1-1-43 0,0 0 1 0,0 2-68 15,-1-1-5-15,0-3-44 0,-1 6-70 0,-6 0-163 16,3 1-113-16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38:42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3969 8587 8 0,'0'0'207'0,"0"0"-16"0,0 0-30 0,0 0-12 16,0 0-22-16,0 0-18 0,0 0-13 0,0 0-14 16,0 0-15-16,0 0-9 0,0 0-5 15,0 0-1-15,0 0-6 0,0 0-1 0,0 0-7 16,0 0-8-16,0 0-10 0,0 0 0 0,0 0 3 16,0 0-3-16,0 0-2 0,3 6-4 0,-3-6-1 15,0 0 9-15,0 0 10 0,0 0 14 0,0 0 5 16,0 0-7-16,0 0 2 0,0 0 8 0,0 0-47 15,0 0 72-15,0 0-57 0,0 0 50 0,-3-7-70 16,3 7 50-16,-1-7-61 0,-2-1 50 0,3 2-55 16,-4-2 49-16,3-4-58 0,-4 0 51 0,4-1-52 15,-2-4 47-15,-2 2-50 0,4-5 46 0,-2-1-50 16,-2-1 51-16,1-3-6 0,2 2 6 0,-3-1-21 16,1 0 5-16,0-2 3 0,0 3-1 0,0-1 5 15,3-1-12-15,-3 0-1 16,3 4-2-16,-2-2 5 0,1 0-4 0,-2 3-1 15,3 3 4-15,-2 0-1 0,2 0 2 0,0 0-5 16,-2 1 4-16,3 0 0 0,-1 4 3 0,1 1 3 16,0-1-9-16,-3 1 1 0,3 0 0 0,0 5 3 15,0-3 7-15,0 3-8 0,0-1-9 0,0 7 11 16,-1-12-9-16,1 12-2 0,0-10 2 0,0 10 0 16,0-8-5-16,0 8 3 0,0-8 1 0,0 8-2 15,1-7 0-15,-1 7 1 0,0 0-3 0,4-5 12 16,-4 5 15-16,0 0-29 0,9-3 4 15,-9 3 2-15,0 0 3 0,13-2 1 0,-13 2 1 16,0 0-4-16,15 0 3 0,-15 0 4 0,14 2-2 16,-14-2 0-16,17 3 2 0,-17-3-2 0,20 0 2 15,-11 1 0-15,5 1 0 0,-2-1 2 0,2 0 1 16,0 1 5-16,1 0-1 0,3 0-9 0,1-2 2 16,2 1 3-16,-1 1-4 0,3-2 0 0,0 1 0 15,3-1 3-15,2 0 1 0,1 0 17 0,1 1-25 16,-1-1 5-16,3-1-3 0,5 1 3 0,4 0 0 15,-3-1 0-15,2-1 0 0,2 1 1 0,0-1 17 16,-1 1-12-16,9-3 4 0,1 1-54 16,-2 2 47-16,3-1 6 0,3-1-2 0,-4-2-6 15,7 4 3-15,-2-2-3 0,0 0 0 16,0 3-1-16,3-2 3 0,0 2-1 0,-3 0-2 16,4 0-3-16,-1 2-38 0,4-2 51 0,-2 2-1 15,-1-1-3-15,5 1 8 0,-1-1-6 0,15-1 2 16,2 0-15-16,-2 1 8 0,4 0-4 0,0-1-42 15,-1 2 52-15,4-2-40 0,-2 0 47 0,4 0-7 16,-1 0 3-16,1 0-5 0,3 2 0 0,0-2-3 16,-2 0-41-16,3 0 46 0,0 0-38 0,3 0 47 15,2 2-6-15,0-2 0 0,4 0 4 0,-1 1-4 16,2 1-50-16,0-2 51 0,3 0-48 16,1 0 55-16,3 1-50 0,2-1 47 0,-1 3-44 15,2-2 46-15,1 1-45 0,-1-1 48 0,21 0-46 16,1 2 47-16,-5 0-47 0,-16-1 46 0,16 1-43 15,-22-2 42-15,3 1-39 0,26 1 49 0,-6 0-55 16,3 0 46-16,-22-1-49 0,23-1 56 0,-1 1-53 16,4-1 53-16,-4-1-51 0,1 0 47 0,3-1-48 15,-2-2 48-15,-2 1-46 0,1-2 44 0,2-1-44 16,-2 0 47-16,5 1-50 0,-2-5 49 16,-3 4-50-16,-1-4 57 0,4 1-52 0,-2 2 41 0,0-5-47 15,-1 6 54-15,0-5-53 0,-1 2 47 16,1-1-47-16,0 2 47 0,-1 0-48 15,5-2 44-15,-6 3-41 0,-2-3 67 0,-1 1-74 16,0 3 50-16,-1-4-52 0,-22 4 59 0,22-2-51 16,-21 0 42-16,2 3-40 0,20 1 2 0,-20-3 46 15,17 1-45-15,-16 1 44 0,-4 2-42 0,5-1 49 16,-2 1-60-16,0-3 52 0,-2 3-45 0,3 0 2 16,-2 0 45-16,0 0-44 0,-1 2 41 0,-1 0-46 15,-1 0 48-15,0-2-48 0,-3 2 13 0,-1-1-5 16,1 1 45-16,-1-1-51 0,-5 2 49 0,1-1-48 15,-3 0 49-15,-5-1-50 0,-1 2 3 0,-2 0 4 16,-3-1 5-16,-4 2 4 0,-2-2 39 16,-15 1-52-16,1 0 49 0,-4 0-50 15,-3 2 47-15,0 0-49 0,-3 1 43 0,-2 0-45 16,-5-3 53-16,-8 2-48 0,2 0 50 0,-3 0-64 16,-3 2 56-16,-2 0-46 0,-2-3 46 0,-5 1-49 15,3 1 46-15,-3 1-45 0,0-3 46 0,-4 1-34 16,-1 0 40-16,-2 0-58 0,0 1 51 0,-1 0-45 15,-1-2 49-15,-2 0-50 0,-1-1 50 0,-3 2-50 16,2-2 49-16,-1 2-45 0,-11-3 53 0,14 2-57 16,-14-2 55-16,14 3-52 0,-14-3 51 0,13 1-47 15,-13-1 66-15,9 3-49 0,-9-3 72 0,0 0-51 16,13 2 73-16,-13-2-56 0,0 0 57 16,0 0-49-16,10 0 48 0,-10 0-54 0,0 0 45 15,0 0-64-15,0 0 49 0,9 3-57 16,-9-3 42-16,0 0-62 0,0 0 53 0,0 0-66 15,0 0 51-15,0 0-79 0,0 0 5 0,0 0-122 16,0 0-32-16,0 0-88 0,0 0-421 0,0 0-214 16</inkml:trace>
  <inkml:trace contextRef="#ctx0" brushRef="#br0" timeOffset="2131.6">7760 8705 89 0,'0'0'288'0,"0"0"-56"15,0 0-28-15,0 0-16 0,0 0-3 0,0 0-3 16,0 0-8-16,0 0-48 0,0 0 65 0,0 0-62 16,0 0 51-16,-3-6-71 0,3 6 31 0,0 0-8 15,0 0-60-15,0 0 42 0,-4-4-67 0,4 4 45 16,0 0-59-16,-4-7 46 0,4 7-66 0,-2-7 46 15,2 7-61-15,-4-8 45 0,3 1-55 0,-2 0 51 16,3 0-51-16,0-3 35 0,-1 0-64 16,2-4 44-16,-1 2-57 0,3-3 45 0,-2 0-55 15,3-2 0-15,-2 1-3 0,2-1 0 0,0 0 62 16,-1 0-75-16,2 0 57 0,-1 0-69 0,1 2 60 16,1 0-47-16,-1-2 60 0,0 3-45 0,2 0 53 15,-2 2-44-15,1 1 45 0,-1 2-4 0,-1-1-3 16,1 2 1-16,2 0 8 0,-2 0 1 0,1 3-2 15,-1-2-3-15,-1 2 9 0,4 2-12 0,-2-1 8 16,-2-1-4-16,6 3 2 0,-10 2 3 16,13-4 0-16,-13 4 5 0,19 0 0 0,-19 0 0 15,22 0 1-15,-12 0 0 0,3 1-37 0,1 1 44 16,-1-1-42-16,2 1 46 0,-1 3-38 16,4-2 55-16,-1 0-56 0,2 0 46 0,-1 2-46 15,2 0 49-15,3 0-45 0,0 0 44 0,0 0-39 16,0 2 5-16,4-3 1 0,1 1 6 0,3 3 0 15,1-3 1-15,2-1 3 0,1 4-2 0,1-3 2 16,3-2-1-16,-2 0 2 0,4 0 3 0,6 2 4 16,-6-1-3-16,8-4-2 0,-2 3 0 0,3-2-2 15,-4 2-2-15,5-1 4 0,-2 1 3 0,-1 0 1 16,3-1-2-16,2-1 1 0,-1 2-2 0,3 0-2 16,0-2 4-16,0 2-1 0,0-2-5 0,4 2 3 15,-2-1 0-15,1-1 0 0,-1 2 0 0,-3-1 2 16,5-2 6-16,0 0 0 0,1 0-2 15,2-2-3-15,2 1-6 0,14-1 2 0,0 1 5 16,0-1-5-16,-1-1 3 0,2 2 1 0,1-2-2 16,1 2 1-16,2-2-1 0,0 2 0 0,0-2 1 15,4 0 1-15,1 0-2 0,-1 0 2 0,1 1-1 16,4-1-2-16,-2 3-5 0,-2-3 2 16,3 0 3-16,2 2 2 0,3-3 0 0,0 2-2 15,1 1 0-15,1 0 0 0,1-1-2 0,-2-1 13 16,4 2-8-16,-3-2-6 0,6 1 1 0,-1-2-3 15,1 0 4-15,-1 1 0 0,2 0 0 0,0-1 1 16,2-3 5-16,20 0-4 0,-20 4 41 0,20-5-50 16,-2 0 43-16,-22 3-50 0,2-3 49 15,1 3-51-15,22-4 49 0,-23 2-52 0,2 1 44 16,-1-1-50-16,3 2 51 0,-3-1-46 0,19-4 44 16,-20 6-47-16,4 0 44 0,-3-1-44 0,1 0 49 15,-1 1-49-15,4 0 54 0,-4 1-54 0,4 0 50 16,-4-2-55-16,0 2 50 0,0-1-43 0,0 2 46 15,-1 1-48-15,1-2 47 0,-5 2-49 0,0-1 50 16,-1-1-43-16,1 3 50 0,-4 0-56 0,0 0 51 16,-4 0-52-16,2 2 52 0,-6-1-52 15,-2 1 47-15,-1 2-47 0,-7-4 50 0,3 3-47 16,-5 0 57-16,-5-1-57 0,1 2 48 0,-10-1-50 16,-2 0 48-16,-1 0-46 0,0 0 46 15,-2-1-50-15,-1 1 49 0,-3 1-45 0,1-2 56 16,-4 1-59-16,-1-1 53 0,-3 1-51 0,-6-1 47 15,1-1-48-15,-2 0 49 0,-3 2-47 0,0-1 4 16,1 1 47-16,-7-2-48 0,1 0 50 0,-3 1-56 16,1-2 54-16,-3 0-17 0,-2 1 7 0,-2-1-50 15,0 1 52-15,-2-1-49 0,-2 2 52 0,-4-2-49 16,-1 0 53-16,-1 0-51 0,0 0 54 0,-13 0-51 16,18 1 47-16,-18-1-53 0,16 0 58 15,-16 0-51-15,13 0 56 0,-13 0-46 0,13 2 59 16,-13-2-65-16,0 0 51 0,0 0-61 15,13 0 19-15,-13 0-82 0,0 0-49 0,0 0-75 16,0 0-355-16,0 0-82 0</inkml:trace>
  <inkml:trace contextRef="#ctx0" brushRef="#br0" timeOffset="3831.35">11766 9013 163 0,'-9'-4'194'0,"9"4"-31"0,0 0-22 15,0 0-24-15,-6-5-14 0,6 5-9 0,0 0-3 16,0 0-7-16,-8-3 6 0,8 3-21 0,0 0 11 15,0 0-23-15,0 0 24 0,0 0-40 0,-9-4 24 16,9 4-35-16,0 0 21 0,0 0-33 0,0 0 26 16,0 0-30-16,0 0 32 0,-5-3-28 0,5 3 70 15,0 0-73-15,0 0 1 0,0 0-3 0,-4-10 40 16,4 10-52-16,-2-7 47 0,2 7-54 0,-3-8 40 16,2 1-52-16,-3 2 51 0,4 5-55 0,0-13 41 15,0 7-45-15,-1-3 37 0,1 9-43 0,1-11 33 16,-1 2-39-16,0 9 35 0,4-12-35 15,-3 4 30-15,-1 8-29 0,1-10 38 0,-1 10-32 16,3-12 31-16,-3 12-33 0,4-11 39 16,-4 11-26-16,1-9 29 0,-1 9-31 0,5-6 33 15,-5 6-31-15,4-9 31 0,-4 9-28 0,4-6 33 16,-4 6-33-16,4-5 27 0,-4 5-32 0,0 0 34 16,7-7-28-16,-7 7 29 0,0 0-27 0,11-2 26 15,-11 2-26-15,0 0 55 0,15-3-61 16,-15 3 37-16,15 0-35 0,-15 0 31 0,18-2-33 0,-5 2 37 15,0-1-29-15,5-2 29 0,-3-1-28 0,4 0 27 16,7-1-2-16,-2 0-2 0,5-3 0 0,3 0-1 16,0 0-2-16,0-1-30 0,3 1 30 15,-2-3-32-15,0 4 36 0,7-6-31 0,-7 8 33 16,4-4-31-16,-4 4 32 0,3-2-31 0,1 0 33 16,-1 3-34-16,1-1 33 0,1 1-29 0,2 0 35 15,0 1-39-15,7-1 39 0,-9 0-45 16,7-2 39-16,2 3-32 0,-2-2 31 0,2 1-32 15,-2-2 35-15,2 1-35 0,2 0 34 0,-3 2-33 16,1-3 43-16,-1 1-47 0,1 1 38 0,1 1-42 16,0-1 46-16,1-1-40 0,2 4 35 0,0 0-33 15,0 1 33-15,0 0-36 0,2 0 36 16,-2 1-36-16,1 0 36 0,-1 2-32 0,2-3 40 16,-2 2-42-16,0-1 34 0,0 1-37 0,0-1 40 15,0-1-39-15,2 0 38 0,-1 0-35 0,2 0 35 16,1 0-35-16,0 0 36 0,1 0-37 0,0 1 38 15,2 1-36-15,-1-2 39 0,2 4-44 0,1 0 43 16,-1 3-41-16,10 0 40 0,-1 3-40 0,-2 1 37 16,2 3-37-16,-3-1 39 0,5 0-41 0,-2 2 43 15,-3-1-31-15,3 3 36 0,0-2-49 0,-1-1 41 16,1 0-45-16,0 3 45 0,-2-5-39 16,2-1 43-16,0 0-45 0,-12-6 44 0,4 1-43 15,0 1 43-15,0-4-40 0,2-2 44 0,-2 1-51 16,0-2 51-16,1 0-53 0,-1 0 51 15,0-1-44-15,3 0 47 0,-3 1-46 0,0-1 43 0,-1 1-46 16,-2 0 38-16,1 1-38 0,-2-1 45 16,0 1-49-16,-1 0 48 0,1 2-47 0,-2-1 50 15,-3 0-49-15,3 0 46 0,-3 2-47 0,-4-2 48 16,-5-1-46-16,-1-1 43 0,-2 1-49 0,-1 1 75 16,0-1-78-16,1 0 53 0,-9-1-50 0,2 0 6 15,-1 0 45-15,1 0-44 0,-1-1 45 0,-1 0-43 16,0-1 40-16,-1 1-49 0,-1 1 49 15,3-2-47-15,-3 1 45 0,-1-3-42 0,0 3 41 16,-2-2-46-16,2 2 38 0,-3-1-47 0,-1 0 24 16,-2 1-34-16,-1 0 43 0,2 1-32 0,-3-2 38 15,0 0-30-15,-1 2 34 0,-4 0-44 16,-1-3-5-16,2 3-33 0,-2 0-3 0,-3-3-2 16,-10 3-1-16,18 0 1 0,-18 0-14 0,14-1-16 15,-14 1-33-15,13 0-43 0,-13 0-100 0,0 0 256 16</inkml:trace>
  <inkml:trace contextRef="#ctx0" brushRef="#br0" timeOffset="4713.64">15161 9199 63 0,'0'0'100'0,"6"-5"-6"0,-6 5 2 16,14-4-15-16,-14 4-9 0,14-3-4 15,-14 3 0-15,22-1-12 0,-22 1-3 0,28 0 1 16,-10 0-2-16,2 1 15 0,6 2-1 0,1-2 18 16,2 4-8-16,7-2-3 0,2 1-20 0,7 0 10 15,2 4-19-15,3-2 3 0,1-2-18 0,0 4 8 16,3-2-17-16,-2 0 1 0,2 2 15 0,1-2-24 15,1-3 22-15,-2 2-23 0,2-1 15 0,-2 1-23 16,-2-2 21-16,6-1-27 0,-5 1 30 16,1-2-24-16,2-1 23 0,-1 0-19 0,0 0-1 15,1-1 3-15,-2-2-1 0,2 2 3 0,-1-1-1 16,0 0 1-16,0 0-14 0,-1-1 45 0,-2 1-41 16,-1-2 0-16,-1 2 0 0,3 1 1 15,-4-2 0-15,-1 3-1 0,-1-4 2 0,-6 1 3 16,4-3-1-16,-6 2-1 0,1 1 1 0,-2 0-5 15,2-4 6-15,-3 3 13 0,0 0-13 0,0-1 1 16,-2-1-1-16,-1 1 1 0,2 2 3 0,-2-2-1 16,-2-2-3-16,-4 3-5 0,2 2-1 0,-6-2 21 15,4 0-21-15,-1-2 3 0,-3 4-7 0,2-2 2 16,-7 3 2-16,3-1 1 0,-2 0 1 0,-2-2-3 16,1 0-4-16,2 1 5 15,-3 2 3-15,-2-4 2 0,2 3-6 0,-1-4 2 16,-3 3 1-16,0 0-3 0,-4 2 6 0,4-2-9 15,-2 0-2-15,-2-1 5 0,0 2 1 0,0-1 2 16,-1 0-4-16,3 1 2 0,-3-1-3 0,0 0 2 16,1-2 8-16,-10 5-10 0,15-6-7 0,-6 3-1 15,1 0 0-15,-2-2-9 0,0 3-9 0,-2-2-11 16,-6 4-12-16,14-4-6 0,-14 4-2 0,9-5-5 16,-9 5-15-16,9-6-27 0,-9 6-40 0,5-6-7 15,-5 6-22-15,0 0 10 0,0-6-79 0,0 6 78 16</inkml:trace>
  <inkml:trace contextRef="#ctx0" brushRef="#br0" timeOffset="4981.14">18307 9001 52 0,'0'0'113'0,"-8"-4"31"15,8 4-22-15,-10-3 6 0,10 3-16 0,-9-6 4 16,9 6 5-16,-10-5 3 0,10 5 20 0,-8-4-29 16,8 4 26-16,-6-2-44 0,6 2 30 0,0 0-54 15,-8-4 45-15,8 4-66 0,0 0-11 0,-7-6-5 16,7 6-9-16,0 0-9 0,0 0-7 0,0 0 3 15,0 0-8-15,0 0-8 0,0 0 56 0,0 0-59 16,0 0-2-16,0 0 3 0,1 10-1 0,-1-10 5 16,9 7-1-16,-4 1 0 0,0-2 4 0,0 4-3 15,0-3-4-15,-1 1 4 16,4 2 2-16,-3 1 3 0,0-3 12 0,-1 4-14 0,0-3 9 16,-2 3-10-16,-2-1 1 0,0 2 4 0,0-1-9 15,-2 2-3-15,-5 2 2 0,-2 2-8 16,-7 4-20-16,-7 6-21 0,-3-3-81 0,-5 4-95 15,-11 2-293-15,-1 1-23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8:49:13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21484 2337 165 0,'0'0'500'0,"0"0"-133"15,-4-8-50-15,4 8-35 0,-1-7-6 16,1 7-20-16,0 0-30 0,0 0-5 0,-1-8-41 15,1 8-8-15,0 0-49 0,0 0 0 0,-3-6-40 16,3 6 1-16,0 0-25 0,0 0-3 0,0 0-26 16,0 0 7-16,0 0-23 0,-1-7 8 15,1 7-25-15,0 0 9 0,0 0-32 0,0 0-1 0,0 0-34 16,0 0 10-16,-1 9 4 0,2-2 11 0,-1 5 10 16,1 4-1-16,2 3-7 0,-1 4-8 15,3-1-24-15,-1 2-6 0,1-2 3 0,2 3-3 16,-1-6-5-16,2 1 4 0,-1-2 16 0,0-4-4 15,-1 1 9-15,1-4 3 0,0 0 7 16,0-2 5-16,-2-1 6 0,1-1 4 0,2-2-2 16,-8-5 17-16,11 6 10 0,-11-6-9 15,12-1 9-15,-5-3-2 0,0-2 2 0,-1-3-1 0,-2-1 4 16,4-3 0-16,-2-1 7 0,-1 3-6 0,0-3 6 16,-1 4-7-16,0-1-2 0,0 2-1 15,-3 1-1-15,3 3-1 0,0-2 1 0,-4 7-6 16,4-10 0-16,-4 10-5 0,2-7 12 0,-2 7-3 15,8-5-7-15,-8 5 7 0,8 3-1 0,-8-3 1 16,12 8 3-16,-4-3-17 0,0-1-4 0,-2 3-12 16,4-3 1-16,-1 2-4 0,0-2-10 0,0 0 3 15,-1 1 26-15,-8-5-10 0,14 1-1 16,-14-1 9-16,14 3 12 0,-14-3 5 0,10-3 23 16,-10 3 20-16,12-3 19 0,-6-3 12 0,-1 0-3 15,-1 0 15-15,-3-4-13 0,3 1-3 16,-4-2-6-16,0-1-6 0,0 0-21 0,-1 0-18 15,-3-4-25-15,0 4 27 0,0-5-27 0,-3 3 22 16,2 2-32-16,-2-2 35 0,-2 3-3 0,4 1-5 16,-1 0-7-16,1 3-8 0,-2-2 2 0,3 4-24 15,-1-3-34-15,5 8-50 0,-5-8-74 0,5 8-43 16,-5-5 3-16,5 5-18 0,0 0-224 0,0 0 47 16</inkml:trace>
  <inkml:trace contextRef="#ctx0" brushRef="#br0" timeOffset="270">22085 2398 6 0,'0'0'633'15,"0"0"-216"-15,6-6-62 0,-6 6-88 0,0 0-17 16,0 0-54-16,8-4-12 0,-8 4-63 0,0 0-13 15,0 0-45-15,0 0 2 0,0 0-32 0,0 0 16 16,9 6-8-16,-7 0-11 0,2 2-3 0,1 4-7 16,-1-1-1-16,2 4-5 0,1 1 3 15,-2-1-9-15,0 1-1 0,2 2-5 0,0-1-11 16,-2-2-18-16,0 1-28 0,2-1-46 0,-2-1-63 16,-1-1-39-16,1 0-56 0,-3-2-60 15,1-1-241-15,-2-2-74 0</inkml:trace>
  <inkml:trace contextRef="#ctx0" brushRef="#br0" timeOffset="1212.99">22380 2198 89 0,'0'-9'355'15,"0"9"-74"-15,0 0-29 0,0-7-13 0,0 7-16 0,0 0-10 16,1-6-20-16,-1 6-28 15,0 0-24-15,0 0-33 0,0-8-25 0,0 8-15 16,0 0-19-16,0 0-15 0,0 0-10 0,0 0-7 16,0 0-5-16,0 0-5 0,0 0 1 0,3 11-2 15,-1-5-22-15,2 4 35 0,1 1-32 0,2 2 29 16,-1 1-5-16,-1 0-5 0,3 0 3 0,0-2-2 16,-2-1-5-16,3 1-4 0,-3-3 3 0,3 0 5 15,-2 1-15-15,0-5 0 0,1 1-6 0,0-1-3 16,-2-2 5-16,-6-3-3 0,14 5 2 15,-14-5-18-15,13 0 23 0,-6-5-25 0,0-1 14 16,-1 0-30-16,-2-1 34 0,3-1-31 0,-5 0 33 16,6-3-26-16,-6 5 37 0,2-5-31 0,-1 1 39 15,-1 2 4-15,1 2 8 0,-2-2 5 0,-1 8-5 16,4-11-5-16,-4 11-6 0,4-9-1 0,-4 9-3 16,1-9-2-16,-1 9-2 0,5-5-1 0,-5 5-4 15,0 0 3-15,3-8 3 0,-3 8-1 0,0 0 2 16,6-6 2-16,-6 6-1 0,0 0-3 0,9-3 5 15,-9 3-2-15,5-5-4 0,-5 5 8 0,10-6-1 16,-10 6-1-16,9-4-1 0,-9 4 3 0,11-7-3 16,-6 2 2-16,2-1 2 0,-2 3-4 15,-1-7 3-15,3 4-4 0,-2-2 4 0,0 1 12 16,0-1 4-16,-1-2 2 0,-2 2-1 0,1-3 2 16,-2 0 19-16,-1 2-6 0,0-1 18 0,0 0-2 15,0 1 5-15,-2 0-10 0,-1 2-7 0,-1-3-11 16,0 3 3-16,-2 1-9 0,2 0-2 0,0 1-11 15,4 5-21-15,-9-8-43 0,9 8-23 0,-9-7-88 16,9 7-53-16,-8-3-83 0,8 3-27 0,-7 3-222 16,7-3-58-16</inkml:trace>
  <inkml:trace contextRef="#ctx0" brushRef="#br0" timeOffset="1595.45">22803 2104 458 0,'0'0'333'0,"0"0"-76"16,6-3-52-16,-6 3-43 0,4-6-30 0,-4 6-21 16,7-7-29-16,-7 7-15 0,7-9-16 0,-3 3-5 15,4 2-17-15,-2 1-5 0,-1-4-10 0,4 4-1 16,-9 3-8-16,14-5 29 0,-14 5-37 0,14-2 28 15,-14 2-26-15,14 0 25 16,-14 0-23-16,13 3 2 0,-13-3 0 0,9 10 9 16,-1-4 3-16,-3 0-1 0,-1 5 24 0,-2-3 7 15,1 3-36-15,-2 0 45 0,2-1-44 0,-2 1 41 16,0 1-51-16,-1 1 44 0,2-3-25 0,-2 0 14 16,1 1-27-16,0-1 19 0,-1-2-31 0,3 1 24 15,-1-3-18-15,-1 2 18 0,1-2-31 0,-2-6 28 16,2 10-21-16,-2-10 17 0,8 8-22 0,-8-8 16 15,8 4-26-15,-8-4 22 0,11-2-61 0,-11 2-13 16,14-6-85-16,-6 0-28 0,1 0-48 0,-3 0-21 16,3-4-216-16,0 1 48 0</inkml:trace>
  <inkml:trace contextRef="#ctx0" brushRef="#br0" timeOffset="2194.84">23221 1816 337 0,'0'0'360'15,"0"0"-115"-15,0 0-19 0,0 0-65 0,0-6-1 16,0 6-53-16,0 0 4 0,0 0-55 0,0 0 15 16,0 0-35-16,0 0 36 0,1 11-22 0,3-5 12 15,-1 2-33-15,-1 1 21 0,1 0-30 0,3 2 14 16,-2-2-31-16,1 2 20 0,0-2-34 0,2-1 25 15,0 1-33-15,-2-3 16 0,3 1-35 0,0-3 23 16,-2 3-25-16,3-3 30 0,-9-4-29 16,10 4 39-16,-10-4-29 0,13 2 37 0,-13-2-19 15,13-3 21-15,-13 3-24 0,10-7 21 0,-10 7-18 16,8-8 28-16,-8 8-25 0,7-9 30 0,-2 4-28 16,-5 5 22-16,4-8-21 0,-4 8 20 0,8-8-27 15,-8 8-24-15,4-4 25 0,-4 4 27 0,7-4-38 16,-7 4 41-16,8-3-33 0,-8 3 30 0,0 0-25 15,14 0 25-15,-14 0-30 0,14 3 36 0,-14-3-33 16,14 4 28-16,-14-4-27 0,17 3 28 0,-17-3-16 16,13 1 23-16,-13-1-39 0,14 3 40 0,-14-3-34 15,11 1 44-15,-11-1-6 0,9-1 43 16,-9 1-10-16,12-3 30 0,-12 3-8 0,7-6 7 16,-7 6-6-16,4-9-6 0,-4 9-7 0,5-11-20 15,-5 3-16-15,2 1-16 0,-4-1-26 0,1 1-16 16,-3-3-24-16,4 1-3 0,-2 0-55 0,0 2-27 15,1 0-85-15,-3 1-57 0,4 6-78 0,-1-12-185 16,1 12-41-16</inkml:trace>
  <inkml:trace contextRef="#ctx0" brushRef="#br0" timeOffset="2595.52">23620 1827 127 0,'10'2'294'0,"-10"-2"-58"0,0 0-1 16,11-3-58-16,-11 3 4 0,9-4-69 0,-9 4 6 16,11-6-52-16,-11 6 7 0,12-5-37 0,-4 3 17 15,-8 2-30-15,14-4 17 0,-14 4-36 0,15-3 23 16,-15 3-34-16,13 0 26 0,-13 0-28 0,14 3 23 16,-14-3-32-16,9 5 30 0,-4 0-25 0,-1 1 27 15,0-3-29-15,-4-3 25 0,4 13-3 0,-3-5 7 16,0-1-28-16,-1 2 0 0,0-3 5 0,0 5 27 15,0-5-30-15,3 2 25 0,-2 0-25 0,0-1 28 16,1 1-32-16,-1 0 26 0,0-1-26 16,3 1 26-16,-1-1-23 0,1 1 26 0,-2 0-24 15,6-3 30-15,-6 2-30 0,3-1 31 0,-1 1-29 16,1-2 32-16,-1 2-28 0,1-2 36 0,0 0-24 16,-1 0 39-16,-4-5-15 0,7 9 21 0,-5-2 23 15,-2-7 22-15,4 12 8 0,-4-4-7 0,1-1-6 16,-2 0-14-16,0 1-4 0,-2 2-13 0,1-1-13 15,-1 0-31-15,-1 0 17 0,-1 2-42 0,0-3-15 16,0-1-81-16,2 0-37 0,-2-1-78 16,5-6-70-16,-5 10-338 0,5-10-137 0</inkml:trace>
  <inkml:trace contextRef="#ctx0" brushRef="#br0" timeOffset="2761.9">24034 1843 580 0,'7'-6'462'0,"-7"6"-114"0,8-4-60 15,-8 4-44-15,0 0-28 0,5-6-34 0,-5 6-48 16,0 0-48-16,8-3-72 0,-8 3-112 0,0 0-155 16,5-3-445-16,-5 3-206 0</inkml:trace>
  <inkml:trace contextRef="#ctx0" brushRef="#br0" timeOffset="2911.47">24421 1678 432 0,'0'0'536'0,"10"-2"-116"0,-10 2-79 0,0 0-65 16,13-1-47-16,-13 1-54 0,0 0-46 0,9-3-75 15,-9 3-95-15,0 0-183 0,0 0-197 0,10-2-176 16,-10 2-111-16</inkml:trace>
  <inkml:trace contextRef="#ctx0" brushRef="#br0" timeOffset="3078.84">24877 1539 589 0,'0'0'659'0,"9"-3"-148"0,-9 3-101 0,0 0-92 16,13-1-73-16,-13 1-47 0,0 0-45 0,11-1-50 15,-11 1-79-15,0 0-108 0,9-2-112 0,-9 2-216 16,7-6-385-16,-7 6-323 0</inkml:trace>
  <inkml:trace contextRef="#ctx0" brushRef="#br0" timeOffset="8427.58">25643 1162 454 0,'0'0'454'15,"0"0"-81"-15,0-8-60 0,0 8-17 0,0 0-8 16,0 0-19-16,0-8-27 0,0 8-33 0,0 0-35 15,0 0-41-15,0 0-25 0,0 0-29 0,-2-5-21 16,2 5-22-16,0 0-17 0,0 0-13 0,0 0-21 16,0 0-10-16,0 0-17 0,0 0-7 0,0 0 5 15,2 7 10-15,-2-7 7 0,1 12 2 16,0-4 4-16,3 0-21 0,-3 0-11 0,2 0-10 16,1 1 12-16,-2-2-8 0,2 1 19 0,-1-2-14 15,-1 0-1-15,3 0-25 0,-1-1 16 0,-4-5-24 16,7 7 25-16,-7-7-30 0,7 5 30 0,-7-5-19 15,8 2 40-15,-8-2-38 0,11-2 28 0,-11 2-6 16,11-6-5-16,-11 6 4 0,12-8 7 0,-8 1 10 16,3 3 12-16,-7 4 3 0,7-8 1 0,-7 8 8 15,7-6-2-15,-7 6 1 0,7-6 3 0,-7 6 6 16,0 0-3-16,11-4 5 0,-11 4 1 0,0 0 5 16,11 0-2-16,-3 4 2 0,-8-4 1 15,11 5 0-15,-11-5 1 0,13 6 1 0,-4-4-3 0,0 2-4 16,-1-2 7-16,-8-2-1 0,15 5 3 15,-15-5 1-15,14 3-4 0,-14-3 6 0,15 0 0 16,-15 0 22-16,16-4-1 0,-16 4 18 0,14-7 24 16,-8 2 22-16,-1-1-9 0,-1-1-12 0,1-1-1 15,-2 0-12-15,-2-2-3 0,2 1-11 0,-3 0-7 16,-3-1-9-16,3 0-6 0,-4-2 8 0,2 3 4 16,-5 0 5-16,5-1 0 0,-5 3-7 0,3-2-8 15,-2 4-9-15,2-3-16 0,-1 3-27 0,5 5-44 16,-5-9-70-16,5 9-82 0,-5-6-9 0,5 6-78 15,0 0-173-15,-10 3 24 0</inkml:trace>
  <inkml:trace contextRef="#ctx0" brushRef="#br0" timeOffset="9812.66">26204 1217 12 0,'0'0'247'0,"0"0"-10"0,0 0-9 0,0 0-15 16,0-8 1-16,0 8-19 0,0 0-5 0,0 0-40 16,0 0 8-16,0 0-9 0,0 0-20 0,0 0-17 15,0 0-21-15,0 0-23 0,0 0-13 16,0-7-17-16,0 7-12 0,0 0-10 0,0 0-6 16,0 0-4-16,0 0-10 0,6 7 13 0,-6-7-13 15,8 8 17-15,-1-2-16 0,0 1 13 0,-1 2-13 16,2-1 14-16,0-1-16 0,-1 2 14 0,0-1-18 15,0 3 18-15,-3-2-20 0,4-3 19 0,-3 3-15 16,-1-2 15-16,0 0-18 0,-2 1 18 0,2-2-15 16,-1 0 17-16,-3-6-11 0,2 11 21 0,-2-11-12 15,0 11 17-15,0-11-12 0,-2 12 17 0,2-12-9 16,-7 10 9-16,7-10-3 0,-5 9 0 0,1-4-3 16,4-5-6-16,-10 7-8 0,5-4-14 0,5-3-17 15,-9 6-23-15,9-6-17 0,-9 3-59 16,9-3-34-16,-10 2-94 0,10-2-46 0,0 0-295 15,-13-1-103-15</inkml:trace>
  <inkml:trace contextRef="#ctx0" brushRef="#br0" timeOffset="10160.77">26440 982 56 0,'0'0'516'16,"0"0"-154"-16,-5-8-79 0,5 8-70 0,0 0-24 15,-2-6-14-15,2 6-15 0,0 0-22 0,0 0-32 16,-4-5-18-16,4 5-25 0,0 0-15 0,0 0-12 15,0 0-12-15,0 0-54 0,-3-7 57 0,3 7-9 16,0 0-6-16,0 0-2 0,0 0-4 0,0 0-2 16,0 0-2-16,0 0 1 0,0 0-4 0,0 0 3 15,0 0-1-15,0 0-5 0,0 0-5 16,0 0-5-16,0 0-8 0,0 0-12 0,-4-5-19 16,4 5-30-16,0 0-18 0,0 0-18 0,0 0 16 15,0 0-76-15,0 0 17 0,0 0-70 0,0 0 44 16,-5 5-196-16,5-5 161 0</inkml:trace>
  <inkml:trace contextRef="#ctx0" brushRef="#br0" timeOffset="10376.78">26388 996 1 0,'0'0'147'0,"0"0"51"0,0 0-92 0,0 0 46 15,0 0-74-15,0 0 44 0,0 0-69 16,0 0 50-16,0 0-64 0,0 0 62 0,0 0-76 15,0 0 54-15,0 0-69 0,0 0 49 0,0 0-59 16,0 0 49-16,0 0-61 0,0 0 50 0,0 0-57 16,0 0 54-16,0 0-65 0,0 0 48 0,0 0-67 15,0 0 37-15,0 0-80 0,0 0 18 0,0 0-107 16,0 0-114-16,0 0 247 0</inkml:trace>
  <inkml:trace contextRef="#ctx0" brushRef="#br0" timeOffset="10727.73">26121 1136 230 0,'0'0'549'0,"0"0"-123"15,0 0-69-15,0 0-28 0,0 0 0 0,0 0-13 16,0 0-32-16,0 0-39 0,-3-7-41 0,3 7-43 16,0 0-21-16,0 0-43 0,0 0-9 0,0 0-30 15,0 0-9-15,0 0-20 0,0 0-2 16,0 0-23-16,0 0-3 0,0 0-22 0,0 0-23 16,0 0-35-16,0 0-32 0,4-4-16 0,-4 4-18 15,0 0 2-15,0 0 2 0,0 0 9 0,0 0 9 16,0 0 13-16,0 0 8 0,0 0-2 0,4-5 4 15,-4 5-20-15,0 0-13 0,0 0-5 0,-1-8 26 16,1 8 56-16,0 0-46 0,-3-8 62 0,3 8-57 16,-4-7 46-16,4 7-78 0,0 0 31 0,-2-7-81 15,2 7 21-15,0 0-165 0,-4-7 219 0</inkml:trace>
  <inkml:trace contextRef="#ctx0" brushRef="#br0" timeOffset="11426.12">26468 957 572 0,'0'0'458'0,"0"-7"-80"0,0 7-46 0,-1-10-6 15,1 10 9-15,-1-6-14 0,1 6-1 0,-3-7-53 16,3 7-17-16,0 0-70 0,0 0-17 0,-2-8-59 16,2 8-7-16,0 0-45 0,-3-4 0 0,3 4-46 15,0 0-20-15,0 0-35 0,0 0 7 0,0 0 1 16,-1 7-17-16,1-7-26 0,0 12-60 16,0-4 15-16,1 0-15 0,0-3-3 0,1 3 2 15,-2-8 3-15,2 11 5 0,1-4 6 0,-3-7 9 16,5 9 8-16,-5-9 12 0,4 8 9 0,-4-8 3 15,5 4 14-15,-5-4 13 0,0 0 10 0,0 0 14 16,11 1 8-16,-11-1 10 0,7-5 17 0,-7 5 16 16,7-8 8-16,-7 8 13 0,7-6 8 0,-7 6 1 15,5-8-9-15,-5 8-7 0,5-6-3 0,-5 6-7 16,5-6-6-16,-5 6-1 0,0 0-7 0,8-7-1 16,-8 7 5-16,0 0-3 0,10-1 1 0,-10 1-3 15,10 1-12-15,-10-1 15 0,13 3 0 16,-3 0-1-16,-10-3 3 0,14 2-2 0,-5 1 0 15,-9-3 0-15,16 0-4 0,-16 0 4 0,16 0 4 16,-16 0-5-16,16 0 10 0,-16 0-5 0,15-3 9 16,-15 3 4-16,13-6 15 0,-13 6 11 0,12-8 20 15,-5 4-3-15,-3-1 5 0,-2-3-12 0,1 2-5 16,-2-3-11-16,0 1-5 0,-2-2-4 0,0 0-1 16,-2 1-8-16,-1 0-10 0,-1-2-6 0,3 4-10 15,-2-1-15-15,-4-1-29 0,6 2-42 0,-2 3-55 16,1-1-70-16,3 5-65 0,-9-6 8 0,9 6-318 15,0 0-103-15</inkml:trace>
  <inkml:trace contextRef="#ctx0" brushRef="#br0" timeOffset="11696.05">26930 973 338 0,'0'0'360'0,"0"0"-92"0,0 0-26 0,7-3-39 15,-7 3-20-15,0 0-30 0,0 0-25 16,0 0-25-16,5 4-11 0,-5-4-11 0,0 12-26 16,2-4 5-16,-4 0-5 0,4 2-16 0,-1 1-8 15,0 0-3-15,-1 0-9 0,3 1-1 0,-1-3-4 16,1 0 1-16,1 0-3 0,-3 0-6 0,5-2-3 15,-2 0-16-15,0 0-42 0,-4-7-60 0,9 4-103 16,-9-4-56-16,10-1-297 0,-3-2-88 0</inkml:trace>
  <inkml:trace contextRef="#ctx0" brushRef="#br0" timeOffset="11861.16">26950 849 256 0,'-6'-6'514'0,"6"6"-131"0,-4-4-91 0,4 4-59 16,0 0-38-16,-7-6-34 0,7 6-33 0,0 0-41 16,-6-6-68-16,6 6-116 0,0 0-125 0,0 0-36 15,0 0-271-15,0 0-32 0</inkml:trace>
  <inkml:trace contextRef="#ctx0" brushRef="#br0" timeOffset="12043.51">27102 919 39 0,'0'0'414'0,"0"0"-118"0,12 3-69 16,-12-3-33-16,12-2-30 0,-12 2-19 0,15-3-21 16,-5 1-29-16,0-2-18 0,0 1-23 0,2-1-21 15,-1 0-41-15,1-1-42 0,-1 1-28 0,1 0-118 16,-2 0-11-16,0-1-213 0,-1 1 118 0</inkml:trace>
  <inkml:trace contextRef="#ctx0" brushRef="#br0" timeOffset="12242.92">27263 827 290 0,'0'0'426'0,"0"0"-56"0,-9-2-32 15,9 2-20-15,0 0-22 0,0 0-36 0,0 0-58 16,0 0-45-16,0 0-37 0,0 0-26 0,0 0-27 15,0 0-14-15,0 0-8 0,-4 5-7 0,4-5-7 16,4 9-5-16,0-1-12 0,0 0-22 0,1 1-12 16,0 0-36-16,-1 2-49 0,0 0-51 0,1 2-84 15,-4-2-27-15,4 2-134 0,-2-3-192 0,-2-1-105 16</inkml:trace>
  <inkml:trace contextRef="#ctx0" brushRef="#br0" timeOffset="12443.67">27355 849 626 0,'0'0'460'0,"0"0"-103"16,2-7-77-16,-2 7-44 0,0 0-40 0,0 0-41 16,0 0-43-16,1-6-26 0,-1 6-14 0,0 0-10 15,6 9-9-15,-2-2-11 0,0 1-10 0,0 1-13 16,1 1-30-16,0 2-41 0,0 2-64 0,3-1-83 15,-3 2-24-15,1-2-119 0,-1 1-235 16,-1-2-90-16</inkml:trace>
  <inkml:trace contextRef="#ctx0" brushRef="#br0" timeOffset="13292.75">27778 672 63 0,'0'0'628'0,"0"0"-166"0,-2-7-90 16,2 7-58-16,0 0-34 0,-3-6-32 0,3 6-48 16,0 0-33-16,0 0-35 0,0 0-38 15,-4-5-20-15,4 5-22 0,0 0-20 0,0 0-23 16,0 0-13-16,0 0 3 0,0 0-11 0,3 8-29 16,-3-8-44-16,4 13-25 0,-2-7-8 0,2 2-6 15,0-1-13-15,0-1-20 0,2 2-1 0,-1-4 58 16,0 1-61-16,2 0 52 0,-7-5-58 0,11 4 54 15,-11-4-46-15,16 2 59 0,-16-2-45 0,11-3 83 16,-11 3 5-16,14-5 44 0,-9-1-38 16,-5 6 70-16,9-7-30 0,-5 2 107 0,-4 5-36 15,9-8 63-15,-9 8-51 0,5-7-1 0,-5 7-9 16,5-5-11-16,-5 5-19 0,0 0-14 16,7-6-12-16,-7 6-4 0,0 0 1 0,0 0-2 15,0 0 2-15,14 3 0 0,-14-3-4 0,7 7 3 16,-3-3 4-16,3-1-13 0,-1 0 2 0,3 1-2 15,-3 0 3-15,-6-4 5 0,13 4 0 0,-13-4 2 16,15 4 3-16,-15-4 16 0,13 0 21 0,-13 0 18 16,14-1 28-16,-14 1 27 0,14-6 17 0,-14 6 20 15,12-6 15-15,-12 6 4 0,9-8-13 0,-9 8-21 16,5-12-32-16,-4 4-31 0,-1 0-23 0,0 1-13 16,-1-3-14-16,-2 2-23 0,1-2-22 0,-1 3-29 15,-1-1-26-15,2 1-46 0,-2 1-34 0,0 1-107 16,4 5-31-16,-6-10-379 0,6 10-182 15</inkml:trace>
  <inkml:trace contextRef="#ctx0" brushRef="#br0" timeOffset="13558.83">28273 715 452 0,'0'0'501'0,"0"0"-110"16,0 0-67-16,2-5-38 0,-2 5-29 15,0 0-42-15,0 0-46 0,3-5-34 0,-3 5-35 16,0 0-28-16,0 0-27 0,0 0-20 0,0 0 10 16,4 8-6-16,-4-8-21 0,1 13-24 0,2-6-18 15,0 2-18-15,1-1-12 0,-1 1-15 0,1-2-21 16,-2 2-47-16,3-3-19 0,-1-1-98 0,1-1-21 15,-5-4-289-15,10 3-88 0</inkml:trace>
  <inkml:trace contextRef="#ctx0" brushRef="#br0" timeOffset="13725.83">28234 487 160 0,'0'0'479'0,"-6"-3"-195"0,6 3-29 0,-5-4-117 16,5 4-1-16,0 0-116 0,-5-5-15 0,5 5-118 16,0 0-9-16,0 0-111 0,0 0-86 0,4 7 222 15</inkml:trace>
  <inkml:trace contextRef="#ctx0" brushRef="#br0" timeOffset="13959.4">28429 630 106 0,'0'0'365'0,"0"0"-153"16,0 0 29-16,0 0-76 0,4 6 30 0,-4-6-84 15,0 0 19-15,0 0-67 0,0 0 36 0,10 2-61 16,-10-2 36-16,11-2-60 0,-11 2 42 0,13-3-57 15,0 2 29-15,-4-2-94 0,1 0 8 0,0 1-112 16,2-1 3-16,-1 0-286 0,-1 0 72 16</inkml:trace>
  <inkml:trace contextRef="#ctx0" brushRef="#br0" timeOffset="14158.6">28508 590 145 0,'0'0'500'0,"0"0"-149"0,-9 4-49 0,9-4-69 16,0 0-15-16,0 0-45 0,-8 4-23 0,8-4-42 15,0 0-20-15,0 0-29 0,-2 6-3 16,2-6-17-16,1 7-7 0,2-2-5 0,-1 0-5 16,2 1-3-16,2 2-20 0,-2 0-32 0,1 1-74 15,2-1-98-15,-2 2-40 0,0-1-360 0,3 1-120 16</inkml:trace>
  <inkml:trace contextRef="#ctx0" brushRef="#br0" timeOffset="14425.48">28689 544 550 0,'0'0'412'0,"2"-6"-106"15,-2 6-71-15,0 0-58 0,2-8-29 0,-2 8-32 16,7-5-16-16,-7 5-30 0,7-4-13 0,-7 4-17 16,0 0-3-16,17 1-13 0,-17-1-5 0,10 4-18 15,-10-4 9-15,13 8-17 0,-7-4 11 0,1 2-6 16,-3 0 8-16,-1 2-8 0,1-2 8 0,0 3-7 16,-1-1-4-16,0 1 8 0,1 0-24 0,-1-1-28 15,-1 0-49-15,1 0-45 0,-2-2-23 0,3 0-121 16,0 0-197-16,-4-6 29 0</inkml:trace>
  <inkml:trace contextRef="#ctx0" brushRef="#br0" timeOffset="14575.44">29041 611 575 0,'0'0'553'0,"0"0"-114"0,0 0-60 16,0 0-39-16,0 0-54 0,0 0-50 0,0 0-47 15,0 0-60-15,10-1-78 0,-10 1-87 0,0 0-93 16,8-4-204-16,-8 4-108 0,7-7-270 0,0 2-215 16</inkml:trace>
  <inkml:trace contextRef="#ctx0" brushRef="#br0" timeOffset="14724.8">29313 492 122 0,'0'0'546'0,"0"0"-125"15,12-1-74-15,-12 1-23 0,0 0-48 0,10-2-43 16,-10 2-59-16,0 0-38 0,0 0-49 0,10-5-77 16,-10 5-105-16,8-4-89 0,-8 4-159 0,6-7-305 15,-6 7-157-15</inkml:trace>
  <inkml:trace contextRef="#ctx0" brushRef="#br0" timeOffset="18007.8">21770 3242 152 0,'0'0'241'0,"0"0"-48"16,-9 3-47-16,9-3-46 0,0 0-8 0,0 0-40 15,0 0 5-15,0 0-27 0,0 0 8 0,0 0-24 16,0 0 15-16,0 0-27 0,0 0 22 15,0 0-27-15,0 0 25 0,0 0-15 0,0 0 32 16,0 0-13-16,0 0 34 0,0 0-14 16,0 0 8-16,0 0 13 0,0 0 4 0,0 0 2 15,0 0-8-15,0 0-9 0,0 0-2 0,0 0-4 16,0 0-4-16,0 0-6 0,0 0-2 0,0 0-9 16,0 0 6-16,0 0-10 0,0 0-2 0,0 0 1 15,0 0 1-15,-6-4 8 0,6 4 8 0,0 0 3 16,0 0 7-16,0 0 1 0,0 0 2 0,0 0-4 15,0 0-11-15,0 0 3 0,0 0-6 0,0 0-4 16,0 0-4-16,0 0-9 0,0 0 0 16,0 0-5-16,0 0-1 0,0 0-5 0,0 0 4 15,0 0-6-15,0 0-2 0,0 0 0 16,0 0 5-16,0 0-4 0,5-7 7 0,-5 7-17 16,0 0 9-16,9-7 4 0,-9 7-2 0,9-8 0 15,-1 4-2-15,3-4-1 0,2 0-14 0,6-4 19 16,5-3-16-16,8-7 29 0,8-2-23 0,11-7 11 15,7-4-15-15,8-4 19 0,17-11-8 0,5 1-3 16,4-3 2-16,7 2-1 0,2-6-1 0,5 1-2 16,2 1-1-16,0-1 6 0,2 3-9 0,-2 0 3 15,0 2-14-15,-5 1 24 0,-2 2-7 0,0 1 1 16,-5 3 1-16,-3 1-7 0,-20 8 9 16,4 0-9-16,-7 2 5 0,-1 0 0 0,-5 1-4 0,-3 4-4 15,-3 2 11-15,-7 2-10 0,-11 3 10 16,-3 4-13-16,-4 1 16 0,-9 3-13 0,-1 3 10 15,-5-1-5-15,-3 3 13 0,-2-1 13 0,1 3 28 16,-5 1 4-16,0-1 11 0,1 0 2 0,-2 1-21 16,-8 4 11-16,13-7-6 0,-13 7-13 0,11-4-9 15,-11 4-12-15,12-5-4 0,-12 5-7 0,9-4-1 16,-9 4-1-16,10-5-4 0,-10 5-2 0,10-3 1 16,-10 3 1-16,9-6 0 0,-9 6-4 0,13-4-3 15,-13 4 3-15,10-2-2 0,-10 2-2 0,9-5-1 16,-9 5 5-16,10-4 4 0,-10 4-8 0,9-2 4 15,-9 2-4-15,0 0 3 0,9-4-2 16,-9 4 0-16,0 0 0 0,0 0-1 0,10-2-6 0,-10 2-9 16,0 0-17-16,0 0-14 0,0 0-22 15,0 0-11-15,8-2-37 0,-8 2 0 0,0 0-53 16,0 0-3-16,0 0-56 0,0 0-36 0,0 0-48 16,0 0-230-16,0 0-52 0</inkml:trace>
  <inkml:trace contextRef="#ctx0" brushRef="#br0" timeOffset="18840.38">22048 3435 185 0,'0'0'224'15,"0"0"-14"-15,-11 4-11 0,11-4-19 0,0 0-19 16,0 0-32-16,0 0-29 0,0 0-14 15,0 0-7-15,-15 0-19 0,15 0-10 0,0 0-3 16,0 0-10-16,0 0-7 0,0 0 2 0,3-8-4 16,-3 8 6-16,9-9 6 0,-2 3-2 0,6-3 8 15,2-2-29-15,2-1 29 0,7-7-28 0,8-6 25 16,5 0-35-16,12-8 31 0,1-2-37 16,6 0 28-16,5-4-25 0,3-3 19 0,4 2-33 15,15-11 25-15,3 0-2 0,3 1-2 0,-1 0-9 16,4 2 2-16,0-1 5 0,0 1-10 0,-1-2 4 15,0 2-6-15,-4 0 1 0,1 4 2 0,-4-1-4 16,-11 8-11-16,-3 2 16 0,-1 3-28 0,-2 1 34 16,-2 0-6-16,-2 2 3 0,-6 3-3 0,1 0 2 15,-6 4-4-15,-11 4-1 0,-3 1 2 0,-2 1 1 16,-8 6-1-16,0-2 1 0,-6 4-5 16,-2-3 7-16,-4 5-4 0,-1 0-1 0,-1 0 2 0,-5 1 8 15,4 2-8-15,-4 0 5 0,-1-1 2 16,-8 4-3-16,12-5 0 0,-12 5-1 0,13-4-8 15,-13 4 8-15,9-2-7 0,-9 2 0 0,9-3-23 16,-9 3-38-16,0 0-23 0,10-5-63 0,-10 5-21 16,0 0-64-16,0 0-31 0,12 2-146 0,-12-2 126 15</inkml:trace>
  <inkml:trace contextRef="#ctx0" brushRef="#br0" timeOffset="19696.84">26610 1583 216 0,'-13'4'227'0,"3"0"-30"0,1-3 0 16,9-1-19-16,-16 5 34 0,16-5-44 0,-13 2 7 16,13-2-50-16,-12 4 7 0,12-4-43 0,0 0 10 15,-14 2-34-15,14-2 15 0,0 0-25 0,0 0 13 16,-10 2-26-16,10-2 1 0,0 0-23 0,0 0 10 15,0 0-23-15,0 0 14 0,0 0-16 16,0 0 9-16,3-7-16 0,6 2 19 0,3-3-16 0,9-4 13 16,7-2-16-16,8-4 15 0,6-2-18 15,10-6 14-15,3 0-16 0,4 0 18 0,2-4-17 16,5 3 10-16,0-2 0 0,4-1-1 0,-1 1 1 16,0-2-10-16,0 2 1 0,3 1-1 0,-4-1 7 15,-1 0-4-15,0 2 4 0,-2-3-4 0,0 3-1 16,-2-1 6-16,-2 2-2 0,-1-1-1 0,-5 2-3 15,3 1 1-15,-5 1 1 0,-9 5 4 0,-1-4-3 16,-1 2-2-16,-2 2-1 0,-2 0 4 0,-2 2 0 16,0-2 0-16,-3 1 0 0,0 1 2 0,-6 3 1 15,1-1-5-15,-1 2 1 0,-3 1 12 16,-3 0-18-16,-2 0 17 0,-1 4-15 0,0-1 7 16,-3 0-11-16,-1 1 6 0,-2 1-25 0,0 1 9 15,-4 0-54-15,1 1 20 0,1-1-91 0,-2 2 24 16,-8 3-89-16,10-5 22 0,-10 5-90 0,7-4-157 15,-7 4 94-15</inkml:trace>
  <inkml:trace contextRef="#ctx0" brushRef="#br0" timeOffset="20241.41">26734 1677 34 0,'0'0'262'0,"-6"4"-16"0,6-4-21 0,-7 3-17 16,7-3-14-16,0 0-50 0,0 0 13 0,-6 5-53 16,6-5 10-16,0 0-41 0,0 0 26 0,0 0-36 15,0 0 32-15,6-7-30 0,-1 2 25 0,3 0-30 16,1-1 18-16,4-2-31 0,2-3 11 0,8-2-20 15,4-1 13-15,6-5-20 0,3-1 11 0,4 0-23 16,11-6 10-16,2 0-20 0,5 0 12 0,3 0-9 16,3 0-1-16,1-2-3 0,-1 2-5 0,4 0 0 15,-3-1-1-15,2 3-1 0,-2-2 3 16,-1 2-4-16,-3 0-2 0,-1 2-2 0,-1-2-2 16,-3 3 8-16,0-1-20 0,-8 4 13 0,-4 1-20 15,2-1 1-15,-3 2-10 0,-2-3 5 0,1 4-15 16,-4-3 11-16,0 4-35 0,-3-2 38 0,-2 1-36 15,-2 3 32-15,-4 0-42 0,-2-1 43 0,-1 4-66 16,-2 0 60-16,-3-2-65 0,0 5 49 0,-2-3-68 16,0 1 53-16,-2 0-64 0,-1 1 45 0,0 0-70 15,-1 2 32-15,0-1-84 0,-4 1 48 0,1 2-88 16,-2-2 79-16</inkml:trace>
  <inkml:trace contextRef="#ctx0" brushRef="#br0" timeOffset="34135.86">22882 3573 89 0,'0'0'317'0,"0"0"-71"0,-9-2-79 0,9 2 1 15,0 0-54-15,0 0 5 0,-7-5-42 0,7 5-4 16,0 0-40-16,0 0 2 0,0 0-31 0,0 0 27 16,0 0-26-16,0 0-13 0,-7-3 36 15,7 3-56-15,0 0 18 0,3 8-15 0,-3-8 22 16,4 8-14-16,-1-1 20 0,1 2-6 0,3 5 8 15,-2-3-19-15,1 3 23 0,3 1-14 0,-1-2 1 16,-2 2 3-16,2-1 2 0,1 1 0 0,-2-4-3 16,1 2-3-16,-1-1-21 0,-2-5-14 0,1 5-4 15,-2-7-25-15,0 4-6 0,-2-2-5 0,3-3 7 16,-5-4 5-16,4 11-21 0,-4-11-174 16,0 0 83-16</inkml:trace>
  <inkml:trace contextRef="#ctx0" brushRef="#br0" timeOffset="34604.11">22859 3685 5 0,'-5'-6'125'16,"0"-1"-17"-16,0 3-4 0,5 4-4 0,-7-10 11 15,1 6-1-15,6 4-7 0,-4-8-16 0,4 8-8 16,-6-9-4-16,6 9-16 0,-4-6-8 0,4 6-8 16,-4-4-11-16,4 4-9 0,-4-7-5 0,4 7-8 15,0 0-3-15,0 0 2 0,-5-5-13 0,5 5 5 16,0 0-6-16,0 0 6 0,0 0-3 15,8-4 3-15,-8 4-10 0,9 4 11 0,-9-4-9 16,16 7 11-16,-7-1-10 0,4 0 12 16,1 2-6-16,4 3 7 0,3 1-9 0,-1-3 11 15,3 5-13-15,3-3 21 0,-2 3-19 0,-4-4-2 16,2 0 10-16,0-1-7 0,-2-2 10 0,-2 4-15 16,-1-5 12-16,-2-1-9 0,0 2 9 0,-2-3-9 15,-1-2 15-15,-2 2-5 0,-1-1 36 0,0 0 7 16,-9-3 18-16,13 4 23 0,-13-4 18 0,11 2 26 15,-11-2-22-15,0 0-25 0,10-2-77 16,-10 2 40-16,4-11-15 0,-4 11-6 0,-4-13-6 16,3 4-7-16,-3 0 28 0,-1-1-44 0,-1-2 30 15,-1 1-41-15,0-2 37 0,-5 1-38 16,3-1 29-16,0 0-23 0,-1 1 34 0,0 1-33 16,-2-1 34-16,2 0-27 0,1 1 33 0,0 0-33 15,-2 2 34-15,2-2-28 0,1 4 19 0,2-3-32 16,-3 4 22-16,2 0-32 0,2 0 32 0,0-1-32 15,0 2 22-15,0 0-39 0,5 5 15 0,-8-9-40 16,8 9-8-16,-5-6-61 0,5 6-15 0,-5-7-34 16,5 7-26-16,0 0-3 0,-4-5-14 15,4 5-169-15,0 0 159 0</inkml:trace>
  <inkml:trace contextRef="#ctx0" brushRef="#br0" timeOffset="35118.82">23457 3504 28 0,'0'0'503'0,"0"0"-181"16,-6 6-37-16,6-6-76 0,0 0 18 0,-6 5-37 16,6-5 25-16,0 0-44 0,-7 2-5 0,7-2-50 15,0 0-4-15,0 0-42 0,0 0 1 0,0 0-28 16,-5 4 8-16,5-4-27 0,0 0 15 15,0 0-24-15,0 0 9 0,0 0-20 16,0 0 18-16,0 0-25 0,0 0 14 0,0 0-25 16,0 0 22-16,0 0-18 0,5-7 21 0,-5 7-17 15,9-11 17-15,0 5-21 0,1-4 20 0,1 2-14 16,0-3 10-16,2 2-16 0,1-5 19 0,0 2-21 16,1-2 22-16,2 0-21 0,-2 1 20 0,-1 0-17 15,4-1 15-15,-4 2-14 0,3-1 14 0,-3 3-20 16,-4-1 16-16,3 2-29 0,-4 1 20 0,0 2-27 15,-2 0 16-15,0 0-29 0,-1 1 18 0,-2 0-38 16,-4 5 20-16,9-7-39 0,-9 7 10 0,6-6-44 16,-6 6-4-16,7-5-54 0,-7 5-38 15,0 0 2-15,-3-7 20 0,3 7 8 16,-4-5-16-16,4 5-129 0,-6-3 214 0</inkml:trace>
  <inkml:trace contextRef="#ctx0" brushRef="#br0" timeOffset="35402.66">23690 3219 186 0,'-12'-4'48'0,"12"4"12"16,-12-3 3-16,12 3 17 0,-12-5 12 0,12 5 5 15,-10-2 2-15,10 2 30 0,-13-3-40 0,13 3 2 16,-10-3 5-16,10 3 7 0,0 0 0 0,-13-3 0 16,13 3-11-16,0 0-29 0,-11 0 16 0,11 0-41 15,0 0 23-15,-8-6-37 0,8 6 21 0,0 0-35 16,0 0 25-16,0 0-44 0,-8-3 23 16,8 3-31-16,0 0 27 0,0 0-28 0,0 0 28 15,0 0-25-15,8-3 26 0,-8 3-26 16,0 0 33-16,14 2-38 0,-14-2 35 0,15 4-26 15,-7 0 20-15,0 0-24 0,2 0 26 0,-1 1-24 16,0 0 35-16,1 1-36 0,-2 0 19 0,1-1 13 16,0 2-24-16,-2-1 3 0,2 1-9 0,-1 0-1 15,-2-1-6-15,2 2-14 0,-2-2 9 0,-2 0-10 16,1 2 1-16,-1-1-12 0,0 0-13 0,0 0-24 16,-2 0-27-16,-2 2-33 0,3-4-40 0,-2 2-161 15,-1 1 200-15</inkml:trace>
  <inkml:trace contextRef="#ctx0" brushRef="#br0" timeOffset="36085.46">23980 3060 13 0,'0'0'372'15,"1"-8"-114"-15,-1 8-30 0,0 0-52 0,0-7 3 16,0 7-62-16,0 0-6 0,0 0-43 0,3-9 0 16,-3 9-55-16,0 0 20 0,0 0-29 0,5 5 19 15,-5-5-24-15,5 10 19 0,0-4-26 16,-1 2 35-16,2 1-15 0,1 1-2 0,-2 1 0 16,1 0-3-16,-2-1-3 0,4 0 3 0,-3-1-4 15,0 0 0-15,0-1 7 0,-1 1-8 0,0-3 3 16,-3 0-2-16,3 0 7 0,-4-6-3 0,6 10 5 15,-6-10 14-15,4 7 20 0,-4-7-12 16,3 6 7-16,-3-6-46 0,0 0 11 0,0 0-23 16,0 0 22-16,-11-4-30 0,5 0 22 0,1-3-45 15,-1 0 11-15,-1-1-4 0,-2-2 27 0,2 0-18 16,-1 0 49-16,0 1-19 0,2-2 30 0,-2 2-25 16,2 2 34-16,1-3-26 0,-2 3 44 0,3 0-41 15,-2-1 27-15,4 2-36 0,-2 0 17 16,1 1-27-16,3 5 19 0,-5-9-27 0,5 9 21 15,-5-8-18-15,5 8 20 0,-3-7-28 0,3 7 23 16,0 0-23-16,3-11 22 0,-3 11-29 0,6-4 27 16,-6 4-21-16,8-3 24 0,-8 3-15 15,15 0 30-15,-15 0-38 0,18 3 26 0,-4 0-23 16,-1 2 24-16,2-2-26 0,-2 2 32 0,5 0-36 16,-4 1 42-16,3-1-41 0,-3 0 36 0,1 2-25 15,-1-4 25-15,-1 2-33 0,1 0 33 0,-4 1-30 16,2-3 29-16,-3 0-22 0,-9-3 22 0,14 6-24 15,-14-6 26-15,14 3-20 0,-14-3 37 16,10 5-13-16,-10-5 48 0,9 3-4 0,-9-3 58 16,0 0-45-16,0 0-2 0,11-3-50 0,-11 3 7 15,-1-8-31-15,1 8 10 0,-5-12-47 0,-1 4-7 16,1-1 16-16,-3-3-61 0,0 0 47 16,-2-1-31-16,0-1 31 0,-2-1-22 0,1 1 37 15,-1 0 5-15,1-1 6 0,1 3 3 0,-1 1 2 16,4-2 1-16,-5 3 2 0,6 0-2 0,-1 4-12 15,2-3-28-15,0 2-38 0,-1 3-41 0,2-1-32 16,0 0-77-16,4 5-170 0,-5-5 135 0</inkml:trace>
  <inkml:trace contextRef="#ctx0" brushRef="#br0" timeOffset="50549.87">23129 4119 52 0,'0'0'187'0,"0"0"-32"15,0 0-23-15,0 0-19 0,0 0-11 0,0 0-37 16,0 0-6-16,0 0-11 0,0 0 1 0,0 0-6 16,-8-1 27-16,8 1-1 0,0 0 34 15,0 0-11-15,0 0 24 0,0 0-21 0,0 0 26 16,0 0-26-16,0 0 21 0,0 0-20 0,0 0-5 15,0 0-7-15,0 0-12 0,0 0-7 0,0 0-18 16,0 0-2-16,0 0-15 0,0 0-2 0,0 0-10 16,0 0-3-16,0 0 0 0,0 0-6 0,0 0 3 15,0 0-6-15,0 0-2 0,-5 1 2 16,5-1 2-16,0 0-7 0,0 0 9 0,0 0-18 16,0 0 12-16,0 0-4 0,0 0 2 0,0 0-2 15,0 0 4-15,0 0-4 0,0 0 5 0,0 0-5 16,0 0 0-16,0 0 3 0,0 0-9 0,4-2-1 15,-4 2-1-15,5-7 2 0,-5 7 3 16,12-10 0-16,-2-1 1 0,1-3 5 0,5 0-5 16,3-6 6-16,1-3-4 0,3-2 6 0,3 0-10 15,-1 1-1-15,1 0-2 0,-6 3-3 0,1 2-18 16,-1 0-13-16,1 1-10 0,-6 3-18 0,0 2-18 16,-3 1 7-16,-2 3-33 0,0-1 6 0,-2 5-15 15,0-4 12-15,-2 4-22 0,0 1 6 16,-2-3-19-16,-4 7-13 0,7-6-201 15,-7 6 184-15</inkml:trace>
  <inkml:trace contextRef="#ctx0" brushRef="#br0" timeOffset="51299.77">23216 4279 60 0,'0'0'281'0,"0"0"-37"0,0 0-42 16,0 0 6-16,0 0-44 0,0 0-4 0,0 0-51 15,0 0 5-15,0 0-45 0,0 0 9 0,0 0-32 16,0 0-9-16,0 0-4 0,-3-6 0 0,3 6-11 16,0 0-6-16,7-6-1 0,-5-1 26 0,6-2-30 15,2-4 23-15,0-4-32 0,9-7 25 0,2-6-30 16,3-2 6-16,2-3-10 0,6-7 4 16,1-1-1-16,0 3-5 0,-1 0-12 15,-4 6-38-15,0 5-22 0,-1-3-44 0,-1 3-13 16,-3 2-40-16,-4 8-18 0,-1-2-180 0,-4 7 168 15</inkml:trace>
  <inkml:trace contextRef="#ctx0" brushRef="#br0" timeOffset="55564.77">24238 3327 196 0,'-6'4'195'0,"6"-4"-24"16,0 0-15-16,-7 3-9 0,7-3-9 0,0 0-2 15,-7 3-6-15,7-3-26 0,0 0-11 16,-7 5-10-16,7-5-13 0,0 0 1 0,-5 6-6 16,5-6-32-16,0 0 30 0,-6 3-23 15,6-3 14-15,0 0-24 0,-5 5 27 0,5-5-35 16,0 0 30-16,0 0-39 0,-8 5 35 0,8-5-41 15,0 0 33-15,0 0-39 0,0 0 35 0,-2 4-29 16,2-4 20-16,0 0-32 0,0 0 23 0,0 0-33 16,0 0 28-16,0 0-31 0,0 0 32 0,2-6-31 15,-2 6 36-15,10-9-27 0,-2 1 25 0,1-1-34 16,2-2 32-16,2-3-35 0,0 1 33 0,0-2-35 16,0 0 31-16,2 2-35 0,-1-3 22 15,0 4-27-15,-1-4 14 0,1 4-44 0,-3 1 17 16,0 2-48-16,0-3 3 0,-2 4-33 0,-1 0 3 15,-2 2-33-15,2 2-14 0,-3-4-21 0,0 4-184 16,-5 4 172-16</inkml:trace>
  <inkml:trace contextRef="#ctx0" brushRef="#br0" timeOffset="55847.77">24252 3522 134 0,'0'0'206'0,"-5"6"-33"16,5-6-11-16,-4 6-34 0,4-6-20 0,0 0-18 16,0 0-20-16,0 0-5 0,0 0-14 15,0 0 2-15,0 0 2 0,7-12 11 0,0 4-6 16,5-7-5-16,-2-2-8 0,9-4-14 0,3-6 4 15,-3-2-33-15,4 0 15 0,1 0-24 16,-1 0 14-16,-1-1-33 0,1 1-5 0,0 2-43 16,-5-1-26-16,1 5-43 0,0 1-39 0,-6 2-158 15,1 3 201-15</inkml:trace>
  <inkml:trace contextRef="#ctx0" brushRef="#br0" timeOffset="60928.71">23659 4573 215 0,'0'0'422'0,"0"0"-135"0,-1-8-74 0,1 8-3 0,0 0-82 16,0 0 32-16,-4-8-66 0,4 8-21 15,0 0-20-15,0 0 54 0,0-6-91 0,0 6 44 16,0 0-60-16,0 0 3 0,0 0 1 0,0-7 1 15,0 7 7-15,0 0 0 0,0 0-5 0,0 0-6 16,0 0 2-16,0 0-1 0,0 0-8 0,0 0 0 16,0 0 3-16,0 0-8 0,0 0 3 0,0 0 5 15,0 7 1-15,0-7 5 0,7 13-4 0,-5-7 52 16,6 3-62-16,-3 0 52 0,1 2-65 0,2 2 36 16,-3 0-59-16,5-4 8 0,-3 2-48 0,-2-2-7 15,1 0-25-15,-1-1-20 0,0-2-16 16,-1 0-5-16,-4-6-3 0,8 11-34 0,-8-11-90 15,1 8 256-15</inkml:trace>
  <inkml:trace contextRef="#ctx0" brushRef="#br0" timeOffset="61328.51">23603 4542 64 0,'-5'-9'185'0,"5"9"-14"0,-4-6-18 16,4 6-8-16,-4-5-18 0,4 5-24 0,0 0-21 15,-2-6-14-15,2 6-24 0,0 0-12 16,0 0-1-16,0 0-5 0,0 0-5 0,6-3-2 16,-6 3 1-16,17 2-2 0,-8 1-1 0,2 1 1 15,7 4-4-15,0-2 1 0,2 2-2 16,2 1 1-16,2 3-3 0,1-1-3 0,0 1 1 16,-2-1-1-16,0-1 2 0,-1 0-6 0,-3-1-2 15,0 0 3-15,-2-1 1 0,-2-2-3 0,-2-1 1 16,0 1 4-16,-3-3 2 0,-1 2 16 0,-1-2 27 15,-1 1 11-15,-7-4 21 0,12 5-34 0,-12-5 39 16,0 0-63-16,10-2 32 0,-10 2-64 0,4-9 31 16,-4 9-55-16,-8-12 48 0,6 4-44 15,-5 1 39-15,2-3-40 0,-1 1 32 0,-4-3-40 16,1 4 27-16,-2-4-28 0,1 1 27 0,1 2-19 16,-1-2 32-16,-3 2-34 0,4-1 31 15,-1 0-20-15,-1 2 24 0,0-2-25 0,2 2 26 0,-1 0-4 16,4 2-8-16,-2 0 4 0,2-1-22 15,-3 3-21-15,2-3-17 0,2 1-14 0,0 2-18 16,5 4-20-16,-9-7-23 0,9 7-31 0,-7-8-163 16,7 8 210-16</inkml:trace>
  <inkml:trace contextRef="#ctx0" brushRef="#br0" timeOffset="62496.07">24394 4166 515 0,'0'0'376'0,"0"0"-93"0,0 0-67 0,3-9-48 16,-3 9-23-16,0 0-30 0,0 0-25 0,0 0-17 15,0 0-16-15,0 0-23 0,-3 6-3 0,3 4-11 16,-1-2-4-16,1 6-4 0,0-1-1 0,-3 5-2 15,3 0-9-15,0 2 7 0,3-2-50 16,-3 4 56-16,1-2-58 0,-1 0 32 0,1-1-48 16,1-1 12-16,-1 2-36 0,-1-2-19 15,1-1-15-15,1-4-35 0,-2-1-10 0,1 1-45 16,-1-3-153-16,-1-2 180 0</inkml:trace>
  <inkml:trace contextRef="#ctx0" brushRef="#br0" timeOffset="62727.76">24197 4353 26 0,'0'0'263'16,"-2"-8"-35"-16,2 8-30 0,1-9 1 0,-1 9-38 16,1-8 7-16,4 5-46 0,-1-2-20 0,4 1-7 15,1 1-11-15,1-1-13 0,2 2-13 0,3 1-11 16,2-3-5-16,2 3-1 0,1-1-3 0,1 2-15 15,0 2-3-15,2-1-6 0,2 1-2 0,0 0-2 16,1-1-8-16,-2 0-13 0,0 1-31 0,-2 1-34 16,0-1-33-16,-2-1-37 0,-2 1-31 0,1-1-25 15,-6 0-198-15,4-1 140 0</inkml:trace>
  <inkml:trace contextRef="#ctx0" brushRef="#br0" timeOffset="63612.53">24692 3920 348 0,'-3'-8'366'0,"3"8"-95"0,0-6-51 15,0 6-54-15,0 0-15 0,0 0-39 0,0-9-24 16,0 9-25-16,0 0-8 0,0 0-11 0,0 0-11 15,7 9-3-15,-2-3-6 0,0 2-6 0,0 1 8 16,5 2-15-16,-2 0 0 0,1 1-1 16,1-1-2-16,-2 1-5 0,1-3 3 15,0 2-3-15,-2-1 0 0,1-2 5 0,-3-2-11 16,2 2 2-16,-2-2-1 0,0-1-1 0,-5-5-3 16,7 9 5-16,-7-9-4 0,7 5-19 0,-7-5-20 15,0 0-7-15,0 0-51 0,0 0 18 0,0 0-5 16,-8-5 31-16,3-1-8 0,-4-1 22 0,3-1-6 15,-3-3 20-15,0 0-4 0,-3 1 7 0,2-4 16 16,0 3 26-16,-2-1 27 0,2 1 10 0,1 1 6 16,-1 0 16-16,1 2-10 0,1-4-23 0,1 7 68 15,0-4-58-15,2 3 58 0,0 1-68 16,0-3 53-16,5 8-74 0,-9-7 53 0,9 7-75 16,-4-8 50-16,4 8-66 0,-5-7 58 15,5 7-69-15,-4-5 63 0,4 5-59 0,0 0 55 16,0 0-63-16,7-2 62 0,-7 2-56 0,12 0 41 15,-4 2-35-15,1 1 56 0,4 0-7 0,-3 0-3 16,2 0-2-16,0 2-12 0,1-2 2 0,1-2-1 16,-1 4-5-16,-3-4-4 0,4 3-1 0,-2-2 3 15,-1-1-3-15,-11-1 6 0,17 1-4 0,-17-1 8 16,15-1-5-16,-7-2 10 0,-8 3-8 0,11-7-7 16,-7 3 5-16,1-1-55 0,-1-4 60 0,0 1-61 15,-3-2 71-15,0 0-3 0,-1 0-6 16,-1-3-8-16,0 2-2 0,-2-1-2 15,3 2-6-15,-1-3 5 0,-3 1 1 0,2 2-1 16,-1-1 7-16,2 1 3 0,-2 2 14 0,2-1 23 16,0 2-23-16,-2 0 23 0,3 7-27 0,-2-12 26 15,2 12-21-15,-2-9 16 0,2 9-27 0,-2-6 18 16,2 6-18-16,-3-8 0 0,3 8-24 0,0 0 24 16,0-7-26-16,0 7 23 0,0 0-15 0,9 4 0 15,-9-4 7-15,12 13 1 0,-2-5 1 0,0 5 1 16,2 2 2-16,3 1 7 0,-1 5-7 0,5 0-9 15,-1-2 1-15,-1 2-1 0,2 3-16 0,-2-3-21 16,2 2-29-16,-3 0-31 0,2-3-24 16,-1 1-27-16,-2-2-11 0,0-2-47 0,-2 2-19 15,-1-1-22-15,-1-4-226 0,1 3 42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39:17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18574 8697 220 0,'0'0'208'0,"0"0"-34"16,0 0-17-16,0 0-20 0,0 0-4 15,0 0-20-15,0 0-7 0,0 0-16 0,0 0-14 16,0 0-11-16,0 0-13 0,0 0-9 0,0 0-10 16,0 0-8-16,0 0-2 0,0 0-12 0,0 0 3 15,0 0-3-15,0 0 1 0,0 0-3 16,0 0-5-16,0 0 1 0,0 0-3 0,0 0 1 15,0 0 1-15,0 0-8 0,0 0 13 0,0 0 16 16,0 0-13-16,0 0 0 0,0 0-6 0,0 0 0 16,0 0 1-16,0 0-1 0,0 0 1 0,0 0 1 15,0 0-1-15,-10-2 5 0,10 2 1 0,0 0 5 16,0 0 9-16,0 0-2 0,0 0-3 16,-13 2 1-16,13-2 1 0,0 0-9 0,0 0-7 15,0 0 2-15,-10-2 1 0,10 2-2 0,0 0-4 16,0 0-3-16,0 0 2 0,-12 2-1 0,12-2-1 15,0 0 2-15,0 0-4 0,-10-2-3 0,10 2 2 16,0 0 2-16,0 0-2 0,-13 0 1 16,13 0 0-16,0 0 0 0,-10 0-2 0,10 0 4 15,0 0-2-15,-14 0-5 0,14 0 4 0,0 0 1 16,-13 0 0-16,13 0-3 0,0 0 3 0,-12 0 0 16,12 0 17-16,0 0-5 0,-17 0-12 0,17 0-8 15,-13 0-2-15,13 0 13 0,-14 0 8 0,14 0 2 16,-15-1 8-16,15 1-4 0,-16 0-4 15,16 0 1-15,-16 0 7 0,16 0-9 0,-17 0 20 16,17 0-19-16,-15 1 0 0,15-1 0 0,-17 0-3 16,17 0-3-16,-16 0 2 0,16 0-5 0,-17 0 2 15,17 0-3-15,-18 0-1 0,18 0 10 0,-17 0-6 16,17 0-3-16,-19 2 0 0,19-2-3 16,-16 1 2-16,7 1 0 0,-3-1-4 0,2 1 13 15,0 0-10-15,-2-1 2 0,1 2 1 0,-1-1 8 16,1-1 3-16,-2-1-6 0,0 1 2 0,-1 2-2 15,1-2 5-15,-2 2-5 0,5-1 13 0,-3 1 6 16,-1-2 6-16,1-1 9 0,-1 3 8 16,0-2 3-16,0-1-10 0,1 2 10 0,3-2-18 0,-3 0 0 15,2 1-4-15,-2 0 0 0,4 0-3 16,9-1-4-16,-18 2-6 0,18-2 1 0,-18 1-11 16,18-1 4-16,-16 1-3 0,16-1 0 0,-13 0-5 15,13 0-3-15,-12 1-2 0,12-1 3 0,-11 1-1 16,11-1-2-16,-9 3 0 0,9-3 1 0,0 0 2 15,-12 0-6-15,12 0 8 0,0 0-4 16,-11 2-1-16,11-2 0 0,0 0-2 0,0 0 1 16,-12 1 0-16,12-1 1 0,0 0-2 0,0 0 0 15,-10 3 4-15,10-3-4 0,0 0 2 0,0 0 2 16,0 0-3-16,-14 1-2 0,14-1 4 0,0 0-3 16,0 0 2-16,-9 1 0 0,9-1 0 15,0 0-1-15,0 0 3 0,-11 3-3 0,11-3 2 16,0 0-2-16,0 0 1 0,-12 0-2 0,12 0 0 15,0 0 6-15,0 0-6 0,-9 3 0 0,9-3-2 16,0 0 5-16,-10 3 2 0,10-3-6 0,0 0 2 16,0 0-3-16,-13 3 0 0,13-3 1 0,0 0-1 15,0 0 0-15,-9 4-1 0,9-4 3 0,0 0-3 16,0 0 3-16,0 0 1 0,-10 1 1 0,10-1-6 16,0 0-7-16,0 0 1 0,-5 5-2 15,5-5-1-15,0 0-2 0,-4 7 0 0,4-7-1 16,-4 7-2-16,4-7 12 0,-1 7-5 15,0-1 4-15,1-6 1 0,0 13 3 0,-3-3-1 16,3-2 0-16,0 4 3 0,0-2-1 0,0 2-9 16,0 2 13-16,0 0-4 0,0 1 11 0,0 2-11 15,0 0 8-15,0 2-13 0,3-1 9 0,-2 1 0 16,0 0-2-16,-1 1 6 0,3-1-4 0,-2-1 4 16,2 0-8-16,-2-1 7 0,0 0-3 0,2 0 3 15,-2-2-11-15,3-2 14 0,-3-1-10 0,0 2 9 16,1-5-9-16,0 5 9 0,-2-3-8 0,3-2 8 15,-3 2-4-15,1-4 0 0,0 1 7 16,-1 1-6-16,2-1 3 0,-1 0-9 0,-1-1 6 16,1 2-2-16,-1-2 0 0,0 0 0 15,3 2-3-15,-3-4 1 0,0 4 1 0,0-9 12 16,1 12-8-16,0-4-6 0,-1-2 2 0,0-6 1 16,2 13-2-16,-2-13 0 0,1 9 2 0,-1-9-3 15,1 12 3-15,-1-12-1 0,0 9-1 0,0-9 2 16,0 10 1-16,0-10 4 0,3 7-7 0,-3-7 9 15,1 10-7-15,-1-10 0 0,0 0-2 0,0 7 0 16,0-7 2-16,0 0 2 0,0 11-2 0,0-11-1 16,0 0 0-16,0 6 8 0,0-6-7 0,0 0-1 15,0 0 2-15,4 8-1 0,-4-8 0 0,0 0-3 16,0 0 3-16,0 0 0 0,1 9 3 16,-1-9-3-16,0 0 1 0,0 0 6 0,0 0 0 15,0 0-5-15,0 0 5 0,0 0-3 16,0 0 4-16,0 5 3 0,0-5 3 0,0 0 6 15,0 0 1-15,0 0 2 0,0 0 1 0,0 0 4 16,0 0 1-16,0 0-1 0,0 0 2 0,0 0-9 16,0 0-2-16,0 0-5 0,0 0 2 0,0 0-5 15,0 0-3-15,0 0 0 0,0 0 0 0,0 0-3 16,0 0-2-16,0 0 0 0,0 0 1 0,0 0-3 16,0 0-3-16,0 0-1 0,0 0-1 0,0 0-2 15,0 0-10-15,0 0-37 0,0 0-39 0,0 0-46 16,0 0-44-16,0 0-40 0,0 0-31 15,0 0-19-15,0 0-41 0,8 6-202 0,-8-6-12 16</inkml:trace>
  <inkml:trace contextRef="#ctx0" brushRef="#br0" timeOffset="2000.31">19792 8618 19 0,'-3'-6'200'0,"3"6"-11"16,0 0-28-16,0 0-11 0,-6-7-17 15,6 7-7-15,0 0-12 0,0 0-14 16,0 0-13-16,0 0-21 0,0 0-13 0,-2-5-7 16,2 5-15-16,0 0 3 0,0 0-6 0,0 0-3 15,0 0-1-15,0 0-5 0,0 0-3 0,-2-6-3 16,2 6-5-16,0 0 0 0,0 0-7 0,0 0 3 15,3-7 2-15,-3 7-3 0,7-4-1 0,-7 4 4 16,8-6-1-16,-3 3-2 0,3-2-1 0,2 1-1 16,-1 0-3-16,3 0 6 0,0-4-3 0,4 5 1 15,-1 1-1-15,-1-4 0 0,4 2-2 0,-3 2 5 16,2 0-2-16,0-1-6 0,-1 1 8 16,-2 2-8-16,0-4 4 0,0 3 0 15,0 1 0-15,-1 0-3 0,-1 0 4 0,-12 0 1 16,24 0-2-16,-24 0-3 0,18 0 3 0,-18 0-3 15,15 0 5-15,-15 0-1 0,14 1 1 0,-14-1 1 16,13 0-6-16,-13 0 4 0,10 2-1 0,-10-2 4 16,0 0-4-16,0 0 0 0,16 2-5 0,-16-2 8 15,0 0 0-15,0 0-2 0,0 0 0 0,11 0 1 16,-11 0 4-16,0 0-6 0,0 0 0 0,10 1 0 16,-10-1-3-16,0 0 6 0,0 0 3 0,7 5 0 15,-7-5-3-15,2 9 1 0,-2-9 1 16,4 9-4-16,0 3 4 0,-3-4-5 0,3 5-1 15,2 2-2-15,-2 0 8 0,1 1-3 16,-1 2-3-16,1 3 1 0,-1 0 0 0,0 2 0 16,2-2 2-16,-2-1 0 0,3 2-2 0,-5-1-2 15,5 0 2-15,-5 1 26 0,6 0-31 0,-6-4 28 16,2 0-29-16,0 0 27 0,0 0-30 0,-3-2 5 16,3 2 0-16,0-1 25 0,-3 1-8 0,2-1 1 15,0-1-25-15,0 1 26 0,-2 0-27 0,2 0 26 16,-1 0-23-16,0-3 24 0,0 1-21 0,-2 1 17 15,0-1-24-15,3-1 4 0,-2-3 7 0,0 4 1 16,1-2 0-16,-1-1 5 0,0 2 4 16,-1-2 0-16,3-2-3 0,-3 3 3 0,1-4-2 15,-1 2-4-15,0-3 4 0,0 2-3 16,4-4 5-16,-4 5 1 0,0-6-4 0,1 6 0 16,-1-5 2-16,0-6-1 0,1 14-3 0,-1-14-8 15,-1 9 5-15,1-9 4 0,0 12-1 0,0-12 0 16,0 9 4-16,0-9 3 0,1 10 2 0,-1-10 2 15,-1 7 4-15,1-7-5 0,-1 7-3 0,1-7 7 16,-4 7 1-16,4-7 2 0,0 6-4 0,0-6 4 16,-4 8 1-16,4-8 3 0,0 0 16 0,-2 6-15 15,2-6 8-15,0 0 8 0,-7 7-3 0,7-7-4 16,-4 6 7-16,4-6 3 0,-6 4-1 16,6-4 1-16,-9 3 1 0,9-3-1 0,-6 3-3 15,6-3-3-15,-9 4 0 0,9-4-1 0,-11 4-10 16,11-4-11-16,-15 3 5 0,15-3-5 15,-14 3-3-15,14-3-3 0,-20 3 5 0,11 0 0 16,-4 0-1-16,3-1-5 0,-3 0-1 0,0 0 5 16,0 0-5-16,2 0 2 0,-1-2-4 0,-3 3 3 15,5-2-1-15,-4 2 0 0,1-3-3 0,0 1-1 16,-2 2 2-16,2-2-3 0,-2 0 2 0,1 1-3 16,-3-2-4-16,4 1 5 0,-3-1-4 0,-1 1-1 15,-1 0 1-15,0-1-1 0,-1 0 0 16,0 2 0-16,0-1 3 0,-3 0-5 0,-1-1 4 15,1 1-2-15,2 0 2 0,-3 2 0 0,1-1-3 16,0-1 2-16,-3 2 1 0,2-2-1 0,2 2 0 16,0-2 0-16,-2 0 1 0,3 1-4 0,-1 1 9 15,0-1-5-15,2 2 3 0,-1-2-2 16,1-1 1-16,-1 2-2 0,1-3 0 0,0 3 1 16,2-2 0-16,0 0 0 0,-3 2 0 0,4 0 5 15,-2-2-3-15,0-1-4 0,0 1 7 0,1-1-7 16,0 1 2-16,-3 1-1 0,4-2-1 0,-1 1 3 15,-2-1-3-15,0 0 3 0,2 0-1 0,1 0 4 16,0 0 11-16,0 0 6 0,0 0-3 0,2 0-6 16,0 0-2-16,0 0 0 0,14 0-2 15,-22 0 0-15,22 0 0 0,-24 0 2 0,24 0-3 16,-20-1 3-16,20 1 16 0,-17 0-23 0,17 0 2 16,-18-2-1-16,18 2 3 0,-13 0 2 0,13 0 1 15,0 0 2-15,-16-1 4 0,16 1 21 0,0 0-27 16,-14 0 4-16,14 0 1 0,0 0 2 0,-13 0-1 15,13 0-7-15,0 0 0 0,0 0-3 16,-14 0 0-16,14 0-3 0,0 0 3 0,0 0-1 16,-13 1-4-16,13-1-1 0,0 0 0 0,0 0 3 15,-13 0-3-15,13 0-2 0,0 0 0 16,-9 3-3-16,9-3 3 0,0 0 2 0,0 0 3 16,-10 0-1-16,10 0-5 0,0 0-2 0,0 0 4 15,-9 2 3-15,9-2-8 0,0 0 5 0,0 0 0 16,0 0-1-16,0 0 0 0,0 0 0 0,0 0 4 15,-9 1-5-15,9-1 1 0,0 0-7 0,0 0 8 16,0 0 2-16,0 0-4 0,0 0 0 0,0 0 1 16,0 0-1-16,0 0 1 0,0 0-1 0,0 0 2 15,0 0-3-15,0 0 0 0,0 0-4 0,0 0 3 16,0 0-6-16,0 0-15 16,0 0-9-16,0 0-16 0,0 0-17 0,0 0-20 0,0 0-26 15,-11 1-23-15,11-1-13 0,0 0-15 16,0 0 3-16,0 0-11 0,0 0-16 0,0 0-19 15,-12 1-35-15,12-1-38 0,0 0-140 0,-11 1 116 16</inkml:trace>
  <inkml:trace contextRef="#ctx0" brushRef="#br0" timeOffset="3908.31">18311 8176 21 0,'0'0'103'15,"0"0"-7"-15,1-9-37 0,-1 9-3 0,1-6-19 16,-1 6 2-16,4-8-24 0,-4 8-9 0,3-7-18 16,-3 7 0-16,4-9-30 0,-4 9-1 0,2-5-68 15,-2 5 38-15</inkml:trace>
  <inkml:trace contextRef="#ctx0" brushRef="#br0" timeOffset="4565.3">18464 8213 26 0,'0'0'154'15,"-5"-7"-23"-15,5 7-13 0,-1-4-34 0,1 4-5 0,-1-7-25 16,1 7-4-16,-2-7-21 0,2 7 7 16,0 0-15-16,-1-8 11 0,1 8-14 0,0 0 14 15,0-10-14-15,0 10 9 0,0 0-8 0,0-7 3 16,0 7-6-16,0 0 8 0,0-10-8 0,0 10 10 15,0 0-8-15,0-6 13 0,0 6-4 0,0 0 6 16,0 0-5-16,0-8 2 0,0 8-3 0,0 0-1 16,0 0-1-16,0-9-3 0,0 9 4 0,0 0-3 15,0 0 4-15,-1-7-9 0,1 7 11 16,0 0-10-16,0 0 12 0,-3-7-13 16,3 7 16-16,0 0-23 0,0 0 12 0,0 0-18 15,0 0 21-15,0 0-24 0,0 0 16 0,0-6-16 16,0 6 13-16,0 0-18 0,0 0 31 0,0 0-39 15,0 0 14-15,0 0-16 0,0 0 14 0,0 0 3 16,0 0-20-16,0 0-4 0,0 0 14 0,0 0-8 16,0 9 37-16,3-3-41 0,-3-6 13 0,4 16-9 15,-2-6 4-15,1 2 5 0,0-1-1 0,0 5 1 16,1-1 2-16,0 0 2 0,-2 1-5 0,2-1 33 16,0 0-38-16,-3 1 36 0,3-1-32 0,1-1 26 15,-2-1-27-15,-1-1 24 0,2 0-24 16,-3-1 24-16,2 0-32 0,-2-2 25 15,2 2-27-15,-2-6 7 0,-1-5 7 0,3 14 25 16,-3-14-27-16,2 11 24 0,-2-11-30 0,0 11 32 16,0-11-28-16,3 6 14 0,-3-6-19 0,1 8 21 15,-1-8-38-15,0 0 10 0,4 5-49 0,-4-5-13 16,0 0-53-16,0 0-52 0,0 0-149 0,0 0 204 16</inkml:trace>
  <inkml:trace contextRef="#ctx0" brushRef="#br0" timeOffset="5864.82">18468 8112 63 0,'0'0'182'0,"-4"-4"-6"0,4 4-41 0,0 0-2 16,-7-6-26-16,7 6-9 0,0 0-14 15,-4-5-13-15,4 5-14 0,0 0-18 0,-4-6-3 16,4 6-8-16,0 0-5 0,0 0-5 0,0 0-6 16,-5-3 1-16,5 3-9 0,0 0 2 0,0 0-4 15,0 0-1-15,0 0 2 0,2-6-1 16,-2 6 0-16,0 0-1 0,12-2 2 0,-12 2 2 15,11-2-1-15,-11 2 1 0,17-4 0 0,-17 4-6 16,22-1 3-16,-11-1 1 0,3 1-3 0,0-1 6 16,4 1-3-16,0-3-1 0,1 3-1 0,4 0 0 15,-2-1 7-15,4-1-3 0,3 3-1 0,-1-1-1 16,1-1 2-16,3 1 1 0,-2 0-1 16,1 0-2-16,0 0 1 0,1 1 2 0,1-2-3 15,-4 0 5-15,5 2-7 0,-2 0 0 0,0-1 0 16,-1 1 1-16,0 0-2 0,-1 0 3 15,-1 1-3-15,2-1 3 0,-6 2 6 0,4-2-3 0,-5 2-8 16,0-2-2-16,0 1 0 0,-2-1 8 16,0 1-5-16,0 0 3 0,-2-1-3 0,1 1 3 15,-1 1-4-15,-2-2 3 0,1 0-9 0,-1 1 8 16,-1-1-4-16,-2 0 9 0,0 3-6 0,2-3 9 16,-2 0-9-16,-3 2 2 0,2-1-2 0,1 0 6 15,-14-1-15-15,23 1 11 0,-23-1-7 0,18 3 8 16,-18-3-3-16,18 1 4 0,-18-1-3 15,15 2 4-15,-15-2-4 0,14 1 6 0,-14-1-12 16,12 2 7-16,-12-2-6 0,0 0 11 0,16 0-7 16,-16 0 2-16,0 0-1 0,12 0 4 15,-12 0-4-15,0 0 7 0,0 0-10 0,13 0 4 0,-13 0 1 16,0 0 5-16,0 0-5 0,0 0 11 16,11 1-6-16,-11-1 8 0,0 0-7 0,0 0 14 15,0 0-18-15,0 0 8 0,0 0-7 0,8 4 6 16,-8-4-13-16,0 0 12 0,0 0-13 0,0 0 8 15,0 0-15-15,0 0 20 0,5 4-16 0,-5-4 10 16,0 0-9-16,3 8 9 0,-3-8-10 16,2 7 10-16,-2-7-10 0,6 11 11 0,-4-5-10 15,0 3 13-15,2-2-11 0,0 4 7 0,-3-4-2 16,3 6 3-16,1-6-11 0,-2 5 3 0,2-2-2 16,-1 0 4-16,-2 0 0 0,3 0-4 0,-1 0 3 15,-1 1 1-15,1-3 0 0,-2 4 6 16,2-4 0-16,2 3 0 0,-2-4 22 0,-1 3-27 15,1-2 0-15,-2 1 29 0,1-2-37 0,-1 1 33 16,1-2-33-16,-2 0 30 0,2-1-29 0,-3-5 32 16,5 11-36-16,-5-11 31 0,2 9-23 0,-2-9 34 15,4 8-28-15,-4-8 35 0,0 0-22 0,1 9 28 16,-1-9-15-16,0 0 14 0,2 11-30 16,-2-11 18-16,-4 4-22 0,4-4 16 0,-5 8-22 15,5-8 11-15,-10 8-17 0,2-5 15 0,0 3-14 16,-2 0 19-16,-3-2-21 0,2 3 18 0,-6 1-19 15,3-2 4-15,-8 3 0 0,3-4 47 16,0 4-44-16,-4 0 3 0,-1-2-3 0,1 3 19 16,-2-3-19-16,-3 3 20 0,5-3-3 0,-2 3 17 15,-1-3-1-15,3-2 7 0,-4 1-7 0,4 1-4 16,-2-3 20-16,-2 1-20 0,0 1-13 0,4-1 1 16,-4-3-3-16,2 2-1 0,-1-1 1 0,1 2 0 15,-1-3-4-15,0 0 0 0,2-2-3 0,-3 1 1 16,-1 1 4-16,0-2-5 0,3 0-6 0,-2 0-4 15,0-2 1-15,-1 1 0 16,1 1 0-16,-1 0 0 0,1 0 0 0,0-2-2 16,4 1 9-16,4 0-1 0,-3-1 9 0,-1 1-1 15,5-1 7-15,-1 0 1 0,0 1 18 0,4 1 3 16,-2-1-2-16,4 0-4 0,-1-1-10 0,0 2-2 16,1-1-5-16,1 1-1 0,0 0 2 0,2-1-8 15,10 1 12-15,-22 0-9 0,22 0-2 0,-19-2-4 16,19 2 3-16,-17-1-4 0,17 1-1 0,-15-2 4 15,15 2-4-15,-14 0-2 0,14 0 4 0,-14-1-5 16,14 1 2-16,-12-1-2 0,12 1-2 0,0 0 5 16,-15-1-8-16,15 1-6 0,0 0 6 0,-13 0 0 15,13 0-1-15,0 0 0 0,-9-3 1 0,9 3-3 16,0 0-2-16,0 0-13 0,0 0-26 16,-10-2-23-16,10 2-32 0,0 0-35 15,0 0-17-15,0 0-5 0,0 0-7 0,0 0-10 16,0 0-9-16,6-7-25 0,-6 7-27 0,9-8-210 15,-5 3 83-15</inkml:trace>
  <inkml:trace contextRef="#ctx0" brushRef="#br0" timeOffset="6452.83">18869 8302 5 0,'0'0'292'0,"0"0"-60"16,-1-6-36-16,1 6-29 0,0 0-11 0,-9-5-15 15,9 5-16-15,-9-3-23 0,9 3-12 0,0 0-8 16,-14-1-12-16,14 1-10 16,0 0-6-16,-18 0 5 0,18 0-4 0,-11 3 2 15,11-3 6-15,-14 3-19 0,14-3-14 0,-11 4-6 16,11-4 6-16,-10 5-14 0,10-5 4 0,-10 7-12 16,6 0 8-16,0-2-12 0,4-5 5 0,-1 13-2 15,0-5 2-15,1 0-14 0,1 1 13 0,0 0-10 16,3 0 6-16,3 2-9 0,1-2 8 15,0 2-7-15,0-3 8 0,2 2-4 0,0-2 1 0,2 0-12 16,-1-2 11-16,1-1-12 0,-2-3 10 0,3 1-17 16,-3 1 15-16,0-3-12 0,4-2 15 0,-5-1-10 15,3-1 11-15,-1 0-1 0,-2-3-3 0,0 0-3 16,0-2 16-16,-1 2-15 0,-2-5 14 16,1 3-16-16,-2-1 5 0,1 0 5 15,-5-1 8-15,3 2-4 0,-3-1 4 0,-1 1 6 16,0 0 4-16,-1-1-1 0,-3 1 8 0,2-1 2 15,-3 3-3-15,1-1 2 0,-4 0-3 0,3 2-2 16,-3-1 0-16,1 1-5 0,-1 1 7 0,0 2-10 16,-1-2-5-16,3 1 1 0,6 3-9 0,-13-5 3 15,13 5-7-15,-13-3 4 0,13 3-7 0,-11-4-22 16,11 4-31-16,-9-2-40 0,9 2-27 0,0 0-18 16,-9-2 4-16,9 2-10 0,0 0-42 0,0 0-10 15,0 0-227-15,0 0 104 0</inkml:trace>
  <inkml:trace contextRef="#ctx0" brushRef="#br0" timeOffset="6931.83">19248 8181 293 0,'0'-8'286'0,"0"8"-81"0,0 0-18 16,-11-3-42-16,11 3 4 0,0 0-46 15,-15 3 23-15,15-3-52 0,-13 6 31 0,3-3-49 16,4 0-8-16,-3 3-3 0,1-1-3 0,-1 1-7 16,3 0-6-16,-2 0 1 0,0 2-8 0,3-2-11 15,0 2-2-15,0-2 3 0,1 1-4 0,3 3-2 16,0-4 1-16,1 4-8 0,0-3 2 0,2-1 10 15,1 3-17-15,1-2 9 0,2 0-40 0,0-1 21 16,2-1-34-16,-3 0 20 0,4 1-24 0,1-4 29 16,-10-2-19-16,16 3 0 0,-16-3 1 0,16 1 7 15,-16-1 5-15,16-3 8 0,-16 3 11 0,15-3-1 16,-7-1 7-16,-1 0 23 0,0 0-17 16,-7 4 12-16,7-7 5 0,-2 1 3 15,-5 6 8-15,4-9 1 0,-4 9 8 0,0-11 3 16,0 11 2-16,-1-8 2 0,1 8-1 0,-4-11-7 15,4 11-3-15,-6-8 7 0,-2 5-9 0,8 3-8 16,-9-7-2-16,9 7-9 0,-9-6 1 0,9 6-5 16,-6-3-4-16,6 3-10 0,-8-3-36 0,8 3 15 15,0 0-83-15,-9-3 12 0,9 3-16 0,0 0-34 16,0 0-49-16,0 0-38 0,0 8-129 0,0-8 179 16</inkml:trace>
  <inkml:trace contextRef="#ctx0" brushRef="#br0" timeOffset="7332.05">19497 8228 178 0,'0'0'269'0,"0"0"-50"0,0 0-32 16,0 0-21-16,0 0-26 0,-8 3-26 0,8-3-24 15,0 0-15-15,-6 8-17 0,6-8-12 16,-3 6-11-16,3-6-4 0,-5 11-8 0,5-11-5 16,0 9-3-16,0-9-2 0,0 14 20 15,0-14-33-15,5 11 27 0,-2-4-30 0,-1-2 24 16,2 1-31-16,1 0 25 0,-1 0-25 0,-4-6 24 16,13 7-29-16,-13-7 29 0,9 7-30 0,-9-7 27 15,11 1-20-15,-11-1 1 0,13-1 7 0,-13 1-2 16,10-5 31-16,-10 5-28 0,11-7 5 0,-11 7 14 15,8-8 2-15,-8 8 2 0,4-12 12 0,-4 12 9 16,0-12 11-16,0 4-4 0,0 8 6 0,0-12-3 16,-4 5-4-16,-2 1-5 0,1-2-5 0,0 3-9 15,-3 1 3-15,-2-3-15 0,1 4-12 0,0-1-1 16,-1 1-10-16,-3 0-23 16,13 3-44-16,-15-1-46 0,15 1-56 0,-18 0-81 15,10 1-42-15,8-1-152 0,-15 3 78 0</inkml:trace>
  <inkml:trace contextRef="#ctx0" brushRef="#br0" timeOffset="8832.43">19074 8001 143 0,'0'0'165'0,"0"0"-14"0,0 0-14 16,0 0-11-16,0 0-10 0,0 0-3 0,0 0-2 15,0 0-14-15,0 0 18 0,0 0-29 0,0 0 24 16,0 0-33-16,0 0 30 0,0 0-49 15,0 0 42-15,0 0-53 0,0 0 46 0,0 0-59 16,0 0 50-16,0 0-52 0,0 0 49 0,0 0-68 16,0 0 58-16,0 0-67 0,0 0 57 15,0-5-66-15,0 5 1 0,0 0 46 0,-1-9-56 16,1 9 2-16,-2-8 59 0,2 8-69 0,-2-9 58 16,2 9-59-16,-3-11 56 0,3 11-59 0,-1-11 3 15,-2 4 6-15,2 2 11 0,0-1-5 0,-2-2-1 16,3 2-1-16,-1-3 7 0,-2 3-7 0,3-2 12 15,-2 0 1-15,0 4-2 0,0-4-5 0,2 8 9 16,-1-11 6-16,-2 4-9 0,3 7-2 0,-1-10 4 16,1 10 0-16,-3-12-2 0,3 12 3 0,-1-6-3 15,1 6 0-15,-1-9 0 0,1 9 5 16,-3-6-9-16,3 6 0 0,0 0 0 0,0-7 3 16,0 7-4-16,0 0 0 0,0 0-2 15,-1-8-7-15,1 8-1 0,0 0-9 0,0 0 6 16,0 0-3-16,0 0-4 0,-3-7 6 0,3 7 2 15,0 0 2-15,0 0 2 0,0 0 3 0,0 0-1 16,0 0 41-16,0 0-40 0,0 0-3 0,0 0 53 16,0 0-56-16,0 0 4 0,0 0 40 0,0 0-44 15,0 0 43-15,0 0-49 0,-2-5 22 16,2 5-48-16,0 0 16 0,0 0-43 0,0 0 1 16,0 0-23-16,0 0-16 0,0 0-14 0,0 0-30 15,0 0-6-15,0 0-37 0,0 0-99 0,0 0 240 16</inkml:trace>
  <inkml:trace contextRef="#ctx0" brushRef="#br0" timeOffset="9830.42">19020 7924 165 0,'0'0'278'0,"0"0"-42"0,0 0-13 0,0 0-40 16,0 0 24-16,0 0-73 0,0 0 36 0,0 0-66 15,0 0 50-15,0 0-74 0,0 0 58 0,0 0-70 16,0 0 52-16,0 0-70 0,0 0 48 0,0 0-60 15,0 0 46-15,0 0-60 0,0 0 43 0,1-6-62 16,-1 6 50-16,0 0-61 0,0 0 48 16,0-9-56-16,0 9 51 0,0-9-57 0,0 9 54 15,0-15-57-15,0 9 10 0,3-6-2 0,-2 2 4 16,-1 0 1-16,0-4 3 0,0 0 0 16,3 2 6-16,-3-3-1 0,0 0-2 0,0-1-1 15,-3-1 6-15,3 2 5 0,0 1-1 0,0-1-10 16,-1 1 5-16,1 0-2 0,-3 0 1 0,3 2 2 15,0 1-1-15,0-3-1 0,-1 2 1 0,0 3 0 16,1-3-1-16,-4 4 9 0,4-3-12 0,0 3-3 16,-1-1 4-16,1 1-2 0,0 1 3 0,0-1-3 15,0 8-1-15,-3-12 2 0,3 12 0 16,0-11 1-16,0 11 2 0,0-11 5 0,0 11 40 16,0-8-55-16,0 8 3 0,0-10 1 0,0 10 0 15,3-6-1-15,-3 6 3 0,0 0 1 0,0-7-3 16,0 7 2-16,0 0 2 0,0-9-8 0,0 9-6 15,0 0 3-15,0 0-1 0,-3-5-6 16,3 5-12-16,0 0-4 0,0 0-7 0,0 0-5 16,0 0 5-16,0 0-9 0,0 0 51 0,0 0-57 15,0 0 42-15,0 0-37 0,0 0 40 0,0 0-35 16,0 0 38-16,0 0-42 0,0 0 22 0,0 0-32 16,0 7 30-16,0-7-22 0,0 9 9 0,0-9-17 15,0 6 9-15,0-6 1 0,-1 12 2 16,0-5-1-16,1-1 5 0,-3 2 6 0,2-1 10 15,-2 3 6-15,2-5 4 0,-2 5 5 0,1-1 5 16,-1-3 3-16,2 3-1 0,0-4 3 0,-2 3-4 16,-2-1 6-16,4-2 1 0,1-5 4 0,-4 11 0 15,4-11-3-15,-4 8 6 0,4-8-2 16,-4 7 2-16,4-7 1 0,-2 8-8 0,2-8 10 16,0 0-2-16,-4 3 4 0,4-3 1 0,0 0-6 15,0 0 4-15,0 0-3 0,0 0-1 0,-7-3 1 16,7 3-9-16,0 0 8 0,0-11-6 0,0 11 4 15,0-10 0-15,2 3-2 0,-1 0 0 0,-1 7 1 16,1-14-1-16,2 7-3 0,-2-3-1 16,2 2 6-16,-2-3-2 0,0 2-2 0,3 0 4 0,-4 0-2 15,4-2 0-15,-3 3-4 0,2 2 4 16,-2-2-1-16,-1 2-3 0,3-1 4 0,-3 7-1 16,3-12 1-16,-3 12-1 0,2-10-1 15,-2 10 3-15,1-8-6 0,-1 8 4 0,0 0-1 16,1-8-1-16,-1 8-1 0,0 0-6 0,0 0 3 15,3-6 5-15,-3 6 0 0,0 0 0 0,0 0 1 16,4 6 0-16,-4-6-2 0,2 8-1 0,-2-8 4 16,4 6 0-16,-4-6 0 0,5 11 3 0,-1-6-5 15,2 1 4-15,-2 3-2 0,1-3 1 16,2 2-6-16,-2-2-23 0,2 2-11 0,-3 0-17 16,4-2-12-16,-3 0-25 0,3 2-28 0,-1-3-155 15,0-1 275-15</inkml:trace>
  <inkml:trace contextRef="#ctx0" brushRef="#br0" timeOffset="11713.42">19262 6018 52 0,'0'0'198'0,"6"-5"-17"0,-6 5-23 16,0 0-13-16,0 0-12 0,0 0-1 0,0 0-6 16,0 0 1-16,0 0-29 0,0 0 24 0,0 0-38 15,0 0 35-15,0 0-48 0,0 0 28 0,0 0-55 16,0 0 28-16,0 0-60 0,-5-5 47 15,5 5-46-15,0 0 43 0,-9-2-53 0,9 2 49 16,0 0-57-16,-13-4 51 0,13 4-56 0,-10-2 61 16,10 2-67-16,-10-5 60 0,10 5-61 0,-13-6 54 15,4 4-57-15,0-2 56 0,0 3-60 0,0-3 59 16,-2 0-12-16,-1 0-3 0,2 0-1 0,-3 1-2 16,2 0-6-16,-2-1-3 0,0-2-2 0,-2 2-2 15,1 1-5-15,-3-1-1 0,4 0 3 16,-2 0-4-16,1 1 1 0,-4 0 2 0,5 0 12 15,-3-1-13-15,2 0-5 0,-3 1 6 0,4 3-9 16,2-3 1-16,-6 2 3 0,4 1 0 0,-1 0-1 16,0 0 4-16,-1 0-48 0,-2 1 53 0,1 2-41 15,0-2 48-15,0 4-53 0,0 1 60 16,0-2-51-16,0 1 54 0,1 2-50 0,0-1 54 16,-2 2-51-16,3 1 49 0,-1-1-44 0,2 1 50 15,-1 0-55-15,1 2 48 0,-1-4-48 0,1 5 5 16,4-3 6-16,-3 4 46 0,1-2-48 0,2 0 62 15,-1 4-72-15,1-3 57 0,0 2-55 0,3 0 50 16,-2 3-52-16,2-2 54 0,1 0-53 16,-2 2 52-16,5 0-53 0,-3 2 70 0,2-1-22 15,1 0-52-15,-1 0 57 0,2 2-57 0,1-2 54 16,0 0-52-16,1 1 54 0,2 0-52 0,-1-1 52 16,3 0-51-16,-1 1 61 0,1 1-61 0,0-1 55 15,3 0-49-15,1 0 45 0,0-1-53 16,1 1 57-16,-1-3-52 0,5 4 53 0,-1-3-55 15,1 0 2-15,0 0 15 0,1 0-3 0,2-2 0 16,2 2 5-16,-1 0 1 0,1-2-2 0,4 1 5 16,-5-1 0-16,6-1 3 0,-1 0 0 0,0-2 3 15,-5-1-6-15,8 1-5 0,-6 0 5 0,4-3 0 16,-3 1-3-16,2-1 6 0,-3 0 1 16,2-2-3-16,1 0-1 0,0 2-1 0,0-4 8 15,-2-1-5-15,-2 1-3 0,1-2 2 0,-2-3 2 16,1 2 2-16,-1-2-2 0,1 0 0 0,2-2 15 15,-3 0-17-15,1-4 13 0,-1 2-17 0,2-1 0 16,-1-3 6-16,-1 0 0 0,1-1 1 16,-2-1-2-16,1-1 4 0,-2 0 0 0,0-4-3 15,0 1 66-15,-3 1-79 0,0-4 55 0,0 0-55 16,-2-3 49-16,1 0-59 0,-3 0 57 0,-3-3-59 16,2 0 59-16,-1 0-56 0,-3 2 64 0,-1-1-50 15,-1 1 67-15,-2 0-43 0,0 3 60 0,-1-3-53 16,-3 3 71-16,0-4-57 0,-2 3 55 15,-3 0-53-15,3 1 47 0,-5 0-58 0,0-1 58 16,-2 2-73-16,-1 2 47 0,0-2-55 0,-2 1 44 16,0 1-54-16,0 0 43 0,-4-1-55 0,1 4 53 15,0-2-60-15,-3 0 53 0,1 2-53 16,-2-3 62-16,3 4-70 0,-5 2 36 0,3-2-76 16,-1 4 21-16,1-3-100 0,-2 3 12 0,0 3-58 15,-2-1-25-15,-2 4-37 0,0 1-60 0,0 3-210 16,2 0-32-16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39:52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22317 5983 64 0,'0'0'103'16,"0"0"16"-16,0 0-27 0,0 0 7 0,0 0-20 15,0 0 7-15,0 0-19 0,0 0 1 0,0 0-18 16,0 0 5-16,0 0-15 0,0 0-11 16,0 0 9-16,0 0-6 0,-6 4 7 0,6-4 4 0,0 0-3 15,0 0 3-15,0 0 2 0,0 0 0 16,0 0 1-16,0 0-12 0,0 0 37 0,0 0-23 16,0 0-8-16,0 0 5 0,0 0-9 0,0 0-6 15,0 0-5-15,0 0-4 0,0 0 0 16,-8-3-2-16,8 3-1 0,0 0 1 0,-9-1-4 15,9 1 3-15,0 0 1 0,-15-4-8 0,15 4 3 16,-10-5-6-16,10 5-4 0,-16-3 1 0,6 0 0 16,-1 1 1-16,-2-1-7 0,0 2 4 0,0-2 0 15,-2-2-1-15,1 2-1 0,-4 0-4 0,3 0 4 16,-3 1-2-16,0 0 3 0,1-3 33 16,-2 2-44-16,4 1 38 0,-3-1-37 0,1 2 33 0,1-2-39 15,0 1 37-15,2-1-38 0,0 1 67 16,0 0-69-16,0 1 35 0,0-1-40 0,1 1 38 15,-2 1-43-15,2 0 44 0,0 0-39 16,-2 0 37-16,15 0-34 0,-24 1 35 0,11 1-32 16,-1 1 29-16,1-2-38 0,0 4 44 0,-2-1-39 15,2-3 34-15,-2 4-35 0,2 1 37 0,-2 0-35 16,1 0 2-16,-3 5 6 0,6-6 1 0,-6 6-3 16,4-4 6-16,-2 7 4 0,1-5 2 15,0 5 0-15,0-1-3 0,0 0 2 0,0 1 1 0,2 1 1 16,-3 0 2-16,3 2-6 0,1-1 37 0,-1 2-38 15,2 2 32-15,0-1-39 0,0 2 37 16,2 0-39-16,-1 0 38 0,0-2-39 0,4 3 43 16,-1 1-48-16,-1 0 41 0,3 0-33 0,-1 0 31 15,0 0-36-15,4 0 38 0,0 1-39 16,1-2 9-16,0-1 11 0,0 2-5 0,1 1-8 16,0-1 7-16,4 1 5 0,0-2-2 0,2 0 4 15,-1 1 1-15,2 0 17 0,2-2-22 0,0 2 20 16,2 2-22-16,-1-3 17 0,3 1-25 0,0-1 9 15,2-1-3-15,-1-2 1 0,-1 1 5 0,1-3-2 16,-2 0-2-16,5 0 2 0,-4-5 1 0,3 4-2 16,-2-2-1-16,2 1 2 0,-2-5 2 15,3 3-1-15,-1-1 2 0,-1-2-2 0,2 2 0 16,1-4 1-16,0 2-1 0,-1-2 2 0,3 0-5 16,0-2-2-16,-1-2 5 0,1 1 2 0,2 1-1 15,-1-3 1-15,1-3 0 0,1 2 3 16,-1-4-3-16,4 1-2 0,0-1 0 0,-1-5 2 15,4 0-1-15,1 1 5 0,-3-4-5 0,3 0-1 16,-3-1 16-16,-1-1-20 0,-2 0 17 0,1-2-22 16,-3-2 21-16,-3 2-27 0,3 1 27 0,-5-2-24 15,0 1 22-15,-4 2-25 0,3-2 3 0,-3-2-2 16,1 1 1-16,-3-2 5 0,0 2 4 16,-1-1-11-16,-1-2 7 0,-1 1 8 0,0-1 3 15,-3-1-2-15,1-1-1 0,-2 1 1 0,0-2 36 16,-3-1-42-16,1-1 48 0,-2 1-54 0,-1-3 41 15,0 0-42-15,0-1 41 0,-4 3-42 16,3-4 4-16,-2 2-3 0,-3 1-1 0,4-4 11 16,-2 2 4-16,-1 3 3 0,-2-3 0 0,2 3 13 15,-4 0 2-15,4 2-4 0,-3 0-1 0,-1-1 10 16,-1 2-15-16,-1 0-1 0,-3-3 3 0,2 5-4 16,-3-2-10-16,-4 0 4 0,-2 3 1 0,2-1-4 15,-4 1-4-15,-4 2 1 0,2 1-1 16,-3-2-8-16,-3 4 3 0,-5-1 1 0,-2 2-13 15,6 1 46-15,-3 2-46 0,3 2 30 0,-1-1-48 16,0 2 29-16,2 0-40 0,2 1-1 0,2 1-36 16,0 0-12-16,0 1-14 0,6 0-33 0,-1 2-33 15,1 0-220-15,1 3 144 0</inkml:trace>
  <inkml:trace contextRef="#ctx0" brushRef="#br0" timeOffset="2862.27">21685 8897 82 0,'0'0'122'0,"0"0"-11"0,4-7-18 15,-4 7-13-15,0 0-15 0,1-6 0 0,-1 6-17 16,1-5-6-16,-1 5-10 0,3-9-3 15,-3 9-3-15,1-7-6 0,-1 7 4 16,1-11-2-16,-1 11-3 0,4-7 1 0,-4 7 7 16,1-12 5-16,-1 12-2 0,0-9 1 0,0 9 4 15,0-12-1-15,0 12-5 0,0-9 3 0,0 9-3 16,-1-12-5-16,1 12 8 0,-5-13 3 0,5 13 6 16,-5-9 2-16,5 9 3 0,-8-11-3 0,4 7 4 15,-1 0-1-15,0-2 2 0,-4 2-3 0,4-1-3 16,-3 2 0-16,1 0 9 0,-1 0 4 0,-1-2-6 15,1 2-9-15,-1 1-4 0,-1-1-2 0,10 3-6 16,-18-1 0-16,18 1 0 0,-19-1-11 16,19 1-4-16,-19-2 6 0,10 4 4 0,9-2-15 0,-23 1-1 15,13 0 10-15,-2 2-15 16,2 1 10-16,0 1-4 0,-2-1 0 0,0 0-12 16,0 2 3-16,-2 1 1 0,4-1 10 0,-2 0-14 15,2 3 13-15,0-2-16 0,0 1 15 0,-2-1-11 16,6-1 10-16,-3 6-10 0,-4-5 3 0,7 3 1 15,-2-4 13-15,-1 5-14 0,0-3 7 0,3 3-1 16,-2-2 18-16,0 2-10 0,1-2 5 0,0 3 34 16,1-3-45-16,-2 3 6 0,3 1 3 0,-2-3-2 15,0 3-5-15,2 2 8 0,-3-4 4 0,4 4-3 16,-2-1 7-16,2 3 1 0,-1 0 0 0,1-3-1 16,2 2-1-16,-2 0 4 0,1 1 2 15,1 0-1-15,-1 3-14 0,2-4 11 0,1 2-12 16,0 0 4-16,0 1-10 0,1-1 7 15,3 0-10-15,-3 1 13 0,3-1-3 0,1 4 3 16,-1-2 0-16,1 0-12 0,-1-2 3 0,4 2 0 16,-2 1-5-16,-1-3 0 0,4 0 0 0,0 0-3 15,-1 1 2-15,1 0-2 0,0-2 2 0,1 0-2 16,0 0 5-16,-1-1-12 0,4-4 11 0,-3 4 0 16,5-1-8-16,-3-1 3 0,1-3 0 0,2 4 1 15,-2-3-1-15,2-3 0 0,1 4 0 16,1-5 4-16,-4 2 1 0,5-5-6 0,-4 1 3 15,5 2-4-15,-2-3 5 0,1-3-4 0,0 1-2 16,0 0 1-16,1 1-1 0,-1-4 0 0,-2-2-1 16,5 0-1-16,-5-1 1 0,2 0-6 0,0 1-4 15,0-5-4-15,2 1 0 0,-3-2-5 16,2 2 0-16,-2-5 1 0,1 3 2 0,-3-4 2 16,0 1 1-16,0 0 17 0,0-2-9 0,-4-1-5 15,3 2-7-15,-3-2 13 0,-1 0-2 0,1-1 6 16,-2 2-4-16,0-1 6 0,-2-2-3 0,3-1 5 15,-4 3-5-15,2-3 8 0,-3 0-4 0,1 1-2 16,-2-2-3-16,1 1 2 0,-1-1 5 16,-4 0 1-16,4-1 5 0,-4 1-3 0,1-2 4 15,-2 1 4-15,0-4-8 0,-2 1 3 0,1-3 7 16,-2 3 11-16,-1-1-11 0,1 2 13 0,-4-2-17 16,3 0 16-16,0 3-13 0,-3-1 11 0,3 0-7 15,-2 2 17-15,-1 0-6 0,1 1-3 0,0 0 3 16,-1 3 0-16,2 1-3 0,-1-1 0 0,1 1-7 15,-3 0-4-15,3 3-4 0,-1-2-1 16,-2 0-2-16,2 4-4 0,-2-5 2 0,1 5-4 16,-2-2 1-16,0 0-4 0,-1 2 9 0,1 1-8 15,-3-1-5-15,2 2 1 0,-3-1-2 0,1 2 1 16,0 1-3-16,-2-2-3 0,1 4-1 0,-3 0-7 16,-2-1 0-16,5 1-6 0,-4 0-2 15,4 3-9-15,-4-1-4 0,4 1-6 0,-1 0-10 16,-1 1-7-16,1 2-8 0,1-3-5 0,-1 2 0 15,2-1-8-15,0 2-4 0,-1-2-16 0,1 0-13 16,2 2-10-16,-1-1-14 0,2 2-19 0,0 1-25 16,0-2-28-16,2 0-30 0,-2 3-118 0,3-1 180 15</inkml:trace>
  <inkml:trace contextRef="#ctx0" brushRef="#br0" timeOffset="5178.31">22735 8654 9 0,'0'0'332'0,"0"0"-82"0,0 0-47 0,0 0-33 15,-6-6-14-15,6 6-12 0,0 0 10 0,-8-4-33 16,8 4-1-16,0 0-32 0,0 0-4 0,-6-4-22 15,6 4 3-15,0 0-15 0,0 0 8 0,-13-2-11 16,13 2 3-16,-8-1-5 0,8 1 2 16,0 0 6-16,-15-3-10 0,15 3 8 0,-9-2-3 15,9 2-3-15,-13-1-13 0,13 1 11 0,-16 0-7 16,16 0 3-16,-17 0-13 0,17 0 4 0,-20 1-12 16,20-1 6-16,-23 0-11 0,11 2 13 0,-2-1 3 15,5 2-8-15,-4-2-2 0,2 2-3 0,-1 0 0 16,1 0 0-16,-2 1 0 0,0-1-7 15,2-1 3-15,-1 3-3 0,1-1-1 0,-2 1-13 16,0 0 11-16,-1-3-2 0,4 3-1 0,-3 0-3 16,0 2 1-16,2-4-10 0,-2 2 2 0,0 3 11 15,3-6 3-15,-3 5-1 0,3-1-2 0,0 1-7 16,-3-1 11-16,3 2-22 0,-3-1 17 0,4 2-15 16,0-1 12-16,-2-1-8 0,-1 4 12 0,3 0-12 15,-1-2 12-15,0 3-11 0,1-3 12 0,-1 5-10 16,2-3 10-16,0 0-8 0,-1 2 6 0,3-3-11 15,-2 2 14-15,2-1-14 0,-2 1 2 16,3-1 9-16,-1 0-6 0,1 1 0 0,-2 0 14 16,3-1-8-16,-1 3-3 0,1-3 3 0,2 1-2 15,-3 0-2-15,2-1-1 0,2 3 1 0,0-1 1 16,-2-2 3-16,3 2 2 0,-1 2 5 0,1-2 2 16,0-2 12-16,1 5-10 0,0-4 11 0,2 2-10 15,-2 2 10-15,3-1-14 0,1 0 16 0,-1 1-17 16,1-4 13-16,0 2-6 0,2 1 2 0,-1-1-2 15,3-2-4-15,-1 2-1 0,-1 1 3 0,5-3-1 16,-2 1-1-16,3 1-2 0,-2-2 3 0,3-1 2 16,0 3-4-16,-1-5 1 0,5 3 0 0,-4 1-4 15,3-6-1-15,-2 6-3 0,0-6 1 16,-2 2-2-16,1-1 2 0,0 0 0 0,2-1-4 16,-1-2 1-16,-1 2 0 0,3 0 2 15,-6-4-2-15,6 2-1 0,-3 1 0 0,0-3-3 16,-1-1 10-16,-1 1-7 0,1-2-4 0,1-1 1 15,-1 1 4-15,0-1-7 0,1 0-3 0,-14 0 13 16,24-1-9-16,-11 1 0 0,-3-3-3 0,4 1-4 16,-2-1 7-16,-1-2-2 0,2 2-5 0,0-1-3 15,-2-1-2-15,3-1-2 0,-1 0 1 0,-1 0 0 16,-1-2 0-16,-1 2 0 0,2-2 1 0,-2-3-1 16,0 4-1-16,-1-4-8 0,2 2 13 0,-1-2-7 15,-1-1 17-15,-2 1-15 0,0-2 18 0,0 2-13 16,2-1 3-16,-2-3 2 0,-1 2 1 15,0 2 3-15,1-4-1 0,-2 1 0 0,0-2 4 16,0 2 0-16,-1-1 1 0,4 1-2 0,-6-1 1 16,5 2-2-16,-5-2 2 0,5 0-1 0,-5 0 2 15,2 1 0-15,1 1 1 0,-2-2 10 0,-1 1-11 16,2 4 12-16,-1-3-15 0,-2 1 16 0,0 1-9 16,2-3 8-16,-2 5-15 0,-1-3 13 0,1-1-12 15,-1 3 19-15,0-3-11 0,-1 1 19 0,1 0-15 16,-4-2 11-16,3 4-8 0,-2-2 8 15,-2-2-14-15,0 1 13 0,-4 1-18 0,4-2 12 16,-3 0-13-16,1 1 9 0,-3 2-11 16,2-2 13-16,-1 4-5 0,-4-5-3 0,4 4-1 0,0 0-1 15,-1-1-1-15,1 2 0 0,-1 0-5 16,0 0-5-16,-2 2-8 0,3-3-13 0,-2 5-13 16,-1-6-13-16,2 5-35 0,-3 0-16 0,3-1-24 15,0 2-15-15,-2-1-27 0,1-1-40 0,0 3-30 16,0 0-44-16,-1-2-288 0,1 2-87 0</inkml:trace>
  <inkml:trace contextRef="#ctx0" brushRef="#br0" timeOffset="7943.72">8138 5556 242 0,'0'0'217'0,"0"0"-12"0,0 0-33 0,0 0 9 15,0 0-33-15,0 0-4 0,0 0 18 0,0 0-47 16,0 0-2-16,0 0-1 0,0 0-7 0,0 0-1 16,0 0-8-16,0 0-18 0,0 0 0 0,0 0-8 15,0 0-5-15,0 0-9 0,0 0-5 0,0 0-6 16,0 0-5-16,0 0-3 0,0 0-4 0,0 0-6 16,-4-4-2-16,4 4-1 0,0 0-6 0,0 0 2 15,0 0-13-15,0 0 1 0,0 0-4 0,0 0-5 16,0-7 0-16,0 7 0 0,3-5-1 0,-3 5 1 15,2-7 0-15,-2 7-3 0,4-6 4 16,-4 6-1-16,9-8 0 0,-9 8-5 0,5-6-2 16,-5 6 2-16,9-4-5 0,-9 4-5 0,8-6-1 15,-8 6-5-15,0 0 1 0,11-2 1 0,-11 2-2 16,0 0 3-16,9 2 6 0,-9-2 4 16,7 7 1-16,-7-7 2 0,2 10 3 0,-2-3-2 15,0 1 17-15,-1 2-15 0,0-1 1 0,-2 2 15 16,2-1-13-16,-3 2-2 0,1-3-2 0,-2 0 4 15,1 2-2-15,2 0 2 0,-3 1 0 16,1-3 0-16,0 2 0 0,-1-3 6 0,1 2 4 0,-1-3-1 16,1 1 1-16,-1 0 7 0,1-3 2 15,2 2 0-15,-1-1 9 0,3-6 4 0,-5 8 0 16,5-8-3-16,-4 8 7 0,4-8 2 0,-4 6 2 16,4-6-1-16,-2 7 1 0,2-7-1 0,-3 6-2 15,3-6-1-15,0 0-3 0,0 0-3 0,-5 6-7 16,5-6-3-16,0 0-2 0,0 0-4 0,0 0-2 15,-5 6-4-15,5-6-4 0,0 0 4 0,0 0-3 16,0 0-3-16,0 0-1 0,0 0-2 0,0 7-2 16,0-7 1-16,0 0 1 0,0 0 8 0,0 0-9 15,0 0-2-15,0 0 0 0,0 0-2 16,0 0 3-16,0 0 5 0,0 0-6 0,0 0-2 16,0 0 3-16,0 0 0 0,0 0 2 0,0 0 1 15,0 0 3-15,15-1-2 0,-15 1 2 16,13-6-2-16,-4 3 4 0,1 1-1 0,2-2-4 15,-2 2 1-15,3-2-3 0,-3-1 3 0,5 2-1 16,-3 0 1-16,-2 0 1 0,4-1 1 0,-2-1 0 16,-1 2-6-16,-2-1 3 0,3 3-1 0,-2-1-1 15,-10 2 2-15,14-5 1 0,-14 5 2 0,10-4 1 16,-10 4 0-16,13-3 3 0,-13 3-4 0,0 0 1 16,10-3-2-16,-10 3 1 0,9-2-1 0,-9 2-2 15,0 0 2-15,9-1-5 0,-9 1-10 0,0 0-22 16,0 0-32-16,9-3-39 0,-9 3-54 15,0 0-61-15,0 0-84 0,5-5-455 0,-5 5-273 16</inkml:trace>
  <inkml:trace contextRef="#ctx0" brushRef="#br0" timeOffset="12959.29">8130 5452 13 0,'0'0'192'0,"-2"4"5"0,2-4-27 0,0 0 0 16,0 0-18-16,0 0 8 0,0 0-28 0,0 0-14 15,0 0-7-15,0 0 1 0,0 0-1 16,0 0-10-16,0 0 2 0,0 0 1 0,0 0-4 16,0 0-5-16,0 0-3 0,0 0-10 15,-12-1-14-15,12 1-12 0,0 0-12 0,0 0-7 16,0 0-6-16,0 0 1 0,0 0-8 0,0-7-11 16,0 7-3-16,0 0-4 0,0 0-3 0,3-6 0 15,-3 6-8-15,2-5 0 0,-2 5 0 0,8-8-4 16,-8 8-2-16,10-9-6 0,-10 9-54 0,13-4 60 15,-13 4-64-15,13-7 57 0,-13 7-47 0,15-5 52 16,-15 5-46-16,14 0 47 0,-14 0-41 0,14 0 46 16,-14 0 0-16,13 4-1 0,-13-4-2 15,13 8-1-15,-8-4 1 0,-1 2 12 0,-2 4-8 16,1-3 6-16,-2 5-4 0,-1-2 5 0,-1 3-3 16,-2 2-1-16,1 2 0 0,-2-3 4 0,-4 2 1 15,3-1-2-15,1 1-4 0,-2 1 8 0,1-1-1 16,-3-2 7-16,2 0-1 0,-1 1-6 0,2-1 0 15,-1-2 4-15,-2 0-4 0,6 1 2 0,-5-6 0 16,5 4 2-16,-2-5-2 0,1 2 2 0,-2 1-1 16,5-9-1-16,-5 9-2 0,5-9 0 15,-4 9 5-15,4-9-8 0,-2 8 0 0,2-8 3 16,-4 8 0-16,4-8-3 0,-3 5 0 0,3-5 1 16,0 0 8-16,-2 7-5 0,2-7 14 15,0 0-17-15,0 0-2 0,-3 8 3 0,3-8 8 16,0 0-10-16,0 0 1 0,0 0-4 0,-1 5 5 15,1-5 3-15,0 0-10 0,0 0 3 0,0 0-3 16,0 0 0-16,0 0 4 0,0 7 1 0,0-7-2 16,0 0 4-16,0 0 1 0,0 0-3 0,0 0-1 15,0 0 2-15,4 6 8 0,-4-6-10 0,0 0 1 16,0 0 3-16,0 0 4 0,0 0-4 0,0 0-2 16,0 0 0-16,0 0 4 0,0 0 3 0,10 2 11 15,-10-2 13-15,0 0 7 0,13-3-2 0,-7-2-8 16,2-1-1-16,1 2-5 0,2-5-8 15,5 0-6-15,0-3-44 0,1 1-49 0,3-4-70 16,3 0-69-16,-1 0-57 0,4 4-273 0,-2-5-64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40:10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8029 5687 279 0,'0'0'272'15,"0"0"-49"-15,0 0-21 0,0 0-16 0,0 0-23 16,0 0-13-16,0 0-7 0,0 0 3 16,0 0-4-16,0 0-10 0,-10-3-4 0,10 3-8 15,0 0-15-15,0 0-11 0,0 0-19 16,0 0 9-16,0 0-10 0,0 0-7 0,0 0-5 15,0 0 10-15,0 0 0 0,0 0-1 0,0 0-4 16,0 0 2-16,0 0-7 0,0 0-6 0,0 0-2 16,-9-2-3-16,9 2-3 0,0 0 2 0,0 0-1 15,0 0-6-15,0 0-2 0,0 0-7 0,0 0-4 16,-1-8-4-16,1 8-7 0,0 0-6 0,-3-7-5 16,3 7-1-16,0-7-5 0,0 7-1 0,0-13 5 15,0 7-9-15,3-4 0 0,-2 1-48 0,3-2 56 16,0 4-57-16,2-4 65 0,-2 1-49 15,1-2 52-15,3 0-52 0,-2 2 51 0,4-2-56 16,-2 2 52-16,4-2-66 0,-1 6 51 0,-1-5-58 16,3 6 53-16,0-4-54 0,-3 6 55 0,3-1-55 15,0 3 62-15,-3 0-50 0,1 3 55 0,1 2-49 16,-2 4 59-16,3-1-8 0,-7 3 0 0,3 2-2 16,0 1 0-16,-4-2 1 0,-1 3-2 15,-1 1 2-15,-1 1 2 0,-2-3-1 0,0 1-2 16,0 2-2-16,-1-1 2 0,-3 2 3 0,3-2-4 15,-2-4 2-15,1 1-2 0,-1-2 1 0,-2 2 3 16,4-2-2-16,-3-3 2 0,0 2 2 16,3-2-2-16,-2-2 2 0,1 0 1 0,-1 2 0 15,3-7 7-15,-4 7-5 0,4-7-2 0,-5 7 2 16,5-7 1-16,-5 7-3 0,5-7-3 0,0 0-2 16,0 0-7-16,-6 3-3 0,6-3 2 0,0 0-2 15,0 0-1-15,0 0 0 0,0 0-4 0,1-8-1 16,-1 8 3-16,5-6-8 0,-5 6 0 0,10-4-1 15,-10 4 0-15,9-2 5 0,-9 2 1 0,12-2 1 16,-12 2-1-16,11 2 1 0,-11-2 2 0,13 3 3 16,-13-3 0-16,13 7 3 0,-8 0-48 0,-1-4 65 15,0 3-56-15,-2 2 60 0,1-2-49 16,-3 0 54-16,0 5-47 0,-3-3 52 0,2 2-47 16,-4 4 64-16,-3-2-51 0,-2 1 54 0,0 4-49 15,-2-2 50-15,-3-2-46 0,1 0 57 0,-3 2-57 16,3-4 55-16,-4 2-52 0,4 0 7 15,-4-5 5-15,2 3 46 0,0-4-60 0,1 2 44 16,-3-4-54-16,3 2 50 0,-3-1-56 0,0-2 50 16,1 0-49-16,1 2 40 0,0-4-49 0,1 3 1 15,2-4-2-15,-1 1-10 0,3 0-23 0,-1-1-21 16,2 2-32-16,10-3-40 0,-17 3-40 0,7-1-35 16,10-2-36-16,-11 3-42 0,11-3-62 0,-12 4-260 15,12-4-132-15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40:14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8128 5556 156 0,'0'0'315'16,"0"0"-48"-16,0 0 3 0,1-7-51 0,-1 7-29 15,0 0-29-15,0 0-20 0,0-8-7 0,0 8-9 16,0 0-16-16,0-9-10 0,0 9-16 16,0 0-7-16,0-8-11 0,0 8-12 0,0 0-4 15,0-8-6-15,0 8-1 0,0 0 5 0,0 0-4 16,-1-6-3-16,1 6-2 0,0 0-8 0,0 0-8 16,-3-8-3-16,3 8-4 0,0 0-3 0,0 0-1 15,0 0-1-15,0 0-4 0,0 0 2 0,0 0-2 16,0 0 2-16,-1-6-8 0,1 6-1 0,0 0-4 15,0 0 2-15,0 0-2 0,0 0 11 0,0 0-9 16,-3 6 1-16,3 2-8 0,0-2 11 0,3 6-3 16,-2 2 5-16,2 3-1 0,-1 3 3 0,2 5-5 15,-1-4 3-15,-1 3 1 0,2-2-1 16,1 3-2-16,0-3 0 0,-1-1 1 0,1-4 3 16,-1 0-4-16,-1-2-1 0,-1 0 5 0,2-2-2 15,1 1 0-15,-4-5-4 0,3 3 0 0,-1-3 1 16,-1 1-1-16,0-4 2 0,0 0-2 15,-2 1 1-15,3-2 5 0,-3-5 0 0,4 11 1 16,-4-11 2-16,2 6 3 0,-2-6 3 0,5 6 7 16,-5-6-10-16,3 6 3 0,-3-6-4 0,0 0 3 15,0 0-1-15,11-4-3 0,-11 4-3 0,9-8-3 16,0 4 3-16,-1-3-4 0,-2 1-2 0,3 0 2 16,1-5-1-16,-2 4 1 0,4-4 2 0,-2 3-5 15,-1-2 0-15,0 2-1 0,-3-1 3 0,4 1 2 16,-3 2 1-16,-1-4 14 0,-1 5 33 15,-1-2 14-15,2 1 14 0,-2 1 1 0,0 0-9 16,-1-2-3-16,-3 7 1 0,2-10-4 0,-2 10-8 16,0-12-7-16,0 12-9 0,0-9-6 0,0 9-5 15,-5-12 3-15,5 12-8 0,-4-7-3 0,0 0-3 16,4 7-3-16,-7-8-5 0,7 8-3 0,-8-9 2 16,8 9-4-16,-6-7-1 0,6 7 1 0,-8-6-3 15,8 6-4-15,-6-7 2 0,6 7 2 0,-7-5-4 16,7 5-1-16,-5-4 1 0,5 4 0 0,0 0-1 15,-5-6-5-15,5 6-5 0,0 0-2 16,0 0-2-16,0 0 7 0,0 0 2 0,-5 6 3 16,6 1-1-16,3 3 1 0,0 3 3 15,2 5-47-15,1 6 57 0,4 2-46 0,-2 4 50 16,6 5-42-16,1 2 46 0,0 5-40 0,1-3 56 16,1 0-54-16,0-1 45 0,0 0-54 0,1 1 44 15,-1-2-91-15,1 0-15 0,-4-3-123 0,3-3-14 16,-4-4-103-16,0-4-82 0,-1 0-383 0,1-6-323 15</inkml:trace>
  <inkml:trace contextRef="#ctx0" brushRef="#br0" timeOffset="15868.93">15080 9475 52 0,'0'0'200'0,"0"0"-31"0,0 0-33 16,0 0-10-16,0 0-25 0,0 0-15 0,0 0-16 15,0 0-13-15,0 0-9 0,0 0-11 0,0 0-7 16,0 0-6-16,0 0-6 0,0 0-4 0,-1-9-11 15,1 9 6-15,0 0-3 0,0 0-4 0,0 0-3 16,0 0 0-16,0 0-8 0,0 0-9 0,0 0-3 16,0 9 4-16,0-9 3 0,0 0 1 0,-2 8 1 15,2-8 10-15,0 0-14 0,-1 8 8 16,1-8 2-16,-2 8 4 0,2-8-4 0,0 8 2 16,0-8 3-16,0 8-4 0,0-8 1 0,2 7-1 15,-2-7-1-15,1 6-5 0,-1-6-8 0,2 9 5 16,-2-9 7-16,0 0-4 0,2 6 2 0,-2-6 0 15,0 0-2-15,3 10 7 0,-3-10-1 0,0 0 2 16,5 4-9-16,-5-4 15 0,0 0-1 16,0 0-2-16,0 0 7 0,4 5 7 0,-4-5 6 15,0 0 2-15,0 0 3 0,0 0 1 0,0 0 4 16,0 0-3-16,0 0-2 0,6-5-4 0,-6 5-4 16,4-9-5-16,0 3-1 0,-2 1-8 0,2-5-3 15,0 2 4-15,0-3 2 0,0 0-1 16,1-3-4-16,0-1 3 0,1 0-2 0,-2-1 1 15,4-4-3-15,-2 0 28 0,1-2-33 0,0 0 28 16,-3 0-41-16,4-4 33 0,-2-1-21 0,-2-2 26 16,5-1-28-16,-5 1-1 0,1 0 0 0,-1-2 3 15,0 2 3-15,-2 0 0 0,1 4-1 0,-2-4 3 16,4 5 0-16,-4-3-8 0,-1 1 9 0,3 3-1 16,-2-2 2-16,-1 0 1 0,0 2-2 0,3 2 0 15,-2 2 4-15,0-3-4 0,-1 2-4 16,2-2 8-16,-1 3-4 0,0 0-6 15,-1-1 8-15,3 3-3 0,-2 0 30 0,0 0-33 16,1 3 23-16,-1 0-23 0,0 1 23 0,-1 2-30 16,3-3 28-16,-2 6-32 0,-1-4 32 0,5 4-36 15,-5 0 37-15,1 1-31 0,-1-1 27 0,0 1-27 16,0 7 26-16,3-11-27 0,-3 11 30 0,1-9-30 16,-1 9 29-16,0-8-30 0,0 8 10 0,3-9-12 15,-3 9 33-15,0 0-29 0,0-7 28 0,0 7-30 16,0 0 26-16,1-7-23 0,-1 7 24 0,0 0-29 15,0 0 13-15,0-7-38 0,0 7 20 16,0 0-28-16,0 0 26 0,0 0-20 0,-4-4 26 16,4 4-25-16,0 0 21 0,0 0-42 0,0 0 14 15,-14 4-23-15,14-4 21 0,-9 4-16 16,4 0 24-16,-3 2-1 0,2-1-2 0,-3 1 11 16,3 1 7-16,-2 0 8 0,-1-2-5 0,0 3 16 15,3-4 1-15,-2 3-18 0,-1-1 28 0,3-2 1 16,-1 0 4-16,1 0 1 0,6-4-14 0,-10 7 19 15,10-7 7-15,-9 6 8 0,9-6 3 0,-8 5 0 16,8-5-1-16,-6 5 7 0,6-5-5 0,0 0-5 16,-8 4 1-16,8-4-38 0,0 0 37 0,0 0-6 15,0 0 7-15,0 0-4 0,0 0 2 0,-9-4-5 16,9 4 6-16,3-9 5 0,-3 9-3 0,2-8 5 16,2 1 20-16,1 0-29 0,-1-1 22 15,1 1-42-15,-1 1 35 0,1-4-34 0,0 3 26 16,3-3-31-16,-2 4 20 0,2-1-29 0,0-4 32 15,-2 3-31-15,3 1 27 0,-3 0-30 16,2-2 27-16,-3 3-33 0,5 0 9 0,-3 1-1 16,-1-1 2-16,-1 3-19 0,3-1 28 0,-2 0-2 15,-6 4 1-15,9-6 3 0,-9 6-3 0,9-3 2 16,-9 3 21-16,13 2-18 0,-13-2 30 0,10 4-33 16,-3 1 37-16,-2 1-37 0,2 2 29 0,0 1-30 15,-1 3 5-15,2-1 9 0,-1 3 0 0,0 0-8 16,-1-4 6-16,1 6 5 0,-2-1 3 15,1-1-2-15,-1 0 1 0,-1 1-5 0,1 1-3 16,-1 2-2-16,1-2-3 0,0 0 0 0,-1-1-3 16,0 1 1-16,-3 0-1 0,3 1-8 0,0-2 2 15,-3 2-3-15,3-4 4 0,-3 1 4 0,3 0-2 16,0-3-3-16,0 1-2 0,-3-1-10 0,3-1-11 16,-3 3-14-16,2-5-15 0,-1 2-13 15,1-2-29-15,-2 1-16 0,2-5-5 0,-1 3-16 16,1-1-115-16,-3-6 79 0</inkml:trace>
  <inkml:trace contextRef="#ctx0" brushRef="#br0" timeOffset="29265.29">21952 7581 52 0,'0'0'133'0,"0"0"39"16,0 0-50-16,0 0 30 0,0 0-44 0,0 0 24 15,0 0-39-15,-8-3 29 0,8 3-39 16,0 0 26-16,0 0-36 0,0 0 19 0,0 0-28 15,0 0 25-15,0 0-19 0,0 0 10 0,0 0-27 16,0 0 11-16,0 0-18 0,0 0 9 0,0 0-15 16,0 0 9-16,0 0 0 0,0 0-9 0,0 0-2 15,0 0-7-15,0 0-11 0,0 0 7 0,0 0-2 16,0 0 2-16,0 0-6 0,0 0 5 16,0 0 2-16,0 0-2 0,0 0 2 0,0 0 3 15,0 0 13-15,0 0-11 0,0 0 6 0,0 0-9 16,0 0 12-16,0 0-10 0,0 0 8 0,0 0-18 15,0 0 10-15,0 0-17 0,0 0 11 0,0 0-15 16,0 0 13-16,0 0-18 0,-5-7 11 0,5 7-17 16,5-10 10-16,-1 0-13 0,-3 0 9 0,4-5-4 15,-1-3-5-15,1-1-4 0,-1-3 0 16,0-3-11-16,4 1 0 0,-6 0-9 0,3-4 1 16,-1-1 1-16,-1 0 1 0,-1 3-1 0,0-2 5 15,-1 2 3-15,0 2 1 0,-1-2 8 0,0 5-3 16,0 1 8-16,3 2 1 0,-6 1 1 15,3 5-6-15,0-3 12 0,0 2-4 0,0 4 7 16,0-3-3-16,0 4 7 0,0-1 3 0,0 2-10 16,-1-2-6-16,1 9 11 0,0-10-6 0,-1 1-3 15,1 9-7-15,0-9 7 0,0 9-10 0,0-12 15 16,0 12-10-16,-3-6 8 0,3 6-8 0,0 0 8 16,0-9-7-16,0 9 5 0,0 0-4 0,0-7 24 15,0 7-28-15,0 0 6 0,0 0-3 0,0-7 5 16,0 7-8-16,0 0 7 0,0 0-6 0,-1-7 12 15,1 7-11-15,0 0 11 0,0 0-11 0,0 0 9 16,0 0-15-16,0-8 13 0,0 8-6 16,0 0 5-16,0 0-4 0,0 0 5 0,0 0-4 15,0 0 4-15,0 0-6 0,0 0 6 16,0 0-8-16,0 0 7 0,0 0-4 0,-3-5 10 16,3 5-10-16,0 0 1 0,0 0-5 0,0 0 7 15,0 0-3-15,0 0 6 0,0 0-7 0,0 0 9 16,0 0-11-16,0 0 6 0,0 0-3 0,0 0 3 15,0 0-4-15,0 0 20 0,0 0-25 0,0 0 6 16,0 0-2-16,0 0 13 0,0 0-15 0,0 0 13 16,0 0-18-16,0 0 12 0,0 0-4 15,0 0 2-15,0 0-1 0,0 0 2 0,0 0-4 16,0 0 6-16,0 0-5 0,0 0 7 0,0 0-8 16,0 0 7-16,0 0-6 0,0 0 3 0,0 0-2 15,0 0 5-15,-5 4-17 0,5-4 8 0,-4 5-8 16,4-5 11-16,-10 11-10 0,6-3 12 0,0 1-1 15,-2 2 2-15,-2 2-3 0,-2-3 2 0,4 3-1 16,-2 3 4-16,-1 0-1 0,-1-4 2 0,1 4 0 16,-3 1 2-16,2 0 3 0,1 0-1 0,0 0 5 15,-1 0-4-15,1-3 7 0,3 0 3 0,-2-2-7 16,-1 2-2-16,5-7-1 0,-1 3 0 16,1-3-3-16,-1 1 0 0,1-1 1 0,4-7-5 15,-6 9 0-15,6-9-5 0,-5 10-2 0,5-10 0 16,-4 7 4-16,4-7 4 0,-4 5-6 0,4-5 3 15,0 0 1-15,0 0 6 0,0 0-9 16,-1 8 5-16,1-8-2 0,0 0-1 0,0 0 0 16,0 0 3-16,5-6-2 0,-5 6-1 0,4-6 2 15,-4 6-2-15,5-8 1 0,-1 1 6 0,1 0-11 16,-1 1 5-16,1-4-2 0,0 2-1 0,3-5-3 16,-1 3 6-16,1-1-2 0,0-3-2 0,-2 0-1 15,4 2 3-15,-1-3-1 0,0-1 6 0,1 3-9 16,-2 0 6-16,1-2-5 0,-1 2 4 0,-1 3-2 15,1-3 5-15,-3 1 7 0,2 3-5 16,-2 0-9-16,1 1 4 0,-2 1 1 16,0-2 10-16,1 4-17 0,-1-4 11 0,-4 9-7 15,5-10 1-15,-5 10 5 0,6-11-6 0,-6 11 5 16,5-7-4-16,-5 7 4 0,4-10-7 0,-4 10 7 16,5-7-7-16,-5 7 3 0,4-8 4 0,-4 8 10 15,4-8-13-15,-4 8 7 0,1-6-15 0,-1 6 8 16,5-7-7-16,-5 7 12 0,0 0-11 0,5-7 10 15,-5 7-3-15,0 0 6 0,3-4-8 0,-3 4 6 16,0 0 18-16,0 0-21 0,0 0-7 0,0 0 3 16,4-6 8-16,-4 6-5 0,0 0 9 0,0 0-10 15,0 0 6-15,0 0-6 0,0 0 5 16,0 0-4-16,0 0 6 0,0 0-10 0,0 0 7 16,0 0-10-16,0 0 9 0,0 0-2 0,0 0 7 0,0 0 1 15,6 9 29-15,-6 1-5 0,5 1 16 16,-2 5 0-16,4 3-10 0,-3 3 0 0,4 0-8 15,1 7-5-15,0-4-6 0,1 4 1 16,-1-5-7-16,0 2 1 0,1 1-4 0,2-3 0 16,-3-1 0-16,1-1-4 0,-1-1-2 0,0-1-1 15,0 0 1-15,-2-3-2 0,0-5 1 0,-1 3 2 16,-2-2 0-16,2-3-6 0,-2 0 4 0,1-2 4 16,-1 1-6-16,-1-3 3 0,-1 0-1 0,1 1-2 15,-3-7 0-15,4 8-6 0,-4-8-21 0,6 10-23 16,-6-10-19-16,1 6-49 0,-1-6-45 15,0 0-58-15,0 0-45 0,3 6-85 0,-3-6-262 16,0 0-123-16</inkml:trace>
  <inkml:trace contextRef="#ctx0" brushRef="#br0" timeOffset="36748.55">25038 7330 224 0,'5'5'262'0,"-5"-5"-57"16,0 0-32-16,0 0 29 0,0 0-36 15,0 0-10-15,0 0 3 0,0 0-7 0,4 3-12 16,-4-3-20-16,0 0-25 0,0 0-15 0,0 0-17 15,0 0-14-15,0 0-11 0,0 0-1 16,0 0 14-16,0 0-10 0,0 0 1 0,0 0 1 16,3 7 1-16,-3-7 0 0,0 0 2 0,0 0-4 15,1 7 0-15,-1-7 4 0,0 0-16 0,0 0 0 16,0 0-3-16,0 6-5 0,0-6-8 0,0 0 1 16,0 0-3-16,0 0-4 0,0 0 1 0,0 0-1 15,0 0-8-15,4 6 6 0,-4-6-8 0,0 0-4 16,1-7 5-16,-1 7-15 0,5-15-8 15,-2 3-21-15,-1-2-14 0,2-4-9 0,-1-6 0 16,-1 0 2-16,1-1 10 0,-2-4 2 0,2 2 23 16,-2-1 1-16,1 1-4 0,-2-2 10 0,2 3-6 15,-2 1 14-15,-2-1-5 0,2 3 4 0,0 2 2 16,0 1 4-16,-2 1 8 0,1 2-5 16,1 3 2-16,-3 2 8 0,3-1 0 0,0 1-2 15,0 4-3-15,0-2 4 0,0 3-2 0,0 0-1 16,-1 0 0-16,1 7 5 0,0-10-7 15,0 10 0-15,0 0 4 0,0 0-1 0,0 0 1 0,5 9 7 16,-1 3-6-16,-2-2 9 0,1 7-11 0,-1 1 7 16,1 4-6-16,-2 2-3 0,3 0 0 15,-4 0 4-15,3-1 2 0,-2 3-2 0,-1-3-1 16,-1 2 4-16,-2 0 1 0,2-4 7 0,-2-1 5 16,1-3-3-16,-1-1 19 0,-1-2-10 0,4-2 3 15,-2 1 0-15,0-5 0 0,0 1-6 0,1-3-4 16,-2 1-12-16,3-7-16 0,-2 7-26 15,2-7-16-15,0 0-18 0,-7-10-12 0,7 5-5 16,0-7-10-16,-1 3 3 0,0-5-5 0,1-2 6 16,-2 2 4-16,2 0-9 0,-1-3 19 0,0 0 18 15,-2-1 10-15,2 0 12 0,1 1 6 16,-3 2 9-16,2-1 8 0,1 2 3 0,-1-1 3 16,-3 0 5-16,3 2 7 0,-2 1 15 0,1 0 4 15,-1-1 2-15,-1 3-4 0,2 1-2 0,-1-1-3 16,-1 1-3-16,3 3 16 0,-2 1 2 0,0-3-8 15,3 8-1-15,-5-9-9 0,5 9 0 0,-8-6 0 16,8 6-4-16,-7-3 0 0,7 3 2 0,-9 5-2 16,3-1 6-16,6-4-7 0,-6 13 8 15,2-6-11-15,0 3 5 0,1-1 0 0,2 2-1 16,0-1-1-16,-2 1-3 0,3-4-7 0,3 3 17 16,-2-2-16-16,3 0-5 0,-1 0-6 0,-3-8-13 15,9 8-27-15,-9-8-40 0,11 6-56 0,-11-6-204 16,13-3 187-16</inkml:trace>
  <inkml:trace contextRef="#ctx0" brushRef="#br0" timeOffset="72435.96">3427 7307 132 0,'0'0'212'0,"0"0"-23"0,0 0-34 16,0 0-23-16,0 0-36 0,-9 1-5 16,9-1-34-16,0 0 1 0,0 0-21 0,0 0 9 15,0 0-13-15,0 0 20 0,-11-1-13 0,11 1 12 16,0 0-22-16,0 0 10 0,0 0-23 0,0 0 14 16,0 0-24-16,-9-2 17 0,9 2-25 0,0 0 16 15,0 0-7-15,0 0 0 0,-8-3-20 0,8 3 9 16,0 0-19-16,0 0 4 0,-9-4-26 0,9 4 1 15,0 0-12-15,-4-7-2 0,4 7-20 0,0 0 2 16,-6-6 10-16,6 6-12 0,0 0-8 0,-4-5 4 16,4 5-8-16,0 0-22 0,-2-8-96 0,2 8 64 15</inkml:trace>
  <inkml:trace contextRef="#ctx0" brushRef="#br0" timeOffset="72736.67">3335 7251 89 0,'0'0'115'0,"0"0"0"16,0 0-11-16,0 0-3 0,0 0 26 0,0 0-40 16,0 0 2-16,-9 2-13 0,9-2 14 0,0 0-15 15,0 0 16-15,0 0-17 0,0 0 16 0,0 0-21 16,0 0 25-16,0 0-27 0,0 0 23 0,0 0-28 16,0 0 15-16,0 0-45 0,0 0 20 15,0 0-34-15,0 0 21 0,0 0-33 0,0 0 23 16,0 0-34-16,0 0 23 0,0 0-12 0,4-5 32 15,-4 5-22-15,13-3 28 0,-13 3-35 0,15-5 32 16,-2 0-32-16,0 1 25 0,1-1-29 0,1 2 28 16,2-3-40-16,2 1 34 0,-1 1-35 0,0 0 26 15,2-3-23-15,-2 2 25 0,4 1-34 0,-2 1 31 16,-2-3-28-16,0 1 26 0,-4 2-31 0,4 1 12 16,-4-2-64-16,0 1-3 0,-5-2-41 0,4 5 14 15,-4-3-44-15,-9 3-12 0,13-2-30 0,-13 2-261 16,10-1 82-16</inkml:trace>
  <inkml:trace contextRef="#ctx0" brushRef="#br0" timeOffset="73236.53">3294 7233 23 0,'0'0'170'0,"0"0"-36"15,0 0-36-15,0 0-25 0,0 0-15 16,0 0-12-16,-9 2-10 0,9-2-3 0,0 0-6 16,3 10 15-16,-3-10 16 0,5 9 15 0,-1 0-24 15,0-1 6-15,0 3-18 0,1-1 5 0,1 4-15 16,-1 0 8-16,0 3-10 0,-1-2 11 0,1 1-15 15,-1 0 21-15,2 1-12 0,-2 0 4 0,0 2 6 16,1-1-8-16,-5 2 7 0,4-3 5 0,-4 4 12 16,0-2 5-16,0 2-1 0,0-2-6 0,0 0-2 15,-1-1-7-15,-2-1-1 0,3-2-4 0,-1 2-5 16,0-3 4-16,-2-3-2 0,3 1-2 0,-1-1-1 16,-2-1-6-16,3 0 11 0,-1-2-16 0,-2-1-6 15,3 2-8-15,0-9 8 16,-1 9-15-16,1-9 0 0,0 11-4 0,0-11 3 15,0 7 0-15,0-7 1 0,4 8 2 0,-4-8 16 16,8 5-16-16,-8-5-4 0,11 3 1 0,-11-3 1 16,17 0-3-16,-17 0 4 0,23 0-2 0,-9 0 1 15,1-1 9-15,-1 1-7 0,5 0-19 0,1 0 29 16,0 0-14-16,-1 0-22 0,2 0-36 0,-1 0-16 16,-2 0-18-16,4 1-48 0,-3-1-26 0,0 0-36 15,-1 0-49-15,-4 1-141 0,4-2 150 0</inkml:trace>
  <inkml:trace contextRef="#ctx0" brushRef="#br0" timeOffset="84499.13">12469 6386 91 0,'0'0'217'0,"-10"-1"-31"0,10 1-9 0,0 0-44 0,0 0-3 15,0 0-32-15,-9-3 11 0,9 3-20 0,0 0 11 16,0 0-22-16,0 0-1 0,0 0-5 15,-8-3-3-15,8 3 0 0,0 0-4 0,0 0 4 16,0 0-10-16,0 0 1 0,0 0-3 0,0 0 0 16,-9-1-11-16,9 1 0 0,0 0-7 0,0 0-3 15,0 0-1-15,0 0-4 0,0 0-3 0,0 0 5 16,0 0 0-16,0 0-2 0,-5-3 3 16,5 3-9-16,0 0 2 0,0 0-3 0,0 0-10 15,0 0-2-15,0 0-4 0,0 0 1 0,0 0-1 16,0 0-9-16,0 0 6 0,0 0-5 15,0 0 4-15,1-10-5 0,-1 10 5 0,0 0-2 0,7-7-5 16,-7 7 1-16,6-3-8 0,-6 3 8 0,9-7 2 16,-9 7-2-16,10-7 3 0,-3 6-2 0,-7 1-1 15,10-8 1-15,-2 3 6 0,-1 1-4 16,1 1 2-16,0 0-7 0,-2-3 6 0,3 3-2 16,-9 3-54-16,13-6 67 0,-7 2-64 0,-6 4 72 15,12-6-61-15,-12 6 65 0,10-6-56 0,-10 6 52 16,9-3-58-16,-9 3 67 0,9-3-66 0,-9 3 62 15,6-5-56-15,-6 5 55 0,0 0-58 0,8-4 61 16,-8 4-60-16,0 0 63 0,0 0-59 16,8-2 61-16,-8 2-67 0,0 0 86 0,0 0-90 15,0 0 63-15,0 0-41 0,7-5 38 0,-7 5-58 16,0 0 58-16,0 0-59 0,0 0 57 0,0 0-4 16,0 0-50-16,0 0 63 0,0 0-76 0,9 5 77 15,-9-5-15-15,4 8-57 0,-3-1 62 16,3 1 1-16,0 2-6 0,0 0-2 0,2 4-2 15,-1 1-5-15,-1 4-5 0,4 1 11 0,-3 3-7 16,0 0 6-16,4 0-8 0,-3 0-52 0,1 5 56 16,-1-3-47-16,2-2 61 0,-2 1-50 0,-1-1 0 15,2 1 9-15,-2-2 1 0,1-1 5 0,-1-1 14 16,-1-3-9-16,1 1 0 0,-1-2 6 0,-1 1 35 16,-1-2-42-16,2-1 7 0,1 0-5 15,-4 0 5-15,3-4 1 0,-1 2 1 0,-1-2-1 0,0 0 1 16,0-2-1-16,-2 3 9 15,3-5-9-15,-2 3-3 0,2-4 4 0,-3 2-1 16,1 0 0-16,0-1 1 0,-1-6 5 0,3 12-6 16,-3-12 3-16,1 8-2 0,-1-8 0 0,4 9 3 15,-4-9 5-15,1 7-9 0,-1-7 2 0,1 7 13 16,-1-7-18-16,0 0 4 0,0 10-1 0,0-10-1 16,0 0-1-16,3 4 5 0,-3-4 0 0,0 0-7 15,0 0 7-15,0 0 0 0,1 7 6 0,-1-7 1 16,0 0-11-16,0 0 5 0,0 0-5 0,0 0 6 15,0 0 20-15,0 9-29 0,0-9 6 0,0 0 0 16,0 0 0-16,0 0 0 0,0 0 6 0,0 0-3 16,0 0 10-16,0 0 10 0,0 0 12 15,-1 4-6-15,1-4-1 0,0 0-7 0,0 0-5 16,-9 4-5-16,9-4-2 0,-13 8-5 0,7-6-1 16,-3 2-9-16,-5 4-14 0,0 0-42 15,-3 1-37-15,-2 4-7 0,0 0-58 0,-4 1-44 16,0 1-41-16,2 1-267 0,0-1-15 0</inkml:trace>
  <inkml:trace contextRef="#ctx0" brushRef="#br0" timeOffset="-24807.09">10957 3963 420 0,'0'-8'360'15,"-1"2"3"-15,1-2-69 0,-3 1-5 0,3 2-47 16,0-4-2-16,-1 1-50 0,0 2-25 0,-3-1-38 15,4 7-3-15,-1-9-34 0,1 9-4 0,-3-12-36 16,3 12 1-16,-2-5-30 0,2 5 4 0,0 0-24 16,-3-7 12-16,3 7-20 0,0 8 17 0,3-1-14 15,-2 7 11-15,0 4-6 0,2 7 9 16,2 6 0-16,-3 6-1 0,2-2-16 0,1 7 18 16,-1-1-16-16,3 2 15 0,-5-6-28 0,6-5 7 15,-6 1-19-15,2-7 3 0,0-2 7 0,0-1 5 16,-3-7 9-16,3-1-5 0,-3-2 6 0,2 0 6 15,-2-4 6-15,3 1-10 0,-4-10-18 0,2 6 4 16,-2-6-15-16,0 0 26 0,0 0-17 0,4-8 22 16,-4 2-23-16,3-3 21 0,-2-1 0 15,2-1 0-15,-1-2-4 0,1 1 10 16,-2 1 1-16,4-5 5 0,-2 4 4 0,2 3 8 16,-3-2-2-16,2 2-7 0,1 0-1 0,-1 0 0 15,0 4 1-15,-4 5 1 0,13-8-1 0,-13 8 0 16,11 0 0-16,-2 2-4 0,1 5-2 0,1 0 1 15,-1 2-9-15,1 1 13 0,1 3-16 0,-2-2 14 16,4 2-17-16,-2-1 17 0,-1-2-22 0,1 2-8 16,-3-2-60-16,2-1-22 0,-2 0-76 0,3 0-51 15,-6-3-63-15,4-1-63 0,-1 3-219 0,-2-7-90 16</inkml:trace>
  <inkml:trace contextRef="#ctx0" brushRef="#br0" timeOffset="-24442.34">11430 4272 111 0,'0'0'529'0,"0"0"-136"0,5-5-68 16,-5 5-57-16,0 0-23 0,4-6-32 0,-4 6-34 16,0 0-41-16,10-8-23 0,-1 5-30 0,-1-1-17 15,2-3-13-15,0-2-16 0,2 3-20 0,-1-3-29 16,1 1-20-16,-2-2-18 0,0 2-14 0,2-2 1 15,-6 3 12-15,3-3 9 0,-4 3 5 0,-1-2 12 16,0 1 5-16,-3 1 11 0,-1 7 6 0,-1-13-3 16,-2 8-11-16,3 5 41 15,-6-10 8-15,6 10 3 0,-13-3-1 0,13 3 1 16,-13-3 2-16,13 3 1 0,-19 3 0 0,10 1 4 16,0 4 6-16,-1-1 2 0,1 6 1 0,0 0-7 15,4 2-8-15,-4 2-5 0,4 0-5 0,1 0-20 16,3-3 7-16,1 0-13 0,0-1 18 0,1 2-16 15,3-3 14-15,1 0-18 0,4 1 14 0,-1-4-15 16,-2 2 11-16,3-5-37 0,1 0-18 0,-1 0-69 16,3-4-15-16,-1 1-102 0,2-3-37 0,0 0-85 15,-2 0-254-15,2-2-120 0</inkml:trace>
  <inkml:trace contextRef="#ctx0" brushRef="#br0" timeOffset="-24191.6">11852 4174 394 0,'0'0'442'0,"4"-11"-31"16,-4 11-33-16,2-7-25 0,-2 7-35 0,0-8-77 16,0 8-43-16,0 0-65 0,4-7-18 0,-4 7-44 15,0 0 5-15,0 0-14 0,0 0-14 0,15 3-8 16,-11 2-8-16,1 2-7 0,2 0-5 15,-2 4 0-15,1 0-24 0,-1 0-18 0,2 1-42 16,-2-1-25-16,0 0-94 0,-1 0-56 16,1-1-73-16,-1 0-93 0,-2-2-244 0,-2 0-160 15</inkml:trace>
  <inkml:trace contextRef="#ctx0" brushRef="#br0" timeOffset="-24025.55">11916 3944 400 0,'-3'-7'327'15,"-1"0"-40"-15,4 7-80 0,-2-8-26 0,2 8-107 16,-3-9-93-16,3 9-117 0,0 0-98 16,0 0-109-16,4-4 200 0</inkml:trace>
  <inkml:trace contextRef="#ctx0" brushRef="#br0" timeOffset="-23676.17">12239 3913 282 0,'0'0'328'0,"-10"-1"-54"0,10 1-28 0,-12 1-24 16,12-1-73-16,-11 5-3 0,3-1-25 15,2 0-20-15,-2 2-22 0,-1 0-21 0,4 2-5 16,1-2-15-16,-1 3-8 0,1-1-4 0,3 1-8 16,-2-1 0-16,6 1-11 0,-2 2 1 0,4-5-13 15,-1 5 1-15,4-5-12 0,2 6 5 0,-1-6 2 16,1 3 1-16,3-1 1 0,-3 0 1 0,-1 0 0 16,1-4 9-16,-2 2-7 0,1 1 0 0,-1-3 1 15,-1 1 0-15,0 1-7 0,-2-1 6 0,-1-3 4 16,0 3 0-16,-4-5 16 0,5 11 9 15,-5-11 8-15,0 9-12 0,-3-3 1 0,2 0 3 16,-4 0-11-16,0 2-6 0,-3-3 1 16,-1 1 0-16,0 0-9 0,0 1-21 0,1-4-63 15,-2 1-82-15,4 1-100 0,6-5-281 0,-13 2-57 16</inkml:trace>
  <inkml:trace contextRef="#ctx0" brushRef="#br0" timeOffset="-22656.39">12814 3838 465 0,'0'0'436'0,"0"0"-71"0,4-4-21 0,-4 4-43 16,0 0-18-16,0 0-75 0,-4-8-36 0,4 8-46 16,0 0-10-16,-10 3-36 0,10-3 0 0,-14 6-23 15,6-1-2-15,3 3-28 0,-3-1 14 0,2 2-28 16,1 3 12-16,0 0-21 0,1-2 10 16,0 3-16-16,3-3 10 0,-2-1-25 0,3 2 13 15,3-1-9-15,-2-1-8 0,3-1-2 0,-3 1 0 16,6-2-6-16,-7-7 4 0,10 7 5 0,-10-7-6 15,11 4 7-15,-11-4-16 0,12 0 5 16,-12 0-1-16,11-2 1 0,-11 2 4 0,9-7 5 16,-9 7 2-16,9-8-15 0,-5 2 24 0,-1 1-13 15,-1-2 9-15,-2 7-2 0,5-10 27 0,-5 10-20 16,4-10 21-16,-4 10-27 0,3-7 21 0,-3 7-35 16,0 0 23-16,5-4-19 0,-5 4 34 0,5 3-27 15,-1 4 26-15,2 3-4 0,-1 2 0 16,3 5-16-16,-3 5-2 0,4 4 25 0,1 2-1 15,-1 2-1-15,3 8 2 0,-1 2-19 0,1-1 19 16,-2 2-22-16,-1-1 25 0,0 2-14 0,-4-10-3 16,0 2 2-16,0-3 21 0,-4-3-22 0,2-1 20 15,-2-5-12-15,-1-2 32 0,-1-2 4 0,-2-1 37 16,2 0-12-16,-4-5 31 0,1-2-2 16,-1-2 29-16,1 1-12 0,-1-4 1 0,5-5-4 15,-10 5-13-15,10-5-12 0,-14-3 0 0,9-1-13 16,-2-1-62-16,2-4 52 0,-1-2-17 0,2-3-10 15,0 0-10-15,2-3-4 0,0-3-5 0,4 0-10 16,-1-3-4-16,3 0-24 0,2-8-6 0,2 5-24 16,1-4 10-16,1 3-19 0,3-2 16 15,-2 2-15-15,2 1 17 0,2-1-12 0,-2 5 16 16,4-2-10-16,-2 3 21 0,-2 3-13 0,0 2 19 16,-1 2-19-16,-3 0 26 0,-1 3-16 0,1 2 6 15,0 0-14-15,-4 2 7 0,0 1 0 0,-5 6 0 16,9-6 12-16,-9 6 5 0,0 0 3 0,14 5 1 15,-10-2 0-15,-3 3 5 0,3 3 0 16,1-1 4-16,-1 5 1 0,1-4-2 0,-1 3 3 16,1 2-3-16,0-4 6 0,-1 1-4 0,1-1 2 15,3-1-1-15,-3 0 2 0,0-1-15 0,0-2 24 16,2 0-14-16,-2 2 29 0,2-7-7 16,-7-1 19-16,12 6-15 0,-12-6 11 0,10 2-17 15,-10-2 11-15,10-3-13 0,-10 3 9 0,9-5-18 16,-6 0 13-16,-3 5-15 0,4-11 7 0,-4 11-17 15,1-12 18-15,-2 5-16 0,-2 1 18 0,3-3-17 16,-1 2 19-16,-2-3-15 0,1 2 20 0,-1-1-13 16,2-1 20-16,-2 3-15 0,3-4 10 0,-1 3-21 15,2-1 9-15,-1-2-17 0,3 1 14 16,1-1-19-16,-2 2 6 0,6-4-25 0,-3 2 16 16,5 1-18-16,-2-1 13 0,0 3-22 0,2-1 19 15,-4 3-7-15,3-1 13 0,0 2-13 0,4 2 18 16,-4 0-17-16,1 1 17 0,-10 2-6 15,18 0 16-15,-18 0-19 0,19 7 16 0,-11-1-13 16,-2-2 19-16,1 5-17 0,0 0 18 0,-2 1-15 16,2 0 16-16,-2 4-19 0,1-5 14 0,-2 2-33 15,1-1 7-15,0-2-33 0,-1 2 0 0,0-2-15 16,-3-1-29-16,3-1-55 0,1 1-13 0,-5-7-30 16,4 9-53-16,-4-9-92 0,6 8-201 0,-6-8-58 15</inkml:trace>
  <inkml:trace contextRef="#ctx0" brushRef="#br0" timeOffset="-22476.3">13405 3763 174 0,'-3'-4'468'0,"-1"-3"-78"0,4 7-54 0,-4-8-55 16,4 8-50-16,-5-7-47 0,5 7-88 0,-4-7-127 15,4 7-146-15,0 0-94 0,0 0-255 0,7-5-28 16</inkml:trace>
  <inkml:trace contextRef="#ctx0" brushRef="#br0" timeOffset="-22103.73">13594 3800 371 0,'0'0'267'0,"1"6"-20"16,-1-6-42-16,6 11 0 0,-2-5-77 0,-1 5 11 15,1-3-58-15,-2 4 8 0,3-3-43 0,-1 4 15 16,0-3-11-16,2 1-8 0,-2-1-3 0,1-1-20 16,-2 0 7-16,1-1-18 0,0-1-2 0,-2 2-6 15,-2-9-6-15,6 8 10 0,-6-8 3 16,4 10-12-16,-4-10-32 0,0 0-10 15,8 1 0-15,-8-1-2 0,4-5-4 0,-4 5 7 16,6-8-1-16,-6 8 10 0,4-8 13 0,2 2 12 16,-2 2 5-16,-4 4 10 0,5-8 11 0,-5 8 1 15,7-8-2-15,-7 8 7 0,6-5 5 0,-6 5 3 16,0 0 18-16,10-1-37 0,-10 1 24 0,9 3-11 16,-9-3-5-16,9 8-4 0,-9-8-1 0,9 8-5 15,-9-8 4-15,9 9-6 0,-4-3 0 0,-5-6-35 16,9 6-27-16,-9-6-35 0,10 7-27 0,-10-7-44 15,11 6-37-15,-11-6-22 16,11 0-104-16,-11 0 215 0</inkml:trace>
  <inkml:trace contextRef="#ctx0" brushRef="#br0" timeOffset="-21591.64">13945 3860 205 0,'0'0'237'0,"0"0"-47"15,0 0-35-15,0 0-33 0,0 0-17 0,5 6-17 16,-5-6-12-16,0 8-16 0,0-8-8 16,-1 7-11-16,1-7-6 0,0 9 16 0,0-9-19 15,0 0-6-15,0 8 1 0,0-8-2 0,0 0-2 16,1 8 6-16,-1-8 20 0,0 0 9 0,0 0 3 16,4 6 4-16,-4-6-43 0,0 0 22 0,8-6-38 15,-8 6 29-15,9-7-25 0,-9 7 25 16,9-7-26-16,-4 1 30 0,0 0-23 0,0 2 23 15,1-3-33-15,-6 7 28 0,11-8-39 0,-11 8 34 16,10-6-41-16,-10 6 21 0,11-3-21 0,-11 3 20 16,13 3-12-16,-5 2 23 0,2 4-34 0,-1 2 33 15,1 6-32-15,3 3 31 16,0 6-29-16,2 8 28 0,-2 1-28 0,2 2 31 0,-3 3-23 16,-2 2 22-16,1 0-29 0,-3-2 26 0,-3-1-23 15,-1-4 1-15,0 2 10 0,-3-6-3 0,-1-4 22 16,0-1 48-16,-1-2 36 0,0-3 25 15,-3-3 28-15,0-1 18 0,0-1 5 0,-2-4 3 16,-2-1-8-16,-1-2-5 0,3-3-2 0,-3-1-48 16,0-2 61-16,9-3-78 0,-17 0 38 0,7-5-78 15,4 0 33-15,-1-2-62 0,-2-2 31 0,5-2-13 16,-2-5-27-16,2-1 6 0,2-1-15 0,-1-2-22 16,6-3-15-16,-1-3-27 0,6-4-18 0,-2 0-21 15,3 1-15-15,4-6-42 0,2 1-3 0,-2 3-36 16,6 1-10-16,-1-1-44 0,-1 2-9 15,-1 4-52-15,1 3-8 0,-2 0-35 0,2 1-56 16,-3 4-192-16,0 1-99 0</inkml:trace>
  <inkml:trace contextRef="#ctx0" brushRef="#br0" timeOffset="-21138.64">14703 3679 361 0,'0'0'458'0,"0"-12"-69"0,0 12-71 0,5-9-46 0,-5 9-67 15,0 0-63-15,3-8-15 0,-3 8-33 16,0 0-23-16,2 8-2 0,-2 1-18 0,0 1-27 15,3 2 21-15,-2 7-26 0,0 0 14 0,1 3-27 16,-1 4 19-16,0-1 0 0,-1 0-9 0,3-1-4 16,-2-1 0-16,-1-4-3 0,0-1-2 0,3-2 1 15,-2-2 5-15,-1-2 8 0,1-1 24 0,-1-1 19 16,0 2 19-16,0-6 23 0,3 1-4 0,-3-7-39 16,1 8-3-16,-1-8-32 0,0 0 6 0,6-5-32 15,-6 5 2-15,7-10-18 16,-7 10 10-16,6-12-15 0,-2 5 22 0,1 2-13 15,0-3 12-15,-1 2-16 0,-4 6 20 0,8-8-15 16,-8 8 17-16,6-9-13 0,-6 9 21 0,9-2-16 16,-9 2 17-16,13 1-14 0,-13-1 11 0,10 7-20 15,-2-1 20-15,-1 1-16 0,-3 0 14 0,4 1-3 16,-3 1-13-16,0 1-41 0,3-1-44 0,-3 0-41 16,1-1-37-16,-2 1-46 0,1-4-36 0,4 0-37 15,-4 0-13-15,4 0-58 0,-1-4-147 0,-8-1 4 16</inkml:trace>
  <inkml:trace contextRef="#ctx0" brushRef="#br0" timeOffset="-20390.64">15085 3947 207 0,'0'0'431'0,"5"-8"-48"0,-5 8-77 0,4-5-19 16,-4 5-67-16,0 0-21 0,5-5-60 0,-5 5 7 16,0 0-47-16,0 0 1 0,-5 4-23 0,5-4 0 15,-4 10-32-15,2-3 5 0,-1 0-26 0,-1 3 19 16,2-3-13-16,-1 4-5 0,-2-4-5 0,4 1 1 15,1-1-9-15,0-7-7 0,-3 13 1 0,3-13-5 16,-1 10-5-16,1-10 2 0,-1 11-6 0,1-11 11 16,0 5-4-16,0-5-11 0,0 0 1 0,0 0-3 15,0 0-7-15,11-2-7 0,-11 2 17 16,5-8-26-16,-1 2 28 0,1 0-18 0,-1 0 26 16,1-3-30-16,-1 5 33 0,2-6-24 0,-2 4 29 15,1 1-24-15,-1-4 25 0,3 3-10 0,-2 3 21 16,-5 3-24-16,7-9 20 0,-7 9-26 0,9-6 25 15,-9 6-20-15,9-2 23 0,-9 2-29 0,0 0 26 16,14 2-24-16,-14-2 21 0,7 6-17 0,-7-6 17 16,6 10-19-16,-6-10 19 0,5 7-17 0,-1-3 22 15,-4-4-23-15,6 8 20 0,-6-8-24 0,4 7 25 16,-4-7-18-16,5 7 20 0,-5-7-5 0,0 0 36 16,7 6-12-16,-7-6 12 0,0 0-24 0,0 0 11 15,15-3-27-15,-15 3 12 0,9-8-19 0,-9 8-1 16,12-9-2-16,-6 7 15 0,0-4-19 15,2 0 18-15,-8 6-21 0,10-5 20 16,-3 0-22-16,-7 5 17 0,10-5-20 0,-10 5 23 16,10-5-16-16,-10 5 14 0,9-2-16 0,-9 2 18 15,0 0-21-15,15 0 21 0,-15 0-15 0,9 2 16 16,-9-2-19-16,12 3 20 0,-12-3-13 0,9 5 12 16,-9-5-17-16,11 3 20 0,-11-3-17 0,14 4 18 15,-14-4-17-15,13 1 18 0,-13-1-23 0,18 0 12 16,-18 0-26-16,17 0 17 0,-6-1-29 0,-1-3 18 15,-1 2-18-15,3-2 25 0,-2 1-15 16,-1-1 28-16,2 0-20 0,-3-2 20 0,1 0-9 0,-1 1 32 16,-1 0-11-16,0-2 32 15,-2 2-18-15,0-1 22 0,-1 0-1 0,-4 6 33 16,5-8-16-16,-5 8 1 0,4-9-28 0,-4 9 3 16,2-6-21-16,-2 6 10 0,0 0-24 0,0 0 15 15,0 0-17-15,0 0-2 0,0 0 6 0,-10 9 9 16,10-3-20-16,-2 3 18 0,2 2-14 0,-2 1 13 15,4-1-13-15,0 4 27 0,2-2-8 0,5 1 25 16,0 1-4-16,1 0 18 0,7-2-9 0,-2 0 5 16,4-1-22-16,4-2 0 0,3-2-16 0,-2-2-7 15,3-2-42-15,0 1-14 0,1-5-56 16,-1 0-13-16,-2-3-43 0,1 3-6 0,-7-3-60 16,1 0-15-16,-3 0-48 0,0-1-5 0,-6 2-47 15,-1-2-287-15,-1 0-137 0</inkml:trace>
  <inkml:trace contextRef="#ctx0" brushRef="#br0" timeOffset="-15559.64">11687 5258 224 0,'0'0'384'0,"0"0"-124"0,-1-7-28 15,1 7-76-15,0 0-21 0,0 0-47 16,0 0 21-16,0 0-52 0,0 0 0 0,7 7-7 15,-3 3-7-15,-1-3-4 0,-1 5-11 0,2-2-3 16,1 3-6-16,-1 1-1 0,1 0 0 0,-2-2 8 16,-1 1 4-16,2-3 5 0,0 1 1 0,-3 2-4 15,3-6 0-15,-1 4 4 0,-1-5 8 0,1 2 18 16,-2-1 20-16,-1-7 18 0,4 10 20 0,-4-10 21 16,2 9-4-16,-2-9-26 0,0 0-31 0,0 0-19 15,0 0-7-15,0 0-11 0,0 0-8 16,-10-11-7-16,8 4-10 0,-2-3-3 0,-4-1-54 0,3-4 54 15,-5-3-4-15,-2-1 0 0,1-3 10 16,-3-3-23-16,-2-1 14 0,1 3-17 0,1-4 19 16,-5-2-24-16,0 0 15 0,2 4-14 15,-1 2 14-15,3-1-17 0,-3-1 16 0,1 3-9 16,1 3 13-16,0-1-19 0,1 4 21 0,2 1-15 16,-1 0 16-16,0 4-13 0,4-1 12 0,-3 2-18 15,4 1 16-15,-1 0-17 0,1 2 14 0,3 2-17 16,-1 0 15-16,1 0-17 0,-2-1 9 0,8 6-33 15,-9-8-6-15,9 8-26 0,-6-4-26 16,6 4-19-16,-7-8-39 0,7 8-2 0,0 0-14 0,-6-5-23 16,6 5-28-16,0 0-18 0,0 0-26 15,0 0-220-15,5 5 27 0</inkml:trace>
  <inkml:trace contextRef="#ctx0" brushRef="#br0" timeOffset="-15290.64">11320 5249 39 0,'-10'7'533'0,"10"-7"-118"15,-8 5-54-15,8-5-48 0,-5 5-25 16,5-5-46-16,0 0-51 0,0 0-37 0,0 0-38 15,12-8-10-15,0 4-38 0,4-2 3 0,8-4-29 16,4 2 5-16,9-7-27 0,3 3 2 0,3 1-36 16,-2-4-1-16,5 1-47 0,-1 2-11 0,-3 0-69 15,4-1-22-15,-5 4-47 0,1-2-47 16,-10 3-32-16,0 0-25 0,-6 2-153 0,-2 2 53 16</inkml:trace>
  <inkml:trace contextRef="#ctx0" brushRef="#br0" timeOffset="-12795.55">11454 5305 164 0,'0'0'194'0,"0"0"-13"0,-5-4-33 16,5 4-12-16,0 0-18 0,-4-8 19 0,4 8-29 15,0 0 33-15,-6-6-51 0,6 6 25 0,0 0-31 16,-1-4 18-16,1 4-31 0,0 0 14 0,-4-7-40 15,4 7 16-15,0 0-26 0,0 0 5 0,0 0-30 16,0 0 16-16,-8-3-24 0,8 3 19 0,0 0-29 16,0 0 27-16,-2 10-34 0,-1-6 13 0,3 4-1 15,0 1 4-15,3 1-3 0,-2 5 29 16,0 2-34-16,3 1 25 0,1 3-24 0,3 1 27 16,-2 4-29-16,1-4 26 0,-1 0-30 15,2 0 24-15,-1 0-18 0,2-1 23 0,-2-1-28 16,-1 1 32-16,2-7-32 0,-2 0 22 0,-1 0-26 15,-1 0 28-15,1-6-25 0,-2 1 32 0,2 0-23 16,-3-3 26-16,1 4-23 0,-3-10 14 0,4 7-59 16,-4-7-22-16,0 0-46 0,0 0 6 0,0 0-34 15,0 0-7-15,0 0-21 0,-13-1-5 0,9-4-16 16,4 5-5-16,-9-9-81 0,4 2 274 0</inkml:trace>
  <inkml:trace contextRef="#ctx0" brushRef="#br0" timeOffset="-12462.67">11439 5531 37 0,'-4'-8'117'0,"-1"0"19"0,1 3-13 0,4 5 7 16,-5-12-11-16,1 7-7 0,4 5-20 16,-10-12 17-16,6 6-43 0,-1 2 5 0,0-3-20 15,-3 3 8-15,8 4-29 0,-11-7 15 0,3 1-21 16,8 6 6-16,-13-4-7 0,13 4 11 0,-15-3-15 16,15 3 17-16,-13-3-12 0,13 3 9 0,-15 0-29 15,15 0 17-15,-14 0 1 0,14 0-8 0,-14 4-17 16,6-1 13-16,2 1-16 0,-1 3 18 0,0-2-17 15,2 0 30-15,-2 5-28 0,5-4 19 0,-2 2-25 16,1-1 24-16,2 0-17 0,0 2 25 16,1-2-17-16,1 2 22 0,0-2-25 0,2 0 18 15,-2 1-11-15,4 0 15 0,-1 0-14 0,1-3 34 16,3 0-18-16,-2 2 35 0,-1-3-26 16,4-3 25-16,-9-1-23 0,17 2 22 0,-17-2-37 15,15 1 27-15,-15-1-39 0,18-2 32 0,-9 1-46 16,0-1 31-16,-9 2-28 0,17-6 16 0,-17 6-46 15,11-5 6-15,-11 5-61 0,13-6 1 0,-13 6-35 16,9-7-30-16,-9 7-39 0,6-7-24 0,-6 7-219 16,8-6 99-16</inkml:trace>
  <inkml:trace contextRef="#ctx0" brushRef="#br0" timeOffset="-10962.97">12510 5069 391 0,'1'-9'336'0,"-1"9"-30"16,0-9-54-16,0 9-7 0,-1-8-59 0,1 8 4 15,-4-9-26-15,4 9-28 0,-4-5-22 0,4 5-29 16,-9-5-21-16,9 5-14 16,-12-1-10-16,12 1-10 0,-17 3-5 0,4 0-5 15,2 5-3-15,-1-3-6 0,-2 2-17 0,5 1 15 16,-1-2-19-16,1 3 15 0,1-1-24 0,3 0 22 15,-1 1-28-15,1-3 14 0,2 2-38 0,3-8 20 16,0 12-41-16,3-6 20 0,2 0-9 0,-5-6 4 16,11 6-19-16,-11-6 32 0,13 5-16 0,-13-5 30 15,18 1-13-15,-18-1 24 0,13 3-14 0,-13-3 19 16,11 3-15-16,-11-3 28 0,9 1-23 16,-9-1 23-16,0 0-24 0,9 4 22 0,-9-4-17 15,0 0 23-15,4 9-22 0,-4-9 26 0,0 11-20 0,0-11 27 16,-4 14-28-16,3-5 28 15,0 0-22-15,1 2 24 0,-3 0-17 0,3 2 0 16,0-2-3-16,4 2-1 0,-3-1 3 0,3-2 0 16,2 3 0-16,2-2 3 0,0 0-2 0,2-2 4 15,0-2 2-15,3-1-6 0,0-2 5 0,-2-1-2 16,2 0 0-16,2-6 0 0,2 0 0 0,0-1-4 16,-1-2 3-16,2-2-5 0,1-2 1 0,-2-1 24 15,-2-1-22-15,1-2 13 0,-1-1-30 0,-2-1 23 16,1 0-12-16,-4 0 6 0,-1-1-17 0,-4 2 31 15,4 1-16-15,-4-1 32 0,-2 5-17 0,-1-2 23 16,2 0-29-16,-4 3 30 0,0 1-26 16,3 1 25-16,-3 7-27 0,1-14 27 15,-1 14-39-15,0-11 23 0,0 11-34 0,1-8 30 16,-1 8-32-16,0 0 32 0,0 0-38 0,0 0 36 16,3 8-29-16,-2-3 33 0,5 4-34 0,-3-2 32 15,2 4-33-15,0 1 34 0,2 1-33 0,-2 0 28 16,2-1-51-16,1 1-14 0,-3 1-11 0,4-3-18 15,-1 1-21-15,-2 0-23 0,-1 0-30 0,2-1-34 16,-2-4-261-16,0 2 75 0</inkml:trace>
  <inkml:trace contextRef="#ctx0" brushRef="#br0" timeOffset="-10529.83">12943 5073 141 0,'0'0'212'0,"-1"-9"-58"0,1 9-23 0,0-7-26 16,0 7-21-16,1-9-14 0,-1 9-16 0,4-9-25 16,0 4-5-16,0-1 0 0,-4 6 0 0,6-10-3 15,2 4-3-15,-3 2-2 0,0-1-4 16,-5 5-3-16,15-6 2 0,-15 6-6 0,13-2-4 0,-13 2 35 15,14 2-38-15,-6 1 0 0,-2 0-1 16,1 3 0-16,-1 2 2 0,-2 0 14 16,0 1-10-16,-3 3-6 0,-1 1 0 0,0-3 4 15,0 2 3-15,-4 2-3 0,3-3 5 0,-2 1-4 16,1-1 15-16,-1-1-7 0,-2-3 13 0,3 2-9 16,-1-1 30-16,-1 0 8 0,4-8 39 0,-4 9-29 15,4-9 12-15,-1 9-35 0,1-9 12 0,0 0-23 16,0 0 8-16,0 6-33 0,0-6 17 0,0 0-20 15,0 0 20-15,13 0-23 0,-13 0 18 0,11 1-23 16,-11-1 21-16,16 1-15 0,-6 2 12 16,-1-1-22-16,1 1 22 0,-1 1-6 0,5-1 1 15,-2 0-27-15,0 1-9 0,0 1-54 16,-2 0-19-16,3-3-72 0,-4 2-49 0,0-2-146 16,-9-2 176-16</inkml:trace>
  <inkml:trace contextRef="#ctx0" brushRef="#br0" timeOffset="-10312.02">12772 5023 91 0,'-9'-3'393'0,"3"-2"-68"0,6 5-79 15,-9-4-8-15,9 4-76 16,-7-6-6-16,7 6-50 0,3-8 1 0,-3 8-43 15,9-8 11-15,0 5-39 0,2-6 18 0,2 4-35 16,6-1 25-16,-1-1-36 0,5 0 25 0,3 1-39 16,-1-2-32-16,1 3-73 0,-2-1-72 0,-1-1-68 15,1 3-241-15,-1-1 17 0</inkml:trace>
  <inkml:trace contextRef="#ctx0" brushRef="#br0" timeOffset="-9429.85">13599 4900 323 0,'0'0'361'0,"5"-6"-81"0,-5 6-62 0,0 0-46 16,0 0-71-16,1-5-3 0,-1 5-20 0,0 0-16 15,5 3-14-15,-5-3-7 16,4 10 5-16,-4-1-15 0,4 1-7 0,-1 2-6 15,-2 0-25-15,3 2 21 0,-3 1-24 0,5 1 28 16,-2 0-24-16,0-1 24 0,1-2-20 0,0 1 21 16,-1 0-29-16,5-3 22 0,-4-1-12 0,0 1 31 15,3-4-23-15,-3-1 36 0,5 0-34 0,2-2 23 16,-2-2-24-16,3-1 8 0,-13-1-41 0,24-1 7 16,-14-1-41-16,2-2 3 0,-1 0-4 0,-2 0-10 15,0-1-13-15,1 0 7 0,-2-1 5 0,-3 0 3 16,-1 3 6-16,0-4 14 0,-4 7 3 15,1-10 9-15,-1 10 12 0,-4-11 9 16,-1 7 11-16,1-1 23 0,-1 1 7 0,-5-1 25 16,5 0 3-16,-3 2 4 0,8 3 8 0,-10-5-5 15,5 1 3-15,5 4 2 0,-10-6-4 0,10 6-6 16,-7-6-17-16,7 6-6 0,-2-5-20 0,2 5-15 16,1-9-3-16,-1 9-3 0,9-8-14 0,-4 3-14 15,5 0 1-15,-1 0-8 0,0-1 3 0,1 0 2 16,-1 2 11-16,3-2 2 0,-1 0 4 0,-2 0 3 15,3 0 0-15,-2 3-11 0,-1-3 0 0,-1 1-15 16,-2 0-5-16,3-1 1 0,-3 2 2 16,-2-3 10-16,1 4 5 0,-5 3 8 15,4-10 5-15,-4 10 14 0,4-8 7 0,-4 8 7 16,0-10 0-16,0 10-1 0,0-7-3 0,0 7 2 16,0 0-6-16,0-9-1 0,0 9-2 0,0 0-1 15,0 0 0-15,0 0-5 0,0 0 13 0,0 0-1 16,0 0 24-16,10 8-26 0,-10-1 3 0,4 2 20 15,-3-1-19-15,3 4-5 0,-1-1-1 0,-1 1 2 16,2 2-3-16,-1 0 2 0,2 0-1 0,-3 0 0 16,2-3-2-16,-1 1 0 0,-1 0-42 0,2-3-43 15,-1 2-45-15,-2-5-62 0,0 3-126 0,-1-9 223 16</inkml:trace>
  <inkml:trace contextRef="#ctx0" brushRef="#br0" timeOffset="-9227.65">14033 4871 10 0,'0'0'389'0,"0"0"-118"0,0-9-70 0,0 9-42 16,0 0-30-16,0 0-25 0,0 0-21 0,0 0-11 16,4 6-18-16,-1-2-12 0,-1 3-11 0,1 3-1 15,1-3-7-15,0 3-6 0,-2 1-7 16,6 0-29-16,-6-1-23 0,2 1-18 15,1 0-33-15,-1 0-37 0,1 0-51 0,-2-4-167 16,2 1 197-16</inkml:trace>
  <inkml:trace contextRef="#ctx0" brushRef="#br0" timeOffset="-8726">13890 4844 226 0,'0'0'380'16,"-13"-3"-57"-16,13 3-39 0,-11-1 3 0,11 1-27 16,-8-3-32-16,8 3-56 0,0 0-14 0,-9-3-57 15,9 3-5-15,0 0-40 0,-2-6 7 0,2 6-32 16,5-5 17-16,1 1-31 0,1 0 18 0,3-2-32 16,0 2 8-16,4-3-33 0,0 3 5 0,2-2-47 15,0 1 4-15,0-1-55 0,-1 1-25 0,-1 0-59 16,1 0-47-16,-1 2-46 0,0 0-217 15,-2-2-5-15</inkml:trace>
  <inkml:trace contextRef="#ctx0" brushRef="#br0" timeOffset="-7930.01">14538 4765 349 0,'-13'-3'373'0,"13"3"-65"0,-7-3-18 16,7 3-60-16,-8-6 15 0,8 6-37 0,-5-8-4 16,5 8-60-16,-4-6-13 0,4 6-43 15,-4-10-3-15,4 10-37 0,3-8 9 0,-3 8-30 16,4-10 8-16,-4 10-25 0,9-8 10 0,-9 8-20 16,11-6 11-16,-11 6-24 0,13-1 18 0,-13 1-21 15,14 3 20-15,-5 0-19 0,-3 2 17 0,3 2-5 16,-5 1 5-16,4 1-9 0,-6 2-1 0,1 3-4 15,-6-3-5-15,3 4-1 0,-2-2 1 16,-6 4-12-16,3-3 22 0,-3 0 0 0,2-1 1 16,-3-1 3-16,1 0 6 0,1-1-4 0,0-4 1 15,1 1 1-15,-2-2 1 0,3 1-18 0,5-7 26 16,-9 5 4-16,9-5-5 0,-8 5-4 0,8-5-4 16,0 0 1-16,0 0-2 0,0 0-8 0,-6-6 1 15,6 6-1-15,8-4 4 0,-8 4-1 16,9-5-1-16,-9 5 0 0,10-3-1 0,-10 3 2 15,15 0 6-15,-15 0-2 0,17 1-4 0,-6-1 2 16,-2 3 2-16,4-1-5 0,-3 1-12 0,3 1-39 16,-4 1-62-16,5-1-71 0,-2 0-73 0,0 0-46 15,-3 1-223-15,4-2-36 0</inkml:trace>
  <inkml:trace contextRef="#ctx0" brushRef="#br0" timeOffset="-7396.56">14869 4697 353 0,'0'0'295'0,"4"-6"-55"0,-4 6-76 16,0 0-9-16,0 0-34 0,0 0-24 0,0 0-12 15,10 3-21-15,-10-3-17 0,10 8-5 0,-6-3-7 16,3-1-5-16,-2 5-10 0,0-4 0 15,0 1-6-15,0 2 6 0,0-2-13 0,-1-2 4 16,0 2-4-16,0-2-1 0,-4-4-5 0,5 8 7 16,-5-8 1-16,5 7 4 0,-5-7 0 15,0 0 4-15,4 6-12 0,-4-6 7 0,0 0 0 16,0 0-2-16,0 0 2 0,0 0-3 0,-17-1 1 16,17 1 7-16,0 0 10 0,-13-2-5 0,13 2 6 15,0 0-7-15,-15 2-1 0,15-2-5 0,-13 1-4 16,13-1 4-16,-10 7 2 0,10-7 0 0,-10 7 6 15,6-3-8-15,0 3 7 0,0-1-13 0,4-6 2 16,-1 12-5-16,1-4 3 0,0-8-3 0,4 10 5 16,-3-1-4-16,4-5-4 0,-1 2 4 15,1-1 2-15,-5-5-7 0,10 6-1 0,-10-6-10 16,9 8-9-16,-9-8-7 0,8 6 1 16,-8-6 0-16,5 4 7 0,-5-4-10 0,8 6 0 15,-8-6-7-15,0 0 7 0,0 8 6 0,0-8 2 16,-5 6 5-16,5-6 4 0,-8 7 11 0,8-7 0 15,-8 9-2-15,8-9 0 0,-9 8 11 0,3-4-3 16,2 2 7-16,2-1 2 0,2-5 2 0,-7 11-6 16,7-11 2-16,-2 10-2 0,2-10 5 0,-3 13-7 15,3-13-3-15,4 8-26 0,-4-8 33 0,5 7-30 16,-5-7 27-16,13 4-36 0,-13-4-22 16,13 2-48-16,-13-2-44 0,15-2-47 0,-5 1-40 15,-1-3-224-15,3 0 73 0</inkml:trace>
  <inkml:trace contextRef="#ctx0" brushRef="#br0" timeOffset="-7147.07">15126 4732 79 0,'0'0'411'15,"0"-10"-45"-15,0 10-72 0,0-8 8 0,0 8-63 16,3-7-8-16,-3 7-75 0,0 0-16 15,1-8-57-15,-1 8 3 0,0 0-38 16,0 0 14-16,0 0-35 0,11 3 9 0,-11-3-20 16,7 8 15-16,-3-3-22 0,1 1 13 0,-1 2-23 15,1 2 21-15,0-3-28 0,-3 4 18 0,5-3-47 16,-5 3-6-16,2-3-49 0,-1 2-20 0,-1-3-60 16,1 1-51-16,-2-1-52 0,-1 0-258 0,4 1-38 15</inkml:trace>
  <inkml:trace contextRef="#ctx0" brushRef="#br0" timeOffset="-5947.68">15727 4588 461 0,'0'0'432'0,"0"0"-77"0,0 0-31 16,0 0-66-16,0 0-34 0,0 0-71 16,2-6-16-16,-2 6-52 0,0 0 3 0,8 6-34 15,-8-6 5-15,9 10-26 0,-4-3 8 0,4 0-20 16,-3 1 9-16,2 2-27 0,-3 1 16 0,5-1-25 16,-2 2 17-16,-3-3-24 0,0 1 15 0,3-3-42 15,-3 1 8-15,-1-2-17 0,0 1 9 0,-2-2-33 16,1 1 44-16,-3-6-24 0,5 8 33 15,-5-8-28-15,0 0 37 0,-1 8-27 0,1-8 37 16,0 0-29-16,-11 1 33 0,11-1-31 0,-15 0 32 16,15 0-33-16,-14-1 40 0,4-2-30 0,10 3 37 15,-23 3-39-15,10-2 40 0,3 0-30 0,-3 1 19 16,0 0-21-16,3 3 26 0,-2-2-29 16,0 5 32-16,0-4-28 0,2 3 27 0,2 0 1 15,1 0-5-15,0 3-2 0,2-3 1 0,-1 0 2 16,3 3-4-16,1-3-3 0,2-7 1 0,0 14 3 15,0-14-7-15,2 11-3 0,2-7 2 16,-4-4-4-16,10 7-4 0,-3-3-10 0,-7-4-37 0,10 6 20 16,-10-6 1-16,11 0-9 0,-11 0-1 15,9 4 10-15,-9-4-11 0,0 0-7 0,12 5 4 16,-12-5 2-16,6 5 8 0,-6-5 10 0,3 7 5 16,-3-7 7-16,2 11 6 0,-2-11 10 0,4 13 0 15,-4-4 11-15,4-1-6 0,-3-1 2 0,3 4-2 16,0-2 4-16,1 0-1 0,1-1-1 15,-2 1 5-15,3-1 2 0,-2-1 0 0,1-1-35 16,2 1 25-16,-3-1-30 0,1-3-47 0,-6-3-64 16,11 6-69-16,-11-6-249 0,12 0 68 0</inkml:trace>
  <inkml:trace contextRef="#ctx0" brushRef="#br0" timeOffset="-5714.25">15738 4570 115 0,'-9'-13'428'0,"-1"3"-92"0,1-1-78 0,-1-1-8 16,-4-1-20-16,0-2-19 0,-3 3-36 0,4-1-30 16,-2-1-26-16,0 2-28 0,-2 3-22 0,4-2-12 15,2 4-12-15,-2-1-12 0,0 0-7 0,3 2-3 16,1 1-12-16,1 1-24 0,8 4-40 0,-16-2-33 15,16 2-44-15,-12 2-32 0,12-2-36 16,-9 7-35-16,9-7-33 0,0 13-200 0,0-6 52 16</inkml:trace>
  <inkml:trace contextRef="#ctx0" brushRef="#br0" timeOffset="-5514.68">15725 4532 28 0,'0'0'425'0,"9"-5"-52"0,-9 5-53 16,8-8 0-16,-8 8-49 0,5-12-13 0,-2 6-45 16,-2-2-14-16,-1 0-45 0,0-1-33 15,0-1-23-15,-1 1-20 0,-2-3-19 0,1 3-17 16,-1-2-14-16,-1 0-28 0,-1 0-36 0,0 1-42 16,0 2-37-16,-3-1-34 0,3 1-69 0,1 3-58 15,-1 0-90-15,5 5-180 0,-8-8-56 16</inkml:trace>
  <inkml:trace contextRef="#ctx0" brushRef="#br0" timeOffset="-5307.79">15558 4696 90 0,'0'0'652'16,"0"0"-154"-16,0 0-74 0,0 0-48 0,0 0-28 15,-6-3-64-15,6 3-47 0,11-10-36 0,3 4-29 16,4-3-43-16,5 2-21 0,9-3-35 16,5 0-43-16,5 0-62 0,3 0-64 0,1 1-78 15,1 2-83-15,4-2-68 0,3 1-142 0,0 2-255 16,-2 2-226-16</inkml:trace>
  <inkml:trace contextRef="#ctx0" brushRef="#br0" timeOffset="-4863.94">16156 4823 543 0,'8'-5'428'0,"-8"5"-79"0,0 0-106 16,0 0 3-16,11 4-29 0,-9 1-3 0,0 5-40 16,1 3-16-16,-2 0-51 0,4 6-6 0,0 5-29 15,-1 3-7-15,1 5-97 0,0 0-61 16,2 10-110-16,0-1-91 0,0 4-119 0,-1 2-176 15,-1 0-103-15</inkml:trace>
  <inkml:trace contextRef="#ctx0" brushRef="#br0" timeOffset="-2515.61">10841 4511 152 0,'0'0'296'0,"-8"3"-57"15,8-3-7-15,0 0-32 0,-10 1 4 0,10-1-50 16,0 0 9-16,0 0-55 0,0 0 13 0,-10 1-39 16,10-1 23-16,0 0-35 0,0 0 29 0,0 0-33 15,0 0 14-15,0 0-30 0,0 0 27 0,4-8-21 16,2 1 14-16,8-2-26 0,4-7 13 0,13-5-30 16,3-6 14-16,11-5-9 0,3-1-10 0,1-2-5 15,6 0-2-15,-3 0-1 0,2 0-6 0,2 1 6 16,-3 1-6-16,-2 1-8 0,-4 5 3 0,-10 2-1 15,3 2-18-15,-6 2 21 0,-2 0-16 16,-5 6 21-16,-4 1-16 0,0-1 13 0,-4 4-18 16,-3 2 20-16,-4 1-14 0,1 2 19 15,-4-2-16-15,0 3 1 0,-1 1 1 0,-2-2 11 16,-1 0-17-16,3 3 10 0,-8 3-26 0,9-6-1 16,-9 6-60-16,6-8-13 0,-6 8-74 0,8-7-21 15,-8 7-72-15,5-7-62 0,-5 7-224 0,9-8-58 16</inkml:trace>
  <inkml:trace contextRef="#ctx0" brushRef="#br0" timeOffset="-1096.83">10829 3368 105 0,'3'-5'351'16,"-3"5"-94"-16,0-10 2 0,0 10-55 0,-3-8 0 15,3 8-60-15,-6-9-7 0,6 9-46 0,-9-6 6 16,9 6-46-16,-13-3 10 0,13 3-36 0,-19 0 17 16,9 1-32-16,-4 2 22 0,1 2-22 0,-2-1 14 15,2 3-25-15,1-1 18 0,-3-1-30 0,6 2 24 16,0-1-27-16,2 2 25 0,0-2-23 16,3 1 21-16,3-1-15 0,1 1 23 0,4 0-30 15,1-2 27-15,5 0-21 0,2 1 19 0,2-3-18 16,1 2 10-16,3 1-49 0,-1-1 32 0,-2-1-11 15,4 2 13-15,-1-1-29 0,-4-1 29 16,1 1-21-16,1 1 24 0,-2 2-21 0,-4-2 29 16,0 1-25-16,-1 0 30 0,-1 2-22 0,-3-2 26 15,-4 3-19-15,2 1 6 0,-3 1 1 0,-3-4 6 16,2 4 8-16,-4 0 5 0,-3 1-1 0,-1-1 13 16,0 2-3-16,-6-2-5 0,2 1 1 0,0-1-19 15,1-3 30-15,-1 0-27 0,0 0 25 16,0-4-29-16,4 3 20 0,-1-4-43 0,1-2-15 15,0 0-59-15,9-2-46 0,-11 1-60 0,11-1-59 16,-8-5-132-16,8 5 150 0</inkml:trace>
  <inkml:trace contextRef="#ctx0" brushRef="#br0" timeOffset="-481.85">10956 3279 111 0,'0'0'295'0,"0"-10"-46"0,0 10-68 0,0-10-21 15,0 10-62-15,0 0-5 0,0-7-36 0,0 7 4 16,0 0-29-16,4 5 11 0,-2 1-27 0,1 2 20 16,1 2-16-16,1 2 12 0,1 3-23 15,-1 0 21-15,3 3-22 0,-3 2 17 0,0-3-20 16,4 1 16-16,-4-1-23 0,2-3 27 0,-2 1-25 15,0-3 25-15,-1-1-29 0,2 0 29 0,-5-4 11 16,3 1 29-16,0 0 3 0,0-2 29 0,-4-6 1 16,5 9-22-16,-5-9-31 0,0 0-25 0,0 0-8 15,9-7-7-15,-4 0 19 0,-5 7-35 0,5-12 4 16,-1 4-12-16,0 1 31 0,-3-1-22 16,4 3 14-16,-1-4-15 0,0 3 14 0,-4 6-24 15,5-10 24-15,-5 10-26 0,5-5 21 0,-5 5-16 16,8-5 26-16,-8 5-26 0,0 0 33 15,15 1-31-15,-15-1 24 0,13 5-21 0,-8-1 28 16,4 2-26-16,0-2 26 0,0 0-23 0,0 1 20 16,1 1-24-16,-1-1 27 0,1-1-26 0,2 0 30 15,-1-1-30-15,-2-2 29 0,5-1-26 0,-14 0 18 16,23-1-18-16,-10-2 11 0,-3-2-23 0,3 2 19 16,-3-3-25-16,3-5-6 0,-3 4-37 15,-1-3 26-15,-2 1-33 0,-2-3 24 0,0 2-22 16,-3 0 28-16,1-1-15 0,-3 0 34 0,0 2-9 15,-3 0 33-15,3-1-9 0,-1 3 39 0,1 7-11 16,-6-13 16-16,6 13-25 0,-4-9 13 16,4 9-17-16,-5-5 18 0,5 5-8 0,0 0 40 15,-8 2-22-15,8-2 36 0,-4 11-35 0,3-3 21 16,2 1-33-16,-1 3 21 0,4-1-34 0,0 4 27 16,1-2-29-16,3 3 28 0,3-3-20 0,2 1 14 15,2-1-21-15,2-3-1 0,3-1 2 0,1-2-4 16,-1 0-6-16,3-6-2 0,0 1-49 15,5-4-69-15,-1-1-121 0,-1-2-283 0,6-2-33 16</inkml:trace>
  <inkml:trace contextRef="#ctx0" brushRef="#br0" timeOffset="684.34">11875 5794 163 0,'0'0'278'0,"0"0"-53"16,-4-8-68-16,4 8-13 0,0 0-52 0,0 0-7 16,0 0-24-16,0 0 13 0,0 0-16 0,6 12 18 15,-3-4-24-15,1 3 32 0,1 5-49 0,0 0 18 16,0 3-29-16,3 1 0 0,-3-1-6 0,1 2 0 15,-2 1 1-15,1-1-4 0,3-2-1 0,-4-3-1 16,-2 1 3-16,2-1 8 0,0-4 10 0,-3-2 3 16,3 3 0-16,-4-5 13 0,4 1 3 15,-3-3 17-15,-1-6 15 0,0 14-19 0,0-14-8 16,0 0-17-16,0 6-8 0,0-6-6 0,0 0-63 16,-9-3 59-16,9 3-58 0,-6-9 49 0,1 1-59 15,-3 0 55-15,2-1 4 0,-2-2-6 0,-1 2-6 16,-1-1 1-16,2 0-1 0,-2-3 0 0,0 5 3 15,1-3 6-15,-3 3 3 0,2-1 3 16,1 1-2-16,0 3-1 0,0-2 3 0,2 1 0 16,-1 3-6-16,0-2-6 0,2 1 3 0,6 4-9 15,-14-5 2-15,14 5-4 0,-12-2 0 0,12 2-2 16,-11 4 5-16,11-4 0 0,-9 10 2 16,5-7-1-16,0 5 1 0,4-1 4 0,0 0 2 15,-1 0-59-15,2 2 62 0,-1-2-52 0,3 2 60 16,-1-3-55-16,-2-6 60 0,4 13-55 0,0-9 60 15,0 3-58-15,-4-7 66 0,10 8-62 0,-10-8 60 16,10 2-56-16,-10-2 40 0,13 0-87 0,-13 0 15 16,18-3-49-16,-10-1-45 0,-1-2-49 0,2 2-47 15,-4 0-273-15,3-3-15 0</inkml:trace>
  <inkml:trace contextRef="#ctx0" brushRef="#br0" timeOffset="1066.86">12055 5794 175 0,'0'0'194'16,"0"0"-39"-16,6 5-6 0,-6-5-24 0,4 12-12 15,0-6-14-15,0 5-29 0,0-2 0 0,1 5-22 16,0 1 1-16,1-1-26 0,-2 0 13 0,1 3-19 15,3-1-3-15,-3-2 7 0,1-2-11 16,-2 1 0-16,0-1 2 0,0-3 35 16,-3-1 32-16,3-1 39 0,-1-1 29 0,-2 2-57 15,-1-8 43-15,1 4-22 0,-1-4-27 0,0 0-18 16,0 0-11-16,-5-3-13 0,5 3-14 0,-6-13-6 16,-1 6-10-16,2-5 17 0,-2 1-36 0,-4-1 10 15,2-5-17-15,-2-1 20 0,1 1-29 0,-1-3 27 16,-1 2-29-16,0 0 31 0,2 0-24 0,-3 1 28 15,4 0-26-15,-2 0 27 0,-1 0-19 0,6 5 19 16,-2-4-17-16,-1 4 16 0,0 2-33 0,4-3 10 16,0 7-68-16,0-5-25 0,-3 5-66 0,6-2-48 15,-2 3-77-15,0 0-171 0,4 5 52 0</inkml:trace>
  <inkml:trace contextRef="#ctx0" brushRef="#br0" timeOffset="1267.41">11774 5791 223 0,'0'0'360'0,"-4"5"-15"15,4-5-59-15,0 0-16 0,-4 6-64 0,4-6 2 16,0 0-35-16,0 0 6 0,0 0-45 0,18-3-6 16,-8-1-38-16,3 0-4 0,5-2-29 0,2-1 3 15,2 0-26-15,6-3 5 0,-1 2-47 16,1-1-29-16,4 2-82 0,-4-2-48 0,3 3-79 15,-3 2-60-15,-1 1-322 0,1-4-138 0</inkml:trace>
  <inkml:trace contextRef="#ctx0" brushRef="#br0" timeOffset="1833.19">12901 5748 211 0,'-4'-6'321'0,"4"6"-85"16,0 0-20-16,-6-3-58 0,6 3-10 0,-10-3-55 16,10 3 2-16,-16 3-38 0,6 1 13 0,1 6-28 15,-4-3 25-15,3 5-23 0,-3 0 22 0,-2 3-32 16,6 2 21-16,-1 1-34 0,1 1-1 0,1 0-5 16,2 2-3-16,1-2 1 0,2 0-32 15,2-2 42-15,2 0-44 0,-1-3 36 0,3-2-1 16,-1-1 0-16,5 0 1 0,-2-4-4 0,2 0-5 15,4-1-39-15,-2-3 35 0,-9-3-5 16,20 0-5-16,-10-3 8 0,2-1 10 0,-3-2-24 16,2 1 3-16,1-5 25 0,-2 3-28 0,-1-4 29 15,1 3-29-15,-2-4 31 0,-3 4-19 0,1-1 24 16,1 1-24-16,-1-1 29 0,-2 2-26 0,1 3 27 16,-1-3-37-16,-4 7 24 0,6-8-34 0,-6 8 30 15,9-5-21-15,-9 5 31 0,0 0-37 0,13 0 20 16,-13 0-17-16,10 3 27 0,0 0-30 15,-3 4 32-15,2 0-25 0,-3-3 12 0,4 4-2 16,-2 0-11-16,0-2 3 0,1 2 3 0,-2-4 1 16,2 3 1-16,-1-1 0 0,1 1 2 15,-3-3 0-15,1-1-14 0,-1 2-24 0,-6-5-50 16,13 6-33-16,-13-6-32 0,11 5-50 0,-11-5-250 16,13 2 72-16</inkml:trace>
  <inkml:trace contextRef="#ctx0" brushRef="#br0" timeOffset="2866.28">12864 5727 212 0,'-3'-10'349'0,"3"10"-53"0,-1-12 6 16,1 12-73-16,-5-7 4 0,5 7-53 0,-1-11-13 15,1 11-47-15,-4-6 4 0,4 6-51 0,-5-8 3 16,5 8-37-16,-8-3 13 0,8 3-31 16,-14 0 20-16,14 0-29 0,-18 8 29 0,8-3-11 15,0 3 19-15,-2 2-13 0,1 1 16 0,-1 2-23 16,1 2 15-16,1 1-20 0,2 2 11 0,0-2-16 15,3-3-9-15,0 3 0 0,1-1-1 0,4-1 0 16,0-2-1-16,3-1-1 0,2 0 5 0,0 0-1 16,1 0-6-16,5-4 1 0,0 0-2 15,-1 0-5-15,3-4-7 0,1 0-3 0,-1-2-9 16,-2 2-4-16,2-3 0 0,1 0 8 0,-1-2-19 16,-13 2 26-16,23-1-24 0,-13 0 24 0,-10 1-16 15,17-2 20-15,-17 2-21 0,13-1 24 0,-13 1-23 16,0 0 23-16,14 0-21 0,-14 0 18 0,0 0-29 15,0 0 19-15,6 7 7 0,-6-7 3 0,-4 7 3 16,4-7 11-16,-5 8 0 0,4-1 0 16,0-1 1-16,-1-1-4 0,2 3 2 0,0-1 0 15,2 1 3-15,0 2-22 0,3-5-30 16,0 6 63-16,-1-5-57 0,5 1 60 0,0-1-54 16,1-2 51-16,2-1-46 0,-2-1 57 0,4-2-10 0,-1 0-2 15,1-2 0-15,1-1-5 0,-1 0-5 16,2-4 0-16,-1 0-10 0,-2 1-12 0,-3-5-20 15,4 5-22-15,-4-5-19 0,2 1-22 0,-6-2 13 16,-1 1-42-16,2 0 26 0,-5 1-11 0,1 0 38 16,-3-3-7-16,0 6 33 0,0-4-4 0,0 4 25 15,-3-3-9-15,3 3 32 0,-1-1-11 0,0 1 26 16,-2 3-25-16,3-5 30 0,0 9-19 0,-4-9 24 16,4 1-22-16,0 8 20 0,-1-9-19 15,1 9 34-15,-1-8-28 0,1 8 23 0,-3-8-30 16,3 8 33-16,0-6-25 0,0 6 35 15,0-6-27-15,0 6 30 0,0 0-40 0,0 0 26 16,0-7-36-16,0 7 33 0,0 0-37 0,0 0 32 16,0 0-23-16,8 7 30 0,-4-1-27 0,-2 0 28 15,2 5-27-15,4-2 22 0,-2 4-31 0,-1 1 9 16,3 1 1-16,-3 0-10 0,5 5 6 0,-2 0-5 16,0-1-54-16,-1 1 16 0,1-2-39 0,-2 2-44 15,1-3-46-15,-2-2-52 0,0-1-53 0,-1 3-166 16,-2-7 94-16</inkml:trace>
  <inkml:trace contextRef="#ctx0" brushRef="#br0" timeOffset="3265.99">13319 5828 165 0,'0'-11'402'0,"0"6"-67"16,0-4-66-16,4 1-20 0,-2-2-62 0,1 2 5 16,1-1-57-16,-2 0-2 0,6 1-57 0,-3-1 15 15,4 4-51-15,-1 0 18 0,-2-1-42 16,3 4 16-16,-9 2-36 0,19 0 25 0,-10 2-40 16,1 2 13-16,-1 2-26 0,-1 0 15 15,-3 3-37-15,3 0 33 0,-6 3-28 0,1 0 29 16,-3 0-19-16,0 3 9 0,-3-1 7 0,1 0 0 15,-6 1 7-15,6 1 1 0,-5-6 11 0,3 1-1 16,2-1 4-16,-2 0 12 0,1-3-4 0,-3 2 14 16,5-5 4-16,-2 2 14 0,3-6-19 0,-2 9-3 15,2-9-2-15,0 10-5 0,0-10-1 0,5 7-2 16,-5-7 0-16,11 7 18 0,-6-3-27 0,4 1 2 16,1-1-6-16,-2 0 14 0,1 0-25 0,0 0-24 15,1 2-34-15,-1-3-33 0,0 1-36 0,0 0-37 16,-1 1-32-16,-8-5-36 15,10 5-135-15,-10-5 161 0</inkml:trace>
  <inkml:trace contextRef="#ctx0" brushRef="#br0" timeOffset="3467.39">13201 5820 406 0,'-10'-7'377'15,"10"7"-49"-15,-1-8-87 0,1 8-5 0,0-9-57 16,0 9-8-16,5-10-55 0,1 6 1 0,3-2-49 16,0 2 16-16,4-3-47 0,0 2 14 15,2 1-40-15,-1-1-14 0,5-2-68 16,1 2-43-16,1 0-79 0,1-3-53 0,-3 4-77 16,4 0-141-16,0-2 57 0</inkml:trace>
  <inkml:trace contextRef="#ctx0" brushRef="#br0" timeOffset="4083.98">14064 5765 282 0,'0'0'368'0,"0"0"-68"0,0 0-89 0,0 0-18 16,0 0-51-16,0 0 18 0,-6 9-41 0,6-9 12 16,-4 8-51-16,3 1 16 0,-1-1-44 0,2 1 17 15,0-1-41-15,2 6 0 0,0-5-9 0,1 3-4 16,3 3 0-16,-1-1-3 0,0-1-2 0,3 1-3 16,1-4-4-16,-3 1-1 0,3-3-4 0,0 1 3 15,1-5-12-15,-1 1-12 0,2 0-11 0,-11-5-13 16,16 3-2-16,-16-3 1 0,18 0-17 15,-9-3 31-15,-9 3-35 0,10-6 21 0,-3 2-27 16,-7 4 21-16,6-7-11 0,-6 7 17 0,4-10-9 16,-4 10 21-16,-5-7-6 0,1 1 18 15,-4 2-1-15,2 0 13 0,-2 0-4 0,-2 1 41 16,2-2 9-16,-1 0 38 0,9 5-20 0,-12-4 21 16,5 2-36-16,7 2 29 0,-6-6-33 0,6 6 11 15,-7-6-25-15,7 6 13 0,4-6-31 0,1 1 18 16,2-1-47-16,-1 1 11 0,7 0-36 0,-3-3 16 15,5 1-13-15,-2 1 25 0,0-2-5 0,2 1 21 16,-2-1-20-16,1-1 23 0,0 3-11 0,0-3 20 16,-1 2-15-16,0-2 23 0,-3 1-15 15,-2 2 26-15,-2-1 15 0,3 2-21 0,-4-2-14 16,-1 1 38-16,-3 0-33 0,3 2 35 0,-1-3-24 16,-3 7 44-16,1-9-43 0,-1 9 36 15,3-9-28-15,-3 9 15 0,1-7-40 0,-1 7 19 16,0 0-25-16,1-5 25 0,-1 5-27 0,0 0 28 15,6 5-26-15,-6-5 28 0,4 14-18 0,0-7 22 16,-1 4-23-16,-1-1 23 0,2 3-26 0,1 3 24 16,-1-3-34-16,4 4 32 0,-3-2-31 0,-1 1 2 15,1 1 9-15,0-1-15 0,-1-3-33 0,1 1-40 16,-3-2-45-16,2-4-42 0,0 3-60 0,-3-4-259 16,3 1 20-16</inkml:trace>
  <inkml:trace contextRef="#ctx0" brushRef="#br0" timeOffset="4316.01">14528 5705 179 0,'0'0'341'0,"1"-6"-102"0,-1 6-39 15,0 0-65-15,0-8-6 0,0 8-41 0,0 0 19 16,0 0-24-16,7 7 14 0,-7-7-40 0,5 9 14 15,-3 1-34-15,1-3 16 0,1 3-33 16,1 1 23-16,-3 1-36 0,5 4 19 0,-5-3-27 16,2 0 19-16,1 2-57 0,-1-1-12 15,1-4-54-15,-2 3-27 0,-1-5-62 0,1 3-251 16,-2-5 83-16</inkml:trace>
  <inkml:trace contextRef="#ctx0" brushRef="#br0" timeOffset="4566.25">14303 5656 365 0,'0'0'354'0,"-9"-3"-77"16,9 3 5-16,-4-5-87 0,4 5-6 0,0 0-58 15,0-10-1-15,0 10-53 0,12-8 10 0,-5 3-41 16,5 2 15-16,2-3-47 0,1 1 16 0,4 2-64 16,-2 0 3-16,2-2-66 0,-1 1-27 0,4 1-57 15,-3 0-69-15,-2 1-229 0,-1 1 38 0</inkml:trace>
  <inkml:trace contextRef="#ctx0" brushRef="#br0" timeOffset="5069.39">14936 5588 363 0,'0'0'326'0,"-11"-4"-19"15,11 4-47-15,0 0-1 0,-6-7-53 0,6 7-17 16,0 0-62-16,5-7-6 0,-5 7-42 0,9-5-1 16,-9 5-44-16,12-6 15 0,-12 6-37 15,16-3 17-15,-16 3-22 0,17 0 20 0,-7 3-35 16,-1 0 26-16,-1 4-30 0,2-3 32 0,-4 3-35 15,1 2 23-15,-5 2-21 0,2-1 26 0,-4 4-31 16,0-3 29-16,-4 3-25 0,2 2 29 16,-5-2-25-16,3-1 22 0,-3 0-22 0,-1 1 24 0,3-5-25 15,-3 2 27-15,6-3-24 0,-6 1 33 16,6-4-23-16,-2-1 34 0,0 3-34 0,4-7 25 16,-8 5-26-16,8-5 27 0,0 0-33 0,0 0 19 15,0 0-24-15,0 0 24 0,0 0-29 0,0 0 26 16,0 0-26-16,0 0 24 0,0 0-19 0,0 0 15 15,13-1-19-15,-13 1 26 0,11 2-31 0,-11-2 29 16,13 6-25-16,-4-2 26 0,0 2-26 16,-1-1 26-16,1 1-37 0,-3 1 0 15,4-3-67-15,-2 4-40 0,-3-1-80 0,4-1-58 16,-1 1-297-16,-3 0-82 0</inkml:trace>
  <inkml:trace contextRef="#ctx0" brushRef="#br0" timeOffset="5584.17">15231 5553 132 0,'0'0'214'0,"2"6"-39"0,2 0-14 0,0-1-24 0,-1 1-22 16,-1 5-19-16,3-2-20 0,-1 2-9 15,-1 0-17-15,3 1-11 0,-2 1-6 0,0-2-5 16,-2 0-4-16,2-3-6 0,0 2-5 0,-1-3-7 16,-1 3 14-16,1-5-24 0,-3-5 23 0,3 12-4 15,-3-12 12-15,2 7-19 0,-2-7 10 0,0 0-16 16,-8 8 18-16,8-8-22 0,0 0 25 0,-9 2-18 16,9-2 24-16,-9-2-10 0,9 2 36 0,-11-2-12 15,11 2 26-15,-12-2-2 0,12 2-8 16,0 0-38-16,-15 2 25 0,15-2-31 0,-13 4 25 15,13-4-28-15,-9 5 30 0,9-5-36 0,-9 6 28 16,9-6-32-16,-6 11 29 0,3-6-33 0,3-5 30 16,0 13-37-16,4-8 35 0,0 1-43 15,0 2 5-15,-2-3-45 0,6-1 1 0,0 0-39 16,-2 1 7-16,4-3-10 0,-2-1 16 0,-8-1-17 16,14 3 13-16,-14-3 14 0,14 3 9 0,-14-3 11 15,9 2 8-15,-9-2 15 0,5 6 13 0,-5-6 22 16,0 0 10-16,0 6 31 0,0-6 11 0,-2 5 28 15,2-5-26-15,-3 10 23 0,3-10-25 16,-4 10 17-16,4-10-34 0,-1 12 29 0,1-12-48 16,0 14 0-16,0-14 0 0,1 12-4 0,3-3-5 15,0-4-1-15,0 1-9 0,2 0-23 0,-1-2-44 16,-5-4-52-16,14 4-42 0,-14-4-66 16,18-2-198-16,-8 0 113 0</inkml:trace>
  <inkml:trace contextRef="#ctx0" brushRef="#br0" timeOffset="5949.51">15253 5420 458 0,'-7'-9'399'0,"5"-1"-22"0,-5 4-25 0,3-4 3 16,2 3-13-16,-3-2-55 0,1 0-43 0,0-1-37 15,0 2-34-15,3-2-18 0,-2 2-22 0,2-2-22 16,0 1-17-16,1 1-26 0,1-2-10 0,0 1-10 16,3 0-18-16,-1 0-4 0,2 0-12 0,0-1 1 15,4 4-13-15,-1 0 3 0,1-2-14 0,2 4 7 16,2 0-12-16,0 4 10 0,2 0-11 0,3 4 10 16,-3 0-11-16,7 5 15 0,-3 2-8 0,4 6 5 15,-1 1-3-15,-3 3 5 0,4 7 1 16,-4 2 14-16,-1 2-15 0,1 1 10 15,-6 2-3-15,2 0 3 0,-2-1-10 0,-3-5 10 16,-1 2-12-16,0-5 9 0,1 2-8 0,-2-6 3 0,-3-1-39 16,3-2-23-16,-3-3-67 0,1-5-36 0,-2 2-71 15,0 0-4-15,0-6-99 0,-3-2-100 16,3 2-275-16,-4-7-222 0</inkml:trace>
  <inkml:trace contextRef="#ctx0" brushRef="#br0" timeOffset="6581.79">15163 5553 360 0,'0'0'359'16,"0"0"-3"-16,0 0-51 0,-15 0-6 0,15 0-38 0,0 0-12 15,0 0-55-15,-13-1-21 0,13 1-42 16,0 0-5-16,0 0-32 0,-9-3-7 0,9 3-32 16,0 0 3-16,0 0-19 0,0 0 4 0,0 0-22 15,0 0 10-15,0 0-22 0,0 0 12 0,0 0-16 16,0 0 13-16,0 0-21 0,8-7 11 0,2 5-13 15,0-1 14-15,9-1-14 0,-1 2 12 0,8-2-26 16,1 0 7-16,1 0-25 0,1 0 16 16,6 1-15-16,-2-3 13 0,0 1-38 0,2 2-11 15,-3-2-59-15,-4 1-3 0,-3-1-71 0,2 2-15 16,-3-1-65-16,-4 2-29 0,-4 0-227 16,1-3-52-16</inkml:trace>
  <inkml:trace contextRef="#ctx0" brushRef="#br0" timeOffset="7231.71">16138 5455 316 0,'0'0'453'0,"0"0"-45"16,0 0-34-16,0 0-31 0,4-7-43 0,-4 7-70 16,0 0-58-16,0 0-39 0,0 0-26 0,5 6-19 15,-5-6-16-15,4 7 2 0,2-1-32 0,-2 3 6 16,0-1-23-16,1 1 12 0,2 4-25 0,-1-1 7 15,0 1-14-15,1-2 8 0,-2 2-26 16,-1-2 3-16,1-2-20 0,-1 2 4 0,-1-6-22 16,0 2 16-16,-2 0-19 0,-1-7 13 15,4 11-28-15,-4-11-3 0,-1 9-46 0,1-9 14 16,-5 5-24-16,5-5 49 0,-13 3-11 0,13-3 44 16,-13 2-21-16,13-2 35 0,-15 3-22 0,6-2 37 15,9-1-25-15,-18 4 37 0,18-4-16 0,-18 4 27 16,9-2-32-16,0 3 40 0,0 0-31 0,3 0 17 15,-3 1-10-15,3-2 34 0,-1 4-25 0,3-2 28 16,-1 5-31-16,1-5 28 0,3 4-25 0,0-5-1 16,1 3 25-16,0 1-27 0,0-9-5 0,2 13 6 15,1-7 0-15,-3-6-2 0,6 9 2 16,-2-3 8-16,-4-6 3 0,9 6-25 16,-9-6 19-16,9 7-46 0,-9-7 27 0,5 7-28 15,-5-7 34-15,5 4-27 0,-5-4 31 0,0 0-29 16,4 5 23-16,-4-5-13 0,3 8 28 0,-3-8-18 15,0 0 42-15,-3 9-14 0,3-9 18 0,0 13 8 16,0-13 3-16,-1 11 3 0,2-3 0 0,-1-1-2 16,3 5-7-16,-1-3-8 0,2 2-1 0,1-2-11 15,0 4 0-15,2-1-7 0,-1-3 3 0,-1 1-61 16,5-2 45-16,-3 0-81 0,-1-2-32 0,1-3-105 16,-7-3-115-16,12 4-185 0,-12-4-22 0</inkml:trace>
  <inkml:trace contextRef="#ctx0" brushRef="#br0" timeOffset="7464.9">16179 5499 204 0,'-4'-9'571'0,"-2"-2"-104"0,1 3-73 0,-2-4-30 15,-3 0-16-15,1 2-37 0,0-3-91 0,-2 1 3 16,-1-1-39-16,-3-1-40 0,0-1-27 0,-2 3-31 15,-2-4-22-15,-3-1-12 0,4 1-41 16,0 3 0-16,2 3-17 0,0-3 2 0,5 5-50 16,-2-2-22-16,3 3-50 0,0 0-7 15,3 2-55-15,-2 0-4 0,4 1-52 0,1 0 1 16,4 4 6-16,0 0-11 0,0 0-27 0,0 0-42 16,0 0-133-16,4 6 73 0</inkml:trace>
  <inkml:trace contextRef="#ctx0" brushRef="#br0" timeOffset="7665.03">16137 5427 24 0,'5'10'417'16,"-5"-10"-29"-16,4 6-6 0,-4-6 0 0,4 4 14 0,-4-4-40 16,0 0-82-16,11 0-56 0,-11 0-43 15,13-7-34-15,-5 2-31 0,2-3-19 0,0 0-26 16,-1 0-32-16,5-4-44 0,-5 3-41 0,4 0-49 15,-4-3-62-15,0 2-63 0,0-2-53 0,-2 0-59 16,-3 4-62-16,1-1-189 0,-1 0-103 0</inkml:trace>
  <inkml:trace contextRef="#ctx0" brushRef="#br0" timeOffset="7881.27">15930 5587 341 0,'-12'3'505'16,"3"1"-42"-16,9-4-37 0,-15 6 22 0,15-6-49 15,-10 4-50-15,10-4-56 0,0 0-70 0,0 0-44 16,4-7-53-16,6 3-9 0,5 0-34 0,7 1-36 16,5-6-56-16,6 2-56 0,12-1-49 0,0 1-75 15,4 1-4-15,5-1-58 0,0 2-37 0,3 0-88 16,3 3-24-16,-1-1-269 0,0 3-175 0</inkml:trace>
  <inkml:trace contextRef="#ctx0" brushRef="#br0" timeOffset="13263.24">10695 3723 24 0,'0'0'187'15,"0"0"7"-15,0 0-36 0,0 0 12 0,0 0-28 16,0-8 24-16,0 8-9 0,0 0-1 0,0 0-12 16,0 0-11-16,0-7-14 0,0 7-3 0,0 0-12 15,0 0-18-15,0-6-11 0,0 6-10 0,0 0-12 16,-1-8-10-16,1 8-8 0,0 0-5 0,0 0-9 16,-4-5-8-16,4 5-2 15,0 0-7-15,0 0 0 0,0 0-4 0,0 0-2 16,-4-4 0-16,4 4-2 0,0 0 12 0,0 0-18 15,0 0-4-15,-9 1 0 0,9-1 2 0,-7 5-1 16,3 0 2-16,-1 1 6 0,-2 0-1 0,2 1-17 16,-5 4 25-16,4 3-29 0,-2-2 33 0,-1 6-1 15,-4 1 0-15,4 3-2 0,0 2-1 0,-2 3 0 16,-1 2-1-16,3-3 5 0,-2 3-1 0,1-1 1 16,-1 3-3-16,4-4 3 0,-1 2-10 0,-1-3 8 15,5 4-3-15,-1-6 0 0,-1-1 1 0,2 2 6 16,0-1-6-16,0-1-20 0,4 1 22 15,-1-3-21-15,1 2 36 0,0-2-31 0,1-2 23 16,-1 4-25-16,4 0 29 0,0 0-24 0,0 0 28 16,1-2-30-16,1 0 26 0,-2 0-28 15,4 0 31-15,-2-1-26 0,4 1 24 0,-2-1-22 16,0-2 23-16,1 2-32 0,-2-2 27 0,5 0-21 16,-3 2 26-16,1-2-30 0,0 0 17 0,-1-1-13 15,4 0 27-15,-3 3-29 0,2-2 29 0,-1 0-19 16,1 1 14-16,-1 0-25 0,1-1 32 0,-1 2-31 15,2 3 28-15,0-2-28 0,1 2 27 0,-3-1-24 16,1-2 23-16,-1-1-24 0,1 0 28 16,-2-1-33-16,3 2 9 0,-3-2 0 0,3-1 12 15,-3-1-4-15,-1 0-3 0,4-1-2 0,-2 1-7 16,0-1 7-16,-1-1-44 0,-1-2 53 0,0 0-49 16,-3 1 59-16,4-2-51 0,-1 0 63 0,0-1-61 15,1 2 56-15,-2-3-51 0,0 2 54 0,-2-3-6 16,3 2-4-16,-4-1-5 0,4 0-4 0,-4 0-2 15,4-1 2-15,-4 1-3 0,3 0 1 16,-3 0-2-16,3 1 0 0,-1-3 5 0,0 3-8 16,-1-3 7-16,1 1-2 0,-2 0-6 0,2 1-2 15,0-1 1-15,-2 1 3 0,1 0-4 0,2 0 5 16,-3 0-2-16,0-1 2 0,0 3 6 16,2-5-6-16,-1 2 2 0,0 0-3 0,1 1-1 15,-2-1 2-15,0 1-4 0,0 0 3 0,4-3 0 16,-4 4-2-16,0-3 2 0,-1 0-2 0,3 2 15 15,0-3 10-15,-2 4-27 0,-1-4 3 0,1 5-7 16,3-5 4-16,-3 0-3 0,1 3 3 0,-2-2 1 16,3-1-1-16,-5 1 0 0,5 0 3 0,-2 1-2 15,0-3-1-15,-5-5 7 0,6 10 0 0,-1-3-6 16,-1-4 6-16,0 2-2 0,0 0-3 16,-4-5-4-16,6 10 1 0,-1-6 3 15,-1 2 0-15,-1-1 0 0,-3-5 0 0,6 8-7 0,-2-2 15 16,-4-6-8-16,5 8 0 0,1-3 13 15,-6-5-10-15,4 9-4 0,-4-9-1 0,8 8-1 16,-8-8 3-16,5 9 0 0,-5-9-3 0,4 6 5 16,-4-6-2-16,5 7 13 0,-5-7-3 0,5 8-8 15,-5-8-8-15,1 5 4 0,-1-5 0 0,4 5 4 16,-4-5-3-16,4 7-2 0,-4-7 2 0,0 0 1 16,4 5-2-16,-4-5 2 0,0 0 0 0,4 5 0 15,-4-5 3-15,0 0-1 0,1 7 7 0,-1-7-7 16,0 0 2-16,4 6 8 0,-4-6 4 0,0 0-7 15,0 0 1-15,4 7 0 0,-4-7-1 0,0 0 2 16,0 0-6-16,1 7 4 0,-1-7 1 0,0 0 1 16,0 0 0-16,4 5 6 0,-4-5 8 15,0 0 1-15,0 0 1 0,0 0 9 0,2 7-3 16,-2-7-7-16,0 0 0 0,0 10-4 16,0-10-7-16,0 0-1 0,3 6-2 0,-3-6-1 15,0 0-3-15,1 8-2 0,-1-8-1 0,3 7 2 16,-3-7 0-16,0 0-1 0,2 9-7 0,-2-9 1 15,0 7 4-15,0-7-2 0,0 0-2 0,4 7 0 16,-4-7 0-16,0 0 0 0,0 0-2 0,3 10 4 16,-3-10 6-16,0 0-11 0,1 5 6 0,-1-5 1 15,0 0-5-15,0 0 0 0,1 10 1 0,-1-10 11 16,0 0-12-16,4 6-4 0,-4-6 3 16,0 0-1-16,0 0-2 0,0 6 8 0,0-6 1 15,0 0-1-15,0 0 7 0,0 0-6 0,0 0 6 16,0 0-13-16,0 8 5 0,0-8-3 0,0 0 0 15,0 0-1-15,0 0 2 0,0 0 1 0,0 0-1 16,0 0-1-16,0 0 0 0,4 7-2 0,-4-7 4 16,0 0 2-16,0 0-4 0,0 0 1 0,0 0-7 15,0 0 7-15,0 0 0 0,0 0-1 16,0 0 2-16,0 0-2 0,0 0 0 0,0 0 2 16,0 0 0-16,2 5 1 0,-2-5 0 0,0 0-3 15,0 0-1-15,0 0 1 0,0 0-1 0,2 6 3 16,-2-6 2-16,0 0-5 0,0 0-49 15,0 0 61-15,2 7-52 0,-2-7 63 0,0 0-53 16,0 0 48-16,4 5-54 0,-4-5 70 0,0 0-74 16,0 0 64-16,4 6-53 0,-4-6 55 0,0 0-55 15,0 0 55-15,5 6-54 0,-5-6 59 0,0 0-56 16,5 4 55-16,-5-4-58 0,0 0 61 0,0 0-60 16,9 5 56-16,-9-5-51 0,0 0 52 0,8 4-56 15,-8-4 56-15,0 0-56 0,6 8 57 0,-6-8-59 16,0 0 40-16,0 0-19 0,8 1 30 0,-8-1-50 15,0 0 64-15,0 0-62 0,10 4 54 0,-10-4-54 16,0 0 54-16,0 0-57 0,9 4 57 16,-9-4-55-16,0 0 54 0,0 0-54 0,8 5 55 15,-8-5-50-15,0 0 47 0,0 0-55 16,0 0 53-16,11 2-51 0,-11-2 54 0,0 0-53 16,0 0 53-16,13 0-52 0,-13 0 55 0,0 0-57 15,0 0 59-15,10-1-60 0,-10 1 57 0,0 0-52 16,0 0 50-16,12-1-55 0,-12 1 53 0,0 0-57 15,0 0 53-15,9-2-55 0,-9 2 53 0,0 0-53 16,0 0 53-16,0 0-54 0,0 0 58 0,0 0-56 16,0 0 58-16,0 0-48 0,11 2 47 0,-11-2-52 15,0 0 59-15,0 0-53 0,0 0 48 16,0 0-53-16,0 0 55 0,0 0-52 0,0 0 53 16,13 1-53-16,-13-1 54 0,0 0-53 0,0 0 54 15,0 0-57-15,0 0 54 0,10-1-49 0,-10 1 50 16,0 0-55-16,0 0 52 0,0 0-48 0,0 0 50 15,0 0-54-15,0 0 54 0,0 0-52 0,12-2 55 16,-12 2-57-16,0 0 56 0,0 0-56 16,0 0 59-16,0 0-58 0,0 0 54 0,11-1-49 15,-11 1 50-15,0 0-54 0,0 0 57 0,0 0-61 16,0 0 54-16,9-3-51 0,-9 3 51 0,0 0-55 16,0 0 45-16,0 0-64 0,0 0 45 0,0 0-71 15,0 0 45-15,0 0-75 0,0 0 26 0,13-2-72 16,-13 2-23-16,0 0-42 0,0 0-59 15,0 0-230-15,0 0-2 0</inkml:trace>
  <inkml:trace contextRef="#ctx0" brushRef="#br0" timeOffset="13713.04">11573 5877 15 0,'0'0'380'0,"0"0"-63"16,-10-2-68-16,10 2-31 0,-5-4-37 0,5 4-35 16,0 0-29-16,0 0-23 0,-9-3-19 15,9 3-16-15,0 0-11 0,0 0 28 0,0 0-53 16,-8-3 1-16,8 3-1 0,0 0 1 0,0 0 11 16,0 0 5-16,0 0 3 0,0 0-3 0,0 0-7 15,-6-3-1-15,6 3 6 0,0 0 7 0,-4 6-16 16,4-6-3-16,4 8 6 0,-4-8-13 0,1 12-8 15,2-6 0-15,-2 4 11 0,3-3-75 0,0 1 67 16,1 1-56-16,0 2 55 0,0-2-62 0,1 2 62 16,-2-3-55-16,4 1 57 0,-4-1-55 15,1 0 12-15,-1 1 3 0,1-4-1 0,-3 2 5 0,2 0 3 16,0-4 9-16,-4-3 8 0,4 12-5 16,-4-12 0-16,4 6 11 0,-4-6 2 15,2 10 0-15,-2-10 9 0,0 7 4 0,0-7 6 16,-2 9 13-16,-1-4 63 0,3-5-45 0,-6 7 53 15,2-1-50-15,0-2 60 0,-5 2-50 0,5-1 46 16,-2 1-54-16,-2 1 44 0,-2-1-63 0,4 1 39 16,-2 1-64-16,-1-4 45 0,0 5-60 0,3-4 51 15,-1-2-63-15,2 2 49 0,5-5-76 0,-11 9 14 16,11-9-98-16,-8 4-6 0,8-4-124 0,0 0-90 16,-8-2-463-16,7-5-330 0</inkml:trace>
  <inkml:trace contextRef="#ctx0" brushRef="#br0" timeOffset="14680.02">10477 3754 148 0,'0'0'233'0,"0"0"-81"0,0 0-10 16,0 0-51-16,0 0-3 0,0 0-35 0,0 0 11 15,0 0-24-15,0 0 36 0,0 0-16 0,0 0 14 16,11-5 0-16,-11 5-1 0,14-5 0 0,-5 3-9 15,1 0-16-15,2-3-12 0,-2 1 18 0,3 0-15 16,-3 0-22-16,-1 0 13 0,4 0-24 0,-4 0 18 16,0 1-28-16,0 0 21 0,-9 3-25 0,11-6 24 15,-11 6-26-15,12-3 23 0,-12 3-26 0,11-4 20 16,-11 4-17-16,8-3 17 0,-8 3-22 16,0 0 25-16,9-3-27 0,-9 3 26 15,0 0-7-15,0 0-1 0,9-1-28 0,-9 1 25 16,0 0-20-16,0 0 26 0,0 0-23 0,6 4 27 15,-6-4-16-15,0 7-2 0,3 0 8 0,-3-7-1 16,2 13 1-16,-2-3 4 0,3 1 1 0,-2 1-4 16,3 5-4-16,-3-1-52 0,2 0-76 0,-2 3-65 15,4-2-212-15,-2-1 129 0</inkml:trace>
  <inkml:trace contextRef="#ctx0" brushRef="#br0" timeOffset="25176.58">14722 5195 164 0,'0'0'244'0,"0"0"-22"16,0 0-26-16,0 0 0 0,0 0-18 0,0 0 19 15,0 0-38-15,-6-3 21 0,6 3-37 0,0 0 24 16,0 0-29-16,0 0 9 0,0 0-35 0,0 0 7 16,-8-1-29-16,8 1 5 0,0 0-12 0,0 0 10 15,0 0-28-15,0 0 4 0,0 0-28 0,0 0 9 16,0 0-26-16,0 0 13 0,0 0-23 0,0 0 13 15,-11-2-16-15,11 2 25 0,0 0-15 0,0 0 20 16,0 0-16-16,0 0 17 0,0 0-13 16,0 0 16-16,0 0-14 0,0 0 4 0,0 0-16 15,0 0 10-15,0 0-17 0,0 0 17 0,0 0-13 16,0 0 5-16,0 0-16 0,0 0 9 16,0 0-10-16,6-8 8 0,-6 8-14 0,13-6 17 15,-4 2-20-15,1-4 8 0,5 3-16 0,1 0 17 16,3-5-13-16,1 3 13 0,2 0-18 0,1 1 10 15,0 0-25-15,1 0 4 0,-2 0-17 0,1 1 18 16,0 2-13-16,-4 0 17 0,-1-2-7 0,0 2 20 16,-1 1-20-16,-1-1 18 0,-3 2-5 0,0-1 20 15,-2 1-19-15,-2-3 19 0,3 3-11 16,-12 1 12-16,15-3-14 0,-15 3 21 0,15-2-22 16,-15 2 17-16,13-1-14 0,-13 1 16 0,9-3-15 15,-9 3 12-15,13-1-18 0,-13 1 19 0,9-2-16 16,-9 2 15-16,9-4-20 0,-9 4 4 15,10-5-34-15,-10 5-6 0,9-3-34 0,-9 3-6 16,8-3-51-16,-8 3-14 0,6-5-70 0,-6 5-32 16,9-1-70-16,-9 1-334 0,0 0-170 0</inkml:trace>
  <inkml:trace contextRef="#ctx0" brushRef="#br0" timeOffset="26425.98">15130 6180 170 0,'-10'2'347'0,"10"-2"-50"0,0 0-16 16,-12 1-66-16,12-1 39 0,0 0-93 0,-14 3 41 16,14-3-83-16,0 0 45 0,0 0-80 0,-10 0 37 15,10 0-69-15,0 0 42 0,0 0-63 0,0 0 42 16,0 0-63-16,0 0 60 0,0 0-65 0,-13 0 38 16,13 0-52-16,0 0 69 0,0 0-50 0,10-5 60 15,-10 5-49-15,13-7 45 0,-4 4-58 16,8 0 57-16,-2-5-70 0,3 3 52 0,2 1-57 15,6-5 47-15,-3 2-50 0,8-2 47 0,-1 0-54 16,2 3 52-16,0-2-57 0,0 0 53 16,0-1-55-16,0 1 59 0,-4 4-59 0,0-3 54 15,-2 0-51-15,-2 2 56 0,-1 0-9 0,-4 0-9 16,-1 0-1-16,0 4-4 0,-1-2 0 0,-6 0-2 16,3 0 7-16,-5 0 2 0,0 1 1 0,-9 2-43 15,17-3 65-15,-17 3-50 0,11-2 52 0,-11 2-57 16,14-1 51-16,-14 1-57 0,9-2 47 0,-9 2-56 15,9-4 45-15,-9 4-39 0,0 0-39 0,0 0-39 16,14-2-52-16,-14 2-63 0,0 0-2 16,0 0-41-16,13 0-65 0,-13 0-303 0,0 0-141 15</inkml:trace>
  <inkml:trace contextRef="#ctx0" brushRef="#br0" timeOffset="38089.2">11201 4608 26 0,'0'0'106'0,"-7"-3"-7"0,7 3-12 0,-8-5-5 16,8 5-5-16,-8-1 8 0,8 1-8 0,0 0 2 16,-10-4-17-16,10 4 1 0,-9-3-17 0,9 3 8 15,-9-2-24-15,9 2 2 0,0 0-20 0,-10-3 13 16,10 3-15-16,-9-3 4 0,9 3-11 0,0 0 13 15,-9-2-10-15,9 2 10 0,0 0-4 0,-10-4 12 16,10 4 0-16,0 0 27 0,0 0-14 0,-13-1 17 16,13 1-7-16,0 0 25 0,0 0-19 15,0 0 19-15,-13-1-14 0,13 1 16 0,0 0-19 16,0 0-7-16,-9-2 5 0,9 2-3 16,0 0 3-16,0 0-8 0,0 0-8 0,-12-1 8 15,12 1 3-15,0 0-11 0,0 0 5 0,0 0-2 16,0 0-14-16,-12-2 2 0,12 2-5 0,0 0-2 15,0 0 2-15,0 0-2 0,0 0 1 0,0 0-3 16,0 0-5-16,0 0-3 0,0 0 3 0,0 0-1 16,0 0-10-16,0 0 5 0,0 0-16 0,0 0 2 15,-8-1 4-15,8 1 4 0,0 0 2 0,0 0 5 16,13-1 3-16,-13 1 11 0,13-4 21 0,-13 4-19 16,22-4 21-16,-10 0-25 0,1 1 24 0,6 0-15 15,-2-1 13-15,6-1-16 0,0-1 14 16,-1 2-21-16,2-1 14 0,3 0-19 0,0-1 11 15,5 1-17-15,-4-1 18 0,5 2-27 16,0-2 17-16,2-1-18 0,-2 3 15 0,0-1-17 16,3 0 17-16,1 0-17 0,-4-1 13 0,4 2-18 15,-1 0 18-15,1-2-14 0,3 2 15 0,-2 0-22 16,6-1 19-16,0-1 0 0,1 0-3 0,-5 1 1 16,3 2 0-16,2-3-3 0,-6 0-3 0,0 3 2 15,-1-2 3-15,-1 0-3 0,3 1-18 0,-6-1 22 16,2 3-20-16,1-2 20 0,-2 0-19 0,-1 0 19 15,-2 1-10-15,0 1 15 0,-1 1-5 16,-2-2-4-16,3 0 2 0,4 1 2 0,-2 1-5 0,2-2 2 16,0 0-6-16,0 3 3 0,0-2 3 15,2 1-1-15,-1 1 2 0,0-2-4 16,0 2 0-16,0 0 2 0,3 0 0 0,-3-2 0 16,0 2-1-16,0 0-11 0,0-3 14 0,1 3-16 15,-6 0 14-15,5-1-11 0,-1 1 15 0,-1 0-13 16,-1-1 7-16,6 1 6 0,-3-2 3 0,0 2-4 15,1 0-2-15,-2 0 1 0,5-2-3 0,-4 2 3 16,0 0 0-16,3-1-4 0,-1 1 0 0,1 0 2 16,-2 0 0-16,4 0 1 0,-1 1-5 0,-1-1-10 15,1 0 9-15,-3 0-9 0,3-1 19 0,1 1-15 16,-2 0 15-16,-2 0-2 0,2 0-1 16,-1 0 2-16,1 0-3 0,-3-2 1 0,0 2-1 15,-5 0-2-15,8 0-1 0,-10-1 3 16,5 1 0-16,-3 0-9 0,0-1 6 0,0 1 0 15,1 0 6-15,3-1-6 0,-7 0 0 0,3 0 1 16,0-2-1-16,0 2-4 0,-1 1-11 0,-2-1 19 16,3 1-17-16,-1-2 19 0,-2 1-13 0,3 1 13 15,-4-2-15-15,4 2 15 0,-4 0 1 0,3 0-2 16,-2-1-1-16,2-1 2 0,-2 1-7 0,1 1 0 16,-2-1 0-16,1 0 8 0,-1 1-11 0,-1-1-3 15,0-1-4-15,0 0-4 0,-3 1-1 16,-1-1 0-16,1 1 2 0,-2 1-6 0,1-2-3 15,0 1 5-15,-2 1 4 0,-1-2 0 0,-1 1 0 16,2 0-2-16,-1 1-2 0,-1-1-1 16,-2 0 12-16,2 1 0 0,-2-2-3 0,-1 2-1 15,-3 0 5-15,4 0-2 0,-3-1-5 0,1 0 0 16,-2 1 5-16,1-3 0 0,-4 2 4 0,2 1 1 16,-12 0-1-16,16 0 1 0,-16 0-24 0,18-2 19 15,-18 2 1-15,13-1 11 0,-13 1 11 0,10-1 3 16,-10 1-1-16,0 0-3 0,14 0 9 0,-14 0-12 15,0 0 9-15,9-3 18 0,-9 3-9 16,0 0-12-16,9-5 2 0,-9 5-5 0,0 0-1 16,4-7 1-16,-4 7-5 0,6-7-2 0,-6 7-6 0,3-11-2 15,-3 11 0-15,1-14 2 0,-1 8-1 16,3-5-2-16,-2 2-2 0,0-3-6 0,-1-2-9 16,0-2-8-16,3-1-9 0,-2-1 4 0,-1-2-23 15,0 2 18-15,3-3 1 0,-3 0 2 0,1 0-25 16,-1 1 25-16,1-1 0 0,1-1 35 0,-2 2 5 15,0-1-6-15,1 2-28 0,0-1 33 0,-1 3 1 16,0-1 0-16,0-1 9 0,0 5 2 0,0-1 7 16,0-1 0-16,0 3-2 0,0 3 1 0,0-3 9 15,0 2-3-15,-1 0-6 0,1 1-5 0,-1 0-3 16,-1 2-2-16,1 1 0 16,-3 1 0-16,4-2-7 0,0 8-6 0,-4-11 1 15,3 3 3-15,1 8 2 0,-4-9 2 0,4 9-4 16,0-9 1-16,0 9-7 0,-4-8 4 0,4 8-3 15,-1-9 1-15,1 9 2 0,0 0-3 0,-5-9 2 16,5 9-5-16,0 0 6 0,-4-6-1 0,4 6 3 16,-1-8-6-16,1 8 2 0,0 0 2 0,-3-6 1 15,3 6 2-15,0 0-11 0,-1-8 9 0,1 8-2 16,0 0 0-16,-4-7 1 0,4 7 2 0,0 0 5 16,-2-6 9-16,2 6 1 0,0 0 2 0,-4-7 0 15,4 7-3-15,0 0 2 0,-4-4 4 0,4 4-8 16,0 0-2-16,-4-5-4 0,4 5-3 0,0 0-1 15,0 0-5-15,-9-3 1 0,9 3-2 16,-5-3-1-16,5 3-3 0,0 0 5 0,-13-3 2 16,13 3-4-16,0 0 4 0,-16 0-7 0,16 0 0 15,-16 5 3-15,6-4 2 0,0 0-1 0,-2 0 0 16,1 2 0-16,-2-2-1 0,-5 2 0 16,3-1 4-16,-7 1 2 0,3 2-14 0,-4-2 9 15,-4 0 1-15,0-1 1 0,-1 2 0 0,0-2-1 16,0 2-2-16,0-3 3 0,-3 1-5 0,3 1 7 15,0 0-5-15,-4 0-4 0,5-1 6 0,-2 2 4 16,-7-2-5-16,8 1 0 0,-8 0-3 0,4-1 3 16,-5 1-1-16,1 0 5 0,-1 0-7 15,1 0 0-15,-4-1-1 0,0 2 6 0,-7-2-4 16,-1 1-5-16,0 3 6 0,-1-5 0 0,-2 3-2 16,5-3 3-16,-4 3 1 0,2 0-4 0,-1 0-1 15,2-3 0-15,-2 3 1 0,3-3-3 0,-1 4 1 16,5-2-3-16,1-2 2 0,-9 3-1 15,4-1 5-15,-4 0-2 0,4-1-4 0,-1 2 10 16,-2-2-4-16,2 2 2 0,1-1-2 0,-4-1-2 16,9 0 1-16,-6 1-1 0,-2-2-15 15,1 1 23-15,-2 1-1 0,0 1 0 0,2-2-3 0,-2 0 0 16,-1-1 1-16,0 2-1 0,-1-1-2 16,1 0 3-16,0 0-43 0,5 1 32 0,3-1 23 15,2-2-4-15,0 2-5 0,0-1-2 0,0-1-15 16,4 3 19-16,1-3-17 0,4 1 20 0,2-1-20 15,0 2 18-15,1-2 0 0,1 1-2 0,0-1-1 16,1 2-3-16,0-2-3 0,0 0 3 0,3 5 1 16,-2-4-3-16,1 0 0 0,-2-1 1 0,0 2 0 15,3 0 0-15,1-1-2 0,-3 2 3 16,1-1 1-16,-1 1-3 0,3 1-14 0,1-3 15 16,1 3-12-16,-1-3 17 0,3 3-16 0,-2 0 17 15,1 1-16-15,2-4 18 0,-4 2-1 16,3 1-3-16,1 0 3 0,-2-2-8 0,2 4 2 0,-4-5 0 15,4 3 4-15,0 0-1 0,-2-2-3 16,1 4-3-16,-2-5-15 0,2 2 20 0,0-1-17 16,1 2 23-16,-2-2-22 0,0 1 19 0,0 0-17 15,0 0 20-15,0-2-4 0,1 2-3 0,0-1 0 16,1-1-1-16,-1 1 0 0,1 0 6 0,-2-2-6 16,-1 3-1-16,3 0-14 0,-1-2 17 0,0 0 2 15,1-1-7-15,-1 2 2 0,1-1 3 0,-1 0-2 16,0-1-2-16,2 0 4 0,-1 2-4 15,3-1-3-15,-2-1 3 0,6 2 0 0,-6-2 1 16,4 0 1-16,3 1-2 0,-4-1-1 0,1 2 4 16,13-2-4-16,-23 2-22 0,13 0 29 15,10-2-11-15,-22 0 12 0,22 0 0 0,-19 1-4 16,19-1 1-16,-18 1-3 0,18-1 3 0,-19 0-9 16,19 0 5-16,-18 3 0 0,7-3 3 0,2 3-4 15,-3-2 2-15,3 1 1 0,-1 1-2 0,10-3 2 16,-19 5 0-16,19-5-1 0,-17 3 0 0,7-3 0 15,10 0 3-15,-14 3-3 0,6-1 0 0,8-2 1 16,-19 3-2-16,19-3 6 0,-14 2-5 0,14-2 0 16,-18 3-2-16,18-3 2 0,-14 1 2 15,14-1 1-15,-18 3-5 0,18-3-1 16,-15 0 3-16,15 0 0 0,-18 1 3 0,18-1-4 16,-18 2 1-16,18-2 0 0,-18 0 0 0,18 0 1 15,-16 1 0-15,16-1-3 0,-18 0 0 0,18 0-1 16,-18 0 3-16,18 0 3 0,-17 1-5 0,17-1 4 15,-18 0-3-15,18 0-1 0,-15 0 2 0,15 0 5 16,-14 0-10-16,14 0 4 0,-14 1-1 0,14-1 0 16,-17 2 4-16,17-2-9 0,-14 1 8 0,14-1-1 15,-14 1 1-15,14-1-3 0,-13 1 1 0,13-1 4 16,-12 3-5-16,12-3 2 0,-12 3-6 0,12-3 11 16,-10 1-4-16,10-1-2 0,0 0-2 0,-13 2 6 15,13-2-3-15,0 0 2 0,-13 1-3 16,13-1 1-16,0 0 3 0,0 0-1 15,-14 1 4-15,14-1-4 0,0 0 3 0,0 0-1 16,0 0-2-16,-9 3-2 0,9-3 2 0,0 0 2 16,0 0-3-16,0 0 0 0,0 0 1 0,0 0 1 15,0 0 0-15,-10 1-1 0,10-1-1 0,0 0 1 16,0 0 0-16,0 0-6 0,0 0 6 0,0 0-1 16,0 0-2-16,0 0 7 0,0 0-8 0,0 0-2 15,0 0 1-15,0 0-4 0,0 0-4 0,0 0 1 16,0 0 6-16,-9 2-4 0,9-2-1 0,0 0 4 15,3 11 5-15,-3-11 3 0,1 16-4 16,4-9 2-16,-4 5 2 0,2-3-2 0,-2 5 2 16,3 1 4-16,0 0-6 0,-3 1-4 15,3 1 5-15,-3-2 2 0,3 2 4 0,1 0-3 16,-1 0-1-16,0 0 2 0,0-4-5 0,-2 3 2 16,2-4-4-16,-1 5 2 0,-1-6 3 0,1 0-2 15,-2 2-2-15,4-4 1 0,-4 2 2 0,2-4 1 16,-2 3-3-16,2-3 1 0,-2 0 0 0,0 1-1 15,2-4-1-15,-3-4 1 0,1 14 0 0,-1-14 8 16,3 9-10-16,-3-9 0 0,1 11 2 0,-1-11-1 16,4 7-3-16,-4-7-28 0,1 11 37 0,-1-11-18 15,3 9 22-15,-3-9-21 0,1 10 21 0,-1-10-21 16,4 8 19-16,-4-8-15 0,2 11 15 16,-2-11-11-16,0 6 12 0,0-6-19 0,4 7 20 15,-4-7-17-15,0 7 16 0,0-7-16 16,0 0 18-16,4 6-20 0,-4-6 16 0,0 0-15 15,1 8 10-15,-1-8-6 0,0 0 14 0,0 5-18 16,0-5 9-16,0 0-10 0,0 0 17 0,0 0-17 16,4 6 18-16,-4-6-16 0,0 0 16 0,0 0-17 15,3 7 14-15,-3-7-7 0,0 0 10 0,2 6-21 16,-2-6 21-16,0 0-16 0,4 5 14 0,-4-5-22 16,0 0 25-16,3 7-19 0,-3-7 19 0,5 7-17 15,-5-7 16-15,0 0-15 0,2 6 16 0,-2-6-22 16,4 4 18-16,-4-4-17 0,0 0 15 0,5 6-15 15,-5-6 19-15,0 0-16 0,4 4 21 0,-4-4-23 16,0 0 16-16,0 0-15 0,0 0 19 16,0 0-16-16,5 4 13 0,-5-4-19 0,0 0 20 15,0 0-17-15,0 0 19 0,0 0-21 16,0 0 22-16,8 3-19 0,-8-3 15 0,0 0-14 16,0 0 19-16,6 4-14 0,-6-4 12 0,0 0-24 15,0 0 22-15,12-1-15 0,-12 1 20 0,0 0-21 16,14-3 14-16,-14 3-16 0,10-2 26 0,-10 2-26 15,12-2 16-15,-12 2-19 0,12-3 12 0,-12 3-10 16,16-1 24-16,-16 1-26 0,16-4 16 16,-7 2-18-16,0-1 16 0,4 3-20 0,-3-1 22 15,-1-2-25-15,4 1 15 0,-3 0-15 0,3 1 29 16,-3 0-15-16,-1-1 0 0,4 1-16 0,-2-1 20 16,1 0-21-16,-1 2 21 0,1-3-30 0,-2 2 31 15,4 0-25-15,-1 1 19 0,0-2-22 0,-2 1 18 16,2 0-20-16,2 0 21 0,-2-1-21 0,4 2 29 15,-3 0-22-15,5-2 28 0,0 2-27 16,-1-3 19-16,1 2-24 0,-1 0 14 0,4-1-24 16,-2 1 18-16,2-2-38 0,1 1 22 0,1 0-46 15,-1 0 11-15,4 1-47 0,-4 0 13 0,4-2-32 16,-3 1-31-16,3 0-26 0,0 1-52 16,-4 1-141-16,1-3 157 0</inkml:trace>
  <inkml:trace contextRef="#ctx0" brushRef="#br0" timeOffset="99054.79">14331 4638 26 0,'0'0'90'0,"0"0"-5"0,-9-4 0 0,9 4-12 15,0 0-14-15,-9-4-6 0,9 4-7 16,0 0-4-16,-10-3-7 0,10 3-1 0,0 0-11 16,-9-2-5-16,9 2-1 0,-9-4 4 0,9 4 0 15,0 0-4-15,-14 0-3 0,14 0-2 0,0 0 2 16,-13-1-3-16,13 1 1 0,0 0 1 0,0 0-2 16,-15 1 5-16,15-1 4 0,0 0-3 0,0 0 0 15,-10-1-3-15,10 1 2 0,0 0-10 0,0 0 1 16,0 0 6-16,0 0 9 0,0 0 19 0,0 0 15 15,10 1 4-15,-10-1-2 0,23 0-1 16,-8-1-3-16,7 1-6 0,5-1-6 0,4-2 2 16,7 1-8-16,0 0 3 0,3-2-14 15,6 3-4-15,2-1-2 0,-7-1-1 0,-1 0-6 16,0 2-3-16,0-1-1 0,-4 1-3 0,-1-2 6 16,-4 2-6-16,-4 0 1 0,0-1-17 0,-3 2 19 15,-3 0-18-15,0-1 16 0,-3 0-16 0,-2-1 19 16,-3 0 1-16,-3 2 3 0,2 0-21 0,-3-1 18 15,-10 1-17-15,18 0 21 0,-18 0-25 0,17-3 7 16,-17 3-49-16,11-2-33 0,-11 2-40 0,14-5-46 16,-7 3-49-16,-7 2-94 0,11-8 226 15</inkml:trace>
  <inkml:trace contextRef="#ctx0" brushRef="#br0" timeOffset="104219.77">17377 5203 152 0,'0'-11'333'0,"0"-3"-69"15,0 2-28-15,-2 0-5 0,4-1-19 0,-2 4-5 16,0-3-16-16,0 1-24 0,-2 3-26 15,4 1-24-15,-2-2-20 0,0 4-29 0,0 5-14 16,0-14-18-16,-2 8-12 0,2 6-13 0,0 0-2 16,0-9-4-16,0 9-1 0,0 0 4 0,0 12-4 15,0-3 6-15,-1 4-28 0,0 4 29 0,-2 3-20 16,3 4 22-16,-2 2-21 0,0-1 7 16,1 4 20-16,-3-3-23 0,4 0 19 0,0 0-14 0,-1-3 17 15,1-2-30-15,0-2 26 0,1-1-25 16,-1-2 26-16,0-1-24 0,3-4 22 0,-1 0-23 15,0-1 25-15,0 0-21 0,3-4 27 0,2 1-25 16,0-3 20-16,-7-4-24 0,22-2 23 0,-9 0-28 16,1-5 18-16,1 3-31 0,1-1 3 15,0-3-36-15,-2 3-29 0,3-1-26 0,-3-3-29 16,0 3-22-16,-1 1-12 0,1-3-31 0,-4 4-22 16,-1-1-220-16,0 1 75 0</inkml:trace>
  <inkml:trace contextRef="#ctx0" brushRef="#br0" timeOffset="104420">17714 5293 282 0,'0'0'373'0,"3"-6"-85"0,-3 6 9 16,0 0-78-16,2-9-36 0,-2 9-17 16,0 0-52-16,0 0-38 0,0 0-11 0,3-6-21 15,-3 6-2-15,0 0-11 0,1 12-3 0,1-6-2 16,0 5-5-16,-1 0-4 0,0 2-9 0,2 4 4 15,-2 1-41-15,2 2-27 0,-1-1-72 0,2 0-32 16,-1 0-41-16,-1-1-26 0,2 0-32 0,1-1-133 16,-1-4 153-16</inkml:trace>
  <inkml:trace contextRef="#ctx0" brushRef="#br0" timeOffset="105636.06">17906 5150 318 0,'-14'0'303'0,"14"0"-50"0,0 0-25 0,-7-6-54 0,7 6 3 16,3-5-44-16,1 1 14 0,1-2-55 0,1 0 9 16,8 0-22-16,-1-2-15 0,1 1-10 15,0 0-15-15,5 1-27 0,-1-2-51 16,3 3-65-16,-2-2-71 0,-4 2-49 0,4 1-287 15,-1 0-9-15</inkml:trace>
  <inkml:trace contextRef="#ctx0" brushRef="#br0" timeOffset="105977.38">18398 4843 303 0,'1'-6'370'0,"-1"6"-50"0,6-6-28 16,-6 6-49-16,4-8-37 0,-4 8-39 0,0 0-38 16,4-8-33-16,-4 8-46 0,0 0 19 0,0 0-20 15,0 0-12-15,0 0-7 0,8 8-5 0,-7 1-5 16,-1-1-4-16,1 5-2 0,-2 0-1 0,1 1-3 16,-1 2 12-16,1 1-10 0,-3 1-6 0,3-1-1 15,0 1-19-15,-1-2 19 0,1-3-23 0,0 0 32 16,0 0-27-16,0 0 25 0,1-2-24 0,-1 0 33 15,0-1-29-15,4 1 20 0,-1-3-20 0,-1 2 24 16,2-2-25-16,2 1 29 0,2-3-26 0,0 1 24 16,1-3-19-16,3 3 17 15,0-4-32-15,3-1 8 0,2 1-63 0,1-1-5 16,0-2-68-16,-2 0-27 0,2 0-36 0,0-3-47 16,0 1-248-16,-3 1 3 0</inkml:trace>
  <inkml:trace contextRef="#ctx0" brushRef="#br0" timeOffset="106319.69">18790 5006 282 0,'0'0'313'0,"5"-9"-20"0,-5 9-2 0,3-8-38 16,-3 8-25-16,1-6-23 0,-1 6-18 0,6-8-35 16,-6 8-27-16,0 0-37 0,4-6-17 0,-4 6-16 15,0 0-12-15,7-4-10 0,-7 4-11 16,0 0-7-16,0 0-3 0,0 0-1 0,14 1-9 15,-14-1-1-15,7 6-2 0,-3-1 0 0,-4-5-1 16,4 12 3-16,-3-5-3 0,-1 0-5 0,0 2-11 16,-1 2 22-16,-3 0-17 0,3 0 20 0,-3 0-21 15,-1-1 26-15,1 4-25 0,0-5 24 0,-1 2-4 16,1 0-1-16,2 0-12 0,-2-1 16 0,0-1-22 16,-1 3 30-16,5-5-27 0,-4 4 21 0,4-5-11 15,0 2 17-15,3-1-20 0,2 1 25 0,-5-8-22 16,10 10 21-16,-2-6-15 0,3-1 7 15,7-1-17-15,0-1 16 0,0 0-22 16,4-2 15-16,3-1-41 0,2-1-5 0,-1 0-65 16,-1-2-17-16,2 0-70 0,-3 0-21 0,4 0-26 15,-2 1-36-15,-3-4-210 0,0 3 29 0</inkml:trace>
  <inkml:trace contextRef="#ctx0" brushRef="#br0" timeOffset="107069.54">17665 5889 257 0,'-6'-9'347'0,"1"2"-78"0,1 2 11 0,0-1-57 16,-1 2-3-16,5 4-66 0,-5-7-9 15,5 7-49-15,-6-7-8 0,6 7-41 0,0 0 13 16,0 0-40-16,0 0 22 0,-8 4-31 0,8 2-3 15,-1 5 1-15,-2 1-2 0,2 4 1 0,0 2 9 16,-2 2-56-16,2 5 56 0,-2-1-53 16,-1 1 59-16,3 1-6 0,-4 0-4 0,1 0-2 15,3 0 1-15,-2-1-5 0,1-3-2 0,-1 1 7 16,1-5-9-16,0-3 6 0,0 1 0 0,2-6-3 16,-3 2 4-16,3 0 12 0,0-5-6 0,0 1 10 15,0-1 18-15,0-7 9 0,8 10-2 0,-3-6-24 16,-5-4 26-16,18 2-4 0,-8-4-28 0,8-2-4 15,-1 1-5-15,2-3-3 0,4 1-4 0,-1-1-1 16,2-2-13-16,0 4-28 0,0-5-33 16,-2 2-37-16,1 3-26 0,0-4-28 0,-5 3-33 15,1 1-27-15,-2-1-23 0,-2 2-29 16,-3-2-154-16,-1 4 108 0</inkml:trace>
  <inkml:trace contextRef="#ctx0" brushRef="#br0" timeOffset="107468.53">18054 6152 21 0,'0'0'422'15,"0"0"-85"-15,-1-7-26 0,1 7-90 0,0 0 40 16,0-8-101-16,0 8 24 0,0 0-112 15,-3-4 49-15,3 4-89 0,0 0 57 0,0 0-22 16,4 5-14-16,-4-5-13 0,4 14-4 16,-3-4-8-16,2 0-5 0,-1 4-1 0,1 1-8 15,-1 2-3-15,1 2-10 0,-2 1-27 0,2 3-23 16,-1-2-11-16,2 1-20 0,-1 1-25 0,-1-1-71 16,1-2-33-16,-2-2-44 0,4-1-239 0,-1-3 17 15</inkml:trace>
  <inkml:trace contextRef="#ctx0" brushRef="#br0" timeOffset="107752.21">18220 6077 215 0,'0'0'380'16,"-9"-8"-84"-16,9 8-34 0,-4-6-31 0,4 6-17 16,-5-6-29-16,5 6-34 0,0 0-31 0,-1-7-26 15,1 7-19-15,0 0-16 0,10-9-16 0,-1 8-2 16,1-2-2-16,3-3-29 0,6 2-13 0,0 0-7 16,3-1-14-16,4-4-29 0,-2 4-35 0,3 0-44 15,-2-3-33-15,0 2-24 0,-1 1-43 16,0-1-246-16,-2-1 38 0</inkml:trace>
  <inkml:trace contextRef="#ctx0" brushRef="#br0" timeOffset="108019.83">18500 5833 165 0,'0'0'323'0,"0"0"-79"0,-9-2-3 15,9 2-63-15,0 0-15 0,0 0-63 0,0 0 1 16,0 0-41-16,0 0 10 0,0 0-38 16,0 0 21-16,0 0-44 0,10 3 29 0,-3 1-33 15,-2 3 23-15,1-1-30 0,-2 5 1 0,5-1-11 16,-4 5 16-16,-1-3-1 0,0 3 3 0,-2-1-19 16,1 3 13-16,-3 1-17 0,0 1 24 0,-1-2-6 15,-2 0-1-15,-1-2-6 0,-1 1-10 0,0-1-24 16,-4 0-29-16,4-1-44 0,-3-2-41 0,4-2-57 15,-2-3-163-15,2-1 172 0</inkml:trace>
  <inkml:trace contextRef="#ctx0" brushRef="#br0" timeOffset="108319.38">18721 5707 298 0,'4'-7'231'0,"-4"7"-71"0,4-4-18 0,-4 4-23 15,0 0 4-15,0 0-31 0,4 5 5 0,-4-5-34 16,1 14 8-16,0-7-27 0,-1 5 11 16,-1-2-26-16,1 5 21 0,-1 2-29 0,-1 1 15 15,2 0-23-15,-1 0-6 0,0 1 8 0,1 2-1 16,-3-3 7-16,3 0-9 0,0 0 5 0,3-3-18 15,-2 0 30-15,2-1-29 0,-1 1 28 16,2-3-5-16,2-1-4 0,-2 0 0 0,4-3 3 16,1 0-30-16,1-1-39 0,0-4-50 0,-1-1-61 15,5 1-67-15,0-1-198 0,-1-4 113 0</inkml:trace>
  <inkml:trace contextRef="#ctx0" brushRef="#br0" timeOffset="108685.44">18908 5923 148 0,'0'0'258'16,"0"0"-39"-16,0 0-40 0,0 0 1 0,6-5-45 16,-6 5-10-16,0 0-49 0,15-3 6 0,-15 3-30 15,12 2 1-15,-12-2-32 0,14 1 15 0,-14-1-26 16,15 4 15-16,-6-2-22 0,0 1 10 0,-1 1-16 15,-2 0 17-15,1 3-21 0,-5-3 13 16,2 1-24-16,1 4 3 0,-4-4 3 0,-1 3-3 16,0 1 0-16,-1-3 3 0,-4 3-1 0,1-2 6 15,2 1 4-15,-1 0-5 0,-1-2-5 0,3 3 3 16,1-9-4-16,-1 12-4 0,-1-4 4 16,5-2 2-16,-2 2 4 0,2 0-1 0,2-2 5 0,-1 3-3 15,2-2 1-15,-1 0 2 0,4 1 4 16,-2-2-3-16,-1 3 13 0,0-3-17 0,2 0 2 15,-3 2 17-15,2-3-20 0,-5 3 12 0,3-1-22 16,-5-7 14-16,1 11-22 0,-2-3-23 0,-4-1-49 16,-4 3-42-16,0-3-41 0,-2 4-93 0,-1-5 84 15</inkml:trace>
  <inkml:trace contextRef="#ctx0" brushRef="#br0" timeOffset="-160525.57">22490 884 142 0,'0'0'240'0,"0"0"-89"0,0 0 42 16,0 0-79-16,0 0 48 0,0 0-61 15,0 0 47-15,0 0-61 0,-1 7 13 0,1-7-29 16,0 0 39-16,0 0-58 0,0 0 42 15,0 0-54-15,0 0 28 0,0 0-27 0,0 0 25 16,0 0-40-16,0 0 29 0,0 0-40 0,0 0 33 16,0 0-33-16,0 0 22 0,0 0-38 0,0 0 35 15,-12 2-31-15,12-2 18 0,-11-2-41 0,11 2 32 16,-16-1-28-16,16 1 32 0,-16 0-44 0,4-2 43 16,12 2-28-16,-20-1 26 0,8-1-31 0,1 1 35 15,-3 0-37-15,2-1 37 0,-2 0-34 16,4 1 25-16,-2 0-20 0,1 0 32 0,1-1-35 15,10 2 38-15,-18-1-24 0,18 1 26 16,-17-2-26-16,17 2 24 0,-14-1-21 0,14 1 26 16,-13-1-17-16,13 1 18 0,-9-2-14 0,9 2 8 15,0 0-14-15,-12-1 15 0,12 1-15 0,0 0 18 16,0 0-15-16,-12-1-3 0,12 1-2 0,0 0 11 16,0 0-10-16,0 0 9 0,0 0-17 0,-10-1 14 15,10 1-19-15,0 0 13 0,0 0-13 0,0 0 3 16,0 0-7-16,0 0 13 0,0 0-17 0,-10 2 11 15,10-2-10-15,0 0 22 0,-2 11-22 16,2-11 19-16,0 16-15 0,-1-5 8 0,1 3-3 16,-1 2 9-16,1 5-9 0,-3 1 14 15,3 4-14-15,-1 2 15 0,0 4-16 0,-1 4 3 0,0-1-17 16,-1 2 11-16,1 0 20 0,-1-2-16 16,-2 3 11-16,4-2-16 0,-2-1 19 0,1-1-16 15,-2-1 13-15,1 0-15 0,1-4 16 0,-2-1-11 16,1-3 11-16,2-1-13 0,-2-2 14 0,1-3-3 15,-2-1-3-15,4-1 2 0,-1-2-3 0,0-1 5 16,1-2-4-16,-2 0-7 0,1-1-6 0,1 0 17 16,0-4-5-16,-1-1 1 0,1 3-3 0,0-9 1 15,-3 11 1-15,3-11-1 0,0 13 3 16,0-13-9-16,0 9 7 0,0-9 0 16,0 7-5-16,0-7 1 0,0 7 1 0,0-7 0 0,0 0 1 15,0 9-3-15,0-9-1 0,0 0-2 16,0 0 3-16,0 8 1 0,0-8 1 0,0 0-4 15,0 0 3-15,3 7 0 0,-3-7-21 0,0 0 16 16,4 4 11-16,-4-4-5 0,0 0 6 0,5 5-1 16,-5-5-3-16,0 0 0 0,7 4 2 0,-7-4 1 15,0 0-1-15,16 1-2 0,-16-1 3 0,16 0-7 16,-16 0 5-16,22 0 3 0,-8-1-6 0,3-2-26 16,-1 1 20-16,5-1 14 0,-2 0-1 15,1 1-4-15,-2-1-1 0,3-1-2 0,-1 2 0 16,-2-1 6-16,1 1-6 0,-1-1 1 0,-1 2 0 15,-3-2-1-15,-3 2 5 0,2-2-5 0,0 2 2 16,-3 0-6-16,-10 1 9 0,15-3 3 16,-15 3-8-16,13-1-2 0,-13 1 4 0,13-1 0 15,-13 1-2-15,10-3 1 0,-10 3-10 0,0 0-16 16,12 0-34-16,-12 0-52 0,0 0-59 0,11-3-74 16,-11 3-14-16,5-5-273 0,2 1-37 0</inkml:trace>
  <inkml:trace contextRef="#ctx0" brushRef="#br0" timeOffset="-159822.56">22752 927 10 0,'5'-5'85'0,"-5"5"-85"15,12-9 65-15,-4 3-79 0,3 1 75 0,-1-1-71 16,4 0 73-16,-1-1-68 0,1 1 66 15,0 0-66-15,1-1 67 0,-1 0-74 0,4 0 64 16,-4 1-64-16,4 0 71 0,-4-1-67 16,1 0 64-16,-2 2-62 0,0-3 53 0,-3 4-61 15,2 2 61-15,-2-4-46 0,0 3 73 0,-2-2-54 16,0 2 53-16,-8 3-50 0,12-5 47 0,-12 5-58 16,9-4 46-16,-9 4-60 0,9-4 46 0,-9 4-44 15,9-4 38-15,-9 4-53 0,0 0 45 0,8-2-51 16,-8 2 49-16,0 0-50 0,0 0 51 0,9 3-36 15,-7 4 33-15,1-2-53 0,-2 4 53 0,3 3-46 16,0 2 48-16,-3 2-53 0,0 4 54 16,3 2-49-16,0 2 52 0,-1 3-54 15,-1 4 54-15,1 3-57 0,1-3 51 0,-3 3-42 16,0-1 48-16,3-1-54 0,-2-3 53 0,0 3-46 16,-2-5 1-16,0-1 1 0,-2-1 6 0,2-1-1 15,-2-4 7-15,-2-1 2 0,4 1 7 0,-1-2 1 16,-2-1 16-16,1 0-10 0,-1-3 10 0,1 0 5 15,0-3-3-15,1-1 4 0,-3-1 4 0,4 0-1 16,-1-1 7-16,-2 0-8 0,3-1 11 0,0-7-2 16,-1 10 3-16,1-10-4 0,-1 9 1 0,1-9 1 15,-3 9 5-15,3-9-16 0,-2 7 21 16,2-7-21-16,-3 5 20 0,3-5-30 16,0 0 19-16,-5 8-35 0,5-8 26 0,-9 5-30 15,9-5 26-15,-9 4-29 0,9-4 25 0,-14 3-30 16,14-3 24-16,-14 5-29 0,14-5 13 0,-18 3-19 15,18-3 29-15,-15 3-26 0,15-3-10 0,-17 2-58 16,17-2-24-16,-14 1-50 0,14-1-56 0,-15-1-226 16,15 1 89-16</inkml:trace>
  <inkml:trace contextRef="#ctx0" brushRef="#br0" timeOffset="-158355.56">22384 1068 230 0,'0'0'378'0,"0"0"-22"15,0 0-61-15,0 0-47 0,0 0-52 0,0 0-18 16,0 0-44-16,0 0-17 0,0 0-27 0,0 0-2 16,1-6-38-16,-1 6-2 0,0 0-27 0,0 0 3 15,0 0-24-15,0 0 13 0,-1 6-16 0,1-6 17 16,0 11-10-16,0-3 13 0,0 2-22 16,0 0 14-16,0 1-16 0,-3-1 14 15,3 2-15-15,0-1 3 0,0-2-43 0,0 1-37 16,0-2-4-16,0 1-108 0,0-2-4 0,0 0-91 15,0-7 28-15,0 11-152 0,0-11 120 0</inkml:trace>
  <inkml:trace contextRef="#ctx0" brushRef="#br0" timeOffset="-158125.57">22371 1112 293 0,'0'0'282'0,"-4"-10"35"0,4 10-76 0,0-9 12 15,0 9-60-15,-1-9-1 0,1 9-42 0,-1-7-15 16,1 7-31-16,0 0-10 0,0-9-36 0,0 9-3 16,0 0-20-16,0-9-2 0,0 9-17 0,0 0 5 15,0 0-22-15,2-8 3 0,-2 8-26 0,0 0-14 16,4-6-39-16,-4 6 25 0,5-4-59 0,-5 4 31 16,0 0-76-16,9-7 15 0,-9 7-70 0,0 0 45 15,8-6-21-15,-8 6-26 0,0 0-106 16,6-6 222-16</inkml:trace>
  <inkml:trace contextRef="#ctx0" brushRef="#br0" timeOffset="-157892.92">22381 990 106 0,'0'0'254'0,"0"0"-31"0,0 0-57 0,0 0 53 16,0 0-68-16,0 0 34 0,0 0-80 0,0 0 30 15,0 0-68-15,0 0 28 0,0 0-62 16,8-5 40-16,-8 5-47 0,0 0 27 0,8-4-47 16,-8 4 44-16,0 0-54 0,10-5 48 0,-10 5-50 15,5-4 28-15,-5 4-34 0,0 0 39 0,10-2-50 16,-10 2 42-16,0 0-75 0,8-3 4 0,-8 3-107 16,0 0 14-16,0 0-20 0,0 0-28 15,9 1-203-15,-9-1 149 0</inkml:trace>
  <inkml:trace contextRef="#ctx0" brushRef="#br0" timeOffset="-157676.87">22349 1057 150 0,'0'0'315'0,"0"0"-107"0,0 0 26 15,0 0-84-15,14-3 31 0,-14 3-84 16,14-3 31-16,-6-1-73 0,1 2 36 16,1-2-65-16,2 0 35 0,-2 1-60 0,3 0 5 15,-3 0-102-15,0 2-11 0,2-2-71 0,-12 3-241 16,16-2 117-16</inkml:trace>
  <inkml:trace contextRef="#ctx0" brushRef="#br0" timeOffset="-157492.02">22404 1178 95 0,'0'0'402'16,"0"0"-151"-16,0 0-2 0,0 0-86 0,0 0 2 16,0 0-75-16,13-4 30 0,-13 4-74 0,9-4 33 15,-9 4-70-15,13-7 6 0,-13 7-109 0,11-4-23 16,-11 4-113-16,9-2-166 0,-9 2 150 0</inkml:trace>
  <inkml:trace contextRef="#ctx0" brushRef="#br0" timeOffset="-157309.24">22390 1303 436 0,'0'0'300'16,"-2"6"3"-16,2-6-66 0,0 0-24 0,0 0-16 15,0 0-34-15,11 2-23 0,-11-2-24 0,10-3-24 16,-10 3-20-16,12-2-18 0,-12 2-24 0,14-4-41 16,-5 1-77-16,0-1-48 0,-9 4-145 0,16-4-46 15,-7 1-147-15,-1-1 39 0</inkml:trace>
  <inkml:trace contextRef="#ctx0" brushRef="#br0" timeOffset="-156839.36">22854 1012 361 0,'0'0'349'0,"0"0"-12"15,0 0-76-15,5-5-37 0,-5 5-63 0,0 0-18 16,0 0-60-16,0 0 3 0,0 0-39 0,0 0 17 16,0 0-46-16,7 6 27 0,-7-6-32 15,3 14 23-15,0-5-27 0,-2 0-16 16,-1 1 23-16,3 1-60 0,-3-1 10 0,1 1-76 15,0-1-3-15,-1-1-102 0,0-1 0 0,0 0-261 16,-1-1 38-16</inkml:trace>
  <inkml:trace contextRef="#ctx0" brushRef="#br0" timeOffset="-156426.36">22820 1039 399 0,'-2'-6'397'0,"2"6"-86"0,-2-11-44 16,2 11-73-16,1-11-22 0,-1 11-50 0,3-11-13 16,-3 11-37-16,2-11 3 0,-2 11-27 0,8-10 9 15,-8 10-41-15,9-7 18 0,-9 7-27 0,9-7 11 16,-9 7-18-16,10-5 12 0,-10 5-50 0,11-1 16 16,-11 1-65-16,0 0 52 0,13 0-50 0,-13 0 56 15,0 0-47-15,9 5 52 0,-9-5-38 0,3 6 61 16,-3-6-59-16,1 7 63 0,-1-7-49 15,-1 8 51-15,1-8-50 0,-3 8 47 0,3-8-58 16,-1 9 53-16,1-9-60 0,-1 8 54 0,1-8-49 16,0 6 56-16,0-6-50 0,1 9 57 15,-1-9-42-15,5 8 41 0,-5-8-40 0,8 7 53 16,-8-7-49-16,10 9 50 0,-10-9-45 0,10 6 50 16,-10-6-52-16,10 7 53 0,-3-3-47 0,-7-4 52 15,9 6-46-15,-9-6 58 0,9 7-57 0,-9-7 54 16,6 5-51-16,-6-5 53 0,5 5-44 0,-5-5 68 15,1 8-37-15,-1-8 52 0,-1 7-53 0,1-7 46 16,-8 7-57-16,2-2 15 0,0-1-19 16,-2 1 39-16,-1-1-52 0,-2 1 36 0,0 0-105 15,0-1-24-15,-3 1-145 0,1-1-224 0,0 0 57 16</inkml:trace>
  <inkml:trace contextRef="#ctx0" brushRef="#br0" timeOffset="-153877.43">23261 529 106 0,'0'0'229'0,"0"0"-41"0,-7-5-12 0,7 5-28 16,0 0-3-16,-5-3-5 0,5 3-8 0,0 0-11 16,-8-7-18-16,8 7-28 0,-10-4-4 15,10 4-8-15,-6-5-15 0,6 5-9 0,-8-4-3 16,8 4-9-16,-14-8-9 0,8 5 4 0,-1 0-13 16,-2-1 18-16,-1-1 2 0,0 2 0 0,-2-2-9 15,-2-1 3-15,0 0-1 0,-2 1-6 0,-1-1-11 16,-1 0 7-16,-5-1-2 0,1 0-1 0,-1 0-3 15,-1 1 3-15,0 1-4 0,-3-2-7 0,3 2 5 16,-2 0-8-16,-1 1 7 0,3 0-2 16,-3-1 3-16,4 1-3 0,-1 3 0 0,-2-3-1 15,2 2 5-15,1 0-33 0,1-1 32 16,2 2-1-16,-3 1-1 0,2 0-1 0,-2 0 1 16,-1 1-3-16,-1 0 0 0,-2 3 3 0,1-2-14 15,-1 3 11-15,-1-2 2 0,3 3 0 0,-6 1-7 16,0 0 7-16,1 2 1 0,-1-1-42 0,0 3 49 15,3-1-42-15,0 1 45 0,-1 0-43 0,2 1 50 16,-1 1-48-16,3 0 49 0,0 0-52 0,-1 2 56 16,3-1-50-16,-1 0 47 0,5 3-35 0,-3-2 38 15,2 2-48-15,2 1 45 0,-1-1-43 16,2 1 43-16,-2 1-47 0,3 1 44 0,0 1-40 16,2 0 48-16,-3 2-49 0,6 0 49 15,-3 1-45-15,1 1 47 0,0 1-44 0,4 1 41 16,-1 0-43-16,1 2 49 0,0 0-48 0,3 1 49 15,-1 0-45-15,2 1 37 0,-1 0-41 0,2 1 48 16,1-1-42-16,1-4-1 0,2 1 14 0,0 1-9 16,0-1 9-16,1 1 9 0,0-2-30 0,1 3 30 15,0 0-3-15,2-4-4 0,4 4 1 0,-3-1 13 16,1 0-12-16,1 1 1 0,3-3-4 0,-1 1 1 16,1-2 1-16,3 0 5 0,-2 2-6 15,6-2 2-15,-2 0 3 0,4 1-7 16,2 1-2-16,2-1 7 0,0 0 0 0,2-3-23 15,0-2 22-15,3 1-16 0,0 2 22 0,3-5-2 16,-1 1 6-16,5-2-27 0,-2-1 26 0,3-1-27 16,1 1 12-16,0-5-5 0,3 2 24 0,0-1-20 15,1-2 23-15,0-1-23 0,1 0 14 0,2-2-22 16,-2 0 30-16,3-3-34 0,-8-1 6 0,1-2 0 16,2 2 9-16,-1-4-3 0,2 2 27 0,0-2-35 15,1-1 30-15,-1 0-34 0,1-1 32 0,6-3-28 16,-2 0 27-16,0 0-25 0,-2-1 17 15,0-1-18-15,-3-3 20 0,1 1-33 16,-1-2 38-16,-3 0-30 0,3-2 24 0,-4-2-22 16,0-1 27-16,-1-1-27 0,0-2 26 0,-2-3-29 0,2-3 28 15,-4 1-25-15,0-2 23 0,-3-3-28 16,-1 1 30-16,-2-2-13 0,1 1 22 0,-3-2-11 16,-2-3 17-16,-3 1-19 0,0-2 18 0,-5-2-34 15,0 0 24-15,-2-2-3 0,-2-1-8 0,-6 4-13 16,-2-2-9-16,-2 0 30 0,-5-6-60 0,-1 1 33 15,-4-2-42-15,-3 3 52 0,-5-1-43 0,0 2 49 16,-5 1-40-16,-5-8 46 0,-1 4-28 16,-5 2 31-16,1 0-41 0,-1 3 42 0,3 6-45 15,-1 2 51-15,-1 0-45 0,-3 3 35 0,4-1-32 16,-2 2 40-16,-2 1-51 0,0-1 50 16,-1 5-59-16,-4 1 48 0,4 0-65 0,-1 1 37 15,-3 4-88-15,-1 0 9 0,-2 4-69 0,-2 3-38 16,-1 3-199-16,-3 5 134 0</inkml:trace>
  <inkml:trace contextRef="#ctx0" brushRef="#br0" timeOffset="-151177.71">23882 1188 178 0,'-3'-8'270'0,"3"8"7"16,0 0-75-16,0 0 17 0,0 0-78 0,0 0 17 15,-2-6-59-15,2 6 30 0,0 0-52 0,0 0 0 16,0 0-13-16,0 0 20 0,0 0-42 0,0 0-2 15,-2-5-7-15,2 5-4 0,0 0-5 0,0 0-3 16,0 0-6-16,0 0 0 0,0 0 9 0,4-7 4 16,-4 7-25-16,13-8 22 0,-7 4-28 0,7-3 20 15,0-1-28-15,2 1 33 0,4-3-31 16,2-1 15-16,3-2-27 0,2 1 29 16,-1-2-40-16,3 1 36 0,2 0-39 0,-2-1 41 15,0 2-44-15,0-1 26 0,0 3-22 0,-5-2 37 0,0 2-44 16,0 2 47-16,-5 0-48 0,1-1 47 15,-2 2-40-15,-3 2 35 0,-1-1-41 0,-1 2 43 16,-1-1-60-16,-2 2 40 0,-2-1-64 0,2 2 47 16,-9 2-68-16,14-5 40 0,-14 5-62 0,12-5 21 15,-12 5-66-15,9-4 22 0,-9 4-196 0,0 0 196 16</inkml:trace>
  <inkml:trace contextRef="#ctx0" brushRef="#br0" timeOffset="-150506.71">24338 790 71 0,'0'0'144'0,"0"0"43"0,0 0-86 16,0 0 48-16,-8-3-69 0,8 3 41 0,0 0-65 15,0 0 41-15,0 0-45 0,0 0 45 0,0 0-56 16,-4-5 50-16,4 5-61 0,0 0 50 16,0 0-62-16,0 0 51 0,0 0-61 15,0 0 51-15,0 0-51 0,0 0 54 0,0 0-57 16,0 0 48-16,0 0-56 0,0 0 48 0,0 0-60 15,0 0 46-15,0 0-50 0,0 0 56 0,0 0-66 16,0 0 55-16,2-6-48 0,-2 6 52 0,0 0-57 16,0 0 51-16,9-3-45 0,-9 3 49 0,0 0-52 15,15 0 49-15,-15 0-50 0,10-1 48 0,-10 1-51 16,15 1 54-16,-15-1-56 0,13 0 49 0,-13 0-35 16,16 3 37-16,-16-3-53 0,15 1 57 0,-15-1-56 15,13 2 54-15,-13-2-49 0,11 3 46 16,-11-3-49-16,12 2 60 0,-12-2-63 15,6 3 54-15,-6-3-51 0,10 2 49 0,-10-2-51 16,0 0 58-16,9 2-58 0,-9-2 52 0,0 0-47 16,0 0 44-16,8 5-53 0,-8-5 57 0,0 0-57 15,4 5 60-15,-4-5-55 0,1 7 53 0,-1-7-52 16,0 10 56-16,0-10-55 0,0 12 56 0,0-3-55 16,0-3 56-16,0 5-54 0,-1-2 49 0,0 2-50 15,-2 0 58-15,2 1-59 0,-2-3 54 0,-1 2-53 16,3 0 55-16,-2 1-57 0,-2-1 58 15,4-1-51-15,-2-1 46 0,0 1-50 0,-1 1 51 16,1-4-54-16,-2 1 57 0,4 0-58 16,-2-1 60-16,1-2-59 0,-1 1 54 0,3-6-47 15,-4 11 47-15,4-11-51 0,-5 9 55 0,5-9-55 16,-5 8 52-16,5-8-54 0,-1 6 49 0,1-6-47 16,-3 7 57-16,3-7-59 0,0 0 42 0,-2 5-83 15,2-5 12-15,0 0-105 0,-3 7-7 0,3-7-224 16,0 0 155-16</inkml:trace>
  <inkml:trace contextRef="#ctx0" brushRef="#br0" timeOffset="-149375.71">25377 849 139 0,'0'0'221'16,"0"0"-119"-16,0 0 32 0,0 0-78 0,0 0 33 15,0 0-64-15,-1 7 45 0,-1 1-50 0,2 1 49 16,0 5-51-16,0 0 64 0,0 4-60 0,0 2 51 16,0 6-50-16,0-1 52 0,-1 2-58 0,1 1 47 15,0 0-52-15,-1-1 45 0,1-2-56 0,-3 1-2 16,3-6-1-16,0 0-1 0,0-3 1 16,0 0 1-16,0-5-6 0,0 2-19 0,-1-3-57 15,1-4-101-15,0 1-150 0,0-8 209 0</inkml:trace>
  <inkml:trace contextRef="#ctx0" brushRef="#br0" timeOffset="-148812.12">25317 878 215 0,'0'0'282'0,"-4"-5"19"0,4 5-97 15,0 0 5-15,-1-8-93 0,1 8 18 16,0 0-76-16,0 0 31 0,0-8-64 0,0 8 43 16,0 0-58-16,0 0 44 0,5 4-54 0,-5-4 45 15,6 8-51-15,-2-4 43 0,2 1-54 0,-2 1 52 16,3 1-53-16,-1 1 51 0,-1-2-58 0,4 0 50 16,-1 1-37-16,-2-1 40 0,3 2-49 0,1-3 49 15,-1 0-46-15,-1 0 48 0,0-1-53 0,-1 0 45 16,-7-4-39-16,16 4 49 0,-16-4-51 0,16 0 46 15,-16 0-50-15,16-3 48 0,-10 0-58 0,3-2 54 16,-1 0-51-16,-2-1 47 16,-1-1-50-16,4-1 39 0,-3 1-51 0,-2-3 50 15,3 0-54-15,-2-1 57 0,0 1-52 0,0 0 53 16,-1 1-41-16,1-2 50 0,-4 2-50 0,4-1 59 16,-1 2-58-16,-4 8 63 0,3-12-56 0,-1 6 52 15,-2 6-48-15,5-10 52 0,-2 5-60 0,-3 5 51 16,4-7-57-16,-4 7 60 0,2-6-57 0,-2 6 58 15,0 0-52-15,0 0 52 0,0 0-49 0,0 0 47 16,12 5-53-16,-12-5 57 0,4 12-49 0,1-4 51 16,-4 1-51-16,0 4 52 15,4 2-37-15,-2 1 54 0,-2 2-54 0,-1 3 55 16,4 2-48-16,-3 0 48 0,1 2-50 0,-2 1 38 0,2-3-32 16,1 0 42-16,-2 1-35 0,-1-4 14 15,3 1 17-15,0-3 0 0,-1-1-8 0,0-2 2 16,-2 2-4-16,4-3 1 0,-3-1-13 0,1-2 0 15,-1 0 0-15,0-1 0 0,-1-1-11 0,3 0-1 16,-2-2-1-16,0 0-8 0,1-1-3 0,-2-6-38 16,2 12-83-16,-2-12-92 0,3 9-45 0,-3-9-289 15,1 10-59-15</inkml:trace>
  <inkml:trace contextRef="#ctx0" brushRef="#br0" timeOffset="-145926.89">24760 1073 319 0,'0'0'390'0,"0"0"-63"0,0 0-14 16,2-7-54-16,-2 7-14 0,0 0-36 0,0 0-12 16,0 0-44-16,0-7-14 0,0 7-41 0,0 0-12 15,0 0-26-15,0 0-7 0,0 0-34 0,0 0 4 16,0 0-9-16,0 0 7 0,0 0-15 0,0 9 8 15,3-1-9-15,-3 3-4 0,0-1-2 0,1 0 3 16,-1 2-10-16,1-2-21 0,1 2-24 0,-2-2-35 16,1-1-51-16,0 1-52 0,-1-2-15 15,3 1-108-15,-3-2 11 0,1-1-205 0,-1-6-4 16</inkml:trace>
  <inkml:trace contextRef="#ctx0" brushRef="#br0" timeOffset="-145742.89">24761 1084 358 0,'0'0'400'0,"-3"-8"-24"15,3 8-70-15,-1-8-38 0,1 8-60 16,0-6-36-16,0 6-81 0,1-8 22 0,-1 8-18 16,3-9-31-16,-3 9-3 0,5-8-30 15,-1 4-16-15,0-1-42 0,-4 5-39 0,12-8-78 16,-12 8-13-16,12-8-109 0,-7 4 0 0,-5 4-245 15,15-5-9-15</inkml:trace>
  <inkml:trace contextRef="#ctx0" brushRef="#br0" timeOffset="-145378.89">24758 1226 117 0,'0'0'199'0,"0"0"9"0,-5 7-88 16,5-7 44-16,0 0-39 0,3 6 61 0,-3-6-61 15,0 0 35-15,0 0-61 0,11 1 29 0,-11-1-64 16,13 0 24-16,-13 0-59 0,14-3 33 16,-14 3-79-16,18-3 4 0,-9 0-125 15,1 1-45-15,0-2-295 0,1 1 34 0</inkml:trace>
  <inkml:trace contextRef="#ctx0" brushRef="#br0" timeOffset="-144890.89">24779 1735 384 0,'0'0'412'0,"0"0"-53"0,0-8-66 16,0 8-6-16,0 0-46 0,0-10-34 0,0 10-53 15,0 0-40-15,0 0-32 0,0-7-23 16,0 7-34-16,0 0 12 0,0 0-21 0,0 0 7 16,2 7-18-16,-2-7 11 0,4 12-29 0,-1-3 5 15,-1 3-20-15,-2-2 0 0,3 3-29 0,-2 1 8 16,2 1-52-16,-1-1-1 0,0 0-43 16,-1-1 3-16,0-2-28 0,-1 0-33 0,0 2-59 15,0-7-182-15,0 3 83 0</inkml:trace>
  <inkml:trace contextRef="#ctx0" brushRef="#br0" timeOffset="-144528.9">24798 1704 271 0,'0'0'377'0,"-1"-7"-64"0,1 7-21 0,-3-10-69 15,3 10-22-15,0-11-61 0,0 11-11 0,0-11-40 16,3 4-40-16,-3 7 16 0,1-12 5 0,0 4-29 16,1 2 12-16,-1-2-37 0,-1 8 19 0,4-14-24 15,-4 14 21-15,5-11-26 0,-3 4 13 16,-2 7-12-16,4-10 18 0,-4 10-25 0,4-8 19 16,-4 8-24-16,4-9 16 0,-4 9-21 0,4-4 19 15,-4 4-16-15,0 0 10 0,6-3-10 0,-6 3 19 16,9 2-17-16,-9-2 20 0,9 9-22 0,-4-3 20 15,0 4-14-15,3 2 17 0,-3 0-18 16,1 0 11-16,-2 4-13 0,4-1 20 0,-3-3-4 0,1 2-4 16,1 1-5-16,-2 1 0 0,0-4 2 15,0 1-14-15,1-1 15 0,-2-2-14 0,0 1 1 16,0-1-56-16,-3-2-43 0,3 1-69 0,-1-1-75 16,-2-1-84-16,-1-7-175 0,1 12-5 15</inkml:trace>
  <inkml:trace contextRef="#ctx0" brushRef="#br0" timeOffset="-144334.89">24802 1835 228 0,'0'0'472'15,"0"0"-149"-15,0 0-41 0,0 0-68 16,-3-6-27-16,7 1-44 0,-4 5-14 0,10-9-54 15,-1 3-12-15,0-1-83 0,5-1-61 0,-1-1-94 16,1 1-130-16,0-2-178 0,3-1 32 0</inkml:trace>
  <inkml:trace contextRef="#ctx0" brushRef="#br0" timeOffset="-143329.78">25047 1097 401 0,'0'0'321'16,"0"0"11"-16,0 0-60 0,0 0-27 0,0 0-51 15,0 0-18-15,0 0-42 0,0 0-1 16,0 0-43-16,0 0-10 0,0 0-20 16,0 0-13-16,0 0-18 0,0 0 5 0,0 0-17 15,0 0 10-15,0 0-14 0,0 0 4 0,13 5-15 16,-7-1 7-16,2-2-3 0,1 2 7 0,2 1-16 15,0-2-8-15,0 1-50 0,1 0-17 0,-1 1-101 16,2-2-14-16,-3 1-118 0,-1 1-12 0,4-4-147 16,-4 4 48-16</inkml:trace>
  <inkml:trace contextRef="#ctx0" brushRef="#br0" timeOffset="-143012.78">25001 1515 340 0,'-1'5'370'0,"1"-5"7"0,0 0-62 0,-3 6-22 16,3-6-48-16,0 0-19 0,0 0-33 0,0 0-22 15,0 0-1-15,3 6-3 0,-3-6-11 0,0 0-26 16,0 0-14-16,11-5-26 0,-11 5-9 16,11-5-19-16,-4 0-7 0,2-1-19 0,0-3-6 15,5 2-25-15,-2-2-30 0,0 0-35 0,0-2-46 16,0 2-20-16,0-3-29 0,1 1-9 0,0 0-49 16,-2-1-15-16,0 1-20 0,-1 0 1 0,-1 1-87 15,0 0 30-15,0 0-144 0,-2 3 79 0</inkml:trace>
  <inkml:trace contextRef="#ctx0" brushRef="#br0" timeOffset="-137315.42">24937 732 138 0,'0'0'100'0,"0"0"47"0,0 0-85 0,0 0 51 15,0 0-65-15,0 0 52 0,0 0-55 0,0 0 56 16,0 0-57-16,0 0 64 0,0 0-40 16,0 0 56-16,0 0-60 0,0 0 50 0,0 0-52 15,0 0 48-15,0 0-51 0,0 0 42 0,0 0-45 16,0 0 36-16,0 0-34 0,0 0-5 0,0 0 3 15,0 0 1-15,0 0-5 0,0 0-5 0,0 0 0 16,0 0-13-16,0 0 7 0,0 0-14 16,0 0 9-16,0 0 2 0,0 0-5 0,0 0-6 15,-10 3-5-15,10-3-6 0,0 0 1 0,0 0-1 16,0 0-3-16,0 0-10 0,0 0 1 16,0 0 7-16,0 0-6 0,0 0-1 0,0 0-3 0,0 0 2 15,0 0-2-15,0 0 5 0,0 0-6 0,0 0-6 16,0 0 8-16,0 0 1 0,0 0-6 0,0 0 4 15,0 0-4-15,-6-4-4 0,6 4-1 16,0 0-3-16,0 0 0 0,-12-3-12 0,12 3-1 16,-10-1 8-16,10 1-4 0,0 0 0 0,-14 0 4 15,14 0 1-15,-13 0 1 0,13 0 6 16,-14 0-3-16,14 0 5 0,-14 0-3 0,14 0 13 16,-14 0-9-16,14 0 1 0,-13 0 1 0,13 0 0 15,-14 0 2-15,14 0 1 0,0 0 2 0,-15 1-4 16,15-1 5-16,0 0 3 0,-17 2-5 0,17-2 2 15,0 0-7-15,0 0 8 0,-14 0-2 16,14 0-1-16,0 0-13 0,0 0 12 0,-15 1 11 16,15-1-9-16,0 0-7 0,0 0 6 0,-13 1-2 15,13-1 3-15,0 0-4 0,0 0 4 0,-13 1-4 16,13-1-1-16,0 0 9 0,-11 2 0 0,11-2-6 16,0 0-7-16,-11 2 13 0,11-2-6 0,0 0 6 15,0 0-1-15,-15 3-5 0,15-3 7 16,0 0 4-16,0 0-7 0,-10 1-1 0,10-1 4 15,0 0-4-15,0 0 5 0,0 0-3 0,-12 3 2 16,12-3-7-16,0 0 9 0,0 0 0 0,0 0-7 16,0 0 0-16,0 0 0 0,-11 0-1 0,11 0 0 15,0 0-1-15,0 0-3 0,0 0 1 0,0 0-20 16,0 0 33-16,0 0-8 0,0 0 2 16,-8 4-7-16,8-4 4 0,0 0-1 0,0 0 0 15,0 0-3-15,0 0-4 0,0 0 10 0,0 0 1 16,0 0-8-16,0 0 4 0,0 0-2 0,-5 5 3 15,5-5-4-15,0 0 5 0,-4 8-5 16,4-8 1-16,-2 10 1 0,-1-2 9 0,2 2-6 16,-3 1 10-16,3 5-14 0,-2 1 10 0,1 2-9 15,-2 5 9-15,1 2-13 0,-1 6 1 0,-1 4 4 16,1 5 7-16,-2 1-6 0,2 2-5 0,-1-2 9 16,0-1-18-16,1-4 19 0,0-3-11 0,-1 0 14 15,3-3-13-15,-1-4 12 0,1-1-11 16,-1-2 8-16,-1-2-15 0,3-1 17 0,0-3-17 0,-1 0 18 15,1 1-16-15,0-2 15 0,-2-2-13 16,3 1 16-16,0-4-11 0,0 1-21 0,0 1 20 16,0-3 15-16,0 1-13 0,0 0 11 0,-1-1-17 15,1 0 16-15,0-2-16 0,0 1 18 16,0-3-11-16,0 2 8 0,0-1-15 0,0 0 10 16,0-1-9-16,0-7 9 0,0 12-16 0,0-12 17 15,0 13-12-15,0-13 15 0,0 13-12 0,0-13 10 16,-1 10-16-16,1-10 15 0,0 9-12 0,0-9 14 15,0 10-11-15,0-10 11 0,0 9-14 0,0-9 8 16,-2 8-4-16,2-8 12 0,0 8-20 0,0-8 17 16,2 8-12-16,-2-8 14 0,-2 6-18 15,2-6 17-15,0 0-22 0,0 11 18 0,0-11-13 16,0 0 20-16,2 6-18 0,-2-6 12 0,0 0-13 16,1 7 16-16,-1-7-19 0,0 0 17 15,0 0-16-15,0 0 13 0,1 9-9 0,-1-9 16 16,0 0-17-16,0 0 14 0,3 5-15 0,-3-5 16 15,0 0-17-15,5 4 18 0,-5-4-14 0,0 0 10 16,6 6-13-16,-6-6 19 0,8 3-19 0,-8-3 14 16,10 4-13-16,-10-4 16 0,9 6-20 0,-9-6 17 15,17 2-14-15,-17-2 10 0,18 5-13 0,-7-5 20 16,-1 2-23-16,3 0 17 0,1-1-19 16,0-1 21-16,0 1-19 0,3-1 17 0,1 2-23 15,0-2 18-15,1 0-9 0,1 0 22 0,2 0-25 16,1 0 17-16,1-2-14 0,3 2 8 0,0-1-38 15,0 0 12-15,-3 0-48 0,3 1 13 16,-3-1-26-16,-2-1-25 0,0 2-12 0,-2 0-10 16,3 0-18-16,-5 0-9 0,-1 0-12 0,-3 0-40 15,1 0-118-15,-3 0 209 0</inkml:trace>
  <inkml:trace contextRef="#ctx0" brushRef="#br0" timeOffset="-136015.71">25736 665 141 0,'0'0'271'15,"0"0"-103"-15,0 0 41 0,0 0-78 0,0 0 49 16,0 0-67-16,0 0 32 0,0 0-71 0,0 0 41 16,0 0-60-16,0 0 37 0,0 0-66 0,0 0 39 15,0 0-54-15,0 0 44 0,0 0-59 0,8-6 46 16,-8 6-50-16,11-4 41 0,-1 1-48 16,-1 1 43-16,2-2-49 0,0 1 49 0,1 1-46 15,-1-2 44-15,3 0-52 0,-2 3 45 0,3-4-43 16,-2 2 54-16,-2 0-54 0,2 1 50 0,-3-1-47 15,2 2 47-15,-2-2-52 0,-2 1 50 16,-8 2-59-16,16-3 62 0,-16 3-51 0,12-3 52 16,-12 3-52-16,10-2 50 0,-10 2-51 0,9-3 51 15,-9 3-47-15,8-1 40 0,-8 1-43 0,0 0 45 16,0 0-55-16,0 0 54 0,11 0-49 0,-11 0 50 16,0 0-47-16,8 3 44 0,-8-3-36 15,2 7 43-15,-2-7-48 0,4 12 48 0,-3-5-44 16,1 3 46-16,-1 3-46 0,0 2 45 0,-1 2-46 15,3 5 48-15,-3 2-49 0,0 4 45 0,0 2-46 16,0 5 48-16,-3 0-45 0,3 2 50 0,3 2-44 16,-2-1 40-16,2 4-39 0,-1-5-3 0,1-2 8 15,1 0-2-15,1-2 5 0,-3-2 7 0,3-1-5 16,-1-4 5-16,0-2-28 0,0-2 34 0,0-1-24 16,-2 1 24-16,2-4-23 0,-1-1 26 15,-1 0-24-15,-2-1 27 0,3-4-17 16,-2 1 22-16,0 1-27 0,1-1 20 0,-2-2-22 15,1 0 27-15,-1 0-24 0,0 0 20 0,0-2-23 16,0 1 23-16,0-1-25 0,0 0 32 0,1 1-37 16,-2-2 31-16,1 0-27 0,0 0 24 0,-1 0 3 15,1-1-4-15,-2 1-3 0,2-2-2 0,0-6 2 16,-1 14-4-16,1-14 0 0,0 11-2 0,0-11-9 16,-1 10 8-16,1-10 4 0,0 10-8 15,0-10 12-15,0 7-4 0,0-7-4 0,0 8-3 0,0-8-1 16,-3 7 3-16,3-7 0 0,0 0-1 15,0 11 2-15,0-11-2 0,0 0 7 16,0 7-9-16,0-7 3 0,0 7 1 0,0-7 1 16,0 6-2-16,0-6 0 0,0 9 3 0,0-9-6 15,0 6 7-15,0-6-6 0,3 11 0 0,-3-11-1 16,0 8-11-16,0-8 16 0,0 8 0 0,0-8 3 16,0 0 3-16,1 9 3 0,-1-9-9 0,0 8 2 15,0-8-3-15,0 0 1 0,-1 9 1 0,1-9-4 16,0 0 8-16,0 8 8 0,0-8 0 0,0 0 32 15,-3 6-2-15,3-6 23 0,0 0-7 0,-1 8 24 16,1-8-8-16,-5 4 8 0,5-4-12 16,-10 5-1-16,10-5-24 0,-16 6 0 15,6-3-15-15,-3 1-9 0,-3-1-13 0,-4 1 0 16,-5-1-35-16,-3 1-31 0,-4 1-79 0,-3 0-57 16,1-1-72-16,-1 1-88 0,1 1-232 0,-2-2-97 15</inkml:trace>
  <inkml:trace contextRef="#ctx0" brushRef="#br0" timeOffset="-104488.43">25305 967 39 0,'0'0'121'16,"0"0"45"-16,0 0-87 0,0 0 57 15,0 0-50-15,0 0 38 0,4-7-66 0,-4 7 33 16,0 0-41-16,0 0 43 0,0 0-55 16,0 0 36-16,0-7-61 0,0 7 39 0,0 0-54 15,0 0 50-15,0 0-57 0,0-7 48 0,0 7-56 16,0 0 51-16,0 0-52 0,0 0 45 0,-1-7-50 15,1 7 52-15,0 0-52 0,0-7 54 0,0 7-63 16,0 0 59-16,0 0-55 0,0-10 39 0,0 10-34 16,0 0 51-16,0-7-52 0,0 7 42 0,0 0-45 15,0-10 60-15,0 10-49 0,0 0 38 16,0-9-45-16,0 9 49 0,0 0-43 0,1-8 49 16,-1 8-50-16,0 0 53 0,0-9-50 0,0 9 40 15,0 0-38-15,1-8 47 0,-1 8-54 16,0 0 48-16,0-9-39 0,0 9 46 0,0 0-55 15,2-6 41-15,-2 6-35 0,0 0 62 0,0 0-60 16,1-7 31-16,-1 7-41 0,0 0 57 0,0 0-58 16,0 0 42-16,0 0-37 0,0 0 46 0,0 0-57 15,0 0 39-15,0 0-37 0,0 0 55 0,0 0-52 16,0 0 42-16,5 8-27 0,-4 0 41 16,1 0-57-16,-1 3 55 0,2 1-53 0,-2 2 54 15,0 1-55-15,4 2 50 0,-1 1-49 0,-3-1 52 16,3 1-53-16,-1 0 51 0,-1 0-44 15,2 0 52-15,-1-2-46 0,-1 1 47 0,1-2-45 0,-1 0 50 16,2 0-44-16,-3-2 54 0,3-2-53 16,-4 0 49-16,4 1-59 0,-3-3 53 0,2-1-51 15,-2 1-1-15,-1-1 1 0,4 0 9 0,-3-2-2 16,1 1-5-16,-2-7 3 0,2 11 2 0,-2-11-2 16,3 10 3-16,-3-10-1 0,1 8-5 0,-1-8-8 15,4 10-28-15,-4-10-28 0,0 0 22 16,2 9-67-16,-2-9 23 0,0 0-85 0,3 7-2 15,-3-7-95-15,0 0 271 0</inkml:trace>
  <inkml:trace contextRef="#ctx0" brushRef="#br0" timeOffset="-103323.42">25351 905 56 0,'0'0'35'0,"0"0"67"0,0 0-83 15,0 0 69-15,0 0-76 0,0 0 61 16,0 0-73-16,0 0 63 0,0 0-56 0,0 0 57 16,0 0-64-16,0 0 64 0,0 0-62 0,0 0 69 15,0 0-61-15,0 0 54 0,0 0-56 0,0 0 46 16,0 0-53-16,0 0 51 0,0 0-54 0,0 0 50 15,0 0-42-15,0 0 49 0,0 0-48 16,0 0 57-16,0 0-45 0,0 0 57 0,0 0-60 16,0 0 46-16,0 0-56 0,0 0 44 0,0 0-56 15,0 0 42-15,0 0-49 0,0 0 46 16,0 0-53-16,0 0 52 0,4 6-50 0,-4-6 48 0,8 4-54 16,-8-4 58-16,6 7-56 0,-6-7 51 15,9 8-50-15,-2-2 50 0,-1-2-54 0,0 3 42 16,2-1-33-16,0 0 49 0,-2 0-59 0,3 1 55 15,-3-1-53-15,1 1 52 0,-1-3-56 0,2 2 56 16,-2-1-45-16,1 1 45 0,-7-6-54 16,9 8 53-16,-9-8-53 0,10 8 55 0,-10-8-51 15,7 6 48-15,-7-6-46 0,6 6 57 0,-6-6-39 16,6 5 60-16,-6-5-49 0,0 0 55 0,5 5-48 16,-5-5 55-16,0 0-50 0,0 0 53 15,8 5-43-15,-8-5 51 0,0 0-55 0,0 0 43 16,0 0-61-16,0 0 42 0,0 0-47 0,0 0 40 15,0 0-46-15,0 0 31 0,0 0-39 0,0 0 37 16,0 0-41-16,0 0 40 0,0 0-44 0,0 0 44 16,0 0-47-16,0 0 33 0,0 0-41 15,0 0 57-15,1-5-43 0,-1 5 38 0,0 0-38 16,0 0 34-16,-1-8-42 0,1 8 44 0,0 0-45 16,0 0 40-16,0 0-39 0,0-8 40 0,0 8-37 15,0 0 36-15,2-9-43 0,-2 9 38 0,4-8-46 16,-1 3 40-16,-1-1-25 0,2 0 29 0,0 0-50 15,1-1 45-15,1-1-45 0,-2-1 38 0,4 0-53 16,-2 1 48-16,-2-2-45 0,6 0 64 16,-5 1-54-16,1-1 54 0,-1 1-56 0,0 0 58 15,-1 0-51-15,1 1 58 0,-3-1-44 0,3 1 43 16,-2 2-47-16,-2 0 49 0,-1 6-49 16,5-10 51-16,-5 10-52 0,3-9 53 0,-3 9-60 15,3-7 56-15,-3 7-49 0,2-7 52 0,-2 7-54 16,0 0 53-16,3-6-59 0,-3 6 57 0,0 0-59 15,2-6 52-15,-2 6-50 0,0 0 54 0,0 0-55 16,3-6 51-16,-3 6-54 0,0 0 55 0,0 0-54 16,0 0 60-16,0 0-49 0,0 0 45 0,0 0-48 15,0 0 51-15,1-7-52 0,-1 7 58 16,0 0-57-16,0 0 59 0,0 0-57 0,0 0 54 16,0 0-48-16,0 0 49 0,0 0-51 15,-3 5 57-15,3-5-58 0,-1 8 55 0,1-8-57 16,-2 12 59-16,2-4-56 0,-3 3 58 0,3 2-55 15,0 1 50-15,0 5-53 0,0 0 57 0,0 2-58 16,0 0 38-16,0-1-67 0,3 4 24 0,-1-2-71 16,1 2 11-16,-1-6-111 0,1 2-123 0,-2-2 213 15</inkml:trace>
  <inkml:trace contextRef="#ctx0" brushRef="#br0" timeOffset="-94311.36">16313 999 167 0,'-4'-10'408'0,"4"10"-30"16,-6-7-65-16,6 7-38 0,-2-6-56 0,2 6-34 16,-3-5-48-16,3 5-21 0,0 0-37 15,-4-6-12-15,4 6-73 0,0 0 55 0,0 0-22 16,0 0 10-16,-5 9-34 0,5-1 21 0,0 3-8 15,-1 2 1-15,-2 1-11 0,3 3 13 0,0 1-16 16,0 0 22-16,0 2-27 0,-1-2 5 0,2-1-57 16,-1 0-85-16,0-3-22 0,-1 0-119 0,1-3-21 15,0 0-210-15,0-2-7 0</inkml:trace>
  <inkml:trace contextRef="#ctx0" brushRef="#br0" timeOffset="-94111.12">16247 982 377 0,'-4'-8'519'0,"4"2"-61"15,0 6-70-15,-4-13-32 0,4 6-66 0,-1-1-48 16,1 8-55-16,1-13-40 0,2 3-31 16,2 0-21-16,0 2-25 0,4-4-22 0,0-1-31 15,2 3-49-15,2-1-40 0,4 1-63 0,-6 1-16 16,6 0-91-16,-4 3 18 0,1 0-99 0,-3 1 4 15,1 2-246-15,-2 3-81 0</inkml:trace>
  <inkml:trace contextRef="#ctx0" brushRef="#br0" timeOffset="-93944.56">16344 1003 41 0,'0'0'145'0,"0"0"-15"0,-1 9-15 0,1-9-9 15,0 0-9-15,6 5-18 0,-6-5-15 0,9 5-14 16,-9-5-10-16,13 2-11 0,-13-2-14 0,11 4-38 16,-11-4-56-16,11 5-35 0,-11-5-107 0,8 7 70 15</inkml:trace>
  <inkml:trace contextRef="#ctx0" brushRef="#br0" timeOffset="-93776.42">16293 1242 80 0,'-8'10'173'0,"2"0"23"0,-2-4-65 15,6 0 64-15,-2 0-79 0,4-6 48 0,-4 9-36 16,4-9 75-16,0 8-18 0,0-8-6 0,0 0-10 16,10 6-13-16,-10-6-20 0,18-3-29 0,-8 2-25 15,4-3-6-15,2 0-26 0,0-2-14 0,0-1-70 16,4 0-43-16,0-1-158 0,1 2-59 0,-2-4-309 16,-1 0-115-16</inkml:trace>
  <inkml:trace contextRef="#ctx0" brushRef="#br0" timeOffset="-93527.92">16717 932 78 0,'0'0'275'0,"0"0"-128"0,4-7 19 0,-4 7-93 16,0 0 33-16,1-6-63 0,-1 6 33 0,0 0-54 15,0 0 34-15,0 0-55 0,4-4 43 0,-4 4-54 16,0 0 45-16,0 0-55 0,0 0 49 16,0 0-51-16,0 0 48 0,8-4-59 15,-8 4 49-15,0 0-59 0,0 0 42 0,0 0-17 16,0 0-18-16,14-1-24 0,-14 1-26 0,0 0-40 16,13-3-107-16,-13 3 74 0</inkml:trace>
  <inkml:trace contextRef="#ctx0" brushRef="#br0" timeOffset="-93178.35">17153 744 297 0,'0'0'416'0,"0"0"-105"0,1-7-52 0,-1 7-62 16,0 0-46-16,3-6-36 0,-3 6-12 0,0 0-39 15,0 0 12-15,1 9-44 0,-1-1 28 0,0 0-32 16,0 3 16-16,3 4-38 0,-2 1 29 0,-1 2-32 16,1 0 27-16,-1 1-37 0,0 1 25 0,-1-2-25 15,1 1 27-15,0-2-28 0,0-2 28 0,0-2-20 16,-1 0 19-16,1 0-35 0,-3-1 27 0,3-3-48 15,0 0 23-15,0-3-53 0,-1 2 13 16,1-8-82-16,-3 9-8 0,3-9-71 16,0 0 47-16,0 0 13 0,0 0 2 0,-9-1-2 15,9 1-3-15,-2-11-101 0,0 1 82 0</inkml:trace>
  <inkml:trace contextRef="#ctx0" brushRef="#br0" timeOffset="-92828.34">17131 927 341 0,'0'-16'58'0,"-1"1"96"0,1 1-17 0,0-1 80 15,0 1-51-15,1-1 60 0,1-2-42 0,-1 1 11 16,0 0-35-16,2 2-1 0,0 0-36 0,1-2-5 15,0 3-36-15,1 0 2 0,-1 0-25 0,1 2-2 16,3 1-23-16,-3 1 1 0,1 0-11 0,-2 1-6 16,4 3-13-16,-3-1 3 0,4 2-30 0,-9 4 19 15,10-2-36-15,-10 2 32 16,14 2-28-16,-14-2 5 0,8 10-34 0,-6-4-16 16,0 1 41-16,-2 2-44 0,-2 0 52 0,0 1-36 15,-1 1 54-15,1-1-40 0,-6 1 51 0,6-1-47 16,-1 1 46-16,-1-3-59 0,0 2 48 0,4 0-43 15,0-3 61-15,-1 3-55 0,2-2 63 0,2 1-48 16,-2-1 50-16,6 1-49 0,-2 0 55 0,1-1-51 16,0 1 48-16,1-1-39 0,-2 1 49 0,4-1-56 15,-4 1 52-15,1-1-50 0,1 1 46 0,-2-2-41 16,-1 1 52-16,1 0-52 0,-3-1 53 16,1 1-31-16,-2 0 61 0,-1-2-27 15,-4 3 34-15,2-1-32 0,-3 0 27 0,-3 0-31 16,-1 1 21-16,-1-2-35 0,-7 1 18 0,1 1-38 15,-5-1 14-15,1-1-37 0,-2 1 12 0,-1-2-102 16,-1-2-24-16,-2 0-130 0,1-1-251 0,-1 0-22 16</inkml:trace>
  <inkml:trace contextRef="#ctx0" brushRef="#br0" timeOffset="-92603.46">16573 978 480 0,'0'0'493'0,"-8"-2"-66"0,8 2-50 0,0 0-56 16,0 0-47-16,-4-5-71 0,4 5-22 0,8-4-25 16,-2-2-23-16,2 0-17 0,7 2-21 0,-2-4-20 15,6 2-15-15,2-2-12 0,2 1-12 0,4-3-11 16,1 0-34-16,-3 3-77 0,5-1-58 0,-2 0-84 15,-4 2-47-15,-1-1-138 0,0 1-333 0,-1 1-252 16</inkml:trace>
  <inkml:trace contextRef="#ctx0" brushRef="#br0" timeOffset="-91412.33">18064 278 115 0,'-5'-7'393'0,"1"0"-74"0,-1 2-43 16,1 0-38-16,2-1-42 0,-1 0-38 0,-1 1-34 15,4 5-24-15,-6-8-19 0,6 8-17 0,-5-9-18 16,5 9-2-16,-5-8-1 0,5 8-1 0,-3-5-12 15,3 5-3-15,-4-4 5 0,4 4-14 0,0 0-2 16,-5-7-1-16,5 7-21 0,0 0 9 0,-6-6 6 16,6 6-3-16,-8-4 1 0,8 4-3 0,-10-2-1 15,2 0-1-15,8 2 2 0,-15-1-3 16,5-1-8-16,-1 1 8 0,11 1-2 16,-24-1 4-16,10 1-1 0,4-2 1 0,0 1-1 15,-3 1-18-15,3-1 22 0,10 1 0 0,-19 0-1 16,19 0-9-16,-17 0-1 0,17 0 19 0,-15-1 2 15,15 1-2-15,-12 0-4 0,12 0 1 0,0 0 0 16,-15-1-3-16,15 1-10 0,0 0-8 0,-12 0 20 16,12 0-8-16,0 0 5 0,0 0-1 15,0 0-3-15,-14 0-1 0,14 0 2 0,0 0-4 0,0 0-3 16,0 0-7-16,0 0-7 0,-11 1 13 16,11-1 5-16,0 0 2 0,-3 7-2 0,3-7 1 15,0 12-1-15,0-3 1 0,3 2-17 0,-2 3 19 16,2 4-10-16,2 5 12 0,2 6-9 15,0 3 3-15,3 10-10 0,1-1 22 0,0 5-9 16,0 3 0-16,3 9 14 0,-1 0-17 0,1 0 8 16,-1 0-9-16,-3 1 6 0,4 0-1 0,-4-9 13 15,2 0-12-15,-3 1 0 0,1 0 6 0,0-1 26 16,-2 0 15-16,-2 1-2 0,3-2 2 0,-5-1-12 16,5-1 21-16,-5-1 9 0,-2 1 9 0,2-5-12 15,-4-3 6-15,3-2-1 0,-3 0 6 16,1 0-6-16,0-2-12 0,-2 2 1 0,2-4-5 15,-2 1 3-15,1-4-11 0,-1 4 1 0,1-5-16 16,0-2 12-16,-3 3-6 0,3-3-4 0,0 1-3 16,-1-2-2-16,0-1-5 0,-1-1-14 0,2-2 11 15,-1-1-5-15,1-1 7 0,-1-2-4 16,1 1-5-16,0-3-5 0,-3 1-2 0,3-3 0 16,0 0 1-16,0 0 0 0,0-3-5 0,0 1 3 15,-1-3-6-15,1 3 2 0,0-4 3 16,1 0-13-16,-1 0 4 0,0 0 7 0,0-1 1 0,0-7-2 15,0 12 3-15,0-12-5 0,-1 9 0 0,1-9 0 16,0 10-3-16,0-10 1 0,0 8 6 0,0-8-2 16,0 0 0-16,1 9 0 0,-1-9-5 15,0 0 5-15,0 7 2 0,0-7-2 0,0 0 0 16,0 0 1-16,0 0-5 0,0 7-1 0,0-7-4 16,0 0 5-16,0 0 4 0,5 5 0 0,-5-5-4 15,8 2-1-15,-8-2 3 0,14 0 2 0,-5 3-3 16,0-6 1-16,4 3 2 0,-2-1-1 0,2 1-12 15,4-1 8-15,2-1 5 0,-4 0-1 16,3-1-3-16,-1 3-3 0,-1-3-10 0,2 1-26 16,-1 1-32-16,-4-3-20 0,-1 2-22 0,1 0-13 15,-1-1-21-15,-1 2-22 0,-11 1-18 16,18-4-38-16,-9 0-67 0,-9 4-17 0,10-5-102 16,-3 1-192-16,-5-2-115 0</inkml:trace>
  <inkml:trace contextRef="#ctx0" brushRef="#br0" timeOffset="-90576.7">18472 623 142 0,'0'-7'213'0,"2"-2"-49"0,1 0-6 15,-2-2-27-15,3 4-23 0,1-3-14 16,4-1-26-16,-1 1-11 0,1 0-12 0,0 0-2 15,2 0-6-15,2 0-5 0,0 1-2 0,2-2-3 16,3 2 3-16,0-1 9 0,1 0-2 16,1 2-5-16,0-2 2 0,0 3 0 0,-2-2-1 15,1 2 6-15,3 0 1 0,-5 1 8 0,2 1 0 16,-4-1-5-16,3 0-7 0,-3 1 1 0,2 0-6 16,-2 1-7-16,-1-1-2 0,-1 1-10 0,0 0 3 15,-2 0 1-15,1 3-4 0,-3-3-4 0,-9 4-5 16,14-4-1-16,-14 4 1 0,11-3 1 0,-11 3-8 15,12-5 3-15,-12 5 3 0,0 0-8 16,13-1 5-16,-13 1 0 0,0 0-1 0,10 4 4 16,-10-4 1-16,5 11-12 0,-4-3 14 0,2 4-2 15,-3 0-2-15,1 6-42 0,-1 1 57 0,1 6-48 16,-1 2 53-16,2 10-45 0,-1 9 44 16,0 1-42-16,2 3 53 0,-2 4-40 0,5 0 36 15,-3 1-43-15,2 10 42 0,0-9-36 0,0 9 38 16,2-2-33-16,-1-9 2 0,2 8-21 0,-2-9 38 15,2-4-28-15,-1-1 27 0,1 1 6 0,-3-3 12 16,4-1-1-16,-5-2-1 0,6 0 7 0,-5-4 5 16,-1-6 3-16,3 0-13 0,-5-3 4 15,2-4 14-15,1 1-3 0,-4-5 14 0,2-3-3 16,-2-1 7-16,-1-1-9 0,3-1 7 0,-2-4-10 16,0 0-3-16,-1-3-9 0,0 2 1 0,0-3-4 15,0 0 2-15,0-1-5 0,0-7 5 16,4 12-14-16,-4-12 4 0,0 9-10 0,0-9 3 15,0 11-7-15,0-11-4 0,-1 6-8 0,1-6 9 16,0 0-4-16,0 11 3 0,0-11-5 0,0 0 9 16,0 0-6-16,-3 8 4 0,3-8-9 0,0 0 3 15,-6 3-3-15,6-3-3 0,-9 5-1 0,9-5 0 16,-13 0 0-16,4-3 1 0,-2 1-2 0,-1 1 2 16,-2-1-8-16,-4-1 3 0,-1 0-5 0,-4 0-5 15,-4 1-19-15,2-1-7 0,-3-2-42 16,-3 4-5-16,-4-2-23 0,-2 2 10 0,7-1-33 15,0 0 0-15,-2 1-32 0,4 0-38 0,1 1-43 16,3 0-71-16,1-3-177 0,4 2 18 0</inkml:trace>
  <inkml:trace contextRef="#ctx0" brushRef="#br0" timeOffset="-87413.23">18097 803 198 0,'0'0'386'0,"0"0"-15"0,0 0-71 15,-6-7-46-15,6 7-41 0,0 0-32 0,0 0-47 16,-4-5-15-16,4 5-35 0,0 0-9 0,0 0-37 15,0 0 6-15,0 0-25 0,0 0 3 0,0 0-7 16,-2 10 2-16,2-10-8 0,-3 14 7 0,3-5-18 16,0 1 4-16,0 1-28 0,0 0 0 0,-1 0-62 15,1 1 17-15,0-1-89 0,-3 0 17 16,3-1-91-16,0-1 2 0,-1 1-244 0,-2-1 38 16</inkml:trace>
  <inkml:trace contextRef="#ctx0" brushRef="#br0" timeOffset="-86712.36">18049 749 260 0,'0'0'409'16,"-8"-1"-24"-16,8 1-39 0,-5-4-29 0,5 4-42 15,0 0-39-15,-9-6-40 0,9 6-21 16,-4-5-14-16,4 5-16 0,0 0-21 0,-5-6-23 16,5 6-23-16,0-8-19 0,0 8-13 0,3-9-10 15,-1 4-7-15,2-1-8 0,2 0-6 16,1 1-4-16,-1-2-4 0,2 1 1 0,0 1-7 15,-1-1 5-15,2 1-13 0,0 0 13 0,1 1-27 16,-2 2 4-16,1 0-16 0,-9 2 4 0,15-2-10 16,-15 2 10-16,18 4-30 0,-9 0-15 0,-4 0-17 15,3 1 4-15,-3 1-12 0,0 2 25 0,-1-2-11 16,0 2 17-16,-2-1 12 0,0 1 16 0,-2-2-10 16,0 2 29-16,0-8-10 0,-2 13 20 0,0-7-15 15,-2 1 25-15,0-2-22 0,-1 0 19 0,1 0-11 16,4-5 19-16,-6 8-40 15,6-8 16-15,-8 8-66 0,2-4 24 0,6-4-96 16,-8 5-6-16,8-5-114 0,-9 4-3 0,9-4-126 16,0 0 133-16</inkml:trace>
  <inkml:trace contextRef="#ctx0" brushRef="#br0" timeOffset="-85330.52">18325 833 85 0,'0'0'383'0,"0"0"-142"0,0 0-4 16,-8-6-85-16,8 6 13 0,0 0-85 0,-10 3 31 16,10-3-70-16,-9 6 39 0,4-1-59 0,0-1 44 15,1 4-62-15,-1 0 48 0,0 1-54 0,1 0 46 16,0 0-56-16,4-1 49 16,-4 0-54-16,4-1 51 0,0 0-57 0,0-7 60 15,0 12-59-15,0-12 36 0,0 10-26 0,0-10 51 16,3 10-50-16,-3-10 48 0,4 5-52 0,-4-5 52 15,0 0-53-15,5 5 52 0,-5-5-56 0,0 0 48 16,9-3-33-16,-9 3 35 0,6-4-46 0,-6 4 42 16,4-6-44-16,-4 6 45 0,4-8-51 0,-4 8 51 15,4-10-42-15,-4 10 41 0,2-9-32 0,2 4 35 16,-4 5-45-16,5-10 50 0,-5 10-52 0,4-6 48 16,-4 6-49-16,5-9 46 0,-5 9-42 0,5-6 41 15,-5 6-42-15,9-5 37 0,-9 5-43 16,13-3 44-16,-13 3-46 0,0 0 45 15,18 1-48-15,-18-1 42 0,15 4-34 0,-15-4 39 16,13 6-41-16,-4-3 43 0,-9-3-52 0,11 9 55 16,-11-9-57-16,9 6 46 0,-9-6-58 0,8 7 33 15,-8-7-40-15,6 6 61 0,-6-6-51 0,0 7 53 16,0-7-45-16,0 0 55 0,0 8-51 0,0-8 61 16,0 0-47-16,0 0 52 0,-10 1-31 0,10-1 69 15,0 0-33-15,-9-1 31 0,9 1-38 16,-5-6 28-16,5 6-30 0,-4-8 13 0,0 4-24 0,4 4 15 15,-1-10-30-15,1 10 17 0,-1-10-23 16,1 10 16-16,2-12-25 0,-2 12 21 16,3-10-32-16,-3 10 24 0,8-11-43 0,-8 11 24 15,7-7-41-15,-3 1 52 0,-4 6-45 0,10-6 46 16,-10 6-56-16,9-4 53 0,-9 4-52 0,11 0 63 16,-11 0-49-16,11 2 51 0,-11-2-47 0,9 4 49 15,-9-4-47-15,9 7 52 0,-9-7-46 0,9 7 52 16,-5-2-52-16,-4-5 46 0,6 9-36 0,-2-5 45 15,-4-4-46-15,4 8 50 0,-4-8-57 0,5 8 53 16,-5-8-46-16,4 6 49 0,-4-6-49 0,5 6 55 16,-5-6-42-16,0 0 65 0,0 0-21 0,5 7 44 15,-5-7-22-15,0 0 4 0,0 0-25 16,0 0 10-16,0 0-29 0,6-7 15 16,-6 7-22-16,0-6 12 0,0 6-34 0,4-11 13 15,-4 4 14-15,4 0-33 0,-3 0-1 0,2 0-35 16,-2 0 17-16,4-2-71 0,-2 4 47 0,-1-3-78 15,1 2 32-15,-1 0-72 0,1 0 20 0,-3 6-74 16,5-8 44-16,-5 8-124 0,5-9 227 0</inkml:trace>
  <inkml:trace contextRef="#ctx0" brushRef="#br0" timeOffset="-84930.83">18685 681 159 0,'0'0'272'0,"-2"-10"-8"0,2 10-111 0,0 0 7 16,-2-9-83-16,2 9 34 0,0 0-61 0,-6 5 40 15,6-5-60-15,-1 11 44 0,0-2-58 0,-2 2 47 16,3 1-55-16,-1 5 47 0,-2 0-58 0,2 1 47 15,-2 2-62-15,3-1 56 0,-1 1-55 0,0-2 50 16,-2-1-56-16,3 0 47 0,-1-3-73 0,-2-2 17 16,3 0-80-16,0-1 28 0,-1-1-55 15,0-3 38-15,1-7-101 0,0 11-93 0,0-11 250 16</inkml:trace>
  <inkml:trace contextRef="#ctx0" brushRef="#br0" timeOffset="-84747.24">18701 822 95 0,'2'-12'243'15,"2"5"53"-15,-4 7-76 0,5-14 60 0,-4 8-54 16,-1 6-14-16,4-10-49 0,-4 10-34 0,3-9-18 16,-3 9-25-16,2-6-28 0,-2 6-11 0,0 0-15 15,0 0 0-15,0 0-5 0,4 4 8 0,-1 4-19 16,-2-1 12-16,-1 5-22 0,1 0 8 16,-2 3-20-16,1-1-21 0,-1 3-102 0,1 0 1 15,0 0-87-15,-3-3 20 0,6 1-79 0,-3-3 34 16,-3 0-122-16,3 1 183 0</inkml:trace>
  <inkml:trace contextRef="#ctx0" brushRef="#br0" timeOffset="-84197.22">18793 902 37 0,'0'0'326'15,"0"0"-51"-15,5-7-92 0,-5 7 11 0,5-5-93 16,-5 5 43-16,6-3-86 0,-6 3 40 15,9-4-71-15,-9 4 48 0,9-5-62 0,0 1 27 16,-9 4-44-16,13-5 55 0,-5 1-64 16,0 0 38-16,-1-1-66 0,-1 1 40 0,-2-1-62 15,1 0 44-15,3 1-55 0,-4-1 45 0,-2-1-47 16,1 1 50-16,-1-1-34 0,-2 6 52 0,3-11-47 16,-3 11 57-16,0-7-48 0,0 7 55 0,0-9-49 15,0 9 56-15,-3-5-45 0,3 5 48 0,0 0-46 16,0 0 57-16,-10 3-48 0,5 1 53 0,1 3-52 15,-1 0 55-15,1 4-59 0,0-2 53 16,-1 5-54-16,3-4 52 0,-1 0-53 0,-2 0 57 16,5-1-41-16,-1-2 64 0,1 1-37 0,1-1 69 15,-1-7-53-15,5 10 57 0,-5-10-60 0,5 6 48 16,-5-6-65-16,13 1 38 0,-13-1-51 16,17-4 48-16,-8-1-63 0,-2 1 54 0,5-5-57 0,-3 1 49 15,1-2-55-15,-2 0 57 0,2-1-54 16,-4-2 51-16,3 0-49 0,-2 0 42 0,-1 1-51 15,0-4 56-15,-2 2-56 0,1 0 57 0,-1-2-42 16,-1 4 53-16,-2 2-20 0,4 0 59 16,-4 1-26-16,2 0 12 0,-2 2-40 0,-1 7 19 15,0-13-42-15,0 13 25 0,3-8-34 0,-3 8 20 16,0 0-18-16,0 0 24 0,-4 9-23 0,1 0-1 16,-3 4 26-16,5 4-31 0,-3 1 26 0,-1 4-30 15,2 2 39-15,-1-2-43 0,2 1 25 0,-1-3-22 16,3 0 30-16,0-2-32 0,0 0 26 0,3 0-27 15,-1-2 14-15,0 0-58 0,0-2 9 16,1-4-111-16,-1 1-16 0,1-1-131 0,1-2-161 16,1-1 49-16</inkml:trace>
  <inkml:trace contextRef="#ctx0" brushRef="#br0" timeOffset="-83894.57">18536 1033 204 0,'0'0'355'0,"0"0"-27"16,-9-3-85-16,9 3-30 0,-9 3-37 0,9-3-7 15,-10 6-55-15,3 0 0 0,2 0-34 16,-4 2-6-16,4 1-28 0,0 3 4 0,1 1-19 16,-1 2 10-16,1 0-26 0,-1 1-3 0,4-1-14 15,0-1-21-15,1-2-15 0,1 2-22 0,0-3-32 16,5 0-35-16,-2-2 6 0,3-1-93 16,-1-1 0-16,2-2-220 0,1-3 95 0</inkml:trace>
  <inkml:trace contextRef="#ctx0" brushRef="#br0" timeOffset="-83148.27">18611 1200 124 0,'0'0'343'0,"0"-6"-119"16,0 6 17-16,0 0-86 0,0 0 3 0,0 0-62 15,0 0 29-15,0 0-72 0,-5 6 37 16,5-6-57-16,-4 6 35 0,4-6-60 0,-2 8 27 16,2-8-28-16,-2 9 42 0,2-9-46 0,-1 7-12 15,1-7 51-15,0 0-44 0,0 9 3 16,0-9-2-16,0 0 9 0,0 0 3 0,5 4 0 15,-5-4-7-15,0 0 5 0,9-3 38 0,-9 3-53 16,13-5 41-16,-13 5-50 0,10-7 47 0,-3 2-52 16,-1 0 47-16,0 1-47 0,1 1 47 0,-7 3-44 15,10-7 38-15,-10 7-47 0,11-4 43 0,-11 4-45 16,9-5 46-16,-9 5-56 0,0 0 58 0,13 0-47 16,-13 0 46-16,9 5-33 0,-9-5 36 15,8 8-52-15,-4-4 51 0,-4-4-46 0,5 10 38 16,-5-10-57-16,5 8 47 0,-5-8-47 15,4 7 53-15,-4-7-50 0,6 5 49 0,-6-5-46 16,0 0 49-16,5 4-76 0,-5-4 51 0,0 0-46 16,9-6 52-16,-9 6-46 0,8-6 63 0,-4 1-55 0,1-1 55 15,-3 0-50-15,5-2 52 0,-2 1-45 16,-1 0 56-16,-2 0-48 0,6-1 49 0,-4 2-36 16,-2 0 55-16,3 0-42 0,-1 1 57 0,-4 5-55 15,5-9 47-15,-1 4-59 0,-4 5 48 0,4-6-56 16,-4 6 54-16,6-4-58 0,-6 4 50 0,0 0-49 15,9 1 57-15,-9-1-55 0,8 3 47 16,-8-3-49-16,5 6 52 0,-5-6-53 0,10 7 51 16,-10-7-50-16,8 6 50 0,-8-6-47 0,5 6 44 15,-5-6-51-15,8 4 49 0,-8-4-46 0,0 0 52 16,7 5-52-16,-7-5 52 0,0 0-48 16,7 5 52-16,-7-5-57 0,0 0 53 0,0 0-50 15,6 3 55-15,-6-3-53 0,0 0 51 0,0 0-54 16,0 0 48-16,0 0-50 0,0 0 44 0,0 0-56 15,3 5 54-15,-3-5-55 0,0 0 58 0,-5 7-55 16,5-7 56-16,-7 6-48 0,5-1 50 0,2-5-51 16,-8 11 53-16,4-4-58 0,2 1 56 15,-1-1-53-15,-1 1 48 0,2-1-54 0,0 0 51 16,0-1-44-16,2-6 47 0,-3 11-47 0,3-11 2 16,-1 8 54-16,1-8-50 0,0 7 55 0,0-7-53 15,0 0 50-15,8 5-43 0,-8-5 43 0,0 0-47 16,0 0 45-16,15-3-55 0,-15 3 55 0,10-5-52 15,-10 5 49-15,13-4-44 0,-13 4 45 16,9-7-45-16,-9 7 51 0,10-4-47 0,-10 4 47 16,9-3-59-16,-9 3 55 0,9-4-54 0,-9 4 50 15,0 0-53-15,14 0 47 0,-14 0-45 0,9 5 56 16,-9-5-56-16,9 6 18 0,-1 1-94 16,-2-1 42-16,-1 0-145 0,4 2-252 0,-1-2 65 15</inkml:trace>
  <inkml:trace contextRef="#ctx0" brushRef="#br0" timeOffset="-81099.18">19678 1681 141 0,'0'0'311'0,"0"0"-89"0,0 0-23 16,0 0-6-16,0 0-13 0,11-1-11 0,-11 1-13 16,0 0-4-16,0 0-19 0,0 0-9 0,0 0-17 15,0 0-22-15,0 0 9 0,0 0-7 0,0 0-3 16,0 0 1-16,0 0-7 0,0 0-10 0,0 0-7 15,0 0-7-15,0 0-7 0,0 0-9 0,0 0-6 16,0 0-4-16,0 0-3 0,0 0-1 0,0 0-7 16,0 0-7-16,0 0 1 0,0 0-5 0,0 0 0 15,0 0-4-15,0 0 0 0,0 0 0 0,-4-5-3 16,4 5 2-16,0 0-2 0,-8-3-3 16,8 3 3-16,0 0-2 0,-9-2 2 15,9 2-2-15,-9-2 2 0,9 2-2 0,0 0 1 16,-13-2 2-16,13 2-4 0,0 0-2 0,-15-1 4 15,15 1-5-15,0 0 8 0,0 0 0 0,-14 0 1 16,14 0 1-16,0 0-3 0,-10-1 2 0,10 1 0 16,0 0-4-16,0 0 5 0,0 0 2 0,-13 0 0 15,13 0 3-15,0 0 0 0,0 0 1 0,0 0 2 16,-12 0 2-16,12 0-2 0,0 0-4 0,0 0 2 16,0 0 0-16,0 0-9 0,0 0 8 0,0 0-3 15,-11-1-5-15,11 1 3 0,0 0-1 0,0 0-2 16,0 0-4-16,0 0 3 15,0 0 4-15,0 0-5 0,0 0 0 0,0 0-2 16,0 0 3-16,0 0 0 0,0 0 1 0,0 0-4 16,-10 1 1-16,10-1 2 0,0 0-1 0,0 0 5 15,0 0-2-15,0 0 1 0,0 0-1 0,0 0 1 16,0 0 1-16,0 0-3 0,0 0-4 0,0 0 2 16,0 0 1-16,0 0 2 0,0 0-1 0,0 0 2 15,0 0-1-15,0 0-1 0,0 0 3 0,0 0-3 16,0 0-1-16,0 0 4 0,0 0-3 0,0 0 7 15,0 0 0-15,0 0-2 0,0 0-1 0,0 0-2 16,0 0 1-16,0 0-6 0,0 0-3 16,0 0 1-16,0 0-5 0,0 0 2 15,0 0 4-15,0 0 2 0,-3 8-1 0,3-8 2 16,4 9 2-16,-1-3-2 0,-2 0-3 0,0 1 5 16,2 3-3-16,-2 1 5 0,3 0-2 0,-3 0 2 15,0 1-4-15,2 2 1 0,-2-2-1 0,2 1-4 16,-2 0-2-16,0 1 4 0,2-3 0 0,-2 1-1 15,-1-1 4-15,3 1 0 0,-3-1-2 0,1-1 2 16,0 0-5-16,-1-1 5 0,0 0-8 0,0-1 9 16,3-1-4-16,-3 1 5 0,0-2-10 0,1 2 10 15,-1-2-7-15,0-6 5 0,0 13 0 0,0-13 3 16,0 9-9-16,0-9 11 16,0 9-5-16,0-9 1 0,4 9-7 0,-4-9 8 15,0 0-6-15,0 11 8 0,0-11-5 0,0 0 2 16,0 7-8-16,0-7 9 0,0 0-6 0,0 0 7 15,1 8-10-15,-1-8 7 0,0 0-5 0,0 0 9 16,0 0-7-16,0 0 4 0,0 7-9 0,0-7 14 16,0 0-4-16,0 0-10 0,0 0 7 0,0 0 2 15,0 0-1-15,0 0 8 0,0 0-5 0,0 0 3 16,0 0-9-16,0 0 8 0,3 7-5 0,-3-7-1 16,0 0-8-16,0 0 9 0,0 0-6 0,0 0 6 15,0 0-4-15,0 0 7 0,0 0-8 16,11 0 3-16,-11 0-3 0,0 0 6 15,18 0-6-15,-18 0 10 0,14-1-10 0,-14 1 4 16,18-2-3-16,-18 2 7 0,18-2-8 0,-18 2-10 16,18-1 1-16,-18 1-1 0,15-1-2 0,-15 1 0 15,18-3-2-15,-18 3 0 0,13-1 1 0,-13 1 4 16,11-3-3-16,-11 3 0 0,0 0 4 0,13 0-1 16,-13 0-5-16,0 0-4 0,12-3-3 0,-12 3-8 15,0 0-9-15,0 0-39 0,0 0-17 0,11 0-28 16,-11 0-45-16,0 0-44 0,0 0-39 0,0 0 1 15,0 0-202-15,8-3 68 0</inkml:trace>
  <inkml:trace contextRef="#ctx0" brushRef="#br0" timeOffset="-80346.92">19958 1729 23 0,'0'0'430'0,"-2"-7"-121"16,2 7-8-16,0 0-31 0,-4-6-36 0,4 6-13 15,0 0-13-15,-4-6-13 0,4 6-21 0,0 0-22 16,-3-6-14-16,3 6-15 0,0 0-13 0,0 0-12 16,-2-5-12-16,2 5-11 0,0 0-14 0,0 0-13 15,0 0-7-15,0 0-12 0,-4-6-7 0,4 6-4 16,0 0-2-16,0 0-5 0,0 0-3 0,13-4-1 16,-13 4-4-16,9-2-3 0,-9 2 5 15,10-1-3-15,-10 1 0 0,14-3 0 0,-14 3-2 16,12-2 0-16,-12 2 0 0,12-1-5 15,-12 1-1-15,13 0-1 0,-13 0 4 0,9-2-1 16,-9 2-17-16,0 0 11 0,14-1-2 0,-14 1-5 16,0 0-2-16,0 0-2 0,14 0 3 0,-14 0-3 15,0 0 2-15,10 3 2 0,-10-3 1 0,0 0-8 16,8 3 14-16,-8-3 3 0,0 0-2 0,5 6-4 16,-5-6 6-16,5 6 1 0,-5-6-1 0,3 9 7 15,-3-9 0-15,1 11-1 0,2-5 0 0,-1 1 1 16,-1 1-3-16,1 2-9 0,-1-1-3 15,0 3-10-15,-1-1-9 0,3 0-6 0,-2-1-2 16,0 3 6-16,1-2 6 0,-1 1 13 0,0-1-1 16,-1 1 5-16,3-3-4 0,-2 3 7 15,-1-3 5-15,0 1 1 0,3-2 0 0,-3 1 1 16,1-2 0-16,-1-7 1 0,1 13 3 0,-1-13 0 16,0 12-1-16,0-12-6 0,0 9 9 0,0-9-2 15,3 9 0-15,-3-9 2 0,1 8-3 0,-1-8 1 16,0 0 1-16,0 9 3 0,0-9 1 0,0 0-1 15,0 0-10-15,0 8 13 0,0-8 6 0,0 0 6 16,4 6 3-16,-4-6 6 0,0 0 3 0,0 0 3 16,0 0-4-16,0 0 0 0,0 0-3 15,0 8-3-15,0-8-5 0,0 0 3 0,0 0-11 16,0 0 2-16,0 0-9 0,0 0-2 16,-4 6-1-16,4-6-7 0,0 0-2 0,-6 3 4 15,6-3-20-15,-8 4-12 0,8-4-34 0,-10 5-13 16,1 1-44-16,0-4 7 0,-3 2-54 0,-2 1-13 15,0 0-48-15,0 0-43 0,0-2-292 0,-1 1-83 16</inkml:trace>
  <inkml:trace contextRef="#ctx0" brushRef="#br0" timeOffset="-75450.55">19714 1475 171 0,'0'0'252'0,"0"0"-18"0,-4-6-34 15,4 6-2-15,0 0 3 0,-2-6-11 0,2 6-7 16,0 0-8-16,-4-9-12 0,4 9-10 0,-3-5-14 16,3 5-18-16,0 0-23 0,-4-8-11 15,4 8-9-15,0 0-13 0,-3-7-13 16,3 7-9-16,0 0-14 0,-4-5-6 0,4 5-7 16,0 0-12-16,0 0-16 0,0 0-23 0,0 0 2 15,0 0 5-15,0 0 6 0,0 0-3 0,-1 7-17 16,1-7-31-16,2 13 14 0,-2-3-38 0,3 0 17 15,0 1-27-15,0-2-15 0,-2 3-6 0,2-2-20 16,-1 1 24-16,1-1-59 0,-2-1 19 0,-1 1-88 16,3-1-110-16,-2-3 184 0</inkml:trace>
  <inkml:trace contextRef="#ctx0" brushRef="#br0" timeOffset="-75116.71">19654 1355 17 0,'-4'-9'290'0,"3"1"-96"0,0 1 14 0,-1 0-73 16,1 0 18-16,1-1-77 0,0 8 33 0,1-13-78 15,1 6 36-15,-2 7-60 16,2-12 46-16,3 6-50 0,-1 0 33 0,2 1-48 0,1 2 42 15,-7 3-47-15,13-5 40 0,-13 5-50 16,16 0 46-16,-16 0-58 0,16 1 54 0,-6 3-49 16,-10-4 53-16,15 5-35 0,-7 0 36 0,-1-1-51 15,-7-4 46-15,8 9-42 0,-8-9 49 0,8 8-47 16,-8-8 48-16,1 11-45 0,-1-11 50 0,0 9-49 16,-4-3 49-16,4-6-47 0,-5 11 45 0,1-5-50 15,4-6 51-15,-7 9-42 0,7-9 6 0,-8 8-88 16,8-8-3-16,-6 9-86 0,6-9-111 15,-7 7 242-15</inkml:trace>
  <inkml:trace contextRef="#ctx0" brushRef="#br0" timeOffset="-72117.78">19741 1810 115 0,'0'0'339'0,"0"0"-67"0,0 0-61 0,0 0-41 16,0 0-40-16,0 0-36 0,0 0-20 0,0 0-16 15,0 0-11-15,0 0-10 0,0 0-5 0,0 8 3 16,0 0-20-16,0-1 3 0,0 0-1 16,0 1-11-16,0-1 5 0,1 2-4 0,-1-2 0 15,0 1-15-15,3 0-56 0,-3 1-61 0,1-3-20 16,-1-6-283-16,1 13 104 0</inkml:trace>
  <inkml:trace contextRef="#ctx0" brushRef="#br0" timeOffset="-71934.4">19733 1832 95 0,'0'-10'281'0,"0"10"5"0,3-9-110 0,-1 3 22 15,2 1-90-15,0 0 25 0,1 0-77 0,1-2 29 16,-2 3-60-16,4-2 44 0,-3 2-73 0,3 0 15 16,-8 4-99-16,11-6-3 0,-11 6-92 0,9-2 12 15,-9 2-137-15,0 0 231 0</inkml:trace>
  <inkml:trace contextRef="#ctx0" brushRef="#br0" timeOffset="-71633.61">19751 1860 12 0,'0'0'20'0,"0"0"70"0,0 0-80 0,0 0 69 16,4 4-86-16,-4-4 68 0,0 0-66 0,0 0 61 15,0 0-76-15,13 1 68 0,-13-1-76 0,0 0 72 16,0 0-66-16,0 0 62 0,0 0-69 0,9 2 68 16,-9-2-64-16,0 0 67 0,0 0-47 0,1 8 76 15,-1-8-37-15,-1 6 56 0,1-6-43 16,-3 7 50-16,3-7-40 0,-4 8 47 0,4-8-56 15,-5 5 52-15,5-5-50 0,-4 8 48 16,4-8-64-16,-1 6 46 0,1-6-65 0,0 0 45 16,-1 7-59-16,1-7 51 0,0 0-52 0,0 6 1 15,0-6 6-15,0 0 5 0,5 7-7 0,-5-7-5 16,0 0 4-16,10 4-5 0,-10-4 1 0,14 1-23 16,-14-1-4-16,14 0-105 0,-14 0-45 0,13 0-173 15,-13 0 194-15</inkml:trace>
  <inkml:trace contextRef="#ctx0" brushRef="#br0" timeOffset="-71435.26">19911 1861 53 0,'0'0'366'0,"0"0"-114"16,0 0 4-16,0 0-106 0,5-7-25 0,-5 7-30 15,0 0-25-15,8-4 37 0,-8 4-69 0,9-4 32 16,-9 4-54-16,11-2-26 0,-11 2-11 16,12-4-121-16,-12 4-31 0,11-4-225 0,-11 4 145 15</inkml:trace>
  <inkml:trace contextRef="#ctx0" brushRef="#br0" timeOffset="-70951.87">20014 1784 150 0,'0'0'413'0,"0"0"-131"0,0 0-32 16,0 0-51-16,0 0-53 0,-1-6-19 0,1 6-31 16,0 0-33-16,0 0-12 0,0 0-12 0,0 0-3 15,1 10-9-15,-1-10-7 0,3 10-3 16,-3-3 0-16,1 1-1 0,-1 3-7 0,0-2-1 15,3 3 1-15,-2-3-4 0,0 1-2 0,1-1-2 16,-1-1 0-16,0-1 6 0,-1 1-4 0,0-2 4 16,3 1-6-16,-3-7 0 0,1 10 4 0,-1-10-10 15,0 8 6-15,0-8 5 0,0 8 1 0,0-8-1 16,0 0-9-16,0 0 6 0,0 7-4 16,0-7-4-16,0 0-12 0,0 0 14 0,-5-6 3 15,5 6-7-15,-3-6 1 0,3 6 1 0,-2-11 6 16,-2 7-4-16,3-4-7 0,-1 1 1 0,1-1 2 15,0 0 6-15,-2 2-2 0,3-5 4 0,-1 4-1 16,0-3 5-16,1 4 7 0,0-3-7 0,0 9-1 16,0-13 3-16,0 6-2 0,0 7 4 15,0-11-8-15,1 5-3 0,-1 6 2 0,1-9 8 16,-1 9-11-16,7-5-3 0,-7 5-1 0,6-6 3 16,-6 6 0-16,0 0 1 0,13 2 3 0,-8 2-8 15,-5-4 9-15,10 6 5 0,-2 1-10 16,-3-2 9-16,1 3-3 0,2-2-3 0,-3 1-1 15,3 0-4-15,-2 0-29 0,-1 1-43 0,2-1-38 16,-5 1-62-16,5-3-33 0,-5 2-216 0,1 0 104 16</inkml:trace>
  <inkml:trace contextRef="#ctx0" brushRef="#br0" timeOffset="-70784.42">20036 1885 148 0,'0'0'354'0,"0"0"-134"15,0 0-58-15,4-4-39 0,-4 4 22 0,10-6-107 16,-10 6-50-16,15-6-165 0,-7 2-137 0,1 1 228 16</inkml:trace>
  <inkml:trace contextRef="#ctx0" brushRef="#br0" timeOffset="-64886.95">19080 822 76 0,'0'0'436'0,"0"0"-42"15,-6-7-61-15,6 7-34 0,0 0-45 16,-3-10-12-16,3 10-61 0,0-6-20 0,0 6-55 16,7-11-2-16,-1 5-18 0,3-4 5 0,1 2-24 15,8-4 7-15,5-2-20 0,-1 0-5 0,5 0-15 16,1 0 4-16,6-3-29 0,-2 2 21 0,4-2-22 15,2 3 16-15,-2-1-20 0,0 1 10 0,-7 2-17 16,1 1 11-16,-2 0-20 0,-3 0 3 0,-3 2-28 16,0 2 10-16,-3 0-18 0,-4 1 11 15,-1 1-13-15,-1-1 4 0,-4 2-22 0,1-1 4 16,-1 2-43-16,0 0-12 0,-2-1-44 16,-7 4-79-16,7-7-51 0,-7 7-17 0,0 0-188 15,3-7 14-15</inkml:trace>
  <inkml:trace contextRef="#ctx0" brushRef="#br0" timeOffset="-64586.6">19594 412 220 0,'0'0'244'0,"-8"-6"-29"16,8 6-28-16,0 0-13 0,0 0-18 0,-2-6-24 15,2 6-25-15,0 0-20 0,0 0-18 0,2-7-16 16,-2 7-20-16,8-2-2 0,-8 2-2 0,14-3-9 15,-14 3-2-15,17 0-6 0,-17 0 0 16,23 1-5-16,-12 2-6 0,2-2 3 0,-3 3 2 16,4 0-7-16,-1 1 1 0,-3 1 1 0,3 1 1 15,-4 0-1-15,-1-1-3 0,0 3-2 0,-1-1 7 16,-2 1-1-16,-1 2-1 0,-3-2 3 16,-1 3-55-16,-1-1 65 0,-2 1-50 0,1-1 48 15,-2 3-44-15,-1-3 60 0,-3 1-58 0,3 0 54 16,0-1-51-16,0 0 50 0,0-2-72 0,-3 2 20 15,4-3-81-15,3 1 0 0,-3-3-84 0,0 2 19 16,2 0-166-16,2-8 201 0</inkml:trace>
  <inkml:trace contextRef="#ctx0" brushRef="#br0" timeOffset="-63887.45">19944 392 201 0,'0'0'317'16,"4"-8"-88"-16,-4 8-59 0,4-5-36 0,-4 5-26 15,0 0-19-15,0 0-26 0,6 8-12 16,-2-3-5-16,-1 4-5 0,-2 0-7 0,0 4-4 0,3 1-10 16,0 1 1-16,-3 1-1 0,0-2-59 15,2-1 59-15,-2 0-51 0,2 0 58 16,-2-3-59-16,0 0 57 0,-1-1-48 0,0 0 57 15,3-2-59-15,-3-7 57 0,1 14-56 0,-1-14 60 16,0 10-51-16,0-10 52 0,0 8-59 0,0-8 50 16,0 0-55-16,0 0 60 0,0 0-62 0,0 0 57 15,-6-6-8-15,3-2-3 0,2 1-6 0,-2-3-14 16,3-1 14-16,-2-1 1 0,-2-2-9 0,3-1 1 16,-2-1 1-16,2 1 12 0,0 0 14 0,-1 0 1 15,1 2 13-15,1-2 17 0,0 3 4 16,-1-1-7-16,1 1-5 0,0 1-13 15,1 1-3-15,-1 0-8 0,0 1-2 0,1 1-10 16,-1 2-4-16,0 6-5 0,2-12-8 0,-2 12 4 16,2-8-4-16,-2 8-1 0,9-4-1 0,-9 4-21 15,0 0 18-15,14 4 5 0,-14-4 7 0,14 7 0 16,-6-3-3-16,-2 2-1 0,2 1 5 0,1-2-9 16,0 2-8-16,-3-3 12 0,2 2 2 0,-1-1-1 15,1 0 1-15,-3-1-2 0,-5-4 1 0,11 6 4 16,-11-6-2-16,10 7 19 0,-10-7 13 0,9 4-11 15,-9-4-14-15,10-1 9 0,-10 1 3 16,11-5-8-16,-7-1-1 0,4 1-4 16,-3-1-2-16,0-2 0 0,3 0-8 0,-3-1 11 15,0 0-8-15,0-2 13 0,0 2 7 0,-1-3-2 16,2 3 14-16,-3-1 4 0,2 2 4 0,-2-1 9 16,-1 2-2-16,1 1-8 0,-3 6-16 0,4-11-2 15,-4 11-12-15,2-9-9 0,-2 9-11 0,3-6-9 16,-3 6 15-16,0 0-5 0,0 0 5 0,1 9-7 15,3 0 9-15,-8 0 4 0,4 3-5 0,0 1-1 16,0 2-9-16,0-1 14 0,0 3-12 0,4 0 10 16,-4 0-8-16,0 0 7 0,1-1-9 15,-1-2 18-15,1 0-15 0,-1 0 6 0,0-1-48 16,0 0-33-16,-1-1-41 0,0 1-15 16,-3-1-96-16,3-2-17 0,-3 1-108 0,0-1-187 15,-1-1-52-15</inkml:trace>
  <inkml:trace contextRef="#ctx0" brushRef="#br0" timeOffset="-63270.45">19857 194 174 0,'0'0'175'0,"0"0"-21"16,0 0-11-16,0 0-42 0,0 0-16 0,0 0-30 15,0 0 11-15,-4-6-14 0,4 6-7 0,-10 1-15 16,10-1 8-16,-13 1-5 0,13-1 18 0,-15 1-5 16,15-1 8-16,-14 3-20 0,14-3 10 15,-15 3-27-15,15-3 12 0,-13 3-17 0,13-3 8 16,-12 3-9-16,12-3 4 0,-10 4-14 0,10-4 16 16,-9 4-19-16,9-4 12 0,-6 4-13 15,6-4 11-15,-5 5-11 0,5-5 15 0,-4 6-24 16,4-6 27-16,-4 8-19 0,4-8 14 0,0 12-8 15,4-6 10-15,-4 2-12 0,2 1 12 0,0 2-6 16,0 0 5-16,1 4 1 0,1 1-9 0,-2 1 5 16,2 1 2-16,0 2-1 0,0 3-4 0,1 0 3 15,-3 0-44-15,2 0 59 0,0-1-58 16,0 0 57-16,-3-3-55 0,4 1 62 0,-2-2-34 0,-2-1 78 16,4 0-47-16,-2-2 54 0,-1 1-36 15,-2-4 24-15,4 0-44 0,-3-1 39 16,2-2-43-16,-2 1 32 0,-1-1-37 0,3-2 17 15,-2 0-26-15,2-1 34 0,-3-6-22 0,2 12 20 16,-2-12-22-16,4 10 20 0,-4-10-2 0,6 8 27 16,-2-3-1-16,-4-5 13 0,9 8-17 0,-2-5 8 15,-1-1-23-15,4 1-4 0,2-1-12 0,0-1 8 16,1-1-23-16,0 1-16 0,1-1-71 0,0-1-45 16,0 0-137-16,2 0-70 0,-4 0-283 0,5-3-123 15</inkml:trace>
  <inkml:trace contextRef="#ctx0" brushRef="#br0" timeOffset="-62767.44">20305 248 335 0,'2'-10'423'0,"-2"10"-64"16,3-9-62-16,-3 9-51 0,3-8-47 0,-3 8-42 16,4-7-34-16,-4 7-22 0,5-8-26 15,-2 3-12-15,1 0-13 0,-4 5-12 0,9-8-7 16,-2 4-7-16,0-1-2 0,-1-1-6 0,3 2-11 16,1 0 5-16,-2-1-3 0,1 0-1 0,1 1 6 15,-1-1-8-15,0 1-1 0,-1-1-1 0,1 3 2 16,-2-2-15-16,-7 4 7 0,11-5 3 0,-11 5 4 15,11-5-6-15,-11 5-5 0,10-1 1 0,-10 1 3 16,0 0 2-16,13 3-3 0,-13-3-6 0,10 11 11 16,-6-5-5-16,0 3 5 0,-3 2 5 15,3 2-7-15,0 3 4 0,0 1-1 0,-3 5 4 16,5-1-11-16,-2 3-3 0,1 0 10 16,-1 1-4-16,1-1 10 0,2 0-11 0,-1-1 12 15,-1 1-13-15,2-1 10 0,-1-2-10 0,-1 0-5 16,3-2 11-16,-6-2 8 0,5 0-9 0,-5-3 11 15,2 1-17-15,0-3 19 0,-3-1-22 0,2 1-1 16,-2-3 7-16,-1 2 5 0,0-3-5 0,0 2 9 16,-2 0-10-16,-1-2 14 0,-2 1-16 0,0 0 16 15,-2-1-20-15,-4 1 2 0,1-1-48 16,-3 3-5-16,-5-2-87 0,0 0-10 0,0 1-110 16,-1 1-5-16,0-3-224 0,0 2 12 0</inkml:trace>
  <inkml:trace contextRef="#ctx0" brushRef="#br0" timeOffset="-62393.44">20008 1455 399 0,'0'0'395'0,"0"0"-36"0,0 0-32 0,10-1-35 16,-10 1-29-16,9-5-23 0,-1 1-39 0,-2-3-25 15,3 1-23-15,0-3-19 0,5 0-20 0,2-4-9 16,-1 0-13-16,0-3-10 0,2 2-23 15,1-6-4-15,1 2-7 0,0-3-12 0,-2 0-9 16,-1 0-8-16,2 1-7 0,-1 1-8 0,-3-2-9 16,0 3-17-16,-4 2-3 0,2-1-29 0,-2 2-2 15,-4 2-37-15,3 1-13 0,-1-1-34 0,-2 0 7 16,-2 4-38-16,1 0 31 0,-1 0-61 0,-1 1 28 16,-1 2-80-16,1 0 17 0,0 0-32 15,-3 6-208-15,0-8 37 0</inkml:trace>
  <inkml:trace contextRef="#ctx0" brushRef="#br0" timeOffset="-62036.44">20123 1073 34 0,'0'0'282'15,"0"0"21"-15,0 0-85 0,-13-2 36 16,13 2-89-16,0 0 14 0,-2-6-65 0,2 6 15 0,0-8-29 15,0 8 15-15,6-12-20 0,-1 6-40 0,-1-2 24 16,6 0 11-16,-1-2-22 0,0 0 3 16,4 1-26-16,-3 0 4 0,5-2-26 0,1 1 13 15,0 1-16-15,0-1 5 0,-1 1-17 16,-1 1 8-16,1 0-12 0,-2 1 10 0,0-1-21 16,1 4 12-16,-4-2-8 0,2 2 6 0,-6 0-10 15,3 0 12-15,0 0-13 0,-1 2 8 0,-8 2-16 16,11-4 12-16,-11 4-12 0,12-2 6 0,-12 2-4 15,11 2 13-15,-11-2-8 0,12 8-14 0,-8-4 22 16,1 4 9-16,0 1-10 0,0 1 10 16,-4 2-15-16,3 1 10 0,-1 3-2 0,-1-1 3 15,1 2-11-15,-2 1-2 0,0 1-44 0,1-1-15 16,-2 0-100-16,0 1-5 0,0 0-126 0,-2-1-239 16,1 1-46-16</inkml:trace>
  <inkml:trace contextRef="#ctx0" brushRef="#br0" timeOffset="-24998.35">16289 1621 47 0,'0'0'249'0,"0"0"-92"0,-8 3 16 16,8-3-80-16,0 0 18 0,0 0-68 0,0 0 37 15,0 0-63-15,0 0 49 0,0 0-63 0,0 0 52 16,8-8-55-16,0 4 10 0,1-1-2 0,6-2 2 15,4-1 5-15,3-1 4 0,6-3 6 0,8-4 3 16,3 2-2-16,6-1 3 0,2-2-11 16,7-3 45-16,6 1-61 0,0-1 42 15,2 2-53-15,-1-2 49 0,2 1-54 0,-2 1 49 16,-1-2-50-16,-1 2 47 0,-11 4-54 0,1-2 47 16,-3 3-57-16,-3-3 41 0,-2 3-76 0,-5 0 32 15,-7 1-72-15,-1 3 22 0,-7 3-28 0,-1-3-54 16,-7 2-104-16,1 2 82 0</inkml:trace>
  <inkml:trace contextRef="#ctx0" brushRef="#br0" timeOffset="-24598.13">16317 1848 201 0,'0'0'189'0,"3"-7"33"0,-1 2-81 16,5-2 29-16,-1 0-55 0,7-3-25 0,1-3 40 16,1 1-74-16,7-4 33 0,5 0-61 0,5-4-6 15,6-1 2-15,3-1-12 0,11-4-3 0,6 0 0 16,-2 1 19-16,8-1-27 0,1 1-2 0,3 0-4 16,0-1 48-16,-2 1-52 0,2 0 41 0,-3 2-53 15,1 1 45-15,-4 1-61 0,-6 0 43 0,0 0-74 16,-10 6 31-16,-5-1-70 0,0 3 25 0,-3-1-94 15,-8 5 32-15,-3-1-154 0,-7 1 243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17:10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14491 3074 335 0,'0'0'239'0,"0"0"-40"0,0 0-19 0,0 0-5 16,0 0-5-16,0 0-12 0,0 0-14 16,0 0-3-16,0 0-8 0,0 0-8 0,0 0-25 15,0 0 19-15,0 0-8 0,0 0-15 0,0 0-1 16,0 0-27-16,0 0-1 0,0 0-10 0,0 0-10 15,0 0-19-15,0 0-8 0,0 0-13 0,0 0-4 16,0 0-6-16,4-6 0 0,-4 6-5 0,11 0-8 16,-11 0-13-16,19 2-6 0,-7 2-15 0,-2-2-12 15,4 3-9-15,0 1-10 0,0 1 2 0,-2 2 2 16,-2 0 19-16,0 1-16 0,-1 0 30 16,-1 2-17-16,-3-3 34 0,0 2-19 0,-4 0 33 15,-1-2-18-15,0 2 39 0,-1-3-18 16,-4 2 47-16,1-2-9 0,0-1 44 0,-1 1-14 15,1-3 4-15,-1-1 29 0,1 1-21 0,4-5 13 16,-10 6-22-16,10-6-14 0,0 0-11 0,0 0-7 16,-14-3-8-16,14 3-16 0,-1-10-10 0,2-1-12 15,2-1-1-15,-1-1-4 0,6-3-7 0,1-1 0 16,0-2 7-16,1-1 1 0,4-2 1 16,-4 3-1-16,2 0 0 0,-1 1 6 0,1 0 2 15,-2 3 21-15,-1 3-19 0,-1 0 22 0,-2 1-23 16,-1 2 19-16,-1 0-15 0,2 1 24 0,-2 2-24 15,-1 0 19-15,-3 6-19 0,6-8 14 0,-6 8-19 16,4-8 19-16,-4 8-24 0,0 0 19 16,0 0-16-16,0 0 9 0,0 0-3 0,0 0 2 15,-8 9-1-15,8-2 2 0,-1 4 1 0,0-1 4 16,-2 1 0-16,3 5 1 0,3 1-3 0,-2-1 6 16,0 1-6-16,2 1 0 0,1 0 0 15,-2-2-2-15,2 3-10 0,2-2-6 0,-2-3 4 0,3 1-37 16,-2 1-3-16,1-3-36 0,-2-1-2 15,5 0-59-15,-3-1-14 0,-2-2-50 0,3-2-30 0,-1 2-124 16,-1-2 175-16</inkml:trace>
  <inkml:trace contextRef="#ctx0" brushRef="#br0" timeOffset="197.68">14928 3173 283 0,'0'0'289'0,"0"0"-53"0,0 0-80 0,0 0-8 0,0 0-53 16,0 0 1-16,0 0-43 0,0 0 13 0,1 9-37 15,2-3 16-15,-3 4-30 0,1 0 21 16,0 2-25-16,1 0 11 0,0 2-46 16,-2 3-5-16,3-2-48 0,-2 2-10 0,-1-1-46 15,3 0-23-15,-3 0-183 0,1-2 205 0</inkml:trace>
  <inkml:trace contextRef="#ctx0" brushRef="#br0" timeOffset="1165.95">15605 2907 250 0,'0'0'208'15,"4"-6"-32"-15,-4 6-66 0,0 0 3 0,9-2-48 16,-9 2 8-16,9 3-35 0,-3 2 15 0,-2 0-30 16,1 2 15-16,-1 2-26 0,0 2 23 0,-1 3-23 15,-3 0 8-15,1 1-20 0,-2 3 22 0,-2-2-24 16,2 1 18-16,-2-1-19 0,-1-2 20 0,2-1-20 16,-1-2 31-16,2 0-25 0,-2-2 44 0,2 0-7 15,0-2 49-15,-3 0-5 0,4-7 47 16,0 9-16-16,0-9-25 0,0 0-10 0,0 0-27 15,5-6-7-15,-1 1-17 0,0-4-11 16,1-4-8-16,0 1-1 0,0-4-2 0,-1 2-4 16,5-2 4-16,-4-1-5 0,0 2 30 0,2-2-32 15,-2 0 24-15,0 5-24 0,-3-2 28 0,2 3-20 16,1 2 25-16,-2-1-24 0,-2 2 19 0,2 2-21 16,-1 1 11-16,-2-2-21 0,0 7 14 0,4-10-26 15,-4 10 19-15,0 0-31 0,0 0 38 0,0 0-20 16,9 6 7-16,-8 1 2 0,2 3 0 0,1 2 0 15,-2 1-25-15,2 2 32 0,0 1-1 0,1 0-2 16,1 3-1-16,-2-2-1 0,3 2-19 16,-1-1-36-16,-1-1-43 0,4-3-23 15,-4 2-61-15,4-2-19 0,-1-1-57 0,-1-1-185 16,1-3 85-16</inkml:trace>
  <inkml:trace contextRef="#ctx0" brushRef="#br0" timeOffset="1433.17">15950 3048 165 0,'4'-10'317'0,"-4"10"-81"0,5-7-46 15,-5 7-41-15,4-6-19 0,-4 6-26 0,8-5-22 16,-8 5-14-16,0 0-13 0,10-1-11 0,-10 1-9 16,0 0 13-16,10 2-20 0,-6 3-8 0,1 0-7 15,-4 2-2-15,2 3-2 0,-3-1-1 16,0 3-2-16,-3 0 2 0,2 3 24 0,-4 2-25 15,1-2 12-15,-1 1-20 0,1-1 21 0,2 2-11 16,-1-2 6-16,-1 0-24 0,4-3 25 0,-1 0-29 16,1 1 33-16,1-3-31 0,-1 0 35 0,4-1-34 15,1 0 22-15,4-3-32 0,0-2-8 0,0-1-96 16,3-1-73-16,2-2-271 0,0 0 50 16</inkml:trace>
  <inkml:trace contextRef="#ctx0" brushRef="#br0" timeOffset="1817.96">16565 3144 152 0,'0'0'556'0,"0"0"-105"0,0 0-95 16,0 0-69-16,0 0-63 0,0 0-47 0,0 0-29 16,0 0-21-16,5-6-6 0,-5 6 5 0,19-3-7 15,-2 1-4-15,5 1 1 0,7 0-20 16,7-2-21-16,2-1 0 0,12 0-15 0,1 0-11 0,0 1-12 16,4 0-5-16,0-1-6 0,-1 2-11 15,0-2 2-15,-2 2-3 0,-1-1-4 0,-2 2 1 16,-2-4-17-16,-9 4 15 0,2-1-17 0,-4-1 16 15,-7 1-11-15,2 1 12 0,-4-2-18 0,-2 2 17 16,-3 1-15-16,-3-2 9 0,0-1-18 0,-6 2 10 16,2 0-29-16,-3 1 6 0,-1-1-28 0,-11 1 0 15,18-1-22-15,-18 1-1 16,17-1-46-16,-17 1-5 0,13-2-77 0,-13 2-42 16,11-1-69-16,-11 1-57 0,9-2-194 0,-9 2-85 0</inkml:trace>
  <inkml:trace contextRef="#ctx0" brushRef="#br0" timeOffset="5964.6">20297 2817 5 0,'0'0'248'0,"0"0"-43"0,0 0-75 16,1-7-10-16,-1 7-51 0,0 0 6 0,0 0-36 16,4 4 23-16,-1 4-14 0,-1 2 46 0,-2 2 11 15,6 6-1-15,-3 3-2 0,1 5-16 0,-2 4-12 16,2 3-9-16,-1 1-2 0,-1-1-11 0,2 3-7 16,-4-2-1-16,4-2-15 0,-4 1 1 0,4-6-10 15,-4-2-8-15,1-5-42 0,-1 0-63 0,1-4-39 16,-1-2-79-16,0-2-248 0,-1-3 59 0</inkml:trace>
  <inkml:trace contextRef="#ctx0" brushRef="#br0" timeOffset="6283.96">20183 2785 179 0,'-4'-10'471'0,"2"1"-145"15,-1 0-42-15,2 2-89 0,0 0-16 0,-1-2-61 16,4 0-2-16,0 3-46 0,2-6 6 0,1 4-37 16,4-3 14-16,0 4-32 0,1-2 11 0,4 0-36 15,2 3 18-15,0 2-44 0,2 1 12 16,1 3-41-16,3 1 29 0,-3 3-26 16,3 3 26-16,-2-1-20 0,0 4 33 0,-5 0-20 15,0 2 31-15,-1 4-16 0,-1-4 25 0,-4 1-30 16,-3 2 30-16,1-2-24 0,-6-1 31 0,-1 1-22 15,-4 0 29-15,-1 1-26 0,-5 1 16 0,-3 0-12 16,-2 0 12-16,-1 1-7 0,-1-2 4 0,0-2 0 16,0 0-1-16,3-2-2 0,3-3-22 0,-1 0-55 15,3-2-73-15,-1 0-96 0,10-5-170 0,0 0 123 16</inkml:trace>
  <inkml:trace contextRef="#ctx0" brushRef="#br0" timeOffset="6549.46">20790 2499 208 0,'4'-5'413'0,"-4"5"-76"16,5-8-99-16,-5 8-39 0,0 0-65 0,0 0-4 16,0 0-44-16,-4 6 5 0,-1 3-36 0,-1 7 12 15,-3 3-25-15,-3 8 26 0,1 8-22 0,-2 4 26 16,3 2-20-16,-2 6 3 0,2-1 16 0,4 4-11 15,-2-1-6-15,3 1-8 0,0 1-3 16,1-2-11-16,0-2-4 0,4-1-6 16,3-2-3-16,-2-7-3 0,4-1-8 0,-1-3 1 15,1 0-15-15,0-2-28 0,3-1-39 0,2-6-56 16,-2-4-61-16,-1 0-31 0,5-3-98 0,-3-4-221 16,1-5-48-16</inkml:trace>
  <inkml:trace contextRef="#ctx0" brushRef="#br0" timeOffset="9896.74">21023 2921 24 0,'0'0'11'0,"0"0"22"15,0 0-29-15,0 0 26 0,0 0-32 0,0 0 21 0,0 0-21 16,0 0 17-16,0 0-25 0,0 0 22 15,0 0-27-15,0 0 23 0,0 0-23 0,0 0 35 16,0 0-37-16,0 0 25 0,0 0-30 16,0 0 40-16,0 0-36 0,0 0 26 0,0 0-30 15,0 0 20-15,0 0-29 0</inkml:trace>
  <inkml:trace contextRef="#ctx0" brushRef="#br0" timeOffset="10465.03">21023 2921 63 0,'0'0'45'0,"0"0"36"0,0 0-11 15,0 0 28-15,0 0-29 0,0 0 25 0,0 0-19 16,0 0 14-16,0 0-30 0,0 0 30 0,1-7-30 15,-1 7 21-15,0 0-19 0,0 0 29 0,0 0-20 16,0 0 31-16,0 0-29 0,1-7 26 0,-1 7-25 16,0 0 14-16,0 0-32 0,0 0 17 0,0 0-36 15,0 0 20-15,0 0-35 0,0 0 20 0,0 0-38 16,0 0-11-16,0 0 8 16,0 0 25-16,0 0-39 0,0 0 27 0,0 0-26 15,0 11 4-15,0-3 0 0,4-3 7 0,0 3 0 16,-3 2 10-16,4 0-8 0,-1 0 3 0,5 1-6 15,-4-1-2-15,3 0 2 0,-2-2-3 0,1 0 0 16,0-2 3-16,1 0 0 0,0 0 7 0,1-1-4 16,-9-5 3-16,16 5 14 0,-16-5-18 0,19 0 1 15,-8-1 0-15,-2-4 1 0,2 0-2 0,-2-1 2 16,1-1 8-16,0-1-1 0,-1-3-11 0,-1 3-2 16,1-3 26-16,0 1-27 0,-4 1 31 0,0 1-21 15,2-1 41-15,-5 2-6 16,2 0 31-16,2 1-20 0,-3 1 17 0,-3 5-22 15,5-8 0-15,-5 8-33 0,4-6 10 0,-4 6-21 16,0 0 4-16,0 0 0 0,1 10 0 0,-1-1 6 16,-1 3 1-16,-2 4 4 0,1 2-9 0,-1 5-2 15,-1 3 5-15,3 1-7 0,-4 3 2 0,1 4 6 16,2-2-7-16,-1 0-1 0,-1-1-2 0,2 0-13 16,-1-3-37-16,-1-3-44 0,4 0-49 0,-2-3-25 15,0-3-76-15,-1 1-59 0,3-6-151 0,-3-2 69 16</inkml:trace>
  <inkml:trace contextRef="#ctx0" brushRef="#br0" timeOffset="12399.62">21682 2499 369 0,'0'0'302'16,"0"-11"-92"-16,0 11-19 0,0-8-65 0,0 8-5 15,0-7-60-15,0 7 8 0,0 0-41 0,0 0 22 16,0 8-35-16,0 3 24 0,0 6-6 0,0 5-5 16,0 4-26-16,0 11 26 0,3 7-18 15,-2 4 20-15,2 4-26 0,-1 1 2 0,2 1 3 16,0 2 18-16,-2 0-25 0,2 1 28 0,-1-3-31 15,1-1 29-15,-2-3-24 0,1-2 22 0,-1-1-30 16,1-4-2-16,-2-7-6 0,-1-3-7 0,3-5-37 16,-1 0-34-16,-1-9-32 0,-1 1-36 0,0-4-58 15,0-4-153-15,0-3 175 0</inkml:trace>
  <inkml:trace contextRef="#ctx0" brushRef="#br0" timeOffset="13105.5">22067 2795 248 0,'0'0'426'15,"-9"-7"-59"-15,9 7-89 0,-5-6-48 0,5 6-63 16,-3-6-15-16,3 6-51 0,0-9-6 16,0 9-35-16,5-8 8 0,-5 8-38 0,8-6 10 15,-8 6-27-15,15-2 10 0,-15 2-22 0,17 2 18 16,-7 3-25-16,-1 1 0 0,0 3 10 0,1 1-11 16,-1 2 2-16,-2 5-1 0,-3-2 4 15,-2 1-32-15,-2 1 38 0,0 1-33 0,0 0 42 16,-4 0-37-16,-1-1 42 0,1-2-33 0,2 1 26 15,-5-4-27-15,5-1 29 0,-2 0-26 0,0-1 31 16,3-2-3-16,-2-1 11 0,1-1-22 0,-1 0 41 16,3-6-27-16,0 0 5 0,0 0-59 0,0 0 12 15,8-8-52-15,1-4 19 0,-2-1-13 0,4-5-19 16,0-1 6-16,-1 0-10 0,3-2 39 16,1-2-13-16,-2 4 35 0,-2 0-11 0,1 0 34 15,-3 0-16-15,1 4 45 0,1 0-3 0,-3 2 59 16,-2 2-21-16,0 0 59 0,-4 3-25 0,3 0 15 15,1 0-22-15,-2 3 7 0,-3 5-29 16,2-10-5-16,-2 10-31 0,4-8 7 0,-4 8-18 16,0 0 11-16,0 0-20 0,-4 8 15 0,2-3-15 15,-1 8 15-15,-2-1-19 0,1 5 6 0,3-1-3 16,-2 4 5-16,2-1-3 0,0 2-19 0,2-1 28 16,0 5-33-16,1-5 27 0,0 2-4 0,2-1-4 15,4-1-11-15,-2-1-20 0,-1 0-37 16,4-2-44-16,0-3-50 0,0-2-29 0,0 2-79 15,1-4-255-15,0-3-27 0</inkml:trace>
  <inkml:trace contextRef="#ctx0" brushRef="#br0" timeOffset="13332.34">22489 2999 387 0,'0'0'323'0,"0"0"-80"0,0 0-51 16,-3-5-46-16,3 5-40 0,0 0-19 0,0 0-23 15,0 0-10-15,-1 6-11 0,1-6-5 0,0 12-8 16,0-4-6-16,0 3-4 0,0 1 0 0,-3 2-1 16,3 3-16-16,0 0-24 0,-2 1-25 0,0 0-78 15,0 0-34-15,-1 0-76 0,1 0-153 16,0-3 159-16</inkml:trace>
  <inkml:trace contextRef="#ctx0" brushRef="#br0" timeOffset="13748.75">22730 2955 30 0,'0'0'400'0,"0"0"-105"15,0 0-74-15,0 0-46 0,0-7-39 0,0 7-38 0,0 0-12 16,0 0-16-16,0 0-14 0,0 0-7 0,5 7-13 16,-3 0 0-16,-1 0 7 0,0 2-19 15,-1 2-3-15,0 0-2 0,-1 5-5 0,-2 1 4 16,-2 1-17-16,1 2-18 0,-2 2-34 15,-2-3-15-15,2 0-61 0,-2-4-17 0,3 1-68 16,0-2-173-16,1-2 160 0</inkml:trace>
  <inkml:trace contextRef="#ctx0" brushRef="#br0" timeOffset="14336.75">22873 2694 35 0,'0'0'276'0,"7"-9"-37"0,-7 9-67 0,6-7-1 0,-2 2-43 16,-4 5 12-16,10-6-48 0,-10 6 3 0,10-5-40 16,-10 5 17-16,11-5-31 15,-11 5 11-15,15 2-36 0,-15-2 24 0,13 7-36 16,-7 0 24-16,2 2-30 0,-2 3 27 0,-1 0-17 16,-1 4 13-16,-3 0-23 0,1 3 1 0,-2 0-1 15,0-1 3-15,-3-2 1 0,2 1 0 0,-2 0 27 16,1-3-41-16,0-2 37 0,0 0-17 0,-1-3 50 15,3 1-10-15,-1-2 48 0,0 0-24 16,-1-2 44-16,1 1-17 0,1-7 11 0,0 0-53 16,0 0 5-16,0 0-52 0,0 0 7 0,8-5-25 15,-3-6-36-15,0-2-49 0,0 0 12 0,5-5-28 16,-2 1 44-16,0-1-8 0,1 0 26 16,-2 1-10-16,1 2 32 0,-3 0-17 0,3 2 34 15,-1-1-19-15,-3 2 43 0,1 1-14 0,-1 1 43 16,0 1-18-16,-1 4 38 0,-3 5-45 0,4-13 22 15,-2 8-36-15,-2 5 18 0,5-9-32 0,-5 9 27 16,0 0-22-16,0 0 17 0,0 0-19 0,0 12 23 16,-1-5-27-16,1 5 28 0,0 1-28 0,0 1 4 15,0 2 2-15,1 1 8 0,2 0-2 0,-2 1 0 16,0 0-11-16,6 0-3 0,-5-3-36 0,5 1 11 16,-2-1-53-16,2-2-18 0,0 0-50 15,-1 0-49-15,-1-3-251 0,2-3 66 16</inkml:trace>
  <inkml:trace contextRef="#ctx0" brushRef="#br0" timeOffset="14756.38">23269 2877 2 0,'0'0'307'0,"0"0"-45"0,0 0-83 15,4-6-11-15,-4 6-49 0,4-5 6 0,-4 5-45 16,0 0 12-16,9-4-48 0,-9 4 19 0,0 0-38 15,13-2 15-15,-13 2-26 0,9 3 19 0,-9-3-30 16,9 7 25-16,-4-4-20 0,-1 5-7 16,-2 0 3-16,2 1 1 0,-3 1 2 15,-1 1 1-15,0 1 2 0,-2 2-1 0,-3 3 1 16,1-4 0-16,-1 3 10 0,0 0-5 0,-2-1-3 16,2 1 8-16,-1-3 0 0,2 0 0 0,-1 0-5 15,2-2-1-15,1-1-2 0,0-1 11 0,2 0-6 16,2-2 8-16,0 0-8 0,2-4-6 0,-4-3-4 15,18 4-34-15,-5-6-14 0,3-1-19 0,6-2-45 16,1-1-73-16,5-3-55 0,-1-3-168 0,2 0 143 16</inkml:trace>
  <inkml:trace contextRef="#ctx0" brushRef="#br0" timeOffset="15100.37">23558 2306 313 0,'0'0'401'0,"-2"-10"-94"0,2 10-64 15,-3-6-67-15,3 6-40 0,0 0-23 16,0 0 12-16,8 3 24 0,-2 5 7 0,4 6 21 16,3 10 5-16,5 10-19 0,-1 3-16 0,-1 5-23 15,4 9-22-15,-3 5-17 0,-1 1-14 0,-5 2-22 16,1 0 8-16,-6-4-26 0,-3 1 10 0,-3 0-19 16,-3 2 8-16,-6 7-18 0,-1-1 9 0,-7 1-19 15,-3-5-40-15,-3-1-65 0,-4-3-53 16,-4-2-113-16,-2-2-79 0,-3-4-450 0,-3-5-324 15</inkml:trace>
  <inkml:trace contextRef="#ctx0" brushRef="#br0" timeOffset="18465.53">20469 3972 67 0,'0'0'204'0,"0"0"-21"0,0 0-12 15,0 0-19-15,0 0-4 0,0 0-5 16,0 0-17-16,0 0-8 0,0 0-17 0,0 0-6 15,0 0-7-15,0 0-11 0,0 0-11 16,0 0-10-16,0 0 1 0,0 0-15 0,0 0-5 16,0 0-37-16,0 0 25 0,0 0-13 0,0 0-3 15,0 0-3-15,0 0 6 0,0 0-9 0,0 0 5 16,7-4-2-16,-7 4-7 0,0 0 1 0,14 0-1 16,-14 0 2-16,15 0-2 0,-15 0 1 0,18 0 1 15,-3-1 6-15,-2 0-5 0,4 1 5 0,-2-2-8 16,4 1-1-16,3 0 5 0,-3 0-3 0,8-1-1 15,-3 0 1-15,4 1 8 0,2-2-36 16,-1 0 38-16,-1 1-30 0,8-1 30 0,-1 0-27 16,-1-1 28-16,3 0-27 0,1 0 32 15,-2-1-28-15,4 0 34 0,7 3-36 0,-1-4 31 16,1 1-29-16,1 0 28 0,0 2-29 0,1-4 29 16,1 4-30-16,-3-2 31 0,3 0-24 0,0 0 24 15,0 0-23-15,1 0 38 0,0 3-41 0,-4-5 30 16,4 2-30-16,-1 1 30 0,1 1-33 0,0-2 28 15,-2 1-27-15,-1 0 38 0,1 1-42 0,1-2 42 16,-2 0-42-16,1 0 31 0,-2 2-31 0,1-1 30 16,0-2-27-16,-2 1 26 0,4-1-29 0,-2 2 31 15,-3-3-31-15,4 3 30 0,-3 0-29 16,2-3 28-16,-3 2-31 0,5-1 25 16,-4 0-28-16,1 0 33 0,-1 1-32 0,-1-1 31 0,-7 1-28 15,-1 0 20-15,-1 1-30 0,0 2 30 0,0-5-27 16,-3 3 32-16,-4 1-30 0,-1 0 29 15,-2-1-37-15,1 0 40 0,-3 1-24 0,2-1 20 16,-5 2-26-16,-1 1 30 0,0-2-26 0,-2-1 27 16,1 2-29-16,-2 0 29 0,-1-1-27 0,-2 2 31 15,-1-1-26-15,2-1 21 0,-3 3-27 0,-2-2 29 16,2-1-27-16,-2 2 17 0,-10 1-47 0,18-3 14 16,-18 3-23-16,14-2-19 0,-14 2-11 0,10-2-38 15,-10 2-21-15,0 0-44 0,14-2-212 16,-14 2 145-16</inkml:trace>
  <inkml:trace contextRef="#ctx0" brushRef="#br0" timeOffset="32032.44">26283 1955 150 0,'0'0'353'16,"-5"-7"-67"-16,5 7-45 0,-5-9-41 0,5 9-44 16,-3-6-11-16,3 6 15 0,-4-6-17 0,4 6 20 15,0 0-22-15,-5-6-1 0,5 6-29 16,0 0-16-16,0 0-30 0,-4-6-2 0,4 6-26 16,0 0-2-16,0 0-19 0,0 0 1 0,0 0-22 15,0 0 9-15,0 0-6 0,0 0 6 0,-6 10-10 16,6-2 13-16,3 4-12 0,-3 3 16 0,0 5-8 15,0 1 9-15,0 4-10 0,0 1 2 16,0 3 6-16,0 0-7 0,0 5-5 0,0-1-10 16,0-4-24-16,2-2-30 0,-2 0-33 0,0 1-42 15,1-8-19-15,-1-1-73 0,0-1-20 0,2 0-296 16,-2-6-58-16</inkml:trace>
  <inkml:trace contextRef="#ctx0" brushRef="#br0" timeOffset="32365.7">26100 1970 253 0,'-1'-15'294'0,"1"2"-57"0,0 3-44 16,0-1-27-16,1-1-29 0,3 2-28 0,-3-2-13 15,6 1-24-15,-2-2-9 0,3-1-17 16,2 3-4-16,0 0-16 0,3-2-5 0,1 4-6 15,0 0-3-15,2 4-2 0,0 0-12 0,2 2 4 16,-3 3-4-16,3 2 1 0,1 1 0 0,-2 3-3 16,-1 4 1-16,2 3-5 0,0 0 13 0,-4 5-1 15,0-3 1-15,-5 3-7 0,0-1 3 0,1 0-1 16,-5-1-1-16,-1-1-19 0,-2-1 27 0,-2 2-14 16,-2-3 22-16,0 0-21 0,-5 1 25 15,1 0-25-15,0 0 29 0,-3-2-31 0,0-3 26 16,-3 2-28-16,3-1 28 0,-1-1-47 15,1-2-10-15,1-2-93 0,1 0-46 0,0-1-279 16,7-4 65-16</inkml:trace>
  <inkml:trace contextRef="#ctx0" brushRef="#br0" timeOffset="32669.26">26886 1652 296 0,'0'0'235'16,"0"0"-56"-16,0 0-43 0,-9 2-23 0,4 4-18 16,-4 4-8-16,-1 4-2 0,-4 5 14 0,0 5 16 15,-3 7 5-15,1 3 0 0,-2 4-1 0,2-1-30 16,1 5 9-16,2 1-26 0,3 1 2 0,0 1-12 15,2-1-19-15,3 1-16 0,1 1 17 0,3-3-26 16,2-5 13-16,-1 0-21 0,5-2 12 0,-1-3-17 16,3 1 11-16,0-5-21 0,2 0-2 15,1-5-81-15,1-4-33 0,1-2-76 16,0-1-37-16,1-1-315 0,-2-8-59 0</inkml:trace>
  <inkml:trace contextRef="#ctx0" brushRef="#br0" timeOffset="35016.42">27045 1905 74 0,'0'0'418'0,"-2"-6"-90"0,2 6-68 0,0 0-55 15,0 0-50-15,0 0-31 0,-2-5-32 0,2 5-19 16,0 0-14-16,0 0-23 0,0 0-13 16,0 0-4-16,0 0-3 0,0 0-4 0,1 9 5 15,0-2-2-15,1 2-6 0,0 0 7 0,1 2-7 16,1 1-25-16,1 0 26 0,0 0-30 16,1-2 35-16,1 0-14 0,0 2 13 0,2-5-32 0,0-1 37 15,0 0-38-15,4-2 34 0,-3-1-28 16,3-2 27-16,1-1-28 0,-1-2 26 0,-2-2-4 15,5 1-1-15,-1-5 4 0,-5 1-8 0,5 0 0 16,-4-1-2-16,-1 1-1 0,-2-3 0 0,-1 3 5 16,0-2 8-16,-2 2 0 0,-1 0 9 15,-4 7-9-15,6-11 3 0,-6 11-1 0,5-10-1 16,-5 10-8-16,4-8 0 0,-4 8-6 0,2-6-5 16,-2 6 13-16,0 0-16 0,0 0 0 0,0 0 2 15,-1 7 3-15,0 0 1 0,0 4 3 0,-2 2-1 16,2 2-26-16,-3 2 28 0,3 2-49 0,-2 4 12 15,2-4-40-15,0 4 11 0,-1 1-27 16,1-2 14-16,0 3-21 0,-2-1 7 0,3-2-34 16,-1-1-6-16,-2-2-65 0,2-1-130 0,0 0 214 15</inkml:trace>
  <inkml:trace contextRef="#ctx0" brushRef="#br0" timeOffset="35265.87">27482 2127 268 0,'0'0'327'15,"0"0"-86"-15,0 0-57 0,0 0-39 0,0 0-29 16,0 0-31-16,0 0-13 0,0 0-37 0,-3 8 14 15,2-1-30-15,0 2 19 0,-2 0-32 0,-1 4 25 16,4-2-28-16,-2 4-22 0,-1 0-62 0,-1 2-11 16,3-2-52-16,-4-1-23 0,1 3-186 0,3-3 191 15</inkml:trace>
  <inkml:trace contextRef="#ctx0" brushRef="#br0" timeOffset="38271.39">27483 2164 250 0,'0'0'294'0,"-2"-6"-76"0,2 6 4 15,0 0-45-15,0 0 10 0,0 0-45 0,0 0 8 16,0 0-33-16,0 0 2 0,0 0-35 16,0 0 3-16,0 0-30 0,0 0 8 0,0 0-31 15,0 0 12-15,0 0-32 0,0 0-14 16,0 0 9-16,0 0 16 0,0 0-20 0,-3 8 14 16,3-8-23-16,0 14 4 0,-1-5 1 0,1 1 2 15,0 3-1-15,0-2 0 0,0 2 15 0,0-1-16 16,-2 0 21-16,2 3-20 0,0-2 7 0,2-3-16 15,-2 1 2-15,0-1-44 0,0-2-20 0,0 0-56 16,0 1-35-16,1-2-65 0,-1-7-18 0,0 12-227 16,0-12 48-16</inkml:trace>
  <inkml:trace contextRef="#ctx0" brushRef="#br0" timeOffset="38520.72">27708 2254 176 0,'0'0'333'0,"0"0"-71"15,0 0-75-15,0 0-23 0,0 0-51 0,8 3 9 16,-8-3-23-16,2 13 25 0,-2-6-44 0,4 4 12 15,-4-1-41-15,1 4 17 0,-2 2-43 0,1 2 27 16,-4 3-52-16,2 0-17 0,-2 1-70 0,-3 0-18 16,0-1-55-16,-1 1-14 0,-1-3-52 15,-2 0-148-15,2-4 170 0</inkml:trace>
  <inkml:trace contextRef="#ctx0" brushRef="#br0" timeOffset="40228.98">28614 1810 109 0,'0'0'26'0,"0"0"62"0,0 0-70 16,0 0 70-16,0 0-75 0,0 0 53 0,0 0-57 15,0 0 53-15,0 0-58 0,0 0 55 16,0 0-58-16,0 0 58 0,0 0-64 0,0 0 52 0,0 0-54 16,0 0 44-16,0 0-56 0,0 0 51 15,0 0-51-15,0 0 48 0,0 0-53 0,0 0 54 16,0 0-56-16,0 0 58 0,0 0-57 0,0 0 54 16,0 0-50-16,0 0 51 0,0 0-48 0,0 0 52 15,0 0-49-15,0 0 60 0,4-3-44 0,-4 3 49 16,0 0-49-16,0 0 55 0,0 0-42 15,0 0 51-15,0 0-45 0,0 0 50 0,0 0-46 16,0 0 50-16,0 0-58 0,0 0 54 0,0 0-56 16,0 0 48-16,0 0-56 0,0 0 50 15,0 0-55-15,0 0 47 0,0 0-54 0,0 0 52 16,0 0-59-16,0 0 49 0,0 0-55 0,0 0 46 16,0 0-51-16,0 0 40 0,0 0-39 0,0 0 51 15,0 0-58-15,0 0 35 0,0 0-44 0,0 0 5 16,0 0-74-16,0 0 12 0,0 0-78 0,0 0-10 15,0 0-75-15,0 0 81 0</inkml:trace>
  <inkml:trace contextRef="#ctx0" brushRef="#br0" timeOffset="45414.99">28107 1906 20 0,'1'-7'245'0,"-1"7"14"0,1-14-60 0,-1 14 53 16,0-9-57-16,0 9 20 0,0-10-53 0,0 10 5 15,3-8-43-15,-3 8 1 0,0 0-30 16,0-9-8-16,0 9-29 0,0 0 2 0,0 0-31 16,0-7 6-16,0 7-23 0,0 0 13 15,0 0-27-15,0 9 22 0,1-3-15 0,-1 2 9 16,1 3-18-16,1 0 17 0,-1 1-16 0,0 2-1 16,4-2-6-16,-1 2-6 0,1 0-8 0,3-3-2 15,0 2-5-15,-2-2-5 0,3-3-16 0,1 1-1 16,-1-4 5-16,1 0 35 0,2-1-23 0,-2-3 31 15,3-1-60-15,-2-3 52 0,2-1-54 0,1-2 56 16,-2-3-45-16,-1-1 49 0,-1-1-43 0,-1 0 59 16,-1-1-49-16,1 0 55 0,-4 2-33 15,-1 2 50-15,0-2-51 0,-2 3 55 0,1 0-47 16,-2 1 46-16,-1 6-51 0,5-11 42 0,-5 11-54 16,4-7 50-16,-4 7-47 0,0 0 47 0,0 0-47 15,-1 7 46-15,-2 0-37 0,1 4 46 16,-1 3-52-16,1 3 50 0,-5 5-55 0,5 2 58 15,-4 1-45-15,1 6 7 0,-1 2 7 0,1 1 1 16,-3-1-3-16,4 8-1 0,-1-9-4 0,0 2 2 16,-1-3-10-16,1 0-26 0,-2-6-27 0,5-1-32 15,-2-1-4-15,0-6-104 0,1-2-1 16,0 0-126-16,0-3 209 0</inkml:trace>
  <inkml:trace contextRef="#ctx0" brushRef="#br0" timeOffset="45612.45">28384 2233 106 0,'0'0'186'0,"0"0"-48"15,0 0-36-15,0 0-22 0,0 0-10 0,5 6-20 16,-5-6-5-16,0 14-11 0,0-5-5 0,0 4 9 15,-1 0-90-15,-2 1 3 0,3 1-86 0,-2 2-70 16,-2-1 64-16</inkml:trace>
  <inkml:trace contextRef="#ctx0" brushRef="#br0" timeOffset="46281.43">28302 2298 79 0,'0'0'317'16,"0"0"-69"-16,0 0-61 0,0 0-30 0,0 0-33 16,0 0-22-16,3-8-23 0,-3 8-21 0,6-2-11 15,-6 2-11-15,9-5-12 0,-9 5-7 0,9-3 0 16,-9 3-14-16,10 2 0 0,-10-2-1 0,13 2-2 15,-8 2 0-15,2-1 4 0,-2 2-1 16,1 0-4-16,0 2-1 0,-2 0-1 0,0 3-3 16,0-3 2-16,-3 3-2 0,3 0 5 0,-3 1 4 15,-1 1-3-15,0-2-1 0,0 1-1 16,-1-1-1-16,0 3 2 0,-2-5 0 0,3 3-1 16,-2-3 12-16,0 2-7 0,1-4-3 0,0 1-3 15,-2 0 3-15,3-7 1 0,-1 10 1 0,1-10 1 16,-1 8-3-16,1-8 8 0,-2 7-11 0,2-7 6 15,0 0 3-15,4 8-1 0,-4-8-2 0,9-2 1 16,-9 2-2-16,19-5 2 0,-8 1-1 0,0 0-19 16,6-2-29-16,-4 0-53 0,-1 0-21 15,4-1-278-15,-2 0 145 0</inkml:trace>
  <inkml:trace contextRef="#ctx0" brushRef="#br0" timeOffset="46505.13">28714 2256 12 0,'0'0'270'0,"0"0"-74"0,0 0-53 0,0 0-24 15,0 0-44-15,0 0-11 0,0 0-12 0,9 3-8 16,-9-3 0-16,-2 12-11 0,2-3-16 0,-2 4 6 15,-2 1-3-15,-1 4-7 0,0 1-5 0,-2 0 24 16,0 1-90-16,-2 1-17 0,1-2-105 16,0-1-88-16,3-2 84 0</inkml:trace>
  <inkml:trace contextRef="#ctx0" brushRef="#br0" timeOffset="46948.71">29010 1842 283 0,'0'0'265'0,"0"-9"-20"15,0 9-106-15,0-8 14 0,0 8-79 0,0-8 23 16,0 8-67-16,0 0 37 0,0 0-57 0,0 0 41 15,8 5-56-15,-7 1 51 0,3-1-55 0,1 3 48 16,-1 0-53-16,0 1 50 0,1-1-56 0,0 2 52 16,-1-4-54-16,1 1 50 0,1-1-51 0,1-1 45 15,-3 0-46-15,-4-5 45 0,10 8-49 0,-10-8 49 16,14 0-52-16,-14 0 44 0,15-7-52 0,-5 2 47 16,1-2-41-16,-1-2 42 0,0 0-49 15,-1-1 42-15,0 1-42 0,-1-3 52 0,-1 2-42 16,1 2 53-16,-3 1-29 0,0-3 44 15,0 5-34-15,-5 5 55 0,8-10-56 0,-8 10 40 16,5-8-57-16,-5 8 49 0,0 0-50 0,0 0 47 16,0 0-49-16,5 5 53 0,-5 4-53 0,-2 0 50 15,-1 4-51-15,-1 4 46 0,-3 2-45 0,0 4 50 16,-2 3-45-16,3 1 45 0,-4 0-54 0,1 2-37 16,0 0-48-16,0-1-39 0,0-1-69 0,1-4-128 15,3-1 200-15</inkml:trace>
  <inkml:trace contextRef="#ctx0" brushRef="#br0" timeOffset="47331.8">29284 2058 270 0,'0'0'398'0,"5"-6"-147"0,-5 6-15 16,4-4-91-16,-4 4 8 0,0 0-76 15,6-6 26-15,-6 6-66 0,0 0 31 0,10-3-57 16,-10 3 36-16,0 0-56 0,13 3 23 0,-13-3-78 16,9 3 22-16,-9-3-46 0,9 6 55 0,-9-6-40 15,8 6 47-15,-8-6-32 0,2 7 40 16,-2-7-42-16,4 9 49 0,-4-9-39 0,1 9 42 16,-1-9-36-16,2 10 48 0,-2-10-46 0,0 11 52 15,0-11-45-15,1 9 49 0,-1-9-44 0,1 10 45 16,2-4-49-16,-3-6 50 0,6 10-44 0,-2-6 47 15,-4-4-38-15,6 11 38 0,-2-6-46 16,0 1 46-16,0-1-45 0,0 2 3 0,1-1 7 16,-5-6 2-16,5 12 9 0,-3-7-7 0,0 1 8 15,-1 2 4-15,-1-8 9 0,0 11 9 0,-1-4 6 16,-2-1 7-16,-1 2 2 0,0-1 3 0,-3 0-15 16,0 0-2-16,-2 3-5 0,-1-2-1 0,0-1-7 15,-3 0-28-15,3 2-63 0,0-4-20 16,1 0-221-16,-1 1 214 0</inkml:trace>
  <inkml:trace contextRef="#ctx0" brushRef="#br0" timeOffset="47717.62">29824 2122 319 0,'0'0'244'0,"0"0"-9"15,0 0-97-15,0 0 19 0,0 0-87 0,0 0 2 16,0 0-127-16,-6-2-53 0,6 2-230 0,0 0 205 15</inkml:trace>
  <inkml:trace contextRef="#ctx0" brushRef="#br0" timeOffset="47867.75">29938 2115 320 0,'0'0'475'0,"0"0"-74"16,0 0-78-16,0 0-66 0,0 0-49 0,0 0-44 15,0 0-40-15,0 0-64 0,5 5-81 0,-5-5-118 16,0 0-92-16,0 0-378 0,0 0-122 0</inkml:trace>
  <inkml:trace contextRef="#ctx0" brushRef="#br0" timeOffset="48024.65">30189 2102 132 0,'0'0'591'0,"10"2"-118"0,-10-2-80 16,0 0-74-16,0 0-67 0,0 0-52 0,10-2-71 16,-10 2-23-16,0 0-70 0,0 0-112 0,9-4-147 15,-9 4-179-15,6-6-203 0,-6 6-119 0</inkml:trace>
  <inkml:trace contextRef="#ctx0" brushRef="#br0" timeOffset="48534.75">30729 1500 474 0,'0'0'397'15,"0"-12"-106"-15,0 12-48 0,1-8-81 0,-1 8-6 16,2-6-59-16,-2 6 6 0,0 0-46 0,0 0 18 16,15 6-30-16,-5 2 10 0,-1 7-22 0,4 4 7 15,1 8-14-15,0 9 8 0,3 6-14 0,-4 6 12 16,-1 8-18-16,-3 5 14 0,-2-7-19 0,-5 2 5 15,-2 2 0-15,-5 13-7 0,-4 0 4 16,-6-2 0-16,-6 1-6 0,0-4-1 16,-6-3-10-16,-4-1-18 0,-1-6-51 0,-4-1-49 15,-2-3-73-15,-4-2-62 0,-2-2-293 0,0-7-67 16</inkml:trace>
  <inkml:trace contextRef="#ctx0" brushRef="#br0" timeOffset="82946.72">7693 17029 260 0,'0'-10'275'0,"0"0"-48"0,0-1-36 15,-1 1-10-15,-2 0-13 0,3 0-44 0,-2-2 7 16,-2 3-33-16,4-2 4 0,-1 1-24 0,-2 1 21 16,3 0-37-16,0 1 4 0,0 2-35 15,0 6 14-15,-1-13-38 0,1 13 19 0,-1-9-34 16,1 9 16-16,-3-7-23 0,3 7 16 0,0 0-16 15,0 0 19-15,8 7-18 0,-3 2 21 0,-3 5-6 16,6 3 1-16,0 3 1 0,-2 7 3 0,4 0-5 16,-1 2-3-16,0-1 1 0,0 1 1 0,0-2-13 15,-1-1 15-15,-2 1-6 0,3-4-2 0,-4-1-20 16,0-3-41-16,2-2-32 0,-3-3-2 0,1 0-83 16,-3-2-4-16,3-2-68 0,-5-1-128 0,4-4 162 15</inkml:trace>
  <inkml:trace contextRef="#ctx0" brushRef="#br0" timeOffset="83160.61">7711 16954 278 0,'-5'-5'276'15,"4"-1"-43"-15,-2 0-24 0,3 6-57 0,-1-12-2 16,-2 5-53-16,3-2-3 0,0 0-37 0,4-3 8 15,0-2-22-15,1 2 0 0,5-6-28 0,2 2 11 16,-2-1-1-16,4-1-6 0,0 1-6 0,4-2-4 16,-4 2-7-16,4 0-9 0,-4 3-22 0,0-2-33 15,0 6-38-15,0-3-12 0,-1 3-106 16,-3 2-188-16,-1 0 135 0</inkml:trace>
  <inkml:trace contextRef="#ctx0" brushRef="#br0" timeOffset="83361.64">7808 17064 174 0,'0'0'196'0,"0"0"-18"0,0 0-78 15,13-6 15-15,-8-2-61 0,3 1 29 16,2-1-58-16,0-3 35 0,-1 2-50 0,1 0-18 15,-2 0-63-15,1 0-60 0,-1 2-117 0,-1 0 80 16</inkml:trace>
  <inkml:trace contextRef="#ctx0" brushRef="#br0" timeOffset="83577.12">7940 17397 122 0,'0'0'290'0,"0"0"-14"0,0 0-94 0,0 0 19 15,6-6-78-15,-2 0 20 0,1-2-72 0,3-1 30 16,-2-1-60-16,2-1 32 0,1-1-56 0,1-1 38 16,0 0-56-16,1 0 42 0,1-2-70 0,0 2 6 15,-2 0-112-15,4 0-24 0,-2 2-280 0,0 2 90 16</inkml:trace>
  <inkml:trace contextRef="#ctx0" brushRef="#br0" timeOffset="84246.42">8157 17013 249 0,'0'0'239'0,"-1"-11"-83"0,1 5-32 0,0 6-10 16,1-15-12-16,-1 6-8 0,4 0-15 0,-3 0-20 16,3 0-13-16,0 0-9 0,0 0-11 0,2 1-7 15,-1 2-2-15,0 1-7 0,2-1-5 0,-7 6-1 16,14-5-2-16,-14 5-2 0,15 3 0 0,-6 1-2 15,1 1 2-15,-1 4-4 0,0 2 8 0,1-2-4 16,-2 5-7-16,1 3 50 0,0-1-56 16,-3 0 45-16,2 0-47 0,-3-2 41 0,-1 0-46 15,0 0 46-15,0-4-46 0,-2 2 43 0,2-2-43 16,-3-1 45-16,2-3-43 0,-2 3 54 0,2-4-42 16,-3-5 38-16,2 9-49 0,-2-9 49 0,0 0-56 15,0 0 44-15,0 0-45 0,-2-11 42 0,-1 4-48 16,3-2 5-16,-1-1 7 0,-2-1 2 0,3-2 3 15,0 1 1-15,0-1 6 0,0 0 3 0,0 0 8 16,0-2 1-16,3 4-6 0,-2-1 8 16,-1 0-22-16,3 1 22 0,-2 2-19 0,0-1 20 15,2 2-21-15,-2 1 16 0,3 0-18 16,-4 7 18-16,5-7-16 0,-5 7 20 0,13-4-3 16,-13 4 1-16,10 4-1 0,-1-1 3 0,0 3-2 15,-3 1-5-15,5 2 2 0,-1 2 0 0,-4 1 38 16,6 1-52-16,-6-1 42 0,4 1-62 0,-1-2 26 15,0 2-71-15,1-1 18 0,-3-2-76 0,-1 0 23 16,1 1-207-16,0-4 222 0</inkml:trace>
  <inkml:trace contextRef="#ctx0" brushRef="#br0" timeOffset="84514.93">8611 16838 78 0,'-5'-9'234'0,"5"9"-57"0,-4-7-38 0,4 7-35 15,-5-5-24-15,5 5-17 0,0 0-13 0,0 0-11 16,-13 0-11-16,13 0-3 0,-5 8-6 0,0 1 2 16,2-1-9-16,1 2-3 0,-1 1-2 0,3 3 1 15,0-1 38-15,0 2-49 0,3-1 41 0,-1 3-47 16,1-1 42-16,2 1-46 0,-3-1 43 0,2 0-48 15,3-2 46-15,-1 1-48 0,-1-2 46 16,4-1-55-16,-4 0 29 0,4-3-72 0,-1-2 2 16,1 1-108-16,-3-5-98 0,3 1 271 0</inkml:trace>
  <inkml:trace contextRef="#ctx0" brushRef="#br0" timeOffset="84816.92">8786 16908 52 0,'0'0'142'0,"0"0"-18"0,0 0-34 16,-10 3-22-16,10-3 31 0,-7 7-61 0,7-1 31 15,0-6-52-15,0 13 35 0,0-5-51 0,3 2 40 16,1 1-47-16,-2-2 37 0,2 1-46 16,1-1 41-16,3 1-52 0,-3-1 52 0,0-2-50 15,0-2 47-15,3 1-42 0,-2-1 45 0,-6-5-39 16,13 4 40-16,-13-4-44 0,10-2 46 0,-10 2-44 15,13-7 47-15,-8 1-44 0,-1 0 54 0,0-2-39 16,-3-1 19-16,2 1 16 0,-2-2 12 0,-1 1-4 16,-1 1-6-16,-2-3-9 0,-1 3-4 0,2-2-6 15,-5 3-4-15,2-1-3 0,-4 0-5 16,4 1-4-16,-4-1-3 0,3 3-3 0,-3 0-11 16,1-3-28-16,3 4-46 0,-3-1-58 0,2 1-152 15,2-2 243-15</inkml:trace>
  <inkml:trace contextRef="#ctx0" brushRef="#br0" timeOffset="85221.93">8879 16533 90 0,'4'-8'214'0,"-4"8"-17"0,5-8-92 0,-5 8 10 15,5-5-54-15,-5 5 28 0,0 0-57 0,16 4 43 16,-10 0-60-16,4 1 39 0,-1 6-53 0,0 1 5 15,5 2 2-15,-5 2-6 0,5 1 2 16,-2 0 0-16,-2 1-1 0,1 0-1 0,-2 0 2 16,2-1 0-16,-1-1-2 0,-4-2 1 0,2 0-1 15,-2-1 0-15,-2-3-1 0,2-1 3 0,-2 1 0 16,0-3 1-16,0 0 4 0,-3-2 8 0,3 2 5 16,-4-7 0-16,3 9-3 0,-3-9-5 0,0 0-3 15,-4 5-3-15,4-5-4 0,0 0-6 0,-12-3 1 16,12 3-3-16,-10-1 2 0,10 1 0 0,-9-3-1 15,9 3-2-15,-10-2-1 0,10 2 3 0,0 0-1 16,-15-1 7-16,15 1 0 0,-11 1 0 0,11-1 1 16,-6 5-4-16,6-5 15 0,-9 7-7 15,9-7 9-15,-4 11-8 0,4-11 2 0,0 13-2 16,3-5 3-16,-2 0-4 0,4 3 0 0,-1-2-1 16,0 0 0-16,1 0-1 0,0-3-2 0,5 0 1 15,-2 0-5-15,-2-2-16 0,3-1-30 0,-9-3-50 16,18 0-60-16,-6-2-25 0,-2-3-85 0,1-3 83 15</inkml:trace>
  <inkml:trace contextRef="#ctx0" brushRef="#br0" timeOffset="85853.32">9176 16651 189 0,'0'0'171'0,"0"0"-47"0,-3-7-28 0,3 7-21 16,0 0-18-16,0 0-10 0,5-6-6 15,-5 6-6-15,0 0-7 0,9-1-1 0,-9 1-4 16,10-2 1-16,-10 2-3 0,9-4-8 0,-9 4 0 16,8-4-7-16,-8 4 18 0,13-5-21 0,-13 5 3 15,6-7-4-15,-6 7-6 0,9-7-3 0,-9 7-5 16,4-9-1-16,-4 9 1 0,3-6 3 0,-3 6 0 16,1-9 1-16,-1 9 7 0,-3-7 0 0,3 7-7 15,-2-5-1-15,2 5 2 0,0 0-2 0,-7-5 4 16,7 5 2-16,0 0-5 0,-5 3 2 0,5-3 2 15,-5 5 1-15,5-5 3 0,-5 12 1 0,5-5 0 16,0 0 2-16,0 3 5 0,0 1 2 16,4 0-7-16,-3 1 2 0,3-1 1 0,0 3-3 15,-2-3-19-15,2 1 24 0,3-1-17 0,-5-2 22 16,6 0 0-16,-6-3 6 0,5 1-15 0,-2-2 35 16,-5-5-18-16,10 4 25 0,-10-4-28 0,13-3 24 15,-13 3-12-15,13-6-6 0,-7-1-5 0,0-1-1 16,1 1-8-16,-2-4-1 0,-1 1 1 0,0-1-3 15,-2 0-1-15,3 1 0 0,-5-1 6 0,3-1 3 16,-2 2-6-16,-1 0 5 0,-1 0 8 0,1 1 5 16,-3 1 5-16,3-2 5 0,0 4 8 15,0 6 0-15,-2-13-10 0,2 13-1 16,0-10-11-16,0 10-3 0,-3-10-6 0,3 10-6 16,3-8-5-16,-3 8-1 0,2-9-5 0,-2 9-1 15,0 0 4-15,9-4-3 0,-9 4-8 0,0 0 2 16,14 2 1-16,-14-2-4 0,17 3 3 0,-11 1 3 15,3 1-2-15,0-1-1 0,-1 1 2 0,-2 3-1 16,3 0 4-16,1 2 4 0,-1-1 0 0,-1 3-3 16,2-3 3-16,-5 6-4 0,3-3 5 0,-3 3-1 15,0-2 0-15,-1 0 7 0,2 0-26 0,-2 0 24 16,1 0-6-16,-1 1 6 0,3-4 3 0,-5 3 0 16,6-2 2-16,-3-2 2 0,0 0 4 15,0-1 4-15,4-1-4 0,1-2-2 0,2 0-1 16,-2-3-3-16,4 0-4 0,0-2-39 0,4-1-42 15,-4 0-78-15,5-3-295 0,-1 0 74 0</inkml:trace>
  <inkml:trace contextRef="#ctx0" brushRef="#br0" timeOffset="105929.83">14414 16434 67 0,'0'0'245'0,"0"0"-40"0,0 0-17 0,0 0-38 16,0 0-27-16,-2-5 2 0,2 5-14 0,0 0-9 16,0 0-9-16,0 0-6 0,-2-7-6 0,2 7-10 15,0 0-4-15,0 0 2 0,-2-5-6 0,2 5-28 16,0 0 17-16,0 0-30 0,0-8 21 0,0 8-23 15,0 0 10-15,0 0-22 0,0 0 24 0,0 0-32 16,0-8 13-16,0 8-28 0,0 0 26 0,4-8-25 16,-4 8 23-16,0 0-24 0,6-3 19 0,-6 3-10 15,5-4-7-15,-5 4 12 0,0 0-7 0,14-2 0 16,-14 2-3-16,8 3-2 0,-8-3-6 16,9 6 13-16,-9-6-11 0,7 9-6 0,-5-2 4 15,0 1 0-15,-2-1 5 0,3 0 3 0,-3 3-1 16,0-2 2-16,-3 4 2 0,3-1 5 15,-2-2-2-15,-1 1 5 0,-3-2-2 0,5 0 3 16,-3 3-4-16,1-5 7 0,-1 4-1 0,4-3-3 16,-2-1 0-16,-1-1 3 0,3-5 4 0,-4 10 3 15,4-10 6-15,-2 10 7 0,2-10-17 0,-4 7 28 16,4-7-17-16,-1 7 28 0,1-7-19 16,0 0 21-16,-3 5-14 0,3-5 12 0,0 0-20 15,0 0 7-15,0 0-17 0,4 5 8 0,-4-5-6 16,0 0 7-16,15-1-21 0,-15 1 8 0,13-4-18 15,-13 4-14-15,17-4 22 0,-7 1 17 0,1-1-9 16,0 2 1-16,-1-1-2 0,1 0-5 0,0 1 0 16,-1 0-1-16,1-1-7 0,-2 0 0 0,-9 3-3 15,13-3-15-15,-13 3-16 0,14-3-26 0,-14 3-39 16,9-2-48-16,-9 2-58 0,0 0-40 0,9-2-219 16,-9 2 53-16</inkml:trace>
  <inkml:trace contextRef="#ctx0" brushRef="#br0" timeOffset="106965.84">15963 15868 34 0,'0'0'348'0,"0"-11"-78"15,0 11-48-15,3-7-38 0,-3 7-59 0,0 0-8 16,0-11-29-16,0 11-25 0,0 0-14 15,0 0-10-15,0 0-28 0,0 0 21 0,5 7-25 16,-4 1 17-16,0 1-25 0,2 3 20 0,-2 0-22 16,-1 5 18-16,4 1-18 0,-3 1 22 0,-1 0-25 15,3 1 21-15,-2 1-18 0,-1 0 18 0,0 1-25 16,0-1 23-16,0-2-25 0,0 1 26 0,0-2-8 16,-1 0 1-16,-2-3-7 0,3-1-10 0,-1-2-12 15,0-2-4-15,-2 0-28 0,3-4-54 0,-4 0-62 16,4-6-72-16,-6 5-93 0,6-5 205 15</inkml:trace>
  <inkml:trace contextRef="#ctx0" brushRef="#br0" timeOffset="107334.84">15945 15813 35 0,'0'-11'320'0,"0"2"-73"0,0 0-40 15,-1 1-28-15,1 8-24 0,-1-11-29 16,1 11-26-16,-2-9-19 0,2 9-21 0,-2-9-11 15,2 9-13-15,0 0-3 0,0 0-8 0,0 0-10 16,-14 7-2-16,10 0-3 0,0 1 1 0,0 3-6 16,0 1-18-16,-2 1 19 0,4 0-19 15,-1 0 24-15,-1 3-26 0,4-4 22 0,-4-1-17 16,4 0 17-16,-1-2-21 0,0 0 27 0,1-2-18 16,-3-1 30-16,3-6-31 0,3 10 20 0,-3-10-37 15,0 0 13-15,0 0-35 0,9-6 25 0,-5-3-18 16,-2 2 22-16,6-2 1 0,-3-1 4 0,0-2 1 15,0-2 11-15,0 2-3 0,-1-1-1 0,4-1 5 16,-6 5 7-16,3-1 4 0,-1 1 2 0,1 1-2 16,-2 0-5-16,-2 1-2 0,3 1-8 0,1 2 5 15,-5 4-4-15,5-8-1 0,-5 8 4 0,0 0-1 16,14 2 1-16,-14-2-2 0,12 8 5 16,-7 1-2-16,1 1-23 0,2 5 26 0,1-1-33 15,0 4-10-15,0 0-81 0,-3 3-39 0,4 0-240 16,-2 1 149-16</inkml:trace>
  <inkml:trace contextRef="#ctx0" brushRef="#br0" timeOffset="107679.83">15869 16506 174 0,'0'0'308'0,"0"0"-66"0,-8 1-35 15,8-1-35-15,0 0-22 0,0 0-27 0,0 0-19 16,0 0-22-16,0-6-18 0,0 6-12 0,0 0-12 16,6-3 0-16,-6 3-15 0,0 0-13 0,13 2 0 15,-13-2-3-15,8 6-8 0,-8-6 3 0,6 11-1 16,-3-4 2-16,-2 2-3 0,0 0 2 15,1 1-1-15,-4 0-21 0,2 3 23 0,-2 0-16 16,-1-2 13-16,2 3-7 0,-2-2 18 0,2 0-29 16,-3-1 21-16,3 0-19 0,-2-2 19 15,3-2-27-15,-1 1 27 0,1-8-28 0,-1 10-13 16,1-10-89-16,0 0-34 0,0 0-28 0,0 0-16 16,2-6 22-16,-2 6-92 0,4-15 82 0</inkml:trace>
  <inkml:trace contextRef="#ctx0" brushRef="#br0" timeOffset="107845.01">15913 16588 212 0,'5'-16'-15'0,"-1"3"37"0,-1-2 27 0,1 5 32 15,-2 0 0-15,2 1 2 0,0-1 1 0,-3 3-13 16,0 0-7-16,1 0-14 0,-2 7-19 0,2-9-8 16,-2 9-4-16,0-7-1 0,0 7-7 0,0 0 6 15,0 0 1-15,0 0-5 0,5 7-2 0,-3 0-1 16,-2-7-1-16,2 16-3 0,1-8 1 16,-1 3-2-16,1 0-1 0,1-1 7 0,1 1-4 15,-3 0-4-15,2 1-3 0,1-4 0 0,2 2-16 16,-2-2-44-16,1 1-41 0,-1-2-160 0,2-2 82 15</inkml:trace>
  <inkml:trace contextRef="#ctx0" brushRef="#br0" timeOffset="108082.01">16141 16344 176 0,'-3'-7'264'0,"3"7"-71"16,0 0-38-16,0 0-33 0,0 0-22 16,0 0-13-16,0 0-15 0,-9 3-12 0,9-3-7 15,-4 12-8-15,2-3-9 0,-2 2-8 0,3 0-3 16,-2-1-7-16,3 3-3 0,0 0-4 0,0-2-6 16,3 3-5-16,-2-1-13 0,3-1-25 0,-2 0-30 15,1-2-23-15,-2-1-45 0,4-2-43 0,-1 2-115 16,0-5 249-16</inkml:trace>
  <inkml:trace contextRef="#ctx0" brushRef="#br0" timeOffset="108466.03">16196 16373 10 0,'-4'-7'290'0,"4"7"-70"0,0 0-43 15,0 0-38-15,0 0-29 0,0-9-17 0,0 9-20 16,0 0-3-16,0 0-20 0,10-2-15 0,-10 2-10 16,0 0-2-16,15 0-6 0,-15 0-8 15,9 1-1-15,-9-1-5 0,11 3 1 0,-11-3-6 16,6 4-1-16,-6-4-2 0,9 5 0 0,-9-5 0 16,5 6 5-16,-5-6-1 0,1 10 5 0,-1-10-3 0,-1 8-4 15,1-8 4-15,-1 9-2 0,1-9 0 16,-3 9-3-16,3-9 0 0,-1 9 4 0,1-9 0 15,0 8-2-15,0-8 2 0,1 9-3 16,-1-9 2-16,5 7 1 0,-5-7 0 0,4 6 12 16,-4-6-9-16,9 9-6 0,-9-9 3 0,4 9-3 15,-4-9 0-15,9 8 2 0,-9-8-3 0,5 8 3 16,-5-8-1-16,5 9 4 0,-5-9 1 0,0 8 3 16,0-8 0-16,0 10 0 0,0-10 4 0,-4 9-2 15,4-9-5-15,-5 9-4 0,5-9-28 0,-5 6-61 16,5-6-112-16,0 0-125 0,0 0 213 15</inkml:trace>
  <inkml:trace contextRef="#ctx0" brushRef="#br0" timeOffset="108684.14">16373 16281 294 0,'7'-8'385'0,"-7"8"-111"0,2-10-27 16,-2 10-80-16,4-4-13 0,-4 4-59 0,4-7 2 15,-4 7-36-15,0 0 0 0,13 0-36 16,-13 0 18-16,9 4-32 0,-3 1 18 0,-1 1-27 16,-1 2 11-16,5-2-15 0,-5 6-6 0,0-3-28 15,-2 4-32-15,1-1-18 0,-3-1-7 0,0 3-13 16,-3 0-15-16,2-1-24 0,-2 1-50 16,-2-1-152-16,0 1 197 0</inkml:trace>
  <inkml:trace contextRef="#ctx0" brushRef="#br0" timeOffset="152061.34">26499 2982 47 0,'0'0'105'15,"0"0"-23"-15,-4 6 29 0,4-6-50 0,0 0 9 16,0 0-26-16,0 0 20 0,0 0-22 0,0 0 25 15,0 0-27-15,0 0 24 0,0 0-22 0,0 0 17 16,0 0-25-16,0 0 14 0,-5 3-24 0,5-3 19 16,0 0-24-16,0 0 10 0,0 0-25 15,0 0 18-15,0 0-21 0,0 0 18 0,0 0-27 16,0 0 21-16,0 0-22 0,0 0 24 0,0 0-29 16,0 0 22-16,0 0-20 0,0 0 24 0,0 0-21 15,10 3 25-15,-10-3-24 0,16-3 25 16,-5 2-15-16,4 0 14 0,2-1-22 0,5-2 20 15,3 2-19-15,3-4 18 0,6 3-4 0,0-2-2 16,3 1-1-16,3 0 3 0,-2-1-6 0,8 0-21 16,3 1 24-16,-2 0 1 0,4 0-3 0,3 0-2 15,1 1 0-15,-1 0-3 0,3 2 8 0,2 0-7 16,-2-3 1-16,7 2-2 0,-1 0 3 0,10-1-2 16,1 1-2-16,1-2 3 0,-1 3-1 15,3-3 4-15,1 2-9 0,-3-1 5 0,3 1-5 16,0 0 8-16,0-1-5 0,-1 1-1 15,-2 0 4-15,-10-1-2 0,1 2 8 0,8-1-7 16,0-2 2-16,-10 1-5 0,9 0 3 0,-9 2-1 16,-2-3-1-16,2 2 1 0,-1 0 2 0,-1-1 5 15,0 1-6-15,-1-2 0 0,-1 1-1 0,0 1 7 16,3-2-10-16,-2 1 1 0,2-2 2 0,-2 1 42 16,12 0-45-16,-13 0 37 0,1 1-48 0,-2-2 43 15,-1 2-47-15,-1-1 47 0,-2 0-50 0,-1 0 49 16,-6 1-50-16,2-1 47 0,-9 3-44 0,0-4 39 15,-3 4-40-15,-1-1 42 0,-1-1-52 0,-1 1 54 16,-5-1-49-16,1 2 45 16,-3 0-42-16,2-1 47 0,-2-1-49 0,0 2 44 15,0 0-43-15,-1 0 44 0,-2-2-50 0,-3 2 29 16,1 0-52-16,-1-1 31 0,-1 2-66 0,-3-1 38 16,1 0-68-16,-3 1 27 0,-1 0-178 0,-1-1 82 15</inkml:trace>
  <inkml:trace contextRef="#ctx0" brushRef="#br0" timeOffset="162969.73">24045 12262 145 0,'0'-9'345'0,"0"9"-64"16,-1-12-30-16,1 4-43 0,-3 1-20 0,3-1-10 15,0 0-9-15,-1-1-28 0,1 1-13 0,0 1-7 16,0-1 1-16,0 8-15 0,-1-12-19 15,1 12-19-15,1-11-21 0,-1 11-10 0,-1-9-14 16,1 9-7-16,-3-8-10 0,3 8-8 0,0 0 20 16,0 0-24-16,0 0 1 0,8 12 2 0,-7-2 3 15,3 3-1-15,0 6 4 0,0 3 22 0,0 3-27 16,-2 5 17-16,2 2-38 0,1-1 13 0,-4-3-41 16,2-1 8-16,-2 0-46 0,2-4-9 15,-2-3-72-15,-1 0-24 0,1-4-45 0,-1 0-19 16,0-3-233-16,0-3 18 0</inkml:trace>
  <inkml:trace contextRef="#ctx0" brushRef="#br0" timeOffset="163300.73">23877 12115 134 0,'-7'-13'346'0,"3"4"-51"0,0-1-82 16,2 3-13-16,-1-4-80 0,3 4 5 15,0-2-57-15,5 0 10 0,3-3-41 0,4 3 13 16,4-1-34-16,7 2 13 0,3 1-35 0,1 1-2 16,2 5-43-16,9 1 0 0,-1 4-25 15,6 8 9-15,-1-1-9 0,-1 3 5 0,-4 2-8 16,-1 5 4-16,-6-1 11 0,0 5 9 0,-5-2 9 16,-6-1 14-16,-5 0 3 0,-6 0 11 0,1-2 2 15,-5 2 15-15,-7-3 27 0,2 3 25 0,-8 1 14 16,-1 0 24-16,-4 0 23 0,-4 2-6 0,-5-1 7 15,-4 2-28-15,1-2 31 0,-2-2-30 0,0-2 26 16,4-3-49-16,1-1 18 0,5-4-44 16,0-1 24-16,4 1-44 0,0-6 25 0,4 3-80 15,0-2-38-15,2-4-83 0,0 1-49 0,3 3-76 16,5-7-154-16,-5 4 90 0</inkml:trace>
  <inkml:trace contextRef="#ctx0" brushRef="#br0" timeOffset="164745.73">24728 12091 141 0,'0'0'196'0,"0"0"-44"0,0 0-35 0,0 0 16 0,0 0-67 16,0 0-1-16,0 0-19 15,0 0 6-15,0 0-17 0,11-1 13 0,-2-4-22 16,3 2 6-16,2-1-19 0,2-2 8 0,5-4-4 16,-2 3-10-16,1-4 6 0,-2 4-1 0,0-4-2 15,0 4 3-15,-4-2-3 0,0 3 0 0,-4-4 1 16,1 3 2-16,-4 0 4 0,1 2 9 0,-3-4-7 15,-1 5-6-15,-4 4-3 0,1-11 0 0,-1 11-6 16,-6-7 2-16,6 7-2 0,-14-3 7 0,14 3 7 16,-21 1 11-16,7 1-22 0,1 2 19 15,-2 3-18-15,1 0 16 0,0 2-20 0,0 6 17 16,1-3-18-16,0 4 16 0,3-1-15 16,2 2 0-16,0 1 0 0,4-2 1 0,1 1 1 15,3 0 16-15,0-2-26 0,4 0 21 0,1 0-22 16,5-1 16-16,-1-2-17 0,4-4-10 0,2 2-61 15,2-3-40-15,1-5-61 0,1 2-206 0,0-4 161 16</inkml:trace>
  <inkml:trace contextRef="#ctx0" brushRef="#br0" timeOffset="164936.74">25271 12015 282 0,'0'0'259'0,"-8"-6"-65"15,8 6 7-15,-9-3-77 0,9 3-4 0,-13 1-43 16,13-1 5-16,-15 7-36 0,6-4 4 0,0 4-32 16,0 1 19-16,0 2-26 0,0 2 16 0,3-2-20 15,1 4-4-15,1-1-2 0,0-1-15 0,3 1-7 16,1-2-38-16,1 0-23 0,4 1-31 0,-1-3-39 16,5 1-195-16,0-2 197 0</inkml:trace>
  <inkml:trace contextRef="#ctx0" brushRef="#br0" timeOffset="165201.73">25452 12042 250 0,'0'0'240'0,"0"0"-60"0,-16 0-22 16,16 0-43-16,-14 4 6 0,7 1-51 0,-2 0 3 15,4 1-36-15,0 3 10 0,-1-1-24 0,2 2-6 16,0-1-2-16,3 3-4 0,1-2-2 0,0 0-4 15,2-1-2-15,1 2-11 0,1-4 2 16,2 0 10-16,0 0-5 0,1-4-2 0,-1 1 1 16,-6-4 2-16,14 1 5 0,-14-1 10 15,17-5-11-15,-8 3-5 0,-3-5 17 0,2-1-20 16,-3 1 14-16,0-4-18 0,-2 2 1 0,-1-4-25 16,1 3-10-16,-3-4-33 0,-3 0-17 0,1-1-28 15,-2 0-39-15,0-1-113 0,-1 0 83 0</inkml:trace>
  <inkml:trace contextRef="#ctx0" brushRef="#br0" timeOffset="165581.65">25710 11666 86 0,'11'0'174'0,"-11"0"-29"15,16 0-24-15,-7 4-15 0,0 2-13 0,4 1 0 16,-4 4-17-16,0 0-6 0,1 5-11 15,-2 4-8-15,-2-1-10 0,3 1-10 0,-3 3-4 16,-2 0-5-16,1 0-6 0,-2 1-10 0,-2-4 9 16,3-1-16-16,-3-1 16 0,-1 0-4 0,0-2 19 15,0-4-8-15,0 0 35 0,-1 1 0 0,0-2 39 16,-2-1-29-16,-1-3 9 0,-1 0-37 0,0-1 16 16,-2-4-31-16,7-2 16 0,-15 3-33 0,15-3 25 15,-17-4-32-15,8 3 23 0,-2-4-22 16,0 1 19-16,1-1-31 0,-1 1 25 0,0 1-32 15,1-2 26-15,1 3-25 0,-3 0 24 16,3 0-25-16,9 2 31 0,-19 2-21 0,19-2 23 16,-18 4-30-16,8 3 28 0,1-2-24 0,3 3 27 15,-2-1-26-15,2 4 0 0,2-3 3 0,0 4 9 16,3-1 3-16,-2 2-6 0,7-2-5 0,0 0-3 16,1 1-20-16,4-4-30 0,0 3-30 0,1-5-22 15,3 1-38-15,-2-6-25 0,3 1-43 0,-1-2-105 16,5-2 218-16</inkml:trace>
  <inkml:trace contextRef="#ctx0" brushRef="#br0" timeOffset="166170.34">25905 11966 58 0,'0'0'311'0,"1"-8"-71"0,-1 8-52 0,1-9-42 16,-1 9-31-16,2-5-22 0,-2 5-24 0,0 0-7 15,0 0-18-15,6-5-6 0,-6 5-7 0,0 0-4 16,14 0-4-16,-14 0-19 0,13 1 13 0,-13-1-16 15,16-1 12-15,-16 1-12 0,21-4 9 0,-21 4-24 16,20-5 7-16,-8 4-32 0,-2-3-12 0,0 0-11 16,2-2-5-16,-3 2-15 0,-2-2-6 15,2-1 3-15,-2 1 2 0,-2 1 16 0,0 0 8 16,-5 5 15-16,4-10 10 0,-4 10 17 0,1-8 14 16,-1 8 12-16,-4-7 12 0,4 7 4 15,0 0 4-15,0 0-4 0,-11 0 6 0,11 0-1 16,-9 7 2-16,5-2-4 0,0 0-4 0,0 3-4 15,2 1 2-15,2-2-9 0,-3 4 0 0,2-2-3 16,1 1-8-16,1-1 7 0,2 0-9 0,-1-2 13 16,3 1-10-16,-1-2 22 0,5-2-5 0,-4 1 12 15,4-3-12-15,-9-2 24 0,22 0-8 0,-12-2 21 16,2-2-20-16,-1-1 24 0,2 0-30 16,-2-2 18-16,0-1-19 0,-1 0 11 0,0-2-21 15,-1 2 21-15,-1-2-25 0,-2 2 30 0,0-2-12 16,-2 2 37-16,1-2-35 0,-2 4 28 15,-2-1-42-15,-1 0 26 0,0 7-46 0,0-14 21 16,0 14-31-16,-1-8 22 0,1 8-27 0,-1-7 20 16,1 7-25-16,0 0 30 0,0 0-21 0,0 0 18 15,0 0-28-15,1 7 26 0,-1-7-28 0,5 11 25 16,-1-4-22-16,0 1 23 0,2 0-24 0,2 1 38 16,-2 3-46-16,2-2 42 0,1 2-32 0,-2-1 27 15,1-2-28-15,1 4 28 0,1-1-24 0,-2-1 25 16,0 1-23-16,-2-2 31 0,2 3-29 15,-6-2 28-15,5 0-30 0,-5-2 9 16,1 1 3-16,-2 2 1 0,0-4 0 0,-2 3 0 16,1-4-1-16,0 4 9 0,-1-3-8 0,1 3 0 0,0-4-3 15,0 2-10-15,1-2-37 0,0-1-48 16,2 2-54-16,2-1-78 0,3-5-198 0,1 1 105 16</inkml:trace>
  <inkml:trace contextRef="#ctx0" brushRef="#br0" timeOffset="166318.34">26845 12044 282 0,'0'0'669'0,"13"-2"-78"0,-13 2-82 0,9-5-68 15,-9 5-91-15,6-5-69 0,-6 5-56 0,4-6-44 16,-4 6-46-16,0 0-69 0,0-5-152 0,0 5-235 16,0 0-255-16,0 0-290 0,0 0-414 0</inkml:trace>
  <inkml:trace contextRef="#ctx0" brushRef="#br0" timeOffset="182526.37">9118 13768 21 0,'0'0'172'0,"0"-7"-30"0,0 7-18 16,0 0-27-16,0-10-3 0,0 10-25 0,0 0 5 16,0-5-19-16,0 5 6 0,0 0-17 0,0 0 1 15,0-8-18-15,0 8 2 0,0 0-17 0,0 0 9 16,0 0-21-16,0 0 7 0,0-8-15 0,0 8 15 16,0 0-11-16,0 0 7 0,0 14-5 0,0-7 10 15,0 6-8-15,0 0 1 0,0 7-1 0,4 6 0 16,-1 6 17-16,-1 11-22 0,6 5 19 15,-3 1-22-15,1 14 1 0,3 2 7 0,0 7-6 16,4 3 13-16,-3 0-2 0,4 3-2 0,-1 0-3 16,1 2 1-16,-1-2 4 0,2 0-4 0,-1-2-1 15,-1-2 4-15,1-1-1 0,0-2-2 0,0-2-2 16,-2-1 20-16,-1 0-21 0,1-5 24 0,-2-1-4 16,0-3 48-16,-2-7-24 0,-2-5 9 15,2 2-31-15,-3-5 19 0,4 0-31 0,-3-3-3 16,-2-6 1-16,3-2 0 0,-2 0-8 0,0-2 11 15,0-1-8-15,-1-5-1 0,-2-2 1 0,1 1-1 16,-2-6-2-16,3 0-12 0,-3-4-15 16,2 0-6-16,-2-3-9 0,-1 1-25 0,0-5-73 15,0-7-208-15,-4 8 194 0</inkml:trace>
  <inkml:trace contextRef="#ctx0" brushRef="#br0" timeOffset="185717.37">9098 13815 37 0,'-3'-7'78'0,"3"7"-13"0,0 0-1 0,0-7-10 16,0 7-6-16,0 0-10 0,0-11-10 15,0 11-6-15,4-5-2 0,-4 5-4 0,6-9-4 16,-6 9-3-16,9-8-3 0,-9 8 4 0,8-6-6 16,0 2 2-16,-8 4-5 0,16-7 6 0,-7 4-6 15,3-1 6-15,-1-1-3 0,7-1 13 0,0 3 14 16,5-4 9-16,5-2-10 0,7 3 1 0,6-4-7 16,3-1-6-16,1 1-3 0,6 1-5 0,3-4 0 15,8 1 0-15,2-1 2 0,0 1-3 0,4-4-3 16,0 3-2-16,2 1-2 0,3-3 1 0,0 3 9 15,3-2 40-15,5-1 9 0,2-1 21 0,1-2-38 16,6 2 8-16,-1-3-19 0,6 1-6 16,16-2-12-16,-16 4-4 0,18-5 0 15,2 1 0-15,-1 0-4 0,1-1 1 0,0 2-8 16,1-1 6-16,1 1 0 0,2 0 0 0,-2-1 3 16,3 1-5-16,-1-1-6 0,0 2 14 0,2 0-12 15,-2 1 6-15,5-1-9 0,-5 1 18 0,4 0-18 16,-2 3 11-16,3-1-8 0,0-1 11 0,-1 2-17 15,-2 4 13-15,-1-3-16 0,-20 3 21 0,5 2-12 16,-2-3 11-16,20 1-15 0,-18 1 12 0,-3 1-12 16,2-1 13-16,0 3-14 0,1-2 12 15,1-1-11-15,18 0 15 0,-20 0-16 0,-1 2 18 16,1-3-10-16,-1 4 1 0,1-2 0 0,-1 0 0 16,-2 3-14-16,0-4 14 0,-1 3-11 0,-4 0 12 15,2-1 0-15,-2 3-3 0,-3-2 0 0,2 2-1 16,-3-3-1-16,-1 3 4 0,-3-1-10 0,-3 0 20 15,1-1-14-15,-3 3 2 0,0-1-1 0,-5 1-2 16,0-3 4-16,-4 4-3 0,-11 1-1 0,-2 0 1 16,1 0 0-16,-4-1 0 0,0 2 0 0,-2-1 16 15,-2 1-30-15,-2 0 15 0,-1 1-3 16,-10 1 0-16,4-1 5 0,-3 0-3 0,-2-1-3 16,-1 1 0-16,2 1 2 0,-2 2-2 15,-1-1 1-15,-4-1 1 0,2 0-1 0,0 1 9 16,-5-2-9-16,-2 1 1 0,0 1-1 0,1-1 3 15,-1 1-1-15,-1-1 0 0,0-1-2 0,-2 2 3 16,2-1-1-16,0-1 5 0,0 0-1 0,-1 0-6 16,1 1-10-16,2-1 13 0,-5 2-9 0,3-2 12 15,2 0-9-15,-6-1 8 0,4 1-2 0,0 0 0 16,-2 2 5-16,-3-3-6 0,-4 1 0 0,4 0 0 16,-4 0-2-16,-1 0 2 0,1 0-1 0,-1 1-1 15,-4-1 1-15,-1 3-1 0,1-3 6 16,-4 1-17-16,3-1 12 0,-4 2 0 0,1-1 0 15,-10-2 1-15,18 2 0 0,-10 1-1 16,-8-3 1-16,16 7-1 0,-16-7 2 0,13 5-2 16,-6-2 2-16,-7-3-10 0,12 4 8 0,-5 1-11 15,-7-5 15-15,11 5-11 0,-11-5 15 0,13 4-15 16,-13-4 13-16,10 8-13 0,-10-8 12 0,12 8-12 16,-12-8 13-16,11 3-11 0,-11-3 18 0,9 5-21 15,-9-5 15-15,9 8-14 0,-9-8 15 0,10 6-15 16,-10-6 13-16,9 3-13 0,-9-3 13 0,11 8-12 15,-11-8 12-15,8 7-1 0,-8-7 5 0,8 8-22 16,-8-8 17-16,9 10-11 0,-4-4 15 0,-1 3-13 16,2-2 13-16,1 7-14 0,-2 0 12 0,0 2 1 15,0 5 4-15,1 2-5 16,-2 4-2-16,3 5 0 0,-2 3 2 0,-1 6 0 16,1 4-3-16,-1 2-1 0,1 3 0 0,0-1 0 15,-1 5-6-15,-2 0 13 0,2 2 2 0,1 11-7 16,-1-1-1-16,2 1 24 0,-2-2-29 0,1 1 24 15,-1-1-22-15,3 1 15 0,-2-2 13 0,2 0 10 16,0 1-11-16,-2 1 20 0,1-1-3 0,1 1 7 16,0 0-13-16,0-1 4 0,-1 0-5 0,-1-2-6 15,3 1-4-15,-2 0 2 0,-1-10-2 0,-1 1-28 16,3 0 29-16,-1 7-30 0,0-8 25 0,-2 0-5 16,1-1-4-16,-1 0 6 0,1 0-14 15,-1-1 0-15,0-2 3 0,1-2-1 0,-4-1-9 16,2-3 1-16,-2-3 1 0,2-6 0 0,-2 2 0 15,0-1 4-15,-1-1 9 0,0-1 8 0,0-6-4 16,0 1-24-16,3-1 34 0,-2 0-32 0,-1-3 32 16,0 2-30-16,3 0 20 0,-3-3 8 15,1 1-11-15,0-1-7 0,-1-1-4 0,3-4-1 16,-2 0 2-16,-1 0-4 0,4-1 1 0,-4 0-5 16,1-2 6-16,-1 1-2 0,1-4-2 0,1-2 10 15,-1 2-6-15,-1-1-4 0,1-2 6 0,-1-1-1 16,0 0-7-16,0-2 2 0,0 0 0 0,3 0-1 15,-3-7 0-15,0 11 3 0,0-11-1 16,1 9-3-16,-1-9 7 0,0 10-4 0,0-10 8 16,0 7-9-16,0-7 5 0,1 10-5 0,-1-10 8 15,0 6-7-15,0-6-6 0,0 0 5 0,0 9-1 16,0-9-2-16,0 0 2 0,0 7 0 0,0-7 2 16,0 0 0-16,0 7-2 0,0-7-2 0,0 0 0 15,0 8 9-15,0-8-4 0,0 0-6 0,0 10 9 16,0-10 3-16,0 12-10 0,0-12-1 0,0 10 3 15,0-2 0-15,0-8 2 0,0 14-2 0,0-7-2 16,0 2-2-16,0-2 5 0,2 6 0 16,-2-6-1-16,0-1 5 0,0 4 2 0,0-1 0 15,0-1-8-15,1 3 9 0,-1-4-6 16,-1 0-3-16,1-1 3 0,0-6-1 0,0 13 1 16,-2-8 0-16,2-5 0 0,-1 11 5 0,1-11-3 15,-1 11 0-15,1-11 6 0,-3 8 10 0,3-8-1 16,-1 7 0-16,1-7-1 0,-3 9 0 0,3-9-4 15,-2 5-2-15,2-5 4 0,-4 8-3 0,4-8-8 16,-4 7-3-16,4-7 3 0,0 0 2 0,-5 6-4 16,5-6 2-16,-4 6-4 0,4-6 4 0,-4 6 1 15,4-6-1-15,-7 4 0 0,7-4 0 0,-10 4 0 16,10-4-1-16,-12 1 1 0,12-1 1 0,-18 6-6 16,18-6 4-16,-18 2-2 0,4-1-2 0,0 0 1 15,-2 1-3-15,-1 0 3 0,-5-1-2 16,3 2 1-16,-3-1 1 0,-3-2-1 0,-3 4 0 15,-2-1 1-15,-4 0 4 0,-5 0-1 0,1 1 1 16,0-2 1-16,-8 3 8 0,-3-1 3 0,-2 0-22 16,0 0 34-16,-3 1-5 0,1-2 2 0,-5 2 1 15,3-1-2-15,-4-1-9 0,-1 3-1 0,-11-1-3 16,-1 1-1-16,3-1-2 0,-3 0 2 0,0 0-1 16,0 1-4-16,-2 1 1 0,0-2 0 0,0 0 4 15,-3 3-6-15,0-2-1 0,-3 0-2 0,2 1 0 16,-4-1-19-16,2 0 26 0,-1 0-4 0,-1 0-2 15,-1 0 0-15,1 0-2 0,1 0 0 16,-4 0 0-16,2 0 9 0,-1-1-8 0,-2 1-2 16,1-3 2-16,-2 5-5 0,1-4 2 0,-1 1 0 15,0 1 0-15,-1-2 0 0,1 1 1 0,-1 1-1 16,2-1 8-16,-2-1-7 0,0-1-1 0,1 3 10 16,-1-2-13-16,1 1 14 0,1-2-9 0,-2 1 9 15,1-1-15-15,2 2 11 0,-1-2-12 0,3 0 2 16,-3 0 11-16,2 1-12 0,2 0 12 0,-2-2-12 15,-2 1 11-15,3 1-9 0,1-2 9 0,-1 1-11 16,2-2 12-16,1 0-11 0,1 3 8 0,1-3-8 16,0 1 11-16,1 0-14 0,2-4 13 0,1 4-11 15,9-1 11-15,-12 1-14 0,13-1 14 16,0 0-11-16,0 1 12 0,-1-1-11 0,1 0 10 16,0-1-11-16,2 3 11 0,-2-2-12 0,-1 0 12 15,1 0-13-15,1 2 15 0,-1-2-14 0,2 2 12 16,-1 0-10-16,-1-1 11 0,4 2-13 0,0-1 14 15,0 1-14-15,0-1 11 0,-3 2-12 0,3-1 13 16,3 0-10-16,-2 0 8 0,-1 2-12 0,1-2 13 16,0 1-13-16,2-1 14 0,-1 2-16 0,1 0 17 15,-1-2-14-15,2 2 13 0,2 0-12 0,-1 0 13 16,-1-2-8-16,4 2 8 0,-1-1-11 0,1 1 10 16,1-2-11-16,2 0 12 0,1 2-9 15,0-2 9-15,9-1-12 0,-1-1 10 0,4 2-8 0,-1-4 10 16,0 4-8-16,8-3 6 0,-2 1-12 15,-1-2 15-15,3 2-17 0,-1-2 21 0,2 0-12 16,3 0 11-16,-1 1-16 0,3-2 14 0,4-1-12 16,-3 2 11-16,2-1-8 0,2 0 12 0,0 0 1 15,1-3 11-15,2 4-2 0,2-2-2 0,1 0 1 16,0 1 8-16,2 0-12 0,10 1 4 0,-19-2-10 16,19 2 6-16,-17-3-11 0,17 3 5 0,-13-1-6 15,13 1 4-15,-9-2-5 0,9 2 0 0,0 0 0 16,-15-1-1-16,15 1-7 0,0 0 10 0,-10-4-13 15,10 4 6-15,0 0-7 0,-13-1 8 0,13 1-10 16,0 0 8-16,-14-1-9 0,14 1 9 0,-12 0-10 16,12 0 12-16,-15 0-9 0,15 0 8 15,-13 0-6-15,13 0 9 0,-14 1-9 0,14-1 11 16,-11 1-11-16,11-1 11 0,0 0-9 0,-18 0 9 16,18 0-9-16,-12 3 9 0,12-3-8 0,-9 1 9 15,9-1-11-15,-12 1 12 0,12-1-10 0,-12 1 10 16,12-1-9-16,-10 1 9 0,10-1-9 0,0 0 2 15,-17 0-1-15,17 0 11 0,-11 1-10 0,11-1 10 16,-12-1-12-16,12 1 11 0,0 0-5 0,-14 0 3 16,14 0-6-16,-11-1 5 0,11 1-6 15,-12-2 4-15,12 2-7 0,-10-1 8 0,10 1-10 0,-13-3 11 16,13 3-10-16,0 0 9 0,-14-1-8 16,14 1 5-16,0 0-6 0,-14-3 6 0,14 3-5 15,0 0 5-15,-10-1-11 0,10 1 12 0,0 0-5 16,-9-2 8-16,9 2-8 0,0 0 7 0,0 0-2 15,-13-1 3-15,13 1-12 0,0 0 14 0,0 0-9 16,0 0 11-16,0 0-11 0,-9-3 12 0,9 3-12 16,0 0 7-16,0 0-10 0,0 0 5 0,-5-3-3 15,5 3 8-15,0 0-7 0,-5-4 8 0,5 4-12 16,0 0 13-16,-9-3-12 0,9 3 11 0,0 0-9 16,-5-7-27-16,5 7 35 0,-5-4 4 0,5 4-7 15,-5-6 8-15,5 6-12 0,-7-9 9 0,2 4-12 16,0-3 11-16,1-1-12 0,-1-5 9 15,1 1-9-15,-1-4 8 0,0-2-6 0,-1-4-6 16,-2-1 2-16,3-6-16 0,-3-3 10 0,2-6-12 16,-3-2 12-16,1-2-7 0,-1 0 14 0,3-3-9 15,-4 1 13-15,2-1-9 0,0 2 18 0,-2 0-14 16,1 0 14-16,0 3-11 0,-1 2 0 0,1 0 3 16,0 7 0-16,1 0 1 0,-2 3 2 0,1 0 1 15,0 3-1-15,-1-1 8 0,4 4-16 0,-2 4 13 16,0-1-8-16,-2 0-13 0,5 5 12 0,0 0 13 15,0 1-14-15,-2 1 12 0,1-2-14 0,2 7 15 16,2-3-13-16,-2 2 13 0,1-1-18 16,-2 3 12-16,4-3-7 0,-2 5 7 0,1-1-9 15,-1 0 15-15,-2 0-11 0,5 6 7 0,-4-9-11 16,4 9 14-16,-1-8-12 0,1 8 10 0,-4-10-12 16,4 10 12-16,-1-7-16 0,1 7 18 0,-3-5-11 15,3 5 11-15,-2-7-12 0,2 7 13 0,-3-7-18 16,3 7 18-16,-4-4-16 0,4 4 11 15,-1-8-9-15,1 8 11 0,-4-7-11 16,4 7 15-16,-2-7-11 0,2 7 6 0,-3-7-11 0,3 7 17 16,-1-6-20-16,1 6 17 0,-1-8-17 15,1 8 16-15,-3-5-13 0,3 5 11 0,0 0-11 16,-1-6 15-16,1 6-14 0,0 0 11 0,-3-7-19 16,3 7-6-16,0 0-39 0,0 0-14 0,0 0-64 15,0 0 0-15,0 0-56 0,0 0-29 0,-5 9-77 16,4 3-169-16,-2 2 53 0</inkml:trace>
  <inkml:trace contextRef="#ctx0" brushRef="#br0" timeOffset="-163341.68">20500 8324 152 0,'0'0'146'0,"0"0"-27"0,0 0-21 0,0 0-13 16,0 0-10-16,0 0-11 0,0 0 0 16,0 0-13-16,0 0-5 0,0 0 0 0,0 0 5 15,0 0-2-15,0 0 3 0,0 0 3 0,0 0-5 16,0 0-2-16,0 0-1 0,0 0-2 0,0 0-3 16,0 0-3-16,9-2-5 0,-9 2-7 0,0 0 6 15,8-5-12-15,-2 1-3 0,7-2-2 0,5-4 3 16,2 0 6-16,8-6-23 0,9-2 15 0,5-1-19 15,-1-1 14-15,9-6-21 0,-6 4-15 0,-3 2-39 16,-3-1-4-16,0 0-26 0,-1 2-12 16,-5 3-25-16,-5 1-23 0,-1 3-28 15,-7-1-78-15,0 5 82 0</inkml:trace>
  <inkml:trace contextRef="#ctx0" brushRef="#br0" timeOffset="-162924">20450 8537 12 0,'0'0'285'0,"0"0"-69"16,-2 8-42-16,2-8-42 0,0 0-26 0,0 0-12 16,0 0-13-16,-4 6-13 0,4-6-12 15,0 0-7-15,0 0-4 0,0 0-3 0,13 0 4 16,-13 0-7-16,16-6-4 0,-4-1-3 0,4 1-6 15,2-5-5-15,3 3-2 0,3-6-5 0,3-1-12 16,-3 2 11-16,8-5 0 0,-1 0-6 16,-4 2-3-16,1-1 0 0,-3 2 1 0,1 0-4 15,-1 2-1-15,-3-1 0 0,0 1 1 0,-6 2-9 16,2-2-17-16,-1 2-17 0,-3 2-45 0,0-2-7 16,-4 4-31-16,2-2-17 0,-2 0-28 0,-2 4-127 15,-1-3 246-15</inkml:trace>
  <inkml:trace contextRef="#ctx0" brushRef="#br0" timeOffset="-160140.85">20036 9097 138 0,'-11'0'257'16,"11"0"-54"-16,0 0-35 0,0 0-27 0,-7-3-3 16,7 3-19-16,0 0-1 0,0 0-36 0,0 0 17 15,-1-7-39-15,1 7 28 0,0 0-43 0,0 0 28 16,0 0-44-16,-3-8 35 0,3 8-49 0,0 0 30 15,0 0-39-15,0 0 29 0,0 0-48 0,0 0 43 16,4-4-43-16,-4 4 37 0,0 0-37 0,0 0 32 16,13 2-37-16,-5 0 35 0,-2 2-44 0,2 2 9 15,-2 1-17-15,4-1 10 0,-1 5-41 16,-1-3-4-16,0 4-3 0,-1-3-5 16,2 2 12-16,-2-2 4 0,-2 1 13 0,0-3 10 15,-1 2 7-15,-2-4 9 0,2 1 9 0,-4-6 8 16,4 11 9-16,-4-11 8 0,1 11 4 0,-1-11 11 15,0 7 6-15,0-7 3 0,-4 4-6 0,4-4 5 16,0 0-14-16,0 0 16 0,0 0-20 0,0 0 12 16,-11-4-16-16,11 4 14 0,-5-11-26 0,2 5 31 15,3 0-27-15,0-6 13 0,0 3-19 0,3-3 17 16,-2-2-21-16,4 1 15 0,-1 0-13 0,0-1 10 16,0-1 1-16,1 2-1 0,0 0-31 15,0 0-30-15,0 1-23 0,0 2-23 0,-1-2-15 16,1 4-21-16,-1 0-19 0,-1 0-20 15,-1 2-87-15,3-1 82 0</inkml:trace>
  <inkml:trace contextRef="#ctx0" brushRef="#br0" timeOffset="-115838.39">23121 13215 21 0,'0'0'136'0,"0"0"-28"0,0 0-15 0,0 0-5 15,0 0-1-15,-4-6-12 0,4 6-18 0,0 0-7 16,-6-4-5-16,6 4 5 0,0 0-3 0,-5-5-2 15,5 5 5-15,-8-4-4 0,8 4-2 16,-5-6-6-16,5 6-9 0,-8-6-4 0,8 6 0 16,-8-5-8-16,8 5-3 0,-8-7 35 0,8 7-51 15,-9-6 2-15,9 6 7 0,-10-4-8 0,10 4-1 16,-9-5 1-16,9 5 2 0,-9-6-1 16,9 6-6-16,-12-4 6 0,12 4-1 0,-10-4-1 15,10 4 5-15,-10-4-7 0,10 4-3 0,-14-5 8 16,14 5-5-16,-14-2-3 0,14 2 0 0,-18-3 2 15,18 3-2-15,-16-1 4 0,16 1-6 0,-19-2 0 16,19 2-2-16,-16-1 3 0,4-1 3 0,12 2 8 16,-18 0-14-16,18 0 3 0,-19-1 2 15,19 1 14-15,-15 0-17 0,15 0-6 0,-19 0 4 16,19 0 4-16,-18 0-2 0,18 0 1 0,-18 3 30 16,18-3-34-16,-19 2 0 0,8-1 6 0,2 0-1 15,-2 0-1-15,1 3 1 0,-2 0 5 0,2-1-5 16,0 1 3-16,-3-1 2 0,3 2 1 15,-2 0-1-15,1-1 3 0,-1 0-3 0,2 1 17 16,-1 1-19-16,0-1 20 0,0-2-24 0,-1 5 19 16,2-3-21-16,-1 1 19 0,-1-1-14 0,4 2 13 15,-4-1-18-15,3-1 19 0,-3 2-18 0,3-1 16 16,0-1-22-16,0 3 24 0,2-2-20 0,-3-1 25 16,-1 3-26-16,2-2 21 0,-1 0-23 0,4 1 22 15,-3 0-15-15,1 1 15 0,-2-2-22 16,2 1 23-16,-1 2-20 0,-1-2 26 0,2 3-29 15,-1-3 22-15,2 2-19 0,-2-1 22 0,0 0-23 16,1 0 21-16,-1 1-20 0,2 1 17 16,-1-2-16-16,0 1 23 0,-2 0-24 0,4 1 0 15,-2 0 4-15,0-1 4 0,1 0-3 0,-1 2 3 16,0-4-2-16,3 4 2 0,0-3-3 0,-4 1 8 16,4 0-4-16,0 0-1 0,0 0 4 15,-2 0-1-15,1 0-2 0,2 0 2 0,0 0-3 16,-1 1 3-16,3 0 40 0,-2-1-50 0,1 1 7 15,1-1-7-15,-1 1 8 0,1 1 2 0,-1-2 0 16,3 1-1-16,0-2-1 0,0 3 0 0,3-2 1 16,-3 1 1-16,3 0 0 0,-1 0-3 0,0-1 4 15,2 2-1-15,0-4 2 0,0 4-2 0,1-3 15 16,0 3-19-16,5-2 20 0,-2 0-27 16,1 1 31-16,1 0-25 0,0-2 18 0,1 2-19 15,1-2 19-15,1 0-20 0,1 1 21 0,0-5-22 16,0 4 19-16,0-1-20 0,2-1 27 0,-1-1-27 15,-1 2 22-15,3-4-23 0,-2 3 20 0,2-2-18 16,-2 0 19-16,0-1-20 0,4 0 22 16,-6 1-23-16,6-2 26 0,-3 0-27 0,0 1 22 15,-3-2-19-15,5 0 17 0,-4-1-18 0,3 2 18 16,-3-2-16-16,2-2 18 0,-3 2-17 0,4-1 17 16,-1-2-21-16,0 2 20 0,-5-1-15 0,7 0 17 15,-4-2-20-15,4 1 3 0,-4 1-1 16,3 0 5-16,-3-4-1 0,1 3-2 0,-1-2 4 15,1 2 1-15,-2-1-2 0,3-2 2 0,-2-1 2 16,-3 4-1-16,6-3 0 0,-4-1 8 0,-1 2-2 16,1-1 9-16,1-2 14 0,-2 3 0 0,-1-2-7 15,3-1-1-15,-2 1-3 0,-1-2-3 16,2 2-3-16,-1 0 3 0,0-3-18 0,-3 1 9 16,4 1-10-16,-3-1 14 0,2-2-4 0,-3 4 7 15,2-4 7-15,-2 4 2 0,-1-3 3 0,1 4 7 16,-3-3-2-16,-1 1-3 0,2 1 0 0,-2-3-6 15,1 3-5-15,-2-2 4 0,0 2 6 16,0-1-1-16,-2 0-2 0,1 0-9 0,-2 0-1 16,2-1-4-16,-3 0-2 0,1 2-1 0,0-3-3 15,-1 3 2-15,0-4-5 0,0 3 0 0,0-4 3 16,0 3-4-16,0-2 2 0,0 2-4 0,0-2 2 16,0 1 1-16,-1-1-4 0,1 1 2 0,-1 0-1 15,-1 1 9-15,1-1-8 0,0 2 1 0,-2-1-1 16,3 1 2-16,-1 0-2 0,-2 1 2 15,2 0-2-15,0 0 0 0,-2 0 3 0,1-1 4 16,0 3-7-16,-1-2 1 0,-1 0-2 0,1 1 2 16,-2 1-4-16,1-2-2 0,0 1 4 15,-1 1-1-15,-1-2 5 0,0 1 0 0,-1 0-4 16,1 0 0-16,-2 1-3 0,-1 1 0 0,3-2 0 16,-3 0-1-16,0 2 2 0,-1-1-2 0,1 1 7 15,0-1-6-15,-1 1 2 0,1 1-5 0,-2-1-4 16,1 1-6-16,0-2-3 0,0 2-2 0,-2 0 0 15,2-1-4-15,1 2 7 0,-2-3-14 0,0 3-5 16,1-1-9-16,-1 2-7 0,0-2-10 16,0 2-3-16,-1-1-9 0,2 1-13 0,-4 0-7 15,5-1-17-15,-4 2-18 0,13 0-115 0,-24 0 79 16</inkml:trace>
  <inkml:trace contextRef="#ctx0" brushRef="#br0" timeOffset="-92051.41">14410 11628 279 0,'0'0'265'0,"0"-13"-51"0,2 8-37 15,-2 5-14-15,0-13-14 0,0 13-45 0,1-10 12 16,-1 10-45-16,1-9 25 0,-1 9-43 16,0-8 24-16,0 8-49 0,0-6 26 0,0 6-40 15,3-9 32-15,-3 9-56 0,0 0 33 16,0 0-36-16,0 0 35 0,0 0-39 0,0 0 33 15,5 9-3-15,-4-1-2 0,2 6 1 0,-2 4-2 16,4 4-3-16,-4 4 1 0,2 2-1 0,-2 6 7 16,3 0-4-16,-3 1-9 0,2 1 6 0,-2 0-6 15,-1-4 1-15,0-4-40 0,3-1 44 0,-2-3-33 16,0-2 35-16,-1-3-43 0,0-1 4 0,0-1-41 16,0-3-45-16,-1-2-52 0,0-2-104 0,-2-5-134 15,-1 1 133-15</inkml:trace>
  <inkml:trace contextRef="#ctx0" brushRef="#br0" timeOffset="-91754.42">14294 11633 97 0,'0'-15'286'0,"-1"2"-67"0,1 0-46 15,1-4-29-15,2 2-31 0,-1-1-15 0,6 1-17 16,-2-3-19-16,3 0-16 0,0 1-9 15,5 1-2-15,0-1-11 0,0 3-11 0,4 3 18 16,0-2-27-16,-4 9 14 0,4-1-21 0,-1 0 1 16,-2 3 1-16,3 5-4 0,-3 1 2 0,-2 3-4 15,5 4 12-15,-5 0-10 0,-2 5 1 16,-2-3-1-16,-2 0-1 0,-5 3 1 0,4-1 18 16,-6 3-14-16,0-2 12 0,-6 0-11 0,2 0 16 15,-2 2-17-15,-3-2 18 0,-1 0-17 0,-2-1 16 16,2 0-20-16,-3-2 19 0,4-4-16 0,-1 3 15 15,0-5-39-15,2 2-23 0,-1-5-69 0,4 1-95 16,5-5-146-16,-13 2 184 0</inkml:trace>
  <inkml:trace contextRef="#ctx0" brushRef="#br0" timeOffset="-91435.41">14933 11196 250 0,'4'-11'317'0,"-4"11"-39"0,1-6-89 0,-1 6-23 16,0 0-58-16,0 0 1 0,0 0-46 0,0 0 18 15,-9 11-17-15,4 0 34 0,-5 10-14 0,-2 8 16 16,1 7-49-16,-3 5 53 0,1 3-22 0,0 6-12 15,-1 7-9-15,0 0-13 0,5-5-10 0,3 0-4 16,-1-4-6-16,1 2-5 0,5-3-4 16,1 0 1-16,0-10-7 0,5 0-58 0,-1-3 64 15,1-3-60-15,1 1 51 0,3-7-82 0,5 1 10 16,-5-7-74-16,4-2-39 0,1-2-41 0,0-4-72 16,1-1-182-16,1-4 49 0</inkml:trace>
  <inkml:trace contextRef="#ctx0" brushRef="#br0" timeOffset="-90627.76">15126 11450 381 0,'0'0'299'0,"0"-8"-91"0,0 8-24 0,0 0-58 15,0 0-12-15,0 0-43 0,0 0 6 0,0 0-33 16,0 0 18-16,-1 6-32 0,2 2 17 0,-1 0-34 15,3 2 24-15,-2 1-4 0,0 2-4 0,3 0-12 16,2 1-3-16,1-3-4 0,-2 2 0 0,3-1 0 16,-2-1-3-16,4 0 0 0,-1-2 0 0,0 0-1 15,4-1-1-15,-4-5 1 0,1 3 2 16,0-3 0-16,2-2-1 0,-12-1 2 0,20-3-1 16,-11 0 6-16,3-2-4 0,-2 0 1 0,0-4 6 15,-1 1-33-15,1-2 43 0,-3 1-38 0,-1-1 57 16,-1 1-28-16,-1 0 71 0,1 0-57 15,-1 1 71-15,-3-1-62 0,2 3 59 0,-2-2-62 16,0 3 49-16,-1 5-61 0,3-10 36 0,-3 10-66 16,1-9 48-16,-1 9-67 0,0 0 72 0,0 0-72 15,0 0 51-15,4 7-55 0,-3 2 56 0,-2 4-5 16,1 2-5-16,-1 5-3 0,-2-1-3 0,3 7-4 16,-1-1-3-16,-2 3-2 0,2-2-1 0,0 4-1 15,-2-4-23-15,2 2 29 0,-2-2-17 0,3-3-13 16,-2 3-17-16,-2-7-20 0,4 1-29 15,0-2-39-15,-1-4-45 0,-2 1-43 0,3-1-44 16,-2-4-289-16,2-1-57 0</inkml:trace>
  <inkml:trace contextRef="#ctx0" brushRef="#br0" timeOffset="-90293.4">15498 11790 171 0,'0'0'408'0,"-4"-8"-78"15,4 8-49-15,0 0-63 0,-1-6-47 0,1 6-39 16,0 0-32-16,0 0-18 0,0 0-17 0,0 0-4 16,0 0-18-16,-3 13-9 0,3-6-7 15,0 4-4-15,0-1-8 0,0 5-1 0,0-1-3 16,3 4-6-16,-2 0-6 0,-1-2-21 0,0 2-26 16,3 0-28-16,-2 0-37 0,0 0-34 0,-1-2-38 15,0-1-39-15,0-2-210 0,3-2 94 0</inkml:trace>
  <inkml:trace contextRef="#ctx0" brushRef="#br0" timeOffset="-89126.08">15849 11873 49 0,'0'0'435'0,"0"0"-139"0,0 0-65 16,0 0-40-16,7-4-53 0,-7 4-32 0,0 0-22 16,0 0-13-16,0 0-6 0,2 6-10 0,-2-6-9 15,0 11-9-15,0-11-7 0,-1 14-5 0,1-4-8 16,-1 1-1-16,-2 0-5 0,3 1-1 15,-1 2-41-15,-2-2-46 0,2 1-44 0,1-2-43 16,-1 0-46-16,-3 0-206 0,4-3 123 0</inkml:trace>
  <inkml:trace contextRef="#ctx0" brushRef="#br0" timeOffset="-88628.43">16000 11467 160 0,'1'-8'295'0,"-1"8"-58"0,0-8-62 0,0 8-27 15,2-7-39-15,-2 7-19 0,0 0-30 0,1-6-5 16,-1 6-18-16,0 0 0 0,0 0-14 0,1 8 6 15,-1-1-19-15,0 0 16 0,3-1-10 0,-2 4-3 16,2-1-5-16,-1 3 0 0,1-1 0 0,1-2-5 16,-2 3 0-16,2-3 0 0,4 2-1 15,-6-3-1-15,6 2 2 0,-3-4 3 16,3 3 2-16,-1-5-8 0,2-1 0 0,-9-3 0 16,16 3 5-16,-16-3-4 0,19-3 1 0,-9-1 6 15,0-2-11-15,3-2-1 0,0 1-8 0,-3-5 12 16,0 2-8-16,2-2 13 0,-6-1-12 0,3 3 15 15,-1-3-1-15,-2 2 1 0,-1 1 11 0,0 1 11 16,-1 0 15-16,-1 1 10 0,1 0 3 0,-2 2-7 16,1-1-13-16,-3 7-9 0,6-8-11 0,-6 8-9 15,4-8-3-15,-4 8 1 0,0 0 3 0,0 0-39 16,6 4 35-16,-6 3-31 0,2 0 40 0,-2 6-34 16,1 0 34-16,-1 4-5 0,1 2 0 0,-1 2-3 15,0 3-3-15,-1 2-3 0,1 1-11 0,0-1-22 16,0 1-25-16,1-2-28 0,-2 1-9 15,0-1-42-15,1-4-28 0,1-2-56 0,-1-1-146 16,1-1 178-16</inkml:trace>
  <inkml:trace contextRef="#ctx0" brushRef="#br0" timeOffset="-87908.92">16400 11755 215 0,'0'0'322'15,"0"0"-53"-15,-5-7-82 0,5 7-36 0,0 0-36 16,0 0-26-16,0 0-18 0,3-7-21 0,-3 7-5 16,0 0-9-16,0 0-4 0,11-3-7 0,-11 3-6 15,9 3-5-15,-9-3 0 0,9 5 2 16,-9-5-3-16,10 10-2 0,-6-5-8 15,0 3 23-15,-3-1-26 0,2 2 23 0,-2 0-26 16,-1 1 26-16,0 2-22 0,-1-2 9 0,-2 1 5 16,2 0 6-16,-2 0 8 0,1 0 7 0,-1-2-3 15,2 1-12-15,-2-2 1 0,1 1-2 0,-2-4-9 16,4 3 2-16,0-8-5 0,0 10 6 0,0-10-4 16,5 10-1-16,-5-10-1 0,9 3-20 0,-9-3-42 15,17-2-65-15,-6-3-57 0,5-1-88 0,-1 0-185 16,2-5 77-16</inkml:trace>
  <inkml:trace contextRef="#ctx0" brushRef="#br0" timeOffset="-87226.1">16885 11703 282 0,'0'0'485'0,"0"0"-185"15,0 0-3-15,0 0-125 0,0 0 22 0,0 0-103 16,0 0 36-16,0 0-79 0,0 0 49 0,1 7-14 15,-1-7-14-15,-4 11-19 0,0-6-12 0,2 5-9 16,-5 0-10-16,3 1-26 0,-3 1-61 0,2-1-70 16,-2 1-48-16,3-2-45 0,-1 0-44 0,3-2-189 15,-3 1 53-15</inkml:trace>
  <inkml:trace contextRef="#ctx0" brushRef="#br0" timeOffset="-86777.49">16989 11396 309 0,'4'-7'357'0,"-4"7"-108"0,4-5-3 0,-4 5-91 15,0 0 13-15,4-6-78 0,-4 6 16 0,0 0-58 16,4-6 27-16,-4 6-51 0,0 0 38 0,5 6-54 15,-5-6 38-15,7 8-47 0,-3 2 39 16,0-2-36-16,1 2 36 0,-1 1-50 0,4 2 39 0,-2-3-50 16,2 2 43-16,-2 0-44 0,3-3 39 15,0 1-39-15,0-3 31 0,0 2-43 0,0-4 26 16,1-1-17-16,-1-3-12 0,3 0-14 16,-12-1 11-16,20-2-17 0,-6 0-3 0,-2-4 7 15,-1-3 10-15,2 2 9 0,-4-4 5 16,1 2 7-16,0-3 7 0,-1 0 2 0,0 2 9 0,-1 0 6 15,-2 0 6-15,1 1 23 0,-2 1 2 0,0 1 1 16,-1-1 3-16,1 5-3 0,-5 3-4 0,6-11-12 16,-6 11-3-16,7-6 2 0,-7 6 23 0,0 0 6 15,9 5-3-15,-9-5-37 0,5 13 43 0,-3-3-47 16,-1 0 32-16,1 5-37 0,-2-1 36 16,-2 4-45-16,2 2 38 0,-1 0-7 0,-1 3-15 15,-1-2-38-15,2 3-48 0,-2-1-44 0,2-4-40 16,-3 1-47-16,4-4-202 0,0-2 119 0</inkml:trace>
  <inkml:trace contextRef="#ctx0" brushRef="#br0" timeOffset="-86410.23">17383 11605 85 0,'0'0'322'0,"6"-9"-78"0,-6 9-47 15,8-5-28-15,-8 5-26 0,5-8-32 0,-5 8-22 16,9-4-18-16,-9 4-14 0,10-6 2 0,-10 6-35 16,9-1 10-16,-9 1-2 0,0 0-9 0,12 3-5 15,-12-3-7-15,7 7 1 0,-7-7-2 0,4 9-6 16,-4-9 1-16,0 12 0 0,-2-5-4 0,0-1-1 16,-1 3 0-16,-1-2 4 0,1 2 1 0,1-2-8 15,-1 2-4-15,-1-2-3 0,4 0-7 16,0 1-9-16,0-2-6 0,0 3 8 0,3-1-24 0,-2-1 9 15,3 1-12-15,0-1 19 16,0 1-3-16,2 1 27 0,-1-4-15 0,0 4 14 16,-1-3-11-16,1 1 18 0,3 0-9 0,-6 0 16 15,5 1-13-15,-5-1 20 0,2-1-8 0,-4 1 19 16,3-1-7-16,-2 3 14 0,-1-9 8 0,-4 12-7 16,4-5-5-16,-2-2-2 0,-2 1-7 0,0-1-3 15,0 1-7-15,4-6-20 0,-9 8-61 0,9-8-98 16,-5 5-246-16,5-5 119 0</inkml:trace>
  <inkml:trace contextRef="#ctx0" brushRef="#br0" timeOffset="-86236.23">17769 11714 315 0,'0'0'547'0,"0"0"-105"0,4-5-135 15,-4 5-9-15,0 0-111 0,4-6 15 0,-4 6-114 16,0 0-14-16,0 0-98 0,6-6-145 0,-6 6-135 16,0 0-313-16,6-8-128 0</inkml:trace>
  <inkml:trace contextRef="#ctx0" brushRef="#br0" timeOffset="-86089.24">18016 11666 461 0,'9'3'531'16,"-9"-3"-73"-16,0 0-67 0,0 0-64 0,0 0-72 16,0 0-57-16,0 0-44 0,0 0-63 0,0 0-94 15,0 0-129-15,0 0-143 0,0 0-158 0,2-5-204 16,-2 5-148-16</inkml:trace>
  <inkml:trace contextRef="#ctx0" brushRef="#br0" timeOffset="-85920.22">18234 11666 4 0,'0'0'683'15,"0"0"-129"-15,0 0-84 0,0 0-55 0,9-2-86 16,-9 2-132-16,0 0 10 0,5-5-98 0,-5 5-7 16,4-7-80-16,-4 7-106 0,5-5-143 0,-5 5-79 15,8-7-141-15,-8 7-192 0,9-8-149 0</inkml:trace>
  <inkml:trace contextRef="#ctx0" brushRef="#br0" timeOffset="-85494.52">18568 11272 174 0,'0'0'420'15,"1"-8"-43"-15,-1 8-145 0,1-9-3 0,-1 9-108 16,0 0 22-16,3-6-76 0,-3 6 36 0,0 0-72 16,9 5 47-16,-4-1-65 0,0 3 43 0,0 0-57 15,0 3 45-15,4 0-73 0,0 2 18 0,1-2-47 16,-1 2 16-16,1-1-14 0,1-1 7 0,0 0-6 16,3-3 18-16,-2-2-15 0,2 2 2 15,-3-3-9-15,1-1-6 0,-1-2 8 0,2-1 5 16,2-1 4-16,-2-3 12 0,0-2 7 0,2 1 6 15,-2-2 4-15,1-3 15 0,-1 2-7 0,0-4 5 16,-2 3 2-16,-2-3 33 0,4 2 13 0,-4 1 17 16,0-2 27-16,0 3 29 0,-3 1 21 0,1 0 9 15,-2 2-7-15,-1 0-21 0,-4 5-32 0,8-8-13 16,-8 8-2-16,0 0 27 0,0 0 0 0,4 8-3 16,-4-2-9-16,-2 5-67 0,-2 0 47 0,-1 5-62 15,0 2 50-15,-2 3-58 0,1 2 51 16,-3 4-60-16,0 1 63 0,1 2-84 0,1-2 26 15,-2 3-41-15,1-3-53 0,0 0-73 16,2 3-4-16,0-4-57 0,-1-2-49 0,2-2-289 16,1-5-90-16</inkml:trace>
  <inkml:trace contextRef="#ctx0" brushRef="#br0" timeOffset="-84792.48">19061 11689 191 0,'0'0'239'0,"5"-9"-57"0,-1 5-42 15,1-3-22-15,0 3-17 0,0-1-18 0,2 2-16 16,-1-3-6-16,-6 6-12 0,13-7-11 0,-13 7 9 16,13-2-14-16,-13 2-6 0,0 0-4 0,19 2 1 15,-19-2 1-15,10 7 1 0,-6-1 1 0,0 1-6 16,-2 0-1-16,2 2-1 0,-4 0-7 0,0 3 13 16,0-2-13-16,0 1-9 0,0 2 0 0,0-5-1 15,-1 3 3-15,0-4-1 0,1 3 0 16,0-10 9-16,-2 11 16 0,2-11 13 0,0 10 1 15,0-10-11-15,0 0-17 0,0 0-1 0,0 0-11 16,12-8-5-16,-7 2-11 0,0-3 8 0,0-1-7 16,3-2 3-16,1 2 0 0,-2-3 4 15,0 3 2-15,-1-1 3 0,2 2 11 0,-2 0-4 16,-1 3-2-16,-1-1-20 0,1 1 33 0,-1 1-26 16,-4 5 33-16,10-7-29 0,-10 7 36 0,9-2-3 15,-9 2-2-15,7 5-4 0,-7-5 6 0,6 7-6 16,-6-7-5-16,5 12-11 0,-4-4 4 0,-1 0-12 15,0 1 2-15,0 0 0 0,0 0-1 16,0-2-5-16,0 3 2 0,-1-4-4 0,1 2 1 16,0-8 4-16,0 10 0 0,0-10 2 0,1 9-9 15,-1-9-2-15,0 0-2 0,0 0 0 0,7-3 5 16,-7 3 7-16,4-7-4 0,-2 1-5 0,2-3-9 16,0 2 4-16,0-4 1 0,1 4 5 0,-3-3 2 15,2 2-16-15,1-1 23 0,-1 1-18 0,-1 0 34 16,1 0-25-16,-2 2 35 0,-2 6-29 0,9-11 30 15,-9 11-31-15,5-7 39 0,-5 7-33 0,8-5 43 16,-8 5-35-16,0 0 52 0,0 0-34 16,13 4 52-16,-13-4-74 0,6 9 58 0,-5-1-66 15,4 0 76-15,-2 2-81 0,-2 0 57 0,3 1-73 16,0 0 62-16,-3 1-65 0,-1 1 61 0,4-5-68 16,-4 4 37-16,5-3-73 0,-2 0 3 0,-2-3-51 15,0 2-51-15,2-2-51 0,-3-6-300 0,4 5-21 16</inkml:trace>
  <inkml:trace contextRef="#ctx0" brushRef="#br0" timeOffset="-83758.22">19915 10878 47 0,'0'-14'417'0,"1"4"-72"16,-1-1-81-16,0 4 17 0,1-4-94 15,-1 4 48-15,0-3-89 0,0 10 26 0,-1-9-88 16,1 9 29-16,0-12-78 0,0 12 36 0,0 0-68 15,0 0 59-15,0 0-13 0,-1 20-9 0,1-1-7 16,0 9-9-16,0 8 0 0,0 9-4 0,0 7-4 16,1 4 7-16,-1 3-69 0,1 11 13 0,-1 2 67 15,0-2-17-15,0 1 6 0,0-1-6 16,0-11-3-16,0-2 0 0,-1 1 1 0,1-5 0 16,-1-2-2-16,-2-4-45 0,2-8 60 0,-3-3-51 15,4-8 51-15,-1-2-56 0,-2-6 62 0,3-1-59 16,0-2 49-16,-1-6-125 0,-3-1-70 0,4-10-114 15,-4 4-122-15,4-4-160 0,-5-7-81 0</inkml:trace>
  <inkml:trace contextRef="#ctx0" brushRef="#br0" timeOffset="-81239.21">20165 11292 101 0,'0'0'343'0,"0"0"-75"0,-1-6-53 0,1 6-36 16,0 0-21-16,-3-7-52 0,3 7-24 15,4-7 8-15,-4 7-46 0,7-4-7 0,-7 4-10 16,9-4-5-16,-9 4-6 0,12-3-8 15,-12 3 19-15,13 3-16 0,-4-2-7 0,1 4-4 16,2-2 0-16,-3 7-3 0,1-1 2 0,-1 4-4 16,-3-1-18-16,1 1 20 0,-2 3-15 0,-3 0 37 15,2 0-37-15,-4 0 17 0,0-3-16 0,-1 2 17 16,-2 1 2-16,1-3 3 0,-3 0 20 0,1 1-13 16,-1-2 11-16,0-3 12 0,1 2 22 0,-3-4 10 15,1 2 10-15,2-2-56 0,-1-1 70 0,1-1-69 16,4-5 59-16,-6 8-69 0,6-8 52 0,0 0-73 15,0 0 45-15,0 0-70 0,-9-6 51 16,9 6-71-16,4-13 34 0,-2 2-51 0,6 1 42 16,0-4-37-16,2 1 37 0,1-1-20 0,2-3 33 15,1 0-1-15,2-2 7 0,1-1 2 16,-4 3 8-16,1 2-7 0,-2-3 3 0,2 2 0 16,-4 3 2-16,-1 1 2 0,1-1 22 0,-2 5-21 15,-3-3 4-15,0 4 15 0,0-1 13 0,-1 1-11 16,1 1-6-16,-2-1-2 0,-3 7-3 0,2-7-8 15,-2 7 0-15,0 0-1 0,-4-7 0 0,4 7-1 16,0 0 10-16,-10 8-10 0,5-2 24 0,0 3-20 16,-3 3-35-16,4 2 48 0,-2 2-37 0,0 3 49 15,-1 0-44-15,5 1 52 0,-2 3-46 16,0 1 53-16,1-2-48 0,3-3 37 0,0 0-56 16,2 0 55-16,-1 0-56 0,3-2 55 0,0 0-6 15,1-1-5-15,0-1 0 0,3-2-7 16,-1 0-4-16,2-4 2 0,3 1-6 0,-1-4-27 15,-2-1-61-15,4-2-56 0,-3 0-56 0,4-3-70 16,-1-3-240-16,1-1 4 0</inkml:trace>
  <inkml:trace contextRef="#ctx0" brushRef="#br0" timeOffset="-80891.44">20652 11484 265 0,'0'0'232'15,"0"0"-45"-15,0 0-38 0,-5 6-22 0,5-6-27 16,-1 9-15-16,-2 0-19 0,3-1-13 0,0 2-13 16,0 0 8-16,-1 5-24 0,1-2-8 0,0 1 36 15,0 1-47-15,0 3 9 0,0 0-31 0,0 0-10 16,0 0-36-16,0-1-15 0,0-3-36 15,0-1-30-15,0 0-176 0,0 0 221 0</inkml:trace>
  <inkml:trace contextRef="#ctx0" brushRef="#br0" timeOffset="-79624.43">20928 11309 37 0,'0'0'212'0,"4"-8"-42"0,-4 8-27 16,6-9-18-16,1 5-14 0,-1-1-21 0,2-2-19 15,-2 4-7-15,3 1-12 0,0-1-6 0,-9 3-5 16,17-1-6-16,-17 1-2 0,18 2-1 0,-8 1-7 16,-1 0-1-16,-3 4 0 0,3 2-4 0,-4-2-1 15,2 4-4-15,-5 1-6 0,2-2 1 0,-3 5-1 16,-1-2 2-16,-1-1-7 0,0 3 8 0,-3 1 1 15,0-1 6-15,-1-3 12 0,1 0 8 0,-2-2 12 16,2-1 10-16,1 2 5 0,-2-4 4 16,4-1-30-16,-2 0 45 0,3-6-70 0,-5 6 34 15,5-6-61-15,0 0 30 0,0 0-47 16,0-11 23-16,5 5-41 0,-1-4 8 0,3-2-22 16,-1-2 21-16,3 0-4 0,0-1 7 0,0-3 9 15,2 2 5-15,-2 0 4 0,0 0 5 0,1 0 4 16,-2 5 4-16,0-1 3 0,-2-1 10 0,2 4 30 15,-3-2-34-15,0 5 13 0,-1-3 9 0,-3 2 7 16,4 4-3-16,-5 3-6 0,4-11-3 0,-4 11-4 16,0 0 4-16,0 0-9 0,0 0 1 0,0 0-2 15,0 11 2-15,-2-4-3 0,0 5-26 0,1 0 33 16,0 0-29-16,-2 5 30 0,6 0-29 16,-2-1 37-16,0 2-44 0,2 0 39 0,1-1-31 15,2 0 30-15,2 1-35 0,-2-2 36 16,3 1-8-16,4-4-4 0,-4-1-18 0,1-3-31 15,0 2-44-15,2-5-40 0,-3 0-32 0,2 0-42 16,-2-2-213-16,-9-4 128 0</inkml:trace>
  <inkml:trace contextRef="#ctx0" brushRef="#br0" timeOffset="-79303.43">21379 11392 65 0,'0'0'364'0,"0"0"-85"0,0 0-62 0,0 0-43 15,2-7-29-15,-2 7-45 0,0 0-19 0,0 0-18 16,10-4-10-16,-10 4-15 0,0 0-7 0,13 2-9 16,-13-2-3-16,10 3-4 0,-10-3-3 0,10 10-22 15,-6-5 20-15,0-1-20 0,-2 5 22 0,1-1-21 16,-2 2 9-16,-1 0 12 0,-1 2 3 0,-2-1 1 15,-1 3 5-15,-1 0 19 0,0 1-1 0,-2-2 5 16,0 1-5-16,2 0 3 0,0 1-2 0,0-6-7 16,0 4-4-16,2-3-4 15,1 0-7-15,0-2 5 0,1 1-7 0,1-3-3 16,0-6-8-16,4 12-24 0,-4-12-51 0,11 6-51 16,-11-6-26-16,18 1-22 0,-5-2-72 0,1-3-193 15,3-2 95-15</inkml:trace>
  <inkml:trace contextRef="#ctx0" brushRef="#br0" timeOffset="-78723.43">21705 11167 2 0,'0'0'251'0,"0"0"-44"15,0 0-57-15,5-5-10 0,-5 5-31 0,0 0 5 16,8 3-25-16,-8-3 16 0,10 9-46 0,-5-4 11 15,0 3-25-15,-1 2-1 0,3 1-12 0,-5 0-3 16,6 5-5-16,-4 0-7 16,-2 1 0-16,-2-2 1 0,3 2-15 0,-3-1 8 15,-3-2-12-15,3 0 26 0,-1 0-7 0,0-4 34 16,-1 5 6-16,0-6 11 0,-2 2-37 0,0-3 62 16,2 1-51-16,-1-4 49 0,-1 2-53 0,4-7 40 15,0 0-78-15,-2 6 43 0,2-6-74 0,0 0 27 16,2-15-58-16,2 9 12 0,1-7-19 0,-1-2-6 15,6 2-9-15,-2-5 4 0,1 0 26 0,2 0-4 16,-2 0 23-16,2 1-8 0,0 0 21 0,-2 0-6 16,-1 1 37-16,-2 5-24 0,3-1 32 0,-4-1-6 15,0 5 23-15,0-2 10 0,-1 5 5 16,0-2-2-16,0 0-5 0,-4 7-9 16,2-8 3-16,-2 8-8 0,0 0-8 0,0 0 28 15,0 0-28-15,-6 5-2 0,5 3-7 0,-2 1 2 16,1 0-2-16,0 2-5 0,1 3 9 0,0 0-6 15,1 2-51-15,0-3 52 0,0 4-41 0,2-1 26 16,0 0-42-16,0-3 7 0,2 0-37 0,2 0-25 16,1-3-19-16,-2 1-37 0,1-4-19 0,2 0-221 15,-2-1 146-15</inkml:trace>
  <inkml:trace contextRef="#ctx0" brushRef="#br0" timeOffset="-78324.43">22039 11328 112 0,'0'0'425'16,"0"0"-90"-16,0 0-98 0,0 0 1 0,1-7-95 15,-1 7 21-15,0 0-85 0,0 0 34 0,6-7-72 16,-6 7 35-16,0 0-62 0,13-2 41 0,-13 2-57 16,14 2 44-16,-14-2-57 0,17 0 48 0,-17 0-64 15,15 5 42-15,-7-2-52 0,0 0 42 0,-8-3-53 16,12 5 32-16,-12-5-22 0,9 9 34 15,-5-5-25-15,-4-4 40 0,3 8-33 0,-3-8 33 0,-3 11-28 16,3-11 30-16,-1 10-25 0,-2-4 28 16,3-6-28-16,-2 8 32 0,2-8-33 15,0 12 53-15,0-12-55 0,0 11 31 0,0-11-32 16,2 11 35-16,2-8-32 0,1 3 32 0,-1 1-31 16,6-1 29-16,-3-1-25 0,0 2 27 0,1-1-31 15,2-1 31-15,-2 3-36 0,0-2 35 0,0-1-2 16,-1 2-2-16,-1 0-2 0,-2-2 0 0,3 3 11 15,-5-2-33-15,3 2 59 0,-5-8-2 0,1 11 2 16,-2-3-6-16,-4-1 2 0,1-3-60 16,-1 6 48-16,-1-4-2 0,-2 1-6 0,-1 0-5 0,0 0-5 15,3-3-53-15,-2 1 0 0,-1-1-70 16,0-2-84-16,9-2-113 0,-9 2-159 0,9-2 53 16</inkml:trace>
  <inkml:trace contextRef="#ctx0" brushRef="#br0" timeOffset="-78111.43">22554 11410 261 0,'0'0'431'0,"0"0"3"16,0 0-120-16,0 0 2 0,0 0-121 0,0 0 14 15,0 0-101-15,1-6-2 0,-1 6-139 0,0 0-24 16,0 0-111-16,0 0-94 0,0 0-318 0,8-3-93 16</inkml:trace>
  <inkml:trace contextRef="#ctx0" brushRef="#br0" timeOffset="-77971.42">22662 11397 171 0,'0'0'430'0,"0"0"-14"0,0 0-103 0,0 0 13 16,0 0-106-16,0 0 6 0,0 0-101 16,0 0 11-16,0 0-124 0,0 0-14 0,0 0-137 15,0 0-120-15,0 0-362 0,9-5-132 0</inkml:trace>
  <inkml:trace contextRef="#ctx0" brushRef="#br0" timeOffset="-77354.89">22970 11133 327 0,'0'0'460'0,"0"-10"-58"0,0 10-64 0,0-9-47 16,2 0-42-16,-2 9-48 0,2-8-30 0,-2 8-54 16,7-8-13-16,-1 4-18 0,3 2-12 0,0-1-15 15,1 2-12-15,-10 1-7 0,23 1-10 0,-10 3-13 16,1-2 6-16,-1 6-3 0,1-1-8 16,-4 0-2-16,0 5-1 0,-1 0 0 0,0 2-4 15,-2 0-2-15,-5 4-1 0,2 1-49 0,-4-1 58 16,-4 0-52-16,0 2 61 0,-2-1-59 0,-3 1 17 15,-4-2 4-15,3-2-1 0,-3 1 10 0,-1-2 6 16,1-4 12-16,3 1 58 0,1-2-51 16,0-2 62-16,3-2-51 0,-2 3 56 0,8-9-72 15,-10 5-6-15,10-5-4 0,0 0 40 0,0 0-58 16,-5-5 43-16,9-2-62 0,1 1 44 0,1-4-62 16,4 0 39-16,3-4-4 0,0 0-4 15,2 1-12-15,-2-3 0 0,6-2 2 0,-2 3 9 16,-2-5 1-16,4 2 6 0,-6 0 3 0,6-1 9 15,-7 3-2-15,2-1 0 0,-4 5 6 0,0-4 6 0,-2 3 13 16,1-1 7-16,-3 5 4 0,-2-3 6 16,1 4-1-16,-1-2 5 0,1 2-2 0,-1 0-5 15,-3 2-6-15,2 1-6 0,-3 5-10 0,5-9-8 16,-5 9 1-16,0 0 3 0,1-5-4 0,-1 5-2 16,0 0-2-16,-2 12-1 0,0-6 0 15,0 6 2-15,-1-1 3 0,-1 4 0 0,-2 1-8 16,4 2 2-16,-2 2-3 0,0 0-54 0,0-2 47 15,1 0-62-15,1-1 49 0,-1 0-66 0,3 2 40 16,0-6-64-16,0 0-11 0,4 1-21 0,0-4-13 16,1 2-62-16,2-4-64 0,0-1-292 15,3-1-94-15</inkml:trace>
  <inkml:trace contextRef="#ctx0" brushRef="#br0" timeOffset="-76839.83">23457 11367 219 0,'0'0'235'0,"0"-6"-28"16,0 6-30-16,4-11-19 0,-4 11-13 0,5-8-21 15,-5 8-13-15,8-10 4 0,-4 7 8 0,0-2-14 16,-4 5-56-16,7-8 49 0,0 4-61 15,-7 4 50-15,10-3-64 0,-10 3 59 0,0 0-64 16,15 0 69-16,-15 0-67 0,9 5 59 0,-4 2-70 16,-2-2 55-16,1 3-57 0,-1 2-4 0,0 3 1 15,-2-4-1-15,-1 5-7 0,3 0-5 0,-3-3 61 16,0 5-71-16,0-2 60 0,0-3-68 0,0 2 60 16,0-3-63-16,-3 0 54 0,3-2-45 0,0-1 56 15,0 0-56-15,0-7 59 0,0 10-65 0,0-10 58 16,0 0-70-16,0 0 64 0,0 0-64 15,0 0 8-15,0 0 1 0,7-9-1 0,-5 4 0 0,2-3 8 16,-1-2 1-16,1 0 2 0,-2 1 47 16,6-3-61-16,-6 2 67 0,5-2-67 0,-2 3 63 15,0-3-59-15,0 4 66 0,1-2-55 0,-2 3 70 16,3-2-55-16,-5 3 60 0,5 0-70 0,-2-2 69 16,-5 8-63-16,10-5 62 0,-10 5-51 0,10-3 55 15,-10 3-57-15,12 4 49 0,-12-4-60 16,10 4 54-16,-4 4-63 0,-1-2 1 0,2 1 12 15,0 2-4-15,1 2 4 0,0-1-4 0,-2 2-8 16,4-3 22-16,-1 4-94 0,0-5-34 0,1 3-6 16,1-4-60-16,-1 2-75 0,0-4-74 15,-1-1-189-15,1 0-26 0</inkml:trace>
  <inkml:trace contextRef="#ctx0" brushRef="#br0" timeOffset="-76176.8">23877 10676 253 0,'-2'-5'339'0,"2"5"-86"0,-1-11 0 16,1 11-81-16,-1-7-3 0,1 7-77 0,-3-7 22 15,3 7-55-15,0 0 47 0,0 0-42 16,12 3 70-16,-5 1-63 0,2 5 0 0,3 5 58 16,-1 4-77-16,3 7 54 0,4 6-11 0,-4 6-16 15,5 4-8-15,3 11-17 0,-3 3-11 0,-1 2-8 16,0 1-5-16,-1 6-54 0,-3 0 91 0,-3 0-43 15,1 3 61-15,-6 0-1 0,2-1-11 0,-7-9 3 16,-1 1-2-16,-9 9-1 0,0-4-1 0,-2-2-44 16,-10-2 64-16,2-4-55 0,-3-5 50 0,-2-1-64 15,4-11 52-15,-2 0-72 0,3-3 47 0,-2-5-58 16,6-3 38-16,0-5-108 0,-1 0-26 16,5-6-175-16,2-5-92 0,-3 0-146 0,2-1-280 15,4-4-321-15</inkml:trace>
  <inkml:trace contextRef="#ctx0" brushRef="#br0" timeOffset="-71893.88">12256 11939 330 0,'0'-9'384'15,"0"9"-47"-15,-3-11-48 0,3 11-46 0,-1-10-40 16,1 10-31-16,-4-9-26 0,4 9-27 0,-9-8-24 16,9 8-23-16,-9-1-17 0,9 1-8 0,-13 1-10 15,3 4-7-15,1 3-8 0,0-1-8 0,-1 6 7 16,1 1-5-16,4-1-8 0,-4 5-55 0,0 0 64 15,4-1-54-15,1 1 60 0,0 0-59 16,3-1 9-16,1-1 59 0,0-1-59 0,1-5 53 0,-1 5-57 16,3-4 58-16,-2-1-57 0,3-4 55 0,0 3-56 15,1-4 56-15,-5-5-58 0,6 5 4 16,-6-5 4-16,13-1-5 0,-13 1 58 0,9-9-55 16,-3 0 60-16,1 3-64 0,-5-3 57 0,2-1-5 15,0-1 10-15,0 2-16 0,-3-3 0 0,2 5-4 16,-1-2-1-16,1 2-1 0,-3 7-2 0,2-12-1 15,-2 5-6-15,0 7-5 0,4-7-3 0,-4 7-1 16,3-7 1-16,-3 7-4 0,0 0 10 0,0 0 0 16,14 1 1-16,-8 3 3 0,-1 2-59 0,4-2 74 15,-2 3-63-15,-1-1 69 0,4 0-58 0,-2 1 60 16,-2 0-65-16,3-4 63 0,-4 2-61 0,-1 0 66 16,-4-5-59-16,12 7 67 0,-12-7-55 0,6 3 62 15,-6-3-63-15,0 0 59 0,10-1-63 16,-10 1 59-16,7-8-62 0,-6 1 60 0,0 2-7 15,2-2-7-15,-2-3-3 0,2 0-1 16,-2 1-5-16,0-1-2 0,3 0 4 0,2 0-10 16,-2 1-2-16,0-3 2 0,1 4-5 0,2 0 4 15,-1-1-1-15,3 3-3 0,-3-1-3 0,5 2-2 16,-1 4 5-16,-1-2-1 0,-9 3 2 0,20 2-2 16,-10 0 1-16,-2 2-3 0,5 3-52 0,-4 0 68 15,0 3-61-15,-3 0 68 0,3-2-58 0,-4 1 70 16,0-2-67-16,-1 2 66 0,0-3-59 15,0 1 71-15,-4-7-39 0,5 10 67 0,-5-10-42 16,2 9 59-16,-2-9-50 0,2 7 51 0,-2-7-67 16,0 0 45-16,0 0-64 0,-2-8 49 0,1 1-34 15,0 1 21-15,-3-3-9 0,3 0-7 0,1-4-4 16,-3 3-3-16,3-3-6 0,0 0-3 0,0 2-8 16,0-1-10-16,3-1-13 0,-2 2-26 0,3-1-15 15,-2 4-41-15,1-3-48 0,1 2 30 0,1 0-12 16,0 4-15-16,0-2-2 0,3 1 5 0,-2 4 13 15,-6 2 7-15,13-6 20 0,-13 6 7 0,14-1 16 16,-14 1 19-16,13-1 10 0,-13 1 10 16,0 0 13-16,19 0 2 0,-19 0 11 0,0 0 9 15,14 0 18-15,-14 0 19 0,0 0 14 0,13-2 6 0,-13 2-3 16,0 0 2-16,10-6-6 0,-10 6-6 16,5-5-5-16,-5 5 4 0,4-5 4 0,-4 5 3 15,5-8-4-15,-5 8 6 0,3-5-3 0,-3 5 7 16,1-7-4-16,-1 7 16 0,5-7 3 15,-5 7-7-15,0 0 8 0,1-7-1 0,-1 7-2 16,0 0-2-16,0 0-4 0,3-5-9 0,-3 5-8 16,0 0-9-16,0 0-5 0,0 0-3 0,0 0-1 15,0 0-5-15,-4 8-1 0,-1-3-2 0,4 2 34 16,-2 0-85-16,-2 3 73 0,5-1-69 16,-4 0 49-16,4 2-44 0,0-2 53 0,-1 0-51 0,2-3 54 15,-1 3-50-15,3-3 50 0,-2 1-49 0,2-1 48 16,-3-6-45-16,5 7 51 0,-5-7-50 15,7 4 50-15,-7-4-52 0,9-4 52 0,-9 4-7 16,11-8 1-16,-6 0-8 0,1 2 1 0,-2-3 4 16,0 0-5-16,-2 0 0 0,2-1-59 0,-4 1 64 15,4 0-8-15,-3 0 5 0,-1 1-47 0,3 2 62 16,-2-1-54-16,-1 7 55 0,0-11-58 0,0 11 42 16,4-9-3-16,-4 9-1 0,0 0-1 0,0 0-2 15,0 0 28-15,10 5-34 0,-6 2-1 0,0 5 8 16,2 2-10-16,3 2 10 0,-1 7-10 15,2 1-49-15,0 4 65 0,2 3-56 0,-1 4 57 16,6 0-43-16,-3 3 48 0,0-1-52 0,-1 0 55 16,1 0-2-16,-3 0-6 0,-3-7-1 0,1 1-6 15,-3-1-2-15,-2-1 2 0,1-6 2 0,-2 0-3 16,-3-3 2-16,1-2-1 0,-1-3 8 16,-1-1 0-16,-2 0 2 0,1-5-1 0,-1-1 13 15,-1-2-13-15,4-6-11 0,-10 2-4 0,10-2 7 16,-13-7-11-16,8-1-6 0,1-2-2 0,-1-4-41 15,0-1 56-15,1-1-51 0,2-2 55 0,-1-1-45 16,3-2 7-16,0-1 53 0,0 0-52 16,3-5 53-16,-1-1-56 0,2-1 64 0,1 1-64 15,3-3 67-15,-2 3-15 0,2 1-5 0,-3 2 3 16,4 4 0-16,-1 1-6 0,-2-2-1 0,3 4-11 16,0 2 0-16,-3 0 2 0,1 4-3 0,-1 3-1 15,2 0-7-15,-2 1 2 0,-1 3 0 0,-5 5 1 16,13-3 2-16,-13 3-2 0,13 3 2 0,-13-3 3 15,10 9-2-15,-5-2 2 0,3 1-47 0,-6 1 65 16,2-1-59-16,1-1 55 0,-1 1-51 0,-1-1 63 16,-2 0-50-16,3-2 55 0,-4-5-50 0,5 10 59 15,-5-10-53-15,4 6 60 0,-4-6-67 0,0 0 53 16,0 0-59-16,0 0 59 0,2-10-11 0,-2 10-3 16,0-14-6-16,0 9-5 0,3-5-2 0,-2-1 0 15,-1 1-3-15,3 1 0 0,-1-2-1 16,1 2-3-16,-2 1 0 0,3 1-2 0,-1 0 12 15,-3 7-9-15,7-12-10 0,-7 12 6 0,8-4 4 16,-8 4 0-16,0 0-1 0,10 1 1 0,-10-1 2 16,9 8 2-16,-3 0-3 0,-3-2 0 0,1 4 4 15,-2-2-49-15,1 2 58 0,-2-2-51 0,-1-2 61 16,3 2-50-16,-2-2 72 0,-1-6-50 16,3 12 75-16,-3-12-39 0,1 8 67 0,-1-8-17 15,0 0-19-15,0 0-17 0,0 0-15 0,0 0-6 16,1-12-9-16,2 3-41 0,-2-2-20 0,3 0-10 15,-2-3 1-15,2 0 10 0,-1 1 6 16,1-2 8-16,-2 1 6 0,3 4 4 0,-2 0 8 0,1 0-5 16,-2 1 2-16,3 0-43 0,-2 2 61 15,-3 7 10-15,6-9-21 0,-6 9 6 0,7-7-7 16,-7 7 6-16,0 0-4 0,0 0-1 0,14 5-5 16,-14-5-26-16,9 8-27 0,-9-8-25 0,9 10-17 15,-4-4-7-15,1-1 0 0,-1-1 1 0,2 1-10 16,2-2-11-16,-9-3-18 0,16 3-15 0,-16-3-6 15,21-3-95-15,-10 1 82 0</inkml:trace>
  <inkml:trace contextRef="#ctx0" brushRef="#br0" timeOffset="-71571.14">13476 11772 297 0,'0'0'185'0,"5"-8"8"0,-5 8 4 16,3-5 8-16,-3 5-15 0,0 0-29 0,0 0-59 16,0 0 48-16,0 0-66 0,0 0 38 0,0 0-77 15,-9 2 50-15,9-2-62 0,-4 11 48 0,4-11-75 16,-4 10 55-16,4-2-73 0,0-1 63 0,0 0-66 15,3 1 61-15,-3-1-68 0,1 2 58 0,-1-9-64 16,4 13 46-16,-4-13-57 0,4 10 52 0,-4-10-54 16,2 9 55-16,-2-9-48 0,0 0 58 15,4 5-61-15,-4-5 49 0,0 0-50 16,5-6 50-16,-5 6-44 0,4-10 51 0,-4 10-49 0,3-11 51 16,-1 5-50-16,-2-1 52 0,4-2-51 15,-4 9 53-15,5-12-50 0,-4 6 49 0,-1 6-50 16,4-8 50-16,-1 2-51 0,-3 6 57 0,5-6-50 15,-5 6 46-15,6-4-60 0,-6 4 59 0,0 0-53 16,14 0 51-16,-14 0-3 0,13 5-8 0,-5-2 2 16,1 2-3-16,1-1-5 0,-1 2 2 0,2-4 2 15,0 6-7-15,-1-4-32 0,0 1-58 0,-1-1-58 16,0 1-60-16,1-2-80 0,-2 1-175 0,-8-4 60 16</inkml:trace>
  <inkml:trace contextRef="#ctx0" brushRef="#br0" timeOffset="-70663.29">13646 11646 249 0,'0'0'340'0,"4"-11"-81"16,-4 11 9-16,4-7-80 0,-4 7 53 0,4-10-98 15,-4 10 51-15,6-8-84 0,-6 8 53 0,8-5-67 16,-8 5 51-16,10-4-69 0,-10 4 43 0,15 0-66 16,-6 2 43-16,3 1-70 0,2 2 46 0,-1 2-15 15,-1-1-11-15,4 2-9 0,-2 1-10 0,1-1-4 16,-1 3-7-16,-1-2-6 0,-3 0-14 0,4 0-41 16,-5 0-36-16,4-2-49 0,-7 0-41 0,3 0-42 15,-2-2-25-15,-1-1-18 0,0 2-31 16,-6-6-239-16,0 0-26 0</inkml:trace>
  <inkml:trace contextRef="#ctx0" brushRef="#br0" timeOffset="-70462.38">13842 11582 186 0,'0'0'370'0,"-8"-9"-33"0,8 9-92 0,-8-4 12 16,8 4-104-16,0 0 22 0,-6-5-87 0,6 5 41 15,-9 3-72-15,9-3 62 0,-9 8-81 16,5 2 58-16,2-2-79 0,-2 6 61 0,0 1-15 15,0 0-17-15,-1 2-5 0,1 5-7 0,2 1-12 16,-1 0-8-16,-1 2-15 0,2 1-30 16,-1-1-77-16,-1 2 9 0,2-3-46 0,-3 1-47 15,1-1-47-15,0-1-63 0,-1-2-154 0,0-1 65 16</inkml:trace>
  <inkml:trace contextRef="#ctx0" brushRef="#br0" timeOffset="46367.81">27069 13814 46 0,'-4'13'111'0,"0"0"2"0,0-3-7 15,1-1-11-15,-1 0-6 0,3-1-11 16,-2-1-7-16,0 0-12 0,3-7-8 0,-2 10-7 16,2-10 0-16,-3 9 4 0,3-9 14 0,-1 7-16 15,1-7-11-15,0 0-21 0,0 0-16 16,0 0-15-16,0 0-10 0,0 0-10 0,1-9-20 15,-1 9-6-15,3-9-28 0,-3 9-15 0,2-10-14 16,0 2-67-16,-2 8 53 0</inkml:trace>
  <inkml:trace contextRef="#ctx0" brushRef="#br0" timeOffset="47599.87">27180 13535 160 0,'0'0'188'0,"1"11"-35"16,-1 0-18-16,2 0 9 0,-2 1-24 0,0 8 17 15,1-2-33-15,-2 6 5 0,1 2-43 0,-2 0 6 16,1 3-15-16,0 4-10 0,-3 1-10 0,3 1-1 16,-2-1-9-16,-1-2-1 0,2 1-1 0,-2-2 1 15,0-2 3-15,0-4 2 0,2-2-1 0,-2 0 5 16,0-5 4-16,2-2 5 0,-1 0-2 0,-1-1-15 15,4-5 42-15,-1 1-14 0,0-1 41 0,-1-2-24 16,0-1 13-16,2-7-47 0,-7 10 14 0,7-10-38 16,0 0 16-16,0 0-41 0,-10-3 8 0,9-4-27 15,0-1-52-15,-1-4 8 0,1 0-9 16,1-4-1-16,0-2 5 0,1-2-2 16,1-4-7-16,0-2 6 0,1 2-10 0,2-2 29 15,0-3 0-15,-1-3 26 0,2 3 2 0,-1 1 24 16,-1-1-18-16,0 4 22 0,2 1-11 0,-1-1 22 15,-1 1-11-15,1 1 16 0,1 2 1 0,-3 1 5 16,1 0 16-16,0 4 9 0,-3-1-38 0,2 0 25 16,-1 4-1-16,0 0 11 0,-1 1 4 0,0 2-26 15,-1 0 27-15,3 3-31 0,-3-1 30 0,1 2-38 16,-1 6 23-16,0-11-32 0,0 11 20 0,0-9-22 16,0 9 23-16,0 0-22 0,0 0 20 0,-13 3-25 15,9 1 26-15,-3 3-27 0,-1 0 31 16,0 3-30-16,1 0 25 0,-3 1-24 15,2 0 24-15,-1 3-26 0,0-3 24 0,1 0-22 16,1 1 33-16,0-3-33 0,1 1 26 0,-2-3-29 16,6 2 29-16,-2-3-27 0,0-1 26 0,1 1-23 15,3-6 27-15,-6 8-8 0,6-8 16 0,-3 9-34 16,3-9 2-16,0 0 11 0,0 0-8 0,7-4 24 16,-7 4-29-16,9-9 24 0,-4 1-27 0,1 0 29 15,2-3-34-15,0-1 33 0,1 0-34 0,1 0 29 16,-3-1-26-16,1 0 26 0,0 2-24 0,2 0 27 15,-4-1-27-15,1 6 43 0,-2-2-33 16,0-1 34-16,1 4-39 0,-2 1 22 16,-1-3-27-16,-3 7 24 0,9-6-24 0,-9 6 32 15,0 0-28-15,16 1 40 0,-9 2-38 0,-1 3 32 16,1 1-37-16,1 0 33 0,0 3-33 0,0-1 28 16,0 2-28-16,2-1 28 0,-3 2-22 0,1-1 25 15,0 1-45-15,1-1-6 0,-3-3-62 0,-1 2-19 16,2-3-46-16,-2 2-38 0,0-3-59 0,-3 0-116 15,-2-6 175-15</inkml:trace>
  <inkml:trace contextRef="#ctx0" brushRef="#br0" timeOffset="48151.67">26908 12809 65 0,'0'0'233'16,"1"-7"-63"-16,-1 7-36 0,0 0-1 0,0 0-12 15,0 0 3-15,7 3 11 0,-7-3-35 0,6 7 2 16,-3 1-37-16,2-2 8 0,2 0-38 0,-2 2 34 16,-1-1-46-16,3-1 26 0,-1 3-43 0,3-4 24 15,-3 3-28-15,2-1 24 0,1-4-24 0,0 1-1 16,0 2 1-16,0-4 8 0,-9-2-2 0,18 3 21 15,-8-5-36-15,1 0 26 0,-2-4-23 16,2 1 22-16,-4 2-24 0,2-5 23 0,0-1-23 0,-1 0 27 16,-3 0-30-16,1 1 36 0,1-2-20 15,-3 2 43-15,-2-1-12 0,3 4 46 16,-2-1-30-16,-3 6 24 0,5-11-42 0,-5 11 20 16,6-8-38-16,-6 8 13 0,3-8-29 0,-3 8 19 15,0 0-27-15,0 0 27 0,-3 15-31 0,2-7 5 16,-4 6-4-16,0 4 7 0,0 5 13 0,0 3-11 15,-2 2 1-15,-2 6-4 0,3-2 27 0,-2-2-35 16,3 2 23-16,0-1-49 0,1-5 5 0,0-3-58 16,-1 0-9-16,5-4-57 0,-2-1-56 0,0-2-74 15,2-2-157-15,-1-2 84 0</inkml:trace>
  <inkml:trace contextRef="#ctx0" brushRef="#br0" timeOffset="48620.77">27396 12544 60 0,'0'0'216'0,"0"0"-55"0,0 0-38 16,0 0-17-16,0 0-25 0,0 0-10 0,-5 7-5 15,5-7-1-15,-5 10-11 0,1-5-6 0,0 1-8 16,2 4-6-16,-2-3 0 0,-1 4-12 0,-3-2-5 16,4 3-2-16,-1-1-2 0,0-2-2 15,1 0-4-15,0 0-1 0,0-3 0 0,-2 4-3 16,5-6 5-16,-2 3-8 0,1 0 0 0,2-7-8 15,-4 8-8-15,4-8-22 0,-4 8-42 0,4-8-77 16,0 0-146-16,0 0 239 0</inkml:trace>
  <inkml:trace contextRef="#ctx0" brushRef="#br0" timeOffset="49434.77">27212 12532 211 0,'0'0'223'0,"0"0"-45"0,0 0-31 16,4-4-24-16,-4 4-23 0,0 0-18 0,0 0-18 15,0 0-14-15,0 0-11 0,0 0-4 0,-10 1 4 16,10-1-2-16,-12 11 6 0,6-5-3 15,-3 1 7-15,-3 5 2 0,1 0 1 0,-2 0-16 16,0 4 22-16,-2 1-23 0,2-2 17 0,0 1-40 16,1-3 32-16,0 1-34 0,3 0 21 0,0-3-26 15,0 0 20-15,4 0-27 0,-1-5 23 0,-2 1-18 16,6 1 17-16,-2-2-23 0,0-3 32 16,1 4-32-16,3-7 25 0,0 0-27 0,0 0 21 15,0 0-34-15,0 0 22 0,0 0-19 0,4-10 12 16,-1 4-25-16,1-2 18 0,-2 1-18 0,2-1 22 15,1-2-24-15,-4 2 25 0,4-2-5 0,-1 1-5 16,0-1 11-16,0 0-7 0,0 2 4 0,0-2-17 16,1 0 24-16,0 0 0 0,-1 1-20 15,-2 0 26-15,5 0-17 0,-5-1 31 0,3 2-20 16,0 1 25-16,-1-2-21 0,1 2 27 0,-2 2-13 16,1-2 24-16,-4 7-25 0,6-9 20 0,-6 9-29 15,8-11 30-15,-8 11-39 0,5-5 29 16,-5 5-37-16,5-7 30 0,-5 7-28 0,8-4 28 15,-8 4-26-15,0 0 27 0,14 2-21 0,-14-2 37 16,11 9-38-16,-3-5 33 0,1 3-39 0,0 1 30 16,0 0-32-16,0 2 27 0,2-1-28 0,-2 3 27 15,0-1-32-15,1 0 18 0,-1 1-85 0,-1-2-18 16,0 2-44-16,-1-1-48 0,0 0-271 16,-2-1 57-16</inkml:trace>
  <inkml:trace contextRef="#ctx0" brushRef="#br0" timeOffset="50086.15">27519 12469 220 0,'0'0'218'0,"0"0"-41"0,-8-7-30 16,8 7-15-16,0 0-1 0,-2-6-1 0,2 6-6 15,0 0-17-15,0 0-34 0,-4-5 15 0,4 5-33 16,0 0 10-16,0 0-41 0,0 0 25 0,-12 3-26 15,12-3 31-15,-10 8-18 0,4 1 26 0,-2 2-25 16,-1 0 38-16,-2 7-32 0,-1 4 29 16,-2 4-31-16,1-2 16 0,0 2-34 15,1 5 18-15,1-6-41 0,4 4 8 0,-1-7-4 16,3 1 0-16,1 0 0 0,3-3-1 0,1-2 0 16,0-1 4-16,2-1-30 0,2-1-31 0,0-1-38 15,6-2-43-15,-2-3-43 0,1-2-71 0,1 1-255 16,2-6 3-16</inkml:trace>
  <inkml:trace contextRef="#ctx0" brushRef="#br0" timeOffset="51616.73">27601 12601 95 0,'0'0'396'0,"2"-5"-65"16,-2 5-28-16,4-8-60 0,-4 8-3 0,0 0-49 15,4-6-1-15,-4 6-43 0,0 0 2 16,0 0-45-16,2-7-5 0,-2 7-41 0,0 0 1 16,0 0-34-16,0 0 16 0,0 0-19 0,-5 5 20 15,3 0 0-15,-2 6-18 0,0-2 27 0,-1 5-26 16,0 1 11-16,1 1-21 0,-2-2 13 0,3 2-18 16,1 1 12-16,-1-2-22 0,3 0 18 0,0-3-20 15,0 2 18-15,1-1-24 0,2-4 18 0,-2 3-54 16,4-3-35-16,-1 2-89 0,0-7-59 15,1 4-110-15,-5-8-350 0,9 4-192 0</inkml:trace>
  <inkml:trace contextRef="#ctx0" brushRef="#br0" timeOffset="51816.36">27677 12437 26 0,'0'0'369'0,"0"0"-75"0,0-7-67 15,0 7-68-15,0 0-11 0,0 0-42 0,0-9-25 16,0 9-23-16,0 0-31 0,0 0-45 0,0 0-20 16,0 0-65-16,0 0-72 0,0 0-193 0,0 0 176 15</inkml:trace>
  <inkml:trace contextRef="#ctx0" brushRef="#br0" timeOffset="52167.13">27726 12358 300 0,'0'0'392'0,"0"0"-92"15,-1-8-13-15,1 8-79 0,0 0-11 16,1-7-74-16,-1 7 1 0,0 0-56 0,0 0 14 0,0 0-44 16,5-3 22-16,-5 3-21 0,0 0 6 15,11 4-33-15,-5 2 42 0,-1 1-29 0,1 0 40 16,2 6-27-16,-2 1 26 0,-1 6-24 0,2 1 22 16,-3 2-28-16,-1 4 14 0,2 3-25 0,-2 4 14 15,-2 2-26-15,-1-3 17 0,0-1-22 16,-1 1 16-16,-3 1-19 0,-2-2 0 0,-1-3 3 15,1 1-3-15,-3-3-1 0,-2 0 15 0,0-3-19 16,2-3 20-16,-2-2-26 0,-1 0 15 0,2-2-36 16,-1-1-5-16,0-3-71 0,2-3-10 0,-1 3-72 15,1-7-30-15,3 4-78 0,-3-5-300 16,9-5-108-16</inkml:trace>
  <inkml:trace contextRef="#ctx0" brushRef="#br0" timeOffset="65394.68">21410 15899 74 0,'0'0'260'0,"0"0"-46"0,0 0-49 15,0 0 1-15,0 0-50 0,0 0 9 0,0 0-37 16,-8-3 8-16,8 3-29 0,0 0 17 16,0 0-24-16,0 0 21 0,0 0-29 0,0 0 24 15,0 0-25-15,0 0 16 0,0 0-30 0,0 0 25 16,0 0-39-16,0 0 17 0,0 0-26 15,0 0 21-15,0 0-33 0,0 0 30 0,0 0-32 16,0 0 19-16,0 0-24 0,0 0 23 0,0 0-23 16,7-6 19-16,-7 6-26 0,9-2 27 0,-9 2-32 15,11-1 30-15,-11 1-27 0,14-3 25 0,-14 3-19 16,21-3 11-16,-11 2-12 0,1 0 23 0,2-1-25 16,0 1 22-16,1 1-25 0,0-1 27 0,0-2-27 15,0 3 24-15,0-2-22 0,2 1 27 0,-1 1-22 16,-1-1 19-16,1 0-25 0,-1-1 33 0,2 1-34 15,-2 0 28-15,1 0-27 0,-1 0 28 16,4-3-28-16,-4 2 21 0,5 1-18 16,-3-2 25-16,0 2-27 0,-2 0 27 0,0-2-27 15,3 1 33-15,-3 1-29 0,3-3 20 0,-1 3-25 16,0-1 23-16,1-1-22 0,-1 1 26 0,0 1-29 16,1-1 28-16,0 1-26 0,-3 0 22 0,1-2-20 15,-1 2 29-15,1-1-25 0,-2 1 18 0,5 0-28 16,-4-1 32-16,5-1-30 0,-3 2 27 0,0 1-25 15,3-2 29-15,-2 1-29 0,1-2 25 0,-3 2-19 16,3 0 17-16,0-1-18 0,-1 1 19 0,-2 0-31 16,3 0 32-16,-4 0-25 0,4 0 31 15,-3-2-32-15,-1 2 26 0,3 1-26 0,-3-1 27 0,1 1-21 16,1-1 20-16,-1 1-21 0,0-2 18 16,1 2-24-16,-1 0 27 0,-1 0-27 15,3-1 27-15,-2 1-25 0,0 0 26 0,3 0-25 16,-4 0 27-16,4 0-28 0,-1 0 33 0,2 1-35 15,-1-1 27-15,1 0-28 0,0 0 29 0,0 0-26 16,-1 0 25-16,3 0-26 0,-1-1 27 0,2 1-24 16,-2 0 25-16,2-1-28 0,0 1 27 0,1 0-22 15,-3-1 21-15,2-1-26 0,-2 2 32 0,2-1-28 16,0 0 20-16,-2 1-24 0,2-1 23 0,-3 0-22 16,3 0 25-16,-3-2-25 0,3 2 25 0,-3 0-25 15,0 0 26-15,0-2-37 0,3 2 41 16,-3-2-29-16,2 1 27 0,-1 1-22 0,-1-1 19 15,0-2-23-15,2 3 26 0,-2 0-30 0,0-2 30 16,-1 2-30-16,5-1 32 0,-4 0-34 0,2 0 28 16,-1 0-25-16,-1 0 30 0,2-1-35 0,-1 2 36 15,1 0-30-15,-2-2 29 0,1 2-22 0,2 0 19 16,-3 0-28-16,3-1 28 0,-2 1-22 0,0 0 26 16,0 0-32-16,0-1 26 0,1 2-26 0,-1-1 28 15,2 1-28-15,-3 0 26 0,4-2-22 16,-1 2 26-16,-3 0-30 0,4-1 26 0,1 1-25 15,-2 0 26-15,-1 0-20 0,0 0 15 16,1 0-20-16,-3 0 21 0,3 0-17 0,-2 0 18 16,2 0-28-16,-3 0 21 0,4 1-26 0,-5-1 21 15,4 2-22-15,-2-2 26 0,0 0-29 0,0 0 28 16,0 0-26-16,0 1 21 0,-1-1-24 0,-4 2 29 16,7-2-21-16,-3 1 21 0,-1 0-16 0,0-1 21 15,0 1-31-15,1 1 22 0,-1-1-24 0,-2-1 27 16,1 1-27-16,-3 0 32 0,1-1-25 0,-2 1 30 15,5-1-25-15,-4 0 25 0,1 0-20 0,-2 2 16 16,1-2-7-16,0 1 14 0,-1-1-27 0,1 0 24 16,-1 0-22-16,1 0 28 0,-1 1-31 0,1-1 24 15,-1 0-22-15,-2 0 19 0,3 0-18 0,-1 0 24 16,1 0-23-16,-14 0 23 0,23 0-25 16,-9-1 28-16,-2 1-28 0,0 0 25 0,1 0-17 15,-1 0 18-15,2 0-25 0,-14 0 34 0,24 0-34 16,-14-1 25-16,3 2-27 0,0-1 32 0,-2 0-33 15,2 0 25-15,-3 0-24 0,3 0 25 16,1 0-20-16,-1-1 21 0,2 1-23 0,-2 0 26 16,1 0-21-16,0 0 18 0,0-2-25 0,0 4 31 15,-1-4-32-15,2 2 25 0,-2 0-23 0,2 0 23 16,0 0-23-16,-3 0 23 0,4 0-27 0,-2 0 26 16,-3 0-32-16,3 0 21 0,0 0-30 0,-1 0 26 15,0 0-26-15,-2 2 31 0,2-2-20 16,-1 0 21-16,-12 0-27 0,21 0 24 0,-10 1-19 15,-11-1 22-15,19 0-23 0,-9 0 18 0,-10 0-24 16,19 0 20-16,-19 0-24 0,18 0 22 0,-18 0-24 16,19 1 23-16,-19-1-24 0,18 0 23 0,-18 0-16 15,19 1 22-15,-19-1-25 0,21 0 23 0,-12 2-21 16,-9-2 25-16,19 0-21 0,-9 2 26 0,-10-2-4 16,18 0 5-16,-18 0 2 0,18 0-6 0,-18 0 3 15,18 0 0-15,-18 0 0 0,16 0-1 0,-16 0 2 16,17 0 11-16,-17 0-7 0,15 0-5 0,-15 0-2 15,14-2 4-15,-14 2-1 0,13 0-1 16,-13 0 1-16,13-2-3 0,-13 2 1 0,13 0 0 16,-13 0-1-16,13 0-1 0,-13 0 4 15,12-1-2-15,-12 1 0 0,12 0-1 0,-12 0 7 16,14-1-2-16,-14 1-4 0,13 0 2 0,-13 0-4 16,11 0-1-16,-11 0 6 0,15 0-1 0,-15 0 0 15,12 0-1-15,-12 0-1 0,14 0 2 0,-14 0-1 16,0 0 5-16,18 0-2 0,-18 0-2 0,14-1 2 15,-14 1 4-15,14-2-2 0,-14 2-7 0,14-1 3 16,-14 1-1-16,14 0-3 0,-14 0-1 0,14-1 4 16,-14 1-4-16,13 0 5 0,-13 0 0 0,10-1-1 15,-10 1 2-15,14 0-3 0,-14 0 1 0,12 0 0 16,-12 0 0-16,0 0 6 0,16 0-2 16,-16 0-5-16,0 0 0 0,13 0 1 0,-13 0 0 15,0 0 0-15,15 1-1 0,-15-1 2 0,0 0-1 16,13 1-2-16,-13-1 2 0,0 0-2 0,13 1 1 15,-13-1 2-15,0 0 1 0,13 2-4 0,-13-2 6 16,0 0 6-16,10 1-12 0,-10-1 0 0,0 0 2 16,10 0-3-16,-10 0 3 0,0 0-1 0,13 1 1 15,-13-1-2-15,0 0 2 0,10 1-3 16,-10-1 3-16,0 0 0 0,13 2 0 0,-13-2 1 16,0 0 2-16,13 3 3 0,-13-3-9 15,0 0 5-15,16 1-2 0,-16-1-3 0,0 0 2 16,17 1 0-16,-17-1 1 0,10 1 0 0,-10-1 0 15,0 0 0-15,17 2 0 0,-17-2-1 0,0 0 4 16,15 0-24-16,-15 0 24 0,0 0-14 0,14 1 23 16,-14-1-27-16,0 0 24 0,13 0-24 0,-13 0 25 15,0 0-22-15,14 1 25 0,-14-1-22 0,0 0 20 16,14 0-18-16,-14 0 19 0,0 0-19 0,14 1 17 16,-14-1-20-16,0 0 25 0,17 0-24 0,-17 0 26 15,0 0-22-15,16 0 18 0,-16 0-26 0,0 0 25 16,15 2-24-16,-15-2 24 0,0 0-20 0,15 0 21 15,-15 0-24-15,10 1 21 0,-10-1-21 0,0 0 21 16,14 0-22-16,-14 0 23 0,0 0-23 16,14 0 25-16,-14 0-25 0,0 0 30 0,17 0-22 15,-17 0 11-15,0 0-22 0,11 1 26 0,-11-1-25 16,0 0 24-16,11 0-23 0,-11 0 26 0,0 0-29 16,0 0 28-16,0 0-26 0,12 1 34 15,-12-1-36-15,0 0 22 0,0 0-23 0,0 0 32 16,0 0-18-16,0 0 13 0,12 0-23 0,-12 0 28 15,0 0-26-15,0 0 26 0,0 0-15 0,0 0 33 16,0 0-11-16,0 0 37 0,0 0-16 0,0 0 33 16,0 0-28-16,0 0 34 0,0 0-31 0,0 0 19 15,9 2-27-15,-9-2 19 0,0 0-38 16,0 0 26-16,0 0-29 0,0 0 22 0,0 0-40 16,0 0 24-16,0 0-29 0,0 0 24 0,0 0-29 15,0 0 28-15,0 0-31 0,0 0 28 0,0 0-29 16,0 0 35-16,0 0-18 0,0 0 29 0,0 0-26 15,0 0 23-15,0 0-21 0,0 0 20 0,0 0-20 16,0 0 15-16,0 0-21 0,0 0 17 0,10-2-29 16,-10 2 31-16,0 0-19 0,0 0 11 0,0 0-22 15,0 0 20-15,0 0-19 0,0 0 19 0,0 0-22 16,0 0 21-16,9-1-17 0,-9 1 17 0,0 0-15 16,0 0 19-16,0 0-11 0,0 0 21 0,0 0-10 15,0 0 17-15,0 0-12 0,0 0 9 16,0 0-8-16,0 0 10 0,0 0-10 0,0 0 3 15,0 0-10-15,0 0 0 0,0 0-9 16,0 0 5-16,0 0-14 0,0 0-3 0,0 0-42 16,0 0-41-16,0 0-131 0,0 0-85 0,-3-6-353 15,3 6-164-15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23:44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7393 13533 63 0,'0'0'87'0,"0"0"0"16,0 0-12-16,0 0-8 0,0 0-11 0,0 0 3 16,0 0-9-16,0 0 50 0,0 0-65 0,0 0 5 15,0 0-6-15,-12-1 6 0,12 1-6 0,0 0 4 16,0 0-10-16,0 0 7 0,0 0-13 0,0 0 10 16,0 0-18-16,0 0 7 0,0 0-11 0,0 0 9 15,0 0-11-15,0 0 7 0,0 0-9 16,0 0 12-16,0 0-13 0,0 0 7 0,0 0-10 15,0 0 11-15,0 0-13 0,0 0 11 0,0 0-12 16,0 0 11-16,0 0-14 0,0 0 18 0,0 0-15 16,0 0 9-16,0 0-9 0,13-2 11 15,-13 2-10-15,0 0 12 0,19 0-4 0,-19 0 10 16,13 0-15-16,-13 0 11 0,19 0-11 0,-6 0 10 16,0 0-8-16,-2 2 16 0,7-2 2 15,0 0 24-15,1 0-17 0,3 0 13 0,6-2-17 0,0 2 15 16,4-2-27-16,0 2 18 0,8-1-30 0,-2 0 22 15,2 0-25-15,-2-1 20 0,4 1-22 16,-1-3 20-16,0 2-20 0,1 0 20 0,-1-1-22 16,6-1 19-16,-6 1-22 0,0 1 23 0,5 0-20 15,-5-2 23-15,0 1-23 0,1 2 28 0,-1-2-26 16,1 0 16-16,7 3-21 0,-6-2 23 0,7 0-27 16,-9 2 26-16,10 0-21 0,3 0 20 0,-3 0-21 15,-1 1 20-15,1 2-23 0,-1-3 26 0,1 3-24 16,0 0 23-16,0 0-25 0,0-1 23 0,3 1-23 15,-3-2 24-15,3 2-19 0,-2-2 24 0,2 2-30 16,-4 0 22-16,1 0-21 0,0-1 23 0,-4 0-21 16,3 1 22-16,-8-2-22 0,-1 0 24 0,1 1-26 15,2-1 3-15,-2 0 22 0,0 0-26 0,8 1 27 16,-3 1-25-16,-2-2 24 0,2-1-23 16,-1 1 18-16,4-1-13 0,0 1 25 15,-8-1-31-15,4 0 24 0,3-1-24 0,2 1 34 16,-4 0-25-16,-1-1 30 0,-4 0-29 0,3 1 8 15,-3-1 3-15,3-1 1 0,2 0-6 0,-2 1 5 16,-3 0-5-16,0 0 30 0,7-1-35 0,-7 2 26 16,8-2-16-16,-9 0-16 0,2 2 32 0,-1-1-31 15,-1 1 23-15,9-3-31 0,-9 2 33 0,2-1-33 16,1 2 27-16,-3-1-25 0,2 1-1 0,-2 0 6 16,1-2 2-16,-1 2 5 0,0 0 2 15,0 0 2-15,0 0 3 0,-3 0-1 0,3 0 3 16,1 0 25-16,2 0-33 0,-2 0 23 0,-1-1-21 15,1 0 24-15,0 1-36 0,0-2 28 0,-1 1-28 16,1-2 0-16,-1 2 5 0,9-2 2 0,-9 1 2 16,-1-1-2-16,0 0 4 0,1 0 1 0,-1 1 0 15,-3 0 2-15,4 0 2 0,-4 1 1 0,0-2 2 16,-1 2-1-16,-3-2-1 0,-1 2 0 0,0 1 4 16,-1-2-3-16,-2 2-11 0,2 0 2 0,-3-1 1 15,0 1 1-15,0 0-3 0,0 0-1 0,0 0 0 16,-1-3 0-16,0 2 1 0,0-1-2 0,-3 1 4 15,4-2-3-15,-2 2-1 0,-1-4-2 16,2 3-5-16,0 2 4 0,-4-4 3 0,3 2-2 16,-5-1 6-16,2 2-1 0,-2-1-8 15,-1 1-1-15,2-2 2 0,-3 2 1 0,3 1 1 16,-2-1-2-16,-2 1 3 0,1-2-1 0,2 2 0 16,-6 2 1-16,4-2 1 0,-3 0-1 0,0 0 3 15,-2 0-4-15,3 0 32 0,-3 1-28 0,1 0 1 16,-2-1-3-16,1 3-6 0,-2-2 12 0,-1 0-11 15,-11-1 4-15,19 1-4 0,-19-1 3 0,22 3-4 16,-22-3 5-16,14 1-2 0,-14-1 2 0,14 1 0 16,-14-1-6-16,0 0-1 0,14 0-1 0,-14 0-5 15,0 0-3-15,13 1-12 0,-13-1 24 16,0 0-58-16,0 0-15 0,15 1-64 0,-15-1-38 16,0 0-65-16,7 3-168 0,-7-3 124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36:19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7215 11833 119 0,'0'0'126'15,"0"0"-22"-15,0 0-9 0,0 0-13 0,0 0 6 16,0 0-10-16,-11-1 8 0,11 1-10 0,0 0 20 16,0 0-10-16,0 0 15 0,0 0-25 0,0 0 13 15,0 0-28-15,0 0 21 0,0 0-26 0,0 0 22 16,0 0-27-16,0 0-5 15,0 0-5-15,0 0 0 0,0 0 5 0,-12-2-5 16,12 2-11-16,0 0-1 0,0 0-2 0,0 0-7 16,0 0-4-16,0 0-3 0,0 0-4 0,0 0 0 15,0 0-3-15,0 0 1 0,0 0-3 0,0 0 1 16,0 0 1-16,0 0-2 0,0 0-1 0,0 0-3 16,0 0 1-16,0 0 0 0,0 0 7 0,0 0-1 15,0 0 1-15,0 0-11 0,0 0 10 0,0 0-8 16,0 0 1-16,0 0-4 0,0 0 2 0,0 0 0 15,0 0 12-15,0 0-9 0,0 0-3 0,0 0 2 16,0 0 1-16,0 0-2 0,0 0 2 16,0 0 2-16,0 0-1 0,0 0 2 0,0 0-1 15,0 0 9-15,0 0 0 0,0 0-9 0,0 0 2 16,0 0 7-16,0 0-4 0,0 0-1 0,0 0-4 16,0 0 0-16,0 0-1 0,0 0 0 0,0 0-1 15,0 0-1-15,0 0 3 0,0 0-3 0,0 0 2 16,0 0 1-16,0 0-2 0,0 0 1 0,0 0-2 15,0 0 10-15,0 0-5 0,0 0 0 0,0 0-8 16,0 0 1-16,0 0 2 0,0 0-1 0,8-4 0 16,-8 4 5-16,0 0-2 0,0 0 2 0,0 0 0 15,0 0 1-15,10-1 0 0,-10 1 25 0,0 0-30 16,14-3 3-16,-14 3-2 16,0 0-2-16,14-1 5 0,-14 1-1 0,13-1 8 15,-13 1 0-15,14-1-13 0,-14 1 0 0,14-3 6 16,-14 3-2-16,17 0-4 0,-17 0 0 0,15-2-1 15,-15 2 1-15,18-2 5 0,-18 2-5 0,19-2 2 16,-10 1 0-16,3 0 2 0,-12 1 1 0,20-5-3 16,-11 4-1-16,5 0 1 0,-4-1 2 0,2 1-2 15,-1 0 8-15,2 0-8 0,1-1 9 0,-1 0-13 16,2 0 2-16,-2 1 5 0,5-3 0 0,-3 1-6 16,4 0 1-16,-2 2 2 0,2-3 0 15,-1 2-2-15,1-2 1 0,0 0 0 0,2 1 1 16,-1 1 0-16,1-1 0 0,-2 0 0 0,0 0 0 15,4 0-3-15,-5-1 3 0,4 3-2 0,-2-3 12 16,1 1-11-16,-1 0 0 0,-1 0 1 0,2 0 5 16,-1 1-2-16,-2-1-4 0,5 1 0 0,-4 0-2 15,2-1 6-15,-1 0-6 0,2-1 36 0,-3 2-40 16,3 0 2-16,2 0 0 0,-2-1-44 0,1-1 56 16,1 1-47-16,0-1 56 0,3 1-54 0,-3 1 59 15,2-2-55-15,0 1 63 0,-1-2-58 0,1 1 50 16,-1 2-52-16,1-1 59 0,-2 0-54 15,2-2 49-15,-1 1-4 0,2 3-5 0,-3-1-2 0,2-2-3 16,-2 2 28-16,-1-1-85 0,3 0 59 0,-5 2-51 16,1-2 56-16,1 2-53 0,-1 0 56 15,1-1-50-15,1 0 56 0,-2 1-55 16,1-1 52-16,0 0-44 0,0-1 62 0,1 2-68 16,3-2 62-16,-3 1-60 0,2 2 51 0,-3-3-58 15,1 1 56-15,2 0-53 0,-1-1 54 0,1 1-49 16,-2 0 51-16,2 0-53 0,-1 0 51 0,1 2-52 15,-1-1 51-15,2-1-50 0,-1 0 52 0,-2 1-50 16,4 0 49-16,-1-1-51 0,0 1 67 0,-2 1-68 16,5-4 58-16,-6 2-60 0,4 1 55 0,2-1-57 15,-2 1 61-15,0 0-53 0,0-1 49 16,1 1-51-16,-2-2 55 0,4 2-59 0,-3 1 58 16,1-4-53-16,-2 3 51 0,4-1-51 0,-4 0 50 15,2 1-50-15,-1 0 50 0,3 0-50 0,-2-2 54 16,1 2-53-16,-1 0 49 0,2 0-52 0,-2-1 52 15,2 0-45-15,-2 2 52 0,3-1-59 0,0-1 50 16,-1 2-54-16,-2-1 62 0,3-1-54 0,-1 2 41 16,-2-1-44-16,3 1 50 0,0 0-54 0,0 0 58 15,1 0-52-15,-1 0 52 0,3 0-55 16,3 0 54-16,-1 0-53 0,-1 0 53 0,-3-1-53 16,4 2 51-16,-1-2-48 0,0 1 51 0,1 1-52 0,0-1 51 15,0 0-53-15,0 0 61 0,1 0-61 16,-2 0 54-16,1 0-53 0,-5 0 58 0,5 0-56 15,3 1 54-15,-6-1-54 0,1 0 54 0,-1 0-61 16,1 2 61-16,1-2-58 0,-2 1 62 0,-2 1-58 16,6-1 53-16,-6 1-57 0,0-2 57 0,-1 0-55 15,1 2 60-15,-3-1-59 0,3 0 65 16,0 0-69-16,0-1 62 0,0 2-62 0,0-1 66 16,-1 0-66-16,6-1 58 0,-5 1-56 0,0-1 54 15,0 0-56-15,0 1 60 0,0-1-65 16,-2 2 63-16,1-2-58 0,0 2 60 0,-1-1-64 0,0 0 63 15,-1 2-60-15,-1-3 59 0,0 1-59 0,2 1 57 16,-2-1-57-16,-3 0 58 0,2 0-58 16,-1 1 61-16,-3-2-62 0,0 1 66 0,-2 1-69 15,1 1 68-15,0-2-61 0,-2 2 57 0,2-2-64 16,-3 1 58-16,3 0-56 0,-3 0 59 0,2 1-61 16,-1-2 62-16,-1 2-60 0,-1 1 57 0,4-1-54 15,-4-1 59-15,2 2-60 0,-2-3 59 0,4 3-7 16,-2-2-4-16,-2 1-4 0,4 0-2 0,-2-1-3 15,1 0-3-15,-1 1 0 0,-1 0 3 0,3-1-6 16,0 1-2-16,-2-1 0 0,1 0 6 0,-1 0 14 16,3-1-19-16,-2 2 3 0,2-2 4 0,-2 0 2 15,5 1 3-15,-7 0 4 0,4-1-3 16,5 2 0-16,-2-1-3 0,-3-1-1 0,1 0-56 16,2 0 66-16,-1 1-57 0,3-1 62 0,-1 0-7 15,0-1-3-15,1 2 0 0,-2-1-5 0,2-1-3 16,0 1-2-16,-1-1 13 0,1 1-11 0,1-1-3 15,-1 0-1-15,-1 1-5 0,1-1 0 0,0 0-1 16,-2 0 0-16,2 3 1 0,0-3 2 16,-1 0 0-16,1 0-2 0,-1 0 2 15,-3 0 7-15,3 0-14 0,-1 0 10 0,1-3-1 0,-3 3-3 16,3 0 4-16,-3 0-1 0,0 0 1 0,-1-1-5 16,4 1 0-16,0 0 1 0,0 0-1 15,-3 0 1-15,3-1-2 0,-3 1 1 0,6 0-1 16,-5-1 4-16,3 1-3 0,0 0-1 0,-1 0 2 15,1 0-1-15,0 0 0 0,2 0 4 0,-2-1 16 16,-1 1-20-16,1 0-2 0,0 0 4 0,0 0 0 16,0 0-4-16,0 0 0 0,2 0 2 0,-1 0 0 15,-1 0 0-15,0 1 0 0,3-1 0 0,-2 0 0 16,1 0-5-16,-1 0 5 0,-2 0-3 0,4 0 8 16,-2 1-2-16,-1-1 10 0,4 0-10 0,-2 0-4 15,0 0 5-15,0-1-6 0,0 1 4 16,0 0-2-16,-1 0-1 0,-1 0 2 0,0-1 1 15,2 1-1-15,-5 0-1 0,3 0 2 0,-6 0-2 0,1 0 3 16,1-2-4-16,-2 2 7 0,-1 0-4 16,0 0 2-16,0 0-7 0,-2 0 2 0,1 0 5 15,-3 0-1-15,2 0 0 0,3 0-3 0,-3 0-1 16,-4 0-1-16,1 0 1 0,0 0 2 0,-3 0-1 16,4 2-3-16,-6-2 3 0,3 0 0 15,-1 0 1-15,0 0 1 0,-2 1 1 0,-11-1-1 16,19 0-3-16,-19 0 5 0,17 0 1 0,-17 0-8 15,17 0 2-15,-17 0 0 0,11 1 1 0,-11-1 0 16,13 0-4-16,-13 0 8 0,0 0 1 0,15 0-3 16,-15 0 5-16,0 0 27 0,12 0 15 15,-12 0-5-15,0 0-1 0,11-1-1 0,-11 1-6 16,0 0 1-16,0 0-1 0,0 0-3 0,13 0-1 16,-13 0-1-16,0 0-3 0,0 0-3 0,0 0-3 15,0 0 2-15,12 0-7 0,-12 0-4 0,0 0-2 16,0 0-5-16,0 0 0 0,0 0-2 0,0 0 0 15,10-3 6-15,-10 3-11 0,0 0-1 0,0 0 0 16,0 0-1-16,10 0 2 0,-10 0-1 0,0 0 2 16,0 0 0-16,13-1-1 0,-13 1 3 0,0 0 2 15,0 0-5-15,0 0 0 0,0 0 0 16,13 0 1-16,-13 0 0 0,0 0 6 0,0 0-3 0,0 0 0 16,0 0 0-16,0 0-2 0,0 0 2 0,0 0 0 15,0 0 0-15,11 1 1 16,-11-1 2-16,0 0 2 0,0 0 4 0,0 0 11 15,0 0-2-15,0 0 4 0,0 0-1 0,0 0-1 16,0 0 1-16,0 0-2 0,0 0-3 0,0 0-2 16,0 0-3-16,0 0-1 0,0 0-2 0,0 0-3 15,0 0 0-15,0 0-1 0,0 0 1 0,0 0-1 16,0 0 4-16,0 0-12 0,0 0 1 0,0 0-1 16,0 0 2-16,0 0-1 0,0 0-1 0,0 0-1 15,0 0 1-15,0 0 2 0,0 0 1 16,0 0-1-16,0 0-1 0,0 0 1 0,0 0 1 15,0 0-47-15,0 0 58 0,0 0-5 0,0 0-3 16,0 0-2-16,0 0-1 0,0 0 1 0,0 0-3 16,0 0 2-16,0 0-1 0,0 0-3 0,0 0 1 15,0 0-1-15,0 0 0 0,0 0 1 0,0 0-1 16,0 0 1-16,0 0 1 0,0 0 5 0,0 0-1 16,0 0-5-16,10-2 1 0,-10 2 0 0,0 0-1 15,0 0 1-15,0 0 0 0,0 0 1 0,0 0-1 16,0 0 0-16,0 0 0 0,0 0 3 0,0 0-2 15,0 0 0-15,0 0 0 16,0 0 1-16,0 0-2 0,0 0 5 0,0 0-6 16,0 0-1-16,0 0 1 0,0 0 0 0,0 0 0 15,0 0 1-15,0 0 0 0,0 0 1 0,0 0-3 16,0 0 2-16,0 0-1 0,0 0 1 0,0 0 0 16,0 0-5-16,0 0 6 0,0 0-4 0,0 0 8 15,0 0-5-15,0 0-2 0,0 0 2 0,0 0 0 16,0 0-1-16,0 0 1 0,0 0 0 0,0 0 0 15,0 0-2-15,0 0 0 0,0 0 2 0,0 0 0 16,0 0 0-16,0 0 5 0,0 0-1 0,0 0 0 16,0 0-5-16,0 0 1 0,0 0 0 0,0 0 0 15,0 0 0-15,0 0 0 0,0 0 1 0,0 0 1 16,0 0-1-16,0 0-2 0,0 0 9 0,0 0-10 16,0 0 1-16,0 0-7 0,0 0 7 15,0 0-2-15,0 0 4 0,0 0-9 0,0 0 1 16,0 0 5-16,0 0-1 0,0 0 0 0,0 0 1 15,0 0 0-15,0 0 0 0,0 0 0 0,0 0 0 16,0 0 0-16,0 0 0 0,0 0 3 16,0 0 0-16,0 0-1 0,0 0 1 0,0 0 4 15,0 0-1-15,0 0-3 0,0 0-1 0,0 0 1 16,0 0 1-16,0 0 1 0,0 0-2 0,0 0 0 16,0 0 0-16,0 0 0 0,0 0 1 0,0 0 1 15,0 0-1-15,0 0 1 0,0 0 4 0,0 0-1 16,0 0-1-16,0 0-5 0,0 0 1 0,0 0-7 15,0 0 6-15,0 0 2 0,0 0-1 16,0 0 0-16,0 0-3 0,0 0 3 0,0 0-2 16,0 0-1-16,0 0 4 0,0 0-4 0,0 0-2 15,0 0 1-15,0 0 5 0,0 0-55 0,0 0 60 16,0 0-4-16,0 0 0 0,0 0-1 0,0 0 0 16,0 0-1-16,0 0-1 0,0 0 0 0,0 0-2 15,0 0-2-15,0 0 1 0,0 0 0 0,0 0-1 16,0 0 0-16,0 0 2 0,0 0 2 0,0 0-4 15,0 0 8-15,9-2 0 0,-9 2-5 0,0 0-2 16,0 0 0-16,11-1 1 0,-11 1-1 0,0 0 8 16,0 0-12-16,11-1 3 0,-11 1-1 15,0 0 1-15,0 0 0 0,10-2 1 0,-10 2-2 16,0 0-1-16,12-1-54 0,-12 1 58 0,0 0-2 16,0 0-9-16,15 0 1 0,-15 0 1 15,0 0 4-15,9-3-1 0,-9 3-1 0,0 0-1 16,14 0 3-16,-14 0 1 0,0 0 1 0,0 0 1 15,13 0-1-15,-13 0 8 0,0 0-2 0,0 0-4 16,0 0 1-16,0 0 1 0,13 0-1 0,-13 0 1 16,0 0 3-16,0 0 2 0,0 0-1 0,0 0 1 15,0 0-2-15,0 0 3 0,0 0-4 0,0 0-49 16,14 0 62-16,-14 0-2 0,0 0 0 0,0 0-3 16,0 0 5-16,0 0-1 0,0 0-5 0,0 0 0 15,0 0-1-15,0 0 1 0,0 0-2 16,0 0-2-16,0 0 0 0,0 0-7 0,0 0 2 15,0 0-2-15,0 0-2 0,0 0 1 0,0 0-2 16,0 0 2-16,9 3 1 0,-9-3-1 0,0 0-1 16,0 0 9-16,0 0 0 0,10-3-7 0,-10 3 2 15,0 0 2-15,0 0-3 0,9-2 2 0,-9 2 2 16,0 0-2-16,0 0-2 0,0 0 2 0,10-3 4 16,-10 3-5-16,0 0-2 0,0 0 1 15,0 0-4-15,0 0 5 0,0 0 0 0,0 0 5 16,0 0-5-16,9-1 0 0,-9 1 0 0,0 0 3 15,0 0 0-15,0 0 0 0,0 0-2 16,0 0 2-16,0 0-2 0,0 0-1 0,0 0 0 16,0 0-1-16,0 0 1 0,0 0-1 0,0 0 5 15,0 0-2-15,0 0-6 0,0 0 0 0,0 0 0 16,0 0 4-16,0 0-7 0,0 0 3 0,0 0-7 16,0 0 4-16,0 0-4 0,0 0-6 0,0 0-7 15,0 0-9-15,0 0-11 0,0 0-8 0,0 0-14 16,0 0-32-16,0 0-32 0,0 0-45 0,0 0-56 15,0 0-53-15,0 0-101 0,0 0-202 0,0 0-99 16</inkml:trace>
  <inkml:trace contextRef="#ctx0" brushRef="#br0" timeOffset="35124.57">7108 11896 37 0,'0'0'75'0,"0"0"-1"0,0 0-8 0,0 0-5 15,0 0-10-15,0 0-4 16,0 0-10-16,0 0 7 0,0 0 1 0,0 0-10 0,0 0-5 16,0 0 1-16,0 0-7 0,0 0-1 15,0 0-7-15,0 0 4 0,0 0-11 0,0 0 1 16,0 0-4-16,0 0 0 0,0 0-4 0,0 0 1 15,0 0-6-15,0 0 6 0,0 0-7 0,0 0 6 16,0 0-9-16,0 0 7 0,-8 4-3 0,8-4 5 16,0 0-3-16,0 0 3 0,0 0-3 0,0 0 7 15,0 0-7-15,0 0 4 0,0 0-5 0,0 0 7 16,0 0-6-16,0 0 8 0,0 0-4 0,0 0 10 16,0 0-8-16,0 0 12 0,0 0-3 0,0 0 14 15,0 0-11-15,0 0 14 0,0 0-9 16,0 0 13-16,0 0-9 0,0 0 9 0,0 0-8 0,0 0 9 15,0 0-17-15,0 0 11 0,0 0-14 16,0 0 10-16,0 0-17 0,0 0 12 0,0 0-15 16,0 0 7-16,0 0-12 0,0 0 11 0,0 0-12 15,0 0 13-15,0 0-23 0,0 0 19 0,0 0-16 16,0 0 16-16,0 0-14 0,0 0 14 0,0 0-13 16,0 0 11-16,0 0-17 0,0 0 15 0,0 0-10 15,0 0 12-15,0 0-11 0,0 0 13 0,9-2-13 16,-9 2 13-16,0 0-13 0,0 0 18 15,13-1-14-15,-13 1 7 0,0 0-11 0,14-1 13 16,-14 1-15-16,10-2 14 0,-10 2-10 16,12-1 12-16,-12 1-15 0,15-1 9 0,-15 1-9 15,14 0 9-15,-14 0-9 0,19-1 11 0,-10-1-13 16,-9 2 15-16,23-1-13 0,-11 0 12 0,-1 0-11 16,2 0 18-16,0-1-23 0,-2 1 16 0,1 1-15 15,2-3 15-15,-1 2-13 0,-1-2 14 0,1 2-13 16,0 0 14-16,1 0-15 0,-1-1 12 0,2-1-12 15,-2 2 10-15,1-1-13 0,-1 2 17 0,1-4-15 16,0 3 13-16,-1-2-12 0,2 2 13 0,-2 0-13 16,2-1 17-16,-2-1-21 0,1 2 15 0,-1-1-13 15,3 0 15-15,-3-1-15 0,1 3 14 0,0-2-14 16,3 0 17-16,-3 1-17 0,0 1 13 16,4-1-11-16,-3-2 12 0,3 1-12 0,1 1 14 15,-2 0-14-15,2-1 14 0,0 1-13 0,2-3 21 16,-1 3-17-16,2-2 20 0,2 2-9 0,2 0 23 15,-2-2-18-15,3 2 17 0,-2-1-13 0,2-3 13 16,0 3-14-16,4-1 20 0,-3 2-24 0,1-3 25 16,1 2-14-16,4-1-9 0,-2-2 20 0,4 1-29 15,-3 2 23-15,-5-1-27 0,3 0 24 16,-3 0-22-16,3 0 23 0,-2-1-31 0,-1 2 23 16,2 1-37-16,-1-2 36 0,-1 1-28 0,0 1 25 15,0-2-22-15,2 0 21 0,-2 0-24 0,0 2 24 16,-1 0-23-16,1 0 20 0,-1-1-21 15,1 1 25-15,1 0-24 0,-2 1 24 0,4-1-29 16,-2 0 8-16,-1 1 7 0,2-2 2 0,0 1 0 16,1 1-6-16,1-3-3 0,0 3 5 0,5-3 37 15,0 1 25-15,5 0 12 0,7 0-13 0,2-1-10 16,1 0-13-16,3-2-9 0,-1 1-4 0,1 0-5 16,1 0-4-16,-1-1-1 0,0 1-5 0,1 1-47 15,-1 0 55-15,4 0-6 0,-3 0-7 0,2 2 44 16,-3-2-49-16,1 2 0 0,0 0-1 0,0 0 3 15,-1 1-1-15,-1 0 1 0,2-1-1 0,2-1 4 16,-1 2 2-16,1-1 8 0,2 0-50 16,0-1 70-16,1 0-3 0,3 0-7 0,9-2-3 15,1 2-6-15,3-1 0 0,-3 1-2 0,0-1-6 16,0 0 1-16,0 1 1 0,-1-2-59 0,0 1 67 16,-7 0-6-16,7 3-2 0,3-3-1 0,0 2-3 15,1 0 0-15,0 0-2 0,-11 1-1 0,11 0 5 16,-11 0-6-16,10 0-1 0,-11 0-51 0,10 1 62 15,2 0 2-15,-2 0-4 0,-2 2-6 0,-9-3-2 16,13 3 0-16,-3-1 7 0,-1 1-11 0,-9 0 2 16,11-1-1-16,-1 0 1 0,0 1 0 15,-1-2 0-15,5 2 1 0,-4-2 1 0,4 0-1 16,-4 3-5-16,3-3 3 0,0-1 2 16,-2 1-1-16,-11 0 1 0,4 0 4 0,-6-1-5 15,15 1 5-15,-2 1 19 0,1-1-29 0,-12 0-1 16,1-1 1-16,0 2 1 0,-1 0 0 0,1 0 2 15,-1 2-2-15,0-4 3 0,0 4 1 0,0-2-1 16,-2 0 1-16,2-1-1 0,9 2 3 0,-9 0 0 16,-4-2-2-16,4 1 24 0,1-2-26 0,-2 3 3 15,-1-3 0-15,1 1-4 0,-2-1 4 0,2 0-3 16,-2 0-2-16,-1 1 4 0,-1-1-1 0,-1 0-1 16,-2 0 2-16,0 0 0 0,-1 2 0 15,-1-2-2-15,-3 0 1 0,-1 1-2 0,-3 0 1 16,-2 1 5-16,-4-1-1 0,-3 0-4 0,3 1 25 0,-3 0-26 15,1 1 2-15,-5 0-5 0,4 0 2 16,-3-1 2-16,-2 1 3 0,-2 1 1 0,-3-1 6 16,1 1 4-16,-1-2 3 0,-2 2 3 0,2-3-3 15,0 3-7-15,-1 0 7 0,1-1-5 0,-1 0 3 16,1 0 12-16,-2-2-9 0,-2 2-5 0,4-1-12 16,-1 3 0-16,-3-3-1 0,3 0 4 0,-3 1-2 15,3-2 20-15,-1 0-23 0,-2 2 21 16,2-1-31-16,-5 0 29 0,1 1-20 0,1-2 19 15,-1 0-20-15,-3 0 22 0,3 2-30 0,-2-2 24 16,-2 0-22-16,4-1 22 0,-3 3-23 16,-1-2 22-16,0 0-20 0,-3 3 24 0,4-3-25 15,-1 0 23-15,-4 0-21 0,3 0 18 0,-6 0-19 16,5 1 7-16,-4-1-5 0,1 0-1 0,0-1 3 16,-3 0 1-16,-1 1 20 0,4 1-23 0,-13-2 3 15,17 1 4-15,-17-1 0 0,15 2 1 0,-15-2 0 16,13 3 0-16,-13-3-1 0,0 0 4 0,19 1 6 15,-19-1-4-15,0 0-2 0,14 0 0 0,-14 0 2 16,0 0 1-16,11 2 1 0,-11-2 2 0,0 0 9 16,12 1 6-16,-12-1 1 0,0 0 3 0,0 0-1 15,0 0 1-15,0 0 3 0,15 1 12 16,-15-1-29-16,0 0 15 0,0 0 1 0,0 0 3 16,0 0 1-16,0 0 0 0,9-1-4 15,-9 1-5-15,0 0-8 0,0 0-4 0,0 0-1 16,0 0 1-16,0 0-2 0,0 0-7 0,0 0 0 15,0 0 0-15,0 0-2 0,0 0 0 0,0 0 1 16,13 0 0-16,-13 0 1 0,0 0 0 0,0 0-10 16,0 0 4-16,0 0 2 0,0 0 3 0,0 0 1 15,0 0-3-15,0 0-3 0,0 0-1 0,0 0 3 16,11-1-1-16,-11 1-1 0,0 0 1 0,0 0 5 16,11-2-1-16,-11 2-6 0,0 0-4 0,0 0 8 15,10-1 3-15,-10 1 0 0,0 0-4 0,0 0 1 16,10-3-4-16,-10 3 6 0,0 0-1 15,0 0 1-15,0 0 3 0,0 0-5 0,0 0 2 16,0 0-1-16,0 0 1 0,10-1 5 0,-10 1-4 16,0 0-4-16,0 0 0 0,0 0 0 0,0 0-1 15,0 0 1-15,0 0 0 0,0 0 0 16,0 0 2-16,0 0 0 0,0 0 2 0,0 0-8 16,0 0 4-16,0 0 0 0,0 0 2 0,0 0-4 15,0 0-1-15,0 0 2 0,0 0-4 0,0 0 7 16,0 0-1-16,0 0 0 0,0 0 1 0,8 4-2 15,-8-4 5-15,0 0-4 0,0 0-1 16,0 0-6-16,0 0 9 0,0 0 1 0,0 0-3 16,0 0 0-16,0 0 1 0,0 0 0 0,0 0 0 15,0 0 2-15,0 0 3 0,0 0 5 0,0 0 4 16,0 0-2-16,0 0 2 0,0 0-6 0,0 0-3 16,0 0 0-16,0 0-3 0,0 0 1 0,0 0 4 15,0 0-7-15,0 0 0 0,0 0 1 0,0 0-1 16,0 0 1-16,0 0 0 0,0 0 5 0,0 0 0 15,0 0-5-15,0 0 3 0,0 0-3 0,0 0 10 16,0 0 3-16,0 0 3 0,0 0 0 16,0 0 0-16,0 0 1 0,0 0-1 0,0 0 4 0,0 0-2 15,0 0 3-15,0 0-2 16,0 0-5-16,0 0-2 0,3-6 0 0,-3 6-2 16,0 0-1-16,0 0-3 0,0 0 1 0,0 0 0 15,0 0-3-15,0 0 6 0,0 0-8 0,0 0 3 16,0 0-2-16,0 0-3 0,0 0-6 0,0 0 8 15,0 0-3-15,0 0-1 0,0 0 0 0,0 0-2 16,0 0 2-16,0 0 0 0,0 0 9 0,0 0-6 16,0 0-2-16,0 0-7 0,0 0 3 0,0 0 2 15,0 0 6-15,0 0-6 0,0 0 2 0,0 0-6 16,0 0 3-16,0 0 0 0,0 0 1 0,0 0 0 16,0 0 0-16,0 0 0 0,0 0 0 0,0 0 0 15,0 0 3-15,0 0 1 0,0 0-5 16,0 0 1-16,0 0-1 0,0 0-1 0,0 0 2 15,0 0-1-15,0 0 1 0,0 0 0 0,0 0-2 16,0 0 2-16,0 0-1 0,0 0 8 16,0 0-5-16,0 0 0 0,0 0-3 0,0 0-2 15,0 0-3-15,0 0 6 0,0 0-14 0,0 0 15 16,0 0-2-16,0 0 0 0,0 0-3 0,0 0 5 16,0 0 0-16,0 0 4 0,0 0-1 0,0 0-1 15,0 0-6-15,0 0 6 0,0 0-3 0,0 0 1 16,0 0-2-16,0 0 1 0,0 0 1 0,0 0 2 15,0 0-2-15,0 0 1 0,0 0-1 0,0 0-1 16,0 0 5-16,0 0-5 0,0 0 1 16,0 0-1-16,0 0-1 0,0 0-1 0,0 0 2 15,0 0-2-15,0 0 0 0,0 0 0 0,0 0 0 16,0 0 0-16,0 0 5 0,0 0-1 0,0 0-3 16,0 0 2-16,0 0-5 0,0 0 1 0,0 0 1 15,0 0-3-15,0 0 3 0,0 0 1 0,0 0 1 16,0 0 0-16,0 0 0 0,0 0-1 15,0 0 1-15,0 0 4 0,0 0-6 0,0 0-2 16,0 0 6-16,0 0-1 0,0 0 1 0,0 0-1 16,0 0-1-16,0 0 2 0,0 0 1 0,0 0-2 15,0 0-3-15,0 0 6 0,0 0 5 16,0 0 8-16,0 0 12 0,0 0 5 0,0 0 12 16,0 0 0-16,0 0 3 0,0 0 4 0,0 0 5 15,0 0 2-15,0 0-49 0,0 0 62 0,0 0-55 16,0 0 57-16,0 0-57 0,0 0 59 0,0 0-63 15,0 0 43-15,0 0-56 0,0 0 52 0,0 0-68 16,0 0 51-16,0 0-58 0,0 0 53 0,0 0-59 16,0 0 54-16,10-3-45 0,-10 3 44 0,0 0-59 15,0 0 54-15,0 0-46 0,0 0 49 0,0 0-51 16,0 0 52-16,0 0-56 0,0 0 56 0,0 0-53 16,0 0 51-16,0 0-50 0,10 0 53 0,-10 0-55 15,0 0 58-15,0 0-52 16,0 0 49-16,0 0-52 0,0 0 62 0,0 0-68 15,0 0 62-15,0 0-58 0,0 0 62 0,0 0-57 16,0 0 57-16,0 0-57 0,0 0 56 0,0 0-55 16,0 0 58-16,0 0-58 0,0 0 53 0,0 0-51 15,0 0 49-15,0 0-51 0,0 0 60 0,0 0-61 16,0 0 58-16,0 0-58 0,0 0 56 0,0 0-57 16,0 0 56-16,0 0-54 0,0 0 56 0,0 0-57 15,0 0 56-15,0 0-60 0,0 0 53 0,0 0-46 16,0 0 50-16,0 0-46 0,0 0 48 15,0 0-61-15,0 0 56 0,0 0-56 0,0 0 47 16,0 0-44-16,0 0 55 0,0 0-57 0,0 0 57 16,0 0-58-16,0 0 57 0,0 0-52 0,0 0 48 15,0 0-56-15,0 0 63 0,0 0-60 0,0 0 51 16,0 0-50-16,0 0 57 0,0 0-57 0,0 0 58 16,0 0-60-16,0 0 58 0,0 0-49 15,0 0 43-15,0 0-50 0,0 0 55 0,0 0-51 16,0 0 49-16,0 0-53 0,0 0 56 0,0 0-56 15,0 0 54-15,0 0-57 0,0 0 58 0,0 0-61 16,0 0 62-16,0 0-53 0,0 0 46 0,0 0-49 16,0 0 60-16,0 0-57 0,0 0 50 0,0 0-55 15,0 0 58-15,0 0-58 0,0 0 54 16,0 0-56-16,0 0 52 0,0 0-63 0,0 0 61 16,0 0-70-16,0 0 50 0,0 0-48 0,0 0 46 15,0 0-64-15,0 0 33 0,0 0-23 0,0 0-46 16,0 0-65-16,0 0-61 0,0 0-70 0,-9-2-55 15,9 2-63-15,0 0-79 0,-6-5-236 0,6 5-239 16</inkml:trace>
  <inkml:trace contextRef="#ctx0" brushRef="#br0" timeOffset="43044.34">15177 12199 21 0,'0'0'111'0,"0"0"-2"0,0 0 13 15,0 0-27-15,0 0 14 0,0 0-13 0,-4-5 3 16,4 5 3-16,0 0-4 0,0 0-8 0,-6-3-6 16,6 3 12-16,0 0-27 0,0 0 3 0,0 0-26 15,-4-5 13-15,4 5-27 0,0 0 8 0,0 0-23 16,0 0 11-16,0 0-22 0,0 0 13 0,0 0-20 15,-4-4 14-15,4 4-18 0,0 0 12 0,0 0-15 16,0 0 14-16,0 0-13 0,0 0 29 16,0 0-36-16,0 0 21 0,0 0-19 0,0 0 20 15,8-5-16-15,-8 5 15 0,0 0-17 0,0 0 15 16,15-2-12-16,-15 2 14 0,0 0-13 0,17-1 14 16,-17 1-14-16,10-1 12 0,-10 1-12 0,14 0 15 15,-14 0-16-15,14 1 14 0,-14-1-21 0,18 0 26 16,-18 0-19-16,23 0 15 0,-8 0-1 15,-2-1-2-15,4 1-3 0,-2 0 1 0,4-1 2 0,1 0-2 16,0-1 1-16,0 0 13 0,1 0-14 16,1 1-5-16,-1-1 0 0,5-1 26 15,-3 0-27-15,1 2 1 0,3-1-1 0,-3-1 2 16,4 0-3-16,-3 0 8 0,0 0-7 0,2 1 3 16,-1-1 0-16,-1 2 6 0,1-2-5 0,-2 0 4 15,2 1-5-15,-2-3-2 0,3 3 1 0,-2-2 1 16,2 3 0-16,-1-3 1 0,1 1 1 0,1-2-2 15,1 1-3-15,-1 3 4 0,0-3 1 0,3 2-2 16,-2-1 3-16,2-1 31 0,-2 2-32 0,2-2-8 16,-3 4 1-16,4-2 0 0,-1-1 4 0,-2 1 2 15,3-1-1-15,-1 2 2 0,-2-2-4 0,2 0 2 16,-2 2-1-16,-1 0 2 0,3-1 8 0,-2 0-9 16,1 0 0-16,-2-1 0 0,0 2 3 0,3-2-4 15,-2 0 28-15,2 2-32 0,-2 0 2 16,2-1 1-16,-2 1 0 0,2-2-7 15,0 0 17-15,-1 2-9 0,1-3-2 0,2 1 5 16,3 1-1-16,-5 1-1 0,-2 0-1 0,2-1 1 16,-3 0 0-16,1 1 0 0,1-1 1 0,-2 2 0 15,-1 0 7-15,-2-2-9 0,3-1-1 0,-2 1 2 16,-2 1 2-16,3 0 1 0,-3 0-3 0,3-2 2 16,0 0 1-16,0-1-2 0,1 0 0 0,-1 0 17 15,7 0-13-15,-2-2-6 0,0 1-1 0,1 0 1 16,-1 1 1-16,3 0 0 0,-2-1-3 15,0 0 4-15,-1 3-3 0,0-2 2 0,-1 1 1 16,-2-2-1-16,1 3 6 0,4-2-6 0,-2 0 0 16,1 1-2-16,1-2 0 0,-1 1 2 0,-4 2 1 15,1-2 0-15,-2 1 1 0,1-2-3 0,-1 1 0 16,0 2 1-16,0-1 8 0,-1 0-9 16,1-1 1-16,0 1 4 0,-2 0-4 0,1 1 3 15,-3 0-5-15,3-1 2 0,0 0-1 0,-3 2 4 16,-1 0 2-16,0-1-8 0,-1-1 1 0,1 1 2 15,-3 1-1-15,2 0 1 0,0 1 0 0,-2 0 0 16,1-1 1-16,0-1-4 0,-1 2 3 0,0-1 1 16,-1-1 6-16,0 2-9 0,-1 0 1 0,0-1 0 15,1 1 2-15,-2 0 0 0,-2 0 0 16,2-1-2-16,-3 1 2 0,2 0-1 0,-3-1 1 16,3 1 4-16,-2-2-5 0,0 2 0 0,0 0-2 15,-1 0 4-15,-1-3-2 0,1 3 0 0,-1 0 2 16,0-2-2-16,0 1-4 0,1 0 6 15,-2 0 5-15,1 1-1 0,-12 0-7 0,20-1-2 16,-8-2 4-16,0 1-2 0,-12 2 0 16,21-2 2-16,-21 2 0 0,15-2-4 0,-15 2 3 0,18-1 5 15,-18 1-6-15,14-4 0 0,-14 4-2 0,15-2 5 16,-15 2-1-16,13-2-1 0,-13 2 1 0,12-1-2 16,-12 1 0-16,14-2 3 0,-14 2 5 0,13-3 5 15,-13 3-14-15,14-3 1 0,-14 3 1 16,10-4-3-16,-10 4 3 0,10-2-2 0,-10 2 1 15,10-3-2-15,-10 3 1 0,9-1 8 0,-9 1-10 16,0 0 3-16,11-1-1 0,-11 1 2 0,0 0-3 16,0 0-1-16,10-3 3 0,-10 3-2 0,0 0-1 15,0 0 8-15,0 0-3 0,0 0 1 16,10-1-10-16,-10 1 2 0,0 0 0 0,0 0 5 16,0 0-3-16,0 0 5 0,0 0-2 0,8-2 1 15,-8 2 1-15,0 0 8 0,0 0-3 0,0 0-5 16,0 0-4-16,0 0 2 0,0 0 1 15,0 0 27-15,0 0-34 0,0 0 0 0,6-4 3 0,-6 4-1 16,0 0 1-16,0 0 7 0,0 0-5 16,0 0-1-16,0 0 1 0,0 0 2 0,0 0-2 15,0 0 2-15,0 0 1 0,0 0-2 0,0 0-4 16,0 0 27-16,0 0-20 0,10-2-5 0,-10 2-1 16,0 0 3-16,0 0 2 0,0 0 0 0,0 0-4 15,0 0 0-15,0 0 4 0,0 0-3 16,0 0 2-16,0 0 5 0,0 0-5 0,0 0-6 15,0 0 8-15,0 0 2 0,0 0-6 0,0 0 0 16,0 0 1-16,0 0 0 0,0 0-1 16,0 0 8-16,0 0-8 0,0 0 0 0,0 0 1 0,0 0 1 15,0 0-1-15,0 0 1 0,0 0 1 16,0 0 1-16,0 0-2 0,0 0 9 0,0 0-12 16,0 0 4-16,0 0 1 0,0 0-6 0,0 0 8 15,0 0-6-15,0 0 7 0,0 0-5 0,0 0 3 16,0 0-2-16,9-1 5 0,-9 1-8 0,0 0 0 15,0 0 1-15,0 0 0 0,0 0-2 0,0 0 2 16,0 0-2-16,0 0-1 0,0 0 4 16,0 0-2-16,0 0 11 0,0 0-10 0,0 0-1 15,0 0 4-15,0 0 0 0,0 0 0 16,0 0 4-16,0 0 13 0,0 0 7 0,0 0 5 0,0 0 7 16,0 0 0-16,0 0 10 0,0 0-18 0,0 0 6 15,0 0-8-15,0 0-11 0,0 0 0 16,0 0-3-16,0 0-5 0,0 0 1 0,0 0-4 15,0 0-3-15,0 0 9 0,0 0-10 0,0 0 4 16,0 0-8-16,0 0 4 0,0 0-6 0,0 0 6 16,0 0-2-16,0 0 0 0,0 0-2 0,0 0-1 15,0 0 3-15,0 0-3 0,0 0 6 0,0 0-3 16,0 0 0-16,0 0-2 0,0 0-1 0,0 0-1 16,0 0 0-16,0 0-8 0,0 0 14 0,0 0-2 15,0 0 2-15,0 0 5 0,0 0-7 16,0 0 5-16,0 0-10 0,0 0 3 15,0 0 2-15,0 0-2 0,0 0 0 0,0 0 2 16,0 0-1-16,0 0 9 0,0 0-9 0,0 0 3 16,0 0-4-16,0 0 3 0,0 0 0 0,0 0-1 15,0 0 4-15,0 0-4 0,0 0 3 0,0 0 17 16,0 0-23-16,0 0 3 0,0 0 0 0,0 0-1 16,0 0-3-16,0 0 0 0,0 0 1 0,0 0 4 15,0 0-2-15,0 0 0 0,0 0 9 0,0 0-7 16,0 0 0-16,0 0-3 0,0 0-1 0,0 0 2 15,0 0 3-15,0 0 0 0,0 0 6 0,0 0 10 16,0 0 7-16,0 0 5 0,0 0 2 16,0 0 1-16,0 0-7 0,0 0 2 0,0 0-9 15,0 0 1-15,0 0-7 0,0 0-2 16,0 0 6-16,0 0-13 0,0 0 0 0,0 0-2 16,0 0-2-16,0 0 6 0,0 0-7 0,0 0 5 15,0 0-5-15,0 0 0 0,0 0-1 0,0 0 2 16,0 0-2-16,0 0-3 0,0 0 7 0,0 0-1 15,0 0 1-15,0 0 6 0,0 0-6 0,0 0 4 16,0 0-3-16,0 0-2 0,0 0-1 0,0 0 3 16,0 0 0-16,0 0-1 0,0 0-4 0,0 0 3 15,0 0-1-15,0 0 3 0,0 0-5 0,0 0 4 16,0 0-5-16,0 0 1 0,0 0-1 0,0 0 3 16,0 0 1-16,0 0-2 0,0 0-2 15,0 0 3-15,0 0 5 0,0 0-7 16,0 0 5-16,0 0 2 0,0 0-8 0,0 0 1 15,0 0 0-15,0 0 3 0,0 0-3 0,0 0 3 16,0 0-2-16,0 0 1 0,0 0 1 0,0 0-1 16,0 0 5-16,0 0-6 0,0 0 5 0,0 0-6 15,0 0 3-15,0 0-1 0,0 0 2 0,0 0-1 16,0 0 5-16,0 0 5 0,0 0 3 0,0 0 5 16,0 0 3-16,0 0 3 0,0 0 3 0,0 0-3 15,0 0 0-15,0 0-8 0,0 0-3 0,0 0-5 16,0 0-2-16,0 0-15 0,0 0 16 0,0 0 0 15,0 0-1-15,0 0-5 0,0 0 3 0,0 0-4 16,0 0 4-16,0 0-7 0,0 0 1 16,0 0 0-16,0 0-2 0,0 0 1 15,0 0 2-15,0 0-1 0,0 0 1 0,0 0 2 16,0 0-4-16,0 0 5 0,0 0-11 0,0 0 8 16,0 0-2-16,0 0-1 0,0 0 1 0,0 0-2 15,0 0-2-15,0 0 0 0,0 0-3 0,0 0-8 16,0 0-4-16,0 0-3 0,0 0 10 0,0 0-13 15,0 0-3-15,0 0-4 0,0 0-10 0,0 0-10 16,0 0-11-16,0 0-12 0,0 0-10 0,0 0-25 16,0 0-19-16,0 0-15 0,0 0-16 15,0 0-21-15,0 0-23 0,0 0-210 0,0 0 120 16</inkml:trace>
  <inkml:trace contextRef="#ctx0" brushRef="#br0" timeOffset="44749">20777 9653 53 0,'-11'-9'200'0,"2"4"-35"0,0 0-8 0,-5-1-32 15,2 0-8-15,-3 2-27 0,2 2-3 0,0-1-27 16,-2 1 6-16,0 4-32 0,-2 1 4 0,-2 2-19 15,0-1 11-15,-3 8-18 0,-1 2 4 0,0 3 6 16,-4 5-1-16,3 3 3 0,0 2-8 16,-2 4 19-16,6 6-16 0,-1-1 20 0,1 3 1 15,2 5-10-15,-1 9 3 0,3 1-8 0,4-4-2 16,0 0-3-16,6 1 5 0,-2 4-30 0,7-3 20 16,0 2-22-16,3-1 11 0,2 0 16 0,5 0-24 15,-3-2 19-15,7-2-19 0,1-2 15 0,3-4-2 16,2 1 7-16,0-5-12 0,3-2-1 0,2-3-2 15,4-4 2-15,0-1 1 0,3-4 0 0,1-5 0 16,1-1-3-16,3-4 18 0,-4-8-14 16,1 1-8-16,4-6-1 0,-1-4 2 0,0-6-5 15,2 0-2-15,-1-7-7 0,3-4-1 0,-6 0-9 16,1-6 19-16,-2-3-13 0,-1 1 5 16,-3-5-2-16,-2-1 26 0,-1 0-15 0,-6-1 15 15,3-2-3-15,-5 0 0 0,-4-2-1 0,1 0-2 16,-4 0 3-16,-5-2-4 0,1-2-2 0,-6 6 2 15,-1-2 1-15,-3 1-2 0,-2-6-15 0,-3 2 12 16,-3 0-15-16,-2 2 16 0,-2 1-17 0,-4 2 19 16,-2 1-10-16,-1 0 1 0,-2 4 2 15,0 2-3-15,-3-1 1 0,0 6 2 0,-1-1 0 16,0 1 17-16,2 2-15 0,-2 2 12 0,3 4-22 16,-1 3 19-16,2-2-15 0,-3 4 14 0,5 2-18 15,1 0 27-15,-2 4-29 0,-3 1 11 16,3 0-9-16,-4 4 13 0,0 0-16 0,-1 4 2 15,-1 1 3-15,-3 2 3 0,1 4 1 0,2 0 1 16,1 2 2-16,0 1 19 0,-3 4-26 0,3 3 6 16,1 1 0-16,3 2 7 0,-2 0-3 0,3 2-1 15,4 2 0-15,4-4-1 0,-2 8 1 0,4-5 1 16,-1 7 2-16,3-4-3 0,2-1-3 0,2 4-2 16,0 1-1-16,3-1-12 0,0 0-4 0,0 3-9 15,4 1-16-15,0-2 0 0,4 3-22 16,0 2-6-16,2 2-25 0,3 1-15 0,-1 0-148 15,2-2 83-15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24:56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11126 9461 10 0,'0'0'121'16,"0"0"-11"-16,0 0-3 0,0 0-26 0,0 0 4 16,0 0-16-16,0 0-1 0,0 0-16 0,0 0 1 15,0 0-11-15,0 0 6 0,0 0-11 0,0 0 5 16,0 0-13-16,0 0 13 0,0 0-13 15,0 0 13-15,0 0-11 0,0 0 15 0,0 0-14 16,0 0 21-16,0 0-24 0,-4-6 9 0,4 6-20 16,0 0 16-16,0 0-26 0,0 0 15 15,0 0-18-15,0 0 12 0,0 0-18 0,0 0 0 16,-4-4 1-16,4 4-1 0,0 0 0 0,0 0 28 16,-6-4-33-16,6 4-1 0,0 0 2 0,-5-8 6 15,5 8 0-15,-8-3-4 0,8 3 0 0,0 0-2 16,-5-5 3-16,5 5 2 0,-5-5 2 0,5 5-2 15,0 0 2-15,-8-7-4 0,8 7 1 0,0 0-3 16,-6-4 3-16,6 4 2 0,-8-3 0 0,8 3 1 16,0 0 4-16,-9-7 3 0,9 7-2 0,0 0-3 15,-6-5-2-15,6 5-4 0,-7-3 3 0,7 3-1 16,0 0 1-16,-10-4 1 0,10 4 1 0,-6-4 0 16,6 4-2-16,-8-4-1 0,8 4 1 0,0 0 0 15,-10-3 0-15,10 3 0 0,-10-3-1 0,10 3 0 16,0 0 4-16,-12-1 0 0,12 1-5 15,-9-3 1-15,9 3-3 0,-9-3 3 0,9 3-2 16,0 0 2-16,-11-2 2 0,11 2-2 16,-9-4 2-16,9 4-4 0,0 0 2 0,-14-1 0 15,14 1-2-15,0 0 2 0,-12-1-2 0,12 1 1 16,0 0 0-16,-14-1 3 0,14 1 0 0,0 0-4 16,-14-2 1-16,14 2-2 0,0 0 1 0,-14 0-2 15,14 0 4-15,0 0 0 0,-13-1 2 0,13 1-7 16,0 0 4-16,-10 1-1 0,10-1 2 0,0 0-1 15,-14 2 0-15,14-2 1 0,-8 2-2 16,8-2 1-16,-9 3 3 0,9-3-1 0,-10 3-3 16,10-3 1-16,-9 3-1 0,9-3 15 0,-9 4-16 15,9-4-3-15,0 0 5 0,-11 3 15 0,11-3-22 16,-9 3 19-16,9-3-18 0,-8 6 16 0,8-6-17 16,-10 5 16-16,10-5-15 0,-9 6 15 0,9-6-17 15,-6 7 21-15,-1-3-18 0,7-4 11 0,-6 7-17 16,6-7 48-16,-9 10-52 0,5-6 19 0,0 0-14 15,-1 1 18-15,1 1-16 0,2-1 13 0,-2 0-14 16,-1 3 15-16,1-2-13 0,-1-2 15 0,2 5-16 16,-2-4 16-16,1 4-15 0,2 0 12 0,-3-4-10 15,0 4 21-15,1-2-24 0,0 3 20 16,0-2-22-16,0 0 21 0,0 0-16 0,-2-1 17 16,2 3-16-16,2-3 11 0,-1 3-16 15,-1-3 18-15,-1 2-16 0,4 0 1 0,-3-2 3 16,1 3 1-16,1-3 3 0,-3 4-1 0,2-4 4 15,1 3 1-15,-1-2-3 0,-1 2-3 0,2-2 0 16,-1 2 2-16,-1-2 3 0,3 2 1 0,0-2-1 16,-2 1 1-16,-2 0-2 0,5 2 1 0,-1-4-1 15,0 5-1-15,-1-6 3 0,1 6-7 0,0-4 6 16,1 0-4-16,-3 2 16 0,3-3-24 0,0 2 13 16,0-2-7-16,0 3 4 0,0-2-5 15,0 3 5-15,3-2-2 0,-2-1 2 0,0 1-2 16,1 1 4-16,0-1-5 0,1 1 3 0,-1-1-5 15,2 2 6-15,0-3 3 0,-3 2-3 0,4-2-3 16,-1 1 2-16,1-2 0 0,-1 3-1 0,1-2 2 16,0 0 4-16,-1 1-3 0,1-2 16 0,-1 1-25 15,1 0 0-15,-1-3 3 0,2 3 1 0,1-1-1 16,-2 0 3-16,-1 0 2 0,1-2-3 0,1 2-1 16,-2 0 3-16,0-3 1 0,0 2-3 0,1 1 1 15,-1-3 1-15,-2 2-1 0,2-1 3 0,2 2 0 16,-2-3-1-16,0 2-3 0,1 0 0 0,-1-2-2 15,1 2 2-15,-1 1-1 0,2-2 5 16,-2-1-2-16,3-1-1 0,-1 3 0 16,-6-6-1-16,9 8-2 0,-9-8 5 0,14 7-3 15,-9-3 2-15,3 0 0 0,-8-4 1 0,11 4-1 16,-11-4 4-16,13 3 0 0,-13-3-6 0,15 3 2 16,-7 0 1-16,-8-3 2 0,13 1 3 0,-13-1 2 15,14 1 2-15,-14-1-1 0,13-1 3 0,-13 1 1 16,14 0-1-16,-14 0-3 0,11-2 3 0,-11 2 1 15,13-4-3-15,-13 4 0 0,14-3 2 0,-6 0-3 16,-8 3 5-16,16-7 1 0,-8 2-9 0,0 1-16 16,-2-2 20-16,4 1-24 0,-2-4 26 0,1 4-22 15,1-4 25-15,-2 0-23 0,1 0 22 16,0 1-21-16,1-3 23 0,-2 3-24 0,1-5 25 16,1 4-25-16,-4-3 24 0,3 2-22 0,-1-1 29 15,1-1-25-15,-3 2 2 0,-1-1 8 0,3 1 4 16,-3-1-5-16,1 3 3 0,-2-3 31 0,1 1-45 15,-1 0 39-15,0 1-40 0,1-4 36 0,-1 4-39 16,1 0 37-16,-1-3-41 0,-3 1 40 0,3 0-41 16,-3-1 39-16,3 0-3 0,-1-1-5 0,-1 2 2 15,0-2-1-15,0-1 7 0,-2 1-6 0,0 1 5 16,0-4 3-16,0 4 2 0,0 0 0 0,0-3 9 16,-1 1-14-16,0-1-5 0,-2 1-4 15,-1 0-6-15,0-2-7 0,3 3 8 16,-3 0-8-16,0 0 3 0,-2-2-1 0,2 1-7 15,-1 2 6-15,1-1-3 0,0 0-1 0,-1 2 14 16,-1-3-23-16,-2 3-5 0,3 0-11 0,0-1-14 16,0 4-14-16,0-4-8 0,-3 6-12 0,4-6-3 15,-1 5-23-15,-1-1-18 0,-1 1-6 0,1 2-7 16,2-3-24-16,-1 3-35 0,5 5-204 0,-10-6 155 16</inkml:trace>
  <inkml:trace contextRef="#ctx0" brushRef="#br0" timeOffset="2265.69">11659 10407 159 0,'0'0'145'0,"0"0"-28"15,0 0-17-15,0 0-13 0,0 0-12 0,0 0-15 16,0 0-7-16,0 0-10 0,0 0-9 0,-13-2-4 15,13 2 1-15,0 0 3 0,0 0 3 0,0 0 0 16,0 0 3-16,0 0 3 0,0 0 1 0,0 0 7 16,0 0-9-16,0 0-5 0,0 0-4 15,0 0-4-15,0 0-5 0,0 0-6 0,0 0-4 16,0 0-4-16,0 0 11 0,0 0-7 0,0 0-13 16,0 0-5-16,0 0 1 0,0 0 1 0,0 0 0 15,0 0 4-15,0 0-1 0,13-2 4 16,-13 2 2-16,0 0-5 0,11-2 1 0,-11 2 4 15,11-4-7-15,-11 4 2 0,12-3 1 0,-12 3-6 16,13-2 7-16,-13 2-2 0,15-6 3 0,-7 3-1 16,1-1 0-16,-1 3-4 0,-1-3-2 0,4 3 2 15,-11 1 0-15,15-7 3 0,-5 4-1 0,-2 0-1 16,1 0 3-16,0 1-2 0,0-1 3 0,0 0 3 16,-9 3 4-16,16-5 6 0,-7 1 3 0,0 3 0 15,1-2 1-15,-1 1 2 0,0-1 5 0,0 1 0 16,3-2-6-16,-3 1 3 0,2 0-6 0,-2 0-4 15,0 2-2-15,5-3-2 0,-4 1 0 16,1-1-4-16,1 1 0 0,0 0 31 0,-2 1-43 16,4-1 2-16,-2-1-1 0,0 1 1 0,1 0 0 15,-1 0-1-15,2 2-2 0,-3-3 12 0,3 2-1 16,-2-1-10-16,2-2 1 0,-3 3 2 0,2 0 0 16,1 1-1-16,-1-2 3 0,0 1 0 15,-2 0-3-15,2 0-1 0,1-2 4 0,0 3-1 16,0-2 1-16,-1 2-3 0,1-1 1 0,-1-1 1 15,1 2 6-15,-4-1-15 0,4-1 7 0,0 1 4 16,-1 1-1-16,1-1 1 0,-4 1-2 0,3 0 0 16,1 0 2-16,-1-1-2 0,1 0 2 0,-1 1-24 15,2 0 25-15,-2 0-24 0,0 0 28 0,6 1-25 16,-5-2 28-16,0 0 4 0,0 1-2 16,3-1-1-16,-3 2-12 0,0 0 2 0,1-1 1 15,-1 0-2-15,3 1 0 0,1-1 2 0,-4 1-4 16,2-2 2-16,0 0-1 0,0 2 3 0,2-2 0 15,-1 1-4-15,-1 0 0 0,2 0 11 0,0-3-2 16,-1 2-2-16,1 2-9 0,-3-3 7 0,3 2-4 16,0 0-1-16,-3 0-1 0,3-1 2 0,-1 0 1 15,-1 1-4-15,2 0 4 0,0-1 0 0,-1 0-1 16,-1 1 2-16,2 1-1 0,-4-1 0 0,4 1 0 16,-4-1 7-16,4 1-2 0,-4 0-7 0,4 0-1 15,-4 0 2-15,5-2 13 0,-2 2-38 16,1 0 28-16,1 0-24 0,-4 0 27 15,2 0-24-15,1 0 30 0,1 0-30 0,-1 0 31 16,1 0-28-16,-1-1 30 0,1 1-29 0,0-1 36 16,-1 0-39-16,1 1 33 0,2-2-3 0,-3 1-2 15,2 0-1-15,-1-1 17 0,2 0-26 0,-1 1 2 16,-2-2 0-16,1 2-6 0,3-1 6 0,-3 1-2 16,0 1 0-16,3-1 0 0,-3 0-4 0,0 1 2 15,2 0 11-15,-3 0-4 0,1-1-3 0,-1 2-2 16,2-2-2-16,-1 1 1 0,-1 0 1 0,1 0 1 15,-2 1-3-15,2-1-2 0,0 0 4 16,1 0-6-16,-1 1 8 0,0-1-2 0,-1 1 3 16,1-1-29-16,-2 1 40 0,2 1-36 0,0-2 29 15,-1 0-34-15,1 1 38 0,-1-1-28 0,1 0 32 16,0 0-30-16,-1 0 29 0,1 0-29 0,-1 0 30 16,1 0-31-16,2 0 33 0,-2 0-7 0,0 0 12 15,-1 0-6-15,1 0-14 0,0 1-1 0,-1-1 0 16,3 2 1-16,-1-2 1 0,-2 1-2 15,1 1 0-15,-1-1-1 0,1 0 2 0,3 0 1 16,-4 0-3-16,1 1-1 0,0-2 8 0,-1 0 0 16,1 1-12-16,-2 0 5 0,2 0 0 15,-2-1-1-15,-1 2 0 0,5-2 3 0,-6 1-2 0,0-1 0 16,3 1 1-16,-1-1-2 0,-2 0-5 0,3 1 4 16,0-1 4-16,-1 2-2 0,-3-2 0 15,2 0 8-15,-3 0-1 0,5 2-11 0,-4-2-1 16,3 0 5-16,-3 0-1 0,1 1-26 0,-1-1 31 15,3 0-26-15,-3 0 30 0,1 0-29 0,-1 0 28 16,3 1-23-16,-3-1 29 0,1 0-29 0,2 0 36 16,-2 0-39-16,-1 1 31 0,3-1-33 0,-2 0 33 15,2 1 1-15,-2-1-5 0,0 0-2 0,1 2-9 16,0-1 7-16,0-1-5 0,-1 0 1 0,-1 0 5 16,3 0-11-16,-3 0-5 0,1 0-2 0,-1 0-2 15,0 0 0-15,0 0 0 16,0 0 1-16,-1 0-1 0,2-1 0 0,-2 1 5 15,0-2-2-15,0 1 5 0,0 0 5 0,-13 1-7 16,21-1 2-16,-8 0 0 0,0-1 1 0,-3 0 1 16,-10 2 3-16,24-1 0 0,-13 0-1 0,0 0 1 15,-11 1 2-15,18-2-1 0,-18 2 0 0,18-1 3 16,-18 1 0-16,15-1 5 0,-15 1-9 0,18-1 0 16,-18 1-1-16,14 0-1 0,-14 0 5 0,17-2 1 15,-17 2-1-15,14 0-1 0,-14 0 0 0,15-1 0 16,-15 1 2-16,14 0-2 0,-14 0 7 0,14 0-3 15,-14 0-7-15,13-1 3 0,-13 1-2 16,14 0 1-16,-14 0 2 0,13 0 0 0,-13 0-1 16,13 0 1-16,-13 0-1 0,0 0-2 0,19 1 3 15,-19-1 0-15,0 0-2 0,16 0 2 0,-16 0-1 16,0 0-3-16,13 0 1 0,-13 0 5 16,0 0-1-16,12 0-1 0,-12 0 0 0,0 0-2 15,11 1 5-15,-11-1 17 0,0 0-14 0,0 0-17 16,0 0 12-16,13 0-2 0,-13 0 5 0,0 0 1 15,0 0 1-15,0 0 2 0,0 0-2 0,9 2 3 16,-9-2-13-16,0 0 15 0,0 0-1 0,0 0 1 16,0 0 6-16,0 0-1 0,0 0 3 0,0 0-40 15,0 0 31-15,0 0-32 0,0 0 36 16,0 0-30-16,0 0 30 0,14 0-32 0,-14 0 29 16,0 0-36-16,0 0 0 0,0 0-42 0,0 0-55 15,0 0-72-15,0 0-251 0,0 0 83 0</inkml:trace>
  <inkml:trace contextRef="#ctx0" brushRef="#br0" timeOffset="38153.54">11489 10280 9 0,'0'0'38'0,"0"0"8"0,0 0 2 16,0 0 7-16,0 0 2 0,0 0 1 16,0 0 9-16,0 0-7 0,0 0 9 0,0 0-4 15,0 0 12-15,0 0-11 0,0 0 8 0,0 0-6 16,0 0 1-16,0 0-9 0,0 0 14 0,0 0-18 16,0 0 14-16,0 0-21 0,0 0 4 0,0 0-20 15,0 0 8-15,0 0-22 0,0 0 8 0,0 0-19 16,0 0 13-16,0 0-20 0,0 0 16 0,0 0-18 15,0 0 21-15,4 5-20 0,-4-5 13 0,0 0-16 16,0 0 14-16,0 0-17 0,0 0 21 0,0 0-18 16,0 0 21-16,11-2-18 0,-11 2 17 15,0 0-16-15,0 0 28 0,9-2-10 0,-9 2 12 16,0 0 3-16,0 0-1 0,12-2-2 0,-12 2-5 16,0 0-2-16,11-1 4 0,-11 1-3 0,0 0-11 15,10-2-1-15,-10 2 1 0,8-2 3 0,-8 2-4 16,0 0 5-16,14-3-1 0,-14 3 3 0,10-1-2 15,-10 1 5-15,11-3 2 0,-11 3-4 16,11-3-3-16,-11 3-4 0,10-3-3 0,-10 3 0 16,13-1 16-16,-13 1-24 0,13-3 1 0,-13 3 4 15,13-4-7-15,-13 4 0 0,12-2 3 16,-5-2-1-16,-7 4-1 0,14-1-3 0,-14 1 1 0,14-4-1 16,-14 4 2-16,13-2-1 0,-13 2-1 0,15-4 1 15,-15 4-1-15,14-2 3 0,-6-1-4 16,2 1 2-16,-10 2 2 0,17-1-1 0,-6-1 17 15,-1 0-14-15,-10 2-9 0,18-3-1 0,-6 1 7 16,-2 0-1-16,1 1-4 0,2 0 0 0,-1-1 2 16,-1-1-1-16,3 1 3 0,-1 2-2 0,0-1 1 15,1 0 0-15,-1 0 1 0,-2 1 1 0,3-2 5 16,0 0-6-16,0 2-2 0,-1-1 3 0,1 1-3 16,-1-1 1-16,1 0 1 0,0 1-1 0,0-1 0 15,0 1 0-15,0-1 3 0,0-1-2 0,2 0-1 16,0 0 4-16,-3 2-2 0,2 0 2 15,2-1 3-15,-2-1-10 0,-2 1 5 0,4 0 1 0,-2 1-4 16,0-1-2-16,-2 1 4 0,4-2-2 16,-3 1 4-16,0 0-1 0,0 1-1 15,0-1 0-15,0 1 1 0,-1 0-2 0,2-1 0 16,-2 1-1-16,1-2 10 0,0 2-9 0,1-2 5 16,-2 2-4-16,5-1 0 0,-4 0-4 0,5 0 4 15,-2-1 1-15,1 1-4 0,-3 0 3 0,6 0 3 16,-5-1-2-16,2 1-1 0,1-1 3 0,-2 1 5 15,1-1-9-15,-3-1 2 0,4 1-2 0,-1 0-2 16,-1 0-2-16,-1 1 5 0,1 0 0 16,1-2 0-16,-1 2 2 0,-1-2-1 0,1 2-3 15,1-2 29-15,-3 2-35 0,4-1 3 0,-1 0 2 16,-1 1-1-16,-1 0 11 0,2 1-1 0,3-3-9 16,-2 2-2-16,-4 0 6 0,7 0-3 0,-4-1 1 15,1 2 1-15,1-1 0 0,-2-1-5 0,0 2 5 16,4-1-4-16,-4-1 5 0,2 2-3 0,-2 0 2 15,4-1 3-15,-3 1-4 0,0-1 9 0,2 1-47 16,-1-1 46-16,-1 1-42 0,3-1 47 0,-2 1-2 16,1 0-2-16,-1 0 1 0,2-1-5 0,-3 1 0 15,3 0 18-15,-2 0-24 0,0-2 0 16,0 2 1-16,0-1 2 0,0 1 4 0,0 0-5 16,-2-1 0-16,4 1-1 0,-2-1 0 15,-2 1 0-15,4-2 1 0,-2 2-3 0,1 0 2 16,-1-1 1-16,-1 1 1 0,3 0-1 0,-3-1-1 15,4 1 2-15,-5-2-2 0,1 2 8 0,3-2-1 16,-3 2-7-16,0-1 1 0,2 1-1 0,-2 0-2 16,0 0 1-16,-1 0 3 0,1 0-3 0,0 0 3 15,-1 0-1-15,0 0-7 0,-4 0 10 0,5 0-43 16,-3 0 45-16,-1 0-39 0,-1 0 53 0,4 0-48 16,-4 0 45-16,4 0 0 0,-4-2-4 0,1 2-3 15,3 0-4-15,-4 0-1 0,3 0 1 0,-2 0-2 16,2 0-2-16,-3 0-2 0,1 0 1 15,-1 0 1-15,3 0 1 0,-3 0 6 0,0 2-10 16,1-2 1-16,-2 0 1 0,4 0 3 0,-3 0-4 16,1 1-2-16,-1-1 2 0,0 2 2 0,2-2-3 15,0 2 0-15,-2-2 0 0,0 1 1 16,3 0-1-16,-2-1-6 0,-1 2 15 0,0-1-9 16,-1-1 1-16,4 1-2 0,-3 0-2 0,1-1 20 15,-1 2-22-15,-1-2 2 0,2 0 2 0,-2 1 1 16,1-1-2-16,0 1 0 0,0-1 11 0,-1 1-10 15,2-1 0-15,-2 0 2 0,0 0-1 0,2 0-1 16,-2 0 2-16,2 0-3 0,-2 0 4 16,4 0 0-16,-3 0 0 0,1 0 1 0,1-1 23 15,-1 1-29-15,-2 0 17 0,2 0-9 0,-2 0-17 16,1 0 10-16,0 0 2 0,-1 0-1 0,2 1-3 16,-2-1 5-16,2 0-1 0,-2 0 0 0,1 0 3 15,0 0-3-15,0 1 2 0,-1-1 1 0,1 0-2 16,-1 0-3-16,-2 0 3 0,3-1 1 0,0 1 8 15,-1 0-9-15,-13 0 4 0,23 1-3 0,-9-2-2 16,-2 1 1-16,-12 0-4 0,23 0 5 16,-23 0-1-16,21 0 0 0,-9-1 6 0,-12 1-6 15,20 0 7-15,-11-1 0 0,-9 1-6 0,21 0-2 16,-21 0 22-16,20-1-26 0,-10 1 1 0,-10 0 0 16,22-2 1-16,-9 2 1 0,-3-1 1 0,-1 0-2 15,-9 1 3-15,22 0-3 0,-12-1 11 16,-10 1-3-16,18-2-8 0,-18 2 3 0,18 0-5 15,-18 0 5-15,15 0 0 0,-15 0-1 0,17 0 1 16,-17 0 1-16,14-1 0 0,-14 1-5 0,14 0 7 16,-14 0-1-16,13 0-1 0,-13 0 1 0,0 0 6 15,19 1-10-15,-19-1 5 0,0 0-1 0,15 0-1 16,-15 0-2-16,0 0 1 0,14 0 1 0,-14 0 0 16,0 0 0-16,12 2 3 0,-12-2-3 0,0 0-3 15,0 0 5-15,11 0 6 0,-11 0-9 16,0 0 1-16,0 0 1 0,0 0-1 0,14 0-1 0,-14 0 1 15,0 0 1-15,0 0-1 16,0 0 0-16,0 0-1 0,0 0 1 0,12 0-2 16,-12 0 3-16,0 0 35 0,0 0-45 0,0 0 3 15,0 0-1-15,0 0 2 0,0 0 3 0,0 0-1 16,10 1 2-16,-10-1-4 0,0 0 0 0,0 0 4 16,0 0 1-16,0 0 7 0,0 0 0 0,0 0-12 15,0 0 11-15,0 0-7 0,0 0-1 0,0 0 0 16,10 1 1-16,-10-1-1 0,0 0-2 0,0 0 5 15,0 0-2-15,0 0 1 0,0 0 0 0,0 0-1 16,0 0-1-16,0 0 6 0,0 0-7 0,0 0 1 16,0 0 1-16,0 0 3 0,0 0-4 0,0 0 0 15,0 0 1-15,9 3 2 0,-9-3 1 16,0 0-2-16,0 0 0 0,0 0 10 0,0 0-10 16,0 0-2-16,0 0 5 0,0 0-2 0,0 0-1 15,0 0 0-15,0 0-1 0,0 0 4 0,0 0-5 16,0 0 4-16,0 0-3 0,0 0 2 15,0 0 2-15,0 0 9 0,0 0 11 0,0 0-30 16,0 0 0-16,0 0 2 0,0 0 1 0,0 0-2 16,0 0 7-16,0 0-6 0,0 0 1 0,13 0-1 15,-13 0 5-15,0 0-1 0,0 0 1 0,0 0 5 16,0 0 0-16,0 0-10 0,0 0 4 0,0 0 0 16,0 0-2-16,0 0 0 0,0 0 1 0,0 0 3 15,0 0-4-15,0 0 0 0,0 0 19 16,0 0-22-16,0 0 0 0,0 0 5 0,0 0 4 15,0 0-9-15,0 0 4 0,0 0-1 0,0 0-6 16,0 0 7-16,0 0 3 0,0 0 10 0,0 0-12 16,0 0-4-16,0 0 2 0,0 0 2 0,0 0 1 15,0 0 17-15,0 0-18 0,0 0-5 0,0 0 2 16,0 0-3-16,0 0-3 0,0 0-15 0,0 0-1 16,0 0 1-16,10 0 1 0,-10 0 3 15,0 0 3-15,0 0 1 0,0 0 0 0,0 0 2 16,0 0 3-16,13 0-5 0,-13 0-3 0,0 0 1 15,0 0 3-15,0 0 1 0,11 1 4 16,-11-1 2-16,0 0 3 0,0 0-2 0,0 0 1 16,0 0 2-16,0 0 2 0,12 0 6 0,-12 0-6 15,0 0 0-15,0 0-2 0,0 0 2 0,0 0 1 16,0 0-2-16,13 0 6 0,-13 0-4 0,0 0-4 16,0 0-8-16,0 0-3 0,0 0 0 0,14 0-3 15,-14 0 0-15,0 0-1 0,0 0 18 0,0 0-11 16,0 0-4-16,0 0 4 0,0 0 0 0,0 0 3 15,0 0 2-15,13 0 0 0,-13 0 0 0,0 0 0 16,0 0 2-16,0 0 3 0,0 0-2 16,0 0 2-16,0 0 2 0,0 0 4 0,0 0-6 15,0 0 0-15,0 0 2 0,0 0 3 0,0 0 0 16,0 0-1-16,0 0 1 0,0 0-1 16,0 0 1-16,0 0 0 0,0 0 0 0,0 0 3 15,0 0-4-15,0 0-1 0,0 0 2 0,0 0 3 16,0 0-4-16,0 0 0 0,0 0 0 0,0 0 0 15,0 0-1-15,0 0-1 0,0 0 2 0,0 0 3 16,0 0 1-16,0 0-2 0,0 0-4 0,0 0-1 16,0 0-2-16,0 0 5 0,0 0-1 0,0 0 1 15,0 0 1-15,0 0-2 0,0 0 2 0,0 0-2 16,0 0-2-16,0 0 3 0,0 0 2 16,0 0 4-16,0 0-5 0,0 0 1 0,0 0-2 15,0 0 4-15,0 0 1 0,0 0 0 0,0 0-2 16,0 0-1-16,0 0-1 0,0 0-2 0,0 0 0 15,0 0 0-15,0 0 1 0,0 0 3 0,0 0 1 16,0 0-7-16,0 0-4 0,0 0 6 0,0 0 1 16,0 0-2-16,0 0-2 0,0 0 2 15,0 0 0-15,0 0 2 0,0 0 0 0,0 0-1 16,0 0 2-16,0 0 4 0,0 0-5 0,0 0 0 16,0 0-3-16,0 0 2 0,0 0 5 0,0 0-1 15,0 0 0-15,-4 4-3 0,4-4 1 0,0 0 0 16,0 0 2-16,0 0 0 0,0 0 0 0,0 0 1 15,0 0 9-15,0 0 2 0,0 0-5 16,0 0 18-16,0 0-22 0,0 0 0 0,0 0-1 16,0 0-2-16,0 0 0 0,0 0-1 0,-9 3-1 15,9-3-1-15,0 0 0 0,0 0 5 0,0 0-2 16,0 0-6-16,0 0-1 0,0 0 4 0,0 0-1 16,0 0 1-16,0 0-3 0,0 0-1 0,0 0-21 15,-9 2-43-15,9-2-51 0,0 0-89 0,-9 3-167 16,9-3 170-16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27:47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21911 2335 275 0,'0'0'222'15,"0"0"-10"-15,0 0-42 0,0 0 8 16,0 0-40-16,-1-7-10 0,1 7-48 0,0 0 11 16,0 0-43-16,0-8 17 0,0 8-34 0,0 0 28 15,0 0-40-15,0 0 36 0,-3-6-34 0,3 6 24 16,0 0-35-16,0 0 22 0,0 0-30 0,0 0 25 15,0 0-28-15,0 0 18 0,0 0-25 0,-1-6 23 16,1 6-31-16,0 0 29 0,0 0-29 0,0 0 27 16,0 0-35-16,0 0 37 0,0 0-29 0,0 0 31 15,0 0-39-15,0 0 31 0,0 0-30 16,0 0 31-16,0 0-31 0,0 0 27 0,0 0-19 16,0 0 15-16,0 0-22 0,0 0 23 15,0 0-25-15,0 0 23 0,0 0-26 0,0 0 28 16,0 0-24-16,0 0 28 0,0 0-25 0,0 0 32 15,0 0-31-15,0 0 27 0,0 0-24 0,0 0 26 16,0 0-25-16,0 0 26 0,0 0-16 0,0 0 17 16,0 0-22-16,0 0 19 0,0 0-21 0,0 0 28 15,0 0-29-15,0 0 30 0,0 0-29 0,0 0 31 16,0 0-30-16,0 0 33 0,0 0-35 0,0 0 27 16,-3-5-28-16,3 5 29 0,0 0-28 0,0 0 30 15,0 0-22-15,0 0 24 16,0 0-24-16,0 0 31 0,0 0-18 0,0 0 34 15,0 0-21-15,0 0 33 0,0 0-30 0,0 0-2 16,0 0 22-16,0 0-29 0,0 0-11 0,0 0-4 16,0 0-6-16,0 0 23 0,0 0-34 0,0 0 25 15,3 7-13-15,-2 0 10 0,2 3-5 0,0 2 23 16,-1 4-26-16,0 2 24 0,-2 1-26 0,4 5 27 16,-1 0-28-16,-1 0 21 0,1 1-16 15,-2 3 29-15,2-1-37 0,-2-1 28 0,0-1-27 0,1 1 2 16,-2-2 4-16,0-2 3 0,-2-3-2 0,2-1 7 15,0-2-11-15,0-2 4 16,0-2-9-16,0-1-7 0,-1-2-49 0,1-9-25 16,-4 10-53-16,4-10 18 0,0 0-10 0,0 0 22 15,-10-6-21-15,7-1 34 0,-1 0 1 0,-2-6 10 16,4-2 17-16,-2 0 17 0,-1-5 14 0,1-3 51 16,0 1 8-16,0 0 38 0,-1-3 17 0,1 2 43 15,3-2 8-15,0 0 36 0,-2 2-15 0,2-1 31 16,1 0-2-16,-3 5 8 0,3-3-8 0,3 0-25 15,-2-2-14-15,2 2-22 0,-1 0-15 0,2 2-32 16,2-3-3-16,2 0-19 0,0 5-3 16,-2-1-12-16,4 2-7 0,-1 0-14 0,0 5 3 15,1 0-16-15,1 4-1 0,0-1-18 0,2 2-1 16,-3 5-13-16,2 2 15 0,-1 1-17 0,1 4 8 16,0 3-12-16,-3 3 11 0,0 1-20 0,-2 4 4 15,-2 2 4-15,-3 0-1 0,-2 2 15 0,-1 3 8 16,-5 0 22-16,-1-1-10 0,-2 4 12 0,-3-1-15 15,-1-3 21-15,-1 2-13 0,0-6 27 0,2-1-4 16,-2-2 24-16,5-2-6 0,3-2 13 16,-2-2-7-16,1 0 2 0,0-1-9 0,3-2 5 15,-1 0-15-15,5-6-7 0,-5 7-11 0,5-7 6 16,0 0-17-16,0 0 10 0,0 0-4 16,0 0-4-16,14 1-16 0,-14-1 6 0,14 2-16 15,-6 0 18-15,1 0-22 0,0 4 14 0,2 0-23 16,1-1 0-16,-1 5-33 0,3-1-24 0,-1 4-61 15,1 0-9-15,-1 2-46 0,0 0-17 0,-3 0-59 16,0 2-125-16,0-2 118 0</inkml:trace>
  <inkml:trace contextRef="#ctx0" brushRef="#br0" timeOffset="688">22285 2563 337 0,'-1'-8'440'0,"1"8"-101"0,-5-10-52 16,5 10-73-16,-4-9-22 0,4 9-58 0,-4-5-9 16,4 5-43-16,0 0-6 0,0 0-22 15,-16 2 3-15,8 4-44 0,3 3 26 0,-3-1-23 16,4 5 14-16,-1-1-17 0,-1 1 10 0,2 0-21 16,0 3-3-16,3-4-18 0,0 1-15 15,1-1-22-15,0-2-12 0,1 2-21 0,2-3 20 16,-1 0-24-16,2-3 17 0,1 1-14 0,-5-7 26 15,10 7-15-15,-10-7 22 0,13-4-12 0,-4 1 34 16,-3-3-12-16,1 0 35 0,-2-1-20 0,0-4 28 16,1 3 15-16,-2-3-7 0,1 2-3 15,-1-1 46-15,-1 1-5 0,-1 0 40 0,1 2-20 16,-3 7 12-16,1-12-34 0,-1 12 12 0,5-8-41 16,-5 8 18-16,4-7-31 0,-4 7 23 0,0 0-26 15,0 0 25-15,0 0-25 0,0 0 31 16,9 6-35-16,-9-6 25 0,4 8-26 0,-3-2 29 15,3 0-29-15,-1 0 27 0,-1-1-27 0,3 1 23 16,-5-6-30-16,5 9 25 0,-5-9-27 0,5 9 30 16,-5-9-32-16,4 5 36 0,-4-5-26 0,8 4 31 15,-8-4-28-15,0 0 30 0,11-3-29 0,-11 3 22 16,8-6-19-16,-8 6 29 0,5-5-18 0,-5 5 14 16,8-5-25-16,-8 5 20 0,0 0-35 0,6-5 21 15,-6 5-31-15,0 0 31 0,0 0-23 16,0 0 29-16,12 2-22 0,-12-2 23 0,5 3-27 15,-5-3 38-15,6 5-36 0,-6-5 28 16,4 8-26-16,-4-8 28 0,8 7-28 0,-8-7 28 16,5 6-26-16,-5-6 27 0,4 7-22 0,-4-7 23 15,0 0-25-15,6 5 32 0,-6-5-30 0,0 0 36 16,0 0-38-16,9-1 20 0,-6-5-18 0,2 1 26 16,-3-2-39-16,3 0 25 0,-1-1-37 0,1-2 40 15,-1-1-31-15,1 3 27 0,0-2-11 0,-1 2 8 16,1 1-21-16,-2 1 23 0,1 1-27 15,-2-1 27-15,2 1-25 0,-4 5 27 0,8-6-26 16,-8 6 31-16,9-3-19 0,-9 3 25 16,0 0-30-16,14 3 26 0,-14-3-26 0,11 4 28 15,-11-4-26-15,16 7 27 0,-10-2-29 0,4 1 26 16,-1-3-67-16,0 2-19 0,1-1-55 0,2 2-23 16,-3-3-63-16,2 2-208 0,1 0 114 0</inkml:trace>
  <inkml:trace contextRef="#ctx0" brushRef="#br0" timeOffset="948.82">23018 2434 156 0,'0'0'370'16,"0"0"-116"-16,0 0-36 0,1-8-65 0,-1 8-22 16,0 0-55-16,0 0 6 0,0 0-39 0,0 0 18 15,6 5-34-15,-6-5 17 0,7 12-31 0,-5-5 25 16,2 2-29-16,0 2 24 0,0-1-70 16,-3 1-43-16,5-1-85 0,-3 1-52 15,-2-3-166-15,3 3 158 0</inkml:trace>
  <inkml:trace contextRef="#ctx0" brushRef="#br0" timeOffset="1117.83">23037 2248 268 0,'-4'-9'520'0,"0"1"-116"15,0 2-84-15,3 0-90 0,1 6-32 0,-5-10-83 16,5 10-48-16,-4-9-121 0,4 9-88 0,-1-6-116 15,1 6-40-15,0 0-135 0,0 0 97 16</inkml:trace>
  <inkml:trace contextRef="#ctx0" brushRef="#br0" timeOffset="1390.36">23235 2514 480 0,'9'-2'482'0,"-9"2"-82"15,6-12-87-15,-2 3-34 0,1 0-45 0,-1-3-47 16,5 0-44-16,-3-1-34 0,2 1-21 0,0 0-17 16,1-2-20-16,0 5-17 0,0-3-27 0,1 3-38 15,0-1-26-15,-2 5-8 0,1-2-8 16,1 3 6-16,-1 2 2 0,-9 2 1 0,15 0 9 16,-15 0 8-16,12 6 6 0,-7 1 5 0,0 0 28 15,-4 5-17-15,2-2 21 0,-3 2-20 0,-3 1 9 16,3-1-3-16,-2 1 30 0,-1 2-28 0,-1-3 28 15,0-2-29-15,-1 1 9 0,4-1-71 16,-2-2-25-16,1-2-81 0,-2 0-94 0,4-6-199 16,-2 7 38-16</inkml:trace>
  <inkml:trace contextRef="#ctx0" brushRef="#br0" timeOffset="1970.95">24049 2219 502 0,'0'0'444'0,"-1"-7"-92"16,1 7-72-16,0-9-68 0,0 9-39 0,0 0-54 15,0-7-17-15,0 7-35 0,0 0-2 0,0 0-33 16,0 0 12-16,13 6-20 16,-8 2-11-16,2 1 10 0,2 3-10 0,0 2-6 15,1 1-9-15,1 1-3 0,-2 1-11 0,-2-3 4 16,2 0 19-16,-1-1-15 0,-2-1 15 0,-2-2-12 15,5-1 2-15,-5 1 4 0,1-3 24 0,-1-1 9 16,-4-6 41-16,6 10 31 0,-3-5 13 0,-3-5-28 16,0 0-18-16,0 0-12 0,11-2-14 0,-8-5-6 15,-3 7-37-15,4-16 21 0,-2 3-14 0,2-1-30 16,-1-2-33-16,2 1-11 0,0-2-36 16,0 2-2-16,0-3-55 0,0 1-10 0,0 0-59 15,2 2-15-15,0 1-20 0,1 1-21 0,-3 1-188 16,3 1 53-16</inkml:trace>
  <inkml:trace contextRef="#ctx0" brushRef="#br0" timeOffset="2119.94">24420 2094 352 0,'0'0'325'0,"0"0"-79"0,0 0-74 16,9-2-11-16,-9 2-64 0,0 0 12 0,0 0-41 15,10 6 21-15,-10-6-42 0,5 7 21 0,-5-7-42 16,5 11 25-16,-2-4-39 0,-1 2 2 15,-2 3-94-15,3-1-66 0,-2-1-102 0,-1 2-183 16,0-2 100-16</inkml:trace>
  <inkml:trace contextRef="#ctx0" brushRef="#br0" timeOffset="2265.94">24458 1955 372 0,'0'0'309'0,"-1"-13"-74"16,1 13-77-16,0-9-95 0,0 9-94 0,0-8-81 16,0 8-21-16,0 0-137 0,5-6 82 15</inkml:trace>
  <inkml:trace contextRef="#ctx0" brushRef="#br0" timeOffset="2752.95">24848 1872 359 0,'0'0'385'0,"0"0"-77"15,0 0-72-15,-12-1-50 0,12 1-40 16,-11 5-23-16,2-1-52 0,1 0 7 16,-1 2-39-16,3 2 19 0,-2 2-37 0,3 1 27 15,-1 3-31-15,3 1 12 0,1 0-30 0,2 0 17 16,2 1-31-16,2 0 27 0,2 0-32 0,1 0 27 15,-1-1-27-15,3 2 29 0,1-2-28 0,2 1 12 16,-6-1-9-16,6-4 2 0,-5 3-2 0,0-1-3 16,-1-1 2-16,2 0 0 0,-6 0 10 0,3-3-6 15,-3 1 5-15,-1 1 0 0,-2 0 30 0,-1-1-32 16,-3 0 28-16,0 0-28 0,-1-2 32 0,-2 2-21 16,3-3 30-16,-3 1-13 15,-2-3 3-15,4 1-1 0,-1-2-5 0,7-4-4 16,-15 3-7-16,15-3-1 0,-10-1-19 0,10 1-16 15,-7-7 0-15,7 7-11 0,0-10 3 0,3 1 35 16,1 0-33-16,1-1 22 0,3-1-25 0,-1 0 32 16,2 0-25-16,3 1 33 0,-1-2-23 0,-2 2 30 15,3-1-25-15,0 1 39 0,-1 2-18 0,0-2 42 16,1 2-27-16,-3 1 22 0,1 1-21 0,-1 0 27 16,-3 1-39-16,3 1 23 0,1 1-29 0,-2 1 22 15,-8 2-28-15,14-2 29 0,-14 2-30 0,18 3 29 16,-9-1-34-16,-1 1 17 0,-1 4-60 0,2-4-11 15,-1 4-61-15,-3-2-11 0,1 1-50 0,1 0-2 16,-3-1-210-16,-4-5 145 0</inkml:trace>
  <inkml:trace contextRef="#ctx0" brushRef="#br0" timeOffset="2898.56">25055 1942 160 0,'-4'-5'462'16,"4"5"-120"-16,-4-9-101 0,4 9-44 0,0-7-85 16,0 7-79-16,0 0-89 0,-1-7-63 0,1 7 5 15,0 0-286-15,0 0 143 0</inkml:trace>
  <inkml:trace contextRef="#ctx0" brushRef="#br0" timeOffset="3615.07">25227 1994 39 0,'0'0'350'0,"0"0"-105"16,0 0-64-16,0 0-35 0,2 5-32 0,-2-5-19 16,0 8-21-16,0-8-15 0,2 9-12 0,-2-9-10 15,3 11-36-15,-3-11-3 0,5 12-31 0,-5-12-18 16,2 11-4-16,-2-11-1 0,4 10 2 0,-4-10 4 15,5 9 11-15,-5-9 10 0,4 6 6 16,-4-6 7-16,0 0 7 0,0 0-3 0,8 5-6 16,-8-5 4-16,6-5 0 0,-6 5-8 0,5-6 7 15,-5 6 7-15,8-6 10 0,-8 6 17 0,5-7 16 16,-5 7 2-16,4-6 1 0,-4 6 0 0,0 0-10 16,5-5-8-16,-5 5-5 0,0 0 0 0,8-3-1 15,-8 3 1-15,0 0-5 0,6 3 0 0,-6-3 0 16,4 6-1-16,-4-6 0 0,5 7-2 0,-5-7-21 15,4 10 25-15,-4-10-24 0,4 10 24 0,-4-10-25 16,4 8 25-16,-4-8-29 0,6 6 21 16,-6-6-29-16,5 9 17 0,-5-9-28 0,5 2 14 15,-5-2-33-15,0 0 16 0,12-1-2 0,-12 1-1 16,10-4 2-16,-10 4 10 0,9-9 8 0,-4 5 9 16,0 0 2-16,-1-3 22 0,2 2 5 0,-1-1 12 15,-5 6 8-15,9-8 2 0,-5 3 17 0,-4 5-18 16,7-6-4-16,-7 6-6 0,7-6 5 0,-7 6 0 15,9-3 1-15,-9 3 0 0,0 0 7 0,13 7 19 16,-5-1-7-16,-2 2 20 0,-1 3-24 0,4 3 24 16,0 6-21-16,-1 0-3 0,-2 7-10 0,2 3-10 15,-1 5 23-15,-3 0-37 0,1 7 16 0,-3-4-20 16,0-1 23-16,-2 2-27 0,0-2 29 16,-1-2-33-16,-3-1 8 0,0-1 28 15,0-5 32-15,-2-3 31 0,2-3 16 0,-1-2 19 16,0-3 2-16,1-3 10 0,-1 0 6 0,0-2-8 15,0-3-25-15,1 0 9 0,0-2-28 0,-1-4-1 16,5-3-34-16,0 0 0 0,-14-2-17 0,10-3-19 16,2-6-21-16,2-4-34 0,0-5-22 0,2-6-3 15,3-5 8-15,4-1 1 0,3-6 15 0,-1 0 2 16,6 1 10-16,1 1 1 0,1 0 4 0,3 2 3 16,-1 0 4-16,1 4-5 0,2 2 3 0,-1 0-3 15,-5 6 3-15,0 2-8 0,1 2-14 0,-3 2-72 16,-1 2-45-16,-1 1-93 0,-1 2-48 0,-3 3-73 15,2-2-302-15,-2 4-170 0</inkml:trace>
  <inkml:trace contextRef="#ctx0" brushRef="#br0" timeOffset="4416.07">26040 2098 340 0,'0'0'493'0,"-6"-7"-83"16,6 7-73-16,-4-8-62 0,1 5-55 0,3 3-42 16,-2-11-24-16,2 11-23 0,0-9-19 0,0 9-25 15,0-8-18-15,0 8-20 0,4-8-9 0,-4 8-14 16,6-5-5-16,-6 5-10 0,14-1 1 0,-14 1-14 15,13 4 13-15,-4-1-15 0,-3 2 9 0,3 1-10 16,-1 1 6-16,-2 0-16 0,2 4 4 0,-2-4-15 16,-2 3-5-16,3-2 4 0,-5 1 1 0,4-1 0 15,-2-1 12-15,-1 1 3 0,-1-4 8 0,-2-4 4 16,4 10 8-16,-4-10 6 0,5 7 1 0,-5-7 0 16,0 0-5-16,0 0-5 0,0 0-1 0,9-6-6 15,-4 1 5-15,-2-2-10 0,1 0 11 16,0 0-7-16,1 0 1 0,0-3-9 0,-1 5 10 15,2 1-17-15,-2-3 15 0,0 2-12 0,-4 5 12 16,9-6-11-16,-9 6 14 0,10-2-11 0,-10 2 15 16,11 0-12-16,-11 0 12 0,12 5-10 0,-12-5 13 15,11 9-12-15,-7-2 13 0,1 0-12 0,-1 0 4 16,1-1-2-16,-2 2 2 0,1-3-2 0,-2 1 3 16,-2-6 0-16,5 10-1 0,-2-4 5 0,-3-6 3 15,4 6 2-15,-4-6 3 0,4 4-4 0,-4-4-2 16,0 0-9-16,0 0-8 0,9-3 3 0,-9 3-16 15,5-7 8-15,0-1-12 0,-3 3 18 16,3-1-11-16,-1-2 14 0,1 1-9 0,-1 0 11 0,0 1-12 16,1 1 14-16,-1 1-9 0,-4 4 6 15,6-9-15-15,-6 9 15 0,7-6-10 0,-7 6 16 16,6-4-16-16,-6 4 20 0,0 0-17 0,13 0 16 16,-13 0-11-16,8 5 12 0,-8-5-12 0,6 5 11 15,-6-5-14-15,5 6 15 0,-5-6-24 0,9 6-9 16,-9-6-46-16,5 6-15 0,-5-6-57 0,5 5-5 15,-5-5-31-15,0 0 27 0,7 5-15 0,-7-5 5 16,0 0-24-16,0 0-8 0,11-5 13 0,-11 5 29 16,5-9 22-16,-5 9 25 0,7-8 32 0,-7 8 50 15,5-11 53-15,-1 6 34 0,-4 5 26 16,2-9 20-16,-2 9 11 0,8-8 9 0,-8 8-5 16,4-5-11-16,-4 5-17 0,2-7-19 0,-2 7-21 15,0 0-12-15,4-4-3 0,-4 4-5 0,0 0-5 16,0 0 0-16,8 2-6 0,-8-2-4 0,6 6-28 15,-6-6 28-15,8 7-29 0,-8-7 24 0,6 9-30 16,-2-4 18-16,-4-5-47 0,8 8 14 0,-4-3-38 16,-4-5 4-16,8 7-16 0,-8-7-9 0,8 5-2 15,-8-5-4-15,5 3-23 0,-5-3 16 0,0 0-4 16,13 0-134-16,-13 0 78 0</inkml:trace>
  <inkml:trace contextRef="#ctx0" brushRef="#br0" timeOffset="4715.64">26632 2063 119 0,'0'0'167'0,"6"-5"-4"0,-6 5-9 15,7-3-10-15,-7 3-12 0,0 0-8 0,6-4-9 16,-6 4-13-16,0 0-17 0,0 0-12 0,13-2-16 16,-13 2-7-16,0 0-14 0,0 0-10 0,11 1 0 15,-11-1-7-15,0 0 0 0,13 1-5 0,-13-1 3 16,0 0 0-16,14 0 2 0,-14 0 3 0,14-3 2 16,-14 3 15-16,18-4-35 0,-10-1 36 0,2 1 8 15,-1 0 10-15,0-1-9 0,0 0 33 0,0 0-19 16,-3 1 18-16,1 0-11 0,-1 1 5 0,-6 3-18 15,10-6 1-15,-10 6-25 0,8-4-5 16,-8 4-5-16,0 0 15 0,8 3-5 0,-8-3 31 16,0 14-3-16,-2-3 3 0,0 3-10 0,-3 1-5 15,-2 7-12-15,-2 2-5 0,2 3-5 0,-2 5-32 16,-2 5 30-16,1-1-8 0,0 3-8 0,1-2-31 16,0-6-20-16,3 1-45 0,-1 0-5 0,1-5-48 15,1-2 3-15,-3-1-70 0,4-2-31 16,-1-2-84-16,1-4-224 0,3 0-57 0</inkml:trace>
  <inkml:trace contextRef="#ctx0" brushRef="#br0" timeOffset="5358.64">27552 1988 370 0,'0'0'449'15,"1"-7"-109"-15,-1 7-76 0,0 0-64 0,3-5-45 16,-3 5-30-16,0 0-25 0,6 7-21 16,-1 1-12-16,1 4-29 0,-1 2 9 0,2 7-25 15,0 1 20-15,0 4-30 0,0 3-33 0,0 2-19 16,-3-1-78-16,0-5-13 0,-3 2-74 0,1-2-32 15,-2-1-253-15,-3-2 23 0</inkml:trace>
  <inkml:trace contextRef="#ctx0" brushRef="#br0" timeOffset="5636.3">27464 2101 424 0,'-4'-15'517'0,"-1"2"-78"0,1 0-71 15,4 1-72-15,-1-2-60 0,1 1-55 0,1 0-39 16,3-3-31-16,2 1-20 0,-1 0-24 0,3 1-9 16,1-1-13-16,5 1-11 0,-2 1-8 0,3 2-11 15,-1 3-6-15,1 2-12 0,-1 1-10 16,0 5-1-16,-1 0-2 0,-1 1-1 0,0 2 0 16,-1 2 2-16,-2 4 3 0,1-1 5 15,-4 3-5-15,-2 0-5 0,-1 2 5 0,-3 1 14 0,-2-3-7 16,-3 4 7-16,0-1-10 0,-1 0 11 15,-4-2-9-15,2 1 6 0,-1-1-26 0,-1-3-16 0,1 0-54 16,2-4-55-16,0 0-108 0,7-5-70 16,-10 4-296-16,10-4-138 0</inkml:trace>
  <inkml:trace contextRef="#ctx0" brushRef="#br0" timeOffset="5817.8">27782 1634 131 0,'5'-10'572'15,"-1"3"-162"-15,1 0-82 0,-5 7-90 0,5-9-40 16,-5 9-64-16,5-5-7 0,-5 5-42 0,0 0-16 16,8 10-3-16,-4-1-9 0,0 7-8 0,3 3-10 15,-2 4-7-15,3 6-10 0,-1 1-57 0,-1 2-107 16,0-1-20-16,1 2-60 0,-1-2-46 16,-1 0-39-16,-1-6-142 0,2-1 78 0</inkml:trace>
  <inkml:trace contextRef="#ctx0" brushRef="#br0" timeOffset="6533.75">28052 1883 234 0,'0'0'480'16,"0"-7"-111"-16,0 7-67 0,0 0-61 0,0 0-40 15,-9 2-32-15,4 3-23 0,5-5-21 0,-7 11-25 16,2-3-22-16,3 0-23 0,-2 3-4 15,1 1-21-15,2-1 3 0,0 2-24 16,-1-3-7-16,2 0-32 0,0 1 5 0,0-5-25 16,2 2 16-16,-2-8-25 0,2 11 28 0,-2-11-36 15,5 6-5-15,-5-6-37 0,0 0 20 0,13-3 7 16,-9-1 1-16,1-1 9 0,0-1 16 0,-1-1 7 16,0 1 16-16,0-2 10 0,0 1 21 0,-4 7 14 15,5-11 16-15,-5 11 4 0,6-8 2 0,-6 8-8 16,5-9-9-16,-5 9-3 0,0 0-10 0,5-7 4 15,-5 7 0-15,0 0 4 0,0 0 2 16,9 3 0-16,-9-3 3 0,5 5 12 16,-5-5-16-16,8 9-9 0,-8-9 0 0,6 8 3 15,-6-8-3-15,8 9 0 0,-8-9-2 0,8 6 1 16,-8-6 15-16,10 4-11 0,-10-4-10 0,9 3-17 16,-9-3-18-16,10-3-11 0,-10 3-10 0,10-5 0 15,-5 0 3-15,-1-1-3 0,3 0 53 0,-2 0-50 16,-1 0 61-16,-1 0-46 0,0 0 63 0,1 1-28 15,-4 5 56-15,4-10-38 0,-4 10 5 0,5-8-9 16,-5 8-4-16,4-6-3 0,-4 6-2 0,0 0-7 16,5-7 6-16,-5 7 6 0,0 0-2 15,0 0 4-15,11-1-5 0,-11 1 0 16,8 2 0-16,-8-2-2 0,0 0 3 0,13 2 0 16,-13-2 9-16,11 2-4 0,-11-2 4 0,14-2-2 15,-14 2-1-15,18-3-1 0,-8-1 0 0,-1-2-3 16,3 0-1-16,-2-1 7 0,0 0-7 0,2-3 6 15,-3 1-10-15,0-1 4 0,-2-1 2 0,1 1 1 16,-3-3 2-16,0 0 10 0,-1 2 20 0,0 2 31 16,-2-1 14-16,0 1 14 0,-1 2-9 0,0-1-5 15,-1 8-16-15,0-12-20 0,0 12-9 0,0-8-8 16,0 8-4-16,0 0-8 0,0 0 6 16,0 0 6-16,-6 6-5 0,2 0 2 15,3 1-7-15,-2 3-1 0,1 1-3 0,0 2 0 16,2 0-3-16,0 2-5 0,0-3 5 0,3 5 0 15,-2-2-5-15,4 0 0 0,3 0 1 0,-2-3 2 16,3 0-3-16,0-2 3 0,4 0-6 0,-1-3-46 16,4-2-59-16,0-3-93 0,-1-2-103 0,0-1-88 15,6-4-163-15,-1-1-57 0</inkml:trace>
  <inkml:trace contextRef="#ctx0" brushRef="#br0" timeOffset="7225.35">29235 1463 208 0,'0'-12'572'0,"0"5"-126"16,0-2-60-16,0 9-86 0,0-9-54 16,0 9-69-16,0-11-38 0,0 11-46 0,-1-7-12 15,1 7-24-15,0 0-14 0,1 8-9 16,3 2 8-16,-3 5-10 0,4 2-2 0,-2 7-6 16,1 1-4-16,1 5-8 0,1-1-34 0,-2 2-51 15,4-1-44-15,-3 1-35 0,-1-6-28 0,-2-1 8 16,1-1-102-16,-2-3 2 0,-1-2-254 0,-1-3-27 15</inkml:trace>
  <inkml:trace contextRef="#ctx0" brushRef="#br0" timeOffset="8089.9">29125 1777 95 0,'0'0'452'0,"-1"-10"-166"0,1 10-54 15,1-14-38-15,3 7-45 0,1 0-21 0,7-1-16 16,-1-2-11-16,2 2-23 0,5-2-14 0,0-1-13 15,2 2-10-15,2-1-11 0,0 0-4 0,1 1-2 16,-2 1-1-16,1-1-13 0,-3 2-2 0,2 0-4 16,-6-1-2-16,-1 2 7 0,-2 3-3 0,0-2 4 15,-3 1-4-15,0 1 10 0,-2 0-5 0,-7 3-7 16,11-4-3-16,-11 4-3 0,5-5-6 0,-5 5 3 16,0 0 1-16,0 0-2 0,-5 5 9 15,5-5-15-15,-6 8 7 0,6-8 0 0,-8 12 3 16,4-4 4-16,-1 1 0 0,5 2-1 15,-1-1 2-15,0 2 1 0,2 1-4 0,0-3-1 16,3 0 0-16,0-1 4 0,1 1-4 0,1-2 3 16,-1 1 0-16,2-4 4 0,-1 1 7 0,1-2-7 15,0 0 2-15,-7-4-1 0,13 3 0 0,-13-3 1 16,10-2 0-16,-10 2-1 0,12-5 0 0,-12 5 3 16,6-7-10-16,-6 7 0 0,0-12-2 0,0 5 0 15,-1 0 4-15,-2-2 1 0,1 1 13 0,-3 0 9 16,-2 0-3-16,4-2 10 15,-3 4 17-15,1-1-1 0,1-1-1 0,4 8-6 16,-5-10-4-16,5 10-7 0,-4-10-8 0,4 10-9 16,0-11-10-16,0 11 5 0,4-10-2 0,3 4-1 15,-1 0-2-15,2 2-1 0,3-1-2 0,-2 0-1 16,0 1 9-16,5 1-11 0,-1-1-6 0,0 2-8 16,0 1 18-16,-2 0-9 0,3 1-2 0,-2 1-9 15,2 0-7-15,-4 2-8 0,0 2-7 0,0 1-2 16,-2 1 4-16,0 2-4 0,-3-2 6 0,0 2 0 15,0 0 1-15,-4 0 0 0,2 1 11 0,-2 0 8 16,-2-3 1-16,2 1 12 0,-1 0-4 16,0-8 2-16,0 12 11 0,0-12 7 15,0 9 16-15,0-9 12 0,0 7-8 0,0-7-3 16,0 0-8-16,0 0-3 0,0 0-2 0,0 0-9 16,8-8-4-16,-4 4-2 0,1-3 2 0,1-1-2 15,-1 0-1-15,2 2-2 0,-2 0-2 0,1-1 1 16,-1 1 2-16,3 2-6 0,-4-1 0 0,-4 5 0 15,10-6 0-15,-10 6-4 0,11-3 2 0,-11 3 6 16,12 2-10-16,-12-2 2 0,8 5 4 0,-8-5 0 16,6 9 4-16,-1-4-3 0,-5-5-10 0,4 11 10 15,-4-11 9-15,1 11-8 0,-1-11 0 16,0 12 0-16,3-7 7 0,-3-5-6 16,-3 9 9-16,3-9-2 0,0 0 12 0,0 8 11 15,0-8-15-15,0 0 3 0,0 0-14 0,0 0-8 16,0 0-4-16,7-8-2 0,-5 2-6 0,3-1 4 15,-1 0 11-15,5-5-7 0,-1 0-2 0,-2 2 5 16,3-1 0-16,1 1 3 0,-2 1-5 0,0 0 3 16,-2 2-3-16,4 1 10 0,-2 0-10 0,-2 4-3 15,1-4 3-15,-7 6 3 0,12-3 0 0,-12 3 1 16,11 4 0-16,-6 1-10 0,1-3-20 16,-1 4-39-16,2 1 1 0,-2-1-96 0,0 2 11 15,0 0-66-15,1-1 57 0,1 1-188 0,-2 0 188 16</inkml:trace>
  <inkml:trace contextRef="#ctx0" brushRef="#br0" timeOffset="8749.89">30222 1572 39 0,'0'0'380'0,"-3"-7"-71"16,3 7-57-16,-4-6-36 0,4 6-52 15,0 0-35-15,-11-2-24 0,11 2-20 0,0 0-15 16,-15 2-15-16,15-2-48 0,-8 8 40 0,4-3-2 15,1 3-19-15,0-1-9 0,0 0-22 0,2-1 29 16,-3 0-63-16,3 1 43 0,1-7-46 0,-3 11 45 16,3-11-42-16,0 9 51 0,0-9-43 15,-1 6 56-15,1-6-48 0,0 0 50 0,0 0-53 0,0 0 49 16,0 0-25-16,9-5 27 0,-9 5-1 16,4-10-6-16,-1 1 3 0,0 2 13 0,0-2 3 15,-1 0 9-15,3 1 2 0,-1-2 4 16,4 2-11-16,-3 1-6 0,1-3-1 0,1 1-10 15,0 2-8-15,2 1-4 0,-1 0-2 0,1-1-4 16,1 3-1-16,-1 0-4 0,-1 1-2 0,-8 3 7 16,16-1-4-16,-16 1-2 0,17 4-12 0,-9 0-21 15,-1 0-21-15,0 1-15 0,-2 1-12 0,-1 1 4 16,-2 0 3-16,1-2 59 0,-3-5-43 0,1 12 59 16,-1-12-49-16,0 11 59 0,0-11-29 0,-1 11 65 15,1-11-24-15,-4 5 13 0,4-5 13 0,0 0 16 16,-8 3 3-16,8-3-31 0,0 0 40 15,-4-6-11-15,4 6-9 0,-1-8-8 16,1 8 0-16,0-13 0 0,0 5-6 0,3 0-12 16,-2 0-4-16,3-2-6 0,0 1-5 0,1 2-6 15,1-3-4-15,-1 2-6 0,2 1 2 0,-1 0-1 16,2 1-2-16,-1 1-4 0,0 0-6 0,0 2-3 16,-7 3-2-16,14-4-2 0,-14 4-3 0,13 3-10 15,-13-3 2-15,12 8-4 0,-5-4-6 0,-3 3-3 16,1 0 5-16,-1 3 10 0,0-4 3 0,-1 4-2 15,-1-3 6-15,1 2-2 0,-1-2 2 16,1 0 3-16,-3-7 6 0,4 9 6 0,-4-9 8 16,2 11 14-16,-2-11 31 0,3 5 1 15,-3-5-6-15,0 0 0 0,0 0-8 0,0 0 4 16,4-5-3-16,-4 5-1 0,2-11-8 0,-2 3-4 16,4 0-2-16,-1-3-11 0,-1 2 2 0,2-1-1 15,2-3-6-15,1 1-7 0,-2 0 7 0,1 0-29 16,3 1-10-16,-4 1-54 0,4 0-4 0,0 0-84 15,0 3 0-15,-1 0-81 0,-2 0 25 0,3 3-27 16,0-1-156-16,-1 3 123 0</inkml:trace>
  <inkml:trace contextRef="#ctx0" brushRef="#br0" timeOffset="9371.42">30728 1365 126 0,'0'0'203'15,"0"0"5"-15,0 0-44 0,0 0 31 0,9 4-83 16,-9-4 33-16,0 0-77 0,-4 5 39 0,4-5-69 15,-5 7 34-15,1-2-55 0,1 1 50 0,-3 1-65 16,2 1 48-16,2 0-54 0,-2-1 46 0,0 2-55 16,-1-1 2-16,1 0 1 0,3 0 34 0,-2-3-60 15,2 2 47-15,1-7-50 0,-4 9 51 0,4-9-46 16,0 9 58-16,0-9-50 0,0 0 53 16,0 0-48-16,0 0 1 0,9 2 52 0,-9-2-45 15,5-7 53-15,-1 2-53 0,-4 5 52 16,6-12-46-16,-2 5 52 0,0 1-34 0,0 0 67 15,0-1-24-15,-2 1 44 0,-2 6-19 0,7-10 14 16,-7 10-33-16,2-9 1 0,-2 9-31 0,7-5-1 16,-7 5-16-16,4-6 14 0,-4 6-18 0,0 0 16 15,0 0-26-15,12 2 19 0,-12-2-21 0,8 6 1 16,-8-6-8-16,6 8 19 0,-6-8-2 0,4 11 0 16,-4-11-6-16,8 11 1 0,-8-11-1 0,6 11 6 15,-6-11-6-15,5 7 2 0,-2-1-5 16,-3-6 3-16,8 5 8 0,-8-5-7 0,7 3 2 15,-7-3-4-15,12-2 1 0,-12 2-3 0,10-5 3 16,-2 1 13-16,-1-1-19 0,0 0 11 16,-1-1-6-16,-1 0 10 0,3 0-17 0,-2 0 21 15,-2 1-16-15,-4 5 11 0,8-7-11 0,-8 7 17 16,6-7-21-16,-6 7 5 0,8-5-2 0,-8 5 9 16,0 0-18-16,9-4 21 0,-9 4-19 0,0 0 17 15,9 3-17-15,-9-3 9 0,5 6-5 0,-5-6 12 16,9 8-11-16,-4-2 1 0,-1-1 0 0,1 0-2 15,0 1 2-15,-5-6-6 0,11 8-1 16,-11-8 5-16,12 6-8 0,-12-6 3 16,14 5 6-16,-14-5-1 0,15-1 5 0,-15 1 1 15,16-4 13-15,-9 0 28 0,2-2-1 0,-1 2 32 16,0-3 10-16,-1-2 21 0,1 0-11 0,-3-4-7 16,0 1-27-16,-1-2 2 0,1 0-19 0,-2 0 7 15,-2 1-7-15,0 1 7 0,-2 0-21 0,1 1 4 16,-3 1-31-16,1 0 4 0,-3 2-51 0,1 1-40 15,0 2-66-15,-1-1-26 0,5 6-127 0,-12-3-48 16,12 3-292-16,-12 5-155 0</inkml:trace>
  <inkml:trace contextRef="#ctx0" brushRef="#br0" timeOffset="15448.65">22133 3721 148 0,'0'0'306'0,"-1"-9"-73"0,1 9-50 0,-1-11-46 16,1 11-27-16,-4-5-22 0,4 5-22 0,0 0-19 15,-1-8-15-15,1 8-11 0,0 0-4 0,0 0 3 16,3 7-7-16,0 1 2 0,1 3-16 0,1 3 21 16,0 7-18-16,3 0 15 0,1 5 1 0,0 3-6 15,0 2-1-15,1 0 4 0,-4 2-6 16,3-3 0-16,-1 0-7 0,-1-1-41 0,-3-4-61 16,1-2-50-16,-1-1-81 0,-1-5-92 0,-2-1 217 15</inkml:trace>
  <inkml:trace contextRef="#ctx0" brushRef="#br0" timeOffset="15865.59">22085 3846 5 0,'-4'-10'543'16,"0"2"-67"-16,0 0-97 0,0 0-49 15,2 1-87-15,-2-3-28 0,3 3-60 0,1-4-23 16,0 3-46-16,1-4 4 0,3 0-22 0,0 1-24 15,2-5-6-15,2 3-10 0,1 1-6 16,1-1-13-16,0 1-25 0,-1 1-25 0,4 3-15 16,-3 0-9-16,2 4 0 0,-2 1 1 0,-10 3 10 15,19 0 2-15,-10 4 1 0,-1 2 3 0,-2 2-2 16,-2 3-29-16,-3 3 30 0,2-2-9 0,-6 5 32 16,2 0-25-16,-4 0 34 0,-2 2-19 0,-2 1 31 15,-1-3-26-15,1-1 42 0,0 1-21 0,-1-4 51 16,1-2-9-16,1 0 32 0,2-3-19 15,-3 1 28-15,5-5-28 0,-1 2 22 0,1-1-39 16,4-5 14-16,-5 5-32 0,5-5 19 0,0 0-33 16,0 0 26-16,0 0-36 0,0 0 32 15,0 0-33-15,0 0 35 0,8-2-36 0,-8 2 9 0,14 1-5 16,-4 0 28-16,-1 1-27 0,6 3 27 16,-2 3-26-16,0-1 28 0,5 4-29 0,0 0 32 15,-3 3-31-15,7 4 27 0,-4-2-27 0,1 4 24 16,0-2-58-16,-5-4 4 0,0 2-78 0,-1-1-38 15,-3 0-53-15,3-3-47 0,-3-1-260 0,-2 2-12 16</inkml:trace>
  <inkml:trace contextRef="#ctx0" brushRef="#br0" timeOffset="16665.32">22583 3925 38 0,'-1'-6'436'15,"1"6"-126"-15,-5-5-43 0,5 5-83 0,0 0-23 16,-12-1-59-16,12 1 14 0,-11 6-53 0,3-2 12 15,2 2-41-15,-2 2 16 0,-1 0-35 0,0 4 24 16,4-1-8-16,0 2-10 0,0 2 0 16,0 1 2-16,2-4-12 0,3 2-5 0,-1 0-44 15,2-3 16-15,-1 0-10 0,3 1-1 0,-1-5-3 16,3 2 3-16,-1-4 2 0,0 0-11 0,-4-5-14 16,9 4-9-16,-9-4 25 0,13-4-33 15,-7 1 1-15,-1-3 10 0,2-2 11 0,-2 1 11 16,1-2 15-16,-1 0 7 0,-1-2 19 0,0 4 26 15,-3-4 16-15,3 4 18 0,-1 0 11 0,-1 1-4 16,-2 6-27-16,3-8 18 0,-3 8-47 0,5-10 19 16,-5 10-14-16,0 0 2 0,4-7-4 0,-4 7 1 15,0 0-3-15,5 6-2 0,-5-6 5 0,5 7-9 16,-1-2 4-16,-2 2-5 0,2-1-2 16,-1 1 1-16,2-1 0 0,-3 0 0 0,2 0-3 15,0-2 0-15,-4-4 8 0,5 8 6 16,-5-8-7-16,4 6 6 0,-4-6 11 0,5 5-1 15,-5-5 29-15,0 0-36 0,0 0 15 0,0 0-25 16,10-5 22-16,-10 5-30 0,4-7 25 0,-4 7-27 16,4-8 21-16,-4 8-27 0,4-6 30 0,-4 6-35 15,4-8 32-15,-4 8-29 0,0 0 22 0,6-7-35 16,-6 7 33-16,0 0-26 0,0 0 30 0,14 0-28 16,-14 0 28-16,8 4-28 0,-8-4 36 15,6 4-35-15,-6-4 37 0,9 8-40 0,-9-8 27 0,8 6-22 16,-8-6 27-16,5 5-31 0,-5-5 35 15,5 5-30-15,-5-5 38 0,5 4-33 16,-5-4 30-16,0 0-25 0,0 0 39 0,9 4-40 16,-9-4 27-16,0 0-37 0,5-10 31 0,-5 10-33 15,4-12 27-15,-3 4-23 0,3-1 23 0,0 1-32 16,-1-1 26-16,-1 4-25 0,3-4 31 0,-2 1-32 16,-3 8 27-16,5-9-21 0,-5 9 20 0,5-9-27 15,-5 9 26-15,4-6-22 0,-4 6 23 0,6-5-28 16,-6 5 31-16,0 0-28 0,10-1 30 0,-10 1-18 15,11 2 19-15,-11-2-28 0,7 6 28 0,-7-6-31 16,10 5 25-16,-10-5-60 0,9 5-2 16,-9-5-51-16,11 5 9 0,-11-5-25 0,9 4-20 15,-9-4-19-15,11 2-14 0,-11-2-29 16,0 0-135-16,17-2 204 0</inkml:trace>
  <inkml:trace contextRef="#ctx0" brushRef="#br0" timeOffset="16926.57">23282 3707 501 0,'0'0'430'0,"0"0"-112"0,4-6-60 16,-4 6-83-16,0 0-1 0,0 0-67 0,0 0 6 16,8 6-45-16,-8-6 14 0,6 9-44 0,-2-3 21 15,-3 0-41-15,4 3 16 0,-1-1-99 0,0 2-52 16,0 1-79-16,-3-2-45 0,3 3-58 0,-3-4-160 16,2 0 62-16</inkml:trace>
  <inkml:trace contextRef="#ctx0" brushRef="#br0" timeOffset="17097.43">23304 3588 53 0,'-3'-10'627'16,"1"1"-111"-16,-2 4-91 0,3-2-86 0,-2 1-70 16,3 6-63-16,-4-10-54 0,4 10-45 0,-2-9-65 15,2 9-88-15,-3-5-79 0,3 5-31 0,0 0-10 16,0 0-74-16,7 4-44 0,-5 2-253 15,2 2-44-15</inkml:trace>
  <inkml:trace contextRef="#ctx0" brushRef="#br0" timeOffset="17348.4">23434 3752 255 0,'0'0'389'0,"0"0"-37"0,12-2-72 15,-7-3-10-15,1-1-46 0,2 1 0 0,0-4-45 16,-2 2-12-16,4-2-56 0,-1 0-7 0,-1 2-18 15,2-2-21-15,-2 2-13 0,1 0-16 0,-3 1-8 16,4 2-9-16,-1 1-1 0,0 1-9 16,-9 2-28-16,18-3 22 0,-18 3-26 0,14 5 20 15,-5 0-25-15,-4 1 21 0,0 3-29 0,-1-2 20 16,-4 4-36-16,3-3 3 0,-3 3-11 16,-3-1-5-16,3 0 1 0,-2 1-10 0,-2-1 1 15,0-1-55-15,0 0-11 0,-1-1-40 0,0-1-61 16,5-7-266-16,-9 5-3 0</inkml:trace>
  <inkml:trace contextRef="#ctx0" brushRef="#br0" timeOffset="19002.46">24533 3425 245 0,'0'0'419'0,"-1"-11"-77"0,1 11-58 0,-4-9-73 15,4 9-41-15,-5-7-37 0,5 7-26 0,-9-3-24 16,9 3-19-16,0 0-8 0,-19 1-17 0,19-1-6 15,-13 7-8-15,8-1-5 0,-1 1 2 0,-2 1-8 16,4 2-3-16,-1 1 6 0,4 0-11 0,0 0 5 16,1-1-5-16,0 1-15 0,1-3-34 0,0 2 38 15,2-4-31-15,1 1 42 0,-2-1-31 16,6-3 45-16,-8-3-44 0,11 2 34 0,-11-2-28 16,13-3 29-16,-4 0 2 0,-1-3-3 0,-2 0 0 15,-1 0 6-15,4-2-6 0,-4-1 10 16,0 2 11-16,-1-1 10 0,0 1 0 0,0-1 1 15,-3 2-3-15,3-1-1 0,-4 7-10 0,6-8-8 16,-6 8-11-16,4-6-9 0,-4 6-3 0,0 0 7 16,0 0-5-16,12 2-1 0,-7 4 4 0,4 5 1 15,-3 2-1-15,3 5 5 0,0 2-27 0,1 6 29 16,3 3-20-16,0 4 23 0,0 3-18 0,-2 0-2 16,-1 1 25-16,-1-1-25 0,-1-2 26 0,-3-3-31 15,1-1 29-15,-3-4-29 0,-2 0 30 16,2-7-24-16,-3 0 33 0,0-1-17 0,-3-1 18 15,2-4 32-15,-2-1 33 0,-3-2-4 0,4-2 6 16,-4-2-28-16,0-1 2 0,6-5-29 16,-12 0 6-16,5-5-24 0,-1-1 6 0,3-2-27 15,0-4 15-15,1-2-22 0,-1-1 0 0,5-3 2 16,0 0-7-16,4-3 8 0,-2-2-40 0,5 0 26 16,2-3-14-16,3 1 15 0,0 0 0 0,1 1 0 15,2 0 0-15,-1 2 1 0,4 2 0 0,-4 1-10 16,1 3-8-16,0 2-9 0,-3 2-4 15,0 0-2-15,-1 1-6 0,-2 3-1 0,0 2-4 16,0-2 3-16,0 2 3 0,-4 2 6 0,2 2 5 16,-7 2 15-16,9-7-5 0,-9 7 9 0,0 0 5 15,10 2 4-15,-10-2 5 0,5 9 1 0,-5-9-19 16,5 11 29-16,-4-4-23 0,3 0 25 16,-1 2-25-16,-1-2 30 0,2 2-30 0,4-2 33 15,-3 0-31-15,0 0 35 0,1-2-32 0,1-1 34 16,0 0-23-16,0 1 26 0,-7-5-28 0,14 2 26 15,-14-2-33-15,15-1 35 0,-15 1-34 0,14-7 33 16,-7 2-36-16,0 0 40 0,-2 0-6 0,-1-3-13 16,0 2 1-16,-1-3-5 0,-2 1 1 15,-1 0 16-15,0 1 1 0,-1 0 8 0,-2-3 2 16,-1 3 13-16,-1-4 16 0,0 3 2 0,-4 0 1 16,4-1 11-16,-3 1-1 0,3 1-3 0,-1 1-6 15,-2-2-10-15,4 1-9 0,-1-1-9 0,4 0-15 16,-2 1-19-16,2-4-7 0,1 2-7 15,3-1-10-15,-1-1-6 0,3 2-4 0,3-3-1 16,-2 1 3-16,3 1 5 0,0 1 0 0,3-1 7 16,-3 2 1-16,2 0 5 0,-1 2-9 0,2 2 5 15,-2 0 2-15,0 1-5 0,2 1 3 0,-12 2 0 16,18-1 2-16,-18 1 0 0,16 7 6 0,-8-3 14 16,1 3-9-16,-1 1-6 0,-2 2 4 0,2 1 4 15,-1-1-2-15,-2 2 1 0,1 2-9 16,-4-5-17-16,3 2-15 0,-1 0-22 0,1-1-27 15,-2-1-39-15,-1 1-36 0,-2-2-51 0,3-1-61 16,-3-7-182-16,0 12 54 0</inkml:trace>
  <inkml:trace contextRef="#ctx0" brushRef="#br0" timeOffset="19175.47">25079 3116 189 0,'-2'-6'466'0,"-2"1"-139"16,4 5-31-16,-5-9-111 0,5 9-22 15,-4-7-120-15,4 7-39 0,-4-6-66 0,4 6-62 16,0 0-31-16,0 0-36 0,0 0-171 0,0 0 184 16</inkml:trace>
  <inkml:trace contextRef="#ctx0" brushRef="#br0" timeOffset="19514.59">25194 3166 28 0,'0'0'493'0,"0"0"-147"0,0 0-74 0,7 4-71 16,-7-4-45-16,0 0-27 0,5 6-28 0,-5-6-11 15,6 12-24-15,-2-6-5 0,-2 3-17 0,1 1-8 16,1 2-8-16,0-2 2 0,-2 0-14 0,2 4-6 15,1-2-8-15,-1-1-20 0,-3-2 2 0,3 0-12 16,-1 0-3-16,-1-1 4 0,1-1 4 0,-3-7 5 16,4 10 8-16,-4-10-5 0,2 8-2 0,-2-8-16 15,0 0-11-15,0 0 3 0,9 2 28 0,-9-2-19 16,5-5 29-16,-5 5-25 0,5-5 28 0,-5 5-17 16,7-4 21-16,-7 4-24 15,6-4 3-15,-6 4 23 0,8-3-23 0,-8 3 27 16,0 0-23-16,0 0 3 0,15 0 12 0,-15 0-8 15,9 3 3-15,-9-3 1 0,10 5 1 0,-10-5-2 16,9 7-14-16,-2-3-38 0,-7-4-20 0,10 8-52 16,-10-8 11-16,6 7-95 0,-6-7-110 0,9 4 219 15</inkml:trace>
  <inkml:trace contextRef="#ctx0" brushRef="#br0" timeOffset="19916.91">25484 3231 196 0,'0'0'229'0,"0"0"-66"0,0 0-29 16,0 0-4-16,0 0-45 0,0 0 8 0,9 4-36 0,-9-4 27 15,3 11-42-15,-1-3 21 0,1 4-36 16,1 0 26-16,1 3-25 0,1 1 19 0,-1 3-32 16,4 4-1-16,0 4 15 0,0 4-17 0,0 1-2 15,0 5-3-15,1 1 1 0,-1 1-19 0,0 1 25 16,-2-1-22-16,1 1 22 0,-4-8-21 0,0 1 61 15,-1-1-5-15,-3-4 57 0,1 0-25 16,-1-4 45-16,-3 0-15 0,2 1 44 0,-3-6-14 16,2-3 20-16,-3 1-1 0,0-3 23 0,1-2-29 15,-3 0 13-15,2-3-30 0,-1-1-3 0,-2-1-24 16,2-4 1-16,6-3-24 0,-14 2-19 16,14-2-6-16,-14-5-14 0,6-2-9 0,0-4-18 15,4-3 0-15,-2-1-11 0,4-3-8 0,-1-1-51 16,3-2 52-16,1-4-16 0,1 0 0 0,3-6-21 15,2 1 6-15,1 0-19 0,1-1 6 0,1 1-25 16,2 3 4-16,-1 2-17 0,2-2-29 0,-3 2-31 16,5 4-43-16,-2-2-41 0,3 2-41 0,-4 3-12 15,1 1-88-15,0 2-279 0,0 0-154 16</inkml:trace>
  <inkml:trace contextRef="#ctx0" brushRef="#br0" timeOffset="20482.08">26122 3110 360 0,'5'-6'379'0,"1"1"-31"15,-2 0-99-15,-4 5-34 0,5-6-82 0,-5 6 5 16,4-5-64-16,-4 5 16 0,0 0-45 0,9 8 21 15,-4-1-50-15,0 2 39 0,-1 4-15 0,0 0-4 16,-1 4-7-16,-1 2-4 0,3 0 0 0,-2 1-6 16,-2 0 0-16,3-2-10 0,-3 2-3 15,-1-2-1-15,3-2 0 0,-3 0-3 0,0-4 4 16,0 1 2-16,0-3 6 0,0 0 10 0,0-2 22 16,0 0 8-16,0-8-8 0,0 8-13 0,0-8-14 15,0 0-8-15,0 0-6 0,0 0-4 0,-3-8-4 16,6 0-1-16,-1 0 4 0,1-2-3 15,1 1-3-15,0-1 0 0,1 1 0 0,1-2 1 16,0 1 2-16,2-1 0 0,-3 2-2 0,3 1-1 16,0 1 4-16,-1 0 1 0,0 1-9 0,-1 1 2 15,2 1-1-15,-1 2 0 0,-7 2 1 16,13 0-1-16,-13 0 5 0,12 2-1 0,-5 4 1 16,0 0 6-16,-2 3 1 0,1-1-5 0,-2 2-1 15,5 2 0-15,-3-1 3 0,1-1-1 0,-1 0 0 16,-1 0 0-16,4-3 2 0,-2 0 1 0,0 1 10 15,1-4-3-15,2 1 4 0,-1-3 4 0,0-1 5 16,4-2 1-16,-4-1 8 0,1-2-8 0,0-1 4 16,2-4 6-16,-3 0 8 0,-2-4-6 15,2 1-5-15,-5-4-5 0,1 3-1 0,-2-3-2 16,-2 2 5-16,-2 0-2 0,-2-3-2 0,-3 3-6 16,-1 0-15-16,-3 3 15 0,0-2-25 15,-3 2 18-15,2 3-23 0,-1-1 16 0,1 3-42 16,1 1-33-16,-1 1-103 0,2 0-65 0,9 4-91 15,-16-2-355-15,16 2-193 0</inkml:trace>
  <inkml:trace contextRef="#ctx0" brushRef="#br0" timeOffset="21165.29">26965 3070 94 0,'-3'-9'444'0,"3"9"-76"0,-3-5-86 15,3 5-33-15,-2-7-83 0,2 7-6 16,-2-6-64-16,2 6 5 0,0 0-58 0,0 0 24 15,0 0-47-15,0 0 22 0,0 0-37 16,0 0 26-16,10 9-2 0,-6 1-5 0,1 2-5 16,-1 0-5-16,3 2-2 0,-2 2 5 0,2 0-8 15,-3 1 5-15,3 0-8 0,-2-2-3 0,0-1-2 16,0 1 1-16,0-1-1 0,-1-4 3 0,0 0 0 16,-2-3 7-16,2 2 0 0,-1-3 18 0,-1 0 19 15,0 0 22-15,-2-6 15 0,5 6-9 0,-5-6-15 16,0 0-4-16,10-3-18 0,-10 3-10 0,6-12-10 15,-1 0-5-15,-1 0-5 0,1-2-19 16,3 0-18-16,-3-1-50 0,0 1 24 0,2 1-50 16,-2-1 23-16,2-1-66 0,-2 2-9 15,2 2-33-15,-2 1-22 0,0-1-24 0,3 4-32 16,-3-2-153-16,1 1 116 0</inkml:trace>
  <inkml:trace contextRef="#ctx0" brushRef="#br0" timeOffset="21326.85">27285 2989 489 0,'0'0'418'0,"0"0"-61"0,6-6-71 0,-6 6-54 0,0 0-53 15,0 0-38-15,0 0-38 0,7-2-25 0,-7 2-10 16,0 0-14-16,5 8-5 16,-5-8-40-16,2 12-17 0,0-4-55 0,-1 2-67 15,0-1-70-15,0 2-46 0,-1-1-321 0,2 0-81 16</inkml:trace>
  <inkml:trace contextRef="#ctx0" brushRef="#br0" timeOffset="21489.64">27330 2859 305 0,'-3'-8'419'0,"3"3"-126"16,0 5-43-16,-1-11-79 0,1 11-38 0,-1-10-108 15,1 10-38-15,0-8-91 0,0 8-32 0,0 0-35 16,0 0-200-16,0 0 171 0</inkml:trace>
  <inkml:trace contextRef="#ctx0" brushRef="#br0" timeOffset="22274.91">27626 2817 250 0,'0'0'455'0,"9"-3"-122"0,-9 3-44 0,0 0-85 0,0 0-18 16,0 0-56-16,-9 4-6 0,9-4-31 15,-11 9-3-15,3-4-29 0,2 3-4 0,-1 2-17 16,2 2-10-16,1-1-4 0,0 4-3 0,-2 0-4 16,6 1-8-16,0 1 5 0,0 0-2 0,3 0-5 15,0 0 3-15,1-1-11 0,3 1 4 0,-1 1-3 16,-1 0-1-16,4-4 3 0,-4 2-4 0,2-3-4 15,-5 1-3-15,5 0-7 0,-5-2 5 16,1-1 4-16,0 0-8 0,-3-2 6 0,0 2-1 16,-3-3 2-16,0 2 4 0,-1-2-1 0,-1-1 2 15,0 0 4-15,-1 0-2 0,-2-3 14 0,0 1 0 16,8-5 5-16,-11 6 1 0,11-6-2 16,-14 1 0-16,14-1-4 0,-12-5-3 0,12 5-7 15,-5-7-1-15,4 1 2 0,1-2-8 0,2-2-6 16,2 0-2-16,3-4-11 0,2 1-12 0,2-2-2 15,-1-2 5-15,4 0 5 0,-1 0-3 0,5-3 1 16,-3 1 5-16,1 2-3 0,0-2 10 0,1 0 7 16,-3 2-19-16,0 1 42 0,0 0-24 0,-1 0 32 15,0 1-20-15,-2 1 12 0,-1 4-27 16,-1-3 24-16,-1 2-24 0,-3 0 23 0,3 2-29 16,-6-1 30-16,3 1-20 0,-1 0 26 0,-1 1-12 15,-2-2 22-15,2 3-18 0,-2 0 35 0,2-1-17 16,-3 1 17-16,0 7-10 0,1-12 6 15,0 5-20-15,-1 7 10 0,0-10-14 0,0 10 11 16,0-9-17-16,0 9 11 0,0-9-14 0,0 9 9 16,0-7-11-16,0 7 10 0,0 0-17 0,0-7 8 15,0 7 5-15,0 0 2 0,0 0-15 0,0-7 11 16,0 7-14-16,0 0 14 0,0 0-15 0,0 0 14 16,0-7-19-16,0 7 14 0,0 0 2 15,0 0 2-15,0 0-16 0,0 0 14 0,3-7-13 16,-3 7 14-16,0 0-8 0,0 0 6 15,0 0-13-15,0 0 8 0,0 0-8 0,0 0 14 16,0 0-15-16,0 0 14 0,0 0-15 0,0 0 13 16,0 0-14-16,0 0 15 0,0 0-19 0,0 0 11 15,0 0-7-15,0 0 16 0,0 0-14 0,0 0 12 16,0 0-10-16,0 0 11 0,0 0-13 0,0 0 13 16,0 0-6-16,0 0 4 0,0 0-11 0,0 0 12 15,0 0-13-15,0 0 9 0,0 0-20 0,0 0 5 16,0 0-20-16,0 0 16 0,0 0-23 0,0 0 14 15,0 0-26-15,0 0 10 0,-3 7-37 16,3-7 10-16,0 0-42 0,0 0 12 0,0 0-27 16,0 0-2-16,0 0-18 0,0 0-34 15,0 0-33-15,0 0-180 0,0 0 149 0</inkml:trace>
  <inkml:trace contextRef="#ctx0" brushRef="#br0" timeOffset="27430.69">27957 2625 45 0,'0'0'328'0,"0"0"-83"0,0 0-58 15,1-9-40-15,-1 9-26 0,0 0-33 0,0 0-12 16,0 0-29-16,0 0-2 0,0 0-11 16,0 10-6-16,0-4 2 0,0 5-24 0,0 0 27 15,0 3-30-15,0 1 26 0,2 5-29 0,-2-1 26 16,2 5-25-16,-2 1 29 0,3 0-24 0,-3 2 7 15,1 0 26-15,2-1-11 0,-3-1-7 16,1 1-4-16,0 0-1 0,1-2 21 0,-1-3-31 16,0 0 28-16,-1-2-33 0,3-4 24 0,-1 1-29 15,1-2 3-15,-1-2-18 0,1-1-59 0,2-3-86 16,1-1-78-16,2-5-166 0,-8-2 133 0</inkml:trace>
  <inkml:trace contextRef="#ctx0" brushRef="#br0" timeOffset="27623.41">27864 2909 113 0,'-13'-2'395'16,"13"2"-76"-16,-6-5-94 0,6 5-18 0,-3-6-63 15,3 6-12-15,8-8-41 0,-1 1 3 0,2 0-41 16,2 2 16-16,4-4-40 0,-1 0 14 0,5 2-33 15,-1-2 9-15,4 1-64 0,-2-1-36 0,1 3-83 16,-1-2-78-16,2 0-203 0,-3 1 80 16</inkml:trace>
  <inkml:trace contextRef="#ctx0" brushRef="#br0" timeOffset="29242.14">28656 2730 220 0,'3'-9'359'0,"-3"9"-82"0,0 0-79 15,0-8-18-15,0 8-74 0,0 0 5 0,0 0-53 16,0 0 8-16,0 0-15 0,0 0-8 0,0 0-31 16,0 0 23-16,5 7-21 0,-5-7 11 0,4 12-23 15,-2-4 19-15,0 2-25 0,0-1 25 16,1 2-27-16,-1 0 25 0,1 2-28 15,-2-3 29-15,2 3-29 0,0-2 34 0,-1 0-31 0,-1 0 19 16,0 1-22-16,2-3 23 0,-3 0-24 16,1-1 2-16,0-2 9 0,1 1-1 0,-2-7 4 15,1 12-2-15,-1-12 5 0,0 12-2 0,0-12 1 16,1 7-2-16,-1-7-1 0,0 7 1 0,0-7 5 16,3 6 5-16,-3-6-11 0,0 0-3 0,1 11-2 15,-1-11 4-15,0 0-5 0,0 0 5 0,0 0-1 16,1 8 7-16,-1-8-14 0,0 0 52 15,0 0-34-15,0 0 5 0,2 7 2 0,-2-7 6 16,0 0 4-16,0 0 2 0,0 0 12 0,0 0-4 16,0 0 2-16,0 0-2 0,0 0 5 0,0 0-8 15,0 0-6-15,0 0-4 0,0 0-5 16,2 6-4-16,-2-6-2 0,0 0-5 0,0 0 1 16,0 0-6-16,0 0 9 0,0 0-7 0,0 0-5 15,0 0 1-15,0 0-2 0,0 0 1 0,0 0 1 16,0 0-3-16,0 0-1 0,0 0 3 0,0 0-4 15,0 0 8-15,0 0-8 0,0 0 1 0,0 0-1 16,0 0 7-16,0 0-5 0,0 0 1 0,0 0-1 16,0 0 6-16,0 0 10 0,0 0 16 15,0 0-7-15,0 0 26 0,0 0 3 0,0 0-1 16,0 0-1-16,0 0 4 0,0 0 2 0,0 0-1 16,0 0 2-16,0 0 2 0,0 0-2 0,0 0-1 15,0 0-8-15,0 0-9 0,0 0-10 16,0 0-4-16,0-8-12 0,0 8-4 0,3-7-3 15,-3 7 1-15,1-9-4 0,-1 9-1 0,4-9-3 16,-3 3 1-16,-1 6-1 0,1-10-4 0,-1 10 6 16,4-9-2-16,-4 9-2 0,0-9 1 0,0 9 0 15,4-7 0-15,-4 7-2 0,0 0 1 0,3-7-3 16,-3 7 0-16,0 0 1 0,2-7-1 0,-2 7 6 16,0 0-10-16,0 0-1 0,0-6 1 15,0 6 0-15,0 0-4 0,0 0 2 0,0 0-9 16,3-6 3-16,-3 6-7 0,0 0 1 0,0 0 3 15,0 0 0-15,0 0 2 0,0 0 6 0,6-5-3 16,-6 5 6-16,0 0-6 0,0 0 3 16,0 0-4-16,0 0 4 0,0 0-2 0,0 0 7 15,0 0-4-15,9-2 9 0,-9 2-6 0,0 0 7 16,0 0-8-16,0 0 9 0,0 0-7 0,0 0 3 16,0 0-4-16,0 0 7 0,0 0 0 0,0 0 5 15,0 0-7-15,0 0 7 0,0 0-45 0,0 0 57 16,0 0-8-16,0 0-14 0,0 0 14 15,0 0-1-15,0 0 0 0,0 0 0 0,0 0-3 16,0 0-2-16,0 0 2 0,0 0-7 0,6-4 4 16,-6 4-9-16,0 0 1 0,0 0-3 0,0 0 7 15,0 0-9-15,0 0 7 0,0 0-6 0,0 0 5 16,9 4-4-16,-9-4 2 0,0 0-2 16,8 3 2-16,-8-3-1 0,9 5 5 0,-9-5-5 15,8 10-3-15,-8-10 0 0,7 7-2 0,-3-2-5 16,-1 2 1-16,1-4-5 0,-1 4 0 0,1-3 6 15,-1 2 5-15,-3-6 1 0,4 10-5 0,-4-10 0 16,2 9 1-16,-2-9 3 0,3 9-1 0,-3-9 5 16,2 7 0-16,-2-7 3 0,0 7 2 15,0-7 7-15,0 0-4 0,0 0-2 0,0 6 9 16,0-6 1-16,0 0 6 0,0 0-4 0,0 0 1 16,0 0-8-16,-6-6 2 0,6 6-1 15,-3-9-16-15,3 9 6 0,0-14 9 0,2 7-11 16,-2 0 12-16,0 0-12 0,1-2 9 0,0 0-12 15,-1 0 9-15,4 0-1 0,-1 0 2 0,-1 0-14 16,1 1 16-16,2-1-11 0,0 0 11 0,-1 1-10 16,1-1 11-16,-1 3-20 0,1-2 14 0,0 3 1 15,1 0 4-15,-1-1-17 0,-5 6 12 0,11-7-14 16,-11 7 12-16,12-6-13 0,-12 6 12 0,11-3-16 16,-11 3 13-16,11 1-11 0,-11-1 20 15,14 5-18-15,-9 1 17 0,-1-2-17 0,3 3 14 16,-1 1-17-16,-1-1 18 0,-1 1-19 0,-2 0 16 15,2 0-12-15,-1-1 10 0,-1 2-6 0,0 0 3 16,-1-4 1-16,2 2 2 0,-2 0 0 16,-1-7 1-16,1 10-1 0,-1-10 2 0,3 9-4 15,-3-9 7-15,3 6-6 0,-3-6 2 0,2 7-1 16,-2-7-1-16,0 0 2 0,2 7 2 0,-2-7-2 16,0 0 7-16,0 0-11 0,3 8 4 0,-3-8-23 15,0 0-13-15,0 0-10 0,0 0 10 0,0 0-49 16,2 6 7-16,-2-6-50 0,0 0 3 15,0 0-32-15,0 0 0 0,0 0-50 0,0 0-3 16,0 0-86-16,0 0 238 0</inkml:trace>
  <inkml:trace contextRef="#ctx0" brushRef="#br0" timeOffset="29863.87">29100 2734 171 0,'2'-6'224'0,"-2"6"-68"0,0 0-29 16,0 0-22-16,0 0 0 0,0 0-22 0,9 5-16 15,-9-5-11-15,7 7-13 0,-7-7-8 0,7 9-7 16,-3-5-5-16,0 1 4 0,1 0-17 0,0 0-1 15,0 2-4-15,2-5-3 0,-1 3 0 16,-6-5-1-16,10 6 1 0,-10-6 0 0,13 6 8 16,-13-6-7-16,10 0 2 0,-10 0-3 15,13 0 1-15,-5-3-11 0,-8 3-6 0,11-8 1 16,-4 3-7-16,-1 0 6 0,0 0-5 0,-1-3 7 16,1 4-2-16,-4-3 8 0,3-1-3 0,-5 8 15 15,7-10 17-15,-7 10 15 0,6-9 9 0,-6 9-4 16,5-8-11-16,-5 8-14 0,4-7-4 0,-4 7-1 15,0 0 3-15,0 0 9 0,6 5 0 0,-6-5 5 16,3 10-7-16,-2 0 6 0,-1 1-26 0,2 3 24 16,-1 0-23-16,-1 4 27 0,0 3-19 0,1 4 31 15,-1 2-20-15,0 0 13 0,0 3-27 16,0 5 21-16,0 1-25 0,0-1 19 16,-1-1-31-16,0 1 30 0,-1-2-29 0,1-4 21 15,-2-4-24-15,2 1 31 0,0-5-40 0,-2-1 0 16,2-2-54-16,0-3-11 0,-1-2-56 0,1-2-39 15,0-2-245-15,-2-2 111 0</inkml:trace>
  <inkml:trace contextRef="#ctx0" brushRef="#br0" timeOffset="30510.78">29759 2646 471 0,'0'0'393'0,"0"0"-104"0,4-7-45 0,-4 7-91 16,0 0-12-16,0 0-51 0,0 0 5 0,0 0-39 15,11 5 15-15,-8 4-30 0,1 1 11 16,0 2-25-16,0 6 14 0,1 2-21 0,0 2 10 15,-3 3-30-15,2 0-17 0,-1 0-24 0,-1 1-18 16,1 8-18-16,-2-9 1 0,0 0-75 0,1-1-10 16,-2-2-74-16,-2-3-207 0,2-1 88 0</inkml:trace>
  <inkml:trace contextRef="#ctx0" brushRef="#br0" timeOffset="30813.73">29717 2828 488 0,'-1'-10'404'0,"1"-1"-43"0,0 2-77 0,0-2-37 15,2 0-47-15,1 1-18 0,-1-3-32 0,4 0-23 16,1 0-35-16,-2 2-13 0,3-2-21 0,1 1-8 16,1 2-22-16,-1-1 0 0,1 3-12 15,3-1-7-15,-3 1-33 0,2 2-5 0,-1 3-8 16,-2 0-3-16,3 2 5 0,-12 1 2 0,20 4 1 15,-11 1-8-15,0-1 26 0,-3 4-17 0,1 1 24 16,-2-1-16-16,-1 3 20 0,0-1-12 0,-2 0 18 16,-1 2-18-16,1-2-2 0,-2 2 9 15,-2-1 19-15,1 0-31 0,-4-1-3 0,4-1-65 0,-2 0-19 16,1-1-59-16,-1-2-55 0,3-6-98 16,-5 8-144-16,5-8 57 0</inkml:trace>
  <inkml:trace contextRef="#ctx0" brushRef="#br0" timeOffset="31019.15">30097 2466 259 0,'0'0'272'0,"6"-3"-65"0,-6 3-51 0,0 0-29 15,6 5-19-15,-6-5-13 0,5 12-20 0,-2-3-11 16,-2 2-5-16,3 5-9 0,-1 0-12 15,-1 3-8-15,1 0-5 0,-1 1-4 16,2 2-5-16,-1-3-2 0,-1 3-11 0,1 0-29 16,1-3-45-16,-3 0-48 0,3-2-45 0,-3 1-230 15,2-3 150-15</inkml:trace>
  <inkml:trace contextRef="#ctx0" brushRef="#br0" timeOffset="31747.62">30292 2678 330 0,'0'0'370'0,"0"0"-85"0,0 0-47 0,1-6-54 16,-1 6-38-16,0 0-26 0,0 0-19 0,-6 6-19 16,6-6-17-16,-4 8-4 0,2-1-42 0,2-7 20 15,-4 10-32-15,1-3 16 0,3-7-43 0,0 11-1 16,0-11-16-16,0 11-9 0,0-11-1 0,0 8-8 15,0-8-2-15,5 6-10 0,-5-6-16 0,0 0-4 16,13 0 0-16,-13 0 16 0,9-6 0 0,-9 6 12 16,10-7 13-16,-3 1 7 0,-2 1 10 15,0 2 15-15,-5 3 25 0,6-10 25 0,-6 10 29 16,8-8 15-16,-8 8 9 0,5-5-8 16,-5 5-6-16,0 0-13 0,6-8-10 0,-6 8-13 15,0 0-5-15,0 0-7 0,0 0-6 0,0 0-5 16,0 0-2-16,0 0-1 0,7 6-3 0,-7-6-4 15,2 6 0-15,-2-6-1 0,3 5 0 0,-3-5 5 16,4 7-11-16,-4-7 2 0,5 4-2 0,-5-4 2 16,0 0 4-16,9 4-4 0,-9-4 7 0,0 0-5 15,11 0 8-15,-11 0-8 0,8-6-1 16,-8 6-3-16,8-8-3 0,-8 8-1 0,7-7-2 16,-7 7-2-16,5-9-2 0,-1 4 6 0,-4 5 0 15,4-7 3-15,-4 7-1 0,4-8 0 16,-4 8 2-16,0 0-1 0,4-7 0 0,-4 7-7 15,0 0 5-15,4-6-9 0,-4 6 5 0,0 0 4 16,0 0 2-16,0 0 2 0,0 0-1 0,12 2 3 16,-12-2 3-16,7 3 4 0,-7-3-4 0,9 1 3 15,-9-1-1-15,0 0-1 0,20 0 1 0,-20 0-2 16,18-3 4-16,-8 0-7 0,1-1 2 16,0-1-8-16,-1-2 5 0,2-1-8 0,0 1 3 15,-4-2-2-15,4-1-2 0,-2-1 0 0,-4 0-6 16,1 1 2-16,-2 1-2 0,-1-2 1 0,-1 2 6 15,-1-1 9-15,-2 2 10 0,-2-1 6 0,0 3 10 16,1-1 2-16,-2 1 10 0,3 6-28 16,-6-9 18-16,6 9-25 0,-7-7 25 0,7 7-21 15,0 0 32-15,-14 4-15 0,9 2 22 0,1 0-21 16,-1 3 20-16,3 0-20 0,-1 4 14 0,-1 0-21 16,3 0 14-16,0 2-26 0,1 1 21 0,0-2-24 15,-2 0 16-15,5 1-16 0,-2-2 14 16,3 0-13-16,0-1 6 0,0 0-17 0,2-2 10 15,2-2-55-15,1-2-46 0,0-1-65 0,3 1-70 16,0-3-75-16,2-2-191 0,3-1 11 0</inkml:trace>
  <inkml:trace contextRef="#ctx0" brushRef="#br0" timeOffset="32898.25">31092 2288 189 0,'0'0'261'0,"1"-10"-69"15,-1 10-52-15,2-6-32 0,-2 6-21 16,0 0-7-16,0 0 4 0,9 3 1 0,-6 2-5 15,1 4 2-15,0 1-25 0,4 4-8 16,-6 3-10-16,5-1-6 0,-2 5-5 0,-1 0 40 16,0 1-55-16,-1 0 33 0,1-3-44 0,-1-1-2 15,-2 0 24-15,-1-3-33 0,0 0 51 0,0-1-48 16,-1-2 4-16,-1-2 8 0,-1 0-2 0,0-2 4 16,-1-2 3-16,2 0 7 0,-5-1 7 0,7-5 5 15,-9 2-5-15,9-2-5 0,0 0-1 0,-7-5-8 16,7 5 8-16,-4-9-7 0,4 9-3 0,0-14 0 15,1 5 1-15,2 1-6 0,2-1 0 0,0 1-3 16,0-2 2-16,1 1 1 16,1 0-6-16,0 1-1 0,2-1 1 0,-1 2-1 15,-3 0 1-15,7 1 0 0,-6 1-5 0,2 0-1 16,-2 2-1-16,-6 3-8 0,13-4-3 0,-13 4 7 16,0 0 2-16,13 4 0 0,-13-4 5 0,5 7 6 15,-5-7-3-15,2 12 2 0,0-5 0 0,-2 0-1 16,0 1 1-16,1-1 4 0,-1 1 0 0,2 0 0 15,1 3 0-15,-2-4 6 0,2 2-7 0,1 1 2 16,-2-5 1-16,3 3 1 0,1-2 1 0,-1-1 2 16,3 0 5-16,-8-5 3 0,13 4 1 0,-13-4-6 15,18 0 1-15,-18 0-2 0,18-3-2 16,-9 0-1-16,0 0-3 0,-3-2-2 0,2-2-5 16,0 0-2-16,-3 2-4 0,-1-5 4 0,-2 1 1 15,1 0-8-15,-2 0 6 0,-2 2 0 16,-2-2 3-16,2-1 10 0,-4 2 9 0,1-1 0 15,-4 1 0-15,3 2 7 0,-1-3 14 0,-1 2-8 16,2 0-3-16,-1 1 4 0,2 3 5 0,0-2 2 16,4 5-1-16,-6-8-7 0,6 8-5 0,-4-9-11 15,4 9-2-15,-1-7 2 0,1 7 1 0,4-10-8 16,-4 10 0-16,7-9-1 0,-3 2-2 0,5 2-2 16,-1 0 1-16,-1 0 2 0,1 0-5 0,2 0-2 15,-1 1 1-15,0 0 1 0,1 0-3 16,-1 2 1-16,0-1-1 0,-9 3-1 0,18-1-1 15,-18 1 0-15,16 1 2 0,-8 3-1 0,0-1 1 16,-3 4-2-16,3-3-4 0,-3 3 0 0,0 3 1 16,-1-3-1-16,-3 1 0 0,2 1-2 0,-3 0-2 15,1-1 4-15,-1 0-1 0,1 0-3 0,-1-8 3 16,0 11 3-16,0-11 5 0,0 10 1 0,0-10 3 16,0 8 4-16,0-8 2 0,0 0-5 0,0 0-4 15,0 0 1-15,0 0-2 0,2-8-1 0,-2 8 0 16,2-13-2-16,2 7 1 0,0-2-3 0,0-1 4 15,2 2-2-15,-1-2 3 0,0 2 1 0,0 0-3 16,2-1 2-16,-2 3-2 0,1-2 1 16,2 1-1-16,-2 2 0 0,0 1-1 0,1-1 1 15,-7 4-1-15,12-4-1 0,-12 4-1 0,0 0-1 16,16 3 3-16,-16-3 0 0,9 7-3 0,-9-7 1 16,7 7 1-16,-7-7-2 0,3 12 2 0,-3-12 1 15,3 10-1-15,-3-10 1 0,1 9 1 0,-1-9 2 16,-1 9 1-16,1-9 6 0,0 0 4 0,1 10 6 15,-1-10 19-15,0 0 2 0,4 4-3 0,-4-4-7 16,0 0-5-16,0 0-4 0,6-7-6 0,-6 7-3 16,4-11-1-16,3 5-5 0,-2-4 3 0,1 2-2 15,1 0 0-15,0 1-2 0,0-2-1 16,-1 1-1-16,-1 2-2 0,4-3 0 0,-1 2 3 16,-3 1 0-16,1 1-1 0,1 1-2 0,-7 4 0 15,11-6 1-15,-11 6 1 0,10-5-1 0,-10 5 2 16,0 0 2-16,16 0 0 0,-16 0 0 0,7 6-2 15,-3-1 0-15,0-1-4 0,-1 4-18 0,-1-2-31 16,2 1-43-16,0 0 8 0,-2 0-97 0,1 2 5 16,-1-2-89-16,0-1 27 0,0 1-161 0,1-2 140 15</inkml:trace>
  <inkml:trace contextRef="#ctx0" brushRef="#br0" timeOffset="34298.75">31923 2283 85 0,'0'0'377'16,"2"-7"-120"-16,-2 7-1 0,0 0-67 0,0-7-37 16,0 7-36-16,0 0-26 0,0 0-17 0,0 0-14 15,0 0-12-15,0 0-3 0,0 0-13 0,-12 2-5 16,12-2-4-16,-7 9-4 0,6-1-1 0,-2-3 33 16,2 1-48-16,-2 2 39 0,2-2-45 0,1-6 37 15,-2 13-44-15,0-8 41 0,2-5-51 0,-1 10 46 16,1-10-47-16,-4 8 45 0,4-8-43 0,0 0 46 15,0 10-42-15,0-10 45 0,0 0-47 16,0 0 47-16,0 0-46 0,0 0 43 0,0 0-46 16,7-7 10-16,-7 7-1 0,2-7 5 0,-2 7 1 15,1-10 0-15,-1 10 7 0,4-8 10 0,-4 8-1 16,3-8 0-16,-3 8-4 0,1-9 4 0,-1 9-7 16,4-7 7-16,-4 7 0 0,1-7-3 0,-1 7-3 15,0 0-3-15,4-7-1 0,-4 7-2 0,4-5-6 16,-4 5 7-16,0 0-3 0,6-4 2 0,-6 4 2 15,0 0-1-15,8-5 1 0,-8 5-2 0,0 0 0 16,0 0 1-16,9-4-1 0,-9 4 2 0,0 0-6 16,0 0 0-16,0 0-1 0,8-2 2 0,-8 2 2 15,0 0-3-15,0 0 2 0,0 0 2 16,0 0-1-16,0 0 0 0,0 0 4 0,6-5-1 16,-6 5-7-16,0 0 9 0,0 0-3 0,0 0-2 15,0 0 7-15,0 0 3 0,0 0 0 0,0-8 7 16,0 8 4-16,0 0-6 0,0 0 4 0,0 0-3 15,0 0-6-15,0 0-4 0,0 0-1 0,0 0-9 16,0 0 10-16,-11 3 5 0,11-3-5 0,-7 7 5 16,7-7-6-16,-6 10-3 0,2-6 8 0,0 4-4 15,0 0-1-15,-1-1 2 0,4 2-1 0,-3-1-1 16,3-1 2-16,-2 0-4 0,2 1-6 0,1-1 8 16,0-7 1-16,0 13-1 0,0-13 6 0,4 8-1 15,-4-8 9-15,6 8-22 0,-6-8 21 16,13 3-24-16,-13-3 19 0,13 0-10 0,-13 0 7 0,16-3-11 15,-7 1 12-15,0-3-10 0,0 2 7 16,-1-2-8-16,-2 1 7 0,2-3-11 0,-3 3 7 16,1-3 1-16,-1 0 0 0,-1 0-7 0,-2 1 10 15,0-1-9-15,-2 7 18 0,1-13-6 0,-1 13-1 16,-2-12 7-16,1 5 6 0,1 7 3 0,-3-11 4 16,0 5-2-16,3 6 0 0,-3-9 1 0,3 9 9 15,-4-8-12-15,4 8 9 0,-3-9-7 0,3 9 12 16,-2-6-9-16,2 6-5 0,0 0 5 0,-3-8-21 15,3 8-1-15,0 0 10 0,0 0 9 0,3-8-17 16,-3 8 9-16,0 0-15 0,6-4 7 0,-6 4-9 16,6-4 10-16,-6 4-13 0,8-3 10 15,-8 3-13-15,9-1 13 0,-9 1-17 0,0 0 14 16,19 1-12-16,-19-1-2 0,13 4 3 0,-7-1-8 16,2 1 6-16,-3 2-3 0,3-1-4 0,-3 0-9 15,1 3 2-15,-1-1 0 0,-1 0 2 0,0 0 1 16,-1 1-3-16,-1-3 6 0,0 0 1 0,-2-5 3 15,2 10 0-15,-2-10 5 0,3 8 2 0,-3-8 2 16,0 0 3-16,-3 9 8 0,3-9 7 0,0 0 13 16,0 0 6-16,0 0 1 0,0 0-4 15,-5-5-5-15,5 5 2 0,-1-8-18 0,1 8 1 16,-2-11-4-16,2 11-4 0,2-12 1 0,-1 5 4 16,-1 7-12-16,3-13 8 0,-2 5-17 0,0 2-7 15,4 0-20-15,0-2-3 0,0 2-36 0,1 1 2 16,-1-2-52-16,0 1 10 0,4 1-62 0,-3 2 30 15,-1-3-51-15,-5 6 48 0,14-4-56 0,-6 0 67 16,-8 4 12-16,13-2 23 0,-13 2 17 0,10-6 20 16,-10 6 15-16,11-3 33 0,-11 3 44 0,7-3 43 15,-7 3-10-15,0 0 98 0,10-3-27 0,-10 3 68 16,0 0-45-16,8-3 30 0,-8 3-37 0,0 0-4 16,0 0-27-16,5-4-6 0,-5 4-31 15,0 0-7-15,0 0-21 0,0 0-5 0,0 0-19 16,0 0 6-16,0 0-17 0,0 0-39 0,0 0 49 15,5 5-1-15,-5-5-13 0,0 0 5 0,0 8-11 16,0-8 4-16,0 0-11 0,0 9 5 0,0-9-18 16,0 0 4-16,1 6-2 0,-1-6-4 0,0 0 24 15,0 0-25-15,4 6 32 0,-4-6-23 0,0 0 30 16,0 0-26-16,0 0 22 0,0 0-27 0,9-4 31 16,-9 4-31-16,8-6 28 0,-8 6-32 0,6-8 35 15,-6 8-30-15,8-9 23 0,-8 9-25 0,6-7 26 16,-6 7-26-16,10-7 31 0,-10 7-31 0,9-6 30 15,-9 6-32-15,8-2 32 0,-8 2-32 0,9-4 31 16,-9 4-30-16,0 0 32 0,14 1-32 16,-14-1 38-16,8 5-43 0,-8-5 38 0,7 8-35 15,-7-8 33-15,8 10-39 0,-8-10 39 0,4 12-40 16,-4-12 37-16,2 11-38 0,-2-11 40 0,2 11-41 16,-2-11 42-16,1 8-36 0,-1-8 43 0,0 7-37 15,0-7 37-15,0 0-28 0,-1 6 31 0,1-6-14 16,0 0 31-16,0 0-17 0,0 0 23 0,0 0-23 15,-3-6 6-15,3 6-22 0,3-9 9 0,-3 9-14 16,2-13 9-16,1 8-13 0,-1-4 9 0,2 1-22 16,0 0-4-16,0 1-81 0,1-3 10 0,-1 2-61 15,0 1-54-15,1-1-49 0,0 2-233 16,0-1 24-16</inkml:trace>
  <inkml:trace contextRef="#ctx0" brushRef="#br0" timeOffset="34881.28">32559 2051 238 0,'0'0'324'16,"0"0"-58"-16,0 0-36 0,0 0-40 0,0 0-41 15,0 0-24-15,8 2-22 0,-8-2-56 0,-4 7 39 16,4-7-46-16,-5 8 25 0,2-2-49 0,0 1 33 16,1-1-49-16,-2 1 41 0,3 1-43 0,-3-3 35 15,3 3-41-15,0-2 36 0,1-6-42 16,-4 9 38-16,4-9-54 0,-1 10 48 0,1-10-48 15,-3 8 50-15,3-8-45 0,3 5 50 0,-3-5-50 16,0 0 47-16,0 0-52 0,0 0 51 0,12-2-49 16,-12 2 54-16,7-5-54 0,-3 0 51 0,-4 5-44 15,5-7 47-15,-5 7-38 0,7-8 52 0,-7 8-24 16,4-6 27-16,-4 6-40 0,7-7 35 0,-7 7-53 16,2-6 39-16,-2 6-41 0,0 0 42 0,8-2-35 15,-8 2 33-15,0 0-32 0,10 2 37 0,-10-2-39 16,6 3 34-16,-6-3-38 0,7 9 38 0,-7-9-39 15,6 6 32-15,-6-6-29 0,7 5 34 16,-7-5-37-16,6 8 36 0,-6-8-38 0,5 3 37 0,-5-3-34 16,0 0 38-16,8 4-28 0,-8-4 31 15,0 0-31-15,10-1 28 0,-10 1-31 0,10-4 27 16,-3 2-24-16,-1-5 21 0,-6 7-35 0,12-9-15 16,-5 6 52-16,1-4-33 0,-2 2 30 0,1 1-34 15,-7 4 31-15,12-8-34 0,-12 8 35 0,9-6-2 16,-9 6-47-16,8-3 41 0,-8 3-6 0,0 0-4 15,15-1 3-15,-15 1-39 0,8 3 41 0,-8-3-39 16,8 6 44-16,-8-6 3 0,9 8-47 16,-9-8 24-16,7 8-8 0,-7-8 31 0,7 9-29 0,-7-9 34 15,6 4-31-15,-6-4 29 0,8 7-27 16,-8-7 36-16,6 2-26 0,-6-2 37 0,0 0-24 16,0 0 43-16,13-2-13 0,-13 2 36 0,5-4 3 15,-5 4 22-15,8-6-8 0,-6-2 5 0,-2 8-24 16,0-11-2-16,3 2-30 0,-3 3 7 0,0-2-80 15,-3 0 48-15,3 1-43 0,0-1-55 0,0 1-85 16,0 0-145-16,0 7-386 0,0-13-206 0</inkml:trace>
  <inkml:trace contextRef="#ctx0" brushRef="#br0" timeOffset="34998.72">32996 2046 187 0,'0'0'582'0,"12"-1"-149"0,-12 1-159 0,0 0-108 16,1-6-215-16,-1 6-196 0,0 0-181 0,-5-7 105 16</inkml:trace>
  <inkml:trace contextRef="#ctx0" brushRef="#br0" timeOffset="49065.48">22037 2991 38 0,'0'0'94'15,"0"0"-26"-15,0 0 15 0,0 0-31 0,0 0 15 16,0 0-25-16,0 0 22 0,0 0-22 0,0 0 22 16,0 0-23-16,0 0 18 0,0 0-29 15,0 0 19-15,0 0-25 0,0 0 16 0,0 0-24 16,0 0 25-16,0 0-33 0,0 0 22 0,0 0-23 15,0 0 26-15,0 0-21 0,0 0 29 16,0 0-17-16,-11 2 26 0,11-2-15 0,0 0 18 0,0 0-23 16,0 0 18-16,0 0-19 0,0 0-5 0,0 0-2 15,0 0-2-15,0 0-1 0,0 0 3 16,0 0-8-16,0 0-3 0,0 0 1 0,0 0-7 16,0 0 4-16,0 0-3 0,0 0 2 0,0 0-2 15,0 0-1-15,0 0 4 0,0 0 0 0,0 0-8 16,0 0 6-16,0 0-5 0,0 0 2 15,0 0 2-15,0 0 1 0,0 0 7 0,0 0 11 16,0 0 0-16,0 0 3 0,0 0 0 0,0 0 5 16,0 0 0-16,0 0 2 0,0 0-2 0,0 0 1 15,0 0 2-15,0 0-11 0,0 0 7 0,0 0-10 16,0 0-8-16,0 0 5 0,0 0-5 0,0 0 2 16,0 0-5-16,0 0 0 0,0 0 6 0,0 0-2 15,0 0-3-15,0 0-3 0,0 0 1 16,0 0 7-16,0 0 4 0,0 0 4 0,0 0-1 15,0 0 1-15,0 0-5 0,0 0 2 0,0 0-2 16,0 0 4-16,0 0-14 0,0 0-2 16,0 0 4-16,0 0-4 0,0 0 0 0,0 0-2 15,0 0-4-15,0 0 2 0,0 0 3 0,0 0 4 16,0 0-7-16,0 0-3 0,0 0-3 0,0 0 2 16,0 0 0-16,0 0 0 0,0 0 0 0,0 0-2 15,0 0 5-15,0 0-4 0,0 0 6 0,0 0-8 16,0 0 4-16,0 0 1 0,0 0 3 0,0 0 4 15,0 0 4-15,0 0 10 0,0 0 3 16,0 0-1-16,0 0 8 0,0 0-9 0,0 0 2 16,0 0-2-16,0 0-1 0,0 0-1 0,0 0 0 15,0 0-4-15,-8 2-8 0,8-2-1 0,0 0 10 16,0 0-3-16,0 0-6 0,0 0-2 16,0 0-4-16,0 0 2 0,0 0-1 0,0 0-2 15,0 0-5-15,0 0 4 0,0 0-1 0,0 0 4 16,0 0-4-16,0 0 0 0,0 0-1 0,0 0 0 15,0 0 2-15,0 0 2 0,0 0 1 0,0 0-3 16,0 0 5-16,0 0 2 0,0 0-1 0,0 0-4 16,0 0 0-16,0 0 1 0,0 0 0 0,0 0 2 15,0 0-7-15,0 0 0 0,0 0-1 16,8-4 2-16,-8 4 4 0,10-2-5 0,-10 2-25 16,14-6 28-16,-5 4 0 0,3-2-1 0,-1-1 2 15,3 0-5-15,3 1 1 0,1-2 8 0,2 0-6 16,2 0 3-16,2 0-8 0,0 0 10 15,1 0-14-15,2 0 12 0,2-1-10 0,-1 0 10 16,0 1-12-16,-1 0 11 0,0 1-4 0,0-1 4 16,-3 3-9-16,4-2 9 0,-5 0-10 0,4 0 12 15,-4 2-12-15,-4-1 6 0,2 2-10 16,-2-1 15-16,-1 0-6 0,-2 2 4 0,1 0-5 16,-2-2 6-16,-2 2-8 0,0 0 9 0,-2 0-5 0,0-1 6 15,0 1-12-15,-11 1 5 0,18-1-3 16,-18 1 10-16,15-2-12 0,-15 2 10 0,14-2-8 15,-14 2 9-15,13-2-8 0,-13 2 9 0,0 0-9 16,14-1 5-16,-14 1-4 0,0 0 9 16,0 0-10-16,17 0 11 0,-17 0-12 0,0 0 9 15,0 0-10-15,0 0 5 0,0 0-16 0,0 0-7 16,11 0-32-16,-11 0-16 0,0 0-70 0,0 0-38 16,0 0-102-16,0 0-65 0,0 0-193 0,13 0-47 15</inkml:trace>
  <inkml:trace contextRef="#ctx0" brushRef="#br0" timeOffset="49746.02">23225 2769 21 0,'0'0'260'0,"0"0"-55"15,0 0-18-15,0 0-13 0,0 0-9 0,0 0-27 16,-12 2 5-16,12-2-37 0,0 0 10 0,0 0-30 15,0 0 10-15,0 0-37 0,0 0 21 0,0 0-38 16,0 0 18-16,-14 0-33 0,14 0 22 0,0 0-28 16,0 0 24-16,-10 2-24 0,10-2 26 0,0 0-36 15,-10 2 24-15,10-2-27 0,0 0 18 16,-13 1-18-16,13-1 21 0,0 0-17 0,0 0 23 0,-14 0-20 16,14 0 14-16,0 0-12 0,0 0 20 15,-14 0-20-15,14 0 16 0,0 0-11 16,0 0 12-16,-10 1-11 0,10-1 11 0,0 0-16 15,0 0 8-15,0 0-23 0,0 0 26 0,0 0-17 16,-12 0 6-16,12 0-8 0,0 0 7 0,0 0-10 16,0 0 11-16,0 0-15 0,0 0 9 0,0 0-6 15,0 0 12-15,0 0-12 0,0 0 8 0,0 0-9 16,0 0 8-16,0 0-15 0,0 0 15 0,0 0-15 16,0 0 5-16,0 0-5 0,12-4 9 0,-3 1-10 15,2 1 8-15,2 0-10 0,2-2 10 0,2 0-11 16,1 2 12-16,0-3-14 0,1 2 8 0,1-1-5 15,-1 0 8-15,2 2-11 16,-2-3 11-16,0 2-11 0,3 0 14 0,-3-1-12 16,0 1 13-16,0 2-14 0,-1-4 7 0,0 3-5 15,-2-1 10-15,0 0-9 0,-4 1 10 0,2-1-9 16,-4 2 8-16,0 0-9 0,0-2 14 0,-10 3-14 16,16-2 9-16,-16 2-5 0,14-3 12 0,-14 3-9 15,10-1 8-15,-10 1-8 0,0 0 8 0,13-3-8 16,-13 3 9-16,0 0-14 0,0 0 4 0,11-1-12 15,-11 1-6-15,0 0-52 0,0 0-34 0,9-3-96 16,-9 3-79-16,0 0-419 0,0 0-206 16</inkml:trace>
  <inkml:trace contextRef="#ctx0" brushRef="#br0" timeOffset="50783.9">22473 4399 297 0,'0'0'311'0,"-10"-3"-57"0,10 3-71 15,-9-2 13-15,9 2-40 0,0 0 33 0,-10-2-32 16,10 2 28-16,0 0-37 0,-9-3 13 0,9 3-45 16,0 0-4-16,-6-2-35 0,6 2 11 15,0 0-40-15,0 0 16 0,-7-3-27 0,7 3 9 16,0 0-18-16,0 0 10 0,0 0-15 0,0 0 7 16,0 0-14-16,0 0 17 0,0 0-24 0,-6-4 18 15,6 4-22-15,0 0 11 0,0 0-20 0,0 0 13 16,6-5-11-16,-6 5 15 0,15-6-16 0,-2 0 11 15,3-1-9-15,4 0 14 0,6-8-22 0,3 4 19 16,2 1-18-16,-1-4 18 0,6 1-18 16,0 1 19-16,-4 0-18 0,-1 2 14 0,-1-1-15 15,0 1 19-15,-5 0-23 0,1 2 21 0,-5 1-18 16,0 3 18-16,-3-4-2 0,-3 3-4 0,0 0 5 16,-3 2-20-16,-1-2 19 0,0 3-13 15,-2-3 16-15,-9 5-13 0,15-5 21 0,-15 5-17 16,13-1 20-16,-13 1-19 0,10-5 19 0,-10 5-23 15,10-4 13-15,-10 4-19 0,9-2 16 0,-9 2-27 16,0 0 5-16,9-6-35 0,-9 6-5 0,10-1-29 16,-10 1-67-16,12-5-11 0,-12 5-51 15,10-6-53-15,0 2-51 0,-2 1-263 0,1-2-93 0</inkml:trace>
  <inkml:trace contextRef="#ctx0" brushRef="#br0" timeOffset="51207.75">23365 4068 408 0,'0'0'403'16,"0"0"-78"-16,-6 5-30 0,6-5-60 0,0 0-38 15,0 0-23-15,0 0-19 0,0 0-14 0,-4 4-28 16,4-4-26-16,0 0-17 0,0 0-14 0,0 0-9 16,9-2-9-16,-9 2-2 0,14-5-9 0,-1 3-32 15,1-5 24-15,6 1-29 0,1-3 32 0,2 2-27 16,1 2 18-16,4-8-35 0,3 6 39 0,-2-4-28 15,2 3 29-15,-3-1-24 0,-5 2 18 16,1 0-20-16,-1 1 29 0,-1 0-27 0,-4 2 10 16,0-2-15-16,-4 1 22 0,0 2-20 0,-4 0 27 15,-1 2-25-15,4-2 22 0,-5 0-20 0,-8 3 23 16,11-3-15-16,-11 3 13 0,14-4-20 16,-14 4 14-16,9-2-29 0,-9 2 11 0,8-3-81 15,-8 3-63-15,9-1-123 0,-9 1-123 0,0 0-223 16,0 0-131-16</inkml:trace>
  <inkml:trace contextRef="#ctx0" brushRef="#br0" timeOffset="113879.43">21013 2350 86 0,'0'0'394'0,"-3"-8"-112"15,3 8-16-15,-4-7-57 0,4 7-3 0,0 0-35 16,-4-9-22-16,4 9-14 0,0 0-24 0,0-6-19 16,0 6-24-16,0 0-13 0,0 0-13 0,-1-7-10 15,1 7-12-15,0 0-6 0,0 0-6 0,0 0-5 16,0 0-3-16,0 0 5 0,0 0-5 0,0 0 0 15,1 7 19-15,3-1-19 16,0 2 17-16,-1 2-18 0,2 3 18 0,1 0-20 16,-1 0 16-16,0 2-14 0,0 0 11 0,2-1-16 15,-1-1 18-15,-1-1-20 0,2 0 17 0,-2 0-16 16,-1-4 18-16,1 2-16 0,1-2 9 0,-2 0-5 16,0-1 15-16,0-1-20 0,-4-6 24 0,6 9 2 15,-2-4 37-15,-4-5 17 0,6 8 24 0,-6-8 10 16,5 6 18-16,-5-6-9 0,7-5-15 0,-2-2-16 15,0-1-12-15,0-7-10 0,5-3-5 0,-1-3-6 16,0-4-12-16,1-2-2 0,-1-2-11 0,2-2-15 16,1-4 4-16,1-1-25 0,1-1 16 0,-2 3-5 15,-2 5 3-15,1-2-7 0,0 2-2 16,-2 1 1-16,2 3-1 0,-3 4-5 0,1 0-6 16,-3 1 15-16,4 0-2 0,-3 4-1 0,-1 3-1 15,-1-2-4-15,3 2-5 0,-2 2-7 0,-2 0-19 16,1 1-19-16,-1 2-21 0,0 0-29 0,-3 1-27 15,-1 7-34-15,9-11-51 0,-9 11-34 0,4-10-17 16,-4 10-123-16,4-6-185 0,-4 6-91 0</inkml:trace>
  <inkml:trace contextRef="#ctx0" brushRef="#br0" timeOffset="114394.45">21138 2060 212 0,'0'0'240'0,"0"0"-42"0,0 0-29 0,0 0-17 16,-13 0-17-16,13 0-19 0,0 0-22 0,0 0-19 15,0 0-11-15,0 0-10 0,0 0-14 0,0 0-9 16,0 0-11-16,0 0-8 0,0 0-9 0,-9 3 1 15,9-3-3-15,0 0 3 0,1 8 1 0,-1-8 0 16,4 14-20-16,-1-5 27 0,-1 1-20 0,5 5 21 16,-2-4-20-16,4 4 22 15,-3 0-13-15,3 2 15 0,0 0-24 0,1-2 22 16,2 0-27-16,-3-3 29 0,1 0-25 0,-1 0 30 16,0-2-17-16,1 0 53 0,-2-2-4 0,-1-2 52 15,0-1-18-15,0 2 42 0,1-5-2 0,-3 2 23 16,-5-4-5-16,15 2 5 0,-15-2-11 0,13-4-17 15,-5 1-20-15,2-6-16 0,0 0-13 0,1-3-17 16,3-3-9-16,-3-1-14 0,6-5-7 0,-2-1-9 16,3 0-4-16,1-7-5 0,2 2-6 0,-1-3-1 15,1 2-1-15,0 0-3 0,0 1-1 16,-1-2-19-16,-2 6 18 0,0 2-5 0,0 0-10 16,0 1-3-16,-3-1-3 0,0 4-3 0,-2 2-13 15,0 0 4-15,0 0-6 0,-2 3-1 0,-1 1-5 16,-1 2-3-16,-1-1-4 0,0 2-13 0,-1 0 1 15,0 2-12-15,-2 0-8 0,0 0-16 0,0 1-12 16,-5 5-16-16,9-7-14 0,-9 7-23 0,5-7 20 16,-5 7-65-16,5-5 26 0,-5 5-275 0</inkml:trace>
  <inkml:trace contextRef="#ctx0" brushRef="#br0" timeOffset="144713.81">24965 3842 39 0,'0'0'135'15,"0"0"-12"-15,0 0-14 0,0 0-15 0,0 0-6 16,0 0-4-16,0 0-18 0,0 0-3 0,0 0 6 16,0 0-3-16,0 0-9 0,0 0 19 0,0 0-10 15,0 0 22-15,0 0-15 0,-11 1 18 16,11-1-18-16,0 0 28 0,0 0-30 0,0 0 27 16,0 0-35-16,0 0 28 0,0 0-35 0,0 0 28 15,0 0-36-15,0 0 31 0,0 0-31 16,0 0 19-16,0 0-30 0,0 0 19 0,0 0-29 15,0 0 25-15,0 0-28 0,0 0 25 0,0 0-27 16,0 0 18-16,0 0-25 0,0 0 14 0,0 0-25 16,0 0 21-16,0 0-30 0,5-5 29 0,-5 5-16 15,15-4 21-15,-2-2-3 0,6-3 19 0,4 1-31 16,5-2 15-16,4 0-24 0,0-1 21 0,4 0-27 16,1-2 20-16,-1 0-23 0,0 2 19 0,-4-2-22 15,0 3 22-15,-2 0-3 16,1-1-5-16,-3 2-3 0,0 0 0 0,-2 1 2 0,-2 2-1 15,-1-2-1-15,-4 1-4 0,3 0 0 0,-4 1 2 16,-3 2-2-16,-2 0 2 0,0 2-23 16,-2-3 29-16,1 1 1 0,-3 1-3 0,-9 3 1 15,14-5 1-15,-14 5 1 0,11-5-1 0,-11 5-2 16,12-3-1-16,-12 3-4 0,6-3-5 0,-6 3-10 16,10-2-28-16,-10 2-32 0,0 0-35 0,8-4-42 15,-8 4-34-15,0 0-27 0,0 0-15 0,9 0-48 16,-9 0-22-16,0 0-141 0,0 0 91 0</inkml:trace>
  <inkml:trace contextRef="#ctx0" brushRef="#br0" timeOffset="145386.4">25047 3909 123 0,'-4'5'204'15,"4"-5"-33"-15,0 0-4 0,0 0-15 0,0 0-11 16,0 0-8-16,0 0-12 0,-5 6-13 0,5-6-31 16,0 0 24-16,0 0-32 0,0 0 35 0,0 0-35 15,0 0 38-15,0 0-41 0,0 0 31 0,0 0-36 16,0 0 30-16,0 0-30 0,0 0 22 0,0 0-38 15,0 0 23-15,0 0-36 0,0 0 19 0,0 0-32 16,0 0 24-16,0 0-35 0,0 0 31 16,0 0-34-16,0 0 27 0,0 0-29 0,0 0 35 15,0 0-29-15,0 0 21 0,0 0-24 0,0 0 16 16,0 0-17-16,0 0 18 0,0 0-26 0,12-1 39 16,-12 1-22-16,18-5 21 0,-3 2-24 15,0-2 15-15,8 0-19 0,3-1 12 0,2-1-16 16,5 0-1-16,-1-3-10 0,1 3 4 0,7-4-2 15,0 3 18-15,0-5-25 0,0 3 16 0,0-1-30 16,-7 3 18-16,0-2-21 0,-1 2 16 0,0-1-14 16,-1 1 25-16,-2-2-24 0,-6 3 28 15,3-1-22-15,-5 2 29 0,0 1-29 0,-6-2 29 16,3 1-5-16,-3 3-22 0,0 0 10 0,-3-3-5 16,-3 3 26-16,0 0-4 0,3 0 0 0,-12 3-2 15,14-3 1-15,-14 3-4 0,11-6-1 0,-11 6-1 16,12-2 2-16,-12 2-10 0,9-3-18 0,-9 3-15 15,0 0-48-15,10-4 20 0,-10 4-41 16,0 0-5-16,9-2-39 0,-9 2-33 0,0 0-32 16,0 0-56-16,6-3-194 0,-6 3 53 0</inkml:trace>
  <inkml:trace contextRef="#ctx0" brushRef="#br0" timeOffset="148176.66">24688 2476 109 0,'0'0'229'15,"-6"-3"-42"-15,6 3-16 0,0 0-28 0,0 0-29 16,0 0 15-16,0 0-25 0,0 0 16 0,0 0-29 16,0 0 26-16,0 0-29 0,0 0 27 0,0 0-29 15,0 0 15-15,0 0-45 0,0 0 15 0,-5-5-34 16,5 5 20-16,0 0-38 0,0 0 23 0,0 0-37 16,0 0 28-16,0 0-19 0,15-4 23 0,-15 4-29 15,19-4 24-15,0 1-28 0,7-4 16 0,4 1-21 16,4-3 17-16,8 1-19 0,1 0 19 0,1-2-22 15,-2 2 15-15,1-2-18 0,-8 2 22 16,1 2-34-16,-4-1-11 0,-7 1-27 0,3 2 18 16,-5-1-46-16,-1 1 8 0,-3 1-44 15,0 0 13-15,-3 0-32 0,-2 0 11 0,-3 2-30 16,0 0 5-16,-11 1-54 0,17-4-111 0,-17 4 221 16</inkml:trace>
  <inkml:trace contextRef="#ctx0" brushRef="#br0" timeOffset="148576.69">24758 2585 19 0,'0'0'129'0,"0"0"-24"0,0 0-9 0,0 0-17 16,0 0-2-16,0 0-3 0,0 0 26 15,0 0 10-15,12 0 7 0,-12 0 4 0,19-3-18 16,-5 1-6-16,5-2-20 0,4 0-14 0,5-2-10 16,4 0-11-16,5-1-27 0,7-1 15 0,-1-2-18 15,1 2 12-15,-8 0-24 0,7-1 19 0,-2 0-23 16,-5 2 19-16,-2 0-32 0,-2 1 2 16,-1 1-52-16,-4-2-7 0,-2 4-53 0,-2-3-59 15,-5 3-157-15,1-1 200 0</inkml:trace>
  <inkml:trace contextRef="#ctx0" brushRef="#br0" timeOffset="153263.6">21374 4250 32 0,'0'0'195'0,"0"0"-17"16,0 0-63-16,0 0 13 0,0 0-32 16,-9 3 25-16,9-3-23 0,0 0-13 0,0 0-5 15,0 0-8-15,0 0-6 0,0 0-9 0,0 0-1 16,-4 4-3-16,4-4 2 0,0 0 6 0,0 0-3 16,0 0 4-16,0 0-5 0,0 0 4 15,0 0 0-15,0 0 6 0,0 0 2 0,0 0-2 16,0 0-7-16,0 0 1 0,0 0-1 0,-14 0-25 15,14 0 0-15,0 0 31 0,0 0-3 0,0 0 2 16,0 0-1-16,0 0-2 0,-9-1-4 0,9 1-1 16,0 0-6-16,0 0-6 0,0 0-1 0,0 0 6 15,-7-3-12-15,7 3-4 0,0 0-4 0,0 0-3 16,0 0-5-16,0 0-5 0,0 0 0 16,0 0-10-16,0 0-4 0,0 0 5 15,0 0-8-15,-2-7-4 0,2 7 2 0,0 0 1 0,9-3-1 16,-2-1 1-16,2 1 3 0,2-3-2 0,5 0-4 15,3-2 4-15,1-1 1 0,1 1-3 16,4-4 1-16,2 2 1 0,0-3-1 0,-2 5 0 16,1-3 7-16,-4 1-4 0,-1 2-2 0,1-1-1 15,-3 1 1-15,-1 0 1 0,-1 0-4 0,-3 2 3 16,0 0 2-16,-3 3-1 0,0-2 0 0,-2 1 3 16,-3 0 1-16,4 1-4 0,-3-1 2 0,-7 4 2 15,11-4-3-15,-11 4-1 0,10-3-2 0,-10 3-6 16,9-6-14-16,-9 6-12 0,0 0-17 15,11-5-41-15,-11 5-18 0,0 0-27 0,8-4-38 16,-8 4-35-16,0 0-35 0,8-5-16 16,-8 5-12-16,3-6-212 0,-3 6 33 0</inkml:trace>
  <inkml:trace contextRef="#ctx0" brushRef="#br0" timeOffset="153779.6">21714 3885 72 0,'-6'-8'121'0,"6"8"-5"16,-7-8-5-16,7 8-14 0,-5-5 5 0,5 5 4 16,-5-7-7-16,5 7-1 0,0 0 2 0,-2-7-13 15,2 7-8-15,0 0-11 0,-7-4-12 16,7 4-11-16,0 0-6 0,0 0-9 0,-2-6-5 15,2 6-3-15,0 0-8 0,0 0-3 0,0 0-5 16,0 0 1-16,0 0-4 0,-3-6-1 0,3 6 1 16,0 0-6-16,0 0 2 0,0 0 5 15,0 0-8-15,0 0-1 0,0 0 2 0,0 0 0 16,0 0 2-16,0 0 0 0,0 0 1 0,0 0-1 16,0 0 8-16,13 3-8 0,-13-3 1 0,11 6 1 15,0-3 2-15,-2 1-1 0,1 2 3 0,1 2-3 16,1-1 0-16,-1 3 7 0,2-3-8 0,1 4-1 15,-2-3 1-15,-1 4 2 0,2-4-3 16,-3 3 1-16,2-1 1 0,-2 1-1 0,-1-2 6 16,0 0 1-16,-2-1-9 0,1 0 1 0,-3-2 1 15,2 2-1-15,-2-1 1 0,-5-7 2 0,7 9 1 16,-7-9 6-16,7 11 14 0,-7-11-3 16,5 5 9-16,-5-5 4 0,4 7-6 0,-4-7 0 15,2 6 2-15,-2-6-2 0,2 6-4 0,-2-6 2 16,0 0-12-16,-2 11 0 0,2-11-5 0,-5 10-1 15,1-3-2-15,2-1 0 0,-2 2-3 0,-3 3 2 16,0 2 1-16,-1 0-1 0,2 0 1 16,-3 4-12-16,0 1-33 0,0 2-51 0,0-1-62 0,0 1-74 15,0 2-221-15,3-2 80 0</inkml:trace>
  <inkml:trace contextRef="#ctx0" brushRef="#br0" timeOffset="-107122.25">14157 14780 58 0,'0'0'35'0,"0"0"15"0,0 0-26 0,0 0 21 16,0 0-30-16,0 0 19 0,0 0-24 0,0 0 22 15,0 0-30-15,0 0 20 0,0 0-22 0,0 0 21 16,0 0-25-16,0 0 20 0,0 0-18 0,0 0 23 16,0 0-25-16,0 0 19 0,0 0-20 0,0 0 20 15,0 0-20-15,0 0 24 0,0 0-14 16,-7-4 28-16,7 4-19 0,0 0 23 0,0 0-28 0,0 0 14 15,0 0-20-15,0 0 18 0,0 0-24 16,0 0 22-16,0 0-25 0,-5-5 17 0,5 5-22 16,0 0 19-16,0 0-19 0,0 0 19 0,0 0-20 15,0 0 19-15,0 0-21 0,0 0 44 16,0 0-43-16,0 0 18 0,0 0-16 0,0 0 29 16,0 0-28-16,0 0 15 0,0 0-16 0,0 0 25 15,0 0-18-15,0 0 26 0,0 0-16 0,0 0 22 16,0 0-18-16,0 0 16 0,0 0-19 0,0 0 21 15,0 0-28-15,0 0 17 0,0 0-17 16,0 0 16-16,0 0-21 0,0 0 22 0,0 0-20 16,0 0 14-16,0 0-18 0,0 0 18 0,0 0-20 15,0 0 23-15,0 0-14 0,0 0 27 0,0 0-15 16,0 0 30-16,0 0-20 0,0 0 15 0,0 0-18 16,0 0 23-16,0 0-22 0,0 0 15 0,0 0-13 15,0 0 10-15,0 0-24 0,0 0 14 0,0 0-20 16,0 0 15-16,0 0-19 0,0 0 16 0,0 0-22 15,0 0 16-15,0 0-13 0,0 0 18 0,0 0-25 16,0 0 19-16,0 0-22 0,0 0 23 0,0 0-22 16,0 0 22-16,0 0-17 0,0 0 18 0,0 0-21 15,0 0 21-15,0 0-21 0,11 4 20 16,-11-4-18-16,0 0 19 0,5 7-19 16,-1 0 34-16,-4-7-32 0,5 9 21 0,0 1-26 15,-1-2 20-15,5 2-19 0,-3 0 25 0,1 2-22 16,-1 2 18-16,4-3-21 0,1 6 20 0,-2-1-17 15,2 1 18-15,-1-1-19 0,2 2 20 0,-1 0-21 16,2-2 28-16,0 1-23 0,0 1-4 0,-2-1 3 16,3 2 1-16,-1-2 1 0,1-1 0 0,0 1 5 15,0 0 1-15,0 0-2 0,3-1-2 0,-2-2 1 16,2 3 19-16,-2-4-19 0,3 1 16 0,-1-2-19 16,-1 1 18-16,2-1-20 0,1-1 29 0,-1-1-23 15,0-1 14-15,0-1-19 0,-3-2 20 16,3 0-23-16,-1 0 25 0,-2 0-22 0,3-2 21 15,1-2-25-15,-2 3 22 0,-2-3-18 0,4 0 16 16,-1 0-18-16,0-1 20 0,-4-1-25 0,4 0 26 16,-1-1-17-16,2-1 23 0,-1 1-29 0,-3-1 0 15,4 0 36-15,-1-3-37 0,0 2 2 0,1-2 5 16,-2 1 4-16,2-2-4 0,0-1 3 0,0-1-1 16,2 0 1-16,-2 0 0 0,0-1 0 15,-1 0 1-15,4-3 2 0,-3 3 11 0,0-4 10 16,0 1-30-16,4-4 25 0,-2 3-27 0,-1-3 24 15,2 1-23-15,-7 1 23 0,4 0-24 16,-2 0 21-16,1-1-19 0,-2 1 29 0,0 0-14 16,-1 0 25-16,-2 2-26 0,0-2 19 0,-2 6-16 15,1-5 16-15,-2 4-27 0,0-1 19 0,-1 2-23 16,0-2 13-16,-1 3-13 0,-1-2 20 0,1 2-24 16,-3 0 23-16,4-1-24 0,-4 1 23 0,3 0-21 15,-3 0 19-15,0 0-19 0,3-1 18 0,-3 3-13 16,0-1 17-16,0-1-27 0,-2 2 23 0,2 0-21 15,-1 1 22-15,-4 4-22 0,7-8 22 0,-3 2-21 16,-4 6 20-16,5-7-21 0,-5 7 24 0,4-7-27 16,-4 7 25-16,5-6-22 0,-5 6 21 0,4-5-20 15,-4 5 30-15,5-5-26 0,-5 5 13 0,0 0-18 16,4-5 23-16,-4 5-25 0,0 0 21 16,4-5-16-16,-4 5 21 0,0 0-23 0,0 0 22 15,4-8-22-15,-4 8 20 0,0 0-19 0,0 0 14 16,0 0-16-16,0 0 12 0,0 0-29 15,2-6-4-15,-2 6-43 0,0 0-1 0,0 0-39 16,0 0-4-16,0 0-58 0,-1-8-73 0,1 8 79 16</inkml:trace>
  <inkml:trace contextRef="#ctx0" brushRef="#br0" timeOffset="-105035.04">14326 14316 35 0,'0'0'176'0,"0"0"-3"0,0 0-54 0,0 0 9 15,0 0-40-15,0 0 4 0,0 0-28 0,0 0 12 16,-13 0-32-16,13 0 12 0,0 0-25 15,0 0 19-15,0 0-27 0,0 0 16 0,0 0-21 16,0 0 0-16,0 0-3 0,7-4 1 0,-7 4-2 16,9-7 15-16,-3 2-24 0,4-2 16 15,4 0-20-15,0-4 16 0,3 1-21 0,2-1 20 16,5-3-22-16,-2 0 18 0,5 1-12 0,-3-2 15 16,6 0-26-16,-5 1 21 0,3 0-20 0,0-1 23 15,-2 1-25-15,2 1 24 0,0 0-21 0,3-1 19 16,-3-1-20-16,5 0 18 0,-2 2-18 0,-2 0 21 15,6-2-20-15,-6 5 21 0,3-2-20 0,-1-1 1 16,6 1 7-16,-3-2-2 0,6-1-2 0,-4 2 1 16,2 1-1-16,4-4 3 0,-1 4-2 15,0-2 4-15,1 1-2 0,2-1 3 0,-1 2-3 16,1 0-1-16,-1 0 0 0,-1 1 1 0,2 2 2 16,-1 0-1-16,-2-2-10 0,-5 6 12 0,0-3-9 15,-2 0 16-15,4 6-18 0,-3-4 12 0,2 1-14 16,-1 0 17-16,1 5-17 0,-1-4 17 0,2 3-16 15,-1-1 19-15,-1 1-15 0,1-1 12 0,-5 2-13 16,0-1 14-16,1 1-12 0,-1-1 13 16,5-2-13-16,-5 3 11 0,0-1-4 0,0 0 9 15,0 1-20-15,-3-1 18 0,3 1-19 0,-1 0 18 16,-2 0-15-16,2 1 16 0,-2 0-15 0,-1 0 11 16,-2 3-13-16,2-3 15 0,0 1-15 0,-1 1 14 15,1 1-2-15,0-3 0 0,-1 4 7 16,0-1-11-16,0 1 3 0,-3-1-3 0,3-1-1 15,-3 3 4-15,3 1-1 0,-3-3-3 0,2 0 1 16,-3 1-4-16,1 2 3 0,-1-2 4 0,1 1-2 16,-2 0 1-16,1-2-1 0,0 0-1 0,3 5 6 15,-6-5-1-15,3 0-9 0,3 2 4 0,-2-2 1 16,-1 0-1-16,1-1 2 0,2 2 0 0,-2-1-1 16,2-1-2-16,-2 1 1 0,2-1-2 0,-1 3 2 15,1-3 1-15,-1 1 0 0,1 0-1 0,-2-1 6 16,2 2-6-16,-1-1 20 0,-2 2-26 0,3-3 24 15,-3 2-27-15,1-1 23 0,0 2-22 0,-1-3 19 16,2 3-19-16,-2-3 18 0,0 3-19 16,1-3 20-16,-2 3-21 0,-2-2 20 15,4 1-14-15,-7-1 18 0,5-1-22 0,-2 2 16 16,-2 0-18-16,1-2 15 0,0 1-15 0,-1 1 19 16,0-1-20-16,0 1 25 0,1-1-26 0,0-1 24 15,-2 3-23-15,2-1 23 0,-2 0-17 0,2-2 15 16,0 4-21-16,-1-2 22 0,1-2-26 0,-1 4 22 15,0-1-20-15,-1-1 17 0,2-2-22 0,-3 3 18 16,2 1-19-16,0-3 20 0,0 1-21 0,0 1 30 16,0-1-25-16,-3 0 16 0,4 1-23 0,-3-1 23 15,0 0-23-15,1 1 22 0,1 1-15 16,-3-3 16-16,2 1-19 0,-2 2 23 0,2-1-19 16,-3-1 22-16,2 2-22 0,-3-1 21 0,1-1-14 15,0 2 14-15,0-2-22 0,-2 0 24 0,1 1-19 16,-2-1 22-16,1-1-24 0,-1-1 21 0,1 1-23 15,-2 1 28-15,1 1-24 0,1-3 27 16,-2-1-24-16,0 0 15 0,-1 3-18 0,3-2 20 16,-2-1-18-16,-1 2 16 0,0-2-19 0,-9-2 29 15,15 3-31-15,-15-3 22 0,16 4-20 0,-16-4 19 16,12 3-14-16,-12-3 15 0,9 2-20 0,-9-2 21 16,11 3-22-16,-11-3 17 0,0 0-42 0,11 3 6 15,-11-3-35-15,0 0 7 0,0 0-41 16,10 1-7-16,-10-1-169 0,0 0 274 0</inkml:trace>
  <inkml:trace contextRef="#ctx0" brushRef="#br0" timeOffset="-104577.42">18846 13986 54 0,'0'0'76'0,"0"0"16"0,8-4-25 15,-8 4 14-15,0 0-42 0,0 0 10 0,15 1-23 16,-15-1 16-16,12 5-24 0,-6-2 15 0,2 1-20 15,-2 3 13-15,3-1-23 0,-1 0 17 0,2 4-20 16,-1-2 16-16,-1 3-20 0,1-2 23 0,-2 4-25 16,1-3 19-16,0 1-21 0,-2 0 21 0,0-3-18 15,-2 3 16-15,1-2-18 0,-1 2 24 0,-1-4-7 16,1 3 25-16,-3-1 30 16,0-1-30-16,-1-1-13 0,0-1 24 0,0 3-20 15,-2-3 30-15,-1 3-21 0,-1 0 26 0,0-1-21 16,-2 0 25-16,-3-1-27 0,4 1 16 0,-5 0-28 15,-1 2 20-15,0-2-28 0,-2 3-8 0,-3-1-1 16,0 1-1-16,1-3-3 0,2 3 1 0,-2-4 1 16,2 3-2-16,-1-3-5 0,1 1-4 0,3 0-27 15,0-4-44-15,2 4-54 0,0-3-78 0,-1-2-99 16,9-3 233-16</inkml:trace>
  <inkml:trace contextRef="#ctx0" brushRef="#br0" timeOffset="-92657.35">23291 10701 197 0,'0'0'245'0,"0"0"-48"0,0 0-33 15,0 0-25-15,0 0-23 0,0 0-7 0,0 0-17 16,0 0-13-16,0 0-3 0,0 0-11 15,0 0-9-15,0 0-7 0,0 0-7 0,0 0-7 0,0 0-8 16,0 0-4-16,0 0-2 0,0 0-6 16,0 0 1-16,0 0-4 0,12-2 3 0,-12 2-3 15,11 2-3-15,-11-2-1 0,18 0 1 0,-6 0-2 16,3 0-4-16,5 1 3 0,7-1 6 0,3 2 8 16,7-2-6-16,5 1-1 0,5 1-4 0,4-1-2 15,3 1 0-15,2-1-5 0,-1 0 5 0,5 2-4 16,-4-1-5-16,2 0 6 0,-1-2-1 0,-3 1-3 15,0 1 0-15,-3-1 3 0,-9 0-1 16,-1-1-2-16,-3 1 3 0,-3-1 0 16,-6 0-12-16,-1 0 6 0,2 0 7 0,-10 0-3 15,3 0 1-15,-1 1 3 0,-4-2-3 0,-2 1-5 16,-3 0 2-16,4 0 2 0,-4-1-3 0,-1 0-11 16,-12 1-19-16,22-1-22 0,-22 1-23 0,18-3-12 15,-9 1-34-15,-9 2-29 0,14-4-29 0,-14 4-35 16,10-3-102-16,-10 3 223 0</inkml:trace>
  <inkml:trace contextRef="#ctx0" brushRef="#br0" timeOffset="-92340.35">24540 10586 235 0,'0'0'247'15,"-7"-5"-34"-15,7 5-9 0,-6-3-49 16,6 3-20-16,0 0 15 0,-6-7-52 0,6 7-14 15,0 0-17-15,0 0-11 0,-7-6-14 0,7 6-7 16,0 0-5-16,0 0-7 0,0 0-5 0,0 0-7 16,0 0-2-16,0 0 2 0,0 0-4 0,19 4-2 15,-11 1 0-15,0 0 0 0,1-1-3 0,2 6 14 16,1-2-10-16,-1 4-7 0,1 0-3 0,-2-2 2 16,1 6 2-16,0 0-3 0,-1-2 4 0,-1 1-2 15,-3-1 34-15,1 1-43 16,-2-2 47-16,0 0-50 0,-4 1 38 0,2-3-40 15,-2 0 40-15,1 3-41 0,-4-5 39 0,1 4-39 0,-2-3 38 16,2-1-41-16,-2 2 47 0,1-4-57 16,-2 2-2-16,1-2-61 0,1-2-28 0,2-5-44 15,-4 12-76-15,4-12-168 0,-4 5 130 0</inkml:trace>
  <inkml:trace contextRef="#ctx0" brushRef="#br0" timeOffset="-91985.35">24965 10486 5 0,'3'-11'266'0,"1"1"-59"0,-2-1-43 0,1 3-30 15,-2-2-10-15,3 2-14 0,-1-1-2 0,-1 2-3 16,-2 0-9-16,4 1-18 0,-4 6-19 0,5-9-14 15,-5 9-8-15,5-6-4 0,-5 6 16 0,0 0 8 16,12 5-29-16,-7 2 59 0,2 5-36 0,0 1 52 16,-1 6-67-16,1 3 1 0,0 5-3 15,1 5 7-15,-2 2-19 0,1 5 1 0,-1 2-10 16,0 2 61-16,1 4-79 0,-2-1 59 0,-1 2-69 16,1-3 62-16,-1 3-66 0,0-2 58 0,-1 3-63 15,0-5 7-15,-2 2-6 0,3-7-26 16,-3-3-13-16,2-1-5 0,-2-3-15 0,-1 1-13 15,3-5-13-15,-2-3-17 0,-1-2-34 0,1-4-6 16,-1-2-36-16,0-4 19 0,0-3-121 0,-1-2 239 16</inkml:trace>
  <inkml:trace contextRef="#ctx0" brushRef="#br0" timeOffset="-90938.35">25117 10249 58 0,'-1'-15'213'16,"-1"0"-40"-16,-1 2-25 0,3-1-17 0,0 2-24 16,0-2-12-16,0 1-19 0,5-1-13 0,-2-1-18 15,2 1 1-15,0-2-14 0,3 0-3 0,3 1-6 16,1 0-10-16,3-1 2 0,4-1-6 15,3-1-4-15,2 3-1 0,-1 0 3 0,9-1-2 16,5-1-1-16,0 1-3 0,0 2 0 0,4 0 0 16,4 2 0-16,-2-1 2 0,3 1 1 15,2 2-4-15,0-2-1 0,2 2 2 0,4-1 2 16,-2 3 29-16,-1-4-36 0,2 5 0 0,0-3 2 16,0 3-1-16,-2-1 3 0,1 0-3 0,-1-2 16 15,2 5-18-15,-1-4 17 0,-1 1 13 0,-1 2-23 16,1-1-14-16,0 1 17 0,-1 2-16 0,-3-2 22 15,-2 2-19-15,-4 0 11 0,-4 1-14 0,0 3 19 16,-1-2-19-16,-5 2 3 0,-1 2 0 0,1-2 6 16,-3 3-1-16,3 1 4 0,-3 1-4 15,3 1 1-15,-6-1 1 0,1 4 2 0,-3-2 0 16,0 2 0-16,0 0 1 0,-2 3 1 0,-1-1 2 16,0 2 5-16,-2-1-3 0,0 0-5 0,1 3 6 15,-1 1-3-15,1 1 7 0,-1 1-2 16,0 1 2-16,0 1 3 0,-3 2 6 0,2 1 12 15,-2 3-11-15,-1 0 1 0,0 6 2 0,3-1 1 16,-6 5-4-16,0-2-1 0,-3-1-2 0,1 4-6 16,-1 2 5-16,0 0 4 0,-2-1-29 0,-1-2 22 15,-1 0-23-15,0-1 6 0,0 0-1 0,-3 3 21 16,2-3-25-16,-2 1 22 0,0 1-23 0,-1 0 22 16,3 0-4-16,-3 0 6 0,0 1-4 15,1-1-8-15,-1-1 2 0,0 0-3 16,0 0 1-16,0-3-8 0,0 1 11 0,0-2 6 0,-1 1-14 15,-2-3 28-15,3-4-28 0,-1 3 35 16,0-2-37-16,-2 0 35 0,-1-2-34 0,3-2 12 16,-3 0 7-16,0 1 4 0,0-3 8 0,-1-2 4 15,0-2 10-15,1-1 3 0,-1-2 0 0,0 1-3 16,-1 0 8-16,-2 0-1 0,3-2 29 0,-1-1 11 16,-2-1-67-16,0-1 5 0,1 2-6 0,-2-4-3 15,0 3 0-15,-3-4-3 0,1 3-1 0,-1-2 0 16,-2-2-4-16,0 2-5 0,-4-2 0 0,0 2 6 15,-2 0-4-15,-3-1-5 0,0-1-3 0,-3 0-2 16,2 0-1-16,-3-1 2 0,-4 2 51 16,-2-2-66-16,1 4 57 0,0-3-61 0,0 0 55 15,-3 1-58-15,0 0 54 0,1 1-60 0,-2-1 55 16,0-1-51-16,-6 2 59 0,-3-1-63 0,0-2 21 16,-6 2-76-16,0-2 18 0,0-1 22 0,-1 0 19 15,-1 0 56-15,1-2-81 0,-1 0 90 0,2 0-64 16,10 0 72-16,-1-1-66 0,3-1 59 0,-1 0-65 15,2 2 61-15,-2-2-67 0,4 0 70 0,4 0-54 16,0 0 66-16,2 0-56 0,-1-2 60 16,0 2-59-16,2-1 62 0,1 1-62 0,1-2 60 15,3 0-63-15,1 1 49 0,1 1-61 0,3-3 6 16,-2 3 0-16,1-1 4 0,2-2 0 16,-1 2 3-16,0 0-1 0,2 0 3 0,-1-2-2 15,0 2-1-15,2 0 3 0,0-2 1 0,1 2-4 16,1-1 0-16,0 1 4 0,1-2-3 0,-1 2 2 15,1-1 2-15,3 0-1 0,-1 1-3 0,11 1 3 16,-17 0 1-16,17 0-1 0,-15-2-4 0,15 2-2 16,-12-2 8-16,12 2 43 0,0 0-68 0,-14-1-16 15,14 1-7-15,0 0-10 0,-9-2-4 0,9 2-17 16,0 0-20-16,0 0-7 0,-4-6-44 0,4 6-46 16,0 0-39-16,0 0-269 0,3-7 2 0</inkml:trace>
  <inkml:trace contextRef="#ctx0" brushRef="#br0" timeOffset="-32111.97">15130 14059 187 0,'0'0'197'0,"0"0"-43"15,0 0-22-15,0 0-24 0,0 0-24 0,0 0-8 16,0 0-12-16,0 0-15 0,-13 0-2 0,13 0-4 16,0 0-5-16,-10-1-5 0,10 1 6 0,0 0 4 15,-13-2-6-15,13 2-7 0,0 0-5 0,-15-4-5 16,15 4-3-16,-13-1-4 0,13 1-3 0,-17-3 1 15,17 3 2-15,-21 0 9 0,9-1-22 0,-2 0 0 16,1 0 0-16,-3-1 0 0,-1-1 0 0,-2 2 1 16,0-1-2-16,-2 1-1 0,-4-5 2 0,-1 6-3 15,-2-4 3-15,0 0 0 0,-5 1-2 0,-2-2 0 16,1 3-3-16,-1-3 6 0,-1 1 7 16,-2-1-3-16,1 1-7 0,0 0-3 0,0 1 5 15,-4-1 0-15,5 1-4 0,-2 0 6 0,-2 1-1 16,2 0-4-16,-2 0 2 0,1 2 0 0,-1-1 0 15,-2 2-1-15,1 0 0 0,0 0 0 0,-9 3 0 16,3 3 0-16,2 0 6 0,-1 0-6 0,0 2-2 16,0 2 1-16,0 1 1 0,0 1-3 15,0 1 0-15,1 2 3 0,-2 0-3 0,2 2 1 16,-2 0-1-16,2 1 1 0,-6 5-2 0,9-4 3 16,-1 2-2-16,2-2 3 0,0 2 5 15,1-1-1-15,2 1-7 0,-2 2-13 0,7-2 18 16,-4 2-16-16,9-2 19 0,-3 4-9 0,3-2 8 15,4 1-6-15,-2 0 3 0,10-2 1 0,-1 3-5 16,2-4 1-16,2 6 0 0,4-2-2 0,-1 2 3 16,5-3-1-16,2-1 16 0,3 2-13 0,0 0-1 15,5 4-5-15,-1-3 2 0,9 6 2 0,0 0-3 16,6 1 3-16,1-2 0 0,3 1 2 0,4-2-1 16,4-2-1-16,1 2 1 0,10 1 5 0,0-2-3 15,3 0 0-15,3-4 1 0,3 1-2 0,1-5 7 16,4 1-1-16,1-2-6 0,7 0 1 0,0-3 21 15,5-1-30-15,5-1 27 0,2 1-20 0,0-3 22 16,4 0-28-16,3-2 23 0,2 2-17 16,3-3 15-16,6 2-20 0,0-2 21 0,5 1-21 15,2-2 15-15,20 1-16 0,-1 1 31 0,4-1-27 16,0 0 17-16,3-2-24 0,-1 1 23 16,2-2-24-16,2 1 22 0,1-1-18 0,-1-3 21 15,3 1-25-15,4-2 23 0,-3 2-22 0,4-3 22 16,-1 1-20-16,3-2 21 0,0 0-15 0,0-2 18 15,1 1-27-15,-2-1 27 0,-1 0-26 0,3 0 25 16,-1-1-23-16,-2-1 33 0,-1 1-25 0,0-1 25 16,-2 0-15-16,-1 0 23 0,3 1-25 0,-4 0 25 15,1-2-26-15,-24 1 28 0,23 0-22 16,-22-1 16-16,22 1-21 0,-1-4 27 0,-3 3-29 16,-19 0 24-16,16-1-26 0,-16-1 26 0,17-3-31 15,0 3 28-15,-22-1-30 0,23-4 25 0,-21 4-30 16,19-2 27-16,-23 0-19 0,1-1-6 0,17 0 14 15,-16 0-8-15,-3 1 21 0,2-2-28 0,-2 0 25 16,-1-1-24-16,-1-1-7 0,2 1 11 0,-4 0 3 16,2-1-5-16,-2-1 12 0,-2 1-8 15,-4-1 12-15,-1-2-12 0,-3 2-23 0,-4-1 11 16,-3-2 22-16,-4 2-26 0,-4-4 24 16,-2 3-23-16,-7-1 33 0,-3 0-12 0,-2-1 5 15,-13 1-7-15,0 1 2 0,-5 0-2 0,-3 0 2 16,-3-1-1-16,-6 3 0 0,-3-1 1 0,-6 1 8 15,-2 0-1-15,0-1 3 0,-5 2-7 0,-2-3 0 16,-3 3 2-16,-2-6 3 0,0 5 5 0,-4-3 0 16,-2-2-3-16,-1 2-3 0,-3-6 6 0,-4 2-12 15,-2-6 5-15,-3 5-34 0,-2-4 33 0,-7-3-25 16,-1 3 24-16,-2-4-25 0,-1 4 29 0,-5-1-28 16,-1-2 29-16,-3 5-31 0,-1-4 30 0,-9-1-27 15,-2 1 33-15,-2-1-37 16,-3 3 34-16,-3-3-2 0,-4 4-9 0,-1 0 1 15,-4-1-3-15,-2 2-29 0,-2 0 34 0,-1 1 5 16,-4 1-7-16,0 0-5 0,-3 0 3 0,-4 2-5 16,-1 3-2-16,0-2 1 0,-3 1 2 0,-3 0 0 15,-1 3-2-15,-4 0-1 0,-3-2 2 0,-3 5-2 16,-1-1 8-16,-4 1-1 0,-20 0-7 0,22 2-25 16,-23-1 36-16,19 2-1 0,-20 1-13 0,-4-1 8 15,4 1-2-15,17 3-25 0,-21-1 29 0,3-1 1 16,-6 0-1-16,3 3 0 0,0 0-2 0,17 0 1 15,-19 1-19-15,19 1 25 0,-21-1-7 0,19 0 14 16,-19 2-13-16,18 0-9 0,4 0 7 0,-26 0-21 16,26 0 22-16,-3 0-1 0,1 2 0 0,-19 0-1 15,21-1-2-15,1-1 2 0,0 1-24 0,1 2 28 16,3-2 4-16,3 1-9 0,0 1 7 16,1-1-8-16,5 3 4 0,1-2-3 15,4 2-12-15,5-1-14 0,2-1-12 0,4 3-11 16,2 0-7-16,2-3-9 0,7 4-2 0,11-4-11 15,0 3 12-15,6-2-31 0,-1 2 7 0,5-1-38 16,2 0-13-16,9-2-40 0,1 2-89 0,6-1 82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37:53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3686 150 0,'0'0'132'0,"0"0"-31"0,0 0-28 16,0 0-16-16,0 0-28 0,0 0 39 0,0 0 13 16,4 13 26-16,4 1-29 0,-2-2 19 0,3 9-18 15,4 4 37-15,-3 4-40 0,7 5 6 0,-3 1-37 16,1 1 27-16,-1 0-19 0,0-2 19 0,-1-6-17 16,-4 1 42-16,4-4-26 0,-7-2 2 0,3-1 10 15,-1-3 10-15,-6-3 20 0,2 0 10 16,0-2 5-16,-3 3-2 0,-2-7-12 0,-3 4-18 15,0 1-19-15,-3-1-12 0,-5-3-12 0,-1 2-11 16,-2 1-9-16,-3-4-7 0,-1 0-3 0,-4 0-9 16,1-2-34-16,-2-4-17 0,0 0-34 0,-3-1-52 15,4-3-72-15,-4-3-46 0,5-2-90 0,-2-2-317 16,-3-6-158-16</inkml:trace>
  <inkml:trace contextRef="#ctx0" brushRef="#br0" timeOffset="199.99">2791 3960 202 0,'0'0'431'16,"-8"-7"-89"-16,8 7-44 0,-6-7-41 0,6 7-23 15,-8-5-16-15,8 5-26 0,-4-4-23 16,4 4-42-16,-4-6-27 0,4 6-21 0,0 0-18 16,-1-8-13-16,1 8-11 0,5-12-6 0,0 3-29 15,6-3 20-15,4-4-5 0,0-4-10 0,7-2-3 16,2-3-31-16,3 0-12 0,-4 0-44 0,4 2-5 15,-3-5-72-15,-1 9-26 0,-5 0-70 0,1 2-32 16,-1 4-259-16,-4 0-56 0</inkml:trace>
  <inkml:trace contextRef="#ctx0" brushRef="#br0" timeOffset="3381.82">3453 3948 49 0,'0'0'315'0,"-5"-6"-61"0,5 6-86 0,-8-3-11 16,8 3-55-16,0 0 3 0,-15 0-41 0,15 0 6 15,-9 4-34-15,5 1 14 0,-1 0-24 0,0 2 15 16,1 1-35-16,0 2 24 0,3-1-30 0,-2 2 25 15,3 3-32-15,3-4 23 0,-2 2-27 0,2-4 17 16,-1 2-21-16,3-1 23 0,-1-1-22 0,0-2 29 16,0 0-27-16,1-1 23 0,-1-2-20 0,-4-3 27 15,10 4-17-15,-10-4 21 0,0 0-27 0,14-4 36 16,-10 1-33-16,0-3 31 0,1 0-21 0,0 0 30 16,-4-4-28-16,3 4 34 0,-3-5-21 15,3 4 16-15,-4 0 12 0,3-1 10 0,-3 8 1 16,2-11 0-16,-2 11-5 0,3-10-10 0,-3 10-11 15,1-6-10-15,-1 6-2 0,3-8-12 16,-3 8-11-16,0 0 1 0,0 0-2 0,0 0 1 16,0 0-2-16,0 0 5 0,15 3 0 0,-15-3-2 15,6 8 3-15,-6-8-4 0,8 7 5 0,-8-7-7 16,10 7 0-16,-10-7 0 0,8 5 3 0,-8-5 4 16,6 5-5-16,-6-5 2 0,0 0 3 0,8 3 0 15,-8-3-4-15,0 0-4 0,9-5-10 0,-9 5-3 16,2-5 1-16,-2 5 0 0,4-10 2 0,-4 10 1 15,3-7 7-15,-3 7-4 0,4-9-9 16,-4 9-3-16,0 0-4 0,2-8-8 0,-2 8-2 16,0 0 3-16,0 0 4 0,7-4 4 0,-7 4 30 15,0 0-31-15,0 0 28 0,12 3-25 0,-12-3 28 16,9 1-11-16,-9-1 10 0,12 4-21 0,-12-4 22 16,14 4-29-16,-14-4 30 0,10 4-30 0,-10-4 29 15,14 3-37-15,-14-3 19 0,13 0-36 0,-13 0 17 16,13-4-39-16,-13 4 13 0,11-9-24 0,-6 4 17 15,3-3-17-15,-3 1 20 0,0-1-6 0,-1-1 23 16,-3-2-24-16,3 2 28 0,-4-2-22 16,3 0 13-16,-3 0 33 0,0 3-9 0,-3-5 39 15,3 6 4-15,-1-2 52 0,-2 2-31 16,2-1 29-16,1 8-16 0,-4-11 28 0,4 11-7 16,-5-10-35-16,5 10 13 0,-2-7-30 0,2 7 10 15,0 0-23-15,0 0-3 0,0 0-1 0,0 0 3 16,0 0 0-16,0 10 1 0,2-1-3 0,3-1 1 15,0 1 27-15,-1 1-33 0,4 0 25 0,-2 1-26 16,3-1 27-16,0-1-26 0,0 0 34 0,4-1-27 16,-3-1 17-16,2-1-27 0,-1-1-4 0,-1-1-42 15,3-2-37-15,0-1-87 0,-13-1-88 0,24-1-116 16,-15-4 167-16</inkml:trace>
  <inkml:trace contextRef="#ctx0" brushRef="#br0" timeOffset="3552.66">4006 3680 363 0,'0'0'535'0,"0"-9"-108"15,0 9-112-15,3-5-59 0,-3 5-42 0,0 0-50 16,0 0-43-16,0 0-57 0,4-6 13 0,-4 6-9 16,0 0-17-16,7 6-9 0,-2-1-8 0,2 3-19 15,-2 1-56-15,0 1-89 0,0 4-29 0,4-4-69 16,-4 2-30-16,-1-1-24 0,0-1-234 0,0 1-15 15</inkml:trace>
  <inkml:trace contextRef="#ctx0" brushRef="#br0" timeOffset="3698.85">4001 3695 402 0,'-5'-14'319'16,"-4"1"-30"-16,4 2-55 0,-3-3-15 0,3 2-51 15,1 1-10-15,-1 0-53 0,0 3-2 0,1-3-44 16,2 5-9-16,-1-5-87 0,-1 4-51 0,4 7-94 15,-1-11-41-15,1 11-271 0,1-7 13 0</inkml:trace>
  <inkml:trace contextRef="#ctx0" brushRef="#br0" timeOffset="3981.89">4202 3687 143 0,'5'-8'454'0,"-3"-1"-78"0,2-1-62 0,1-1-51 16,2 0-26-16,-2-2-40 0,1 0-13 0,-1 1-39 16,-1-1-29-16,4 0-32 0,-2 3-16 0,-2 0-21 15,5 2-4-15,-4 0-22 0,4 1-2 0,-4 3-22 16,5 1 3-16,-3-1-18 0,-7 4 7 0,14 0-18 16,-14 0 14-16,11 8-15 0,-3-1 11 0,-3 3-13 15,-1-4 5-15,0 6 6 0,-3-4 4 16,4 3-2-16,-5-3 3 0,3 3 5 0,-2-3 3 15,-1 2 2-15,-1-3 4 0,1 1-8 0,-3-1-17 16,3-7-23-16,0 10-32 0,0-10-83 0,-1 9-69 16,1-9-98-16,0 0-148 0,-5 4 34 0</inkml:trace>
  <inkml:trace contextRef="#ctx0" brushRef="#br0" timeOffset="4788.89">4750 3230 438 0,'-4'-10'495'15,"0"1"-102"-15,2 1-83 0,-2 3-67 0,4 5-55 16,-4-10-46-16,0 4-28 0,4 6-32 0,-2-7-19 16,2 7-14-16,0 0-11 0,0 0-6 0,11-2-4 15,-6 5-9-15,4 3-1 0,4 3-5 16,-3 0-2-16,7 3 0 0,-3 2-4 0,0-2 5 0,0 0-4 15,-2 0-5-15,-1-3 0 0,-1 1 0 0,-1-2 0 16,0-1 3-16,0 0 4 0,-4-2 9 16,3 1 23-16,-3-1 34 0,-5-5 43 0,9 6 31 15,-9-6 11-15,0 0-35 0,10 1-29 0,-10-1-37 16,0-7-3-16,0-1-20 0,0-3-37 0,-4 1-2 16,3-5-39-16,-3 0-10 0,3-1-40 15,-3 0 0-15,-1-1-29 0,1 1 24 0,3 1-15 16,-3 1 22-16,0 1-5 0,4 3 33 0,-1-1-23 15,-3 2 27-15,4 2-24 0,0 0 45 0,0 7-27 16,0-11 48-16,0 11-23 0,3-7 22 0,-3 7-23 16,0 0 36-16,11 0-24 0,-2 3 29 0,-1 2 4 15,-2 0-3-15,6 4 0 0,-1-1 2 16,2 3-4-16,2 1-1 0,-2 0-13 0,1 2-45 16,-1 0-59-16,0-2-37 0,-2 3-80 0,1-2-29 15,-6-2-227-15,4 0 20 0</inkml:trace>
  <inkml:trace contextRef="#ctx0" brushRef="#br0" timeOffset="4967.96">4819 2843 379 0,'-4'-10'290'0,"4"10"-54"0,-5-6-87 16,5 6-55-16,-1-6-101 0,1 6-51 0,0 0-75 16,0 0-38-16,0 0-75 0,1-7 79 0</inkml:trace>
  <inkml:trace contextRef="#ctx0" brushRef="#br0" timeOffset="5533.89">5160 2788 95 0,'0'0'266'0,"0"0"-50"16,-6 5-71-16,6-5-9 0,-8 6-48 0,4 0 4 16,3 2-43-16,-3 0 14 0,3 2-36 0,-2 0 17 15,3 0-30-15,0 5-6 0,4-4-6 16,0 3-12-16,1 2-20 0,3-3-11 0,1 0-6 16,2 2-2-16,2-1 18 0,1-3-10 0,0 1 25 15,4-1-18-15,-4-1 28 0,0-2-21 0,0 0 27 16,0 1-22-16,-2-2 25 0,-2 1-15 0,3-1 17 15,-7-1-21-15,3 2 28 0,-1-1-19 0,-3-1 29 16,0 1 5-16,-4 1 11 0,2 0-11 0,-2-1 37 16,-2 2-6-16,-2-3 36 0,2 2-21 0,-3 0 28 15,0 1-6-15,-1-2 12 0,0-1-21 0,0 0-4 16,5-6-6-16,-9 6-2 0,9-6-3 16,-9 2-29-16,9-2-3 0,-9-2-13 0,4-3-5 15,4-1-21-15,-2-2-3 0,1-2-2 16,2 1 3-16,0-3 3 0,1 1-22 0,0 0 31 15,3-3 0-15,1 1 15 0,3 1 6 0,-3 0-10 16,0 3-6-16,0-2 2 0,3 3-4 0,1 0-3 16,-3 0-3-16,2 0-2 0,-2 3 0 0,6 1-1 15,-6 1 0-15,6 2 1 0,-12 1-1 0,16 0 1 16,-4 1-39-16,-3 1 5 0,2 2-76 0,-2 0-22 16,0-1-40-16,1 3-40 0,-2 0-53 0,0 0-162 15,-2-3 114-15</inkml:trace>
  <inkml:trace contextRef="#ctx0" brushRef="#br0" timeOffset="5683.89">5399 2785 208 0,'-5'-7'506'0,"1"4"-148"0,4 3-63 15,-5-8-90-15,5 8-30 0,-5-7-78 0,5 7-42 16,-4-3-95-16,4 3-23 0,0 0-77 0,0 0-62 15,0 0-256-15,4 5 63 0</inkml:trace>
  <inkml:trace contextRef="#ctx0" brushRef="#br0" timeOffset="6348.51">5523 2825 352 0,'0'0'256'0,"4"6"-37"0,-4-6-78 15,5 4 2-15,-5-4-56 0,4 8 0 0,-4-8-41 16,5 7-1-16,-5-7-53 0,5 10-10 0,2-1-55 16,-5-5-4-16,6 3-37 0,-8-7 12 0,6 9-34 15,-6-9 16-15,9 9-10 0,-9-9 22 0,8 5 33 16,-8-5 37-16,6 4-10 0,-6-4 31 16,0 0-8-16,0 0 35 0,9 0-24 0,-9 0 39 15,0 0-9-15,8-7 36 0,-8 7-10 0,1-6 28 16,-1 6-20-16,0 0 14 0,3-6-35 15,-3 6 14-15,0 0-30 0,2-7 14 0,-2 7-22 16,0 0 19-16,0 0-27 0,8-5 20 0,-8 5-21 16,0 0 19-16,0 0-21 0,11 2 19 0,-11-2-19 15,8 4 25-15,-8-4-24 0,10 5 17 0,-10-5-20 16,8 2 22-16,-8-2-14 0,0 0 26 0,10 4-18 16,-10-4 37-16,0 0 6 0,0 0 48 0,14 1-16 15,-14-1 21-15,0 0-36 0,9-5 27 0,-9 5-25 16,5-7 23-16,-5 7-35 0,4-9 1 0,-4 9-12 15,5-10-7-15,-5 10 20 0,8-12-31 0,-8 12-1 16,6-8-5-16,-2 2-4 0,-4 6-3 0,8-9-5 16,-8 9-1-16,10-4 3 0,-10 4-5 15,18 1-4-15,-8 2 3 0,4 4-5 16,-1 2 1-16,5 4-1 0,1 4-1 0,7 9 4 16,-1 4-25-16,2 3 36 0,0 3-6 0,2 6-2 15,-1 3 2-15,-6-7-2 0,0 2 7 0,-2-2-7 16,-3-1 6-16,-2-1 4 0,-2-2 29 0,-3-5 19 15,-5-5 49-15,2-2 32 0,-6-3 37 0,0-3 25 16,-1-1-3-16,0-3 9 0,-2 0-28 0,-5-1-40 16,2-6 6-16,-1-1-1 0,6-4-27 0,-17 0-16 15,8-4-29-15,-2-4-24 0,-2-7-35 0,-5-4-19 16,5-8-9-16,-2-4-4 0,2-5-27 16,3-3 13-16,-3-1-18 0,8-2 9 0,1 1 1 15,3 3 7-15,1 0-10 0,5-5 17 0,0 2-3 16,3 2-2-16,1 0-15 0,0 8-12 0,0 1-29 15,2 3-33-15,-2 0-29 0,3 7-22 0,-2-1-45 16,-1 3-29-16,1 3-72 0,-1 1-25 0,-3 1-79 16,3 4-175-16,-1 0-104 0</inkml:trace>
  <inkml:trace contextRef="#ctx0" brushRef="#br0" timeOffset="10052.35">6438 2649 334 0,'-2'-6'453'0,"-1"-1"-57"0,-1 1-95 0,4 6-52 16,-1-7-64-16,1 7-27 0,-3-7-51 0,3 7-14 16,0 0-38-16,0 0 5 0,0 0-23 0,0 0 3 15,11 11-35-15,-5-1 20 0,3 3 13 16,4 4-25-16,0 4 0 0,-1 4 0 0,4 0-1 16,-1 0-7-16,-2-1-46 0,-3 1 7 0,3-6-74 15,-4 0-11-15,0-3-66 0,-3 0-26 0,-1-2-56 16,-1-2-243-16,-3-2-6 0</inkml:trace>
  <inkml:trace contextRef="#ctx0" brushRef="#br0" timeOffset="10243.23">6341 2795 237 0,'-10'-9'485'16,"0"1"-61"-16,2 0-72 0,0 1-33 0,-2 1-29 15,4-3-23-15,-2 0-27 0,0 1-33 0,3-2-43 16,0 1-30-16,0-2-34 0,4 0-22 0,-2-2-16 15,3-1-15-15,4-3-18 0,0 1-30 0,0-1-33 16,6-1-40-16,-1 1-51 0,1 3-45 0,3 1-43 16,0-2-11-16,-1 7-55 0,1-1-26 15,0 4-59-15,2 3-152 0,-3 0-13 16</inkml:trace>
  <inkml:trace contextRef="#ctx0" brushRef="#br0" timeOffset="10406.23">6445 3070 69 0,'0'11'213'0,"1"-1"-61"15,0-3 5-15,-1-7-29 0,4 12 14 0,2-9 16 16,-6-3-9-16,12 4-27 0,-12-4-29 0,19-4-27 16,-9 0-60-16,3-4-105 0,1 1-123 15,3-5-137-15,-2 1 185 0</inkml:trace>
  <inkml:trace contextRef="#ctx0" brushRef="#br0" timeOffset="10821.99">6704 2806 490 0,'1'-8'481'0,"-1"8"-117"16,0 0-91-16,3-5-71 0,-3 5-62 0,0 0-46 15,0 0-14-15,5-7-16 0,-5 7-16 0,0 0-15 16,0 0-4-16,14 1-13 0,-14-1-13 16,13 8-1-16,-8-2-12 0,0 2-38 0,0-1-7 15,3 1 1-15,-3 0-1 0,-1 0 13 0,-2 0 7 16,2-3 19-16,0 1-9 0,-4-6 9 0,5 11 7 16,-5-11 2-16,5 8 6 0,-5-8 22 0,4 6 3 15,-4-6-11-15,0 0-28 0,0 0-10 0,0 0-6 16,1-10 11-16,-1 10 10 0,0-11 6 0,-1 3-3 15,2 2 42-15,-1-2-24 0,0 0-4 16,0 2 31-16,0-1-29 0,3 0 5 0,-3 0-5 16,0 7-1-16,1-11 0 0,-1 11-1 15,3-9 14-15,-3 9-33 0,2-9 37 0,-2 9-35 16,7-6 27-16,-7 6-32 0,10-3 31 0,-10 3-29 16,0 0 29-16,19 0-28 0,-19 0 23 0,15 1-44 15,-15-1 2-15,17 4-37 0,-7-2 10 0,-10-2-44 16,14 1 2-16,-14-1-43 0,13 1 3 0,-13-1-22 15,14 1 7-15,-14-1-46 0,0 0-78 0,12-2 270 16</inkml:trace>
  <inkml:trace contextRef="#ctx0" brushRef="#br0" timeOffset="11238.99">6907 2427 353 0,'-2'-11'313'0,"-1"0"-79"0,3 4 2 0,-1-3-33 15,-2 4-30-15,3 0-19 0,0 6-28 0,-2-12-35 16,2 12-21-16,-3-8-20 0,3 8-19 0,0-7-8 16,0 7-5-16,0 0-3 0,5 6 2 0,2 2 0 15,-2 0 1-15,4 6-4 0,0 4-2 0,1 1 18 16,1 7-30-16,2-3 23 0,-1 2-28 0,-1-1 29 16,2 1-31-16,-3-4 5 0,-1-3-2 0,0 5 3 15,0-5-2-15,1-2 8 0,-2-3-6 16,-3 0 0-16,0-3 5 0,-1-1 0 0,2 0-8 15,-3-1 1-15,-2-2-8 0,2 1-25 0,-3-7-19 0,0 6 9 16,0-6-38-16,0 0 36 0,-8 3-30 16,8-3 38-16,0 0-15 0,-15-2 28 0,15 2-16 15,-12-2 35-15,12 2-24 0,-14 0 31 16,14 0-16-16,0 0 29 0,-15 0-27 0,15 0 23 16,0 0-24-16,-14 4 29 0,14-4-8 0,-5 8 23 15,5-8-26-15,-3 11 33 0,3-4-27 0,0 1 21 16,3 1-31-16,-1-1 7 0,2-1-3 0,4 3 2 15,-2-5-1-15,-1 1 2 0,3-3 0 0,1 2 0 16,-9-5 0-16,15 1-28 0,-15-1-11 16,18-1-55-16,-9-4-8 0,-1 2-47 0,-2-3 5 0,3 1-56 15,-4-3 16-15,0-1-99 0,-1 1 270 16</inkml:trace>
  <inkml:trace contextRef="#ctx0" brushRef="#br0" timeOffset="11363.98">7135 2656 112 0,'0'0'118'16,"1"-7"-51"-16,-1 7 19 0,0 0-22 0,4-5 33 15,-4 5-29-15,0 0 7 0,9 2-27 16,-9-2 13-16,9 9-30 0,-2-4 15 0,-3 2-31 16,4 1 16-16,-3-1-27 0,3 1 15 0,-1 1-37 15,-3-3-22-15,4 2-74 0,-4-1-129 0,1 0 77 16</inkml:trace>
  <inkml:trace contextRef="#ctx0" brushRef="#br0" timeOffset="11516.63">7153 2520 2 0,'-4'-6'547'0,"1"2"-150"15,3 4-81-15,-5-9-80 0,5 9-66 0,-4-7-87 16,4 7-73-16,0 0-96 0,-2-6-36 0,2 6-77 16,0 0-229-16,0 0 103 0</inkml:trace>
  <inkml:trace contextRef="#ctx0" brushRef="#br0" timeOffset="11881.97">7305 2528 322 0,'0'0'570'0,"0"0"-126"16,-3 9-100-16,3-9-76 0,-4 9-45 0,2-4-52 16,-1 1-37-16,-1 0-30 0,2 1-16 0,-2-1-23 15,0 1-8-15,4 3-16 0,0-2-3 0,-1 1-11 16,1 1-10-16,1 0-15 0,-1-1-9 0,3 1-8 15,-2-3-5-15,-1 0 4 0,5-1-2 0,-5-6-7 16,1 12 0-16,-1-12 4 0,4 7 5 0,-4-7 5 16,5 6 3-16,-5-6 5 0,0 0-1 0,0 0 3 15,9-6-5-15,-9 6 5 16,4-7 5-16,0 1 2 0,-3-2 16 0,3 1-10 0,-3 0 12 16,2 0-9-16,-2 0 8 0,2 1-12 15,-3 6-2-15,2-10 5 0,-2 10-13 0,4-9 1 16,-4 9-6-16,4-6 5 0,-4 6-3 0,4-5 6 15,-4 5-9-15,0 0 2 0,14-1 0 0,-14 1 2 16,10 1 0-16,-10-1 1 0,14 4 1 0,-14-4 1 16,14 5 0-16,-14-5-2 0,14 4 0 0,-14-4-2 15,17 3-9-15,-17-3-32 0,15 1-55 0,-15-1-88 16,17-2-75-16,-17 2-146 0,16-5-169 0,-7 0-91 16</inkml:trace>
  <inkml:trace contextRef="#ctx0" brushRef="#br0" timeOffset="16121.06">7894 2334 550 0,'0'0'444'0,"-4"-7"-80"0,4 7-82 16,0-7-58-16,0 7-43 0,0 0-36 0,-1-7-40 15,1 7-31-15,0 0-21 0,0 0-10 16,0 0-11-16,0 0-7 0,0 0-2 0,11 2-8 16,-7 3-5-16,1 1-25 0,0 1-33 15,3 4-73-15,1-4-25 0,-4 2-111 0,0 0-72 16,3-1-189-16,-7 0-17 0</inkml:trace>
  <inkml:trace contextRef="#ctx0" brushRef="#br0" timeOffset="16289.21">7698 2046 104 0,'0'0'308'0,"-5"-4"-117"0,5 4-117 15,0 0-103-15,-6-4-89 0,6 4-48 16,0 0 43-16</inkml:trace>
  <inkml:trace contextRef="#ctx0" brushRef="#br0" timeOffset="16687.78">7923 2113 159 0,'0'0'628'0,"0"0"-130"0,12 2-115 0,-12-2-78 16,0 0-72-16,0 0-56 0,0 0-43 0,10 4-29 15,-10-4-27-15,0 0-9 0,8 6-21 0,-6-1-7 16,6 3-8-16,-2 2-4 0,2 0-6 0,1 3-1 16,2 1-25-16,1 2-20 0,-2-2-13 0,3 2-8 15,-3-5-6-15,-1 0 12 0,1 0-7 16,-1-2 3-16,0-2-2 0,-1 1-1 0,-2-1-1 16,-1-3 5-16,3 4 10 0,-8-8 6 0,10 3 8 15,-10-3 6-15,0 0 0 0,9-2 18 0,-9 2-10 16,5-9-1-16,-1 3 2 0,-4-2-2 0,3 0 1 15,-1 1 6-15,-2-3 3 0,3 1 0 16,-2 1 0-16,3 1-3 0,-3 1 2 0,-1 6-5 16,3-13-2-16,-1 8 0 0,1-1 8 0,-3 6-17 15,6-8 4-15,-6 8 0 0,9-4 7 0,-9 4 0 16,14 0 1-16,-14 0 2 0,17 4 0 0,-6-2 1 16,-2 0-3-16,3 2 3 0,-1-1-3 0,1 1-13 15,-2-3-54-15,4 2-24 0,-2-2-59 0,-12-1-58 16,21 0-64-16,-8 0-240 0,-3-3-9 0</inkml:trace>
  <inkml:trace contextRef="#ctx0" brushRef="#br0" timeOffset="17164.84">8808 1894 193 0,'0'0'472'15,"-4"-9"-117"-15,4 9-92 0,-7-7-46 0,7 7-63 16,-6-3-13-16,6 3-46 0,0 0-1 0,-15 1-39 16,8 3 8-16,1 0-32 0,-2 2 12 0,2 3-33 15,2 0 20-15,0 1-31 0,3 3 19 0,1-2-48 16,1 2 15-16,3 2-51 0,1 0 26 0,4 1-36 15,4-1 36-15,-3 1-27 0,5 0 40 0,1-1-22 16,0-2 39-16,0 0-28 0,-1 1 35 16,-1-2-29-16,1 1 4 0,-2-3 4 0,-4 0 4 0,1 0 3 15,-1-1 6-15,-1 1 2 0,-3-2 10 16,0 1 5-16,-2-1 12 0,-3 2-3 0,-3-3-2 16,1 4-2-16,-3-4 0 0,-2 4-5 0,-2-4-3 15,-1 0-57-15,1 0-37 0,-4-4-106 0,3 0-238 16,10-3 98-16</inkml:trace>
  <inkml:trace contextRef="#ctx0" brushRef="#br0" timeOffset="17816.3">9013 2060 452 0,'0'0'349'0,"0"0"-56"16,0 0-76-16,13-2-27 0,-13 2-60 0,8-5-4 15,-8 5-54-15,11-9 7 0,-3 2-49 0,1-2-27 16,1-2-63-16,-1 1-20 0,0-1-41 0,0 0-32 16,-3-1-24-16,2 1-21 0,-3 1 1 0,2-1 31 15,-5 2 41-15,1 0 51 0,-1 1 41 0,-2 8 11 16,-2-10 13-16,2 10 27 0,-8-9 22 0,8 9 14 16,-10-2 11-16,10 2 10 0,-17 0 13 15,17 0 8-15,-14 6-4 0,6 0-2 0,-2 1-1 16,4 0-11-16,-2 4-35 0,3 0 25 0,-4 4-36 15,7 0 24-15,-1 2-34 0,2 1 28 0,1 1-32 16,1-1 30-16,4-2-35 0,3 4 3 0,-2-5-7 16,6 0 4-16,-2 0 2 0,0-5-3 0,3 0 5 15,-2-3 6-15,2-1-7 0,1-4 0 0,-1 1-4 16,0-4-9-16,1-2-7 0,1 1 1 0,-1-6-38 16,-1 1 11-16,1 0-40 0,-1-2 13 0,-3 2-31 15,0-5 23-15,-1 3-3 0,-2 0-1 0,-1 1-5 16,0 0-9-16,-2-1-6 0,-1 2 10 0,-2 1 18 15,3 0 14-15,-3 0 10 0,-1 6 7 0,4-8 4 16,-4 8 1-16,4-8-1 0,-4 8 0 16,4-8-5-16,-4 8 6 0,0 0 4 15,5-7-1-15,-5 7 12 0,0 0 2 0,2-7 10 16,-2 7 13-16,0 0 24 0,0 0 8 0,4-6 23 16,-4 6 16-16,0 0 16 0,0 0 11 0,4-6-17 15,-4 6 31-15,0 0-25 0,0 0 26 0,0 0-36 16,0 0 23-16,4-7-42 0,-4 7 13 0,0 0-43 15,0 0 25-15,0 0-40 0,0 0 14 0,0 0-33 16,0 0 24-16,0 0-40 0,0 0 22 0,0 0-31 16,0 0 29-16,0 0-25 0,5 6 31 0,-5-6-29 15,4 15 30-15,0-4-29 0,1 2 28 16,-3 4-26-16,5 2 3 0,-1 4 2 0,2 3 4 16,1 3 0-16,-3 1 6 0,3 2-8 0,0 0 8 15,0 2-2-15,-3-5-8 0,2 0 1 0,-3-1-1 16,4-5-7-16,-4-3-46 0,-1-2-9 0,-3-2-49 15,3-2-30-15,-4-2-85 0,0-4-257 0,0-8 29 16</inkml:trace>
  <inkml:trace contextRef="#ctx0" brushRef="#br0" timeOffset="18081.77">9315 2189 359 0,'-5'-13'478'16,"1"-1"-59"-16,0 0-82 0,-1 0-39 0,4 0-38 15,-2-2-26-15,2 0-36 0,-2 3-22 0,3-2-30 16,3 0-28-16,1 0-25 0,-3-1-19 0,4 1-21 16,2 4-11-16,-1-4-25 0,4 2-19 0,-2 5-18 15,1-2-19-15,0 5-12 0,0 1 3 0,0 2-29 16,-9 2 31-16,16 1-7 0,-7 3 11 0,-1 2-17 16,-3 3 20-16,1-3-11 0,1 4 22 0,-5 1-6 15,1 0 16-15,-2-1-7 0,-2 1 13 0,1 0-17 16,-3 0 17-16,2 1-22 0,-3-3-43 15,0 1-57-15,3-3-36 0,-4 1-91 0,5-8-79 0,-5 8-162 16,5-8 3-16</inkml:trace>
  <inkml:trace contextRef="#ctx0" brushRef="#br0" timeOffset="49731.91">17005 882 383 0,'0'0'392'0,"2"-11"-110"0,-2 11-29 0,2-8-35 16,-2 8-18-16,1-8-17 0,-1 8-36 0,1-8-8 15,-1 8-13-15,0 0-29 0,5-8-19 0,-5 8-19 16,0 0-12-16,0 0-11 0,1-9-11 0,-1 9-8 16,0 0-17-16,0 0-9 0,0 0-1 0,0 0 7 15,4 8-10-15,0 1 15 0,-1 4-13 0,-1 4-22 16,2 6 36-16,0 1 9 0,0 9-27 0,1-1 5 15,-3 3-21-15,1 1-16 0,-2 0 0 16,-1 0-10-16,3-3-25 0,-3-3-29 0,0-2-25 16,0-3-29-16,1-4-29 0,-2-2-21 0,1-2-31 15,-3-4-155-15,3-3 139 0</inkml:trace>
  <inkml:trace contextRef="#ctx0" brushRef="#br0" timeOffset="50397.25">16925 894 393 0,'-6'-7'374'16,"2"1"-116"-16,2-1 7 0,-2 2-60 15,4 5-19-15,-4-11-24 0,0 4-25 0,4 0-33 16,0-2-17-16,0 0-29 0,3-4-18 0,2 1 6 15,1-3-19-15,7-2 6 0,0-1-25 0,5-2 9 16,1-1-19-16,3 2 9 0,-1 1-26 0,5 2 22 16,-4 0-16-16,2 2 17 0,-4 4-19 15,1-1 17-15,-1 6-25 0,-3 0 19 0,-2 3-33 16,2 2 5-16,-6 1 9 0,5 5 30 0,-4 1-32 16,-1 4 38-16,0 5-30 0,-3 1 7 0,-2 2 30 15,-2 2-33-15,-3-1 30 0,1 0-32 0,-4 0 33 16,0-1-25-16,-1 2 25 0,-2 0-31 0,0-1 32 15,-4-1-29-15,5-2 21 0,-1-3-26 0,-1 0 38 16,-1 1-31-16,3-3 30 0,-2-2-25 16,2-2 24-16,-1 2-24 0,1-3 24 0,3 0-24 15,1-7 24-15,-5 11-21 0,5-11 15 16,-4 10 0-16,4-10 8 0,0 0-19 0,-1 9 7 16,1-9-14-16,0 0 17 0,0 0-14 0,9 2 7 15,-9-2-27-15,11-1 29 0,-11 1-13 0,17 0 12 16,-17 0-22-16,19 1 16 0,-5 2-20 0,0 1 18 15,0 0-25-15,3 3 11 0,1 3-16 0,-3 2 29 16,2 1-29-16,2 6 29 0,-4 0-35 0,2 2 33 16,-3 1-48-16,-4 1 37 0,0-4-19 0,-1 2 1 15,-2 1 6-15,-2 0 7 0,-4-2 6 0,-1-1 7 16,-1 0 1-16,-2-1-15 0,-3 4 25 0,-2-2-15 16,-3-1 40-16,-1 0-7 15,-2 1 43-15,-4-2-10 0,-1-1 35 0,0-2-9 16,1-2 23-16,-1 0-39 0,0-3 41 0,-2 1-16 15,2-4 0-15,0 1-10 0,5-4 9 0,-4 2-11 16,0-5-7-16,5 1-10 0,-1-1-12 0,0-1-7 16,1 0-11-16,13 0-15 0,-23-1 2 15,12-2-10-15,1 0-6 0,1 0-24 0,-2 2-15 0,4-3-32 16,7 4-25-16,-12-7-62 0,8 1-17 0,-1 2-82 16,5 4-1-16,-2-9-55 0,2 9-327 15,0-12-148-15</inkml:trace>
  <inkml:trace contextRef="#ctx0" brushRef="#br0" timeOffset="50719.94">17856 969 80 0,'0'0'453'16,"0"0"-88"-16,0 0-119 0,0 0-15 0,0 0-77 16,0 0 3-16,0 0-55 0,0 0 1 0,0 0-34 15,6-4 9-15,-6 4-29 0,13-3 9 0,0 0-35 16,0-2 17-16,3 2-30 0,2-3 16 0,5 1-30 15,0 0 4-15,0 0-69 0,-2-1 23 0,0 2-73 16,-2 1 25-16,-2-2-92 0,1 3-10 0,-4-1-72 16,-1 2-133-16,-3-2 141 0</inkml:trace>
  <inkml:trace contextRef="#ctx0" brushRef="#br0" timeOffset="50962.78">17849 1159 152 0,'-7'6'345'0,"7"-6"-29"0,-8 8-101 15,8-8 13-15,-5 5-70 0,5-5 8 16,0 0-51-16,-1 6 26 0,1-6-17 0,0 0 6 16,14-1-29-16,-3-2-9 0,2-1-30 0,5-1-13 15,-1 0-10-15,4-2-6 0,2 0-12 0,-1 1 7 16,1-2-16-16,0 2 4 0,0-3-16 15,-1 3 6-15,1-1-48 0,0 0-6 0,0 0-84 16,-1 0-2-16,-1-1-100 0,2 1-5 0,-2 2-58 16,-1-2-151-16,-1 0 74 0</inkml:trace>
  <inkml:trace contextRef="#ctx0" brushRef="#br0" timeOffset="54764.91">18662 863 249 0,'0'0'378'0,"0"0"-135"15,0 0 4-15,0 0-82 0,0 0 31 0,-6 3-38 16,6-3 0-16,0 0-2 0,0 0-24 0,0 0 0 15,0 0-28-15,0 0-12 0,0 0-25 0,0 0-10 16,0 0-19-16,0 0-10 0,0 0-6 0,0 0-6 16,4-7-4-16,-4 7-2 0,6-7-11 0,2 1-4 15,-1 1 7-15,1-1 1 0,0 0-6 16,-2 0-1-16,4 0 0 0,1 1-4 0,-2 0-5 16,2 0-11-16,-1-1-5 0,-1 2-10 15,3 3 0-15,-2-1 6 0,0-1-6 0,-10 3 5 0,19 1-2 16,-8 3 28-16,-1 0-28 0,-4 4 29 0,3 2-22 15,-4 3 26-15,-1 0-28 0,1 3 36 16,-4 0-34-16,1 1 40 0,-4 0-33 0,1-1 20 16,-4 0-17-16,4 0 34 0,-2-2-35 0,1-1 33 15,-1-2-29-15,-1 0 35 0,3 0-36 0,0-3 38 16,-2 1-58-16,3-2 55 0,-4-2-23 16,4-5 33-16,0 11-28 0,0-11 31 0,-1 10-26 15,1-10 22-15,0 7-27 0,0-7 12 0,4 4-28 16,-4-4 33-16,0 0-16 0,13 6 13 15,-13-6-29-15,16 0 26 0,-16 0-35 0,21 1 33 16,-10 1-38-16,2 1 38 0,2 1-25 0,-2 2 24 16,0 1-32-16,2 0 41 0,-2 3-44 0,0 0 37 15,0 2-37-15,-1 2 28 0,-3-1-19 0,0 0-1 16,-2 0 0-16,-1 1 10 0,-2 0 4 0,-3-3 5 16,2 2 9-16,-3-1 11 0,-3 0 21 0,-1 0 6 15,0 1 13-15,-3 0 9 0,-1-1 6 16,-2 0 12-16,-3-1-8 0,3 0 20 0,-2-3 5 15,0 2 9-15,0-3-2 0,-2 0-7 0,5-2-13 16,-1 0-20-16,-3-1-24 0,4-1 2 0,-1 0-10 16,10-3-22-16,-18 0-25 0,18 0-26 15,-17 0-50-15,9-4-26 0,8 4-30 0,-13-2-33 16,13 2-69-16,-13-5-48 0,13 5-26 0,-10-2-335 0,10 2-159 16</inkml:trace>
  <inkml:trace contextRef="#ctx0" brushRef="#br0" timeOffset="79802.63">16925 1966 152 0,'0'0'172'16,"0"0"-12"-16,0 0 5 0,0 0-29 0,0 0-14 16,0 0-24-16,0 0-16 0,0 0-16 15,0 0-5-15,0 0-10 0,0 0-6 0,0 0-4 16,0 0 14-16,0 0 2 0,0 0 13 0,0 0 5 15,0 0-16-15,0 0 32 0,0 0-30 0,0 0 33 16,0 0-29-16,0 0 19 0,-6 5-24 0,6-5 15 16,0 0-29-16,0 0 21 0,0 0-18 0,0 0 3 15,0 0-19-15,0 0 12 0,0 0-20 0,0 0 11 16,0 0-16-16,0 0 7 0,0 0-16 0,0 0 8 16,0 0-8-16,0 0 8 0,0 0-15 15,0 0 12-15,0 0-14 0,0 0 15 0,0 0-13 16,0 0 9-16,0 0-14 0,0 0 14 15,0 0-10-15,0 0 5 0,0 0-11 0,0 0 14 0,0 0-13 16,0 0 12-16,0 0-10 0,0 0 13 16,0 0-13-16,0 0-11 0,0 0 25 0,0 0 3 15,0 0-9-15,0 0 7 0,0 0-12 0,0 0 8 16,0 0-8-16,10-5 9 0,-1 1-13 0,8-1 11 16,3-4-4-16,7-4-33 0,10-2 24 0,5-2 1 15,3 1-18-15,10-6-7 0,-9 5-29 0,8-4 12 16,-7 3 15-16,-2 0-7 0,1 1 25 0,-4-1-19 15,-1 1 21-15,-2 1-13 0,-3 0 20 16,1 1-17-16,-7 3 21 0,-2-3-16 0,-3 4 16 16,-4 1-15-16,-1 1 25 0,-1-1-22 15,-6 3 18-15,4-1-14 0,-6 3 24 0,0 0-13 16,-1 0 25-16,-4 1-16 0,2 1 11 0,-8 3-15 0,10-6 11 16,-10 6-20-16,10-5 8 0,-10 5-19 15,8-5 5-15,-8 5-55 0,0 0-15 0,9-5-78 16,-9 5-25-16,0 0-47 0,0 0-37 0,5-3-258 15,-5 3-20-15</inkml:trace>
  <inkml:trace contextRef="#ctx0" brushRef="#br0" timeOffset="80500.05">16974 2203 191 0,'0'0'209'15,"0"0"-49"-15,0 0 15 0,0 0-28 0,0 0 14 16,0 0-21-16,0 0 22 0,0 0-29 0,0 0 23 15,-6 4-32-15,6-4 8 0,0 0-3 0,0 0 1 16,0 0 3-16,0 0-19 0,0 0 2 0,0 0-3 16,0 0-2-16,0 0-9 0,0 0 1 0,0 0-8 15,0 0-6-15,0 0-6 0,0 0-3 0,0 0-9 16,0 0-7-16,0 0-17 0,5-7-12 16,-5 7-6-16,10-9-9 0,4 0-4 0,0-2-5 15,13-3-2-15,6-5-3 0,5-3-6 0,3-2-4 16,8-1-14-16,2 0-9 0,0-1-9 15,-1 1-5-15,1 0 7 0,-11 3 2 0,2 1 10 16,-4 0 3-16,1 2 4 0,-5-1-2 0,4 2 8 16,-6 0 0-16,-1 0 2 0,-5 3-1 0,-1 2 5 15,-2-1-3-15,-4 2 6 0,1 1 2 0,-4 0 0 16,2 1-6-16,-4 3 8 0,-1-1 0 0,0 1 0 16,-3 0-1-16,0 2 5 0,-1-1-4 0,0 0 1 15,0 1 0-15,-1 0-1 0,-1 0-5 0,2 1 3 16,-1 0-3-16,-3 0 3 0,3 0-3 15,-2 0 2-15,-6 4-12 0,9-4 13 0,-9 4-2 16,8-4 1-16,-8 4-7 0,7-4-6 0,-7 4-11 16,7-4-29-16,-7 4-20 0,0 0-13 15,0 0-42-15,6-3-28 0,-6 3-67 0,0 0-28 16,0 0-78-16,0 0-299 0,-10 1-137 0</inkml:trace>
  <inkml:trace contextRef="#ctx0" brushRef="#br0" timeOffset="108112.86">3965 3634 437 0,'0'0'345'16,"0"0"-46"-16,0 0-32 0,0 0-31 0,0 0-1 15,-6-4-10-15,6 4-10 0,0 0-20 0,0 0-20 16,0 0-22-16,0 0 2 0,-8-5-9 0,8 5-5 16,0 0-11-16,0 0-10 0,0 0-10 0,0 0-12 15,0 0-12-15,0 0-15 0,0 0-12 0,0 0-14 16,0 0-13-16,0 0-11 0,0 0-11 16,0 0-7-16,0 0-8 0,0 0-6 0,0 0 5 15,0 0 6-15,3 9-2 0,2-1-9 0,1 5 22 16,1-4-20-16,-1 6 8 0,-1 1-5 0,5 1 8 15,-2-2-15-15,1-1 10 0,-1 1-25 0,-1-1 2 16,0-3-34-16,-1 1-10 0,-1 1-57 16,3-5-33-16,-3 3-85 0,-1-5-40 0,1 1-40 15,-5-7-131-15,4 8-232 0,-4-8-196 0</inkml:trace>
  <inkml:trace contextRef="#ctx0" brushRef="#br0" timeOffset="108564.15">3715 3244 163 0,'-9'1'384'0,"9"-1"-108"16,0 0-8-16,0 0-68 0,0 0-13 0,0 0-56 16,0 0-2-16,0 0-56 0,0 0 7 0,-8 3-33 15,8-3 8-15,0 0-21 0,0 0 10 0,3 8-40 16,-3-8 25-16,5 7-33 0,-5-7 33 0,9 10-36 16,-9-10 25-16,9 11-35 0,-3-6 19 15,-2 0-43-15,5 0 22 0,-4-1-33 0,-5-4 26 16,10 8-23-16,-10-8 22 0,9 6-22 0,-9-6 40 15,9 4-17-15,-9-4 36 0,8 4-17 0,-8-4 50 16,0 0-13-16,6 3 20 0,-6-3-23 0,0 0 42 16,0 0-17-16,0 0 25 0,0 0-14 0,0 0 32 15,-5-7-10-15,5 7 8 0,0 0-15 0,0 0-3 16,-9-4-20-16,9 4-6 0,0 0-16 0,0 0-2 16,-6-4-10-16,6 4-5 0,0 0-5 15,0 0-1-15,0 0-29 0,0 0-17 0,-8-4-50 16,8 4-23-16,0 0-63 0,0 0 8 0,0 0-65 15,0 0-29-15,8 5-311 0,-8-5-81 16</inkml:trace>
  <inkml:trace contextRef="#ctx0" brushRef="#br0" timeOffset="113711.24">4961 6239 116 0,'0'0'312'0,"0"0"-36"0,0 0-54 16,-9-1 16-16,9 1-42 0,0 0-9 0,0 0-6 15,-8-6-10-15,8 6-20 0,0 0-11 16,-7-4-14-16,7 4-13 0,0 0-9 0,-7-2-7 0,7 2-12 15,0 0-5-15,-9-6-9 0,9 6-11 16,0 0-5-16,-6-3-6 0,6 3-12 0,-8-4 1 16,8 4-8-16,-9-4-2 0,9 4-5 0,-6-2-5 15,6 2-7-15,-13-4 0 0,13 4-4 0,-13-4-1 16,13 4-3-16,-14-6 0 0,4 3-1 0,1 3 0 16,-1-4-3-16,-3 1 1 0,0 1-1 0,-1 0 1 15,-1 0 3-15,-3-2-3 0,1 2 0 0,1 2-2 16,-2-3-1-16,0 1-3 0,-1-1 1 0,1 0 2 15,-1 3 0-15,2-3 1 0,-2 2 7 0,1 0-4 16,0 0-1-16,3 1-4 0,-2-1-1 16,1 0 1-16,0 1 1 0,0-2-1 0,-2 4 0 15,0-5 1-15,1 4 2 0,2-2-1 0,-3 2-3 16,4-2-1-16,-4 4-3 0,4-3 3 0,-4 2-8 16,3-1 4-16,-3 1-6 0,1 1-2 0,-2 1-3 15,4 0 6-15,-3-1 15 0,0 0-15 0,0 2 17 16,3-1-18-16,-2 2 21 0,2-2-12 0,1 2 9 15,-3 0-22-15,3-1 14 0,0 2-17 0,1-1 20 16,-1-1-20-16,0 3 22 0,4 0-20 0,-3-3 15 16,0 2-20-16,4 2 28 0,-3-2-21 15,0 2 24-15,3 0-21 0,-1 1 21 16,1-1-21-16,0 3 16 0,-1-1-14 0,2 2 19 16,-1 0-21-16,3 1 24 0,-2-1-18 0,3 1 19 15,1 2-24-15,-1-2 23 0,4 0-19 0,-2 1 20 16,2 0-22-16,-2 1 23 0,3-2-20 0,3 0 21 15,-2 2-22-15,2-1 22 0,1 0-21 0,-2 1 24 16,2-2-22-16,1 1 19 0,5-1-19 0,-2 4 1 16,4-2 6-16,0-4 0 0,1 4 1 0,5-3-1 15,-1 1 0-15,2-4 4 0,1 2 2 0,2-3 1 16,2 1-3-16,6-1-4 0,-5 0 2 0,3-3-2 16,-1 0 1-16,6 0 1 0,-1-3 0 0,0 1 1 15,3 0 0-15,-1 0 0 0,-3-3 0 16,1 1-1-16,-3-2 0 0,3 1 1 0,0-2 1 15,-1 1 1-15,-2-3-1 0,3 1-2 0,-1 0 4 16,-3-1-2-16,0 0 0 0,4-1 1 0,-1-1-2 16,-2-2 0-16,3 1 0 0,-4-1-1 0,3-1 7 15,-2 0-3-15,-1-1-3 0,-1 0 0 0,-1-3-1 16,-2 1 17-16,-1 2-21 0,0-1 20 16,-5 0-21-16,4-1 19 0,-2 1-17 0,-3-3 19 15,-1 1-21-15,0 1 26 0,-1-2-13 0,-2 0 23 0,-3 1-13 16,3-3 15-16,-4 3-19 0,-3-3 14 0,3 1-18 15,-4-2 17-15,-1 1-17 0,0-2 18 16,-3 2-9-16,-1 1 20 0,0-1-16 0,-1 0 8 16,-4 1-19-16,-2-1 2 0,0 0-4 0,-5-2-4 15,2 3-1-15,-5 1-2 0,-2 1-1 16,-2-2-4-16,-3 3 0 0,-1 0 0 0,-4-1 0 16,-2 5 1-16,-2-2 0 0,-1 0-5 0,0 4-3 15,0-1-5-15,-6 1-7 0,4 1-7 0,-2 2 2 16,-1-3-40-16,-2 3 3 0,1 0-53 0,1-1-54 15,0 1-58-15,-3 1-31 0,3 1-61 0,0 1-42 16,0 3-175-16,1-1-42 0</inkml:trace>
  <inkml:trace contextRef="#ctx0" brushRef="#br0" timeOffset="121065.37">4777 8851 393 0,'0'0'347'0,"0"0"-39"0,0 0-50 0,0 0-45 16,-8-5-20-16,8 5 4 0,0 0 4 0,-4-6-7 16,4 6-23-16,0 0-20 0,-6-5-14 0,6 5-15 15,0 0-18-15,-9-5-20 0,9 5-10 0,-5-8-3 16,5 8-20-16,-9-7-7 0,9 7-9 0,-13-7-7 16,8 1-4-16,-4 1-13 0,1 2 4 0,-2-4-4 15,1 2-4-15,-2-1-4 0,-3-1-1 0,-2 1 3 16,0 1-4-16,-1 0 0 0,-6-3-4 15,0 5-6-15,0-4 5 0,1 1 5 0,-2 1-4 16,0 2-1-16,-3-3 0 0,3 2 5 0,-1 0 0 16,1 1-1-16,0 2-4 0,2-1 1 0,0 1 2 15,2-2-1-15,1 2-2 0,-2 0 0 0,5 1-6 16,-1-2 7-16,2 4-1 0,-2-2-1 0,3 0-2 16,1 0 6-16,-1 1-8 0,4 2 9 0,-3-2-9 15,2 2 1-15,-1 1-5 0,-2 3-2 0,4 1 2 16,-3-1 1-16,3 6 0 0,0-2 2 0,-2 2 1 15,2 4-1-15,0 1 13 0,1 0-6 0,0 1 0 16,1 1-5-16,2 1 4 0,-1-1 1 0,1 3-50 16,2-2 62-16,-1 1-51 0,1-1 60 15,2 1-54-15,-2 0 50 0,1-3 10 0,2 3-11 16,0-3-2-16,1 2-2 0,0-2 2 0,0 1-4 16,2-1 1-16,2 2-6 0,1 0-1 0,-1 0-7 15,5-2 7-15,1 0 1 0,6 3 1 0,0 0 1 16,2-5 4-16,5 0 1 0,0 0-3 0,5-3-1 15,7 3-2-15,2-3 0 0,1-5 2 0,4 0-3 16,-6-4 0-16,5-2 1 0,1-1-1 0,-1-2 0 16,9-2-2-16,-9 1 1 0,-3-3 2 15,-1-1-1-15,8-4 5 0,-12 3-56 0,2-5 65 16,-2 1-58-16,-4-2 63 0,1-2-54 0,-2 2 56 16,-3-3-44-16,-3-3 53 0,1 2-41 15,0-2 56-15,-5-2-54 0,0 1 18 0,0-2 3 16,-4-5 59-16,0 3-59 0,-4 0 57 0,-1-1-44 15,0 0 67-15,-3 1-49 0,-2 1 62 0,0 0-63 16,-3-2 52-16,-1 2-66 0,-1 1 61 0,0 0-70 16,-3-1 48-16,-5 2-64 0,3 0 46 0,-6 1-54 15,2 0 46-15,-4 2-58 0,-5-1 44 0,-2 3-64 16,-2 0 48-16,-2 5-67 0,-3-1 39 0,-3 4-76 16,-1-2 40-16,-1 6-23 0,-3 0-18 0,-4 3-21 15,3 0-12-15,-2 0-26 0,-1 3-33 0,-6 3-31 16,1 1-21-16,4-1-20 0,-2 2-18 15,3 3-16-15,7 0-25 0,1-2-201 0,5 2-13 16</inkml:trace>
  <inkml:trace contextRef="#ctx0" brushRef="#br0" timeOffset="123571.13">3776 14943 494 0,'-5'-5'378'16,"5"5"-28"-16,-4-7-60 0,4 7-3 0,-5-7-27 15,5 7-22-15,-4-8-40 0,4 8-27 16,-5-9-26-16,5 9-38 0,-4-9 0 0,4 9-33 16,-5-8 3-16,5 8-29 0,-1-8 5 0,1 8-28 15,-5-7 17-15,5 7-25 0,0 0 14 0,-4-6-26 16,4 6 9-16,0 0-26 0,0 0 10 0,-1-6-10 15,1 6-20-15,0 0 16 0,0 0 6 0,0 0 4 16,6 10 1-16,-1-2 2 0,4 1 0 0,-1 5-15 16,2 1 18-16,4 2-15 0,-1-1 18 0,2 5-16 15,-3-3 18-15,3-1-18 0,-2 0 19 0,1-1-18 16,-4-1 17-16,3-2-9 0,-2-2 8 0,-3 0-19 16,1-2 12-16,1-2-21 0,-2-2 21 0,-2-1-14 15,2 2 21-15,-8-6-14 0,14 5 19 0,-14-5-12 16,14-1 16-16,-9-3-16 0,5-2 13 15,-2-1-18-15,1-2 19 0,-1-3-19 0,-1 0 24 16,2-2-28-16,-2 2 26 0,-1-2-17 0,2-2 14 16,-2 1-17-16,-1-1 14 0,2 3-13 0,-2-2 12 15,1 1-12-15,-1 0 13 0,-2 4-22 0,1-2 25 16,-2 2-25-16,2 0 11 0,-1 2-22 0,-2 1 9 16,0 1-22-16,-1 6 3 0,5-9-42 0,-5 9-3 15,4-10-50-15,-4 10 17 0,1-7-39 0,-1 7 29 16,4-7-29-16,-4 7 3 0,0 0-24 15,8-1-24-15,-8 1-26 0,0 0-36 16,6 1-148-16,-6-1 133 0</inkml:trace>
  <inkml:trace contextRef="#ctx0" brushRef="#br0" timeOffset="123819.9">4181 14845 238 0,'0'0'227'16,"0"9"-33"-16,3-2-23 0,-2 1-16 0,-1-1-13 16,4 5-26-16,-3-2-37 0,3 1-10 0,0 4-14 15,1-1-13-15,0 0-8 0,0 2-26 0,-1-1 12 16,1 0-41-16,-1-1-15 0,0-3-34 0,0 2-39 15,-2-4-31-15,2 1-55 0,-4-10-111 16,1 10 234-16</inkml:trace>
  <inkml:trace contextRef="#ctx0" brushRef="#br0" timeOffset="123984.18">4116 14686 286 0,'0'0'342'0,"-4"-11"-108"0,4 11-20 16,-2-9-77-16,2 9-14 0,-3-7-102 0,3 7-62 15,-2-8-103-15,2 8-227 0,0 0 171 0</inkml:trace>
  <inkml:trace contextRef="#ctx0" brushRef="#br0" timeOffset="124576.29">4420 14666 405 0,'0'0'335'0,"0"0"-81"15,0 0 28-15,0 0-87 0,-10 2 1 0,10-2-56 16,0 0 1-16,-9 7-45 0,9-7 0 0,-8 6-40 15,8-6 8-15,-10 8-41 0,5 0 27 0,0-1-39 16,1 3 25-16,-1-1-39 0,1 5 20 0,3-3-24 16,-3 3 29-16,4-1-31 0,0 1 28 0,0 4-30 15,5-2 35-15,0 0-37 0,2 0 29 0,2 1-32 16,1 0 26-16,0-2-25 0,4-1 30 16,0-2-34-16,3 1 28 0,-2-4-33 0,2 2 24 15,-2-3-37-15,-1 0 35 0,0-1-26 0,2 0 29 16,-4 0-35-16,1-2 32 0,-4 1-30 0,1-2 31 15,-1 0-29-15,0 0 37 0,-1-1-32 0,-3 4 39 16,-5-7-35-16,6 10 39 0,-6-10-35 0,3 11 39 16,-6-6-30-16,1 2 47 0,-5 2-29 0,1-1 29 15,-3 1-34-15,0-1 40 0,-1 1-17 16,-3-2 43-16,4 2-24 0,-2-3 15 0,2-1-28 16,1-2 22-16,0 3-25 0,1-2 14 0,7-4-32 15,-9 6 7-15,9-6-48 0,0 0 10 16,-12-3-42-16,12 3 14 0,3-9-26 0,-2 2 21 15,4-3-42-15,-1-1 22 0,4-2-30 0,-1 2 36 16,2-3 4-16,-1 2 14 0,2-1 14 0,-1 1 6 16,0 2 6-16,0-2 4 0,1 1 6 0,-1 2-1 15,0 0 5-15,0 3 5 0,-4-1-1 0,3 1 0 16,-3 2 10-16,-5 4 4 0,14-6 3 0,-14 6 13 16,10-1-28-16,-10 1 36 0,12 2-42 0,-12-2 35 15,11 7-32-15,-4 0 29 0,-2-1-33 0,0-1 18 16,0 4-52-16,1-2-24 0,-2 2-70 0,1-2-36 15,-1-2-50-15,0 4-225 0,0-3 80 16</inkml:trace>
  <inkml:trace contextRef="#ctx0" brushRef="#br0" timeOffset="124732.81">4603 14758 215 0,'0'0'374'0,"-4"-8"-64"16,4 8-85-16,-5-9-30 0,5 9-74 0,-4-5-11 16,4 5-101-16,0 0-60 0,-5-6-74 0,5 6-60 15,0 0-195-15,0 0 163 0</inkml:trace>
  <inkml:trace contextRef="#ctx0" brushRef="#br0" timeOffset="125292.47">4828 14855 15 0,'0'0'556'0,"-3"-7"-167"16,3 7-10-16,-1-7-66 0,1 7-17 0,-5-5-47 15,5 5-26-15,0 0-66 0,0-8-19 0,0 8-47 16,0 0-9-16,0 0-42 0,-1-7 7 0,1 7-27 16,0 0 12-16,0 0-28 0,5 6 26 15,-5-6-22-15,5 9 12 0,-1-1-21 16,-2 0 8-16,2 1-14 0,0 0 10 0,1 2-28 16,0-1 1-16,0 1-33 0,-1-1-2 0,-1 1-64 15,-1-4-25-15,2 4-80 0,0-4-47 0,-3 4-67 16,-1-4-223-16,0-7-79 0</inkml:trace>
  <inkml:trace contextRef="#ctx0" brushRef="#br0" timeOffset="126212.12">4728 14537 116 0,'0'0'326'0,"-5"-5"-89"0,5 5-34 0,-5-6-65 15,5 6-10-15,0 0-33 0,0 0 26 0,0 0-10 16,0 8 19-16,4-2-44 0,0 5 11 0,2 1-46 16,-1 0 16-16,0 3-40 0,4 3 25 0,3 3-38 15,-3-2 23-15,0 1-33 0,2 5 25 16,2-2-34-16,-4-2 31 0,2 0-25 0,-2 0 26 15,-1-3-45-15,2 0 28 0,-5-4-42 0,3 1 6 16,-3-4-39-16,0 3 14 0,-1-6-38 0,1 2 19 16,-4-3-16-16,3 0-31 0,-4-7-25 0,0 10-3 15,0-10 10-15,-1 7 20 0,1-7 22 0,0 0 23 16,-9 2 23-16,9-2 26 0,0 0 18 0,-13-4 27 16,13 4 34-16,-6-4 36 0,6 4 29 0,-8-4 33 15,8 4 6-15,-10-4-10 0,10 4 39 0,-4-6-31 16,4 6 26-16,-5-5-44 0,5 5-6 15,-4-6-52-15,4 6 1 0,0-10-37 0,0 10 9 16,0-9-28-16,4 2 14 0,0 0-27 16,0-2 12-16,1 0-26 0,1 1 18 0,2-2-24 15,-2 5 15-15,1-3-21 0,-1 1 19 0,4 2-26 16,-2 1 27-16,0-3-24 0,-8 7 20 0,15-2-25 16,-15 2 24-16,14 0-19 0,-14 0 22 0,15 4-20 15,-6 1 22-15,-1 1-23 0,1-1 22 0,0 6-22 16,-3-4 23-16,3 6-29 0,0-3 17 0,-4 1-57 15,4-1-2-15,-5-1-61 0,1 1-5 0,3-2-61 16,-6 1-17-16,5-2-21 0,-5-1-19 0,1-1-229 16,-3-5 42-16</inkml:trace>
  <inkml:trace contextRef="#ctx0" brushRef="#br0" timeOffset="126369.11">4938 14721 418 0,'0'0'385'0,"-4"-9"-84"0,4 9-36 0,-4-8-94 16,4 8-8-16,-1-7-64 0,1 7 7 0,0 0-52 16,0 0-8-16,1-6-85 0,-1 6-37 0,0 0-72 15,12 6-47-15,-12-6-61 0,10 8-155 0,-4-2 129 16</inkml:trace>
  <inkml:trace contextRef="#ctx0" brushRef="#br0" timeOffset="126904.85">5058 14705 10 0,'0'0'442'0,"0"0"-125"16,0 0-10-16,5-3-75 0,-5 3-16 0,0 0-79 15,0 0 0-15,0 0-55 0,0 0 13 0,0 0-39 16,10 2 17-16,-10-2-46 0,7 9 25 0,-5-3-41 16,2 1 25-16,1 1-37 0,-1 1 27 0,1 2-51 15,0-3 19-15,-1 0-39 0,1-1 29 0,-1 0-25 16,0 0 28-16,0-3-24 0,-4-4 38 0,7 10-27 15,-7-10 35-15,4 8-22 0,-4-8 31 16,0 0-33-16,0 0 33 0,0 0-29 0,12-4 30 16,-12 4-28-16,1-11 34 0,2 5-29 0,-1 0 30 15,-2 0-34-15,5-1 37 0,-2 0-33 0,-1 2 22 16,2-2-30-16,0 1 48 0,1 1-45 0,3 0 28 16,-1 1-30-16,4 2 30 0,0 1-31 0,2 1 36 15,0 1-34-15,3 4 30 0,-3 1-33 0,6 2 29 16,-1 3-29-16,4 4 33 0,-3 2-36 15,-1 2 34-15,1 1-32 0,-1 2 38 0,-1 0-37 16,-3 5 31-16,0-2-34 0,-4 0 52 16,0 0-41-16,-5-2 34 0,3-2-17 0,-7 4 24 0,3-3 29 15,-4-3 14-15,0 1 5 0,0-1 20 16,-1-2-23-16,-2-1 23 0,2-3-12 0,-3-1 24 16,0-3-12-16,3 2 9 0,-3-5-30 0,-1 0-18 15,5-6-21-15,-9 3-23 0,9-3-2 0,-9-6-10 16,5-2 7-16,2-5-27 0,-3-1 8 0,2-4-23 15,2-1 9-15,1-5-13 0,0-2 20 0,1 1-9 16,2-2 15-16,-2 1-17 0,5-5 20 0,1 2-17 16,-1 0 17-16,1 1-23 0,3 0-11 0,-4 3-58 15,3 3-19-15,-1-1-67 0,2 4-9 0,-2 0-49 16,-2 2-23-16,3 3-48 0,0 1-43 0,-4-1-144 16,4 4 12-16</inkml:trace>
  <inkml:trace contextRef="#ctx0" brushRef="#br0" timeOffset="128600.23">4736 14374 26 0,'0'0'332'0,"0"0"-46"0,0 0-46 0,0 0 22 0,0 0-57 15,0 0 8-15,0 0-57 0,0 0 0 0,4-6-58 16,-4 6 10-16,0 0-56 0,0 0 27 16,0 0-38-16,0 0 28 0,0 0-34 0,0 0 29 15,0 0-27-15,-4-4 23 0,4 4-24 0,0 0 21 16,0 0-30-16,-8-4 23 0,8 4-21 0,0 0 14 16,-10-2-24-16,10 2 15 0,0 0-27 0,-13-3 21 15,13 3-21-15,0 0 15 0,-19-2-26 0,19 2 20 16,-13 0-18-16,13 0 21 0,-15 0-14 0,15 0 19 15,-17 0-23-15,17 0 15 0,-19 0-21 0,19 0 21 16,-23 0-20-16,23 0 21 0,-23 0-22 0,9 2 18 16,1-1-21-16,-2 1 17 0,-2-2-19 0,1 2 18 15,-2-1-18-15,-1 1 19 0,-3 0-19 16,4 1 21-16,-5-2-18 0,0 3 19 0,-4 0-24 16,4-2 21-16,0 2-18 0,-1-1 18 0,0-2-16 15,-2 4 16-15,4-1-17 0,3 0 16 0,-4-1-18 16,0-1 20-16,4 3-23 0,-1-1 26 0,-1 0-23 15,3-1 23-15,-2-1-21 0,-1 4 18 0,2-2-20 16,-1 2 17-16,-1-2-19 0,-2 3 22 0,3-2-12 16,-1 2 12-16,2-1-19 0,-1 0 16 0,-1 0-18 15,2 3 20-15,1-1-21 0,-1 0 20 0,0 1-20 16,1-3 20-16,-1 6-23 0,2-4 21 0,-2 2 2 16,5-3-6-16,0 4 0 0,1-4-3 15,-1 2 3-15,1 0-4 0,2 2-1 16,-2-3-2-16,3 4 1 0,-3-3-1 0,4 2-3 15,0 0 2-15,-2 0-5 0,2 0-3 0,0 1-1 16,-4 4 1-16,5-1 3 0,-1 2-2 0,-1 0 2 16,1-1-3-16,3-2 1 0,-2 0 2 0,-1 3-1 15,4-3 1-15,0 2 1 0,0 0 2 0,1-4 0 16,-1 6-1-16,1-2 0 0,0 0 0 0,3-1-1 16,1 2 4-16,0-2-3 0,0 1 2 0,1 2 5 15,3-1 1-15,1 0-29 0,3 2 28 0,1 0-21 16,0 0 28-16,2 1-26 0,5 1 18 15,0-1-27-15,1-2 31 0,3 1-4 0,-1 0 3 16,3 0 0-16,1 0 3 0,4-3-2 0,1 4 2 16,4-1-2-16,0-3-1 0,1 1 1 0,-1 0 2 15,3-2-2-15,-1-1-1 0,2-1 12 0,-3-2-7 16,8-1-1-16,-8-2-5 0,6-2 1 0,4 0-1 16,-1 0 4-16,-1-3 1 0,1 1 1 0,-1-3 1 15,4 1 4-15,6-4 3 0,-6 4-12 0,2-6-1 16,4 3 29-16,-2-3-24 0,1 2 26 0,-2-3-25 15,-2 1 20-15,0-1-13 0,3-1 10 0,-1 1-22 16,-3-2 23-16,5 1-13 0,-3 0 9 0,2-2-22 16,-3 0 18-16,1 0-26 0,-1-1 23 0,0 2-27 15,-1-3 28-15,-2 2-21 0,1-3 20 16,-1 1-20-16,-2-3 3 0,-1 3 0 16,-2-3 1-16,0-1 3 0,-2 1 1 0,0-2 0 15,-3-1 19-15,-2 2-25 0,-3 1 20 0,-1-2-21 16,-2 1 19-16,2-1-18 0,-4-2 18 0,0 2-22 15,-1 0 26-15,-3-1-20 0,-1 1 15 0,-4 0-20 16,3 1 22-16,-3-2-18 0,0-1 20 0,-4 0-18 16,3 0 33-16,-3-1-14 0,-1-1 34 0,0 0-8 15,-3 1 31-15,1 1-15 0,-5-1 9 0,2 1-25 16,0-2 6-16,-4 1-26 0,1 0 18 0,-2 0-20 16,-3 2-7-16,0 0-2 0,-1-1-3 15,-4-1-3-15,-1 0 2 0,-3 0 0 0,-2-1-1 16,-2 1-5-16,-2 0 8 0,-4 0-7 0,4 1 6 15,-4 0 0-15,-1 0-1 0,-2-1-3 0,-2 0-2 16,-5 0 15-16,2 3-20 0,-2-1 12 0,0-1-16 16,-3 3 16-16,0-2-16 0,-4 6 12 0,-2-3-18 15,1 2 15-15,-2 3-15 0,-6-3 18 0,2 5-19 16,0 0 17-16,-4-1-15 0,-2 4 16 0,-2 0-13 16,0 2 14-16,-1-1-15 0,-1 4 11 15,-5 1-15-15,2-2 11 0,0 7-22 0,0-3 13 0,-9 2-37 16,1 1 4-16,12 0-41 0,-3 0 3 0,3 1-46 15,-8 3-4-15,13-3-54 0,-4 3 7 16,4 0-56-16,-8 5-20 0,4 2-28 0,9-1-53 16,-9 7-148-16,8-2 29 0</inkml:trace>
  <inkml:trace contextRef="#ctx0" brushRef="#br0" timeOffset="203725.54">10102 3063 218 0,'0'0'242'0,"0"0"-54"0,0 0-27 0,0 0-11 16,0 0-2-16,0 0-3 0,-11-1-12 0,11 1-5 16,0 0 0-16,0 0-39 0,-8-4 27 15,8 4-43-15,0 0 27 0,-6-5-49 16,6 5 33-16,-4-4-34 0,4 4 17 0,-8-6-40 16,8 6 21-16,-6-5-14 0,-2 0-9 0,8 5-8 15,-13-7-4-15,4 3-3 0,-1 1-6 0,1-2 0 16,-1 2-11-16,-4-1 1 0,0 0-2 0,-3 1-8 15,-1-1-3-15,-1 1-2 0,0-1 0 0,0 0 6 16,-7 1-7-16,2 1 5 0,0-1-4 0,2 1 2 16,-1 1 0-16,0 0-4 0,0 1 3 0,1 1 6 15,-1-1 9-15,2 3-12 0,0 0 7 0,-3-1-12 16,1 3 10-16,1-2 0 0,4 1 1 0,-1 1-21 16,2 0 30-16,-2 2-1 0,0 2 5 15,1-2-8-15,2 4 5 0,-1 1 1 16,-1 1-5-16,4 2 0 0,-4 5-2 0,4 1 2 15,-1 0 0-15,2 2-2 0,3-2 3 0,1 2 8 16,1-2-12-16,3 2-1 0,1 1-6 0,-1 1 7 16,4 0-1-16,-2 0 3 0,6 2-1 0,-2-3-9 15,5 2-7-15,1 3-3 0,-1-1-14 0,3-1-3 16,5-2 0-16,-1 2 6 0,5-6 5 0,0 1 5 16,2-2 3-16,8 2-11 0,4-4 21 0,3-2-10 15,2-2 24-15,5-4-20 0,0 0 20 0,4-4-15 16,3-3 18-16,2-1-15 0,-4-2 20 0,4-4-4 15,0-1-3-15,1-1 1 0,-4-6 0 0,-3 1 1 16,-2-1 6-16,-2-3 17 16,-4-2-23-16,-5-1 45 0,0-1 4 0,-4-2 26 0,-6 0-10 15,-2 0 38-15,-4-4-19 0,-1 1-1 16,-5-2-7-16,-2-3-8 0,-3 2-13 0,-2-2-15 16,-6 1 0-16,3-4-14 0,-6 1-7 0,-2 0-10 15,-6 0-1-15,1 5-9 0,-2-4-6 0,-4 5-6 16,-3 6-19-16,-1 0-17 0,-3 4-25 0,-3 2-28 15,-4 4-11-15,-3 2-5 0,0 2 0 0,-2 3 7 16,-2 1-19-16,-2 3 17 0,-1 2-40 0,-2 3 18 16,0-1-67-16,3 2-134 0,-1 3 209 0</inkml:trace>
  <inkml:trace contextRef="#ctx0" brushRef="#br0" timeOffset="204840.89">9839 4455 138 0,'-17'-5'264'0,"-2"2"-64"15,1 1-42-15,-6-4-33 0,1 2-8 0,-4 0-8 16,4 1-3-16,-4-1-19 0,-1 1-5 0,0-1 0 16,1 0-17-16,-2 3-32 0,-2-1 20 15,3 1-32-15,-4 1 14 0,3 1-33 0,-6 1 17 16,1 2-20-16,-2 1 14 0,1 2-21 15,-7 2 18-15,4 1-21 0,-2 2 17 0,3 2-22 16,-1-1 21-16,2 3-21 0,3 2 18 0,2-2-28 16,3-2 14-16,4 3-31 0,1 0 16 0,0 1-1 15,1 1 2-15,3 1 1 0,0 1 3 0,1 1 2 16,4 0 2-16,1-3 1 0,4 1 0 0,0-1 6 16,5 3 1-16,-1-2-7 0,4 1 4 0,1-2-1 15,2 3 8-15,2 2-2 0,4-2 1 0,2 3-2 16,8 0 4-16,1 4 4 0,4-2-13 0,4 0 17 15,4-4-12-15,5 1 10 0,2-4-13 16,3 2 15-16,2-6-9 0,8-1 2 0,8 0 11 0,6 0-11 16,2-7 11-16,-10 2-13 0,6-8 18 15,1 1-21-15,-3-3 16 0,6-2-13 16,5-1 14-16,1-7-10 0,-1 3 9 0,-1-5-15 16,0 2 17-16,-2-6-15 0,-3-1 14 0,-3 1 2 15,-2-4-2-15,-6 1-8 0,-8 2 2 0,-2-2-2 16,-4-1 5-16,-3 1-3 0,-2-2-5 0,-4 1 5 15,-4 0 2-15,-7-1 1 0,-2 0-9 0,-3-2 20 16,-5 3-22-16,-5 0 25 0,2 0-13 0,-7 0 20 16,-2 1-14-16,-3-5 16 0,-4 5-21 0,-3-6 16 15,-6 1-7-15,-6 5 2 0,-5-6-23 16,-4 5 15-16,-4-1-20 0,-3 5 20 0,-4-1-15 16,-4 5 15-16,2 2-15 0,-3 0 17 0,-3 3-16 15,-2 5 16-15,2-3-19 0,-5 5 21 0,1 2-24 16,1 2 17-16,-2 0-16 0,4 2 10 15,-2 3-17-15,4-2 9 0,2 6-38 0,0-4-39 16,6 4-51-16,1 2-54 0,3 3-132 0,2 2 218 16</inkml:trace>
  <inkml:trace contextRef="#ctx0" brushRef="#br0" timeOffset="207296.81">9771 6496 17 0,'-15'-2'157'0,"-3"1"-5"16,1-1-28-16,-2 1 8 0,0 1-26 0,0 0-5 15,-4 0-10-15,-4 0-3 0,3 3-24 0,-2 0 19 16,-2 1-26-16,1 3 10 0,-5-1-26 0,4 3-4 16,-1-1-6-16,1 2-9 0,1 0-4 0,4 2 1 15,0-1-10-15,1 1-2 0,4 2-3 0,3-2 2 16,-2 5-2-16,3 0-3 0,4 1 3 0,1 3-2 15,3-1-3-15,3 4 7 0,2 0-3 0,3-1 3 16,2 2-7-16,5 3 12 0,9 5-12 16,1-5 6-16,4 0 0 0,7-4 1 0,3-2-5 15,4-2 3-15,1-5 0 0,3 0-2 0,4-7-1 16,-2 0-1-16,-2-4 2 0,0-4-4 0,-1-2 7 16,-2-4-11-16,7-2 12 0,-7-3-14 0,2 0 13 15,-3-6-4-15,-4 1 8 0,-2-2 12 16,-4 1 45-16,-6 0-15 0,2-2 45 0,-5 0-29 15,-1-1 67-15,-3-2-53 0,-3 3 71 0,-3-1-12 16,0 0-24-16,-6 1-16 0,1 1-17 0,-3-1-19 16,-3 1-9-16,-2 1-9 0,-1-1-14 15,-6 0-10-15,-2 2-11 0,-1 2-21 0,-8 0-20 16,-3 3-16-16,-2 3-11 0,-4 1-14 0,0 3-10 16,0 2 0-16,2 2-31 0,-5 3-20 0,-1 0-5 15,2 4-36-15,-2-2-18 0,7 4-42 0,-2-1-236 16,5 2 49-16</inkml:trace>
  <inkml:trace contextRef="#ctx0" brushRef="#br0" timeOffset="208692.13">10391 3317 234 0,'-13'2'345'15,"4"0"-98"-15,-2 1-11 0,11-3-51 0,-17 2 2 16,17-2-30-16,-14 2-6 0,14-2-22 0,-11 3-14 16,11-3-29-16,-9 3-13 0,9-3-16 0,0 0-13 15,-12 0-16-15,12 0-11 0,0 0-2 0,0 0-9 16,0 0 8-16,0 0-3 0,14-7 0 0,2 1-1 16,5-3-5-16,11-7-3 0,12-3 2 0,12-8 3 15,7-4-4-15,3-4 3 0,26-8-26 16,0-3 33-16,5 0-10 0,0-3 18 0,3 0-23 15,0 1 13-15,-2-1-17 0,-3 1 17 16,-6-1-20-16,1-1 22 0,-6 3-23 0,-1-3 14 16,-18 11-16-16,3 0 26 0,-7-1-29 0,2 4 3 15,-7-1 20-15,0 0-22 0,-6 4 19 0,-1 0-22 16,-6 2 16-16,-7 5-23 0,1 2 23 0,-6 1-21 16,-2 0 22-16,-7 7-25 0,-2 0 25 0,-1 1-44 15,-6 3 28-15,0 2-37 0,0 0 11 0,-4 4-17 16,-3 0-23-16,3-1-34 0,-9 7-46 0,5-8-52 15,-5 8-37-15,0 0-150 0,0 0 144 0</inkml:trace>
  <inkml:trace contextRef="#ctx0" brushRef="#br0" timeOffset="209807.8">10477 3253 41 0,'0'0'218'0,"0"0"-69"0,0 0-10 16,0 0-44-16,6-7 13 0,-1 4-30 0,3-3 16 16,1-1-28-16,1-2 23 0,9 1-14 0,8-5 25 15,6-5-33-15,7 0-16 0,12-5-4 0,8-1-11 16,4 1-8-16,7-2 17 0,4 0-32 0,3 1 18 15,6-3-28-15,17-4 22 0,1 1-31 16,-17 5 32-16,2 1-34 0,1 1 24 0,0-1-26 16,-1 2 24-16,-4 1-26 0,0-2 25 15,-1 2-10-15,-8 0 6 0,1 0-26 0,-7 2 24 0,-1 1-24 16,-7-1 20-16,-4 1-28 0,-10 4 13 16,-3-2-40-16,-3 3 27 0,-3-1-28 0,-6 4-16 15,-3-2-13-15,-8 4 12 0,1 0-25 0,-5 2-3 16,-3 1-15-16,0-1-56 0,-4 2-70 0,-3 0 77 15</inkml:trace>
  <inkml:trace contextRef="#ctx0" brushRef="#br0" timeOffset="210306.87">10873 3195 95 0,'24'-7'213'0,"8"-3"-3"0,10 1-46 15,7-4-1-15,12-3-46 0,7 1 8 0,2 0-48 16,8-1-18-16,4 0-9 0,6 1-12 0,3 1-8 16,2-1 15-16,7 3-31 0,-3 1 20 0,0 3-22 15,-1 0 15-15,-3 2-25 0,-1 0 20 16,-5 3-25-16,1 1-1 0,-6-1 24 0,-1 2-29 16,-15 1-7-16,-2 0-32 0,-4 1-17 0,0-1-32 15,-5 2-4-15,-4-2-28 0,-7 0-16 0,-3 1-8 16,-7-1-83-16,-2 0 76 0</inkml:trace>
  <inkml:trace contextRef="#ctx0" brushRef="#br0" timeOffset="-172338.8">16384 5797 285 0,'0'0'241'0,"0"0"-60"16,0 0-16-16,0 0-39 0,0 0 14 0,0 0-31 16,-7 3 10-16,7-3-37 0,0 0 9 0,0 0-35 15,0 0 15-15,0 0-43 0,0 0 18 0,0 0-31 16,0 0 46-16,0 0-21 0,12 0 16 0,-12 0-35 16,15-3 24-16,-6 1-36 0,1 2 31 0,7 0-39 15,1-1 32-15,2 1-39 0,8 0 29 16,3 1-28-16,7-1 26 0,11 4-29 15,2-3 4-15,5 5 30 0,17 0-33 0,0 0 32 16,6 1-35-16,2 2 27 0,4-4-28 0,2 4 31 16,5-3-28-16,4 0 0 0,4 1 4 0,2-3 9 15,4 2-9-15,4-1 5 0,23-1 9 0,-4 0-11 16,3-1 1-16,0 3-2 0,1-3 5 0,0 3-4 16,-1-1 0-16,-2 2 9 0,-1 0-8 0,-1-2 2 15,1 6-2-15,-1-4 1 0,1 4-1 0,-4-2 6 16,-21 0-48-16,1-3 51 0,1 1-41 0,-3 1 52 15,2-3-50-15,-4 0 52 0,-1 1-51 16,-2-2 52-16,-6-3-47 0,0-1 47 16,-4 0-41-16,-2 0 45 0,-4-1-41 0,-2-3 59 15,-2 1-60-15,-5 0 52 0,-10 0-54 0,-6 2 45 16,1-1-54-16,-3 0 50 0,-7 0-52 0,-4 1 46 16,-6 1-64-16,-6-1 9 0,-3 1-81 0,-2 0-73 15,-6 1-76-15,-1 0-202 0,-2 1 48 0</inkml:trace>
  <inkml:trace contextRef="#ctx0" brushRef="#br0" timeOffset="-171439.84">16547 12278 119 0,'-11'4'319'0,"11"-4"-84"0,-8 3-52 0,8-3-47 0,0 0-10 15,-10 1-40-15,10-1-20 0,0 0-11 0,0 0-18 16,1 7-3-16,-1-7-5 0,13 1-2 16,-13-1-1-16,19 2 1 0,-4-1 5 0,6-1 5 15,-1 0 0-15,3 0-4 0,9-1-21 0,5-1 43 16,4 2-31-16,0-4 36 0,11 3-46 0,1-1 41 15,3 1-48-15,3-3 35 0,1 0-41 0,1 2 56 16,12-4-33-16,5 2 65 0,0-2-63 16,4-2 2-16,2 0-6 0,4 1-1 0,4-1 1 15,4 0-4-15,1-2 0 0,3 3-13 0,1-4 0 16,22 3 1-16,1-4 57 0,0 3-69 0,-3-1 57 16,3 0-69-16,-19 1 62 0,19-1-63 0,0-1 4 15,0 0 59-15,0 1-68 0,-21 1 65 16,2 2-68-16,-3-2 71 0,21-1-69 0,-22-1 76 15,2 3-23-15,0-5 58 0,-2 4 22 0,1-2-17 16,0 1-6-16,-2 0-3 0,-2 0-12 0,-2 0-9 16,-4 3-59-16,0-3 56 0,0 4-8 0,-4 0-18 15,-1-2-10-15,-1 4-2 0,-7 0-2 0,3-2-7 16,-6 3-4-16,-1 1-4 0,-13 1-2 0,2-1-56 16,-4 1 49-16,0 0-122 0,-5 1 16 0,-2-1-91 15,-2 1 2-15,-10 0-40 0,-2 0-60 16,-7 0-67-16,0-1-157 0,-8 2-28 0</inkml:trace>
  <inkml:trace contextRef="#ctx0" brushRef="#br0" timeOffset="-170539.28">16085 17131 167 0,'0'0'264'0,"-2"7"-70"0,2-7-48 0,0 8-35 16,0-8-11-16,4 6-30 0,-4-6-19 0,9 10-4 15,-4-5-14-15,4-2-2 0,4 4-6 16,0-2-9-16,2 3-4 0,7 0 0 0,1-1-1 16,6 0-2-16,3 0-2 0,1 3 12 15,11-2-11-15,2 3-6 0,1-3 0 0,4 2 5 16,4-2 0-16,10 2-4 0,4-1 3 0,3 0-3 16,2 0 0-16,4-3 0 0,1 3 2 0,4-4-3 15,4 4 2-15,0-5-1 0,4 1 1 0,2 0-1 16,3-1 6-16,6 0-1 0,2 0-9 0,3-2 3 15,2-1-1-15,3 2-1 0,21-1 0 0,0-1 2 16,5 1 1-16,-1 0 1 0,-2 0-4 0,2 0 0 16,0-1 1-16,-2 1 0 0,6-1 0 0,-3 3 1 15,0-2 3-15,-3-1 0 0,-2 2-8 0,4 1 5 16,-4-2 0-16,-3 1-2 0,2 1-3 0,-22-2 3 16,-2 1-5-16,1 1 7 0,1-1-2 15,-1 0-4-15,-1 2 6 0,-3-1-5 0,0 2 3 0,-3-3-1 16,-1 3 6-16,-4-1-4 0,3 0-27 15,-3 1-3-15,-5-2-56 0,-3 2-48 0,-4-1-58 16,-2 0-110-16,-4 0 239 0</inkml:trace>
  <inkml:trace contextRef="#ctx0" brushRef="#br0" timeOffset="-146891.8">23763 2963 185 0,'0'0'179'0,"0"0"-17"0,0-8-40 16,0 8 10-16,-2-6-25 0,2 6-1 0,0 0-33 16,0-8 18-16,0 8-30 0,0 0-3 15,0-9 1-15,0 9-1 0,0 0-1 16,0 0 5-16,0 0-13 0,0-7-2 0,0 7-11 15,0 0-5-15,0 0-19 0,0 0 7 0,0 0-10 16,-2-7-6-16,2 7 4 0,0 0-14 0,0 0-1 16,0 0-2-16,0 0 7 0,0 8-3 0,0-1 6 15,-1 4-3-15,2 2-12 0,-1 5 30 0,-1 7-7 16,-2 1-1-16,3 7-2 0,0 3 5 0,-1 1-9 16,0 1 5-16,-1-1 0 0,1 0 1 0,1-1-3 15,-1-2 7-15,1 0-6 0,0-5 4 0,-3-3-3 16,3-1-1-16,0-4-2 0,0 0 0 15,-1-3-20-15,1-3 25 0,0 0-18 0,-1-3 18 16,1 1-39-16,-2-3-12 0,2 1-62 16,-2-4-74-16,-1 0-268 0,3-7 80 0</inkml:trace>
  <inkml:trace contextRef="#ctx0" brushRef="#br0" timeOffset="-145688.68">23800 2896 90 0,'0'0'240'0,"-8"3"-65"16,8-3 13-16,0 0-37 0,0 0 28 0,0 0-38 15,0 0-18-15,0 0-30 0,0 0-15 0,0 0-23 16,0 0 9-16,0 0-41 0,0 0 17 0,8-6-29 16,1 1 21-16,2 0-30 0,6-1 21 0,6-1-19 15,5-1 14-15,4-1-25 0,8-1 21 0,2-1-26 16,4 2 22-16,0-1-25 0,2 2 21 16,2-1-20-16,1 1 25 0,-1 0-28 0,0 1 25 15,0 0-32-15,0-1 25 0,-3 1-25 16,-1 1 25-16,-4 0-25 0,-5 1 23 0,-2 1-16 15,-2-1 18-15,-5 2-19 0,-2 1 23 0,-5-2-20 16,0 2 25-16,-3 0-23 0,-2 0 27 0,-3-1-22 16,0 2 38-16,-2 0-15 0,0 0 40 0,-11 1-24 15,16-3 30-15,-16 3-32 0,13-1 23 0,-13 1-38 16,13 0 22-16,-13 0-30 0,0 0 14 0,14-1-35 16,-14 1 28-16,9 1-28 0,-9-1 33 0,9 6-32 15,-4 1 29-15,0 2-25 0,1 7 27 0,1 3-30 16,0 2 37-16,0 10-27 0,-2 3 4 15,1 6-2-15,1 3 2 0,0 2-2 16,-2 3 4-16,-1-3 6 0,3 1-3 0,-2-1-1 16,-1-4-4-16,1-3 2 0,-3-3 1 0,1-2 0 15,-1-1 2-15,-2-4-1 0,2-3 1 0,-2 0 9 16,0-3 4-16,-2-4 3 0,1 0 12 0,-3 0-22 16,3-4 56-16,-2 2-24 0,-3-3 42 0,4 1-11 15,-5-3-32-15,1 0 17 0,-3 0-30 0,-3-1 14 16,1-2-35-16,-3 2 28 0,-3-2-33 0,-3-1 20 15,-1 0-26-15,-3-1 23 0,-2 1-21 0,-2-3 17 16,-4 2-23-16,0 0 29 0,-1-3-5 0,-3 0 26 16,3 2-26-16,-4-2 20 0,4 1-6 15,0-1 20-15,2-1-22 0,2 2 13 16,-1-2-25-16,2 1 8 0,2 1-24 0,1-2 20 16,2-1-17-16,1 1 11 0,4 0-19 0,-1-1 15 15,4 1-21-15,-2-1 3 0,4 0-51 0,13-1-16 16,-25 0-49-16,25 0-86 0,-22-1-74 0,9 0-89 15,3-1-239-15,0-3-123 0</inkml:trace>
  <inkml:trace contextRef="#ctx0" brushRef="#br0" timeOffset="-144041.68">22689 3266 145 0,'0'0'408'0,"0"0"-111"0,-14 3-18 0,14-3-59 16,0 0-30-16,-9 2-21 0,9-2-15 0,0 0-21 16,0 0-22-16,0 0-22 0,0 0-21 0,0 0-16 15,0 0-11-15,0 0-17 0,0 0 3 0,0 0-7 16,0 0 1-16,21-1 3 0,-10 0 2 16,6 1-2-16,1-2 1 0,5 2-7 0,2 0 1 15,7 0-8-15,0 2-3 0,5-2-2 0,4 2 11 16,1 0-16-16,7 0 13 0,-1 3-18 0,1-3 11 15,1 1-8-15,-2 0 4 0,0 0-3 16,-10-1 0-16,4 0-1 0,-5-1 1 0,2 2 4 16,-7-2-2-16,-2-1-1 0,-2 0 0 0,-1 0 0 15,-3 0 10-15,-2 2-5 0,-4-2-7 0,-1 0 4 16,-3 0 5-16,0 0 4 0,-14 0 17 0,22-2 17 16,-22 2-5-16,17 0-9 0,-17 0-16 0,13-1-2 15,-13 1-19-15,10-3-12 0,-10 3-7 16,7-3-25-16,-7 3-15 0,0 0-18 0,5-6-18 15,-5 6-17-15,0 0-37 0,1-7-13 0,-1 7-61 16,0 0-9-16,-2-8-54 0,2 8-132 0,-4-5 111 16</inkml:trace>
  <inkml:trace contextRef="#ctx0" brushRef="#br0" timeOffset="-143641.6">23529 3120 179 0,'-5'-7'223'15,"5"7"-22"-15,-5-6-42 0,5 6 13 0,0 0-30 16,-7-6-16-16,7 6-20 0,0 0-17 16,-5-5-14-16,5 5-5 0,0 0-20 0,0 0-8 15,-2-5 4-15,2 5-26 0,0 0 0 0,0 0-8 16,0 0-5-16,-4-5-5 0,4 5 10 0,0 0-19 15,0 0-7-15,0 0 2 0,0 0 0 0,0 0 3 16,0 0 1-16,0 0 3 0,15 3-1 0,-7 2 3 16,-2-1 1-16,3 3 8 0,4 1-43 0,-3 1 10 15,2 1-34-15,-1 1 16 0,1-1-21 0,-1 1 24 16,-1 1-15-16,-1 0 32 0,0 0-20 16,-1 0 25-16,-2 1-22 0,-2-2 27 15,1-1-17-15,-2 0 25 0,-2 1-15 0,-1-1 27 16,-1 0-11-16,-2-1 24 0,-2 1-14 0,1-2 29 15,-1 1-20-15,-1-1 20 0,-3-1-26 0,1 0 18 16,2 0-24-16,-2 0 22 0,-1-2-40 0,3 1-3 16,-1 1-64-16,1-4-29 0,6-3-221 0,-10 7 209 15</inkml:trace>
  <inkml:trace contextRef="#ctx0" brushRef="#br0" timeOffset="-139709.49">23790 3696 189 0,'0'0'297'0,"0"0"-40"16,0 0-32-16,-7-1-36 0,7 1 17 0,0 0-45 15,0 0 18-15,0 0-46 0,-5-7 11 0,5 7-42 16,0 0 10-16,0 0-30 0,0 0 6 16,0 0-34-16,0 0 15 0,0 0-29 0,0 0 16 0,0 0-27 15,-4-4 16-15,4 4-27 0,0 0 11 16,0 0-24-16,0 0 11 0,0 0-27 0,0 0 18 16,0 0-24-16,0 0 27 0,11-2-18 0,-11 2 22 15,19-1-25-15,-4 0 22 0,4 0-23 0,9-1 29 16,3 2-9-16,6-2-6 0,0-3-4 0,5 3-8 15,-2 0-4-15,7-3-2 0,-7 3-12 0,-2-1-6 16,-1-2-30-16,3 2 38 0,-6-1-42 16,2 1 13-16,-8 0-51 0,0-1 3 0,-3 2-13 15,0 0-2-15,-4-1-1 0,-2 2-2 0,-4-1 5 16,2 1 7-16,-6-2 1 0,3 3 5 16,-1-1-4-16,-3 0-4 0,2-1-15 0,-2-1-24 15,-10 3-104-15,14-2 81 0</inkml:trace>
  <inkml:trace contextRef="#ctx0" brushRef="#br0" timeOffset="-137108.56">24450 2732 175 0,'0'0'471'0,"0"0"-109"0,0 0-62 16,0 0-69-16,0 0-45 0,0 0-22 0,0 0 3 15,0 0 11-15,0 0-5 0,7-4-7 0,-7 4-5 16,0 0-7-16,0 0 0 0,0 0 4 0,0 0-2 16,4-5-9-16,-4 5-31 0,0 0-11 0,1-10-43 15,-2 2-24-15,1-1-13 0,0-4-11 16,0-1-5-16,-2-4-16 0,2-2-12 0,0-3-30 15,0-3 7-15,-1-1-23 0,0-1-9 0,-2-1-9 16,2-3 10-16,0 0 14 0,-1 3 4 0,1 1 9 16,0 0 17-16,-2 0-7 0,2 3 7 0,0 0 12 15,-1 2 6-15,1 3-3 0,1 1 6 0,-1 1-7 16,-2 2 10-16,3 0-8 0,-1 3 10 0,1 1-4 16,0 0 3-16,0 0-3 0,-1 3 2 0,1 0-4 15,0 0-5-15,0 2-13 0,0 7-8 0,0-13-11 16,0 13 6-16,-3-11-7 0,3 11 7 0,0-8-8 15,0 8 10-15,0-7-6 0,0 7 3 0,0 0-10 16,0 0 15-16,-4-6-6 0,4 6 11 16,-5 4 1-16,5-4 23 0,-6 14-18 0,-1-5 25 15,0 3-16-15,-1 1 18 0,-1 5-16 0,-2-3 2 16,2 3 8-16,-3 0 2 0,3 0-4 0,-1-1 8 16,2-1-7-16,1-1 3 0,-2-2-1 15,2-1 2-15,2-2-1 0,1-1 4 0,-1 0-1 16,1-2 3-16,1-1 2 0,0-1 5 0,3-5 4 15,-5 9 6-15,5-9-12 0,0 0-16 0,0 0-11 16,-4-7-5-16,4 7-3 0,4-15-3 0,0 4 4 16,-3-2 24-16,7-2-25 0,-3-2 30 0,0 2-25 15,0-5 27-15,0 1-25 0,4 1 28 0,-1-2-29 16,-2 2 33-16,-1 2-19 0,2 2 24 16,-1-3-19-16,-1 4 23 0,0-2-18 0,-1 3 20 15,3 2-25-15,-5-1 25 0,4 3-25 0,-3-1 16 16,1 1-22-16,-2 2 14 0,1-1-18 0,1 3 18 15,-4 4-21-15,6-8 20 0,-6 8-19 0,9-4 22 16,-9 4-23-16,9 3 25 0,-9-3-23 0,13 6 18 16,-7-3-17-16,3 7 25 0,-1-2-19 0,1 3 3 15,1-2-50-15,-1 1-6 0,0 1-72 0,1-2-18 16,-1 2-55-16,1-1-14 0,-1-1-264 0,0 0 33 16</inkml:trace>
  <inkml:trace contextRef="#ctx0" brushRef="#br0" timeOffset="-136075.71">24467 1355 167 0,'-8'-8'344'15,"8"8"-68"-15,-5-5-33 0,5 5-29 0,-5-6-30 16,5 6-11-16,-4-5-16 0,4 5-25 0,0 0-25 16,-4-5-23-16,4 5-15 0,0 0-17 0,0 0-16 15,-5-5-6-15,5 5-8 0,0 0-5 0,0 0-3 16,0 0-5-16,3 9 1 0,-3-9-1 0,4 9 1 15,-2-3-3-15,2-1-22 0,1 3 12 0,2-4-27 16,-2 3-3-16,2-3-34 0,2 1 28 16,-1-2-26-16,3 1 33 0,-11-4-28 0,20 2 34 0,-8-3-7 15,0 0 0-15,-2-3-1 0,3 0 6 16,0-3-10-16,-1 1 8 0,-1-1 5 0,-1-4 8 16,1 2 51-16,-2-2-48 0,0 0 58 0,-1 2-44 15,-2-2 58-15,1 1-33 0,-1 2 49 0,-2 0-33 16,0 1-4-16,0-1 11 0,-1 2-1 0,0 0-7 15,-3 6-9-15,4-8-11 0,-4 8-5 0,2-7-8 16,-2 7-3-16,0 0-2 0,0 0 2 0,3 7 0 16,-3 0 0-16,-1 4 3 0,1 2-53 0,-3 5 41 15,-1 1 27-15,4 6-27 0,-2 0 29 0,-2 3-33 16,0-1 20-16,4-2-28 0,-2-1 21 0,0-3-50 16,1-2-6-16,0-1-67 0,1-2-21 0,-3-1-49 15,3-3-59-15,0 0-216 0,-1-3 54 16</inkml:trace>
  <inkml:trace contextRef="#ctx0" brushRef="#br0" timeOffset="-134931.97">24822 1414 461 0,'0'0'448'0,"0"-7"-91"0,0 7-90 0,0-6-59 16,0 6-51-16,0 0-32 0,0-7-26 0,0 7-22 16,0 0-12-16,5 4-11 0,-5-4-29 0,4 12 12 15,0-2-21-15,1 4 15 0,-1 2-19 0,0 2 1 16,0 3-79-16,1 2-54 0,-1-2-71 0,-2 3-62 15,6-4-72-15,-6 0-145 0,2-2 44 0</inkml:trace>
  <inkml:trace contextRef="#ctx0" brushRef="#br0" timeOffset="-133651.89">25057 3313 316 0,'0'0'405'0,"0"0"-72"0,0 0-52 0,0 0-48 16,0 0-30-16,0 0-15 0,-12 0-14 0,12 0-6 16,0 0-28-16,0 0-24 0,0 0-16 15,0 0-16-15,0 0-28 0,0 0-20 0,0 0 15 16,0 0-23-16,0 0-8 0,0 0-1 0,0 0 3 15,12-2-7-15,0 0 0 0,6 1 7 0,5-1-10 16,5-2-13-16,8 1 28 0,10-2-21 0,5 0 12 16,1 0-19-16,6 1 19 0,-1-1-18 0,3 3 11 15,-1 0-10-15,-3 0-21 0,3 0 7 0,-6 2 18 16,-1-1-18-16,-10 1 15 0,3 0-23 16,-7 0 18-16,2 0-25 0,-7 0-2 0,-2 0-45 15,-2 0 5-15,2 0-52 0,-3 0 17 0,-1-3-22 16,-4 3 16-16,-2 0 5 0,0 0-19 0,-1 0-5 15,-1 0-2-15,-3-1-6 0,-1 1-8 16,-2 0-7-16,0-2-12 0,-2 1-27 0,-11 1-155 16,18-2 197-16</inkml:trace>
  <inkml:trace contextRef="#ctx0" brushRef="#br0" timeOffset="-131272.39">25027 5187 312 0,'0'0'386'0,"0"-9"-90"0,0 9-35 0,-2-8-64 16,2 8-41-16,0-7-26 0,0 7-32 15,0 0-18-15,0-6-15 0,0 6-18 0,0 0-11 16,0 0-9-16,0 0-2 0,0 0-5 0,7 6 1 16,-5 4 12-16,2 2-9 0,0 5-41 0,0 5 58 15,1 2-61-15,0 5 62 0,-1 2-7 16,0 4-7-16,-2-2-6 0,1 2-2 0,-2-1-5 15,2-1-2-15,-2-4-4 0,0-2 1 16,-1-1-10-16,0-6-16 0,2-1-51 0,-2-2-46 0,0-2-30 16,0-1-44-16,0-6-73 0,-2 1-249 15,2-9-7-15</inkml:trace>
  <inkml:trace contextRef="#ctx0" brushRef="#br0" timeOffset="-131000.39">24968 5248 137 0,'0'-22'351'16,"4"-1"-92"-16,0 2-16 0,1 0-61 0,1 0-3 16,4 1-68-16,2-5 26 0,3 3-54 0,-1 1 6 15,4 0-42-15,0 4 14 0,2 1-39 0,-3 5 23 16,2 2-34-16,0 4 1 0,-2 2-21 0,-2 3 24 16,2 2-37-16,-2 3 37 0,-1 4-30 15,0 0 30-15,-2 5-29 0,-3 2 29 0,-4 1-20 16,0 1-7-16,-4-1 2 0,-2 1 11 0,-4 1 5 15,0 1 11-15,-3 0-25 0,-1 0 47 0,-2-2-41 16,-1-3 45-16,1 1-51 0,-3-2 42 0,2-2-57 16,2-5 41-16,0 0-91 0,1 0-37 15,2-5-71-15,7-2-110 0,-10-1-152 0,10 1 83 16</inkml:trace>
  <inkml:trace contextRef="#ctx0" brushRef="#br0" timeOffset="-130750.8">25754 4747 242 0,'10'-7'461'0,"-5"1"-106"0,-5 6-70 0,5-7-57 16,-5 7-52-16,0 0-33 0,0 0-29 16,-10 5-4-16,0 5 13 0,0 4-29 0,-4 10 15 15,-3 7-18-15,-1 6 14 0,4 5-23 0,-4 12 0 16,4 6-4-16,0 0-52 0,5 5 48 0,1 1-11 15,2 2-8-15,3 1 1 0,1-10-18 0,4-1-10 16,2 0-7-16,3 6-53 0,2-12 55 0,0-5-78 16,5-1 33-16,-3-4-84 0,8-3-25 0,-2-5-30 15,-2-10-29-15,4-2-20 0,-3-7-75 16,2-3-368-16,-3-8-163 0</inkml:trace>
  <inkml:trace contextRef="#ctx0" brushRef="#br0" timeOffset="-130293.43">26146 5094 49 0,'-4'-7'498'0,"-1"2"-55"16,1-1-67-16,4 6-44 0,-7-8-86 0,7 8-34 0,-8-5-67 15,8 5-18-15,-2-6-45 0,2 6 0 16,0 0-28-16,-3 6 3 0,3-6-29 16,3 12-7-16,-1-2-2 0,3 0-4 0,-1 4-8 15,5-2-10-15,-3 1-16 0,2-1-7 0,1 1-51 16,1-4 74-16,-1 2-29 0,3-3 22 0,-1 0-59 16,-2-1 67-16,0-4-63 0,4 0 73 0,-3 0-4 15,2-4-4-15,-1-1 15 0,-1-2-23 0,-1 0 5 16,3-1-5-16,-2-5-4 0,-2 4 5 0,-1 0-1 15,2-3-1-15,-2 4 7 0,-2 0 6 16,2-2 2-16,-3 2 12 0,-4 5 21 0,8-6-22 16,-8 6-12-16,6-6-7 0,-6 6 7 0,0 0 18 15,7 11 21-15,-6-3 5 0,-1 4-1 0,0 4-6 16,-1 2-47-16,-2 5 51 0,2 2-58 0,-2 7 58 16,2 2-14-16,-3 2-5 0,3-1-4 15,-2 0-6-15,2-1-7 0,0 1 1 0,-2-4-35 16,3-5-42-16,0-2-38 0,-1-1-79 0,1-6-12 15,0-2-52-15,0-3-55 0,-1 1-269 0,1-13-86 16</inkml:trace>
  <inkml:trace contextRef="#ctx0" brushRef="#br0" timeOffset="-129180.41">26610 5675 409 0,'-6'-5'454'16,"6"5"-43"-16,0 0-45 0,-4-5-46 0,4 5-52 16,0 0-58-16,0 0-45 0,-5-4-29 0,5 4-36 15,0 0-23-15,0 0-13 16,0 0-12-16,-3 9-10 0,3 0-1 0,4 0-10 16,-3 3-12-16,2 2-2 0,1 1-10 0,0 2-13 15,-2 1-32-15,5 0-30 0,-2 3-94 0,2-2 22 16,-2 1-62-16,-1-3-10 0,3-1-56 0,-3-1-41 15,1 0-248-15,0-4-69 0</inkml:trace>
  <inkml:trace contextRef="#ctx0" brushRef="#br0" timeOffset="-128419.52">27115 4613 176 0,'0'-8'366'0,"0"8"-60"0,0-10-94 15,0 10-22-15,0-9-75 0,0 9-8 16,0 0-32-16,0 0-21 0,0 0-2 0,0 9-4 16,0 4 22-16,-1 9-34 0,1 10 29 0,-3 6-39 15,3 14 25-15,0 3-35 0,0 5 31 0,-1 12-39 16,1 3-36-16,1 0 48 0,-1 0-5 0,0-1-4 16,0-2 0-16,0-1-5 15,0-13 3-15,0-2-4 0,-1-2 10 0,1-5-10 0,-1-2-43 16,-1-8 48-16,2-2-43 0,-1-10 42 0,1 0-60 15,-1-7-1-15,1 0-43 0,0-3-40 0,-3-6-78 16,3 0-256-16,0-11 48 0</inkml:trace>
  <inkml:trace contextRef="#ctx0" brushRef="#br0" timeOffset="-123955.73">27304 5131 297 0,'0'0'360'16,"-4"-10"-74"-16,4 10 14 0,-1-12-78 0,1 12 8 16,0-10-61-16,0 10-1 0,1-11-57 0,2 7 13 15,-1-4-55-15,-2 8 6 0,7-10-32 0,-1 4 7 16,2 0-34-16,2 2 19 0,-1 1-29 0,3-1 20 15,0 3-26-15,1 2 18 0,2 1-23 0,-2 1 14 16,4 1-32-16,-3 4 25 0,0 2-31 0,-1-1 27 16,0 4-33-16,-3 0 27 0,-3 2-19 0,0-3-5 15,-3 4 1-15,-2 0 5 0,1-3 3 16,-6 2 4-16,3 0-40 0,-4-1 62 0,-1 0-45 16,1 0 66-16,-2-3-8 0,-3 0 9 0,3-1-3 15,-1-1 13-15,2-2 1 0,0 1 2 16,-1-4 3-16,1 1 5 0,5-5-5 0,-7 6-22 15,7-6-71-15,0 0 53 0,-4-7-8 0,6 2-9 16,0-6-19-16,5 0-7 0,-1-3-9 0,5-4 21 16,0 0-29-16,1 0 27 0,1-3-16 0,1 0 39 15,2 0-33-15,-2 0 37 0,0 4-30 0,-3 0 34 16,2 1-24-16,-3 2 19 0,-1 1-8 0,0 3 41 16,-3 0-8-16,1 4 30 0,-2-2-26 0,-1 1 22 15,0 2-39-15,-4 5 23 0,6-9-36 16,-6 9 34-16,0 0-40 0,0 0 35 0,0 0-34 15,-9 4 31-15,4 3-26 0,0 1 25 0,-2 3-28 16,1 2 27-16,0 2-27 0,-1-1 31 16,2 4-22-16,1 1-7 0,-1 1 4 0,3-2 4 15,0 1 15-15,2 0-12 0,0-1-4 0,3 1 4 16,1-1-11-16,1-1-12 0,3-3-24 0,-1 2-19 16,5-6-22-16,-1 1-21 0,2-3-30 0,1 1-33 15,1-4-31-15,-2-2-57 0,5 1-148 0,-4-2 136 16</inkml:trace>
  <inkml:trace contextRef="#ctx0" brushRef="#br0" timeOffset="-122591.95">28030 4528 320 0,'0'0'411'15,"-4"-9"-99"-15,4 9-15 0,-1-9-100 0,1 9-18 16,0 0-67-16,-1-8 4 0,1 8-43 16,0 0 8-16,0 0-34 0,15 0 22 0,-2 8-27 15,1 5-8-15,5 10 22 0,4 8-35 16,0 6 25-16,4 18-33 0,-3 3 23 0,-1 6-22 15,-4 4 21-15,-3 4-24 0,-6 1-1 0,-3 4-1 16,-7-1-1-16,-3 1 22 0,-4-1-27 0,-3 0 1 16,-5-3 0-16,-2-2 7 0,-5-4 5 0,-2-1-13 15,-3-5-58-15,-2-1 20 0,-3-5-5 0,-1-2 70 16,-2-3-87-16,3-7 39 0,-2-3-87 0,6-7-30 16,1-5-90-16,2-2-80 0,5-8-219 15,0-5-26-15</inkml:trace>
  <inkml:trace contextRef="#ctx0" brushRef="#br0" timeOffset="-118993.86">23671 9087 85 0,'0'0'430'0,"-14"-3"-71"0,14 3-29 0,-12-2-44 15,12 2-31-15,-11-4-26 0,11 4-17 0,-8-2-27 16,8 2 23-16,-9-2-76 0,9 2 31 0,0 0-85 16,-6-6 28-16,6 6-68 0,0 0 43 0,0 0-67 15,5-4-3-15,-5 4 16 0,18-4-21 0,0 4-2 16,3-2 50-16,9 1-60 0,8-3 54 0,11 0-61 16,6 0 50-16,3 2-57 0,14-1 55 0,2 0-59 15,0 0 58-15,3-2-62 0,-4 2-4 16,-11 1 34-16,0 0-76 0,-2 1 42 0,-3-2-84 15,-3 1 56-15,-4 0-66 0,-11 0 49 0,1 1-68 16,-8 0 38-16,-3-1-42 0,1 2 17 16,-9 0-31-16,-1-1-3 0,-1 1 20 0,-6 0-9 15,-1-1-22-15,-12 1-31 0,17-1-27 0,-17 1-98 16,0 0 209-16</inkml:trace>
  <inkml:trace contextRef="#ctx0" brushRef="#br0" timeOffset="-118758.92">24738 8906 226 0,'0'0'259'0,"-5"-7"-34"0,5 7-32 0,-7-5-24 15,7 5-33-15,0 0-32 0,-5-2-23 16,5 2-12-16,0 0 1 0,0 0-28 0,0 0 17 16,0 0-38-16,7 7 30 0,-5 1-34 0,2 0 26 15,0 3-36-15,0 0 29 0,-2 3-37 0,3 2 1 16,-2 2 1-16,-2 0 3 0,-1 1-4 0,0 1 5 15,-1 1 29-15,-3 1-41 0,-1 3 31 0,0-3-37 16,0-1 27-16,-3-2-40 0,0 2 9 0,-2-3-39 16,1-1-19-16,0-2-30 0,3-5-42 0,-2 1-65 15,1-5-180-15,0 2 154 0</inkml:trace>
  <inkml:trace contextRef="#ctx0" brushRef="#br0" timeOffset="-117619.7">25543 8777 414 0,'0'0'319'0,"0"-8"22"16,0 8-104-16,4-6 25 0,-4 6-112 0,0 0 32 0,0-6-108 16,0 6 41-16,0 0-82 0,0 0 51 15,0 0-70-15,4 7 59 0,-2 5-73 0,1 2 58 16,-1 4-61-16,1 5 51 0,-2 0-71 0,4 5 14 15,-2 3 2-15,1 3 6 0,1-1-3 0,-3-1-2 16,2 1-5-16,0 0-27 0,-1-6 14 0,-2 0-88 16,0-5-27-16,2-4-33 0,-2 0-47 0,0 0-46 15,1-9-169-15,-2 0 98 0</inkml:trace>
  <inkml:trace contextRef="#ctx0" brushRef="#br0" timeOffset="-117355">25498 8763 379 0,'0'-21'331'0,"2"1"-92"0,0-1-2 0,2-1-90 15,1 1 6-15,4-2-57 0,0 2-25 0,0 2-16 16,6-4-14-16,-2 5-7 0,2 3-9 0,1 3-7 16,3 0-15-16,-5 7-5 0,4 1 29 15,-4 2-38-15,1 6 27 0,2 1-37 0,-2 1 26 16,-2 7-30-16,1 0 28 0,-4 0-1 0,-1 4 0 15,-4 0-3-15,0 1-4 0,-3-2 2 0,-4 0 12 16,-3 0-4-16,-1 1 4 0,-3 1 4 16,0-1 4-16,-4-2-29 0,0 2 34 0,1-3-33 15,0-4 30-15,2 1-37 0,-3-3 42 0,7 1-73 16,-2-6-60-16,0 1-60 0,8-4-101 0,-11 2-142 16,11-2 129-16</inkml:trace>
  <inkml:trace contextRef="#ctx0" brushRef="#br0" timeOffset="-116686.83">26341 8506 152 0,'1'-13'365'0,"0"2"-86"16,-2 1-48-16,1 2-40 0,-1 0-35 0,-1 0-25 15,0 2-28-15,-2 2-21 0,4 4-13 16,-12-3-4-16,12 3-13 0,-16 8 22 0,3 8 11 16,0 2 78-16,0 8-50 0,-2 11 62 0,2 6-53 15,2 3 63-15,-3 12-63 0,3 2 40 16,4 3-73-16,-1-8-11 0,7 11-11 0,1-9 34 16,1-1-72-16,3 11 44 0,2-13-74 0,3-3 14 15,0-2-123-15,4-6-9 0,1-4-117 0,3-5-4 16,-3-10-57-16,2-9-125 0,1-3-242 0,-2-8-173 15</inkml:trace>
  <inkml:trace contextRef="#ctx0" brushRef="#br0" timeOffset="-116243.99">26623 8601 274 0,'0'0'304'0,"0"0"-77"16,-4-6-52-16,4 6-29 0,0 0-25 0,0 0-22 16,0 0-19-16,0 9-4 0,0-9-19 0,8 10-11 15,-6-3-7-15,6-1-13 0,-2 0-5 0,1 3 3 16,3-4-7-16,-1 2 1 0,0-1-4 15,2-1 8-15,-2-1-6 0,0-1 0 0,3 2 2 16,-2-4 2-16,-10-1 0 0,17 0 32 0,-6-1-29 16,-2-1 10-16,-1-2-34 0,-8 4 68 15,14-6-59-15,-14 6 72 0,10-5-66 0,-10 5 72 16,5-7-66-16,-5 7 67 0,9-4-63 0,-9 4 50 16,0 0-69-16,6-3 52 0,-6 3-63 0,0 0 78 15,0 10 0-15,-2-1-4 0,-1 1-2 0,1 5 2 16,-2 3-12-16,0 5-4 0,2 2-60 0,-5 2 49 15,3 4-55-15,-1 0 62 0,4 0-68 0,-3 3 3 16,-1-1 6-16,1-4-14 0,3 4 25 0,-2-4-119 16,1-3 10-16,-1-2-76 0,3 3-1 15,-1-8-37-15,-2 0-23 0,3-3-33 0,-1-5-222 16,0 2 3-16</inkml:trace>
  <inkml:trace contextRef="#ctx0" brushRef="#br0" timeOffset="-115909.7">26927 9011 64 0,'0'0'419'0,"9"-6"-59"0,-9 6-104 16,6-2 8-16,-6 2-108 0,0 0 32 0,8-5-68 15,-8 5 42-15,0 0-93 0,0 0-4 16,17 2-10-16,-17-2-12 0,9 5-1 0,-4 2-2 15,-1 0 1-15,-2 1-3 0,3 3 4 0,0-2-6 16,-3 4 13-16,-1-1-2 0,-1 0 2 0,0 5 3 16,-3-1 52-16,1 2-50 0,-6 0 66 0,6-2-46 15,-5 3 66-15,2-2-62 0,-1-1 47 0,-2-3-72 16,6 2 48-16,-2 0-69 0,0-5 49 0,1 1-55 16,3 1 36-16,0-5-58 0,0 0 50 0,5 0-60 15,2-3 55-15,3-2-62 0,3-2 48 0,5-2-71 16,0-1 32-16,6-1-82 0,1-5 10 0,5 2-107 15,0-3 6-15,0 3-84 16,-3-4-2-16,-4 4-26 0,0-2-56 0,-3 1-31 16,-2 0-166-16,-1 0-49 0</inkml:trace>
  <inkml:trace contextRef="#ctx0" brushRef="#br0" timeOffset="-114858.95">26587 8503 128 0,'0'0'169'0,"0"0"-17"15,0 0-11-15,0 0-9 0,0 0-1 0,0 0 3 16,0 0-15-16,0 0 13 0,0 0-34 0,0 0 25 16,0 0-42-16,0 0 44 0,0 0-65 0,0 0 45 15,0 0-70-15,0 0 43 0,0 0-65 0,0 0 32 16,0 0-46-16,0 0 46 0,0 0-49 15,5 8 60-15,-1-2-66 0,-4-6 57 0,5 15-63 16,-2-7 52-16,2 5-59 0,-1-2 58 16,2 2-56-16,2 2 70 0,-1-1-31 0,2-1-54 15,2 1 36-15,1 0-44 0,1-1-40 0,0-3-36 16,0 1-28-16,1-4-38 0,0 2-44 0,-1-2-201 16,1-3 99-16</inkml:trace>
  <inkml:trace contextRef="#ctx0" brushRef="#br0" timeOffset="-114656.84">26867 8553 212 0,'-4'5'219'0,"4"-5"-41"16,-1 14-22-16,-2-6-22 0,2 4-22 0,-3 6-16 15,3-2-18-15,-2 3-18 0,1 4-18 0,-1 1-6 16,3 5-14-16,-1-5-39 0,0 7-61 0,-1-4-72 16,0 3-198-16,1-3 197 0</inkml:trace>
  <inkml:trace contextRef="#ctx0" brushRef="#br0" timeOffset="-112317.35">27608 8258 341 0,'-5'-9'359'0,"4"-2"-82"0,-2 5-34 16,2-2-47-16,-3 2-32 0,4 6-31 0,-1-9-33 15,1 9-23-15,-3-8-26 0,3 8-13 0,0 0-5 16,0 0-6-16,0 0-5 0,-1 13 0 0,1 1-39 15,3 9 45-15,-2 9-43 0,3 11 60 0,-2 6-62 16,2 5 56-16,1 13-9 0,2 1-3 16,-1 2-57-16,-1 2 59 0,2 0-52 15,-1 1 12-15,0-2 45 0,1-3-51 0,-5 2 45 16,3-4-58-16,-2-9 60 0,0-5-59 0,-1 1 55 16,-2-1-56-16,0-7 53 0,0 2-66 0,0-10 41 15,-1-1-75-15,0-5-9 0,-1-4-44 0,1-4-42 16,1-4-51-16,-1-2-39 0,2-2-122 0,-2-8 161 15</inkml:trace>
  <inkml:trace contextRef="#ctx0" brushRef="#br0" timeOffset="-111710.54">27870 8947 174 0,'0'0'287'0,"-2"-8"-68"16,2 8-45-16,-2-11-34 0,2 11-21 0,3-12-5 15,1 6-10-15,0 0-17 0,2-3-9 16,2 6-10-16,1-2-15 0,0-3-10 0,2 4 0 16,-1 1-14-16,2 3-7 0,-12 0-4 0,23 0-3 15,-13 3-4-15,0 2-2 0,-1 3 1 0,3-2-5 16,-3 7-1-16,-3-4-24 0,-2 4 33 0,-3 1-36 16,-1-1 37-16,0 0-28 0,0 4 10 0,-4 0 2 15,-1-2 4-15,1 1 8 0,-2-2 10 0,-2-1 12 16,2 2 20-16,-2-4 8 0,3-1 14 0,-1-1 13 15,2-1 7-15,1-3 3 0,3-5-32 0,-5 7-34 16,5-7-34-16,0 0-17 0,-1-11-1 16,5 1 6-16,0-3-14 0,2-4 48 0,3-3-66 15,0-3 39-15,1-3-48 0,2 1 59 0,-1-2-47 16,-2 2 56-16,5 3 1 0,-6 3-3 16,1 0 13-16,0 1-1 0,-3 3-37 0,-1 1 68 15,0 6 5-15,-1-3-12 0,0 4-5 0,0 1-13 16,-4 6-6-16,1-9-9 0,-1 9 3 0,0 0 3 15,-5 4-3-15,1 5 3 0,2-2-3 0,-2 6-61 16,0 1 77-16,0 1-67 0,0 3 64 0,4 1-61 16,-1 2 8-16,1 0 6 0,0 0 2 0,1 1-6 15,6-1-19-15,-5 0-26 0,7-2 11 16,0-1-60-16,1-2-14 0,1 0-21 0,1-7-22 16,1 2-8-16,0-6 32 0,2-1-35 0,4-3-12 15,-1-2-127-15,3-4 217 0</inkml:trace>
  <inkml:trace contextRef="#ctx0" brushRef="#br0" timeOffset="-110443.54">28356 8159 191 0,'2'-5'238'15,"1"-1"-19"-15,2 0-48 0,3 0 9 0,-1 3-36 0,2 0 8 16,2 0-42-16,3 6 27 0,1 3-41 15,3 1 21-15,1 8-50 0,4 6-1 0,3 9-6 16,-2 5-42-16,1 13 51 0,-1 7-59 0,-4 2 52 16,-5 4-10-16,-2 5-8 0,-5 1-6 0,-3 2-60 15,-5 2 64-15,-4-3-55 0,-4 2 51 0,-2 1-65 16,-5-1 62-16,-4-2-8 0,-2 1-8 0,-3 1-2 16,-3-5-7-16,-4 3-8 0,-2-6-68 0,-4 0 5 15,-1-3-77-15,-4-2-33 0,1-2-62 0,-2-6-298 16,0 1-37-16</inkml:trace>
  <inkml:trace contextRef="#ctx0" brushRef="#br0" timeOffset="-109443.7">23713 14553 82 0,'0'0'297'0,"0"0"-6"0,4 7-54 15,-4-7-17-15,11 4-10 0,-11-4-19 16,25 2-11-16,-6-2 6 0,6-1-11 0,7 1-6 15,9-2-22-15,14-3-24 0,5 2-20 0,13 1-20 16,4 0-10-16,2 1-8 0,1-1-23 0,0 2-7 16,0 0-13-16,-1 2 2 0,-3 0-13 0,-12-1 0 15,-7 0-20-15,3 0-9 0,-2-1-7 0,-6 0-17 16,-10 0-1-16,-2 2-17 0,-3-4-6 0,-6 2-21 16,-2 0-20-16,-2 0-6 0,-5-1-9 0,-1-1-15 15,-4 1-13-15,-2-3-19 0,1 1-20 16,-5-4-16-16,-2 4-14 0,-4-2-168 0,-1-1 159 15</inkml:trace>
  <inkml:trace contextRef="#ctx0" brushRef="#br0" timeOffset="-109224.95">25101 14411 2 0,'-7'-6'103'16,"1"3"26"-16,0-2 8 0,6 5 11 0,-9-8-16 16,9 8-1-16,-7-6-31 0,7 6 2 0,-5-6-28 15,5 6 28-15,-4-8-13 0,4 8 40 0,0 0-27 16,4-4 45-16,-4 4-44 0,0 0 38 0,16-1-51 15,-16 1 12-15,12 4-16 0,-3 2-11 0,0 2-6 16,1 0-11-16,1 5-9 0,-4 0-6 16,2 3-6-16,0 0-7 0,0 4-4 0,-2 1-11 15,-2-1 27-15,-3 3-34 0,2-1 15 0,-4 4-33 16,0 0 12-16,-5-1-69 0,0 7-31 16,-3-2-87-16,-1 0-64 0,-5 5-85 0,0-1-193 15,-2-3-28-15</inkml:trace>
  <inkml:trace contextRef="#ctx0" brushRef="#br0" timeOffset="-108508.33">26116 14518 89 0,'0'0'414'0,"2"-8"-148"16,-2 8-33-16,5-7-72 0,-5 7-20 0,3-5-56 16,-3 5 6-16,0 0-33 0,4 9 1 0,-2-1 33 15,-1 4-47-15,1 5 24 0,0 1-46 16,1 6 22-16,-2 1-38 0,3 5 26 0,0-1-36 15,0 5 27-15,-2-4-13 0,2-2 12 0,0-1-39 16,0-2 26-16,-2-3-39 0,1 0 4 0,-1-5-52 16,0 1-7-16,0-4-18 0,-2-3-14 15,3-3-28-15,-3-8-50 0,0 10-183 0,0-10 166 16</inkml:trace>
  <inkml:trace contextRef="#ctx0" brushRef="#br0" timeOffset="-108259.33">26123 14754 21 0,'-7'-23'173'0,"0"-4"5"16,-2 1 4-16,2-4-22 0,-1 5 8 0,3-5 1 15,-2 3 21-15,2 1-51 0,0 1 24 0,5 0-38 16,0-2 14-16,3 4-50 0,2-1 15 0,1 1-51 16,2 0 20-16,1 3-51 0,2 1 37 15,2 1-42-15,2 3 30 0,2 3-49 0,0-1 25 16,-1 8-35-16,1 0 30 0,-2 2-34 16,2 4 32-16,-2 2-34 0,-1 4 31 0,-2 1-26 15,-2 3 24-15,0 2-36 0,-2 2 8 0,-3 0 6 16,-2 2-1-16,-2 1 4 0,-2 1 3 0,-2 1 10 15,-2-1-7-15,-2 1 0 0,0 0 2 0,-2 0 30 16,0-5-38-16,1 0 29 0,3-3-56 0,-1-3-21 16,2 1-98-16,-1-3-53 0,5-7-101 0,-5 6-162 15,5-6 44-15</inkml:trace>
  <inkml:trace contextRef="#ctx0" brushRef="#br0" timeOffset="-107993.92">26698 14086 207 0,'7'-6'388'0,"-2"0"-65"0,-5 6-82 0,6-6-16 16,-6 6-80-16,0 0 7 0,0 0-49 0,0 0 29 16,-7 7-26-16,-1 4 35 0,-2 8-21 0,-4 5 16 15,-3 9-19-15,-2 5 26 0,-4 12-16 16,2 2 4-16,5 6-5 0,-1 1-3 0,2 1-23 15,3 0 1-15,1 1-31 0,3-11 0 16,4 4-28-16,2-3 6 0,2-1-19 0,2 0-1 16,2-1-20-16,3-5-21 0,3-1-37 0,0-2-37 15,2-5-70-15,0-3-41 0,2-6-72 0,0-4-29 16,-1-5-58-16,2-4-357 0,1-4-222 0</inkml:trace>
  <inkml:trace contextRef="#ctx0" brushRef="#br0" timeOffset="-106959.48">26930 14623 308 0,'0'0'392'0,"0"0"-124"0,-3-7-30 16,3 7-74-16,0 0-19 0,0 0-55 0,0 0 8 15,0 0-46-15,0 0 16 0,0 0-38 0,0 0 20 16,4 11-43-16,1-5 37 0,0 4-42 0,3 1 35 15,1 0-41-15,2 0 20 0,1-1-39 0,2 2 7 16,0-5-21-16,0 2-5 0,1-3-3 0,4-3 6 16,-3-1-3-16,0-2 5 0,0-2 6 0,0 0 5 15,1-4 2-15,-2-1 6 0,1 0 4 16,-2-1 5-16,-3-2-9 0,-2 0 19 0,1 1-12 16,-1-1 27-16,-2 1-12 0,-3 0 30 0,-2 0-11 15,2 2 40-15,0-1-13 0,-4 8 33 0,2-11-34 16,-2 11 6-16,0-8-35 0,0 8 21 15,0 0-37-15,0 0 32 0,0 0-33 0,0 0 30 16,-7 9-25-16,4 1 34 0,2 7-38 0,-2 1 35 16,1 3-33-16,-1 5 19 0,2 1-29 0,-2 4 27 15,2 1-34-15,0 2 37 0,-2 2-44 0,2-2 37 16,1 1-40-16,-3-3 32 0,3-3-89 0,0 0-24 16,0-2-64-16,0-1-47 0,0-1-69 15,3-6-160-15,-2-1 89 0</inkml:trace>
  <inkml:trace contextRef="#ctx0" brushRef="#br0" timeOffset="-106175.9">27441 15076 21 0,'0'0'529'15,"0"0"-117"-15,-4-6-51 0,4 6-68 0,-3-7-53 16,3 7-47-16,2-6-34 0,-2 6-31 0,4-12-34 16,1 7-10-16,1-2-17 0,2-1-15 0,-1 3-9 15,2-1-10-15,0 0-10 0,3 2-3 0,-3 0-1 16,1 0-11-16,-10 4-3 0,19-3-2 0,-19 3-2 15,17-2-2-15,-17 2 4 0,14 2-4 16,-14-2-4-16,9 4 1 0,-9-4 2 0,7 8 5 16,-5-1-4-16,-2-7 0 0,0 11 1 0,-3-1 2 0,-2 0 1 15,0-1-17-15,0 1 23 0,-3-1-16 16,2 2 19-16,-2-2-18 0,3 0 15 0,1-1-23 16,0-1 22-16,2 1-30 0,-1-2 30 15,3 2-29-15,1-2 18 0,2 1-34 0,1-1 22 16,4 0-38-16,0 0 26 0,1 1-51 0,3 1 43 15,1-2-29-15,-2 0 40 0,3 3-22 0,0-2 41 16,-1 0-31-16,1 0 43 0,-2 1-39 0,0 1 35 16,0-1-28-16,-2 2 39 0,0-1-28 0,-2 0 37 15,-3 0 6-15,0 1 7 0,-1-1 10 16,-4 1 4-16,3 0-2 0,-6 2-5 0,2-1-13 16,-3 1-6-16,-1 2-6 0,-4-1-3 0,-4 1-14 15,3 3 9-15,-3-3-10 0,-5-1-16 0,5 0-25 16,-3 0-22-16,3-5-49 0,-1 0-65 15,1-3-68-15,2 1-383 0,2-4-138 0</inkml:trace>
  <inkml:trace contextRef="#ctx0" brushRef="#br0" timeOffset="-104242.58">28144 14169 242 0,'0'-7'288'0,"-2"1"-48"0,2 6-76 0,0-12-12 16,0 12-59-16,-1-7-2 0,1 7-33 0,0 0 13 16,0 0-44-16,0 6 21 0,0 6-30 0,1 4 17 15,1 8-24-15,0 5-2 0,0 8 0 16,0 11-7-16,2 6 7 0,-1 2 1 0,-1 11 15 15,2 0-24-15,1 1 1 0,-4 0-2 0,4 0-2 16,-1-2 1-16,-1-9 5 0,-1-4-2 0,1 0 18 16,-2-3-30-16,1-3-5 0,-1-2-7 0,0-9-61 15,0-2-13-15,-1-8-63 0,2-1-35 0,-2-8-136 16,0-2 212-16</inkml:trace>
  <inkml:trace contextRef="#ctx0" brushRef="#br0" timeOffset="-103793.58">28329 14810 357 0,'5'-13'244'0,"-1"0"-52"16,0 3-37-16,2-2-17 0,-1 2-16 0,2 1-27 15,-2 2-22-15,1-2-13 0,1 4-13 0,0 2-11 16,-7 3 1-16,14-3-17 0,-14 3-2 0,17 6-2 15,-11 2 15-15,2 1-29 16,-3 3 26-16,3 0-34 0,-6 5 22 0,3-2-18 16,-5 4 17-16,0-2-25 0,-1 0 24 0,-3 1-24 15,-1 0 30-15,0-1-21 0,3-3 12 0,-5 1 18 16,5-2 30-16,-2-2 14 0,0-2 19 0,3-2 4 16,-2 1 13-16,3-8-31 0,-4 6-44 0,4-6-32 15,0 0-20-15,4-11-16 0,1 1-1 0,0-5-19 16,3-3-12-16,1-1-4 0,4-8 2 0,-3-2 9 15,4 3 9-15,-4-3 13 0,2 4 11 0,-1 0 25 16,-2 2 16-16,-1 4-4 0,1 2 50 16,-3 4-21-16,-1 0 30 0,-1 2-36 0,0 2 26 15,-1 1-44-15,-1 1 22 0,-2 7-21 16,3-7 17-16,-3 7-19 0,0 0 30 0,0 8 1 16,0 4-17-16,-3 0-7 0,3 3-5 0,0 6-3 15,3 0-3-15,-2 3-9 0,4-1 7 0,-1 2-4 16,1 0-14-16,3 2-20 0,-2 0-58 0,4-6-53 15,2 0-40-15,-2-5-8 0,4-1-47 0,-4-4-28 16,4-4-135-16,-2-3 145 0</inkml:trace>
  <inkml:trace contextRef="#ctx0" brushRef="#br0" timeOffset="-102228.53">28801 14008 115 0,'-4'-6'231'0,"0"-2"-8"15,1 3-43-15,-2-2-24 0,4-2-1 0,-2 2 8 16,0-1-20-16,0 2 10 0,3-1-4 0,-1-1-30 16,1 8 25-16,-1-11-17 0,1 11-26 0,0-8-20 15,0 8-13-15,0 0-8 0,10-5-1 0,-3 10 9 16,4 2-3-16,5 10 1 0,2 11-12 0,4 7-9 15,3 11-5-15,-2 10-10 0,-2 7-7 0,1 4-17 16,-3 8 19-16,-4 2-11 0,-1 3-1 0,-4-1-2 16,-2 0-5-16,-3-1-4 0,-5 1-31 0,-1-1-52 15,-3-4-63-15,-5-3-14 0,-2 1-42 0,-5-2-28 16,-3-3-68-16,-1-1-252 0,-5-5-62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8:51:47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17906 16660 39 0,'0'0'150'15,"0"0"-49"-15,-8-1 11 0,8 1-36 0,0 0-6 16,0 0-4-16,0 0 19 0,0 0-35 0,0 0-12 16,-8-3-4-16,8 3 18 0,0 0-31 0,0 0 34 15,0 0-38-15,0 0-4 0,0 0 1 0,0 0 0 16,0 0 2-16,0 0 0 0,0 0 1 0,0 0 0 15,0 0 1-15,0 0 4 0,0 0 10 0,0 0 1 16,0 0-6-16,0 0 3 0,0 0 1 16,0 0-1-16,0 0 1 0,0 0 2 0,0 0 0 0,0 0-2 15,0 0 0-15,0 0-5 0,0 0-1 0,0 0-4 16,0 0-4-16,0 0-5 0,0 0 6 16,0 0-2-16,0 0-13 0,0 0-2 0,0 0 39 15,0 0-48-15,0 0 1 0,0 0 0 0,0 0 2 16,0 0-2-16,0 0 1 0,0 0 1 0,0 0-2 15,0 0 4-15,0 0-1 0,0 0 0 0,0 0-7 16,0 0 9-16,0 0 8 0,0 0-3 0,0 0-6 16,0 0 0-16,11-1 3 0,-11 1-5 0,0 0 5 15,11 1 0-15,-11-1 3 0,0 0 22 16,14 2-32-16,-14-2 2 0,14 1 0 16,-14-1 2-16,13 0 7 0,-13 0 1 0,14 1-8 15,-14-1 27-15,18 0-33 0,-18 0 2 0,14 0 1 16,-14 0 0-16,19-1 4 0,-19 1-3 0,23 0 2 15,-23 0 1-15,23-1 1 0,-11-1-3 0,-12 2 18 16,21-1-18-16,-8 1-2 0,0-1 21 0,0 0-19 16,-13 1-7-16,24-2-6 0,-11 2-5 0,1-2-8 15,-14 2 0-15,24-1 0 0,-10 0 6 0,-2-1 20 16,2 2-24-16,-3-3 5 0,2 3 4 0,1-1 4 16,-2 1 2-16,0 0 2 0,1-2 2 0,0 2 6 15,0-1 4-15,-2 0-9 0,3 1 4 0,-2-1-1 16,-12 1 2-16,25 0 0 0,-13-2 2 15,-12 2 4-15,24 0-6 0,-12 0 0 0,-12 0 1 16,24-1-1-16,-11 1-2 0,-13 0-8 0,23-2-5 16,-23 2-4-16,25-1-11 0,-12 1-4 0,-3-2-3 15,2 2 4-15,2-1 23 0,-3-1-21 0,2-1 28 16,-1 3-23-16,-1-1 14 0,3 1-18 16,-2-1 24-16,0 0-22 0,-1-1 22 0,0 1-22 15,2 1 25-15,-3-2-17 0,3 1 24 0,0 0-23 16,-3 0 24-16,1 0-19 0,0-1 23 0,0 1-21 15,1 0 25-15,-2-2-23 0,0 3 20 0,-10 0-19 16,23-1 20-16,-23 1-22 0,22-2 25 16,-12 1-23-16,3 1 22 0,-3 0-18 0,2-1 24 15,-1-1-30-15,1 2 25 0,-1-1-24 0,-1 0 22 16,3 1-20-16,-1-1 24 0,2-1-25 0,-14 2 22 16,24-1-23-16,-14 0 24 0,3 1-27 0,1-1 12 15,-2 1-22-15,0-3 17 0,1 2-22 0,1 1 18 16,-1 0-30-16,-3-2 18 0,4 2-22 0,0 0 24 15,0 0-17-15,-1-1 28 0,2-1-25 0,-2 2 4 16,0 0 3-16,4-1 0 0,-6 1 2 0,6 0-3 16,-3 0-7-16,1-1-43 0,-2 0 28 0</inkml:trace>
  <inkml:trace contextRef="#ctx0" brushRef="#br0" timeOffset="31837.55">27047 1705 74 0,'0'0'148'0,"0"-6"-18"16,0 6-29-16,0 0-9 0,0 0-10 0,0 0-6 16,0 0-2-16,0 0-11 0,0 0 2 0,0 0 1 15,0 0-1-15,0 0-1 0,0 0-2 0,0 0-1 16,0 0-5-16,0 0-16 0,0 0 17 0,0 0-2 16,0 0-2-16,0 0 4 0,0 0-2 0,0 0-7 15,0 0-3-15,0 0-4 0,0 0-7 16,0 0-5-16,0 0-12 0,0 0-3 0,0 0-2 15,0 0-1-15,0 0 0 0,0 0 2 16,0 0 2-16,0 0-4 0,0 0 6 0,0 0-32 16,0 0 28-16,0 0-4 0,0 0 2 0,0 0-3 15,0 0 1-15,0 0 1 0,0 0-2 0,0 0-1 16,0 0-30-16,0 0 24 0,0 0 1 0,0 0 1 16,0 0-29-16,0 0 24 0,0 0 4 0,0 0-5 15,0 0 1-15,0 0-6 0,0 0-1 0,0 0-2 16,0 0 1-16,0 0 0 0,0 0 0 0,0 0 5 15,-2 10 8-15,2-10-1 0,0 12-2 0,0-2-2 16,1 1 4-16,-1 2-2 0,-1-1 2 16,1 5 2-16,0-4-19 0,1 3 22 15,-1 1-24-15,0-2 30 0,0 1-26 0,0-2 27 16,0-1-30-16,0 0 31 0,1 2-24 0,-1-4 28 16,2 3-34-16,-2-2 34 0,0-1-30 0,1-2 23 15,-1 0-24-15,0-1 23 0,0 0-58 0,1-1 2 16,-1-7-41-16,0 11-16 0,0-11-54 0,0 9-45 15,0-9-193-15,-2 7 150 0</inkml:trace>
  <inkml:trace contextRef="#ctx0" brushRef="#br0" timeOffset="32604.46">26942 1709 71 0,'0'0'269'0,"-5"-8"-47"0,5 8-43 16,-4-6-11-16,4 6-10 0,-6-6-8 0,6 6-20 16,-1-8-32-16,1 8-16 0,-4-6-8 15,4 6-15-15,0-9-15 0,0 9-9 0,1-11-6 16,-1 11-10-16,4-12-26 0,2 7 19 0,1-4-27 15,-1 1 29-15,2 0-30 0,0 0 27 0,3 0-25 16,1 0 31-16,-1 1-36 0,1 0 33 0,-2 2-31 16,1 0 20-16,1 1-26 0,-2 3 26 0,3-1-25 15,-13 2 26-15,23 0-18 0,-13 3 15 0,0 0 4 16,-1 1-9-16,1 0-1 0,-2 2 3 0,0-1-26 16,1 3 26-16,-4-1-1 0,0 0 2 15,0 1-2-15,-1 0 6 0,-3 3-5 0,1-2 1 16,-2-1 3-16,-2 1-2 0,1-1 7 15,0 2 3-15,-2-2 3 0,-1 1 5 0,0 1-4 16,2-3-1-16,-2 0-1 0,1 0 10 0,-3 0 1 16,5-2 9-16,-3 1-3 0,0 0 12 0,4-6-6 15,-4 7 21-15,4-7-27 0,-5 9 23 0,5-9-26 16,-4 5 22-16,4-5-23 0,0 0 20 0,-6 6-20 16,6-6 16-16,0 0-21 0,0 0 14 0,-4 6-18 15,4-6 8-15,0 0-27 0,0 0 14 16,0 0-30-16,0 0 12 0,0 0-42 0,0 0 20 15,0 0-15-15,8 3 34 0,-8-3-25 0,0 0 27 16,13 3-28-16,-13-3 34 0,11 1-29 0,-11-1 27 16,14 4-21-16,-6-2 33 0,0 2-6 0,0 0-7 15,1-1 5-15,-1 2-2 0,1 0 0 16,0 1 3-16,-1-1-9 0,-2 1 2 0,-1-1 7 16,4 2-7-16,-4-1-3 0,0 4 4 0,-2-5 1 15,-1 1-21-15,0 2 35 0,-2 0-10 0,-2 0 34 16,0 1 1-16,-1-1 33 0,-1 1 4 0,-1-2 9 15,-2 3-12-15,0-3-16 0,0 3 43 16,-4-1 21-16,4-1 9 0,-2-3 5 0,1 1-5 16,-1 1-11-16,-1-3-16 0,2 1-12 0,-1 0 1 15,-1-2-13-15,4 0-2 0,6-3-17 0,-13 3-1 16,4 0-18-16,9-3 8 0,-13 2-23 0,13-2 3 16,0 0-21-16,-15-1-7 0,15 1-17 15,0 0-23-15,-13-1-28 0,13 1-24 0,0 0-31 16,-9-3-38-16,9 3-7 0,0 0-48 0,-6-3-21 15,6 3-55-15,0 0-24 0,-2-6-33 0,2 6-185 16,3-6-43-16</inkml:trace>
  <inkml:trace contextRef="#ctx0" brushRef="#br0" timeOffset="32970.49">27346 1753 137 0,'0'0'341'0,"0"0"-53"0,0 0-22 16,0 0-12-16,0 0-45 0,0 0-4 0,0-7-61 15,0 7-2-15,0 0-9 0,0 0-29 0,0 0-24 16,0 0-27-16,0 0-4 0,0 0-17 0,0 0-12 16,0 0-7-16,0 0-7 0,0 0-1 15,0 0 1-15,5 4-4 0,-5-4 6 0,4 11-4 16,0-3 0-16,-1 1-1 0,2 0-2 16,-3 2 2-16,3-2-2 0,-2 2-11 0,1 0 15 15,-2 0-13-15,1 1 14 0,1-2-12 0,1 1 11 16,-3 0-25-16,1 1-2 0,1-3-58 0,-2 1-20 15,2-3-37-15,-1 1-49 0,1-2-44 0,-2 0-54 16,2 0-172-16,-4-6 67 0</inkml:trace>
  <inkml:trace contextRef="#ctx0" brushRef="#br0" timeOffset="33220.1">27387 1629 220 0,'-9'-3'463'0,"9"3"-151"0,-9-3 10 16,9 3-57-16,0 0-2 0,-10-5-35 0,10 5-18 16,0 0-55-16,0 0-27 0,-6-3-37 0,6 3-27 15,0 0-46-15,0 0-35 0,0 0-70 16,-7-5-42-16,7 5-75 0,0 0-83 0,0 0-74 15,0 0-157-15,0 0-17 0</inkml:trace>
  <inkml:trace contextRef="#ctx0" brushRef="#br0" timeOffset="33903.98">27606 1435 2 0,'0'0'370'0,"-3"-7"-80"0,3 7-35 0,0 0-9 15,-1-9-14-15,1 9-38 0,0 0-29 0,0 0-37 16,-3-7-32-16,3 7-30 0,0 0-14 0,0 0-21 15,0 0-6-15,0 0-7 0,0 0 4 0,-2 11-27 16,3 0 29-16,-1 3-26 0,1 1 24 16,1 6-25-16,-1 4 23 0,0 5-5 0,2 1 0 15,-1 2-2-15,3-1 3 0,-2 1 3 0,2-2-9 16,-1-2-15-16,1-2 16 0,-1-5-19 0,1 0 25 16,1 1-26-16,1-2 19 0,-2-4-12 0,1-4 16 15,1 2-12-15,0-3 8 0,1 0-18 0,-2-3 20 16,2-3-18-16,0 1 18 0,-1-3-27 0,-7-4 18 15,16 1-33-15,-16-1 9 0,18-5-44 16,-9-2 19-16,-3 2-5 0,3-2 4 0,-4-3 8 16,1 1 7-16,-2-3-5 0,0 1 18 0,-1 0-4 15,0 1 13-15,-1-2 16 0,-1 1 13 16,-1 0 18-16,-1 2 13 0,1-1-9 0,0 1 26 16,-2 3-7-16,2-2 1 0,0 1-8 0,0 7-14 15,-1-11-5-15,1 11-4 0,-2-9-13 0,2 9-5 16,-2-10-5-16,2 10-4 0,0 0-6 0,0-7 1 15,0 7 6-15,0 0-3 0,0 0-2 0,7 6-1 16,-7-6 4-16,2 11-4 0,3-5 1 0,-2 3 1 16,1 0-10-16,0 2-9 0,1-2-51 15,0 2-10-15,-3 0-37 0,3-2-26 0,-1 2-48 16,0-1-27-16,0-1-57 0,-1 1-156 0,-1-3 100 16</inkml:trace>
  <inkml:trace contextRef="#ctx0" brushRef="#br0" timeOffset="34086.79">27765 1654 388 0,'0'0'346'0,"-6"-8"-84"0,6 8-56 15,-4-6-52-15,4 6-25 0,-4-6-26 16,4 6-43-16,0 0-63 0,-3-7-95 0,3 7-106 15,0 0-222-15,0 0 110 0</inkml:trace>
  <inkml:trace contextRef="#ctx0" brushRef="#br0" timeOffset="34537.36">27866 1600 85 0,'0'0'268'0,"0"0"-84"0,0 0-42 15,0 0-37-15,7 5-23 0,-7-5-14 0,5 7-13 16,-2 1-8-16,0 1-3 0,2 2-15 0,-1 1-6 16,3 1-4-16,-2 0-3 0,0 1-3 0,0-2-2 15,0 2-5-15,-1-3 2 0,0-2 7 0,0 3-12 16,-2-4 0-16,2 1 2 0,0-1 2 0,-4-8-4 15,4 12 5-15,-4-12 0 0,5 10 10 16,-5-10 42-16,2 8 20 0,-2-8 12 0,0 0-35 16,0 0-36-16,0 0-29 0,7-6-1 0,-7 6-20 15,1-11 4-15,0 1 7 0,-1 1 1 0,4-1 28 16,-3 1 13-16,1-3 9 0,-1 2-4 16,0 0 8-16,1 2-1 0,0-1 8 0,-2 2-14 15,3 0 34-15,-3 7-21 0,3-12 31 0,-3 12-44 16,3-10 21-16,-3 10-45 0,1-7 23 0,-1 7-30 15,4-4 23-15,-4 4-26 0,0 0 23 0,0 0-27 16,13 1 24-16,-13-1-5 16,11 5 1-16,-11-5 3 0,9 10-12 0,-2-4-6 0,-1 0-5 15,3 1-25-15,-3 1-42 0,0-1-17 0,0 1-19 16,-1-1-21-16,4 2 1 0,-3-2-102 0,-2 0-175 16,3 1 130-16</inkml:trace>
  <inkml:trace contextRef="#ctx0" brushRef="#br0" timeOffset="35969.96">28206 1570 17 0,'0'0'261'16,"0"0"-22"-16,0-7-15 0,0 7-1 0,0 0-6 16,0 0-35-16,-1-9-5 0,1 9-57 0,0 0 2 15,-4-6-45-15,4 6 20 0,0 0-30 0,0 0 14 16,0 0-19-16,-1-5 22 0,1 5-31 0,0 0 1 15,0 0-8-15,0 0 12 0,0 0-24 0,-4-4 14 16,4 4-18-16,0 0 11 0,0 0-3 0,0 0 4 16,0 0-17-16,0 0 8 0,0 0-13 15,-4-7 5-15,4 7-11 0,0 0 8 0,0 0-10 16,0 0 1-16,0 0-10 0,0 0 6 0,0 0-14 16,0 0 11-16,0 0-11 0,0 0 5 15,2-6-11-15,-2 6 13 0,0 0-32 0,0 0 34 16,0 0 1-16,0 0-4 0,0 0-9 0,0 0 11 15,0 0-15-15,0 0 18 0,0 0-10 0,0 0 11 16,0 0-13-16,0 0 11 0,0 0-2 0,0 0 12 16,3-6-7-16,-3 6 10 0,0 0-13 0,0 0 14 15,0 0-2-15,0 0 4 0,0 0-8 0,0 0 10 16,0 0-8-16,0 0-3 0,0 0-9 0,0 0 0 16,-11-1-6-16,11 1 5 0,0 0-5 0,0 0 4 15,-8 7-12-15,8-7 13 0,-5 8-9 16,1-2 6-16,2 1-8 0,-2 1 6 15,0 2-2-15,3 0-3 0,0 0-2 0,-2 0-13 16,3-2-11-16,0-1 5 0,0 3 2 0,0-4-8 16,1 2 3-16,1-2-1 0,-2-6-1 0,2 12-2 15,-2-12-2-15,6 8-3 0,-6-8 4 0,4 6 13 16,-4-6 8-16,9 4-2 0,-9-4 0 0,0 0 1 16,13-2-1-16,-13 2 4 0,9-7-2 0,-9 7 3 15,9-7-2-15,-5 1-15 0,0-1 22 0,-2-2-23 16,3 3 32-16,0-2-29 0,-1-1 30 15,0 1-43-15,0 2 39 0,1-3-21 0,-1 1 25 16,0 1-21-16,2 0 30 0,-5 1-27 16,4 1 36-16,-2-1-27 0,-3 6 14 0,5-8-5 15,-5 8 22-15,4-7-40 0,-4 7 26 0,4-6-30 16,-4 6 28-16,0 0-25 0,0 0 32 0,11 1-32 16,-11-1 30-16,12 12-21 0,-7-3 23 0,1 4 1 15,4 6-4-15,-2 1 1 0,4 7 4 0,2 7-6 16,-1 4 2-16,-1 1-4 0,2 1 1 0,0 3-15 15,-1-2 19-15,-1 2-13 0,0-1 13 0,-1 0-20 16,-1-2 9-16,0-1-3 0,-5-6-2 0,3-2 3 16,-3-1 21-16,-2-6-8 0,0 0 18 0,-1-3-8 15,-1-3 15-15,-1-1-6 0,-1-1 22 16,-1-1-6-16,-1-1 4 0,-1-5-6 16,0 2 8-16,-1-2-18 0,-2-1 4 0,0-3-2 15,-2-1 1-15,1-1-2 0,8-3 7 0,-18 2-9 16,8-4-3-16,1-1-3 0,-1-2-10 0,0 1-6 15,-1-7 1-15,0 3 3 0,2-2 3 0,0 1-3 16,0-4 0-16,0-1 2 0,3 0 1 0,-1 1 9 16,2-3-9-16,1 0-2 0,-1-1-8 0,3 0 0 15,-1-1-2-15,3 0 2 0,3-2-9 0,-2 1 6 16,3-6-8-16,1 3 0 0,0-4 0 0,3-1-2 16,-2 1-6-16,4-2-3 0,-1 1-11 15,2-1-6-15,-1 1-2 0,0 2-15 0,-1 0 4 16,0 3 11-16,-3-1 5 0,2 3 1 0,-2-1 11 15,-2 2-4-15,4 0 3 0,-6 3 11 0,3 0 4 16,-2 1-4-16,0 0 6 0,-2 2 0 0,0 1 11 16,-1 1-1-16,0 2 11 0,3 0-1 0,-3 2-1 15,1-1-11-15,-1 8-1 0,0-11-9 0,0 11-3 16,0-10-8-16,0 10-7 0,1-9-6 0,-1 9 15 16,0 0-5-16,0 0 8 0,0 0-4 0,2 11 2 15,-2-3 7-15,0 3-2 0,1 0 0 0,0 2 2 16,2-1-5-16,0 4-1 0,0-2 1 0,-2 1-5 15,4 0 5-15,-1-3 8 0,1 1-9 16,2 1 6-16,-3-4-2 0,2 0 2 0,-2-1-1 16,1 1-12-16,-1-3-1 0,0-1-1 0,1 0-2 15,0-1-1-15,-5-5-1 0,7 6-6 0,-7-6-15 16,0 0-24-16,15-2-15 0,-15 2-6 0,11-9-5 16,-7 0 3-16,1 1-26 0,-1-4-12 0,0 1-6 15,0-4 18-15,-2 1 24 0,3-1 23 0,-2 2 20 16,-1 1 16-16,1 0 18 0,-1 0 13 0,0 1 24 15,0 1-18-15,-2 0 57 0,4 2-12 0,-3 0 20 16,1 2-40-16,-2 6 15 0,1-12-37 0,-1 12 19 16,1-8-40-16,-1 8 30 0,5-6-30 15,-5 6 32-15,0 0-32 0,10 6 27 0,-10-6-31 16,8 7 27-16,-1-3 2 0,-2 2-1 0,2 1-3 16,0 0-12-16,0 1 2 0,1 1 5 0,2 0-15 15,-1 0 9-15,0 1-11 0,1-1-29 0,-2-1-36 16,1-2-33-16,-1 0-28 0,2 0-38 0,-2-2-30 15,-1 0-4-15,-7-4-170 0,14 3 163 0</inkml:trace>
  <inkml:trace contextRef="#ctx0" brushRef="#br0" timeOffset="36603.79">28857 1502 64 0,'-3'-5'278'16,"3"5"-85"-16,0 0-40 0,0 0-36 0,0 0-22 15,0 0-16-15,0 0-13 0,-6 4-11 0,6-4-9 16,-1 14-4-16,-1-7-4 0,1 3-9 0,1-1-8 16,0 2-1-16,0-2-5 0,1 1-1 0,-1 0-5 15,2-2 1-15,-1 1 6 0,0-2-14 0,0 0-18 16,2-1-16-16,-3-6-11 0,4 11-5 0,-4-11 38 16,5 9-57-16,-5-9 32 0,5 3-69 0,-5-3 54 15,0 0-84-15,13-3 85 0,-13 3-71 0,6-8 79 16,-6 8-61-16,7-9 38 0,-5 3 38 0,1 0 20 15,-3 6 21-15,4-9 35 0,-4 9 23 16,5-8 8-16,-5 8 1 0,2-6-15 0,-2 6-13 16,0 0-12-16,5-6-12 0,-5 6-2 0,0 0-6 15,0 0 0-15,0 0-5 0,9 3-1 0,-9-3-1 16,7 6-4-16,-7-6 0 0,9 8-5 0,-9-8 54 16,11 7-55-16,-11-7 5 0,13 5 60 0,-3-2-55 15,-10-3 7-15,16 3-6 0,-16-3 2 0,20-3 1 16,-10 0-11-16,0 0 0 0,1-2-8 0,0-1-4 15,-1-2-9-15,2-1-12 0,-3-3 7 0,1 0 0 16,-2-1-1-16,-2-2 49 0,1-5-63 16,-4 1 39-16,2-4-56 0,-1 0 57 0,-4-1-44 15,0-1 56-15,0-2-51 0,-2-1 80 0,-1 2-34 16,-2 1 81-16,0-3-39 0,0 5 62 0,0-1-39 16,-2 3 56-16,3-1-37 0,-3 2 17 0,2 3-33 15,0 2 21-15,-1 0-17 0,1 2 10 0,3 2-19 16,-3 0-8-16,1 3-22 0,0-1-1 0,0 2-22 15,3 1 3-15,-2 0-18 0,1 0 4 0,2 6-15 16,-4-8 6-16,4 8-10 0,0 0 3 0,0 0 1 16,-8 9 7-16,8-1-3 0,0 3 5 0,3 0-13 15,1 4 12-15,-2 2-11 0,5 2 14 0,-1 2-8 16,2 0 6-16,2 5-7 0,1-3 6 0,1 3 0 16,2-3-7-16,-1 0 7 0,2-1-2 0,-1 0 3 15,3-2-2-15,-3-2-13 0,2-4 15 16,0 1-11-16,0-3 11 0,1-1-9 0,1 1 11 15,-3-6-43-15,2 1-17 0,1-3-100 0,-2-4-67 16,2 0-102-16,0-3-256 0,6-5-90 0</inkml:trace>
  <inkml:trace contextRef="#ctx0" brushRef="#br0" timeOffset="37102.93">29602 1168 100 0,'0'0'430'0,"0"0"-164"0,0 0-29 0,-4-6-93 0,4 6 4 16,0 0-71-16,0 0 34 0,-1 8-69 0,1-8 61 16,1 13-11-16,0-2 17 0,1 3-46 0,0 0-20 15,1 1 16-15,1 5-16 0,-1-5-11 0,1 2-11 16,0 1-28-16,0-2 25 0,-3-1-52 15,4 1-12-15,-1-1-79 0,1-2-42 0,0-2-65 16,-2-1-248-16,-1-2 34 0</inkml:trace>
  <inkml:trace contextRef="#ctx0" brushRef="#br0" timeOffset="37652.96">29414 1156 494 0,'-10'-5'371'0,"3"-1"-44"0,0 4-83 16,0-2-12-16,7 4-24 0,-10-8 0 0,10 8-20 15,-9-7-18-15,9 7-53 0,-6-6-19 0,6 6-39 16,0-10-12-16,4 6-30 0,3-3-16 0,2-2-18 16,4 0 2-16,5-2-16 0,2 4 13 0,1-3-11 15,3 3 10-15,2-1-10 0,3 0 20 0,-1 4-16 16,0 0 14-16,0 3-11 0,2 1 15 0,-1 1-12 15,1 3 15-15,2 2-13 0,-2 1 14 0,1 3-16 16,-4 1 17-16,-2 3-15 0,-2 2 19 0,-1 2-13 16,-5 0 14-16,-1 3-16 0,-7-3 18 15,0 2-13-15,0-1 4 0,-5 1 1 0,-3-2 4 16,-1 0-1-16,-1-1 4 0,-3 2 3 0,-1-2 4 16,-1-2 3-16,-1 2-11 0,1-2 18 0,-2-1-18 15,-1 0 21-15,2-2-13 0,-1-2 37 0,-1 0 10 16,3-2 21-16,-2-2-9 0,1 0-8 0,0-2-13 15,7-4-6-15,-17 3-21 0,17-3-16 0,-11-4-20 16,2-1-4-16,4 0-2 0,-2-3-7 0,3 0-9 16,-1-2 2-16,4 1 1 0,0-3-2 0,1 0-10 15,1-1 11-15,0-1-15 0,4 0 8 0,-1-3-44 16,3 0 43-16,2 1-24 0,2-2 46 0,-1 1-30 16,2 0 43-16,1 4-34 0,-2-3 42 15,3 3-32-15,-1 0 34 0,2 1-32 0,-2 3 36 16,1 1-39-16,-1 2 39 0,1 1-36 0,0 0 42 15,-1 4-39-15,1 0 40 0,-1 2-41 0,1-1 45 16,-3 5-41-16,3-1 32 0,0 2-29 0,-2 2 31 16,-1-2-30-16,-2 5 17 0,2-3-54 0,-3 1 19 15,-1 0-69-15,-2-1 18 0,-1 2-77 0,-2-2 7 16,0 0-82-16,-2-8-165 0,0 12 138 0</inkml:trace>
  <inkml:trace contextRef="#ctx0" brushRef="#br0" timeOffset="37804.26">30109 1040 479 0,'0'0'500'0,"-1"-10"-125"0,1 10-78 16,0-7-72-16,0 7-49 0,-1-7-29 0,1 7-22 16,0 0-53-16,-2-8-44 0,2 8-95 0,0 0-76 15,0-6-179-15,0 6-271 0,0 0-105 0</inkml:trace>
  <inkml:trace contextRef="#ctx0" brushRef="#br0" timeOffset="38069.08">30353 930 566 0,'0'0'436'0,"0"0"-78"0,0 0-52 0,0 0-31 16,0 0-12-16,0 0-43 0,0 0-33 0,0 0-37 15,0 0-29-15,0 0-23 0,0 0-15 0,-5 4-15 16,3 2-8-16,-2 2-15 0,0 0-4 0,0 4-7 16,0-2-4-16,-1 5-8 0,4-2 1 0,-2 1-7 15,3 0 2-15,0 1-6 0,0-2-2 0,3 4 0 16,-2-3 0-16,4 0-3 0,2 1-4 16,-1-3-13-16,4-1-37 0,-1 0-42 0,2-5-59 0,1 1-42 15,0-5-142-15,1 0-58 0,1-4-330 16,1-3-225-16</inkml:trace>
  <inkml:trace contextRef="#ctx0" brushRef="#br0" timeOffset="38519.14">30564 759 379 0,'0'0'485'0,"-5"-9"-115"15,5 9-82-15,-1-6-46 0,1 6-28 0,-3-7-20 16,3 7-26-16,0 0-49 0,-2-6-23 15,2 6-35-15,0 0-9 0,0 0-22 0,0 0 5 16,-3 6-12-16,3 2 2 0,4 3-14 0,-1 2 11 16,-1 2-14-16,2 4 9 0,2 0-12 0,-1 1 7 15,1 0-8-15,0 1-1 0,-1-2-1 0,3 1 10 16,-2-2-10-16,-2 1 8 0,1-4-8 0,-1 4 8 16,1-6-13-16,-2 1 12 0,2 0-10 0,-3-3 19 15,1-1-25-15,-2 0 13 0,2-3-12 0,-2 1 13 16,0-1-9-16,-1-7 10 0,0 10-10 0,0-10 13 15,0 7-13-15,0-7 14 0,0 0-32 0,0 0 44 16,0 0-11-16,-9-3 8 0,9 3-16 0,-2-7 7 16,2 7-19-16,-2-14 1 0,2 6-18 15,0-2 11-15,2 1-24 0,-1-3 14 0,0-1-13 16,4 1 15-16,-1-2-7 0,0 0 19 0,1 2-12 16,-1-1 16-16,4 1-12 0,-3 1 12 0,1 1-8 15,-1 0 11-15,2 3-11 0,0-1 10 0,1 2-8 16,-2 0 10-16,2 1-12 0,1 2 13 0,0 1-8 15,-9 2 10-15,17-1-8 0,-6 2 14 0,-1 0-12 16,-1 3 3-16,3 1-2 0,-2 1 1 0,-1-1-4 16,2 2-5-16,-2 1-38 0,0 2-5 0,0 0-72 15,0 1 7-15,-2-2-39 0,-2 0-47 0,1 1-51 16,-3-2-275-16,-1 2-35 0</inkml:trace>
  <inkml:trace contextRef="#ctx0" brushRef="#br0" timeOffset="38685.89">30838 904 71 0,'-1'-8'342'0,"-2"2"-45"0,3 6-125 16,-3-12 21-16,3 12-86 0,-2-9 25 0,2 9-91 16,-1-9 7-16,1 9-130 0,-2-7-42 15,2 7-256-15,0 0 164 0</inkml:trace>
  <inkml:trace contextRef="#ctx0" brushRef="#br0" timeOffset="39319.08">31014 776 502 0,'0'0'413'0,"0"0"-98"0,0 0-56 16,0 0-50-16,0 0-21 0,0 0-71 0,0 0 22 15,0 0-21-15,0 0-12 0,-6 8-33 0,2-1-1 16,0 1-23-16,-2 1 2 0,2 2-20 0,0 1 3 16,-1 1-13-16,2 2 5 0,-1-1-15 15,2-3 7-15,-1 0-13 0,2 1 7 0,-1-1-13 16,0 0 12-16,2-1-14 0,-1-1 14 0,1-1-11 16,1 0 7-16,-1-1-8 0,0-7 11 0,2 13-15 15,-2-13 10-15,0 9-12 0,0-9 13 0,3 7-16 16,-3-7-9-16,0 0-26 0,0 0 14 0,12-5-18 15,-12 5 13-15,8-10-15 0,-6 1 13 0,3 1-23 16,0-3 35-16,2 1-19 0,-3 0 32 0,1 0-20 16,-1-1 37-16,1 0-7 0,0 1 29 0,0 0 4 15,-1 2 12-15,-2-2-8 0,5 2 14 0,-3 1-10 16,-2 0 6-16,3 1-15 0,-1 1 0 16,-4 5-13-16,6-10 1 0,-6 10-13 0,9-7 6 15,-9 7-18-15,8-6 16 0,-8 6-13 0,10-1 8 16,-10 1-15-16,10 0 16 0,-10 0-14 0,11 5 7 15,-11-5-10-15,11 6 9 0,-6-3-12 0,-5-3 7 16,8 9-10-16,-8-9 13 0,6 8-10 0,-2-4 12 16,-4-4-10-16,4 10 14 0,-4-10-8 0,4 6 11 15,-4-6-9-15,2 8 9 0,-2-8-10 0,0 0 11 16,3 7-8-16,-3-7 14 0,0 0-8 0,0 0 10 16,0 0-25-16,0 0-4 0,0 0-19 0,8-3 12 15,-8 3-33-15,2-11 8 0,2 5-49 0,0-3 47 16,0 1-62-16,-2-1 65 0,2 1-27 0,0 1 80 15,0-3-27-15,-2 4 69 0,2 0-21 16,-1 0 40-16,2 1-18 0,-5 5 15 0,5-10-13 16,-5 10-2-16,5-7-32 0,-5 7 17 0,4-6-17 15,-4 6 9-15,0 0-17 0,10-3 8 0,-10 3-16 16,9 5 12-16,-9-5-13 0,9 5 15 0,-4 0-14 16,2 0 10-16,0 1-18 0,-2 1-3 0,2 0-52 15,-1-2 0-15,-1 2-106 0,4-2-5 0,-3 1-71 16,1-1-61-16,-1-1-154 0,-6-4 63 0</inkml:trace>
  <inkml:trace contextRef="#ctx0" brushRef="#br0" timeOffset="39551.62">31422 748 399 0,'0'0'381'0,"0"0"-78"15,-1-7-18-15,1 7-67 0,0 0-30 0,-3-6-49 16,3 6-20-16,0 0-37 0,0 0-5 0,0 0-28 15,0 0 1-15,-5 7-19 0,5-7 2 0,-3 10-33 16,3-10 1-16,-1 12-55 0,-2-7 27 0,3-5-60 16,0 12 43-16,0-12-67 0,0 10 40 0,0-10-29 15,0 9-19-15,0-9-12 0,2 8-7 0,-2-8 8 16,0 0 11-16,1 9 12 0,-1-9-7 0,0 0-23 16,0 0 9-16,0 0-105 0,0 0 74 0</inkml:trace>
  <inkml:trace contextRef="#ctx0" brushRef="#br0" timeOffset="40618.53">31417 810 346 0,'0'0'-4'16,"2"-5"20"-16,-2 5-47 0,3-12 22 0,-3 12 40 15,1-9 45-15,2 4-1 0,-3 5 56 0,5-12 24 16,-5 12-68-16,2-12 62 0,-2 12-34 0,3-11 68 16,-3 11-66-16,2-9 39 0,-2 9-58 0,3-11 7 15,-3 11-29-15,4-10 13 0,-4 10-18 0,2-7 19 16,-2 7-20-16,3-8 3 0,-3 8-30 0,3-6 5 16,-3 6-16-16,2-6 5 0,-2 6-13 15,0 0 5-15,3-8-12 0,-3 8 2 0,0 0-16 0,0 0 6 16,0 0-12-16,0-7 6 0,0 7-12 0,0 0 9 15,0 0-13-15,0 0 13 0,0 0-13 16,0 0 13-16,0 0-13 0,0 0 11 0,0 0-17 16,-2-5 19-16,2 5-16 0,0 0 12 0,0 0-8 15,0 0 19-15,0 0-18 0,0 0 18 0,0 0-21 16,0 0 19-16,0 0-14 0,0 0 11 0,0 0-6 16,0 0 11-16,-6 5-14 0,6-5 15 0,0 0-19 15,-3 9 16-15,3-9-17 0,-1 7 16 0,1-7-16 16,-1 8 17-16,1-8-20 0,0 10 23 0,0-10-20 15,-3 10 19-15,3-10-20 0,3 11 13 0,-3-11-30 16,0 11 30-16,0-11-26 0,2 10 27 0,-2-10-31 16,2 8 36-16,-2-8-34 0,1 9 11 15,-1-9-1-15,4 6 27 0,-4-6-24 0,0 0 26 16,4 8-17-16,-4-8 25 0,0 0-10 0,0 0 19 16,0 0-2-16,11 0 11 0,-11 0-5 0,0 0 8 15,9-6-6-15,-9 6 4 0,5-7-19 0,-1 2 0 16,1 0 4-16,-1-1 5 0,0 0-8 0,0-1 18 15,-2 0-5-15,3 0 1 0,-1 0-8 0,1 1 5 16,0 0-16-16,0 0 3 0,-1 0-9 0,1-1-3 16,1 1-6-16,-6 6 2 0,8-9-6 0,-4 4-2 15,-4 5-15-15,9-6 0 0,-9 6-18 0,12-5 8 16,-12 5-27-16,12-2 21 0,-12 2-15 0,11 2 24 16,-11-2-18-16,11 2 20 0,-11-2-11 0,12 6 24 15,-12-6-7-15,9 8 12 0,-9-8-11 16,9 7 14-16,-9-7-9 0,7 8 13 0,-7-8-17 15,8 8 26-15,-8-8-26 0,5 5 24 0,-5-5-34 16,4 6 36-16,-4-6-29 0,0 0 31 0,4 6-26 16,-4-6 32-16,0 0-26 0,0 0 27 0,0 0-62 15,0 0 34-15,0 0-32 0,0 0 31 0,0 0-38 16,2-5 34-16,-2 5-58 0,-1-9 43 0,1 9-15 16,0-11 0-16,0 11 0 0,0-12 14 0,0 12 11 15,0-12 27-15,0 12 7 0,1-11 17 0,1 5 3 16,-2 6-8-16,2-8 9 0,-2 8 4 0,1-9 6 15,-1 9-8-15,2-7-2 0,-2 7-15 16,0 0-5-16,1-7-9 0,-1 7 2 0,0 0 0 16,0 0-4-16,0 0-1 0,8-3 3 0,-8 3-3 15,0 0 2-15,7 3-3 0,-7-3 2 0,7 3 0 16,-7-3-1-16,9 3-42 0,-9-3 54 0,0 0-46 16,10 4 50-16,-10-4-38 0,0 0 48 0,10 1-28 15,-10-1 35-15,0 0-12 0,13 1 25 0,-13-1-6 16,0 0 11-16,11-2-12 0,-11 2 12 0,8-4-14 15,-8 4 2-15,9-4-2 0,-9 4 0 0,8-9-12 16,-8 9-7-16,7-9-10 0,-3 1-6 16,0 2-44-16,1-1 49 0,-1 0-14 0,0-1-6 15,0 2 0-15,-2-2 6 0,2 0 1 0,-1 3 2 16,-1-2 1-16,1 1-2 0,-3 6 3 0,6-9 1 16,-6 9 7-16,1-8-7 0,3 3 0 0,-4 5-1 15,3-7-2-15,-3 7-3 0,2-5-3 0,-2 5-2 16,0 0 2-16,0 0 1 0,0 0 1 0,8-3 3 15,-8 3 0-15,6 6 0 0,-6-6 2 0,9 9-7 16,-4-4 8-16,-1 1 2 0,4 1-10 0,-2 0 12 16,2 0-2-16,-2 0 0 0,-2 1-1 0,5 1-8 15,0-3 10-15,-3 3-12 0,2-3 16 0,-1 1-13 16,-1 0 13-16,0 0-15 0,1-2 17 0,-2 0-13 16,-1 3 16-16,0-3-2 0,-2 1 23 0,1 1-5 15,0 2 14-15,-3 3-5 0,0 1 12 16,-1 2-19-16,-4 9 3 0,0 0-15 0,-3 8 11 15,-3 11-14-15,-2 2 3 0,-4 15-42 0,-2 3-57 16,3 6-127-16,-2 5-117 0,-1 2-387 0,3 1-218 16</inkml:trace>
  <inkml:trace contextRef="#ctx0" brushRef="#br0" timeOffset="42900.73">29262 2878 170 0,'0'0'184'0,"0"0"-73"0,0 0-4 16,0 0-45-16,0 0 11 0,0 0-22 0,0 0 19 15,0 0-1-15,0 0 37 0,9-2-35 0,-9 2 18 16,15-1-39-16,-4-1 16 0,1-1-33 0,1 2 16 16,2 0-28-16,2-1 17 0,3-1-24 15,0 0 23-15,5 2-18 0,2-2 16 0,1 2-23 16,3-2 19-16,6 1-24 0,4-1 17 0,6 0-25 16,3-1 21-16,0 2-25 0,3-3 28 0,2 1-31 15,0 1 29-15,-1-2-27 0,2 4 19 0,-1-5-26 16,3 1 26-16,-3 1-27 0,-3 0 25 0,-1 2-16 15,3-2 17-15,-3 1-1 0,0 0-3 16,-1 0-4-16,-3 0-2 0,2 1 2 0,-10 1-3 16,1-2-2-16,1 0 5 0,-3 1-6 0,3 1 6 15,-4-1-9-15,3-1 4 0,-2 2-2 0,-1 0 3 16,0 0-7-16,0-1 0 0,0 1 10 16,-5 1-9-16,-1 0 5 0,1 0-6 0,-1 0 0 15,-1 0 1-15,0 0-2 0,-1 0 2 0,2 0-1 16,-2 0 3-16,-1 0-3 0,-1 0-1 0,-1 1-4 15,-2-1-1-15,-2 0-5 0,-2 0 0 0,-2 0 47 16,-1 2-56-16,-3-4 54 0,1 2-52 0,-2 0 53 16,-13 0-58-16,23 0 46 0,-23 0-68 0,18 0 39 15,-18 0-69-15,16 0 30 0,-16 0-69 16,13 0-4-16,-13 0-229 0,10-3 189 0</inkml:trace>
  <inkml:trace contextRef="#ctx0" brushRef="#br0" timeOffset="43750.97">30321 2414 72 0,'0'0'329'15,"-3"-9"-70"-15,3 9-25 0,-3-8-34 0,3 8 38 16,0-7-60-16,0 7 20 0,-1-8-15 0,1 8-7 16,-1-8-33-16,1 8-10 0,0 0-38 0,-3-6-8 15,3 6-41-15,0 0 8 0,-1-6-18 0,1 6 5 16,0 0-22-16,0 0-45 0,-2-6 38 0,2 6 5 15,0 0-17-15,0 0 9 0,0 0-22 0,0 0 1 16,0 0-15-16,0 0 24 0,0 0-17 0,-1 12 21 16,1-3-12-16,1 5 15 15,-1 3-10-15,2 6 17 0,-1 4-15 0,2 7 12 16,-2 2-4-16,0 10 15 0,5-1-15 0,-2 5 13 16,1 3-5-16,2 2-4 0,-1 9 5 0,1 1 7 15,3 0-13-15,-4 2 4 0,3-3-7 0,1 3 11 16,-1 0-10-16,0-1 4 0,-2-1 0 0,0-1 1 15,2 2-20-15,-2-4 28 0,-1 1-25 0,0-8 20 16,-2 10 5-16,3-9-5 0,-5 1-1 0,5 6-1 16,-2-7 0-16,0-1-22 0,0 0 27 0,-1 2-21 15,0-1 24-15,-2-2-22 0,3 2 2 0,-1-1 20 16,1-1-23-16,0-1 22 0,-1 0-21 0,0-2 15 16,0 1-20-16,0-4 21 0,0 0-19 15,-2-1 20-15,1 0-22 0,0-1 19 16,0 1-20-16,-2-4 2 0,2-5 4 0,-6 1 0 15,7 2 17-15,-1-2-71 0,-1-1 70 0,2 5-2 16,-1-1-6-16,-1 2-2 0,-2-7 3 0,4 6-6 16,0 1 5-16,-2-6-5 0,0 0 1 0,-1-1 4 15,0 0-5-15,0 1 4 0,-1-1-3 0,2-1 6 16,-2-2-7-16,1-1 2 0,-1 1 1 0,0-4 1 16,0-2-55-16,-1 1 66 0,1-5-55 0,-2 1 60 15,2 1-51-15,-1-6 52 0,0-1-48 0,1-2 53 16,-1 1-70-16,-1-3 53 0,2-2-18 0,-1 1-11 15,0-5-18-15,1 1-80 0,0 0 30 0,-3-3-54 16,3 0 29-16,0-7-36 0,-1 9-37 16,1-9-35-16,0 0-22 0,0 0-246 15,0 0 23-15</inkml:trace>
  <inkml:trace contextRef="#ctx0" brushRef="#br0" timeOffset="50365.14">29465 2408 85 0,'0'0'364'0,"0"0"-78"0,0 0-13 16,0 0-6-16,0 0-11 0,-4-6-29 0,4 6-8 15,0 0-28-15,0 0-21 0,0 0-37 0,-5-5-5 16,5 5-27-16,0 0-17 0,0 0-8 0,0 0-16 16,-10-3-32-16,10 3 17 0,0 0-17 15,-13 0-1-15,13 0-9 0,-12-2-40 0,12 2 39 16,-11 3-4-16,11-3-4 0,-11 4 0 0,11-4-2 15,-14 6 2-15,14-6-7 0,-12 4 3 16,12-4-7-16,-10 5 2 0,10-5-15 0,-9 6-2 16,9-6-11-16,-5 6 0 0,5-6-9 0,-5 7 2 15,5-7-8-15,-3 6 4 0,3-6-11 0,4 8 19 16,-4-8-15-16,5 10 11 0,2-5-19 0,-1 0 23 16,0-1-20-16,3 2 22 0,-1-2-18 0,0 1 27 15,-1 1-15-15,2-2 20 0,0 0-23 0,0 2 33 16,-4-1-21-16,4 1 15 0,-2-3-27 0,-1 1 30 15,0 2-21-15,-1-1 29 0,1-3-18 16,-6-2 22-16,6 11-19 0,-6-11 22 0,4 10-18 16,-4-10 28-16,0 11-9 0,0-11 27 15,-3 13-13-15,-2-6 29 0,1 1 2 0,-2-2 22 16,-3 2-8-16,1-2 9 0,-1 0-18 0,2 2-1 16,-5-5-15-16,3 3 10 0,0-1-6 0,-1-1 6 15,1 0-10-15,1 0-9 0,2 0-4 0,6-4-2 16,-14 3-11-16,14-3-5 0,-13 5-29 0,13-5-19 15,-11 0-40-15,11 0-23 0,0 0-65 0,-12 1-28 16,12-1-67-16,0 0-52 0,-9-1-299 0,9 1-123 16</inkml:trace>
  <inkml:trace contextRef="#ctx0" brushRef="#br0" timeOffset="51082.47">29530 2477 78 0,'0'0'347'0,"0"0"-23"0,0 0-58 0,0 0 12 15,0 0-62-15,0 0-2 0,0 0-46 0,0 0-9 16,0 0-45-16,-2-8-6 0,2 8-43 0,0 0-8 16,0 0-23-16,0 0 0 0,0 0-25 0,0 0 16 15,-3 11-31-15,3-11 26 0,-2 9-19 16,2 1 20-16,-2-3-23 0,2 4 14 0,-1-3-11 15,1 4 13-15,0-3-17 0,0 2 14 0,1-2-17 16,-1-1 14-16,2 0-18 0,-1-1 7 16,0 1-34-16,-1-8 0 0,4 12-33 0,-4-12 11 15,4 9-37-15,-4-9 18 0,5 8-25 0,-5-8 29 16,8 5-3-16,-8-5 9 0,0 0-35 0,12-4 27 16,-12 4-1-16,8-8-2 0,-3 3-1 0,-1-3 11 15,4 0 19-15,-6 2 22 0,3-3 2 0,-1 1 19 16,-1 1 31-16,-3 7-3 0,5-11 40 0,-2 6-18 15,-3 5 28-15,2-10-20 16,-2 10 29-16,6-5-42 0,-6 5 19 0,3-6-48 0,-3 6 16 16,0 0-29-16,4-6 25 0,-4 6-28 15,0 0 27-15,0 0-22 0,9 6 20 0,-9-6-26 16,6 6 25-16,-2-1-26 0,-4-5 27 0,9 9-18 16,-4-5 12-16,-5-4-26 0,10 7 32 0,-3-3-31 15,-7-4 33-15,11 4-33 0,-11-4 29 0,12 5-25 16,-12-5 29-16,9 2-25 0,-9-2 38 0,11 3 3 15,-11-3 42-15,0 0-6 0,12 0 30 0,-12 0-15 16,7-4 4-16,-7 4-25 0,5-8 3 0,-3 2-9 16,-2 6 2-16,1-13-13 15,-1 4 2-15,0 0-23 0,-3-2-1 0,2 1-5 16,-3 0-3-16,2-1-9 0,-1 2 3 0,-1-3-16 0,2 2-6 16,-1 0-17-16,-1 1-4 0,2 0-28 0,-1 2 7 15,1 0-36-15,0 0-11 0,2 7-72 16,-6-10-24-16,6 10-64 0,-1-8-12 0,1 8-6 15,0 0-131-15,0 0 134 0</inkml:trace>
  <inkml:trace contextRef="#ctx0" brushRef="#br0" timeOffset="51799.23">30650 2402 174 0,'4'-10'457'0,"-4"10"-98"0,1-6-68 0,-1 6-34 16,0 0-23-16,3-9 16 0,-3 9-13 0,0 0-18 15,0 0-32-15,0-7-43 0,0 7-34 0,0 0-29 16,0 0-21-16,0 0-15 0,0 0-9 0,0 0-2 15,2 9-12-15,-1-2 2 0,2 5-5 16,-2 1-6-16,2 4-2 0,-1 0 2 16,0 1-2-16,0 1 0 0,1-2-5 0,-1 3 0 15,1-4-3-15,-2 0 2 0,2-1-2 0,-1 0-27 16,1-3-45-16,-1 0-33 0,-2-2-55 0,3 1-26 16,-3-3-48-16,0 0-2 0,0-1-32 0,0-7-20 15,0 11-268-15,0-11-66 0</inkml:trace>
  <inkml:trace contextRef="#ctx0" brushRef="#br0" timeOffset="52049">30572 2460 190 0,'0'0'418'0,"-5"-8"-94"0,5 8-6 0,-5-9-53 15,5 9 5-15,-4-6-17 0,4 6-12 0,0 0-30 16,-4-8-28-16,4 8-31 0,0 0-25 0,0 0-32 15,-4-9-16-15,4 9-23 0,0 0-11 0,0 0-11 16,3-9-5-16,-3 9-6 0,5-6-2 0,0 0-12 16,3 1-1-16,-1-1-6 0,4 0-7 0,1-2-21 15,0 2-15-15,-2-2-32 0,5 2-6 16,-3 2-35-16,2-3-10 0,-1 3-57 0,2-1-29 16,-2 0-47-16,-3 3-56 0,5 0-292 15,-2-3-119-15</inkml:trace>
  <inkml:trace contextRef="#ctx0" brushRef="#br0" timeOffset="52599.47">30941 2374 93 0,'0'0'404'0,"0"0"-88"0,0 0-42 0,0 0-52 16,4 6-12-16,-4-6-49 0,0 0-14 15,0 0-51-15,-1 6 14 0,1-6-12 0,0 9 8 16,-3-2-17-16,3-7-21 0,0 11-17 0,0-4-6 16,0 1-10-16,0-8-13 0,0 14-4 0,0-14 3 15,0 12-4-15,0-6-3 0,0-6-4 0,4 9-4 16,-4-9-4-16,3 11-2 0,-3-11-6 0,5 6 1 16,-5-6 1-16,4 6 2 0,-4-6 0 0,0 0-1 15,9 2 1-15,-9-2-1 0,10-3-5 16,-10 3 2-16,6-6-7 0,1 2-5 0,-7 4 9 15,7-9 4-15,-2 5-5 0,-5 4 4 0,9-8 3 16,-4 3-19-16,-5 5 20 0,7-7-14 0,-7 7 16 16,7-6-8-16,-7 6-15 0,0 0 25 0,7-5-4 15,-7 5-1-15,0 0 2 0,0 0-4 16,0 0 4-16,14 0-4 0,-14 0 1 0,6 5 2 16,-6-5 1-16,9 6 4 0,-2-2-5 0,-7-4-6 15,10 8-6-15,-4-5-3 0,1 1-2 0,-7-4 3 16,12 4 5-16,-12-4-1 0,16 6 8 0,-16-6 5 15,14 3-4-15,-14-3 0 0,16-3 0 16,-16 3 8-16,13-2 6 0,-4-1 16 0,-9 3 4 16,14-7 23-16,-7 4 9 0,-2-2 9 0,0-1-10 15,-4-2 17-15,4 2-13 0,-2-3 1 0,-3 1-10 16,0-3-8-16,-3 1-17 0,-2-1-5 0,1 0-11 16,-1 0-8-16,-4-2-7 0,0 2-4 15,-1-2-7-15,0 2-7 0,-2 1-20 0,2-1-10 16,-3 5-37-16,2-3-20 0,1 2-75 0,-1 1-13 15,0 0-53-15,1 5-31 0,-1-2-39 0,0 2-170 16,11 1 24-16</inkml:trace>
  <inkml:trace contextRef="#ctx0" brushRef="#br0" timeOffset="56130.72">29442 3224 316 0,'0'0'258'0,"0"0"3"0,0-9-21 0,0 9-1 16,0 0-8-16,0-10-2 0,0 10-16 0,0 0-22 15,0-9-30-15,0 9-30 0,0 0-11 0,-1-6-12 16,1 6-13-16,0 0-4 0,0 0-13 0,0 0-9 16,-3-8-9-16,3 8-14 0,0 0-13 0,0 0-13 15,0 0-6-15,0 0-10 0,0 0-6 0,0 0 6 16,-5 8 1-16,5 1-29 0,0 2 33 0,-1 1-1 15,1 2-1-15,0 1-3 0,1 1 4 16,-1 1-6-16,4 0-11 0,-1-2-4 0,-1 1-1 16,-2-3-2-16,4-2-9 0,-1 0-5 0,-1 0-12 15,2-3-7-15,1 1-2 0,-1-1-7 16,0-2 4-16,-4-6 9 0,10 7 5 0,-10-7 9 16,11 5-1-16,-11-5-6 0,13-4 0 0,-13 4 4 15,14-5-6-15,-6 0 9 0,-2 1 2 0,2-3 5 16,-3 1 2-16,5 0 9 0,-3-3-3 0,-1 3 2 15,1 0 0-15,0-1 2 0,-2 1 6 0,3 1 0 16,-3-1 0-16,0 1 7 0,-5 5-9 0,10-7 5 16,-6 2 2-16,-4 5-9 0,9-6 0 0,-9 6 3 15,9-5-2-15,-9 5-6 0,12-3 3 16,-12 3 0-16,11-4 6 0,-11 4-10 0,0 0-4 16,14-2 4-16,-14 2-2 0,12-1 0 15,-12 1-4-15,10-2 8 0,-10 2-2 0,11-1 2 16,-11 1-1-16,0 0 3 0,16-2 4 0,-16 2 1 15,0 0 3-15,15-3 3 0,-15 3 11 0,8-2 10 16,-8 2 18-16,6-3-1 0,-6 3 14 0,5-4-3 16,-5 4-2-16,4-6 4 0,-4 6-4 0,3-9 2 15,-3 9 12-15,-3-13-6 0,3 6-5 0,-2-1-3 16,-2 0 0-16,-1-3-3 0,-2 2 3 0,3-1 3 16,-3-2-3-16,0 3-15 0,1 0 5 15,-2 0-11-15,4 1-13 0,-3 0-11 0,2 2 16 16,0-1-1-16,1 2-10 0,0 0 0 0,0 1-12 15,0-2-11-15,4 6-14 0,-6-6-18 16,6 6-51-16,-4-7-17 0,4 7 0 0,0 0-15 16,0 0-18-16,-6-2-39 0,6 2-21 0,0 0-10 15,0 0-49-15,0 8-190 0,0-8 59 0</inkml:trace>
  <inkml:trace contextRef="#ctx0" brushRef="#br0" timeOffset="57163.64">29906 3274 185 0,'0'0'293'0,"0"0"0"0,0 0-30 16,0 0 25-16,0 0-55 0,-5-4-3 0,5 4-47 16,0 0-9-16,0 0-27 0,0 0-33 15,0 0-15-15,0 0-15 0,0 0-5 0,0 0-11 16,0 0-7-16,0 0-3 0,0 0-3 0,-1-7-11 15,1 7-9-15,0 0-1 0,0 0-3 0,0 0-3 16,0 0-1-16,0 0-6 0,0 0-5 0,0 0 3 16,0 0-1-16,0 0-6 0,0 0-3 0,0 0-4 15,0 0-2-15,0 0-3 0,0 0 0 0,0 0-5 16,0 0-2-16,0 0 5 0,-2 7 2 0,2-7 2 16,0 10-1-16,2 0 1 0,-2-3 0 0,0 4-1 15,1 3 3-15,0 0 2 0,1 3-11 0,-1 0 4 16,0 0 4-16,0 1-4 0,1-1 3 15,0 2 3-15,0-6-41 0,-1 3 32 16,0-1 22-16,2-2-6 0,-1-1-7 0,-1-1-1 16,1 1 0-16,-1-3-8 0,0 0-20 0,-1-3-16 15,0-6-23-15,3 15-30 0,-3-15-36 0,1 9-35 16,-1-9-57-16,0 9-73 0,0-9-58 0,0 0-221 16,0 0-88-16</inkml:trace>
  <inkml:trace contextRef="#ctx0" brushRef="#br0" timeOffset="62878.17">30204 3232 13 0,'0'0'178'0,"6"2"24"16,-6-2-48-16,0 0 32 0,0 0-46 0,0 0 24 15,0 0-48-15,0 0 9 0,0 0-46 0,0 0 23 16,0 0-34-16,0 0 33 0,0 0-35 16,0 0 22-16,0 0-26 0,0 0 16 0,0 0-37 15,0 0 25-15,0 0-33 0,0 0-4 16,0 0 5-16,0 0 5 0,0 0-5 0,0 0-1 15,0 0 13-15,0 0-16 0,0 0 11 0,0 0-20 16,0 0 15-16,0 0-16 0,0 0 20 0,0 0-22 16,0 0 13-16,0 0-18 0,0 0 10 0,0 0-10 15,0 0 8-15,0 0-18 0,0 0 18 0,0 0-18 16,0 0 13-16,0 0-14 0,0 0 13 0,0 0-20 16,0 0 8-16,0 0-3 0,0 0 9 0,0 0-18 15,11-1 19-15,-11 1-17 0,0 0 16 16,16-1-11-16,-6-3 10 0,2 1-19 0,1 2 8 15,3-2-14-15,3 1-6 0,2-2-12 16,-2 2-3-16,3-1-3 0,-1 0 3 0,0 1 2 16,1 1 9-16,1 0 4 0,-2 0 7 0,0 0-7 15,-1 1 30-15,-2-2-22 0,0 2 22 0,-3 0-24 16,-2 0 25-16,4 0-25 0,-17 0 27 0,23 0-21 16,-23 0 25-16,19 0-18 0,-19 0 16 0,15 0-20 15,-15 0 23-15,14 0-21 0,-14 0 19 0,0 0-27 16,16 0 28-16,-16 0-22 0,0 0 5 0,12 2-31 15,-12-2 5-15,0 0-58 0,11-2 1 16,-11 2-58-16,0 0 2 0,0 0-57 0,0 0-3 16,0 0-42-16,15 0-123 0,-15 0 176 0</inkml:trace>
  <inkml:trace contextRef="#ctx0" brushRef="#br0" timeOffset="63648">30614 3112 126 0,'0'0'212'15,"0"0"-53"-15,0 0 22 0,-6-4-46 0,6 4 19 16,0 0-55-16,0 0 13 0,0 0-49 0,0 0 6 16,0 0-38-16,0 0 23 0,0 0-29 15,0 0 27-15,0 0-13 0,0 0 27 0,0 0-32 16,-7-4 24-16,7 4-36 0,0 0 27 0,0 0-33 16,0 0 32-16,0 0-33 0,0 0 39 0,0 0-19 15,0 0 9-15,0 0 0 0,0 0-6 0,0 0 9 16,0 0-6-16,0 0 1 0,0 0 5 0,0 0 1 15,0 0-4-15,0 0-6 0,0 0 5 16,0 0-8-16,0 0 3 0,0 0-13 0,0 0-1 16,0 0-1-16,0 0-4 0,0 0 0 0,0 0 5 15,0 0-4-15,0 0-1 0,0 0-3 0,0 0 6 16,0 0-6-16,0 0-7 0,0 0 0 0,0 0 0 16,0 0-3-16,0 0-1 0,0 0 1 15,0 0-3-15,0 0-3 0,0 0 1 0,0 0 6 16,0 0-7-16,0 0 0 0,0 0-6 0,0 0 4 15,0 0 2-15,0 0-2 0,0 0-1 0,0 0-4 16,0 0 2-16,0 0 4 0,0 0-3 0,0 0 2 16,0 0-2-16,0 0 4 0,0 0-16 15,12 3 0-15,-12-3-12 0,9 3-7 0,-9-3-9 16,11 3 3-16,-2 2-4 0,0-2 24 0,0 0-26 16,0-1 33-16,0 2-26 0,-1-1 26 0,-8-3-29 15,16 6 25-15,-8-3-22 0,-3 2 35 0,-5-5-28 16,15 3 35-16,-15-3-29 0,9 5 35 15,-9-5-23-15,8 3 23 0,-8-3-18 0,9 4 19 16,-9-4-29-16,0 0 29 0,9 3-27 0,-9-3 31 16,0 0-30-16,6 4 33 0,-6-4-27 0,0 0 35 15,0 0-32-15,4 6 25 0,-4-6-24 0,0 0 28 16,0 0-26-16,0 0 31 0,3 5-26 0,-3-5 16 16,0 0-9-16,-3 7 20 0,3-7-17 0,-5 9 22 15,5-9-33-15,-9 8 17 0,3-2-15 16,-1 0 16-16,1 2-23 0,-2 0 23 0,-1-2-21 15,2 2 14-15,-2 1-7 0,0 0 8 0,0 1-34 16,0-2 20-16,0 2-42 0,1-3 8 16,1 1-46-16,0-1-7 0,1-1-55 0,1 1-5 15,-2-1-49-15,3 0-13 0,-2 0-226 0,6-6 90 16</inkml:trace>
  <inkml:trace contextRef="#ctx0" brushRef="#br0" timeOffset="67144.19">31095 3044 37 0,'0'0'301'0,"0"0"-114"15,0 0-14-15,0 0-63 0,0-9 20 16,0 9-44-16,0 0 14 0,0 0-52 0,0 0 19 0,0 0-39 16,-3 6 20-16,2 0-32 0,1 2 21 15,-3 1-24-15,3 2 14 0,0 3-24 0,-1-2 17 16,1 3 0-16,0-1-4 0,0 0-3 0,0 0 1 16,1-2-4-16,2 0 9 0,-3 2-6 0,1-5 4 15,0 1-27-15,1 0 29 0,-1-2 4 0,0-2-19 16,-1-6 35-16,1 13-25 0,-1-13 34 15,3 9-16-15,-3-9 28 0,4 4-38 0,-4-4 22 16,0 0-33-16,0 0 27 0,13-3-39 0,-13 3 28 16,10-7-27-16,-5 3 36 0,0-3-44 15,0 2 24-15,0-1-30 0,2 0 27 0,-7 6-28 16,7-9 27-16,-7 9-31 0,8-8 33 0,-8 8-20 16,8-7 25-16,-8 7-30 0,7-5 28 0,-7 5-28 15,8-2 31-15,-8 2-31 0,0 0 24 0,0 0-18 16,14 2 36-16,-14-2-47 0,10 6 30 0,-10-6-32 15,12 6 24-15,-6-1-23 0,-6-5 30 16,13 4-31-16,-13-4 29 0,13 6-20 0,-13-6 23 16,15 4-37-16,-15-4 34 0,14 0-33 0,-14 0 36 15,18-2-30-15,-18 2 33 0,15-3-27 0,-7-2 34 16,1 1-28-16,-3-3 42 0,1 2-16 0,-1-2 39 16,1 0-19-16,-1-2 33 0,-2 2-5 15,0-2 17-15,-2 1-18 0,-2 0 12 0,0 0-15 16,0-1 3-16,-1 0-19 0,-2 0-4 0,-2 0 10 15,4 1-25-15,-5 1 22 0,1 0-9 0,-1-1-7 16,1 1-16-16,1 2-16 0,-1-1-21 0,5 6-22 16,-7-9-20-16,7 9-14 0,-8-7-29 0,8 7-24 15,-5-7-58-15,5 7-26 0,0 0-63 0,-8-4-8 16,8 4-238-16,0 0-17 0</inkml:trace>
  <inkml:trace contextRef="#ctx0" brushRef="#br0" timeOffset="67427.91">31519 3189 241 0,'0'0'452'0,"0"0"-76"0,9-3-69 16,-9 3-29-16,0 0-32 0,0 0-6 0,0 0-32 15,0 0-45-15,0 0-38 0,0 0-24 0,2 8-17 16,-3-1-9-16,0 0-17 0,-2 4-10 16,2-1-15-16,0 3 0 0,-3 1-8 0,0 1-6 15,4-1-8-15,-2 3-7 0,0-1-19 0,1-1-18 16,0-1-27-16,-2-3-6 0,3 1-36 16,0 0-13-16,-1-3-62 0,1 0-23 0,-1-1-50 15,1-8-51-15,-2 13-263 0,2-13-79 0</inkml:trace>
  <inkml:trace contextRef="#ctx0" brushRef="#br0" timeOffset="67761.32">31575 2884 113 0,'0'0'322'0,"2"-8"-39"16,-2 8 9-16,2-7-20 0,-2 7 16 0,0-8-15 16,0 8-7-16,0 0-22 0,1-6-35 0,-1 6-27 15,0 0-33-15,0 0-23 0,0 0-19 0,2-8-19 16,-2 8-16-16,0 0-16 0,0 0-13 0,0 0-14 15,0 0-3-15,0 0-6 16,0 0 0-16,-3 7-5 0,3-7-2 0,-1 10-24 16,0-2-41-16,-1 0-49 0,1 1-45 0,1 1-94 15,-3 0-79-15,2 2-134 0,-3 0-240 0,4 0-199 16</inkml:trace>
  <inkml:trace contextRef="#ctx0" brushRef="#br0" timeOffset="69993.46">29748 3837 234 0,'0'0'465'16,"0"0"-116"-16,0 0-45 0,0 0-96 0,0 0 20 15,0 0-48-15,0 0 1 0,0 0-52 0,0 0-10 16,0 0-51-16,0 0 0 0,0 0-73 0,0 0-7 15,0 0-72-15,0 0 12 0,0 0-61 0,0 0-12 16,0 0-51-16,0 0-34 0,0 0-50 16,0 0-155-16,0 0 95 0</inkml:trace>
  <inkml:trace contextRef="#ctx0" brushRef="#br0" timeOffset="70243.25">29767 4130 159 0,'0'0'284'0,"0"0"-40"0,0 0-15 0,-4 6-26 15,4-6-65-15,0 0-4 0,0 0-58 16,0 0-21-16,0 0-58 0,0 0-58 0,0 0-61 16,0 0-86-16,0 0-149 0,0 0 187 0</inkml:trace>
  <inkml:trace contextRef="#ctx0" brushRef="#br0" timeOffset="70510">29831 4365 569 0,'0'0'488'0,"0"0"-70"0,0 0-98 0,0 8-21 15,0-8-37-15,0 0-2 0,0 0-29 0,0 0-17 16,0 0-43-16,0 8-43 0,0-8-14 15,0 0-35-15,0 0-42 0,0 0-71 0,0 0-40 16,0 0-66-16,0 0-33 0,0 0-89 0,0 0-41 16,0 6-51-16,0-6-66 0,0 0-151 0,0 0-87 15</inkml:trace>
  <inkml:trace contextRef="#ctx0" brushRef="#br0" timeOffset="70742.92">29881 4643 241 0,'0'0'565'0,"0"0"-81"16,0 8-96-16,0-8 1 0,0 0-24 0,0 8-5 16,0-8 13-16,0 0-61 0,-2 6 15 0,2-6-89 15,0 0-12-15,0 0-83 0,0 0 3 0,-2 6-74 16,2-6-2-16,0 0-113 0,0 0 5 0,0 0-66 15,0 0-68-15,-3 6-77 0,3-6-54 16,0 0-83-16,0 0-72 0,-2 5-54 0,2-5-260 16,-2 7-289-16</inkml:trace>
  <inkml:trace contextRef="#ctx0" brushRef="#br0" timeOffset="71026.82">29866 5209 414 0,'0'0'641'16,"-5"9"-125"-16,5-9-69 0,-5 8-30 0,5-8-68 16,-5 6 82-16,5-6-29 0,-4 8 7 0,4-8-24 15,0 0-46-15,-6 7-37 0,6-7-37 0,0 0-45 16,-4 5-39-16,4-5-36 0,0 0-30 0,-4 4-23 15,4-4-19-15,0 0-19 0,0 0-15 0,0 0-26 16,-4 5-36-16,4-5-42 0,0 0-44 0,0 0-33 16,0 0-90-16,0 0-33 0,0 0-124 0,0 0 6 15,0 0-74-15,0 0-60 0,0 0-43 16,0 0-412-16,8-3-562 0</inkml:trace>
  <inkml:trace contextRef="#ctx0" brushRef="#br0" timeOffset="71643.23">30954 3573 619 0,'9'-1'513'0,"-9"1"-121"0,0 0-69 0,0 0-39 16,0 0-21-16,0 0-5 0,0 0 12 0,0 0-6 15,0 0-17-15,0 0-35 0,0 0-40 0,0 0-35 16,0 0-68-16,0 0 15 0,0 0-26 0,0 0-35 16,0 0-44-16,0 0-47 0,0 0-56 0,0 0-59 15,0 0-77-15,0 0-69 0,0 0-114 16</inkml:trace>
  <inkml:trace contextRef="#ctx0" brushRef="#br0" timeOffset="71908.87">31101 3952 12 0,'3'9'592'16,"-3"-9"-144"-16,0 7-69 0,0-7-43 15,0 0-3-15,1 9 5 0,-1-9-9 0,0 0-11 16,0 8-14-16,0-8-35 0,0 0-39 0,0 0-55 16,0 0-25-16,0 0-39 0,1 6-33 0,-1-6-62 15,0 0-44-15,0 0-50 0,0 0-72 16,0 0-66-16,0 0-64 0,0 0-87 0,0 0-67 16,1 7-466-16,-1-7-464 0</inkml:trace>
  <inkml:trace contextRef="#ctx0" brushRef="#br0" timeOffset="72158.98">31174 4337 234 0,'1'8'668'0,"-1"-8"-159"16,3 6-104-16,-3-6-62 0,0 0-28 0,1 8-4 15,-1-8 22-15,0 0-2 0,4 5 4 0,-4-5-49 16,0 0-58-16,0 0-38 0,0 0-46 0,1 8-39 16,-1-8-48-16,0 0-59 0,0 0-62 0,0 0-54 15,0 0-43-15,1 7-89 0,-1-7-50 0,0 0-83 16,0 0-76-16,0 6-56 0,0-6-290 0,0 8-331 16</inkml:trace>
  <inkml:trace contextRef="#ctx0" brushRef="#br0" timeOffset="72391.88">31265 4794 628 0,'0'10'623'15,"0"-10"-169"-15,-2 8-68 0,2-8-75 0,0 7-1 16,0-7 8-16,-1 7 28 0,1-7 5 0,0 0-26 15,-1 7-44-15,1-7-61 0,0 0-44 0,0 0-39 16,0 0-32-16,0 7-35 0,0-7-33 0,0 0-36 16,0 0-38-16,0 0-72 0,0 0-59 0,0 0-98 15,0 6-80-15,0-6-110 0,0 0-90 16,0 0-439-16,1 8-580 0</inkml:trace>
  <inkml:trace contextRef="#ctx0" brushRef="#br0" timeOffset="72676.74">31321 5265 56 0,'-3'7'915'15,"1"0"-255"-15,0 1-147 0,-3-2-111 0,5 2-86 16,0-8-17-16,-2 7 34 0,2-7-14 0,-4 10 45 15,4-10-15-15,-4 8-28 0,4-8-28 0,-2 9-55 16,2-9-36-16,-3 9-53 0,3-9-25 0,0 8-35 16,0-8-7-16,-4 8-23 0,4-8-3 0,0 0-31 15,0 6-27-15,0-6-32 0,0 0-47 0,-2 7-34 16,2-7-75-16,0 0-45 0,0 0-97 0,-2 8-91 16,2-8-78-16,0 0-150 0,0 0-477 0,0 0-743 15</inkml:trace>
  <inkml:trace contextRef="#ctx0" brushRef="#br0" timeOffset="107482.93">3436 11688 148 0,'0'0'157'0,"0"0"-16"0,-5-5-27 16,5 5 4-16,0 0-21 0,0 0 8 16,-4-5-14-16,4 5 13 0,0 0-19 0,0 0 24 15,0 0-30-15,-2-7 1 0,2 7 4 0,0 0 4 16,0 0-11-16,0 0-1 0,0 0-5 15,-7-2-6-15,7 2-8 0,0 0-5 0,0 0-6 16,0 0-6-16,0 0 3 0,0 0-6 0,0 0 1 16,0 0 0-16,0 0 3 0,0 0-2 0,0 0-1 15,-5-5-5-15,5 5-8 0,0 0-5 0,0 0-7 16,0 0-2-16,0 0-3 0,0 0-6 0,0 0-5 16,0 0-3-16,0 0-5 0,4-8 8 0,-4 8-1 15,0 0 5-15,9-6-6 0,1 1 0 0,-1-1 6 16,4-1-1-16,2 2-1 0,8-5-3 15,3 1-51-15,2 0 62 0,4 3-49 0,1-1 57 16,3-3-51-16,6 5 56 0,4 0-56 0,0-2 62 16,4 3-57-16,1-1 4 0,3 2 68 0,-1-3-74 15,1 2 64-15,5 0-66 0,-3 1 43 0,4-3-45 16,-1 1 59-16,-3 0-50 0,4 0-1 0,-1-3 9 16,-4 3 5-16,1 1 2 0,-1-4 5 0,3 3-2 15,-5-1 3-15,1 0 3 0,1 1-3 0,-1 2 55 16,-1-1-61-16,-3 2 55 0,4-1-58 0,-3 0 53 15,-2 2-56-15,-1-2 4 0,-7 3 21 16,1 0-15-16,0-1 4 0,-1 1-5 0,1-1 4 16,-2 1-3-16,-3-1 3 0,0 1 2 0,-5-2 7 15,0 4 0-15,0-4-3 0,-4 1 1 0,3 0 0 16,-4 0 0-16,-2 1 0 0,-2-2 0 0,0 2-2 16,-1-1 2-16,0-1-1 0,-2 2 2 0,-2-1-1 15,1-1 3-15,-1 1 0 0,1 1 2 0,0-1 1 16,-2 1-2-16,-2-1-8 0,-2 1 1 15,4-1-2-15,-3 1 1 0,0-2 1 0,0 1 1 16,-1 1 3-16,-13 0-3 0,24-1-2 0,-10 1 6 16,-14 0-3-16,19-1 0 0,-19 1 2 15,21 0 1-15,-21 0-3 0,15 0 0 0,-15 0 6 16,14 0-6-16,-14 0 3 0,12 0-2 0,-12 0 6 16,0 0 0-16,12 0-2 0,-12 0-6 0,0 0 2 15,0 0-7-15,13 1 3 0,-13-1 3 0,0 0-2 16,0 0 2-16,0 0-6 0,13 0-9 0,-13 0-15 15,0 0-18-15,0 0-22 0,0 0 12 0,0 0-71 16,0 0-58-16,0 0-63 0,6 4-193 0,-6-4 83 16</inkml:trace>
  <inkml:trace contextRef="#ctx0" brushRef="#br0" timeOffset="111930.63">29888 4633 2 0,'0'0'210'0,"0"0"-2"0,0 0 4 0,0 0-38 15,0 0-21-15,8-5 29 0,-8 5-41 0,0 0-1 16,0 0-31-16,0 0 8 16,0 0-15-16,0 0-13 0,0 0-7 0,0 0-3 15,0 0-4-15,0 0-2 0,0 0 1 0,0 0-8 16,0 0-5-16,0 0-10 0,0 0-2 0,4-3-9 16,-4 3-1-16,0 0-2 0,0 0 2 0,0 0-12 15,0 0-1-15,0 0-1 0,0 0-4 0,0 0-4 16,0 0-2-16,-2-8-3 0,2 8 7 0,0 0-9 15,0 0-8-15,-5-5-2 0,5 5 4 0,0 0-2 16,-5-5-2-16,5 5 3 0,0 0-1 0,-5-8 4 16,5 8-1-16,-5-7 8 0,5 7-4 0,-6-6-10 15,6 6 1-15,-7-8 1 0,7 8 2 16,-10-7 0-16,10 7 8 0,-8-6-3 16,8 6 11-16,-10-8 0 0,10 8 10 0,-11-6-6 15,11 6-3-15,-12-4 1 0,12 4 1 0,-13-4 3 16,13 4 3-16,-12-4 7 0,12 4-12 0,-12-3-6 15,12 3-1-15,-15 0 1 0,15 0-9 0,-14 3 1 16,6 0-4-16,-1 0-50 0,0 2 59 0,1-2 1 16,-1 3-2-16,1 0-4 0,-1-1-4 0,1 3 1 15,-2 2 3-15,2-2-7 0,0 4 3 0,1-1 6 16,-2 1-10-16,1 1 0 0,2-1 1 0,-1 2 3 16,1-2 12-16,1 3-20 0,1-1 18 15,1 2-15-15,0-1 14 0,1 0-18 0,2-1 17 16,0 0-21-16,2 2 21 0,-1-1-16 0,3 2 15 15,0-4-23-15,1 2 2 0,1-1 4 16,2 0 5-16,-1 0-4 0,2-3-8 0,3 2 12 16,-2-2-3-16,3-1 0 0,0-1 6 0,-2 0-6 15,6-3 14-15,-2-1-16 0,2 1 15 0,-1-3-17 16,3-3 15-16,-2 0-24 0,1 0 21 0,1-3-21 16,0-3 21-16,2 0-16 0,0 1 17 0,-1-5-19 15,0 2 18-15,-1-2-13 0,-1 0 14 0,0-1-16 16,-4 2 16-16,4-4-16 0,-5 0 18 15,1 0-8-15,-3-1 12 0,2-1-23 0,-5 3 18 16,1-1-13-16,-4 0 25 0,2-1-25 0,-3 0 1 16,3-1 6-16,-5 1 2 0,2 1 5 0,-3 2 9 15,1-2-7-15,-2 1 0 0,-2-1 6 16,0 3 0-16,-1 0-5 0,-1 0-5 0,-1 1 0 16,-2-2 6-16,0 2-2 0,-2-2-3 0,0 5 3 15,-1-2-8-15,0-1-6 0,1 5 2 0,-2-3-1 16,-1 4-5-16,2-2 1 0,-3 3-1 0,1-2 2 15,1 3-1-15,-2-2-3 0,4 2-1 0,-5 0-10 16,5-1-4-16,9 2-5 0,-19 0 4 0,19 0-14 16,-18 2-5-16,18-2-13 0,-16 2-6 15,7 1-10-15,9-3-22 0,-16 4-59 0,16-4 32 16,-14 2-9-16,14-2-19 0,-13 4-24 0,13-4-10 16,-11 7-8-16,11-7-5 0,-9 6-4 0,9-6-26 15,-8 4-118-15,8-4 196 0</inkml:trace>
  <inkml:trace contextRef="#ctx0" brushRef="#br0" timeOffset="113030.58">30017 4777 249 0,'0'0'337'0,"0"0"-125"0,-10 2-23 16,10-2-57-16,0 0 13 0,0 0-43 0,0 0 30 16,0 0-36-16,0 0 14 0,0 0-41 0,0 0 6 15,0 0-43-15,0 0 22 0,-6-2-39 0,6 2 25 16,0 0-42-16,4-7 32 0,-4 7-33 0,6-8 32 16,-6 8-26-16,9-6 19 0,-4 0-27 15,0 1 35-15,2-1-36 0,0-1 44 0,1 2-30 16,1-2 1-16,1-1 12 0,3 0 22 0,-2 0 6 15,3 0 14-15,0 0 8 0,4-2 5 0,0-1-3 16,4 0-16-16,-2 2-6 0,7-2-4 0,-1-1-9 16,1 3-8-16,-1-5-4 0,1 3-4 15,3 0-4-15,-2 1 15 0,1 0-25 0,-1-2 20 16,2 4-28-16,-1-3 16 0,0 4-19 0,-2-1 7 16,-1 0-7-16,-1 4 21 0,2-2-26 0,-1 0 20 15,-2 3-22-15,-1 1 27 0,3-3-24 0,-3 3 20 16,-2 0-22-16,0 1 18 0,1 0-20 15,-2-1 26-15,-1 4-30 0,3-1 23 0,-3 0-12 16,2 1 19-16,-4 0-21 0,1 3 20 0,0-3-19 0,0 3 19 16,-1 0-18-16,-1 0 18 0,0-1-18 15,-1 3 19-15,-1-1-18 0,1 0 18 0,-2 2-16 16,-1-1 8-16,-1-2-11 0,-1 1 19 0,-1-1-20 16,0 1 19-16,-1-2-14 0,0 1 15 15,-1 1-21-15,0-3 19 0,-1 2-14 0,-6-5 10 16,10 8-15-16,-10-8 18 0,9 7-19 0,-9-7 18 15,8 7-22-15,-8-7 24 0,6 4-25 0,-6-4 19 16,5 6-15-16,-5-6 19 0,6 4-10 0,-6-4 7 16,0 0-18-16,5 4 18 0,-5-4-19 0,0 0 23 15,0 0-25-15,6 5 18 0,-6-5-14 16,0 0 19-16,0 0-17 0,5 5 14 0,-5-5-19 16,0 0 20-16,0 0-19 0,0 0 19 0,0 0-18 15,0 0 18-15,0 0-18 0,5 2 20 0,-5-2-18 16,0 0 15-16,0 0-20 0,0 0 21 0,0 0-20 15,0 0 21-15,0 0-17 0,0 0 17 16,0 0-20-16,0 0 16 0,0 0-2 0,0 0 9 16,0 0-23-16,0 0 18 0,0 0-19 0,0 0 12 15,0 0-34-15,0 0 5 0,0 0-58 0,0 0-14 16,0 0-100-16,0 0-72 0,0 0-118 0,0 0-214 16,0 0-119-16</inkml:trace>
  <inkml:trace contextRef="#ctx0" brushRef="#br0" timeOffset="114230.2">31265 4465 64 0,'0'0'196'0,"0"0"-53"16,0 0-32-16,0 0 9 0,5-6-47 0,-5 6-2 15,0 0 10-15,0 0 1 0,0 0 1 0,0 0-1 16,0 0-11-16,1-6-5 0,-1 6-12 0,0 0-12 15,0 0-8-15,0 0 4 0,-2-6-16 16,2 6-6-16,0 0-2 0,-3-6-5 0,3 6-1 16,0 0-2-16,-4-5-3 0,4 5-1 0,-4-6 8 15,4 6-10-15,0 0 4 0,-4-8 0 0,4 8 2 16,0 0 2-16,-5-3 1 0,5 3 23 0,0 0-20 16,-2-8 14-16,2 8-9 0,0 0 7 15,0 0-5-15,0 0 4 0,-5-4 2 0,5 4 3 16,0 0 4-16,0 0-4 0,0 0 4 0,0 0-7 15,0 0 4-15,-5-5-6 0,5 5 3 0,0 0 5 16,0 0 8-16,0 0 5 0,0 0 1 0,0 0-3 16,0 0-5-16,-6-3-5 0,6 3-3 15,0 0-8-15,0 0-3 0,0 0-12 0,0 0 1 16,0 0 5-16,0 0-12 0,0 0-1 0,0 0-1 16,0 6-31-16,0-6 48 0,4 9-43 0,-2-4 38 15,0 1-29-15,1 1 32 0,2 2-36 0,-3-1 38 16,3 2-33-16,-1 0 41 0,1-1-41 0,-1 1 44 15,1-1-48-15,0 1 39 0,0 1-37 16,-1-2 38-16,0 0-29 0,0 2 30 0,0-4-36 16,0 3 39-16,-2-3-38 0,2 3 44 0,-3-3-43 15,3-2 35-15,-3 2-31 0,2 1 33 0,-3-8-31 16,4 11 36-16,-4-11-35 0,2 9 33 16,-2-9-39-16,3 10 42 0,-3-10-44 0,1 7 35 15,-1-7-32-15,3 6 29 0,-3-6-32 0,1 7 33 16,-1-7-33-16,0 0 34 0,3 7-33 0,-3-7 39 15,0 0-40-15,0 0 34 0,0 0-29 0,3 7 28 16,-3-7-32-16,0 0 32 0,0 0-28 0,0 0 38 16,0 0-32-16,2 5 40 0,-2-5-38 15,0 0 46-15,0 0-34 0,0 0 33 0,0 0-27 16,0 0 22-16,0 0-24 0,0 0 19 0,0 0-29 16,0 0 24-16,0 8-23 0,0-8 20 0,0 0-23 15,0 0 25-15,0 0-32 0,0 0 26 0,-4 6-25 16,4-6 26-16,0 0-5 0,-4 5-25 15,4-5 29-15,-5 6-5 0,5-6 5 0,-5 3-4 16,5-3-3-16,-9 7 4 0,9-7-5 0,-13 9 3 16,8-5 0-16,-3 0 0 0,-1 1-7 0,-1 0-2 15,1 1 1-15,-1-2 3 0,-1 3-2 0,0-3 4 16,1 1 2-16,0 0 0 0,1-1-1 0,-1-1 3 16,1 2-1-16,1-3-4 0,0 2 3 0,2-1-1 15,-2 0-6-15,8-3 2 0,-10 3-3 16,10-3-2-16,-9 4-3 0,9-4 3 0,-9 4-4 15,9-4-3-15,0 0-2 0,-9 3 6 0,9-3-1 16,0 0-5-16,0 0-18 0,-9 3 24 0,9-3-2 16,0 0 1-16,0 0 2 0,-6 4-1 15,6-4-2-15,0 0 2 0,0 0 1 0,0 0-3 16,-8 3 3-16,8-3-2 0,0 0 0 0,0 0-2 16,0 0 3-16,0 0-3 0,0 0-6 0,0 0 0 15,0 0-3-15,-6 4-9 0,6-4-10 0,0 0-13 16,0 0-15-16,0 0-19 0,0 0-25 15,0 0-53-15,0 0-11 0,0 0-51 0,0 0-53 16,0 0-47-16,0 0-173 0,0 0 22 0</inkml:trace>
  <inkml:trace contextRef="#ctx0" brushRef="#br0" timeOffset="118878.95">4378 11456 197 0,'0'0'372'0,"0"0"-109"15,0 6 6-15,0-6-61 0,0 0-5 0,0 0 15 16,0 0-3-16,-1 10-6 0,1-10 29 0,0 0-86 16,0 0 25-16,0 0-80 0,0 0 33 0,0 0-70 15,0 0 42-15,0 0-71 0,0 0 40 0,0 0-65 16,0 0 36-16,0 0-47 0,0 0 49 0,6-10-55 15,4 1 50-15,3-9-61 0,6-6 58 16,7-6-9-16,2-3-6 0,9-8-10 0,0-2-6 16,4-3-3-16,1 2-3 0,-1-3-54 0,0 5 59 15,0 0-60-15,-4 2 56 0,-1 3-54 0,-7 6 59 16,-1 3-55-16,-2 0 13 0,-3 6 6 0,-3 4 7 16,-2-1 4-16,-4 4 4 0,-1 1 5 0,-3 5 3 15,2-2 3-15,-6 2 1 0,3 3 2 0,-4-2 0 16,0 3 4-16,2 0-2 0,-2-1 0 0,0 2 0 15,-5 4-3-15,6-6-21 0,-6 6-27 0,8-10-47 16,-8 10-37-16,5-4-31 0,-5 4-15 0,8-9-37 16,-2 4-55-16,-1 0-320 0,-1-2-106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46:16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6460 13640 37 0,'0'0'52'15,"0"0"-10"-15,0 0-9 0,0 0-7 16,0 0 14-16,0 0-25 0,0 0-5 0,0 0-1 16,0 0 3-16,0 0-5 0,0 0 8 0,0 0 0 15,0 0 3-15,0 0 5 0,0 0-7 0,0 0 8 16,0 0 2-16,0 0 8 0,0 0-3 16,0 0 1-16,0 0-4 0,0 0 5 0,0 0-4 15,0 0 6-15,0 0-2 0,0 0 7 0,0 0-4 16,0 0 7-16,0 0-10 0,0 0 11 0,0 0-14 15,0 0 6-15,0 0-9 0,0 0 2 0,0 0-16 16,0 0 8-16,0 0-14 0,0 0 6 0,0 0-11 16,0 0 9-16,0 0-14 0,0 0 12 0,0 0-11 15,0 0 7-15,0 0-8 0,0 0 10 0,0 0-7 16,0 0 14-16,0 0-10 0,0 0 15 0,0 0-8 16,0 0 15-16,0 0-10 0,0 0 11 0,0 0-9 15,0 0 13-15,0 0-20 0,0 0 9 16,0 0-14-16,0 0 10 0,0 0-14 0,0 0 9 15,0 0 18-15,0 0-24 0,0 0-13 0,0 0 20 16,0 0-19-16,0 0 14 0,0 0-16 0,0 0 15 16,0 0-10-16,0 0 14 0,0 0-13 0,0 0 20 15,0 0-13-15,0 0 20 0,0 0-13 0,0 0 22 16,0 0-9-16,0 0-5 0,0 0 3 16,0 0 2-16,0 0-1 0,0 0-1 0,0 0 5 15,0 0-6-15,0 0-7 0,0 0-4 0,0 0-6 16,0 0-8-16,0 0 6 0,0 0 1 0,0 0 1 15,0 0-2-15,0 0-2 0,0 0-1 0,0 0 1 16,0 0-2-16,1-6 0 0,-1 6 2 16,0 0-1-16,0 0 1 0,5-4 2 0,-5 4 32 15,7-4-36-15,-7 4 21 0,6-5-32 0,-6 5 26 16,10-3-25-16,-10 3 26 0,9-9-25 0,-9 9 24 16,13-8-23-16,-3 7 19 0,-2-5-20 0,0 2 23 15,-2-1-24-15,4 0 22 0,-1 2-25 0,-1-1 27 16,2 1-22-16,-2-2 23 0,-2 2-23 0,3 0 27 15,1-1-26-15,-2 2 17 0,-8 2-21 0,14-7 27 16,-4 5-28-16,-1 1 23 0,0-2-16 0,1 0 16 16,-1 2-23-16,0-1 26 0,4 0-24 15,-13 2 23-15,19-5-22 0,-9 3 41 0,1 0-45 0,-1 1 24 16,1-2-21-16,-11 3 20 0,17-3-15 16,-17 3 26-16,19-2-34 0,-19 2 32 0,14-3-31 15,-14 3 25-15,14-3-26 0,-14 3 25 0,13-3-23 16,-13 3 24-16,9 0-23 0,-9 0 18 0,13-3-16 15,-13 3 20-15,0 0-23 0,14-2 23 16,-14 2-22-16,11 0 23 0,-11 0-17 0,0 0 25 16,13-2-28-16,-13 2 18 0,13-2-21 0,-13 2 24 15,10-1-21-15,-10 1 15 0,13-3-15 0,-13 3 20 16,15-3-24-16,-15 3 25 0,13-3-22 0,-13 3 22 16,15-3-21-16,-15 3 22 0,17-3-24 0,-8 2 23 15,-9 1-24-15,14-3 30 0,-6 1-24 0,-8 2 14 16,15-3-18-16,-15 3 22 0,14-3-24 15,-14 3 23-15,14 0-22 0,-14 0 27 0,13-4-27 16,-13 4 21-16,13-2-23 0,-13 2 23 0,11-1-22 16,-11 1 24-16,14-3-24 0,-14 3 24 0,14-1-23 15,-14 1 23-15,12-1-21 0,-12 1 27 0,14-4-32 16,-14 4 35-16,11-1-36 0,-11 1 28 0,13-1-25 16,-13 1 24-16,14 0-24 0,-14 0 19 0,13 0-21 15,-13 0 28-15,14-3-24 0,-14 3 21 0,10-1-20 16,-10 1 23-16,13-1-24 0,-13 1 24 0,10-2-17 15,-10 2 25-15,13-3-27 0,-13 3 16 16,13-2-22-16,-13 2 30 0,11-4-27 0,-11 4 20 16,12-4-15-16,-12 4 22 0,14-2-27 0,-14 2 26 15,13-2-24-15,-13 2 23 0,12-5-24 16,-12 5 27-16,16-3-27 0,-10-1 26 0,-6 4-32 16,17-2 42-16,-17 2-35 0,13-4 25 0,-13 4-34 15,15-5 33-15,-15 5-31 0,15-5 31 0,-6 2-32 16,-9 3 26-16,14-2-17 0,-5-1 16 0,1 0-27 15,-2 1 25-15,1 0-22 0,-9 2 23 0,19-5-24 16,-10 3 25-16,0-1-24 0,1 2 25 0,-10 1-25 16,18-4 32-16,-18 4-25 0,22-3 16 0,-22 3-24 15,18-3 28-15,-8 2-28 0,-1-2 25 0,-9 3-23 16,18-1 20-16,-18 1-21 0,18-2 26 16,-18 2-26-16,18-2 25 0,-18 2-26 0,15-2 26 15,-15 2-24-15,18-1 25 0,-18 1-26 0,15 0 25 16,-15 0-18-16,14-2 25 0,-14 2-34 0,17-1 31 15,-17 1-32-15,14-1 30 0,-14 1-28 0,13-1 28 16,-13 1-25-16,14-2 24 0,-14 2-27 0,10-2 25 16,-10 2-25-16,15-2 28 0,-15 2-27 0,12-4 25 15,-12 4-24-15,10 0 25 0,-10 0-21 0,10-1 28 16,-10 1-43-16,0 0 33 0,13-2-24 0,-13 2 32 16,0 0-32-16,15-2 27 0,-15 2-25 0,0 0 25 15,13 0-27-15,-13 0 25 0,0 0-25 16,12-2 27-16,-12 2-25 0,0 0 25 15,0 0-26-15,14-3 27 0,-14 3-27 0,0 0 34 16,0 0-29-16,10-1 15 0,-10 1-20 0,0 0 31 16,0 0-30-16,10-2 24 0,-10 2-23 0,0 0 21 15,0 0-20-15,0 0 22 0,0 0-27 0,9-1 26 16,-9 1-22-16,0 0 23 0,0 0-26 0,9-3 26 16,-9 3-24-16,0 0 24 0,0 0-17 0,13-2 20 15,-13 2-28-15,0 0 29 0,10-2-30 0,-10 2 30 16,0 0-31-16,13-2 27 0,-13 2-26 0,11-1 21 15,-11 1-19-15,12-4 23 0,-12 4-23 16,13-2 24-16,-13 2-25 0,14-4 27 0,-14 4-26 16,11-3 20-16,-11 3-14 0,17-2 27 0,-17 2-28 15,13-1 15-15,-13 1-25 0,12-2 31 0,-12 2-28 16,13-3 26-16,-13 3-27 0,14-1 28 0,-14 1-26 16,12-2 26-16,-12 2-28 0,11-3 30 0,-11 3-30 15,12-1 29-15,-12 1-28 0,0 0 29 0,18-1-28 16,-18 1 26-16,0 0-20 0,16 0 24 0,-16 0-30 15,12 0 36-15,-12 0-40 0,11-2 32 0,-11 2-29 16,12 0 27-16,-12 0-28 0,0 0 26 0,15 0-27 16,-15 0 27-16,14 0-25 0,-14 0 23 15,9-1-25-15,-9 1 29 0,14 0-26 0,-14 0 28 16,0 0-27-16,17 0 9 0,-17 0 1 16,0 0-9-16,15 0 4 0,-15 0 2 0,10 1-1 15,-10-1 2-15,12 0 2 0,-12 0 0 0,0 0 2 16,15 0 1-16,-15 0-2 0,0 0 1 0,17 0-1 15,-17 0 24-15,0 0-28 0,18 0 26 0,-18 0-27 16,0 0 24-16,15 0-28 0,-15 0 30 0,13 2-26 16,-13-2 19-16,10-2-27 0,-10 2 30 0,0 0-31 15,18 0 31-15,-18 0-32 0,0 0 36 0,15 0-35 16,-15 0 27-16,0 0-27 0,14 2 27 0,-14-2-25 16,0 0 23-16,16 0-24 0,-16 0 26 0,0 0-25 15,15 1 25-15,-15-1-27 0,0 0 36 0,14 1-29 16,-14-1 20-16,10 3-27 0,-10-3 32 15,0 0-32-15,13 1 38 0,-13-1-38 0,10 2 22 16,-10-2-21-16,0 0 25 0,14 3-28 0,-14-3 28 16,12 2-22-16,-12-2 22 0,0 0-23 0,15 2 24 15,-15-2-25-15,12 1 26 0,-12-1-18 0,10 3 20 16,-10-3-31-16,11 5 29 0,-11-5-27 0,12 2 30 16,-12-2-32-16,10 3 28 0,-10-3-25 0,10 3 27 15,-10-3-29-15,12 2 24 0,-12-2-21 16,10 3 27-16,-10-3-28 0,13 3 20 0,-13-3-18 15,10 3 20-15,-10-3-19 0,9 5 29 0,-9-5-24 16,10 2 18-16,-10-2-23 0,12 3 25 16,-12-3-32-16,9 2 29 0,-9-2-27 0,11 3 29 15,-11-3-29-15,9 3 28 0,-9-3-28 0,8 3 28 16,-8-3-29-16,0 0 30 0,11 2-27 0,-11-2 26 16,9 2-26-16,-9-2 31 0,0 0-25 0,9 2 25 15,-9-2-42-15,0 0 41 0,14 3-34 0,-14-3 30 16,8 2-26-16,-8-2 25 0,0 0-28 0,10 2 30 15,-10-2-27-15,10 2 26 0,-10-2-27 0,9 3 28 16,-9-3-28-16,0 0 28 0,13 2-26 16,-13-2 25-16,10 2-17 0,-10-2 22 0,0 0-33 0,13 3 27 15,-13-3-29-15,0 0 32 0,9 2-30 16,-9-2 38-16,10 3-38 0,-10-3 26 0,8 2-27 16,-8-2 27-16,8 4-27 0,-8-4 30 0,10 2-30 15,-10-2 30-15,9 3-29 0,-9-3 28 0,9 3-29 16,-9-3 34-16,9 3-26 0,-9-3 18 0,10 2-24 15,-10-2 31-15,9 5-30 0,-9-5 25 0,10 3-23 16,-10-3 20-16,10 5-24 0,-10-5 27 0,9 4-26 16,-9-4 29-16,9 2-29 0,-9-2 27 15,10 6-28-15,-10-6 29 0,8 3-26 0,-8-3 26 16,8 5-18-16,-8-5 23 0,6 2-36 0,-6-2 28 16,10 7-26-16,-10-7 32 0,8 4-33 0,-8-4 26 15,5 5-27-15,-5-5 33 0,8 4-28 0,-8-4 21 16,9 6-25-16,-9-6 26 0,6 5-23 0,-6-5 29 15,9 7-29-15,-9-7 3 0,9 6-2 16,-9-6 4-16,9 6 9 0,-9-6 3 0,9 6-9 16,-5 0-2-16,-4-6 5 0,11 8-1 0,-11-8 1 15,9 7-2-15,-4-3 4 0,3 1 1 0,-3 0-2 16,3-1 1-16,-2 1 0 0,-1 0 0 0,3 0-2 16,-3-1 6-16,4 2-3 0,-3-2-1 0,1 1 0 15,-2-1 0-15,0 2 7 0,4-2-2 0,-3 2-9 16,1-3 4-16,-2 2-2 0,-5-5-1 0,11 8 4 15,-4-3 0-15,-2-3 0 0,1 4 1 0,2-2-2 16,-2 2 0-16,1-5 1 0,-1 6 0 16,-1-3-1-16,3 2 0 0,-2-2-1 0,-1 1 0 15,2-2 1-15,-2 2 1 0,1-1 7 0,-1 0-2 16,2 1-1-16,-1-2-31 0,-6-3 29 0,9 8-1 16,-1-3 2-16,-3-1-3 0,-5-4 4 0,10 7 0 15,-5-2-2-15,3-1 2 0,-8-4 0 0,10 9-3 16,-10-9 1-16,9 7 0 0,-1-4-1 15,-8-3 1-15,11 8-3 0,-11-8 4 0,9 6-2 16,-9-6 7-16,9 9 0 0,0-5-9 0,-9-4 5 16,10 7-4-16,-10-7-1 0,12 7 1 0,-12-7 0 15,11 6 0-15,-4-2 1 0,-2 0 0 0,1 0-4 16,2 1 4-16,-8-5 0 0,11 7-1 16,-11-7 0-16,12 6-1 0,-12-6 3 0,11 9 0 15,-3-5 7-15,-8-4-1 0,10 7 19 0,-1-3-29 16,-9-4 29-16,12 8-35 0,-6-4 26 0,-6-4-31 15,13 7 27-15,-13-7-26 0,11 7 29 0,-11-7-32 16,12 7 33-16,-12-7-31 0,11 7 30 0,-3-5-33 16,-3 3 36-16,0-2-32 0,3 1 31 0,-2 0-16 15,1-2 20-15,-2 3-35 0,-5-5 33 0,10 8-31 16,-4-5 41-16,1-1-42 0,-2 3 36 0,-5-5-38 16,10 8 35-16,-2-5-33 0,-3 0 29 0,0 2-29 15,0-2 29-15,0 3-28 0,3-3 27 16,-2 1-28-16,1 1 27 0,-2 0-30 0,1-1 37 15,-2 0-39-15,5 2 34 0,-3-1-33 0,-6-5 39 16,11 6-34-16,-6-1 28 0,-5-5-38 0,11 9 37 16,-11-9-33-16,9 7 33 0,-9-7-33 0,9 10 32 15,-1-7-31-15,-3 1 32 0,-5-4-30 16,9 9 30-16,-4-4-30 0,0-2 35 0,1 4-31 16,-2-2 35-16,0 0-33 0,1-2 39 0,2 3-34 15,-5 1 29-15,7-2-33 0,-5 0 29 16,1 1-23-16,0 1 23 0,2-3-29 0,-2 2 22 0,1 0-31 15,-1-1 11-15,0 1-1 0,2 0-2 16,-2-2-1-16,1 3 1 0,-1-1 4 0,2-1 0 16,-1 0-7-16,-1 2 10 0,3-1 2 0,-3-1 0 15,1 4 1-15,1-3 2 0,-1-2 1 0,-1 4 4 16,3-2 10-16,-2-2-4 0,1 5-2 0,-1-3 1 16,2-2 0-16,-2 4 11 0,-1 0-4 0,2-4-5 15,-1 3-7-15,0-1-4 0,1-2 13 0,-1 3-12 16,1-1-1-16,-2-1-5 0,2 2-1 0,-3-2 2 15,4 1 0-15,-3-1 1 0,0 0 0 0,3 1 1 16,-2-1 1-16,-1 2 1 0,2-1-3 0,-2-1 1 16,1 2-5-16,-1-2 8 0,2-1-1 0,-1 4 0 15,-1-1-1-15,3-2 0 0,-3 1 0 16,1 1 2-16,-2-2-3 0,5 1 1 0,-1 0-4 16,-2 0-1-16,-1 1 6 0,4 0-6 0,-1-2-1 15,-2 1 0-15,2-1 1 0,-3 1 1 0,3-2-2 16,-1 3 0-16,1-1-52 0,-3-1 66 0,3 2-3 15,-2-1-3-15,2-1 0 0,-2 2-3 0,1-1-7 16,-1-1 2-16,2 2 8 0,-2-1-1 0,-1-1 3 16,4 2-10-16,-1-1 6 0,-2 1-2 0,1-3-1 15,-1 4-1-15,2-2-1 0,-1 0 4 0,0 2 2 16,-1-3-1-16,2 3-12 0,-2-2 8 0,2 0 1 16,-2 2 2-16,2-2-2 0,1 0 0 15,-3 2 16-15,2 0-18 0,0-1 19 16,-2 0-24-16,4 0 23 0,-2 2-20 0,0-2 16 15,-1 2-22-15,2-2 22 0,-1 0-23 0,1 2 19 16,0-2-18-16,-3 3 19 0,3-2-15 0,0 2 21 16,1 0-22-16,-1-2 26 0,0 0-22 0,1 2 20 15,-1 0-13-15,0 0 28 0,1-1-18 0,1 1 17 16,-1 0-25-16,0 1 17 0,0-3-25 0,2 5 18 16,-1-2-20-16,-2-1 17 0,3 1-21 0,-1 0 24 15,2 3-24-15,-4-3 0 0,6 1 0 0,-7 1 3 16,7 1 0-16,-3-3 0 0,-2 4 3 0,3-2-3 15,-3-1 1-15,-1 1 5 0,4-1-2 0,-3-1 1 16,-1 4-7-16,4-3 1 0,-4 0 0 16,2 2-1-16,-2-2-1 0,0 1 6 0,4-1-1 15,-3 3 1-15,3-1 1 0,-2-1-1 0,1 3-1 16,-2-2 0-16,0-2-4 0,3 2 26 0,-4-2-26 16,1 1 19-16,2-1-21 0,-3 0 18 0,1 0-20 15,0 1 20-15,-1-3-21 0,1 3 21 0,-1-1-18 16,0-1 18-16,0-1-23 0,0 3 19 0,0-1-19 15,0 1 21-15,1-1-21 0,-1 1 22 0,0-1-23 16,1 1 21-16,-1 0-22 0,2 3 22 0,-4-3-20 16,2 0 22-16,0 1-19 0,-1-1 13 15,2 1-16-15,-2-1 11 0,-2 0-9 0,3 1 11 16,0-1-11-16,0 0 21 0,-1-1-16 0,-2 0 15 16,3 1-15-16,-3-2 13 0,3 1-20 0,0-1 19 15,-1 1-18-15,-2-2 20 0,2 0-15 16,1 1 13-16,-3-1-21 0,3-1 19 0,-1 1-18 15,1-1 18-15,-3 1-16 0,2-2 20 0,0 1-24 16,-1-2 20-16,1 1-22 0,-2-1 20 0,3 3-17 16,-1-3 20-16,-2 2-20 0,2-1 24 0,0 0-20 15,-2 0 18-15,3-1-22 0,-3 2 20 0,2-1-20 16,0-1 21-16,-1 0-19 0,2 1 18 16,-2 0-19-16,-1-1 23 0,4 1-21 0,-3-2 19 15,-1 0-21-15,2 4 5 0,-1-4 1 0,2 1 4 16,-2 1-2-16,-1-3 0 0,3 3 2 0,-1-1 0 15,-2-1-2-15,2 2 3 0,-1 0-1 0,1-3 21 16,-3 2-19-16,4-2 14 0,-1 2-22 0,-2 0 20 16,2-1-20-16,0-1 18 0,-2 2-18 0,3 0 19 15,-3-1-20-15,2-1 20 0,-3 3-22 0,5-2 20 16,-3 0-19-16,-1 1 23 0,3-1-22 0,0 2 20 16,-3-3-24-16,2 3 19 0,0-1-16 0,-1-2 18 15,1 3-18-15,1-2 21 0,-1 0-17 0,-1 3 17 16,2-2-19-16,-1 0 5 0,1-1-8 15,0 1 23-15,-3 0-1 0,3-1-3 0,1 0-1 0,1 2-2 16,-2-1 0-16,1 0 1 0,0 0-2 0,0 0 6 16,2 1-1-16,-2-2-3 0,0 0-3 15,3 3-1-15,-3 0-2 0,-1-2 0 0,4 0 1 16,-3 2 1-16,2-1 3 0,-1-1-1 0,-2 1 1 16,5-1-3-16,-2 2 6 0,-1-1 1 0,2-2 1 15,0 5 1-15,-2-4 1 0,3 1 1 16,-2 0 3-16,2 0 8 0,0-1 12 0,0-1 14 15,0 4-3-15,1-3-9 0,1 1-8 0,0-1-6 16,-3 0-6-16,6 1-18 0,-2-1 15 16,2 1-18-16,-2 0 14 0,-1 2-12 0,3-3 12 15,-2 0-17-15,2 3 17 0,-3-2-19 0,0-1 19 16,2 1-18-16,-3 0 17 0,1-1-18 0,0 0 19 16,0 1-20-16,-1-1 17 0,-1-2-21 0,3 3 23 15,-3-1-10-15,1 1 14 0,-1-3-19 0,0 3 16 16,0-2-17-16,0 1 17 0,-1-1-19 0,2 0 18 15,-2 0-14-15,0 0 11 0,0-3-19 0,-3 3 22 16,3 0-33-16,-3-1 35 0,3 1-19 0,-2-2 19 16,-2 1-19-16,3-1 17 0,-1 2-17 0,1-1 19 15,-1-3-20-15,-2 3 19 0,4 1-16 0,0-3 17 16,-2 2-17-16,2-1 17 0,1 3-17 16,-1-3 15-16,1 1-16 0,-1-1 15 0,2 1-17 0,-2-2 16 15,2 2-16-15,-2-2 16 0,1 1-18 0,0 1 17 16,0-2-15-16,0 2 15 0,0-1-20 15,0 1 19-15,-1-2-17 0,2 1 19 0,-2 0-18 16,1 0 18-16,0 1-19 0,-1-1 21 0,4-1-20 16,-3 2 21-16,-3-2-24 0,5 1 27 0,-1 0-21 15,-2-2 18-15,2 1-16 0,-1 2 18 0,1-2-18 16,2 0 19-16,-2-1-24 0,2 1 22 0,-2-1-16 16,2 1 16-16,-3-2-17 0,3 1 18 0,-1 2-21 15,2-2 19-15,0 1-17 0,0-2 15 0,0 1-19 16,-2 0 20-16,1 0-18 0,1 0 18 0,-1-1-20 15,-1 1 22-15,2 0-1 0,0-1-4 0,0 2 1 16,-3-3-2-16,2 1-2 0,-3-1 2 0,2 2-2 16,-3-1 0-16,5 0-1 0,-4 0-1 15,3 0-1-15,-2 1-15 0,0-2 17 0,-2 1 0 16,4 0-1-16,-2-1-1 0,2 3 0 0,-3-2 0 16,1 0-1-16,-1 0-2 0,-1-1 1 0,2 1-3 15,-2 0 2-15,1 1 1 0,0-2 2 0,0 1-15 16,-2 0 16-16,2 0-12 0,-1 0 14 0,-13-1-12 15,21 2 11-15,-8-1-12 0,-1 0 15 0,-12-1-14 16,23 0 15-16,-12 1-20 0,-11-1 21 0,21 3-18 16,-21-3 18-16,16 1-19 0,-16-1 20 0,18 1-20 15,-18-1 20-15,17 0-19 0,-8 2 24 16,-9-2-23-16,16 0 18 0,-16 0-19 0,13 2 19 0,-13-2-14 16,15 1 13-16,-15-1-18 0,16 0 19 15,-16 0-18-15,10 1 17 0,-10-1-17 0,15 0 18 16,-15 0-1-16,12 1-2 0,-12-1-1 0,11 1-1 15,-11-1 0-15,12 1-1 0,-12-1-1 0,0 0-1 16,18 2 3-16,-18-2 1 0,11 1 2 0,-11-1-7 16,0 0-3-16,17 1-3 0,-17-1 5 0,0 0 1 15,15 0 2-15,-15 0-9 0,14 3 9 0,-14-3 0 16,0 0-1-16,17 1 1 0,-17-1 0 0,0 0-5 16,15 1 1-16,-15-1 2 0,0 0 0 0,14 1-4 15,-14-1 4-15,12 1 1 0,-12-1 0 16,11 2 0-16,-11-2 0 0,12 1-1 0,-12-1 0 15,10 1 1-15,-10-1-2 0,10 2 1 0,-10-2 0 16,12 1 1-16,-12-1 0 0,12 2 0 0,-12-2-1 16,11 1 3-16,-11-1-1 0,11 1 2 0,-11-1 3 15,10 1-3-15,-10-1 4 0,12 0-1 0,-12 0 1 16,0 0-1-16,18 3-1 0,-18-3-4 0,0 0 2 16,11 2-2-16,-11-2 1 0,0 0 2 0,13 1-4 15,-13-1 0-15,0 0 0 0,14 2-1 0,-14-2 0 16,0 0 0-16,12 1 1 0,-12-1 1 0,0 0-7 15,12 1 7-15,-12-1-1 0,0 0-1 0,12 2 0 16,-12-2 1-16,0 0-3 0,13 3 3 0,-13-3-1 16,0 0-14-16,11 3 16 0,-11-3 1 15,0 0-3-15,12 1 0 0,-12-1 0 0,0 0 0 16,9 2 2-16,-9-2-1 0,0 0-2 0,0 0 0 16,11 2-2-16,-11-2 3 0,0 0-1 0,0 0 1 15,9 3-1-15,-9-3 0 0,0 0 1 0,9 1-3 16,-9-1 5-16,0 0-3 0,0 0 2 0,10 3-1 15,-10-3 0-15,0 0-10 0,0 0 15 0,9 4-3 16,-9-4 1-16,0 0 0 0,8 3-3 0,-8-3 1 16,0 0-1-16,0 0 0 0,10 1 1 0,-10-1 0 15,0 0-1-15,0 0-1 0,0 0 1 16,10 2-1-16,-10-2 1 0,0 0-1 0,0 0 1 16,0 0 1-16,12 2-1 0,-12-2-1 0,0 0 1 15,0 0-1-15,9 3-1 0,-9-3 2 0,0 0-3 16,0 0-1-16,0 0 0 0,0 0-2 0,10 0 2 15,-10 0-1-15,0 0 0 0,0 0 2 0,0 0 0 16,0 0 0-16,0 0 1 0,0 0 1 0,9 3 2 16,-9-3-1-16,0 0-1 0,0 0 2 0,0 0-2 15,0 0 4-15,0 0 0 0,0 0 1 0,0 0-2 16,0 0 0-16,0 0 0 0,0 0 2 0,0 0-2 16,0 0-1-16,0 0 1 0,0 0 0 0,0 0 1 15,0 0-1-15,0 0 1 0,9 2-6 16,-9-2 8-16,0 0-6 0,0 0 0 0,0 0 1 0,0 0 0 15,0 0 0-15,0 0 0 0,0 0 2 16,0 0-1-16,0 0-1 0,0 0 2 0,0 0 0 16,0 0 1-16,0 0-1 0,0 0 2 0,0 0-1 15,0 0 2-15,0 0-1 0,0 0 0 0,0 0-1 16,0 0-5-16,0 0 5 0,0 0 0 0,0 0-4 16,0 0 1-16,0 0 1 0,0 0 0 0,0 0-3 15,0 0 1-15,0 0-3 0,0 0 1 16,0 0-2-16,0 0-11 0,0 0-11 0,0 0-8 15,0 0-13-15,0 0-15 0,0 0-30 0,0 0-2 16,0 0-17-16,0 0-21 0,9 4-20 0,-9-4-24 0,0 0 4 16,0 0-55-16,0 0-9 0,6 2-37 15,-6-2 1-15,0 0-223 0,0 0 13 0</inkml:trace>
  <inkml:trace contextRef="#ctx0" brushRef="#br0" timeOffset="43575.06">9572 9011 63 0,'0'0'134'0,"0"0"-4"15,-8-6-15-15,8 6-8 0,0 0-8 0,-7-4-6 16,7 4-7-16,-7-3-7 0,7 3 4 16,0 0-5-16,-4-5 3 0,4 5-9 15,0 0-8-15,-6-5-7 0,6 5-9 0,0 0-2 16,0 0-5-16,-10-3 4 0,10 3-1 0,0 0-4 15,0 0-2-15,-8-3 2 0,8 3 3 0,0 0 1 16,0 0-6-16,-9-2-2 0,9 2 7 0,0 0-2 16,0 0-1-16,0 0-38 0,-14-3 51 0,14 3-44 15,0 0 60-15,0 0-62 0,0 0 58 0,-9-2-62 16,9 2 66-16,0 0-67 0,0 0 58 0,0 0-81 16,0 0 65-16,0 0-68 0,0 0 55 0,0 0-65 15,0 0 59-15,0 0-60 0,0 0 58 0,0 0-57 16,0 0 60-16,8-5-56 0,-8 5 59 15,23-2-60-15,-7-1 63 0,6 1-9 0,4-3-3 16,2 0-4-16,6-1-5 0,2 2 7 0,6-4-10 16,3 1-53-16,-2 3 55 0,5-5-42 0,0 4 53 15,2-4-8-15,5 2-52 0,1 2 62 0,3-2 0 16,1 0-8-16,9 1-4 0,3-1-2 0,-1 2-4 16,2 1 1-16,0 1-51 0,0-2 64 0,-12 2-59 15,4 1 59-15,-2 0-2 0,-2 1-3 0,3-1-3 16,-4 2 2-16,-1-2-18 0,-3 1 14 15,-2 1-2-15,0-1 0 0,-10 1 3 0,-3-1-8 0,0 1-54 16,-5-2 64-16,-2 1-59 0,-3 1 67 16,-4-2-56-16,1 2 60 0,-5-1-56 0,1-1 56 15,-3 2-55-15,-2-1 59 0,-1 1-59 0,-3-1 59 16,-1 1-57-16,-1-1 60 0,1 1-60 16,-4-1 59-16,-10 1-54 0,18 0 59 0,-18 0-69 15,14-1 45-15,-14 1-70 0,13 0 17 0,-13 0-58 16,10-2-5-16,-10 2-44 0,0 0-54 0,9 3-67 15,-9-3-182-15,0 0 73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48:17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15295 449 0,'-3'-7'409'16,"3"7"-93"-16,-2-9-64 0,2 9-49 0,-3-9-37 15,3 9-32-15,-1-7-16 0,1 7-31 0,-3-5-22 16,3 5-24-16,0 0-16 0,0 0-13 16,-1-7-3-16,1 7 1 0,4 6 1 0,1-1-1 15,0 3 0-15,5 6 1 0,2 3 0 0,-1 5 17 16,3 3-22-16,4 6 14 0,-1 1-17 0,-2 3 18 15,2-1-19-15,-1-1 10 0,-3 3-13 16,1-8 16-16,-5 0-6 0,3-2-8 0,-1 0-16 16,-3-5-57-16,-2 0-74 0,2-4-32 0,-3-2-75 15,1 0-36-15,-2-5-186 0,-1 0 39 0</inkml:trace>
  <inkml:trace contextRef="#ctx0" brushRef="#br0" timeOffset="208.31">2222 15402 102 0,'-4'-11'452'0,"-1"1"-106"15,4 1-35-15,-3-2-67 0,0 0-21 0,3 0-37 16,-3-2-33-16,3 2-33 0,1-3-24 0,1-3-19 16,3-1-22-16,0-3-7 0,2 1-13 0,-1-1-8 15,4-1-8-15,4-4-2 0,-3 3-1 0,3 0-7 16,1 0-15-16,0-1-25 0,4 4-26 0,-4-1-56 15,3 1-28-15,-3 4-49 0,0-2-4 0,-4 7-38 16,3-2-9-16,-4 5-181 0,-3-2 114 16</inkml:trace>
  <inkml:trace contextRef="#ctx0" brushRef="#br0" timeOffset="412.31">2355 15388 31 0,'0'0'155'0,"9"-6"-6"0,-4 0-64 16,0 0 0-16,3-1-36 0,-2 0 7 0,3 0-35 15,-1-3-34-15,1 2-57 0,1-2-102 0,-1 2 45 16</inkml:trace>
  <inkml:trace contextRef="#ctx0" brushRef="#br0" timeOffset="800.53">2465 15706 265 0,'0'0'374'0,"-3"12"-69"0,3-12 8 16,0 8-58-16,0-8-4 0,0 0-36 0,-1 8-17 16,1-8-35-16,0 0-24 0,0 7-23 0,0-7-14 15,0 0-14-15,0 0-12 0,0 0-11 0,1 8-11 16,-1-8-19-16,0 0-1 0,0 0-8 0,0 0-1 16,0 0-9-16,4 6-3 0,-4-6-3 0,0 0 0 15,0 0-7-15,0 0 3 0,0 0-4 0,0 0-1 16,0 0-3-16,0 0 8 0,8-5-3 0,-4 0 2 15,2-2-3-15,-1 0 4 0,3-5-3 0,1-1 0 16,2-4-13-16,2 1 6 0,1-6-9 16,0 1-3-16,3-3-6 0,-2 2-8 0,-1-1-11 0,0 1-17 15,3 1-16-15,-3-2-20 0,-4 7-9 16,4-1-3-16,-5 0-4 0,3 1 7 0,-2 5 1 16,-4-3-19-16,2 3-17 0,-3 0-15 0,3 2-35 15,-3-1-39-15,-1 4-236 0,-2-2 54 16</inkml:trace>
  <inkml:trace contextRef="#ctx0" brushRef="#br0" timeOffset="6256.46">842 10106 282 0,'-8'-10'337'0,"3"6"-71"16,0-4-47-16,0 0-22 0,-3 3-26 0,3-1-54 16,1-1 29-16,-1 4-45 0,1-3 26 0,-1 1-57 15,5 5 23-15,-6-9-44 0,6 9 30 0,-5-6-55 16,5 6 24-16,-7-7-42 0,7 7 26 0,0 0-39 16,-5-7 30-16,5 7-42 0,0 0 28 0,-4-3-37 15,4 3 31-15,0 0-28 0,0 0 38 0,8 10-6 16,-3-1-1-16,4 2 0 0,4 7 0 0,0 7 3 15,6 3 2-15,1 6-16 16,-2-1 6-16,5 0 3 0,-5 1-4 0,5 0-27 16,-4 1-34-16,-1-3-52 0,1-2-16 0,-6-5-13 15,1 0-16-15,0-3-14 0,-4-3-19 0,-1-2-29 16,-1 1-149-16,0-3 174 0</inkml:trace>
  <inkml:trace contextRef="#ctx0" brushRef="#br0" timeOffset="6692.9">685 10110 176 0,'-12'-14'264'0,"2"4"-76"0,-3 0-2 0,4 0-4 15,0 1-10-15,-1 0-18 0,1-2-21 0,1 5-12 16,1-3-11-16,-1 2-48 0,4 0 15 0,-1-1-16 15,0 3-8-15,1-2-15 0,-1-3-5 0,4 5-15 16,-2-5-3-16,6 0 0 0,-2-3-2 16,4 6-8-16,4-8-1 0,3 0-4 0,3-2 4 15,4 0-3-15,4 2-2 0,4 1-1 0,1 2 7 16,4 1-10-16,4 4 3 0,0 4-5 0,3 3 1 16,-2 3 9-16,8 5-3 0,2 3-3 0,-6 7-30 15,5 2 43-15,-6 3-39 0,-3 3 29 16,-1 1-26-16,-4 3 29 0,-3-2-3 0,-5 3-3 15,-1 0 0-15,-5-2 3 0,-4-3-1 0,-5 0 5 16,-1-3 7-16,-4 0 15 0,-3 3 9 0,-2 0 20 16,-3-3-1-16,-4 6 5 0,-1-1 16 0,-2 2 2 15,-6 1-13-15,3-4 26 0,-4 1-17 0,2-4 25 16,0-1-26-16,-3-3 11 0,4 0-24 0,1-3 4 16,1-2-32-16,0-3 11 0,4-2-25 0,0 0 12 15,3-1-32-15,-2-3-5 0,2 2-53 0,1-3-9 16,1 0-71-16,4-5-15 0,-8 8-71 15,8-8-50-15,0 0-54 0,0 0-239 0,0 0-87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49:56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4883 12958 47 0,'0'0'75'0,"0"0"-14"0,0 0-10 0,0 0-4 0,0 0 3 16,-13-3-5-16,13 3-9 0,0 0-6 16,0 0-18-16,0 0 8 0,0 0 3 0,0 0 6 15,-13 0 1-15,13 0 4 0,0 0 9 0,0 0 5 16,0 0-4-16,0 0-1 0,0 0 0 0,0 0-6 15,0 0-6-15,-10 2-10 0,10-2-5 0,0 0 0 16,0 0-5-16,0 0-6 0,0 0-5 0,0 0-5 16,0 0-1-16,0 0-3 0,0 0 3 0,0 0 3 15,0 0 2-15,14-2 2 0,-14 2-1 0,22-2 0 16,-7 1 1-16,4 0 2 0,8-4-3 16,4 4-10-16,3-2 13 0,6 2-11 0,1-1 7 15,9-1-6-15,1 0 16 0,-4 0-15 0,7-2 13 16,-2 3-10-16,1 0 14 0,0 0-3 15,-3 0-2-15,0 2-4 0,1 0 4 0,-7 0-15 16,-2 2 13-16,-4 1-11 0,2-1 12 0,-3 4-10 16,-4-1 12-16,0 0-1 0,-6-2-2 0,0 4 1 15,-3-3-11-15,-1 2 3 0,0-2-5 0,-5 2 12 16,1-1-13-16,-3-2 15 0,0 1-12 0,-2 1 12 16,3-2-13-16,-7 0 8 0,4-1-22 0,-5 0-12 15,3-1-35-15,-12-1-6 0,16 3-57 0,-16-3-59 16,13 0 54-16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50:02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12620 12982 115 0,'0'0'145'0,"0"0"-23"0,0 0-7 0,0 0-20 15,0 0 10-15,0 0-23 0,0 0-3 0,0 0-14 16,0 0 0-16,0 0-14 0,0 0-5 0,0 0-12 15,0 0 1-15,0 0-12 0,0 0 5 0,0 0-3 16,0 0 3-16,0 0-2 0,0 0-6 0,0 0 12 16,0 0-8-16,0 0-1 0,0 0-11 0,0 0 2 15,0 0-4-15,0 0-2 0,0 0-2 0,0 0-3 16,0 0-3-16,0 0 2 0,0 0 0 0,9 5 0 16,-9-5-1-16,20 3 5 0,-7 1-4 0,9-2-1 15,3 0 0-15,3 4-1 0,7-1-1 16,3 0 4-16,7-3 32 0,5 2-41 0,1 1-1 15,0-1 2-15,3-1 0 0,1-1 3 0,1-1-1 16,0 1 4-16,3-1-1 0,1 0 2 0,0-1-5 16,0 2 1-16,3-2 2 0,-2-3 0 0,-1 2 0 15,-1-1 0-15,1-1 0 0,-4 1 3 0,2-3-3 16,-3 0 17-16,-3 1-10 0,2-1-15 0,-3 0 15 16,-1-1-5-16,2 1 3 0,-1 0-2 0,-1-2 2 15,4 3 1-15,-4 0-3 0,-2-1-4 0,2 0 2 16,-1 1 1-16,-2 2-4 0,-5 0 3 0,0 0 2 15,-1 1-1-15,0 0 0 16,1 1 1-16,-3-1-3 0,-2 1 6 0,0 1-3 0,-5 0-4 16,-3 0-1-16,-1 1-1 0,-1-1-1 15,-3 0 4-15,-2 1-1 0,-4-2-3 0,0 1-3 16,-4 1-11-16,0-2-16 0,-4 1-11 0,2 1-12 16,-12-2-18-16,16 3-49 0,-9 0-47 0,-7-3-136 15,0 0 231-15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50:09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9300 13024 21 0,'0'0'64'0,"0"0"-21"0,0 0 11 0,0 0-20 15,0 0 20-15,0 0-19 0,0 0-17 0,0 0 22 16,0 0 3-16,0 0-13 0,0 0 1 15,0 0 0-15,0 0-5 0,-7 4-1 0,7-4-2 16,0 0 5-16,0 0 6 0,0 0 19 0,0 0-12 16,-5 2 2-16,5-2 6 0,0 0 1 0,0 0-3 15,0 0 0-15,0 0 0 0,0 0 0 0,0 0 3 16,-9 4-4-16,9-4 0 0,0 0 4 0,0 0-9 16,0 0 2-16,0 0-12 0,0 0 1 0,0 0-12 15,0 0 1-15,0 0-10 0,0 0 18 0,0 0-30 16,0 0 13-16,0 0-17 0,0 0 10 0,0 0-14 15,0 0 9-15,0 0 1 0,0 0-5 16,0 0 6-16,0 0-6 0,0 0 1 0,0 0-2 16,0 0 1-16,0 0-1 0,0 0 5 0,0 0 0 15,0 0 1-15,0 0-3 0,0 0 4 0,10-1-5 16,-10 1 9-16,13-3-13 0,-13 3 12 0,19-2-2 16,-10-1-3-16,4 0-1 0,1 3 2 0,4-3-1 15,1 0 6-15,0 2-3 0,3-2-3 0,1 0 0 16,5 1-5-16,-1-1 6 0,0 0-6 0,2 0 12 15,6 0-10-15,-2-1 6 0,3 0-6 16,0-1 6-16,-2 1-8 0,7-1 12 0,4-1-13 16,1 0 10-16,0 3 1 0,2-3-5 0,0 0 1 15,0 1 2-15,2 0-2 0,0 2 3 16,-2-3-2-16,1 1-1 0,1 0 0 0,0 0-1 16,1-2 2-16,0 3-1 0,-4 1 0 0,4-5 2 15,2 5-2-15,-5-1 4 0,1 1-4 0,-2-2 6 16,3 0-3-16,-4 1-8 0,1 0 3 0,-7 3 0 15,2-2-1-15,-1-2 3 0,0 3 0 0,0-1-1 16,0 2 1-16,-2-1-2 0,2 0 1 0,0-1 1 16,0 2 0-16,1 0-2 0,-2 0 0 0,1 1 2 15,-3-3-1-15,4 3 0 0,-2-1 4 0,-2 1 3 16,3 1-4-16,-3-1-4 0,2 3 2 0,-3-2-4 16,5 0-2-16,-2 1 3 0,-2 1 2 0,4-1 0 15,-2 0 3-15,1 1-2 0,-3 2-2 0,-1 0 2 16,0-2-1-16,-1 0 0 0,-4 1-1 15,3 4 0-15,-7-5 2 0,-3 0 0 0,2 1-2 16,-4 3 8-16,0-3 9 0,-4-1-14 0,0-1-6 16,-2 0 0-16,-2 3 1 0,-2-2-1 0,2-1 1 15,-4 0 4-15,0 0 0 0,-1 0-1 0,-10-2-3 16,16 1 1-16,-16-1-2 0,15 3 1 0,-15-3 1 16,10 1 0-16,-10-1-2 0,11 4-2 15,-11-4 0-15,0 0 3 0,12 2 14 0,-12-2-15 16,0 0-1-16,0 0-6 0,9 1 1 0,-9-1 0 15,0 0 2-15,0 0-6 0,0 0-3 16,0 0-9-16,12 1-9 0,-12-1-15 0,0 0-16 16,0 0-22-16,0 0-27 0,0 0-28 0,0 0-139 0,0 0 267 15</inkml:trace>
  <inkml:trace contextRef="#ctx0" brushRef="#br0" timeOffset="2290.91">7636 4753 19 0,'0'0'39'0,"0"0"-6"0,0 0-5 16,0 0 1-16,0 0-3 0,0 0 2 16,-7-3 0-16,7 3-10 0,0 0 5 0,0 0-5 15,0 0 4-15,-5-4-9 0,5 4 3 0,0 0-7 16,0 0 0-16,-9-3 0 0,9 3 0 0,0 0-3 16,-9-3 0-16,9 3-4 0,-9-3-1 0,9 3 1 15,0 0-2-15,-11-3-4 0,11 3 5 0,-10-2 5 16,10 2-3-16,-12-3-6 0,12 3-4 0,-14-2-1 15,14 2 3-15,-13-3 2 0,13 3 0 0,-14-3 3 16,14 3-4-16,-14-3 2 0,14 3 2 0,-15-1 0 16,15 1 0-16,-17-1-5 0,17 1-1 0,-15-2-1 15,15 2 1-15,-17 0 0 0,17 0-5 16,-19 0-11-16,19 0 3 0,-18 0 2 0,8 0 8 16,10 0-2-16,-23 2 1 0,23-2 1 0,-18 1 2 15,8 0 7-15,-3 1-6 0,13-2 2 16,-18 4-9-16,18-4-1 0,-19 3 14 0,9-2-7 15,0 2-20-15,10-3 10 0,-17 3 8 0,7-1 2 16,1 2 1-16,0-1-3 0,0-1 2 0,0 2 0 16,0-1 1-16,0 0 4 0,0 0 2 0,0 2-9 15,9-5 8-15,-15 5-2 0,6-3 5 0,1 2 2 16,-1-1-7-16,9-3 4 0,-14 5-6 0,8-1 2 16,-2-1-19-16,-1 2 9 0</inkml:trace>
  <inkml:trace contextRef="#ctx0" brushRef="#br0" timeOffset="33186.15">18260 1815 104 0,'-2'-7'212'0,"2"7"-97"0,0 0 27 15,0 0-67-15,0 0 25 0,0 0-52 0,0 0 32 16,0 0-59-16,-1-7 41 0,1 7-51 16,0 0 42-16,0 0-52 0,0 0 43 0,0 0-50 15,0 0 45-15,0 0-43 0,0 0 53 0,0 0-45 16,0 7 54-16,0-7-51 0,3 12 48 16,-2-2-52-16,0 0 46 0,-1 7-46 0,4 1-5 15,-1 3 2-15,-1 6 3 0,2 4 2 0,1 4-21 16,-1 8 29-16,1 1-25 0,-1 5 40 0,0-1-33 15,1 2 20-15,-4 0-26 0,3-2 25 0,2 0-25 16,-3 2 25-16,-2-7-22 0,3 1 21 16,-3-6-5-16,1-1 5 0,-1-1-21 0,0-3 18 15,-1-5-15-15,0-1 13 0,0-1-16 0,0-5 1 16,0-2 4-16,0-2 16 0,0-2-13 0,0-2-3 16,0-1-1-16,0-1 1 0,0-2-39 0,0-9-96 15,-1 10-241-15,1-10 163 0</inkml:trace>
  <inkml:trace contextRef="#ctx0" brushRef="#br0" timeOffset="34518.87">18280 1787 142 0,'0'0'81'0,"0"0"55"0,0 0-74 0,0 0 43 15,0 0-63-15,0 0 51 0,0 0-63 0,0 0 46 16,0 0-54-16,0 0 46 0,0 0-58 0,0 0 48 15,0 0-55-15,0 0 46 0,0 0-53 0,0 0 44 16,0 0-51-16,1-6 48 0,-1 6-53 0,0 0 50 16,0 0-51-16,12-4 52 0,-12 4-55 0,10-2 39 15,-10 2-39-15,22-2 48 0,-9 0-48 16,2 0 52-16,4 1-50 0,-1 0 48 0,5-2-56 16,4 2 10-16,1 1 45 0,1-4-49 15,2 3 49-15,5-1-53 0,1 1 53 0,0-1-45 16,0 0 43-16,1 1-51 0,2 0 49 0,-3 1-53 15,0-1 54-15,4-1-49 0,-3 1 50 0,-2 0-47 16,1 1 45-16,-1-3-50 0,-4 3 51 0,1-1-46 16,-2 0 43-16,-1 0-49 0,-1-2 55 0,0 2-53 15,-2-1 10-15,1 0-9 0,-4 0 59 0,3 0-52 16,-3-1 45-16,-2 1-49 0,-3 0 49 16,3-1-56-16,-3 2 57 0,0-1-51 0,-2-1 52 15,1 1-57-15,-5 1 50 0,2-2-49 16,-5 2 50-16,4 0-51 0,-2 0 52 0,-2-2-46 15,-10 3 44-15,19-2-51 0,-19 2 50 0,17-1-47 16,-17 1 48-16,11-3-53 0,-11 3 54 0,0 0-54 16,18-1 53-16,-18 1-56 0,0 0 53 0,13 0-49 15,-13 0 52-15,0 0-51 0,10 1 53 0,-10-1-53 16,9 3 51-16,-9-3-43 0,8 4 44 0,-8-4-51 16,6 9 50-16,-3-3-50 0,-1 0 55 0,2 1-51 15,0 3 51-15,0 2-35 0,-2 2 36 16,5 1-51-16,-5 3 52 0,5 3-47 0,-2 3 3 15,1 1 2-15,-1 4 6 0,2 1 1 0,-1 2 13 16,-1 1-6-16,5 0-19 0,-2 4 30 16,1 4-19-16,-1-2 17 0,2 1-22 0,-4-1 27 15,3 2-26-15,0-2 32 0,0 0-32 0,-4-6 24 16,3 0-26-16,-3 1 28 0,3-4-25 0,-2 0 22 16,-1-1-22-16,0-5 22 0,-1 1-16 0,0-2 16 15,2-2-23-15,-3 2 28 0,-2-4-26 0,3-3 20 16,-1 2-21-16,-1-2 23 0,1 0-24 15,-2-1 31-15,2-1-33 0,-2-2 25 0,0-1-25 16,-1 2 27-16,3-3-29 0,-3 0 22 0,1-1-18 16,1 0 25-16,0-3-16 0,-2 2 26 0,0-8-8 15,1 12 46-15,-1-12-4 0,0 12 11 16,0-12 13-16,-1 7-7 0,1-7-8 0,-4 7-11 16,4-7-11-16,-6 6 0 0,-1-2-12 0,7-4 5 15,-13 3-18-15,3 0-5 0,1-2-3 0,-4 1 3 16,-3-1-5-16,-3 2 4 0,-2-2-4 0,-2-1 1 15,-1 1 6-15,-4 0-2 0,-4 0-3 0,-4 1-6 16,-1-2 1-16,-3 2 5 16,-2 0 3-16,0-1-10 0,-8 0 4 0,0 0-2 0,-1 1 4 15,0 0 0-15,1 0-4 0,-2-1 16 16,2-1 5-16,5 1 13 0,4-1 4 0,-2 0 4 16,3 0-3-16,1 0-2 0,-1-1-3 0,6 1-11 0,3-1-1 15,2-3 5-15,-1 3 1 0,7-1-4 16,0 1 3-16,3-2-10 0,0 1-7 0,1 0-3 15,0 0 2-15,5 1-8 0,0-3-3 0,1 2-1 16,2 0-9-16,-1-1 6 0,1 0 2 0,-2 0-4 16,5 1-1-16,-1 1-2 0,-1-3 4 0,0 1-5 15,1 0 3-15,0 0-4 0,0 1-2 16,0 0 1-16,0 1-2 0,1-2 1 0,8 3 4 16,-16-3-7-16,8 0 9 0,8 3-10 0,-15-2 9 15,15 2-16-15,-17-3 10 0,17 3-8 0,-14-2 15 16,14 2-12-16,-14-2 9 0,14 2-13 15,-11-1 4-15,11 1-15 0,0 0 4 0,-13-1-22 0,13 1-7 16,0 0-3-16,-9-3-19 0,9 3-25 16,0 0-22-16,0 0-42 0,-9-5-13 0,9 5-66 15,0 0-31-15,5-9-162 0,-4 2 98 0</inkml:trace>
  <inkml:trace contextRef="#ctx0" brushRef="#br0" timeOffset="34806.87">18731 2224 145 0,'0'0'227'16,"0"0"-38"-16,3-7-61 0,-3 7-8 15,0 0-44-15,4-4 7 0,-4 4-23 0,0 0 32 16,7 4-20-16,-7-4 27 0,8 10-18 0,-4-4 27 16,0 4-33-16,1 3 18 0,1 2-42 0,-1 2 25 15,0 2-43-15,-1 1 13 0,0 1-32 0,1 0 19 16,-1-1-29-16,1 0 19 0,-1-3-29 0,-3 0-13 16,2-2-76-16,-2-2-19 0,0-1-61 0,1 0-51 15,-2-2-185-15,0-2 130 0</inkml:trace>
  <inkml:trace contextRef="#ctx0" brushRef="#br0" timeOffset="35033.87">18758 2235 137 0,'0'-7'410'0,"0"7"-51"0,0-13-62 0,3 8-29 16,-2-3-44-16,0 1-10 0,2 0-45 0,1 0-18 15,1-1-39-15,0-1-22 0,1 2-25 0,3-4-3 16,1 3-36-16,-1-3 13 0,3 3-29 16,-1-4-16-16,2 6-23 0,1-4-25 15,-2 2-60-15,-1 1-12 0,3 0-54 0,-2 2-33 16,-2 1-40-16,0 0 2 0,-1 1-193 0,-9 3 82 16</inkml:trace>
  <inkml:trace contextRef="#ctx0" brushRef="#br0" timeOffset="35184.87">18899 2224 85 0,'11'-1'113'0,"-11"1"-3"0,17-3-34 15,-17 3-32-15,15-2-57 0,-15 2-123 0,17-3 40 16</inkml:trace>
  <inkml:trace contextRef="#ctx0" brushRef="#br0" timeOffset="35368.87">18869 2451 80 0,'0'0'244'0,"0"0"-61"0,5 5-4 0,-5-5-51 16,0 0-11-16,11 1-54 0,-11-1-5 0,11-4-76 16,-11 4-43-16,10-2-242 0,-10 2 234 0</inkml:trace>
  <inkml:trace contextRef="#ctx0" brushRef="#br0" timeOffset="35618.71">18821 2588 338 0,'0'0'403'0,"-4"5"-110"16,4-5-25-16,0 0-56 0,0 0 20 0,0 0-18 16,0 0 1-16,4 5-24 0,-4-5-29 0,0 0-32 15,15-3-21-15,-15 3-24 0,13-4-13 16,-5 1-14-16,3 0-15 0,-2 0-17 0,1-1-5 15,0-1-32-15,1 2-34 0,-1-1-59 0,1 0-42 16,1-1-112-16,-2 1-61 0,0 2-375 16,2-4-200-16</inkml:trace>
  <inkml:trace contextRef="#ctx0" brushRef="#br0" timeOffset="36313.11">18803 2356 138 0,'0'0'274'0,"0"0"-27"0,0 0-61 0,0 0 11 16,0 0-47-16,0 0 10 0,0 0-41 16,0 0 15-16,0 0-40 0,0 0-5 15,0 0 16-15,2-7 1 0,-2 7 8 0,9-4-9 16,-1 3-10-16,1-4-21 0,4 1-13 0,1 0-11 15,2-1-11-15,1 0-7 0,1 0-7 0,2-2-3 16,1 4-5-16,-1-5-4 0,-1 4-4 0,-2-2 1 16,1 1-4-16,-3 2-1 0,-1-2-4 0,3 1-2 15,-4 2 7-15,-2-3-26 0,-2 1-7 16,3 3 1-16,-3-2-9 0,-9 3 1 0,11-3-11 0,-11 3-25 16,13-2-18-16,-13 2 1 0,6-3-46 15,-6 3-5-15,0 0-63 0,0 0-23 0,0 0-264 16,4-7 23-16</inkml:trace>
  <inkml:trace contextRef="#ctx0" brushRef="#br0" timeOffset="37718.58">18757 2188 138 0,'0'0'292'0,"1"-7"-25"0,-1 7-57 16,0 0 21-16,-1-10-41 0,1 10 10 15,1-6-42-15,-1 6 10 0,4-6-35 0,-4 6 2 16,1-6-32-16,-1 6 1 0,0 0-25 0,3-5-3 15,-3 5-24-15,0 0-2 0,1-7-19 16,-1 7 2-16,0 0-20 0,0 0 5 0,0 0-18 16,6-3 12-16,-6 3-12 0,0 0-44 0,0 0 48 15,9 3 11-15,-9-3-18 0,8 11 13 0,-3-4-12 16,3 5 0-16,-3 2 2 0,-1 3 0 0,2 4 3 16,-2 4 10-16,1-2-16 0,1 7-31 15,-2 0 41-15,0-4 9 0,1-1-13 0,-1-1 14 16,1-2-17-16,-2 2 13 0,-2-6-10 0,2 0 8 15,0-1-12-15,-1-2 14 0,0 1-12 0,-2-3 12 16,3-2-12-16,-2 0 10 0,-1 0-11 0,1-2 11 16,1 0-4-16,-1-2 3 0,-1-7-9 0,1 12 10 15,-1-12-12-15,0 11 11 0,0-11-8 16,3 9 7-16,-3-9-8 0,1 9 12 0,-1-9-10 16,0 7 11-16,0-7-7 0,0 0 9 0,0 8-6 15,0-8 7-15,3 5-3 0,-3-5 4 0,0 0-10 16,0 0 8-16,1 7-5 0,-1-7 4 0,0 0-3 15,0 0 5-15,0 0 0 0,0 0 8 0,0 0 3 16,0 7 1-16,0-7-6 0,0 0 2 0,0 0-3 16,0 0-4-16,0 0-5 0,0 0-1 15,0 0-5-15,0 0 2 0,0 0 1 0,1 6-1 16,-1-6-2-16,0 0 1 0,0 0 1 0,0 0-5 16,0 0-8-16,0 0 12 0,0 0 0 0,0 0 5 15,13-1 12-15,-13 1-2 0,10-4-2 16,-10 4-3-16,17-5-1 0,-7 2-7 0,0 0 0 15,4-2-5-15,-1 1 1 0,4-2-2 0,-1 2-1 16,1-1 1-16,0 1-4 0,-1-2-2 0,2 1 3 16,0-1-2-16,0 2 1 0,-3-1 0 0,3-1-1 15,-4 1-1-15,4-1 0 0,-4 1 5 0,1 2-5 16,-2-2 1-16,-4 0 0 0,5 2 0 16,-5-2-4-16,3 1-7 0,-2-1-11 0,-1 2-23 15,0-3-14-15,1 3-12 0,-2 0-36 0,-2-2-26 16,2 0-68-16,-8 5-34 0,11-8-83 0,-7 3-80 15,0 2-172-15,-4 3-88 0</inkml:trace>
  <inkml:trace contextRef="#ctx0" brushRef="#br0" timeOffset="38160.71">18840 2171 1 0,'0'0'207'0,"0"0"-12"0,-7-4-19 0,7 4-2 16,0 0-38-16,0 0 21 0,-8-3-23 0,8 3 20 15,0 0-26-15,0 0 26 0,0 0-37 0,-7-5 16 16,7 5-33-16,0 0 7 0,0 0-31 16,0 0 5-16,0 0-25 0,0 0-2 0,0 0-24 0,0-7 10 15,0 7-17-15,0 0 19 16,12-4-14-16,-12 4 11 0,16-6-21 0,-5 4 11 16,1 0-15-16,1-4 7 0,4 2-19 0,-2-1 10 15,3 2-16-15,-1-2 16 0,-1 0-15 0,2 1 12 16,0 0-14-16,0 0 13 0,-3-2-10 0,3 2 10 15,-4 1-9-15,1-1 6 0,-3-1-7 0,-2 3 5 16,3-2-9-16,-4 1 13 0,0 0-14 0,1-1 10 16,-10 4-21-16,13-4-2 0,-13 4-34 0,10-5 1 15,-10 5-55-15,13-5-1 0,-13 5-39 0,6-2-47 16,-6 2-42-16,9-5-40 0,-9 5-178 16,0 0 67-16</inkml:trace>
  <inkml:trace contextRef="#ctx0" brushRef="#br0" timeOffset="38970.71">17342 2376 194 0,'0'0'292'0,"0"0"-79"15,0 0-6-15,0 0-56 0,0 0 12 0,0 0-66 16,0 0 7-16,0 0-47 0,-5-5 14 15,5 5-34-15,0 0 27 0,0 0-8 16,14-2 29-16,-14 2-32 0,24-2 13 0,-6-1-35 16,8 1 21-16,-2-3-44 0,14 1 7 0,1 1-3 15,7-1 3-15,2 2-7 0,2-3 2 0,0 1-8 16,2 1-9-16,-1-2 9 0,-2 3-4 0,-2-4-16 16,1 2-37-16,-10 2-11 0,-2-1-53 0,-7 1 4 15,-2 1-36-15,-5 1 24 0,-2-1-16 0,-2 1 29 16,-1-3-1-16,-17 3 34 0,24-1-23 0,-24 1 27 15,13 0-15-15,-13 0-3 0,0 0-89 0,0 0 52 16</inkml:trace>
  <inkml:trace contextRef="#ctx0" brushRef="#br0" timeOffset="39217.85">18097 2177 52 0,'0'0'320'0,"0"0"-58"0,-6-6-74 0,6 6-11 16,0 0-59-16,-4-5-5 0,4 5-52 15,0 0 14-15,0 0-34 0,0 0 11 0,4 5-33 16,-4-5 22-16,6 9-35 0,1-2 24 16,-2 0-30-16,0 0 17 0,0 2-21 0,1 0 15 15,-2 2-58-15,0-2 5 0,0 4-52 0,-3-1-9 16,2 0-60-16,-3 1-24 0,-3 0-107 0,1 1 246 15</inkml:trace>
  <inkml:trace contextRef="#ctx0" brushRef="#br0" timeOffset="40101.61">16050 2405 337 0,'0'0'288'0,"-6"-7"-80"0,6 7 43 16,-7-7-34-16,7 7-32 0,-1-9-38 0,1 9-20 15,-1-12-13-15,1 12-13 0,0-11-20 0,0 11-10 16,2-14-18-16,3 7-10 0,-1 0-11 0,0 1-8 16,4-3-5-16,-1 3-4 0,1 2-7 0,0-1-5 15,1 0 0-15,-9 5-1 0,19-2 0 0,-19 2-4 16,19 4-10-16,-10 1-3 0,1 4-4 16,-1 2 2-16,-1 3 20 0,-4 1-33 15,-2 2 18-15,-2 2-36 0,0 0 31 0,-4 2-24 16,-1 2 27-16,-1-1-20 0,-3-1 32 0,1-3-17 15,-1 1 24-15,-1-4-24 0,4-1 26 0,-1-1-24 16,-2-2 29-16,5-2-16 0,-3-1 15 0,2-2-39 16,0-3 10-16,5-3-41 0,-11 2-5 0,11-2-30 15,-7-9 23-15,4 2-14 0,2-1 33 0,1-5 27 16,0 1-11-16,1-2-12 0,2-3 35 0,-2 1-17 16,5-1 31-16,-2-1-12 0,1 1 23 0,-1 1-18 15,3 0 28-15,-2 0-31 0,1 2 35 0,-1 0-26 16,0 3 21-16,-2-1-25 0,1 3 23 0,-2 1-28 15,1-1 21-15,-2 3-26 0,3 0 14 0,-4 6-23 16,2-8 24-16,-2 8-12 16,0 0 17-16,0 0-22 0,0 0 25 0,0 0-21 15,-2 9 23-15,-2-2-23 0,4 2 21 0,0 2-18 16,0 2 27-16,0 1-25 0,4 2 22 0,-2 2-23 16,1-2 19-16,1 1-16 0,0-2 24 0,2 2-24 15,-1-2 24-15,4-1-21 0,-1 1 17 0,1-4-24 16,1 1 14-16,0-4-55 0,3 2-17 0,0-4-62 15,-3-1-37-15,0-1-178 0,0-1 198 0</inkml:trace>
  <inkml:trace contextRef="#ctx0" brushRef="#br0" timeOffset="40574.61">16320 2584 222 0,'0'0'477'0,"0"0"-148"16,0 0-53-16,0 0-90 0,0 0-20 0,6 4-55 15,-6-4-2-15,0 0-39 0,5 7 17 0,-5-7-28 16,4 12-3-16,0-5-40 0,-3 2 22 0,2 0-32 16,-1 3 6-16,1-3-58 0,-1 1-18 15,1 0-55-15,-2 0-20 0,3 0-53 0,-3-2-28 16,1 0-234-16,-2-8 69 0</inkml:trace>
  <inkml:trace contextRef="#ctx0" brushRef="#br0" timeOffset="41069.83">16367 2315 152 0,'0'-7'283'0,"0"7"-54"16,4-13-72-16,-2 7 2 0,-2-1-42 0,4 1 1 16,0 0-46-16,0-4 4 0,0 5-36 0,0 1 15 15,1-1-37-15,-5 5 20 0,11-5-33 0,-11 5 19 16,14 1-25-16,-14-1 26 0,14 9-26 0,-7-4 23 16,-1 4-19-16,-1 2 17 0,-1 2-24 15,2 1 22-15,-2 2-25 0,-1-2 23 0,-2 2 1 16,-1-2-5-16,0 0-24 0,0-3 34 15,-1 2-27-15,-2-1 34 0,3-3-25 0,0 1 45 16,-1-3-14-16,-2 0 32 0,3-7-33 0,-2 10 26 16,2-10-27-16,0 0 8 0,-8-5-42 0,8 5 12 15,-1-12-38-15,1 1 22 0,-1 2-16 0,2-6 24 16,-1 3-22-16,1-2 8 0,-1 1 27 0,4 1-28 16,-4 0 41-16,4 1-36 0,-2-2 25 0,-2 4-20 15,3-1 25-15,-2 3-28 0,-1 0 24 16,0 0-33-16,0 7 25 0,3-11-22 0,-3 11 8 0,0-7-23 15,0 7 26-15,0 0-18 0,0 0 25 0,0 0-19 16,0 0-3-16,2 11 20 0,-2-5-18 16,2 1 27-16,-1 1-25 0,-1 3 26 0,1 0-26 15,2 1 30-15,-1-3-21 0,1 2 22 0,1-1-24 16,1 0 16-16,0 1-21 0,1-2 26 0,1-2-41 16,-1 2 16-16,4-6-66 0,-1 2-19 15,0-1-74-15,-9-4-35 0,19 1-250 0,-19-1 73 16</inkml:trace>
  <inkml:trace contextRef="#ctx0" brushRef="#br0" timeOffset="41417.44">16684 2307 89 0,'0'0'372'0,"0"0"-120"0,0-9-27 15,0 9-63-15,0 0-5 0,0 0-66 0,0 0 12 16,0 0-47-16,4-5-10 0,-4 5-13 0,0 0-6 16,0 0-9-16,6-4-6 0,-6 4 23 0,0 0-32 15,0 0 26-15,9 2-29 0,-9-2 23 0,8 7-34 16,-8-7 27-16,6 9-23 0,-3-3 23 0,-2 1-24 16,0 1 27-16,2 2-12 0,-2 1 10 0,-1 2-26 15,0-2 25-15,0 1-25 0,0-1 23 16,0 0-24-16,0 2 25 0,0-5-26 15,0 3 25-15,0-2-18 0,0 0 25 0,0-3-32 16,0 1 30-16,0-7-22 0,3 12 31 0,-3-12-26 16,2 9 31-16,-2-9-14 0,8 5 14 0,-8-5-21 15,10-1 8-15,-1 0-48 0,-1-5-8 0,3 0-83 16,-2 0-31-16,0-1-82 0,5 0-212 0,-5 1 83 16</inkml:trace>
  <inkml:trace contextRef="#ctx0" brushRef="#br0" timeOffset="42037.8">16837 2141 91 0,'0'0'442'0,"-1"-6"-100"16,1 6-100-16,0 0-30 0,-1-7-73 0,1 7-5 15,0 0-48-15,1-7 4 0,-1 7-44 0,5-5 5 16,-5 5-40-16,0 0 17 0,9-1-41 0,-9 1 28 16,9 5-28-16,-9-5 24 0,13 7-31 0,-8 0 35 15,0 3-33-15,-1 1-5 0,-3-2 11 0,3 3 3 16,0-1 1-16,-3 1 2 0,-1-1-3 15,0 0 10-15,0 0-10 0,-1-1 5 16,1 0 15-16,-4-3 13 0,4 0-29 0,0-7 10 16,0 12 7-16,0-12-3 0,0 0-2 0,-4 7 4 15,4-7-3-15,0 0-26 0,0 0-20 0,0-12-18 16,0 5 2-16,3-4-43 0,-2-1 16 0,4 0-13 16,-4-2 33-16,3-1 12 0,0 2 20 0,-3 1-1 15,3 0 7-15,-1 2 7 0,-1 0 10 0,1 0 9 16,-2 2 9-16,2 1-5 0,-1 0 4 0,-2 7-5 15,3-9-3-15,-3 9 3 0,0 0 3 0,0 0 8 16,0 0 1-16,0 0-18 0,0 0 17 16,2 9-18-16,-2-9 19 0,3 14-21 0,-2-6 22 15,2 1-28-15,-1 0 29 0,1 1-31 0,-2-2 17 16,4 1-39-16,-1-1-12 0,4-1-69 0,-3 0-47 16,0 1-164-16,1-4 214 0</inkml:trace>
  <inkml:trace contextRef="#ctx0" brushRef="#br0" timeOffset="42418.16">17085 2187 461 0,'0'0'363'16,"0"0"-59"-16,0 0-98 0,0 0-25 0,4-6-68 15,-4 6 5-15,0 0-52 0,0 0 10 0,8-5-41 16,-8 5 9-16,0 0-43 0,12 0 7 0,-12 0-44 15,0 0 11-15,12 0-32 0,-12 0 24 0,0 0-22 16,10 5 28-16,-10-5-18 0,4 4 30 0,-4-4-20 16,5 9 28-16,-5-9-18 0,1 7 25 0,-1-7-20 15,0 11 27-15,0-11-24 0,-1 7 27 0,1-7-26 16,-2 9 24-16,2-9-24 0,0 7 17 0,0-7-28 16,0 0 26-16,3 10-25 0,-3-10 25 0,4 6-20 15,-4-6 26-15,5 4-23 16,-5-4 29-16,7 4-28 0,-7-4 26 0,6 5-22 15,-6-5 25-15,8 6-25 0,-8-6 28 0,5 3-22 16,-5-3 29-16,4 5-16 0,-4-5 24 0,4 5-18 16,-4-5 43-16,1 7-17 0,-1-7 30 0,-1 9-37 15,1-9 22-15,-7 10-35 0,6-4 26 0,-3-1-26 16,-2 1 13-16,1 0-47 0,-2-1-24 0,3 0-96 16,-1-2-68-16,5-3-271 0,-10 3 40 0</inkml:trace>
  <inkml:trace contextRef="#ctx0" brushRef="#br0" timeOffset="42576.95">17281 2082 146 0,'0'0'601'0,"0"0"-157"0,4-4-104 0,-4 4-82 15,0 0-42-15,0 0-64 0,5-7-64 0,-5 7-119 16,0 0-99-16,0 0-130 0,0 0-309 0,6-4-85 15</inkml:trace>
  <inkml:trace contextRef="#ctx0" brushRef="#br0" timeOffset="42732.63">17393 2031 561 0,'0'0'554'0,"0"0"-122"16,0 0-83-16,0 0-73 0,0 0-58 0,0 0-52 15,0 0-43-15,0 0-69 0,0 0-90 0,0 0-147 16,0 0-130-16,12 0-385 0,-12 0-204 16</inkml:trace>
  <inkml:trace contextRef="#ctx0" brushRef="#br0" timeOffset="42881.78">17517 1981 699 0,'5'4'599'0,"-5"-4"-128"0,0 0-96 16,0 0-81-16,0 0-70 0,0 0-62 0,0 0-88 16,0 0-96-16,12-3-113 0,-12 3-167 0,6-4-472 15,-6 4-290-15</inkml:trace>
  <inkml:trace contextRef="#ctx0" brushRef="#br0" timeOffset="44184.78">18026 2175 23 0,'0'0'192'0,"0"0"-37"0,0 0-39 0,1-9-19 16,-1 9-23-16,0 0-14 0,0 0-7 0,6-7-14 15,-6 7-5-15,0 0-4 0,3-4 6 0,-3 4 4 16,0 0 16-16,0 0-3 0,0 0 43 16,1-7 0-16,-1 7 30 0,0 0-9 0,0 0 26 15,0 0-29-15,0 0 20 0,0 0-26 16,0 0 18-16,0 0-21 0,0 0 9 0,0 0-24 15,0-8-2-15,0 8-23 0,0 0 1 0,0 0-14 16,0 0-6-16,0 0-12 0,0 0-4 0,0 0-13 16,0 0 3-16,0 0-10 0,0 0 2 0,0 0-19 15,0 0 8-15,0 0-10 0,0 0 0 0,0 0-15 16,0 0 22-16,0 0-12 0,8 2 13 0,-8-2-7 16,12 10 10-16,-4-4-12 0,3 2 8 0,0 2 10 15,3-2-10-15,-1 2-4 0,2-1 6 0,2 1-1 16,-2 0-5-16,-2-2-9 0,1 0 19 15,-1 1-2-15,-3-2-1 0,4-2 5 0,-5 4-10 16,0-5 2-16,1 3-1 0,-3-4 2 0,-1 2 0 16,-1-2 3-16,3 1 1 0,-8-4-1 15,6 6 3-15,-6-6 3 0,9 6 1 0,-9-6-2 16,0 0-2-16,7 3 0 0,-7-3-1 0,0 0 3 16,0 0-3-16,0 0-1 0,0 0 5 0,0 0 1 15,0 0 1-15,0 0-9 0,0 0 6 0,0 0 1 16,0 0 0-16,0 0 2 0,0 0 0 0,0 0-13 15,0 0 5-15,0 0-2 0,0 0 2 0,0 0-4 16,-2 9-1-16,2-9 1 0,-6 8 1 16,3-1 1-16,-2 3 1 0,0-2 7 15,-4 3-11-15,4 3 10 0,-1 0-7 0,-2 0 5 16,-2 3-10-16,1 0 6 0,1-3-36 0,2 2-21 16,-2-2-72-16,3-1-34 0,0 3-82 0,0-5-44 15,0 2-339-15,2-3-138 0</inkml:trace>
  <inkml:trace contextRef="#ctx0" brushRef="#br0" timeOffset="48135.88">19806 2187 63 0,'0'0'74'0,"0"0"-3"0,0 0-18 16,0 0-10-16,0 0-10 0,0 0 0 0,0 0-1 15,0 0 1-15,0 0 8 0,0 0 4 0,0 0 11 16,0 0-5-16,0 0 3 0,0 0-21 0,0 0 23 15,0 0-21-15,0 0 13 0,0 0-23 0,0 0 19 16,0 0-18-16,0 0 18 0,0 0-24 0,0 0 18 16,0 0-25-16,0 0 32 0,0 0-41 15,0 0 24-15,0 0-30 0,0 0 27 0,0 0-29 16,0 0 27-16,0 0-23 0,0 0 24 0,0 0-14 16,0 0 18-16,0 0-25 0,0 0 26 0,0 0-22 15,0 0 23-15,0 0-28 0,0 0 26 16,0 0-27-16,0 0 28 0,0 0-29 0,0 0 30 15,0 0-30-15,0 0 24 0,0 0-26 0,0 0 25 16,0 0-26-16,0 0 23 0,0 0-21 0,0 0 15 16,0 0-21-16,0 0 25 0,0 0-21 0,0 0 27 15,0 0-15-15,0 0 25 0,5-5-23 16,-5 5 31-16,0 0-35 0,0 0 34 0,0 0-32 16,14 0 31-16,-14 0-32 0,12-1 23 0,-12 1-26 15,15-1 22-15,-15 1-21 0,18-2 20 16,-5 0-24-16,-2 2 16 0,2-1-21 0,4-3 26 15,-2 3-29-15,4-2 25 0,-1 1-28 0,0 1 31 16,2-1-32-16,2 0 42 0,-1 1-37 0,0 0 28 16,2 0-30-16,-2 1 33 0,3-2-34 0,-1 2 29 15,0-2-28-15,0 1 27 0,3 0-30 0,-1 1 37 16,-2-2-37-16,1 1 25 0,-2 1-27 0,1 0 30 16,0-3-34-16,0 2 33 0,-2-1-31 15,0 1 32-15,0 0-31 0,-2 1 33 16,1-1-35-16,1 0 26 0,-3 1-26 0,-2-3 31 15,2 2-31-15,-4-1 32 0,3 1-26 0,-2 0 24 0,-2 1-22 16,1 0 22-16,-1-2-31 0,-3 1 31 16,4 1-30-16,-5-1 32 0,-9 1-32 0,19-1 30 15,-19 1-27-15,18 0 24 0,-18 0-22 0,14-2 24 16,-14 2-32-16,12 0 33 0,-12 0-31 0,0 0 31 16,16-1-29-16,-16 1 30 0,0 0-32 0,13-1 38 15,-13 1-37-15,0 0 33 0,0 0-33 0,14 0 29 16,-14 0-30-16,0 0 30 0,0 0-23 15,10-1 13-15,-10 1-16 0,0 0 33 0,0 0-35 16,0 0 26-16,0 0-39 0,0 0 15 0,12 0-45 16,-12 0 0-16,0 0-60 0,0 0-25 0,0 0-40 15,0 0-38-15,0 0-164 0,0 0 161 16</inkml:trace>
  <inkml:trace contextRef="#ctx0" brushRef="#br0" timeOffset="48551.25">20744 2025 134 0,'0'0'285'0,"-6"-5"-43"15,6 5-27-15,0 0-9 0,-8-6-17 0,8 6-19 16,0 0-37-16,-5-5 13 0,5 5-42 0,0 0 8 16,0 0-33-16,0 0-1 0,-8-4-22 0,8 4 6 15,0 0-31-15,0 0 6 0,0 0-21 16,0 0 10-16,0 0-24 0,0 0 17 0,0 0-21 15,0 0 21-15,0 0-19 0,0 0 17 0,0 0-17 16,16 2 5-16,-16-2-12 0,11 6 16 0,-11-6-14 16,13 7 18-16,-5-2-21 0,2-3 18 0,-4 3-17 15,3 0 17-15,0 0-28 0,1-1 29 0,-2 1-21 16,0 0 20-16,-2-1-23 0,3 1 21 16,-1 0-21-16,-3 0 20 0,1 1-21 0,-6-6 22 15,10 8-18-15,-10-8 16 0,8 9-26 0,-5-4 29 16,-3-5-21-16,5 7 19 0,-5-7-29 0,4 10 15 15,-4-10 22-15,0 10-20 0,0-10 12 0,-2 11-9 16,0-4-2-16,-2 0-1 0,-1 1 4 16,-2-1 2-16,1 1-1 0,-2-1 0 0,1 2 0 0,-2-1 1 15,-3 3-2-15,3-5 7 0,-1 3-10 16,0-4-11-16,0 3-26 0,-1-1-39 0,1-3-43 16,4 0-17-16,-3 0-92 0,1-2-77 0,8-2-130 15,-14 0 88-15</inkml:trace>
  <inkml:trace contextRef="#ctx0" brushRef="#br0" timeOffset="49150.27">20219 1607 178 0,'0'0'327'0,"0"0"-54"0,0 0-56 0,-4-6 10 15,4 6-62-15,0 0-1 0,0 0-61 16,0 0 1-16,0 0-58 0,0 0 11 0,0 0-32 0,0 0 20 15,0 0-33-15,0 7 26 0,4-1-33 16,-2 4 24-16,1 1-30 0,-2 2 25 0,2-1-29 16,-2 5 27-16,2-2-29 0,-2 1 26 0,0-1-27 15,2 1 28-15,-2-3-31 0,2 2 27 0,-2-1-26 16,0-4 24-16,-1 1-23 0,3-3 27 0,-2 2-28 16,-1-3 27-16,0-1-27 0,0-6 30 0,4 13-27 15,-4-13 29-15,1 11-24 0,-1-11 29 0,0 0-29 16,1 9 26-16,-1-9-32 0,0 0 16 0,0 0-28 15,0 0 27-15,0 0-31 0,0 0 26 0,4-8-28 16,-4 8 29-16,4-9-31 0,-4 9 32 16,5-10-26-16,-2 4 29 0,-1 1-28 0,2-1 30 15,0-1-26-15,1 2 19 0,-1 0-22 0,0 1 32 16,-2-2-29-16,2 2 31 0,3 0-28 0,-7 4 22 16,10-6-23-16,-10 6 34 0,9-4-28 0,-9 4 25 15,0 0-27-15,15 1 29 0,-15-1-27 0,14 5 32 16,-9-1-6-16,3 1-2 0,1-1-28 0,-3 2 28 15,2 0-2-15,0-1-25 0,0 2 26 0,1-2-29 16,-1 0 7-16,1 0-1 0,1 0 18 0,-2-1-26 16,1 0-39-16,1-3-48 0,-1 2-64 0,1-2-67 15,-10-1-11-15,21-1-157 0,-11 0 140 0</inkml:trace>
  <inkml:trace contextRef="#ctx0" brushRef="#br0" timeOffset="50701.18">20554 1333 58 0,'0'0'318'0,"0"0"-20"16,0 0-115-16,0 0 26 0,0 0-92 0,-3-6 22 15,3 6-76-15,0 0 32 0,-4 4-65 0,4-4 41 16,-6 7-61-16,1 0-2 0,0 0 2 0,-3 3-2 16,4 1 2-16,-2 1-1 0,1 1 0 0,-2 2-22 15,3-1 28-15,-2 3-2 0,5-4-2 16,-2 0 0-16,2 0-5 0,1-1 7 0,0 1-6 0,1-2 3 16,1 0-5-16,0 0 0 0,3-1-8 15,0-2-15-15,0 0-23 0,-1-2-31 0,5 2-36 16,-1-4-45-16,1 1-69 0,-3-1-129 0,6-2 192 15</inkml:trace>
  <inkml:trace contextRef="#ctx0" brushRef="#br0" timeOffset="51009.97">20730 1416 365 0,'0'0'223'15,"0"0"-42"-15,0 0-22 0,0 0-23 0,0 0-23 16,0-7-22-16,0 7-22 0,0 0-16 0,0 0-11 16,0 0-11-16,0 0-7 0,0 0-10 0,0 0-3 15,0 0-1-15,0 0 3 0,0 0-6 0,-1 7 2 16,1-7 1-16,-3 10-1 0,3-3 0 0,0-7 1 15,-4 14-3-15,2-4-1 0,-2-2 0 0,0 2-18 16,-1 0 12-16,1-1-3 0,-1 1-12 16,1-2-19-16,3-1-23 0,-3 2-28 0,0-2-30 15,2-1-45-15,2-6-197 0,-8 10 188 0</inkml:trace>
  <inkml:trace contextRef="#ctx0" brushRef="#br0" timeOffset="51250.78">20653 1451 264 0,'0'0'268'0,"0"0"-58"15,-1-7-36-15,1 7-26 0,0 0-30 16,0 0-25-16,0 0-25 0,1-6-16 16,-1 6-7-16,0 0-8 0,0 0-3 0,0 0-3 15,8 6-9-15,-8-6-4 0,5 6-2 0,-1-1-6 16,-4-5-2-16,5 9 1 0,1-4-5 0,-2 1-1 15,3 0-8-15,-5 0-26 0,2-1-30 0,1-1-31 16,-1 1-23-16,-4-5-17 0,8 9-34 0,-8-9-19 16,5 5-81-16,-5-5 83 0</inkml:trace>
  <inkml:trace contextRef="#ctx0" brushRef="#br0" timeOffset="51424.92">20756 1437 286 0,'1'-9'225'0,"0"2"42"0,-1 7-52 0,0-12 6 15,3 6-9-15,-3 6-18 0,1-9-10 0,-1 9-24 16,1-9-30-16,-1 9-29 0,2-7-22 0,-2 7-23 16,0 0-16-16,0 0-8 0,0 0-7 0,0 0-5 15,0 0-4-15,0 0-1 0,6 6-7 0,-5-1-11 16,2 3-66-16,-3 2-38 0,0-3-84 0,0 1-24 16,0 1-18-16,0 0-289 0,-3 0-23 0</inkml:trace>
  <inkml:trace contextRef="#ctx0" brushRef="#br0" timeOffset="51617.56">20670 1507 185 0,'0'0'446'0,"0"0"-66"0,-8-4-75 16,8 4-35-16,0 0-49 0,0 0-28 0,0 0-30 15,-6-3-23-15,6 3-44 0,0 0-17 0,0 0-25 16,0 0 0-16,0 0-21 0,5-6 5 0,-5 6-32 15,0 0-17-15,14-2-60 0,-14 2-29 0,17-3-82 16,-8 1-39-16,0 0-65 0,2-1-273 0,-1-1-73 16</inkml:trace>
  <inkml:trace contextRef="#ctx0" brushRef="#br0" timeOffset="52188.78">20781 1252 139 0,'0'0'143'0,"0"0"27"0,0 0-73 15,9 6 46-15,-2 0-59 0,0 1 47 0,1 3-70 16,1 3 46-16,1 2-70 0,0 3 1 0,-1 2-12 16,0 2 0-16,1 0-5 0,-2 1-3 0,-3 0-2 15,2-2-4-15,-2 1-2 0,-2-2 6 0,-3-3 0 16,0 1-2-16,-3 0-3 0,0-2-2 16,-2 0-3-16,0-1 1 0,-3-1-10 0,-2 0-32 15,1-1-46-15,-1-1-22 0,-3-3-107 0,0 1-79 16,3-2 253-16</inkml:trace>
  <inkml:trace contextRef="#ctx0" brushRef="#br0" timeOffset="53284.55">21126 1783 45 0,'0'0'260'0,"0"0"-54"0,0-7-38 16,0 7-26-16,0 0-17 0,0 0-16 0,0-7-23 15,0 7-15-15,0 0-21 0,0 0-16 16,0 0-12-16,0 0-8 0,0 0-3 0,0 0-1 16,0 0-3-16,-1 9 1 0,1 0 0 0,0 5 1 15,0-3 3-15,0 8 0 0,0 3-1 0,0 5 0 16,1 6-23-16,-1 2 29 0,0 5-23 0,3 4 8 15,-2 5 25-15,2 0-24 0,-2 2 18 0,0 0-26 16,3 1 25-16,0-3-24 0,-3 0 23 0,2-3-25 16,-1 2 23-16,1-11-27 0,-2-2 29 0,0-3-28 15,1-5 0-15,-1-3 0 0,0-5-7 0,-1-1-20 16,0-4-31-16,3-2-61 0,-3-3-273 0,0-9 144 16</inkml:trace>
  <inkml:trace contextRef="#ctx0" brushRef="#br0" timeOffset="54033.8">21135 1676 377 0,'0'0'322'0,"-1"-9"-69"15,1 9-80-15,-4-7 1 0,4 7-62 0,3-7 9 16,-3 7-48-16,2-8 19 0,2 4-43 0,4-1 32 16,-1-1-35-16,2 1 15 0,5-1-37 0,-1 0 24 15,9 0-34-15,0-1 30 0,3 1-36 0,6-1 27 16,2 1-24-16,4 1 19 0,0-4-33 0,4 4 33 15,6-3-31-15,-2 2 26 0,2 0-28 0,1 1 27 16,0-2-32-16,2 2 27 16,4-1-29-16,-2 1 35 0,-2 1-33 0,5-1 25 0,-3 3-29 15,1-1 26-15,-5-2-28 0,2 2 29 0,-8 3-33 16,-2-1 27-16,1 1-20 0,-3 0 16 16,1 1-33-16,-5-1 24 0,-2 3-31 0,-4 2 31 15,2-2-30-15,0 4 19 0,-7 0-9 0,3 2 29 16,-3 0-37-16,-3 4 33 0,3 2-27 0,-4 2 31 15,-1 0-30-15,-1 4 33 0,-2 0-27 0,-1 3 32 16,-1 2-25-16,0 0 25 0,-2 3-27 0,-2-2 30 16,3 4-31-16,-3-2 30 0,0 2-24 0,0 1 33 15,2 5-25-15,-2 2-4 0,-1-2 10 16,2 1-4-16,-2-1-1 0,-1 2 1 0,0-5-2 16,0 5 1-16,1-1 0 0,-3 2 1 0,0-5 0 15,-1-1 1-15,2 0 0 0,-2-3 3 16,0 1-1-16,-1-1-2 0,-1-5 2 0,-2 0 0 15,3 2 3-15,-3-4 1 0,-3 1 1 0,3-2-9 16,-1 0 4-16,-2-4-30 0,-2 0 38 0,1-1-43 16,-2-2 48-16,0 0-25 0,-2-2 37 0,-1 2-38 15,-4-2 51-15,-1-1-54 0,-1 1 27 0,-3-4-31 16,-4 1 27-16,-6 0-31 0,-4-1 34 16,0-2-25-16,-9-1 20 0,-5-1-27 0,-1 0 28 15,-4-1-28-15,-1-2 31 0,-1-1-28 16,-2-1 35-16,5-1-26 0,0 1 45 0,8-1-9 0,3 0-6 15,0-1-4-15,1 0-1 0,6 1-9 16,0-2-5-16,3 0-3 0,1 0 0 0,1-1-4 16,-3 1-2-16,6 0-3 0,0-1-18 0,1-1-32 15,2 1-37-15,0 1-19 0,0-2-53 0,1 2 2 16,-2 1-37-16,2-1 10 0,-1-1 1 0,-1 2-136 16,2 0 214-16</inkml:trace>
  <inkml:trace contextRef="#ctx0" brushRef="#br0" timeOffset="54385.02">21621 2092 2 0,'1'10'107'15,"-1"0"4"-15,0 3-34 0,4 2 5 0,-3 2-32 16,-1 2 6-16,2 1-28 0,-1 4 13 0,0 1-26 16,-1 0 10-16,0-2-11 0,0-4-24 0,0 0-53 15,0-1-106-15,0-4 45 0</inkml:trace>
  <inkml:trace contextRef="#ctx0" brushRef="#br0" timeOffset="54733.71">21561 2120 31 0,'-3'-10'434'0,"3"10"-104"16,-2-9-89-16,0 0-15 0,2 9-72 0,-1-10 1 16,0 4-72-16,1 6 21 0,2-9-46 15,2 2 22-15,1 3-52 0,2-1 14 0,0 0-9 16,4 3-32-16,-1-1 26 0,4 3-36 0,0 0 29 15,4 3-29-15,-3 2 33 0,6 2-36 0,0 1 23 16,1 6-31-16,1 0 26 0,-4 3-36 0,2 1-2 16,-2 0 5-16,-3 2 1 0,-4-1 6 0,-2 0 0 15,0 1 31-15,-6-2-28 0,1 0 34 0,-3-1-28 16,-4 0 37-16,0-2-21 0,-2 3 29 16,-5 0-19-16,0 1 4 0,-1-1-2 0,-4-1 31 15,1-2-25-15,-2-1 26 0,1-1-23 0,-3-1 20 16,7-2-30-16,-2-1 15 0,1-2-28 15,-1 1 10-15,3-3-84 0,-1-2-25 0,1-1-69 16,9-2-17-16,-14 0-30 0,14 0-268 0,-10-4 33 16</inkml:trace>
  <inkml:trace contextRef="#ctx0" brushRef="#br0" timeOffset="60284.51">17033 1810 10 0,'0'0'205'16,"0"0"-13"-16,0 0-22 0,0 0-12 0,0 0-13 15,0 0-5-15,0 0-9 0,0 0-13 0,0 0-6 16,0 0-6-16,0 0-1 0,-12 2-16 0,12-2-11 16,0 0-12-16,0 0-12 0,0 0-10 0,0 0-34 15,-10-2 25-15,10 2-30 0,0 0 28 16,0 0-29-16,-9-2 23 0,9 2-31 0,-9-3 18 15,9 3-18-15,-10-1 23 0,10 1-25 0,-13-2 18 16,13 2-29-16,-15-1 29 0,15 1-28 16,-19-5 26-16,7 4 2 0,-2 0-6 0,14 1-2 15,-24-2 2-15,11 2-8 0,-2 0 9 0,1 0-5 16,-3 0-3-16,3 0-2 0,-4 0 1 0,0 0 0 16,-1 0 2-16,1 0 0 0,-2 0-3 0,-1 0 7 15,1 2-7-15,-2-1 2 0,-1 0 1 0,0 1-7 16,-1 1 6-16,-2-3 2 0,1 2 0 15,-1-1-1-15,1 2 7 0,-1-2-10 0,3 1-1 16,-4 0 5-16,4-1 2 0,-2 1-2 0,-1 3 1 16,4-3-6-16,-2 2 5 0,0 0 6 15,1-1-29-15,0 3 25 0,0-1 2 0,0-1-2 0,0 0-3 16,2 1 1-16,-2 1 1 0,2-2-7 16,0 4 13-16,-1-3-8 0,1 0-6 0,1 4 5 15,-1-3 2-15,-1 1-1 0,3 1 3 0,-2 0 0 16,1 0-9-16,2 2 10 0,-2 0-2 0,-1-2-4 15,6 3 2-15,-4-1-4 0,2-1-19 0,-1 1 25 16,3 0-12-16,-2 1 16 0,3 0-18 16,-4 0 21-16,5 0-24 0,-2 0 27 0,1 1-27 15,1-2 30-15,-1 2-29 0,0 0 27 0,5 0-27 16,-2-2 35-16,-2 6-33 0,0-4 4 0,-1 3 2 16,4-2 1-16,-2 1 24 0,1 2-26 0,-1-1 28 15,1 3-30-15,-2-3 32 0,4 1-35 16,-5 0 23-16,5 0-15 0,0 0 15 0,-1 0-24 15,1 1 26-15,4-2-19 0,-3-1 16 0,3 1-19 16,-4 1 17-16,7-1-20 0,-5 0 24 0,6 0-26 16,-3-1 25-16,3-1-25 0,-2 1 28 15,3-2-27-15,0 2 30 0,0 0-30 0,0-1 24 16,4 0-26-16,-1 1 28 0,2 0-31 0,-1 0 30 16,2-1-27-16,3 1 26 0,-1-2-21 0,1 1 22 15,2 0-26-15,1 1 26 0,-1-3-28 0,6 2 31 16,-3-1-36-16,4-1 36 0,-3-1-29 0,4 0 11 15,0 0-8-15,2-2 2 0,-1 2 6 16,2-3-9-16,-3 0 11 0,4 2-1 0,0-3 8 16,1-1-8-16,-2 2 8 0,1-3-8 0,-1 1 0 15,1 0-1-15,-4-2 2 0,3-1 1 0,-3 1-2 16,4-2 12-16,0 1-5 0,0-1-2 16,-1 0-3-16,2-1-1 0,-1-1-2 0,4 1 7 15,-2-1-7-15,3-1 3 0,-2 0-3 0,2 0 9 16,0 1-2-16,-1-3-4 0,1 2-7 0,0-2-5 15,-1 0 1-15,1 0-8 0,0 0 24 0,-3 0-32 16,3 0 29-16,0 0-28 0,0 0 28 0,-1-2-36 16,-3 1 25-16,4 0-23 0,-1 2 29 0,-4-3-24 15,4 1 28-15,-3-1-17 0,3 1 20 0,-3 1-21 16,-2-1 13-16,1 0-10 0,1-1 25 16,-1 0-28-16,-1 1 31 0,1-1-28 15,-1 2 32-15,-3-3-33 0,5 3 34 0,-2-2-33 16,1-1 24-16,-1 1-25 0,-2 1 27 0,3 0-29 15,1-3 31-15,-2 4-24 0,1-4 23 0,3 2-28 16,-3 1 27-16,-1-1-28 0,-1-1 25 0,2 0-29 16,-1 1 15-16,0 0-31 0,-1-1 27 0,1 1-31 15,-4-1 29-15,1 1-28 0,2-1 19 0,-2 1-21 16,0-2 22-16,-4 0-20 0,2 2 25 0,-2-3-12 16,2 3 17-16,-3-2-25 0,1 0 22 0,1 1-21 15,-4-2 23-15,4 2-21 0,-1-3 15 16,-2 2-27-16,0 1 30 0,1-2-28 15,-3 1 30-15,3-2-23 0,-2 2 27 0,-2 0-20 16,4-2 27-16,-2 2-22 0,-1-2 27 0,-1-1-17 16,-1 2 17-16,4-1-21 0,-4 0 21 0,1-2-17 15,0 1-5-15,1 0 19 0,-1-1-26 0,0-1 12 16,-1 3-26-16,0-3 27 0,1 1-19 0,-1 0 25 16,-1-2-22-16,-2 3 22 0,4-3-20 0,-2 1 27 15,-3 1-2-15,3 0 3 0,-3-1-6 0,1-1-1 16,-2 2 2-16,0-2 6 0,0 3 1 0,-3 0 11 15,2-2 5-15,-1 1 8 0,0 0 6 0,-2 1 9 16,1 0-1-16,-1 0-1 0,-1-1 2 16,1 1 6-16,-2 0 0 0,1 1 9 0,-3-1 8 15,3 0 14-15,-2 1 9 0,-2 0 4 0,1 1-13 16,2-1 29-16,-6 1-31 0,4 0 18 0,-2 1-31 16,-2-2 7-16,-2 2-33 0,1-1 15 0,1 1-27 15,-2 1 10-15,-4-2-21 0,1 2 17 0,1 1-4 16,-4 0-9-16,0 2-1 0,-1-1-7 0,-5-1-5 15,3 3-3-15,-3 0 0 0,-2-1-1 0,0 2 0 16,-2-2-3-16,1 0 2 0,0 1 0 0,0 2-1 16,-1-1-1-16,1-1-1 0,-2 1-1 0,0 1 0 15,3 1 0-15,-3-3 1 0,-1 1-2 0,0 2-3 16,-2 2-27-16,2 1-7 0,-4-3 3 16,-5 2-51-16,1 3 8 0,-3-1-6 0,-5 4-6 15,-3-2 1-15,2 1-4 0,-2 1-2 0,1 0 2 16,-1 1 7-16,-2-1 7 0,3 2 11 0,0-3 12 15,0 1 10-15,3 1 10 0,-2-2 8 0,3 1 3 16,5-2 3-16,-4 4 10 0,-1-3 0 0,7 0 2 16,2 1 1-16,0-1 6 0,1 3-3 0,0-4 0 15,1 0-17-15,2 2-19 0,-1 0-23 0,5-1-26 16,-6 0-22-16,4 1-21 0,-1 0-82 0,4 1 70 16</inkml:trace>
  <inkml:trace contextRef="#ctx0" brushRef="#br0" timeOffset="91115.5">13415 12977 74 0,'0'0'164'0,"0"0"-24"16,0 0-23-16,0 0-4 0,0 0-15 0,0 0-3 15,0 0-5-15,0 0 3 0,0 0-10 0,0 0-13 16,0 0-7-16,0 0-4 0,-9 2 1 0,9-2-11 16,0 0 0-16,0 0-4 0,0 0-6 0,0 0-8 15,0 0-4-15,0 0-9 0,0 8-2 0,0-8-7 16,0 0 1-16,1 10-4 0,-1-10-1 0,4 12 13 15,0-5-19-15,-2 4 19 0,1-3-28 0,-2 4 16 16,4-2-17-16,-1 5 10 0,0-1-5 16,1 1-4-16,0-2 0 0,-1 2 2 15,1 2-1-15,-1-1 1 0,1 0 3 0,-1-3 0 16,0 2 3-16,1 2-3 0,-1-3 2 0,-2 1-3 16,2-5 0-16,-1 4-3 0,-1-3-9 0,1 0 0 15,-2-1-1-15,2 0-7 0,-1 0-9 0,-2-3-1 16,0 3-6-16,3-5-3 0,-2 2-10 0,-1 0-15 15,0-7-13-15,4 9-6 0,-4-9-16 0,2 10-11 16,-2-10-12-16,0 7-84 0,0-7 67 0</inkml:trace>
  <inkml:trace contextRef="#ctx0" brushRef="#br0" timeOffset="91815.92">13177 13111 54 0,'0'0'98'16,"0"0"-11"-16,-5 7-10 0,5-7-11 0,0 0-10 15,-4 8 3-15,4-8-5 0,-1 6 17 0,1-6-27 16,0 11-3-16,0-11-1 0,-4 7-5 0,8 0-3 16,-4-7-3-16,1 9-6 0,-1-9-1 0,1 13-1 15,-1-13-2-15,3 6 8 0,-3-6-6 0,1 12-3 16,-1-12-4-16,5 7 1 0,-5-7 0 0,3 7-2 15,-3-7-1-15,4 5 9 0,-4-5-16 0,0 0 0 16,5 6 1-16,-5-6 3 0,0 0 0 16,0 0 5-16,0 0 2 0,11-3 4 0,-11 3 4 15,4-4 2-15,0-2 6 0,0 2-2 0,-3-1-4 16,4-4-4-16,-1 1-4 0,1 0-4 0,0-1-4 16,-1-1 2-16,1 0-6 0,2-3 3 0,-1 2-5 15,3 0 1-15,-4-3-3 0,3 3 4 0,-2-2-9 16,3 2 1-16,-1-1 1 0,-2-1 6 0,2 4-2 15,1-3-6-15,-3 5 6 0,-1-2 0 16,3 2 1-16,-3-2-4 0,3 4 4 0,-3-1-5 16,0 2 3-16,-5 4-5 0,8-9 6 0,-8 9-1 15,10-6 0-15,-10 6 4 0,0 0 2 0,13-3 1 16,-13 3 3-16,6-4-2 0,-6 4 1 16,0 0-6-16,9-2-1 0,-9 2 2 0,0 0 1 15,0 0-8-15,10-2 1 0,-10 2-1 0,0 0 5 16,0 0-2-16,13 0-1 0,-13 0 4 0,0 0-3 15,0 0 3-15,13 2-4 0,-13-2 3 0,0 0 0 16,11 5-3-16,-11-5-2 0,12 5 4 0,-3 0 2 16,-2-1-2-16,1 2-1 0,5 2 2 0,-2-2 14 15,2 5-25-15,1 0 16 0,3-1-12 0,-1 4 7 16,1-1-1-16,1-1-2 0,0 1-3 0,-3 1-10 16,4-3-9-16,-1 4-15 0,0-2-17 0,-4-1-25 15,3 1-31-15,-3-1-51 0,-3-4-190 16,1 4 194-16</inkml:trace>
  <inkml:trace contextRef="#ctx0" brushRef="#br0" timeOffset="92965.67">7766 12857 9 0,'0'0'374'0,"0"0"-92"0,0 0-90 16,0 0-22-16,-4-6-47 0,4 6-12 0,0 0-40 16,0 0 5-16,0 0-29 0,0 0 12 0,0 0-28 15,0 0 13-15,0 0-30 0,0 0 17 0,0 0-29 16,0 0 22-16,-2 7-25 0,2-7 18 15,1 8-24-15,-1 1 2 0,1 0 4 0,-1 3 4 16,3-1-7-16,-2 6 2 0,2 1 22 16,-1 5-24-16,2 1 22 0,2 1-26 0,2 4 20 15,-3 1-4-15,2 0-2 0,0-3-3 0,-2 5-1 16,4-5-3-16,-2 2-4 0,-1-7-6 0,2-1-24 16,-2-2-22-16,-1-1-16 0,-1-2-13 0,1-1-8 15,-1-5-5-15,0 1-4 0,-2-3-4 0,1 2 2 16,-3-10-10-16,1 9-16 0,-1-9-90 0,0 0 70 15</inkml:trace>
  <inkml:trace contextRef="#ctx0" brushRef="#br0" timeOffset="93498.25">7642 12883 2 0,'-4'5'54'16,"4"-5"-30"-16,-2 13 15 0,-1-7 2 0,2 5-10 15,-2-1-6-15,2 2-7 0,0-1-25 0,-2-1 26 16,-2 4-16-16,4-2 33 0,-2-2-9 0,2 1 28 15,-3-2-14-15,4 3 16 0,-4-4-14 0,3 1 11 16,-3-2-20-16,4-7 6 0,-1 12-21 0,1-12 10 16,-3 8-15-16,3-8 7 0,-1 7-10 0,1-7 16 15,0 0-16-15,0 0 15 0,0 0-11 0,0 0 8 16,0 0-14-16,0 0 12 0,10-7-17 0,-10 7 15 16,8-11-11-16,-4 4-3 0,2-1 11 0,-1-4-8 15,2 5 1-15,-1-6-15 0,2 0 13 16,-1 2-12-16,1-1 9 0,0-2-11 0,1 3 11 15,-2-1-13-15,2 2 16 0,-1-3-11 0,0 1 13 16,-1 5-11-16,2-6-5 0,0 8 0 0,0-6 2 16,-4 5 1-16,4 0-4 0,-1-2 4 0,1 4 4 15,-3 0 0-15,3 0-1 0,-1-1-1 0,1 3 3 16,-9 2-1-16,15-2 2 0,-15 2 2 0,18 4 8 16,-9 2-15-16,1 0 15 0,3 1-15 0,-3 4 14 15,4 3-16-15,0 1 17 0,-1-2-3 0,0 4-17 16,0 1 13-16,-2-1-20 0,1 0 10 0,-2-2-21 15,1 1 5-15,-3-5-30 0,-3 2-12 16,4-2-28-16,-4-1-14 0,0-2-73 0,-1 1 50 16</inkml:trace>
  <inkml:trace contextRef="#ctx0" brushRef="#br0" timeOffset="94198.96">5737 12811 52 0,'0'0'171'0,"-4"-3"-34"0,4 3-39 0,0 0-19 16,0 0-8-16,-5-5 3 0,5 5 4 0,0 0-3 15,0 0-12-15,-7-6-11 0,7 6-12 0,0 0-13 16,0 0-4-16,0 0-8 0,-4 7-4 0,4-7-2 15,0 13 6-15,0-1-15 0,0 3-3 0,3 3 0 16,-2 5-8-16,-1 1-17 0,4 6 6 0,-1 1-12 16,-2 1 4-16,0 1 4 0,2 0 2 0,-2-5 6 15,-1 1 2-15,0-1 2 0,0-1 2 0,0-2 7 16,-1 0-1-16,1-4 0 0,0-2 4 16,-3-1-2-16,3-5 2 0,0 0-16 15,0 0-8-15,0-5-16 0,0 4-39 0,-1-6-128 16,-3 0 65-16</inkml:trace>
  <inkml:trace contextRef="#ctx0" brushRef="#br0" timeOffset="94749.28">5413 13030 17 0,'0'0'17'16,"0"0"16"-16,0 0-22 0,0 0 5 15,0 0 6-15,0 0 26 0,0 0-4 0,0 0 15 16,4-6-14-16,-4 6 6 0,5-9-21 16,-1 2 11-16,1 0-21 0,3 0 4 0,-2-3-8 15,-1 3 1-15,3-3-11 0,2 0 7 0,-1-2-7 16,0 2-1-16,0-2 2 0,4 1-4 0,-3 0 3 16,3-1-4-16,-3 3-1 0,3-4 4 0,-2 5-5 15,-2-3 1-15,3 2 1 0,-1-1 2 0,-2 2-3 16,0-2-1-16,0 4 1 0,-1-2 0 0,-2 2-1 15,1 0-2-15,0-1 0 0,-2 2 3 0,-1 0 2 16,1 1 1-16,-1-3-6 0,-4 7 2 0,9-7 1 16,-9 7 0-16,8-6 2 0,-8 6-2 0,5-7 0 15,-5 7 0-15,4-4 3 0,-4 4-2 0,0 0-1 16,6-4 1-16,-6 4 0 0,0 0-2 16,5-6 0-16,-5 6-4 0,0 0 4 0,0 0 3 15,0 0-6-15,0 0 3 0,9 4 0 0,-9-4 0 16,8 7 3-16,-4-1 8 0,2 8-11 0,3 0 12 15,1 4-14-15,3 5 17 0,6 7-2 0,-1 0-6 16,4 2-31-16,-2 1-11 0,3-5-56 0,-2 4-66 16,-1-7 39-16</inkml:trace>
  <inkml:trace contextRef="#ctx0" brushRef="#br0" timeOffset="167771.96">5689 11953 76 0,'0'0'196'0,"0"0"-33"0,0 0-12 0,0 0-28 15,-10 4-9-15,10-4-20 0,0 0 9 0,0 0-20 16,0 0-5-16,0 0-2 16,0 0-5-16,-9-2-2 0,9 2-6 0,0 0-1 15,0 0-13-15,0 0 4 0,0 0-9 0,-9-2-9 16,9 2-3-16,0 0-1 0,0 0 5 0,0 0-3 16,0 0 1-16,0 0-2 0,-9-4 2 0,9 4 0 15,0 0-1-15,0 0-6 0,-5-3-5 0,5 3-6 16,-2-7 11-16,2 7-21 0,-4-10-2 0,1 3-1 15,3-4 4-15,-1 1-4 0,1-3 1 0,-3-2-9 16,3-3 5-16,0-1 0 0,3-6-2 16,-2 1-1-16,-1-3-34 0,3 2 45 0,-2-4-40 0,-1 2 45 15,0-3-38-15,3 3 38 0,-2-2-37 16,0 1 41-16,-1-1-4 0,0 3-7 0,0 0 3 16,0 1-1-16,0 1-1 0,-1 0 3 0,0 4 0 15,-2 1-9-15,2 1 1 0,-2 3 2 0,2-1-3 16,-3 2-1-16,3 1 1 0,-2 2-3 0,2-2 2 15,-2 5-3-15,1-2 0 0,-2 2 1 0,3-1-7 16,-2 3-9-16,3 6-18 0,-1-13-4 0,1 13-42 16,-4-8-6-16,4 8-30 0,-1-10-1 0,1 10-23 15,-3-6-3-15,3 6 0 0,0 0-4 0,0 0-17 16,0 0-100-16,0 0 82 0</inkml:trace>
  <inkml:trace contextRef="#ctx0" brushRef="#br0" timeOffset="168261.69">5518 11303 98 0,'0'0'117'0,"0"0"-12"0,0 0-28 0,0 0-9 0,0 0-12 16,-6-5 7-16,6 5-9 0,0 0-4 16,0 0-15-16,0 0 1 0,0 0-11 0,-4-5 0 15,4 5-4-15,0 0-3 0,1-6-7 0,-1 6 2 16,0-11-9-16,0 11 9 0,0-9-11 0,3 0 5 16,-1 3-7-16,-2-2 5 0,4-2-7 0,0-1 10 15,-3 3-7-15,3-4 4 0,2 2-7 0,-2-2 42 16,0 2-49-16,1-3 8 0,-1 1-7 15,1 4 7-15,0-4-7 0,0 6 7 0,-1 0-5 16,-1-4 9-16,-1 5-10 0,1 0 8 0,-3 5-10 16,4-10 7-16,-4 10-5 0,2-8 3 0,-2 8 0 15,0 0 7-15,9-4-8 0,-9 4 6 0,5 4-7 16,-1 1 8-16,1 0-7 0,2 6 7 0,-1 0-4 16,0 4 5-16,2 1-4 0,1 2 6 15,1 1-9-15,3 1 3 0,-3-1 1 0,7 1-1 16,-3 0 2-16,1 1-1 0,3-1 1 0,0-2 6 15,-4-2-4-15,4 2 7 0,-4-1-12 0,4-3 9 16,-4 3-12-16,1-4-6 0,1 0-22 0,-1 2-26 16,-1-1-16-16,-1-1-31 0,0 1-90 0,-1-1 58 15</inkml:trace>
  <inkml:trace contextRef="#ctx0" brushRef="#br0" timeOffset="169079.13">7987 11666 137 0,'0'0'282'16,"-2"-9"-75"-16,-1 3-45 0,3 6-4 0,-4-9-10 15,4 9-1-15,-1-9-19 0,1 9-9 0,-4-8-57 16,4 8 22-16,0 0-52 0,-4-7 20 0,4 7-12 16,0 0-14-16,-4-7-11 0,4 7-11 0,0 0 5 15,0 0-14-15,0 0 3 0,0 0 0 0,0 13 1 16,3-4-2-16,-2 4 3 0,-1 3-1 0,4 2 8 15,-1 7-2-15,-1-2-6 0,1 4 2 0,-2-2-4 16,4 7 3-16,-1 0 0 0,0-2 3 16,-2 1-3-16,2-4-24 0,0 0 26 0,-3 0 5 15,3-1-7-15,0-2-22 0,-1-1 24 16,-1-3-24-16,-2-1 16 0,5-1-10 0,-5-2 0 16,3-4-9-16,-2 0-3 0,0-1-10 0,-1-1-3 15,0-1 0-15,3-3-11 0,-2 1-41 0,-1-7-24 16,-1 9-31-16,1-9-25 0,0 0-126 0,0 0 240 15</inkml:trace>
  <inkml:trace contextRef="#ctx0" brushRef="#br0" timeOffset="169596.34">7949 11744 80 0,'0'0'91'0,"-3"-6"-16"0,3 6-17 0,0 0-16 16,-1-6-16-16,1 6-14 0,0 0-7 0,0 0 1 15,0 0 0-15,-9 1 4 0,9-1-6 0,-4 10-2 16,-1 1-1-16,1-1 0 0,3 4-5 0,-3 1 4 16,0 1 0-16,3 1 0 0,-3 1 0 15,3-2-2-15,-2 2 2 0,2 0 1 16,0-3-1-16,-2 0-2 0,1-1-2 0,-1-5 7 15,3 3 4-15,0-3 10 0,-1-1 14 0,0 0 20 16,-2-4 9-16,3-4-3 0,0 8-16 0,0-8-16 16,0 0-8-16,0 0-6 0,0 0 2 0,-4-11-7 15,4 11 0-15,-1-15-3 0,1 8 1 0,0-3-2 16,0-2 1-16,1-1-2 0,-1 1-5 0,0-2 4 16,0-2 1-16,3 1 2 0,-2-3-2 0,-1 2 3 15,3-1 0-15,-1-1 5 0,-2 3-6 0,5-2 1 16,-2 0-2-16,-1 0 3 0,2 0 5 0,-1 1 0 15,-1 0 2-15,2 3 2 0,-1-1 3 0,-1 1 1 16,1 4-4-16,-2-2 0 0,3 3-3 16,-3-3-4-16,2 5-1 0,-1-2-4 0,1 3-3 15,-3 5 1-15,6-9 2 0,-6 9 0 0,9-7 3 16,-9 7-8-16,14 0 6 0,-5 4-3 0,0 2 0 16,1 1 1-16,3 2 0 0,1 1-1 0,-1 3 0 15,0 2 0-15,1-2 3 0,0 1-4 0,0 3-1 16,-1-3-22-16,1 0-21 0,-3 0-25 0,2 0-27 15,0-3-127-15,-4-1 71 0</inkml:trace>
  <inkml:trace contextRef="#ctx0" brushRef="#br0" timeOffset="173628.75">9705 11669 97 0,'0'0'182'0,"-3"-5"-32"0,3 5-18 15,0 0-24-15,0-7-11 0,0 7-22 0,0 0-13 16,-1-9-8-16,1 9-10 0,0 0-9 0,0 0-5 15,-4-5-5-15,4 5 5 0,0 0-14 0,0 0 2 16,0 0-8-16,0 0 2 0,-4-6-15 16,4 6 6-16,0 0-10 0,0 0 8 15,0 0-4-15,0 11 6 0,0-1-7 0,0 0-1 16,0 4 3-16,-1 2 3 0,2 5-5 0,-1 1 0 16,0 2 1-16,0 3-2 0,0 0 3 0,3 2 11 15,-3-2-8-15,1 1 2 0,-1-2-7 0,0-4 9 16,0-2-1-16,3-1-1 0,-3 0-5 0,1-3-9 15,0-1-12-15,-1-4-16 0,0 0-17 0,0 0-16 16,0-4-17-16,3 2-6 0,-3-2 0 0,0-7-15 16,1 11-71-16,-1-11 51 0</inkml:trace>
  <inkml:trace contextRef="#ctx0" brushRef="#br0" timeOffset="174128.86">9549 11664 61 0,'-4'5'43'0,"0"2"9"0,4-7-25 0,-5 8 8 16,5-8 4-16,-6 8-2 0,6-8 3 0,-4 6-11 16,4-6-4-16,-4 7-2 0,4-7-2 0,0 0-5 15,-4 5-2-15,4-5 1 0,0 0 0 0,0 0 10 16,0 0-16-16,0 0 1 0,0 0 11 0,0 0-12 15,0 0 9-15,0 0-10 0,4-5-9 0,-4 5 4 16,5-11 6-16,-1 5-5 0,1 1 9 16,-1-2-13-16,1-1 8 0,0 0-9 0,3 0 11 15,-2 0-15-15,3 1 7 0,-1-1-5 0,-2 2 10 16,4-2-11-16,1 3 8 0,-1 0-11 0,1 0 12 16,-2 1-10-16,4 0 10 0,0 4-11 0,-3-1 10 15,3 2-12-15,-3 0 8 0,4 2-5 0,0 2 11 16,-1 1-8-16,0 1 8 0,-2 1-9 0,2 0 8 15,1 2-11-15,-2-2 10 0,0 2-9 0,0-2 10 16,-2 2-34-16,3-1-8 0,-3 0-44 16,-1-1-4-16,4 0-47 0,-4-1 40 0</inkml:trace>
  <inkml:trace contextRef="#ctx0" brushRef="#br0" timeOffset="174829.02">11306 11639 12 0,'0'0'163'0,"-4"-9"-27"16,4 9-7-16,0 0-30 0,0-6 0 0,0 6-30 15,0 0-8-15,0 0-23 0,-2-8 4 0,2 8-23 16,0 0 5-16,0 0-15 0,0 0 9 16,0 0-13-16,0 0 9 0,0 10-14 0,1-3 1 15,-1 4 2-15,1 2-4 0,-1 0 2 0,0 4-2 16,3 2-2-16,-2 1-1 0,-1 4-4 0,4-1-10 16,-3 0-7-16,2 0-12 0,-2-1 6 0,-1 2-21 15,5-1 4-15,-4-4-22 0,1-1 4 0,-1-1-34 16,-1-4 18-16,1-1-49 0,-1 0 41 15</inkml:trace>
  <inkml:trace contextRef="#ctx0" brushRef="#br0" timeOffset="175329.21">11274 11625 105 0,'0'0'71'0,"0"0"2"0,-5-6-33 0,5 6 1 16,0 0-29-16,0 0 3 0,0 0-12 0,-10 4 12 15,10-4-17-15,-8 7 11 0,8-7-15 0,-6 14 18 16,1-6-19-16,1 2-2 0,0 4 7 0,-1-3 3 15,0 4-1-15,0-2-1 0,1 0 2 0,0 1 0 16,0-2-1-16,0-2 4 0,2 0 5 0,-1-1 8 16,1 0 2-16,-1-3 8 0,3-6 5 0,-4 12 2 15,4-12-4-15,-2 7-8 0,2-7-5 0,-3 8-5 16,3-8-9-16,0 0-3 0,0 0 0 16,0 0-2-16,0 0-2 0,4-9 1 0,-4 9 0 0,3-12 0 15,-2 6-1-15,0-1 3 0,4-2-2 16,-2 1-3-16,-1-2 3 0,1 2 14 0,-2-2-11 15,4 1 12-15,-2 0-13 0,1 0 10 0,-2 0-15 16,2 1 7-16,2 0-7 0,-2 1 15 0,0 3-16 16,0-1 15-16,0-1-12 0,-4 6 15 0,10-6-11 15,-10 6 15-15,13-4-12 0,-13 4 12 0,14 0-14 16,-5 3-1-16,1-2 1 0,-1 2-1 0,1 3 4 16,-1-2 0-16,3 1 0 0,0 2-3 0,0 0 3 15,-2 0-3-15,3 2 0 0,-3-2-16 16,3 0-39-16,-3 2-37 0,-1-3-65 15,0 1 39-15</inkml:trace>
  <inkml:trace contextRef="#ctx0" brushRef="#br0" timeOffset="-201402.91">21241 2588 17 0,'0'0'114'16,"0"0"11"-16,0-6-6 0,0 6-20 0,0 0 6 15,-4-6-3-15,4 6-17 0,0 0-4 0,0 0-14 16,-6-6-9-16,6 6-3 0,0 0-6 0,0 0-8 16,0 0-5-16,-2-6-6 0,2 6 3 0,0 0-16 15,0 0 3-15,0 0-5 0,0 0 0 16,0 0-7-16,0 0-2 0,0 0-5 15,0 0 0-15,0 0 2 0,-4-5-9 0,4 5 2 16,0 0-2-16,0 0 4 0,0 0-3 0,0 11 4 16,0-11-2-16,-3 11 2 0,3-3 7 0,0 2-7 15,0 1 4-15,3 4-3 0,-3-3 1 0,1 2-18 16,0 2 20-16,1 0-20 0,-1 1 21 0,0 3-7 16,-1-5 6-16,3 2-20 0,0-1 20 0,-1-1-18 15,0 0 20-15,-2-1-19 0,3-3 20 0,-2-1-19 16,2 2 22-16,-2-3-27 0,0 0 20 0,2-2-23 15,-2 0 24-15,2-1-21 0,-3-6 21 16,2 11-17-16,-2-11 20 0,8 7-13 0,-8-7 16 16,9 6-15-16,-9-6 18 0,13 1-15 15,-13-1 15-15,19-1-22 0,-6 0 20 0,-1-2-20 16,6 0 26-16,4 1-29 0,2-2 25 0,2 1-26 16,3 1 26-16,-1 1-23 0,5 0 20 0,-1 1-18 15,0 0 20-15,7 0-17 0,-5 0 8 0,-2 1-29 16,0-1 5-16,0 1-34 0,-4 0-11 0,2 0-43 15,-4 1-7-15,-4-1-128 0,0 0 76 0</inkml:trace>
  <inkml:trace contextRef="#ctx0" brushRef="#br0" timeOffset="-198614.08">23847 2477 120 0,'-4'-4'481'16,"4"4"-144"-16,-5-7-53 0,5 7-71 16,-2-8-42-16,2 8-35 0,-2-8-30 0,2 8-13 0,2-11-24 15,0 3-11-15,3 0-19 0,-1 1-7 16,5-2-9-16,-1 3-8 0,-2-3-6 0,3 3-4 16,0 2-7-16,0 0 9 0,-9 4 1 0,19-1-6 15,-9 5 1-15,1 2 4 0,-1 5 0 0,0 4 20 16,-2 3-22-16,-2 4 18 0,0 2-23 0,-3 4 20 15,-3-1-20-15,-1 7-9 0,-4-1 3 0,-2-1 3 16,1 0 2-16,-3-2 3 16,-1-3-25-16,1-2 38 0,0-3-30 0,0-3 43 0,-1-2-24 15,3-3 64-15,1 0-18 0,-1-4 27 0,1-1-19 16,2 0 18-16,-1 1-29 0,4-6 9 0,1-4-27 16,-5 8 8-16,5-8-16 0,0 0-4 15,0 0-6-15,2-15-9 0,5 6-2 0,-1-4 4 16,4-6-4-16,4-2-7 0,0-3 12 0,2 0-19 15,0-7 14-15,2 1-2 0,0-1 9 0,-5 5-8 16,1 1 1-16,-1 0-3 0,-2 1 10 0,-2 4-12 16,0 2 5-16,-1-1-2 0,-1 6-1 0,-3-1 3 15,1 3-4-15,-1 1 3 0,-1 2 1 0,-1 0-1 16,1 3-3-16,-2-2-3 0,-1 7-1 16,2-8-3-16,-2 8 6 0,0 0-5 0,-3 9 12 15,0-2-15-15,2 4 12 0,1 2-11 0,-1 0 11 16,2 5-11-16,2 1 13 0,1 0-17 15,-2 3 4-15,7 0-18 0,-3 0 7 0,2-2-28 16,1 0-22-16,1-1-19 0,-1-1-23 0,4 0-6 16,-2-5-44-16,2 1-4 0,0-4-47 0,-3-2-25 15,3-3-205-15,1-2 79 0</inkml:trace>
  <inkml:trace contextRef="#ctx0" brushRef="#br0" timeOffset="-198315.18">24356 2612 132 0,'-12'-2'483'15,"12"2"-127"-15,0 0-53 0,-14-1-85 0,14 1-19 16,0 0-46-16,0 0-18 0,0 0-51 0,0 0-2 16,0 0-37-16,0 0 8 0,0 0-25 0,0 0 11 15,0 0-17-15,19-2 7 0,-1 2-15 0,1-4 13 16,4 3-16-16,3-1-1 0,2 0 16 15,4-1-20-15,5 1 18 0,-1-2-22 0,2 3 11 16,1-4-14-16,-1 3 19 0,3-1-22 0,-3 1 15 16,3-1-17-16,1 1 16 0,-2 1-20 0,-2 0 19 15,2-2-20-15,-3 0 13 0,-3 0-30 0,-3 0-8 16,-3 1-71-16,-1-2-15 0,-4 4-49 16,-1-5-1-16,-6 3-40 0,1-3-4 0,-2 2-42 15,-2-2-120-15,-4-1 167 0</inkml:trace>
  <inkml:trace contextRef="#ctx0" brushRef="#br0" timeOffset="-198095.8">25138 2326 94 0,'0'0'106'0,"0"0"-34"0,10 1 58 0,-10-1-52 16,9 6 13-16,-4-1-29 0,3 1 5 0,1 3-27 15,-3 3 9-15,2 4-21 0,-2 4 16 0,-2-1-23 16,4 2 15-16,-6 2-27 0,-2 0 23 0,0 3-29 16,0-3 20-16,-1 3-27 0,-2-3 18 15,-3 1-31-15,2-1-9 0,-1-1-44 0,1-3-7 16,0-2-47-16,-1-2-92 0,3 0 67 0</inkml:trace>
  <inkml:trace contextRef="#ctx0" brushRef="#br0" timeOffset="-197802">25378 2215 130 0,'0'13'115'0,"3"2"15"0,-1 4-57 16,1 7 6-16,1-2-34 0,2 8 11 0,0 1-28 16,1-1 14-16,-2 3-26 0,3 3 18 0,-1 0-22 15,0-4 12-15,-1 0-19 0,-1-2 25 0,0 1-28 16,2-1 0-16,-5-1 1 16,2-7-1-16,-1-1-9 0,-1-4-13 0,-2-1-19 15,0-4-10-15,0 0-45 0,0-3-102 0,0-2 58 16</inkml:trace>
  <inkml:trace contextRef="#ctx0" brushRef="#br0" timeOffset="-197234.94">25397 2092 208 0,'-2'-11'447'0,"-3"-1"-70"0,1 1-101 15,1 2-45-15,1 1-64 0,-1-2 13 0,2 4-22 16,0-3-21-16,1 1-46 0,2-2-14 0,2 1-26 16,4-3-2-16,4-2-25 0,4 2 8 0,7-4-9 15,2 0-6-15,3 2-11 0,6-2 6 0,3 2-22 16,1-2 14-16,7 3 7 0,-2-2-1 0,3 1-7 16,0 2 0-16,0-1-1 0,-1 4-2 0,-2-1 6 15,-2 0-5-15,-6 2-15 0,-1 1 15 0,1 0-1 16,-3 1 4-16,-4 3-2 0,0-1-2 0,-1 2 0 15,0-1-2-15,-4 3 3 16,-1 0-2-16,3 4-13 0,-1 1 11 0,-1 2 11 0,-2 3-2 16,3 5-1-16,-1 4 1 0,1 8-4 15,-2 4 7-15,2 4-1 0,-2 4-10 0,2 10 1 16,-2 4 4-16,0 4 16 0,1 1-2 0,-4 5-15 16,3-2 10-16,-3 0-13 0,0 0 0 0,-1-1-24 15,0-3 15-15,-3-1-14 0,-3-8 4 0,2-3 2 16,-4-1 10-16,1-1-1 0,-3-4-25 0,0-5 34 15,-3-2-27-15,0-2 35 0,0-6-2 0,-2-1-2 16,-2-4 2-16,0-1-1 0,-1-2 4 0,-1-1-3 16,0-2 1-16,-3 0 2 0,-4 0-7 15,-1-3 3-15,0-2 0 0,-5 0 4 0,-1-1-7 16,-3-2 1-16,-6 0 8 0,-2-1-6 16,-8-1-32-16,-3-2 29 0,-3 3-25 0,-10-4 30 15,-2 1-27-15,-6-1 40 0,-1 0-27 0,-2 0 42 16,-2 0 11-16,3 0 32 0,0 1-18 0,3-1 13 15,2 1-29-15,5 1 7 0,7-1-30 0,4 0 17 16,2 0-28-16,5 1 2 0,4-1-23 0,5 0-16 16,0-1-64-16,8 1-28 0,-2-1-88 0,4 0-31 15,1-1-72-15,3-1-320 0,2-2-142 0</inkml:trace>
  <inkml:trace contextRef="#ctx0" brushRef="#br0" timeOffset="-196943.34">25962 2422 290 0,'-4'-8'187'0,"4"8"-26"0,-2-8-57 16,2 8-10-16,0 0-38 0,0 0 23 0,0 0-23 15,-5 6 26-15,3 2-27 0,1 3 18 16,-1 2-36-16,-1 2 22 0,3 3-39 0,-1 3 24 0,1-2-34 16,-1 2 22-16,-1 0-28 0,2 0 26 15,-2-1-29-15,0 0 22 0,1-1-17 0,-3-2 13 16,2 0-40-16,-1-3 7 0,-1-1-30 0,3-3-4 16,-2 0-49-16,3-10-19 0,-7 8-63 0,7-8 11 15,0 0-95-15,-10-3 82 0</inkml:trace>
  <inkml:trace contextRef="#ctx0" brushRef="#br0" timeOffset="-196771.52">25877 2595 89 0,'-2'-17'141'16,"1"3"54"-16,1 1-12 0,0-3 36 0,0 2-12 16,0 2 50-16,1-2-30 0,-1 1 24 0,3 0-3 15,-2 2-22-15,-1-1-17 0,4 1-20 16,-3-1-19-16,4 2-23 0,-2-1-28 0,1 0-22 16,1 2-21-16,0-2-11 0,0 2-13 0,5-2-14 15,-1 2-9-15,0-1-10 0,3 3-20 0,-2-2-44 16,0 2-52-16,0 1-38 0,3 2-36 0,-4 1-38 15,4 1-35-15,-3-1-5 0,-10 3-69 0,19 0 21 16,-19 0-230-16,14 2-32 0</inkml:trace>
  <inkml:trace contextRef="#ctx0" brushRef="#br0" timeOffset="-196619.29">26068 2410 131 0,'0'0'106'0,"9"3"16"15,-9-3-51-15,12 3 7 0,-12-3-35 16,11 3 12-16,-11-3-35 0,14 1 20 0,-14-1-32 16,12 3 4-16,-12-3-59 0,10 5-42 0,-6 1-84 15,-2 0 46-15</inkml:trace>
  <inkml:trace contextRef="#ctx0" brushRef="#br0" timeOffset="-196443.29">25934 2739 227 0,'-4'9'227'0,"4"-9"-50"16,0 0-3-16,0 9-30 0,0-9 7 15,4 3-26-15,-4-3 0 0,0 0-47 0,17 3 9 16,-17-3-44-16,16-3 18 0,-4 1-22 0,-1 1-4 16,2-3-87-16,0 1-67 0,0-1-109 0,-1 2-183 15,0-2 129-15</inkml:trace>
  <inkml:trace contextRef="#ctx0" brushRef="#br0" timeOffset="-195836.6">26017 2566 141 0,'0'0'230'0,"-10"-3"-68"0,10 3 15 16,0 0-43-16,0 0 12 16,0 0-28-16,-10-1-2 0,10 1-41 0,0 0 8 15,0 0-31-15,0 0 23 0,0 0-28 0,0 0 32 16,0 0-39-16,0 0 23 0,0 0-41 0,0 0 36 16,0 0-35-16,0 0 41 0,0 0-13 0,0 0 34 15,21-2-28-15,-10-1 11 0,1 1-31 0,4-2 10 16,0 2-22-16,1-3 10 0,-2-1-21 0,3 1-9 15,-1 3-6-15,-2-3 2 0,2 0-2 0,-3 1 0 16,-3 1-5-16,2 1 21 0,0-1-28 0,-3-1-47 16,0 2-8-16,-10 2-52 0,16-4 13 0,-16 4-38 15,10-3-3-15,-10 3-60 0,0 0-46 16,6-2-132-16,-6 2 160 0</inkml:trace>
  <inkml:trace contextRef="#ctx0" brushRef="#br0" timeOffset="-193204.31">28406 2026 376 0,'0'0'316'0,"0"0"-28"0,6-3-21 0,-6 3-30 16,0 0-35-16,0 0-20 0,0 0-39 16,0 0-30-16,5-4-25 0,-5 4-20 0,0 0-19 15,0 0-15-15,0 0-9 0,5 6-12 0,-5 0 2 16,2 5 4-16,-4 4-18 0,2 4 15 0,-1 8-12 15,0 8 15-15,-2 3-17 0,1 6 10 16,-2 6-20-16,-1-5-5 0,2 2 3 0,-1-3 24 16,2 0-21-16,-1-8 16 0,1-2-32 0,-1-1 28 15,-1-6-35-15,3-1 1 0,0-6-37 0,-3-2-8 16,3-3-46-16,-2-2 6 0,2-3-105 0,0-2-97 16,1-8-152-16,0 0 49 0</inkml:trace>
  <inkml:trace contextRef="#ctx0" brushRef="#br0" timeOffset="-192682.14">28319 1988 132 0,'-5'-11'403'0,"1"5"-90"15,1-1-58-15,3 7-53 0,-5-9-49 0,5 9-35 16,0-9-29-16,0 9-22 0,0-8-18 0,7 5-6 15,0-1-12-15,5 0-6 0,3 1-2 16,6-1-3-16,4 2-9 0,3 1-1 0,3-1-1 16,1 2-2-16,4-1 0 0,2 1-3 15,-1 1 3-15,3 2-4 0,-3-2 4 0,-3 3-7 16,3-2 1-16,-2 4-1 0,-2-2-2 0,-1 2 1 16,-4 1-4-16,-1 0 2 0,0 4 1 0,-3 1 8 15,-1 2-6-15,-4 3 2 0,-5 0 0 0,-1 1 7 16,-3 2-26-16,2 5 28 0,-6 5-14 0,1-3 17 15,-2 5-28-15,-3 3 17 0,2 0-32 0,-3 0 20 16,-1 1-31-16,0 0 5 0,0-2 3 0,0-1 33 16,-1-4-26-16,-3-2 35 0,3-2-28 0,-3 0 26 15,2-2-26-15,-2-1 29 0,0-4-23 16,0 0 30-16,-1-1-21 0,0-2 20 16,-3-2-24-16,2 0 29 0,-2 1-26 0,-1-4 34 15,0 0-16-15,-1 1 36 0,-3-2-28 0,2-2 32 16,-3 3-18-16,-2-5 37 0,1 1-27 0,-3 1 16 15,-5-4-29-15,4 2 20 0,-7-1-17 0,2-2 17 16,-3 1-10-16,-1 0 23 0,0-3-11 0,2 1 7 16,-2 0-7-16,3-1 5 0,3 2-20 0,-1-2 9 15,5 1-22-15,2-1 0 0,0 0-14 0,2 0-2 16,1 0-32-16,13 0-33 0,-20 0-69 0,20 0-24 16,-13-3-62-16,13 3-37 0,0 0-66 15,1-5-250-15,7 0-77 0</inkml:trace>
  <inkml:trace contextRef="#ctx0" brushRef="#br0" timeOffset="-192336.7">29754 2064 85 0,'4'-6'380'0,"-4"6"-142"0,5-9 0 16,-5 9-70-16,5-8-20 0,-5 8-25 0,4-7-22 16,-4 7-23-16,2-6-23 0,-2 6-9 0,0 0-16 15,0 0-6-15,0 0 0 0,8 6-3 0,-5 4-2 16,-1 1-2-16,0 4 0 0,0 4-26 15,-2 5 33-15,4 4-20 0,-2 7 17 0,0 2-29 16,-2 1 18-16,1 0-36 0,-1-1 15 0,-1 1-40 16,1-1 13-16,-2-4-12 0,0-5-5 0,1-2-20 15,1-2-18-15,-3-5-22 0,3-2-17 16,-1-5-79-16,1-1-102 0,-1-4 230 0</inkml:trace>
  <inkml:trace contextRef="#ctx0" brushRef="#br0" timeOffset="-191853.77">29690 2115 69 0,'-2'-10'434'16,"-1"0"-98"-16,0 3-39 0,2 0-52 0,0 0-54 16,1 7-37-16,0-14-33 0,2 7-23 0,2-1-23 15,1 0-15-15,3-2-16 0,6 0-10 16,2 0-1-16,3-2-18 0,2 2 1 0,1-2-10 15,6 1 4-15,-1 1-2 0,1 0-5 0,2 0 7 16,-2 2-6-16,1-2-1 0,-1 2 8 0,-4 1 8 16,0-1-23-16,-3 2 2 0,2-1 0 15,-5 4-3-15,1-3 14 0,-3 1-13 0,-1 1 0 16,-2 2-5-16,-2-2 8 0,-2 2-4 0,0-1-1 16,0 2 1-16,-9 1 1 0,13 0 17 0,-13 0-18 15,11 5 10-15,-4 2 0 0,-5 3 0 0,5 3 0 16,-5 5 4-16,2 4-2 0,-1 3-1 0,-1 7 2 15,3 1-19-15,0 2 19 0,-1 8-24 0,1 4 21 16,2-3-31-16,-1 4 0 0,3-2-31 0,-1 1 30 16,-1-3-15-16,1-1 41 0,1-1-47 15,-1-2 23-15,-3-7-17 0,0-4 34 0,-1-2-22 16,-2-2 34-16,2-4-24 0,-3-2 33 16,-1-1-29-16,-1 0 46 0,-1-2-32 0,-2-4 40 15,-1 3-23-15,1-2 35 0,-5-3-27 0,-1 0 30 16,-1 1-28-16,-3-3 22 0,0 0-23 0,0 0 12 15,-2-3-20-15,-1 0-6 0,-1-1-4 0,0 2 18 16,2-5-26-16,-5 3 15 0,7-2-52 0,-4 0 0 16,4-1-59-16,0 0-9 0,1-1-64 0,-1-1-13 15,14 1-54-15,-23-1-227 0,13-1 54 16</inkml:trace>
  <inkml:trace contextRef="#ctx0" brushRef="#br0" timeOffset="-191522.29">31012 2101 137 0,'0'0'333'0,"0"-9"-142"15,0 9-6-15,0 0-82 0,0 0 22 0,0 0-70 16,0 0 46-16,0 0-55 0,1 13 41 0,0 2-61 16,0-1 0-16,2 9 2 0,1 2-11 0,-3 6 7 15,7 4-18-15,-6-1 7 0,3 0-5 0,-1 0-7 16,0-1-24-16,-1 0-38 15,-1-5 17-15,0-3-82 0,-1 0 1 0,-1-6-233 16,1-1 184-16</inkml:trace>
  <inkml:trace contextRef="#ctx0" brushRef="#br0" timeOffset="-191003.88">31070 1901 376 0,'-5'-10'364'0,"4"3"-120"0,-2 0 2 15,3 7-65-15,-3-11 0 0,3 11-71 0,0-9 9 16,2 1-58-16,2 3 21 0,1-1-48 0,3-2 15 16,2 1-34-16,4-1 25 0,0 3-40 15,8-3 30-15,-2 1-41 0,6 0 38 0,-3 2-36 16,2-2 34-16,1 2-38 0,-1 2 33 0,1-2-33 15,-3 2 31-15,1 0-35 0,-3 1 36 0,-2 0-38 16,0 1 38-16,-5 0-38 0,0 1 38 16,2-1-31-16,-4 3 29 0,0-1-32 0,-1 2 36 15,-2 1-38-15,-1 3 42 0,0 3-33 16,-1 4 23-16,-2 3-16 0,-1 5 24 0,-1 1-24 0,-1 5 25 16,1 5-25-16,0 1 1 0,-1 1 7 0,1 3-24 15,0 5 29-15,1 0-4 0,-1 2 0 16,1 1-9-16,-2-2-5 0,1-6-14 0,1 7-8 15,0-10 2-15,-1 1-3 0,1-4 11 0,-1 2 3 16,-1-8 11-16,-1 0-7 0,1-1 7 0,-2 0 0 16,0-5 2-16,-2-2 2 0,1 0 1 15,-1-1 4-15,-1 0 6 0,-2-3 9 0,0 0-31 16,-3 0 36-16,2-1-28 0,-4-1 34 0,-2-1-30 16,-1 0 27-16,1-2-26 0,-4 1 22 0,-2-1-15 15,2-3 22-15,-1 2-28 0,2-4 15 0,-2 1-23 16,2-1 21-16,-2-1-29 0,6 0 19 0,-3-2-50 15,2-1-12-15,12 0-71 0,-20 0-27 0,20 0-54 16,-16-4-76-16,16 4-165 0,-14-5 75 16</inkml:trace>
  <inkml:trace contextRef="#ctx0" brushRef="#br0" timeOffset="-190419.38">32098 1831 106 0,'-3'11'169'0,"1"1"-27"0,-1 5-16 0,-1 3-12 15,-1 4-67-15,4 3 36 0,-3 6-59 0,-1-1 43 16,3 3-54-16,-2 1 45 0,1-1-53 0,-1 1 39 16,2 0-50-16,-2 0 46 0,1-1-57 0,-1-3 25 15,-2-3-69-15,4-2 37 0,-1-7-69 0,-1-1 43 16,2-1-82-16,-1-5-79 0,2-4 66 0</inkml:trace>
  <inkml:trace contextRef="#ctx0" brushRef="#br0" timeOffset="-189987.65">32037 1894 218 0,'-3'-12'410'0,"2"5"-56"15,1-4-77-15,-2 4-40 0,2-2-22 0,0 1-3 16,0-1-33-16,0 3-16 0,2-2-50 0,0 1-18 16,1-1-38-16,2 0-3 0,1 1-17 0,3 1-3 15,2-4-19-15,1 4-1 0,1 0-22 16,4 0 2-16,-2 3-25 0,0-1 8 0,3 2-30 16,1 2 21-16,-1 0-27 0,0 0 19 0,1 1-36 15,-1 2 33-15,1 0-47 0,-2 1 46 16,0 1-38-16,-2 3 64 0,3 0-51 0,-4 3 52 0,1 3-9 15,-3-2-3-15,-1 5-15 0,-2-2-8 16,0 4-19-16,0 1-2 0,-3 1 1 0,-2 2-42 16,-1 1 64-16,-2 1-36 0,0 0 60 0,-1 1-39 15,-1 2 62-15,0-1-42 0,0 5 55 0,-3 1-45 16,0-1 49-16,-1 1-48 0,-3-1 56 0,4-1-50 16,-2 0 55-16,1-4-49 0,-2-2 44 15,0-2-43-15,0-2 52 0,1-1-40 0,-2 0 65 16,1-3-44-16,-1-1 60 0,-1-3-55 0,0-1 47 15,-5 1-51-15,2-1 40 0,-3-2-59 16,-3 0 51-16,0-3-62 0,-3-1 36 0,1-1-68 0,0 0 22 16,0-4-96-16,0 0-37 0,-1-1-215 15,-1 0 168-15</inkml:trace>
  <inkml:trace contextRef="#ctx0" brushRef="#br0" timeOffset="-189370.35">29051 2433 116 0,'0'0'123'0,"-9"2"-1"0,9-2-25 16,0 0-16-16,0 0 0 15,-6 3-13-15,6-3 0 0,0 0 29 0,6 3 27 16,-6-3-7-16,19 3 12 0,-5-2-8 0,4 2-38 16,2-2 17-16,1 0-44 0,7-1 21 0,0 1-46 15,2 0 19-15,0-2-34 0,2 1 20 0,-1 0-30 16,5-2 23-16,1 1-22 0,-2-2 17 0,-2-1-31 15,-4 2 19-15,2-2-36 0,-3 1-16 0,0-1-58 16,-2-1-5-16,0 2-20 0,-1-3-16 0,-5 2-28 16,-1-1-15-16,-2 1-127 0,-2 1 231 0</inkml:trace>
  <inkml:trace contextRef="#ctx0" brushRef="#br0" timeOffset="-189137.97">29754 2363 12 0,'0'0'140'0,"0"0"-7"16,0 0-11-16,0 0-6 0,0 0-11 0,0 0-8 16,-8-3-16-16,8 3-14 0,0 0-6 0,0 0-18 15,0 0 16-15,0 0-18 0,0 0 34 0,3-7-38 16,-3 7 17-16,0 0-34 0,0 0 15 16,0 0-20-16,0 0 13 0,0 0-23 0,0 0 21 15,0 0-20-15,0 0 22 0,0 0-26 0,0 0 25 16,-3 11-27-16,3-11 23 0,-5 12-46 0,0-5-8 15,-1 1-35-15,-1 2-24 0,1-2-25 16,-2 2-38-16,4-2-153 0,-3 0 233 0</inkml:trace>
  <inkml:trace contextRef="#ctx0" brushRef="#br0" timeOffset="-188753.62">30215 2309 142 0,'0'0'387'16,"0"0"-37"-16,0 0-61 0,0 0-19 0,0 0-48 15,0 0 5-15,4 5-49 0,-4-5-21 0,0 0-46 16,0 0-12-16,13-1-23 0,-13 1-11 0,19-1-22 16,-5-1-3-16,0 1-13 0,5 0 6 0,2 0-15 15,6 0 9-15,0-3-14 0,3 3-32 0,1-2 35 16,1 3 2-16,5 0-11 0,1 0 4 16,-6 0-8-16,1 0 8 0,-1 0-13 0,0 0 11 15,-1 1-10-15,-2 1 2 0,-2-1-8 0,1 0 5 16,-7 2-46-16,-1-2-20 0,-2-1-43 0,-4 0 6 15,-1 0-41-15,0 0 6 0,-13 0-23 16,15 0-11-16,-15 0-10 0,15 0-33 0,-15 0-29 16,11-1-141-16,-11 1 158 0</inkml:trace>
  <inkml:trace contextRef="#ctx0" brushRef="#br0" timeOffset="-188515.89">30931 2213 20 0,'0'0'99'0,"0"0"65"0,0 0-76 16,18 0 31-16,-18 0-73 0,12 0 39 0,-12 0-66 16,13 2 2-16,-5 1-11 0,1 0 0 0,1 1-1 15,-2 1 4-15,0 0 10 0,-2-1-8 0,2 5 2 16,-3-3-2-16,-1 2 3 0,-3 2-7 0,-1 0 1 15,0 2-4-15,-4 0 36 0,0-1-78 0,-3 3 26 16,0-1-82-16,0-1 44 0,-4 0-172 16</inkml:trace>
  <inkml:trace contextRef="#ctx0" brushRef="#br0" timeOffset="-188016.91">31592 2230 357 0,'0'0'343'0,"0"0"-30"16,0 0-39-16,0 0-64 0,0 0-18 0,0 0-17 15,0 0-30-15,10-2-38 0,-10 2-27 16,0 0-12-16,0 0-16 0,15 0-11 0,-15 0-6 15,16 0-8-15,-16 0-9 0,21 0 0 0,-8 0-3 16,1 0-9-16,-1 0 2 0,4 0 1 0,-3 0-6 16,2-1-3-16,0 1-6 0,0 0-3 0,-2 0-11 15,2-2-2-15,-1 2 9 0,-1 0-5 0,0-1 5 16,-1 1 0-16,1-1 1 0,-1 1-3 0,-1-2-5 16,0 2-12-16,1-1 7 0,-3 0-14 0,0 0-10 15,-10 1-5-15,18-1-3 0,-18 1-10 16,13-3 31-16,-13 3-71 0,10-1 21 0,-10 1-64 15,6-6 33-15,-6 6-54 0,0 0 39 0,0 0-69 16,2-7 59-16,-2 7-131 0,0 0 84 16</inkml:trace>
  <inkml:trace contextRef="#ctx0" brushRef="#br0" timeOffset="-187816.17">31969 2140 294 0,'0'0'190'0,"0"0"22"15,0 0-85-15,0 0 18 0,0 0-75 0,0 0 29 16,0 0-71-16,0 0 42 0,0 0-64 0,0 0 44 16,0 0-54-16,6 4 45 0,-6-4-52 0,5 7 55 15,-1-1-57-15,0-1 49 0,-2 3-51 0,1 0 53 16,0 2-54-16,-2 0 1 0,-1 1 29 16,-1 0-85-16,-2 2 17 0,-2 5-78 0,-3-5 20 15,-1 5-74-15,-1-2-77 0,-4 0 82 0</inkml:trace>
  <inkml:trace contextRef="#ctx0" brushRef="#br0" timeOffset="-182937.91">26629 2412 52 0,'0'0'78'16,"0"0"8"-16,0 0 9 0,0 0 1 0,0 0-14 16,0 0 1-16,0 0-4 0,0 0 1 0,0 0-5 15,0 0 0-15,0 0 1 0,0 0 0 0,0 0 7 16,0 0-12-16,0 0-20 0,0 0 15 0,0 0-25 16,0 0 17-16,0 0-29 0,0 0 17 15,0 0-26-15,0 0 23 0,0 0-31 16,0 0 23-16,0 0-34 0,0 0 24 0,0 0-28 15,0 0 22-15,0 0-33 0,0 0 29 0,0 0-27 16,0 0 16-16,9-3-19 0,-9 3 18 0,0 0-16 16,0 0 21-16,13-3-22 0,-13 3 23 0,0 0-21 15,18-1 28-15,-18 1-28 0,15-1 25 0,-15 1-27 16,21-1 21-16,-21 1-22 0,25-1 27 0,-12 1-26 16,4 0 23-16,-2 1-15 0,2-2 17 15,-1 2-24-15,2-1 25 0,1 0-21 0,-1 1 17 16,1 0-19-16,-1-1 22 0,0 1-23 15,1-1 32-15,2 1-31 0,-2-1 28 0,1 2-30 16,1-2 26-16,-1 0-25 0,3 0 25 0,0 0-25 16,4-2 26-16,0 2-19 0,2 0 14 0,-2-1-21 15,3 0 23-15,-1 0-23 0,0 0 25 0,-1 1-26 16,-1 0 25-16,3 0-24 0,-1 1 27 0,-3-1-26 16,2 1 23-16,0 1-28 0,-1 0 26 0,1-1-28 15,-1 2 23-15,-2 0-21 0,2 0 24 0,-4-1-21 16,4 2 21-16,-3-1-20 0,-1 1 19 0,3-1-21 15,-7 0 23-15,3 0-19 0,-2 0 22 16,-1-1-26-16,0 1 32 0,1-1-30 16,-1 3 24-16,0-4-24 0,-2 0 21 0,2 0-21 15,-4 0 25-15,3 1-2 47,-4-1-2-47</inkml:trace>
  <inkml:trace contextRef="#ctx0" brushRef="#br0" timeOffset="-180152.07">26935 2416 17 0,'0'0'154'0,"0"0"-17"0,0 0-22 0,0 0-20 16,0 0-10-16,0 0-15 0,0 0-18 0,0 0-9 16,0 0-8-16,0 0 1 0,0 0-14 0,0 0-2 15,0 0-7-15,0 0 0 0,0 0-4 0,0 0-3 16,0 0-4-16,0 0-1 0,0 0 5 16,0 0-9-16,0 0 0 0,0 0 1 0,0 0-8 15,0 0 6-15,0 0-5 0,0 0 2 16,0 0-1-16,0 0 8 0,6 4-5 0,-6-4 1 15,0 0 1-15,8 2 0 0,-8-2 3 0,0 0-2 16,13 3 2-16,-13-3 2 0,11 3 4 0,-11-3-4 16,14 4 0-16,-4-2 3 0,-2 2-3 0,2-3-1 15,-1 1 2-15,3 1 0 0,-2 1 14 0,1-2-12 16,0 0-7-16,0 3 1 0,2-4 6 0,-3 1 0 16,3 2 13-16,0-2-9 0,0 2 9 0,-1-1 13 15,4 0 0-15,-1 1-1 0,-1-1-5 16,1 0-1-16,1-1-8 0,-1 2 2 0,0-2-4 15,2 0-3-15,-2 1 6 0,2-1-10 16,-2 2 1-16,3-2-3 0,-1 1 2 0,1 0-10 16,-2-2 5-16,1 3 1 0,1-2 1 0,-3 3 4 15,4-3-5-15,-3 2-2 0,0-2-1 0,2 2 4 16,-1 0-3-16,-2 1-1 0,3 0 2 0,-4-3-4 16,4 1 9-16,-3 1-8 0,2 0 4 0,-1 1 0 15,-3-3-3-15,5 2 0 0,-4-1-1 0,3 0-1 16,-3-1 5-16,-1 3 2 0,2-4-5 0,-2 0-1 15,1 3 2-15,-1-3-2 0,1 2 0 0,0-1 1 16,0-1 0-16,-1 0 0 16,-2 3 6-16,4-3-7 0,-2-1-4 0,0 2 5 15,0-1 0-15,1 2 0 0,-1-2-1 0,-2 2 1 16,4-2 4-16,-2 1-7 0,1 1 3 0,0-1-3 16,3 0 4-16,-4-1-1 0,3 2-1 0,1-1 1 15,-2 1-1-15,1-2 7 0,0 1-6 0,0 0 0 16,1 1 0-16,-1-3 1 0,-1 1-2 0,-1 0-1 15,0 1-2-15,0-1 2 0,-1 0 8 0,0 2-9 16,-3-2 3-16,4-1-1 0,-2 1 2 0,-1 0-1 16,-1 0 1-16,-10-1-1 0,18 2 1 15,-18-2 8-15,18 1-9 0,-18-1 0 16,18 2 3-16,-18-2-5 0,14 1 2 0,-14-1 0 16,13 0 1-16,-13 0-1 0,13 0 4 0,-13 0 0 15,0 0-1-15,11 0 1 0,-11 0-3 0,0 0 0 16,14 0 1-16,-14 0 3 0,0 0 15 0,0 0 15 15,0 0-3-15,12 0 0 0,-12 0 6 0,0 0-2 16,0 0 9-16,0 0 8 0,0 0-4 0,0 0-1 16,0 0 2-16,14 0-22 0,-14 0 27 0,0 0-26 15,0 0 23-15,0 0-31 0,0 0 28 0,0 0-35 16,0 0 22-16,0 0-27 0,0 0 29 16,0 0-39-16,5-3 24 0,-5 3-32 0,0 0 13 15,0 0-53-15,-4-5 2 0,4 5-29 0,0 0-39 16,-4-6-42-16,4 6-42 0,-5-5-51 15,5 5-124-15,-2-7 172 0</inkml:trace>
  <inkml:trace contextRef="#ctx0" brushRef="#br0" timeOffset="-179014.03">27015 2453 119 0,'0'0'168'0,"0"0"-29"0,0 0-20 15,-10-2-19-15,10 2-21 0,0 0-9 0,0 0-21 16,-13-2-10-16,13 2-5 0,0 0-4 0,0 0-9 16,0 0-4-16,-10-1-5 0,10 1 0 0,0 0 5 15,0 0-8-15,0 0 0 0,0 0 0 0,0 0 4 16,0 0-5-16,-10-2-1 0,10 2-1 15,0 0-2-15,0 0 1 0,0 0-9 0,0 0-4 16,0 0 3-16,0 0 5 0,0 0-1 16,10 2-1-16,-10-2 4 0,13 1-3 0,-13-1 9 15,15 0-5-15,-15 0-1 0,23 0-2 0,-10 0 6 16,2 0-1-16,-1 0 4 0,3 0 2 0,1-1 3 16,2 1 3-16,1-2-6 0,-1 1 1 0,2 1-3 15,-2-1 0-15,2 1 4 0,2-1 2 0,1 1 8 16,0-2-10-16,2 2 10 0,1-1-6 0,-2 0-2 15,2 0 2-15,0 1-5 0,0-3-1 0,0 2 5 16,2-1-5-16,-1 1 0 0,0-2 5 16,-1 1 0-16,-1 1-31 0,4-2 25 0,-4 2-24 15,0 0 25-15,0 0-24 0,-2-2 24 0,-2 1-25 16,1 1 31-16,-2 0-28 0,0-1 23 16,-2 2-26-16,1 0 24 0,-1-1-3 0,-1 1-2 15,2 0 2-15,-2 0-2 0,0 1 3 0,-1-1 6 16,1 0-14-16,-5 2 0 0,3-2-2 0,-3 0 5 15,1 0-3-15,-1 1-1 0,0-1-1 0,2 0 7 16,-1 0-2-16,-1 0-5 0,0 1 0 0,-1-2 1 16,0 1 1-16,-13 0 0 0,24 0-5 15,-11 0 10-15,-2-1-11 0,-11 1 6 0,19 0-4 16,-19 0 1-16,17 0-1 0,-17 0 1 0,15 0 6 16,-15 0-4-16,12-2 4 0,-12 2-6 0,0 0 4 15,15 0-7-15,-15 0 8 0,0 0-3 0,16 0 1 16,-16 0-2-16,0 0 1 0,11-1 3 15,-11 1-4-15,0 0 4 0,15 0-2 0,-15 0 3 16,11-2 2-16,-11 2-2 0,12-2-1 0,-12 2 0 16,13-1 0-16,-13 1-2 0,14-1 4 0,-14 1-4 15,16-2 0-15,-16 2 0 0,11-3 2 0,-11 3-1 16,13-2-1-16,-13 2 11 0,0 0-6 16,13-1 11-16,-13 1 8 0,0 0 5 0,0 0 4 15,11-4-24-15,-11 4 21 0,0 0-29 0,0 0 24 16,0 0-36-16,0 0-5 0,0 0-46 15,0-8-20-15,0 8-43 0,0 0-34 0,-9-2-36 16,9 2-116-16,-6-4 231 0</inkml:trace>
  <inkml:trace contextRef="#ctx0" brushRef="#br0" timeOffset="-178483.03">28187 2270 65 0,'0'0'118'0,"0"0"-4"0,-9-4-8 16,9 4-2-16,0 0 1 0,0 0-29 0,-10-1 16 15,10 1-25-15,0 0 17 0,0 0-31 0,-9-3 12 16,9 3-28-16,0 0 18 0,0 0-32 0,0 0 18 15,0 0-29-15,0 0 29 0,-9-2-37 0,9 2 18 16,0 0-29-16,0 0 21 0,0 0-29 0,0 0 18 16,0 0-26-16,0 0 23 0,0 0-21 15,0 0 19-15,7 5-22 0,-7-5 28 0,8 5-20 16,-8-5 22-16,11 6-23 0,-4-2 22 0,1 1 0 16,2 0 4-16,-1 0-5 0,0-1 1 0,3 3-2 15,-2-3 0-15,0 2-2 0,4 1 1 16,-2-2 0-16,0 1-1 0,0 1 8 0,-3-2-7 15,1 1-1-15,-1-1 0 0,-1 1 1 0,-2-2-2 16,4 0-1-16,-3 2-1 0,-2-2-1 0,-5-4 10 16,9 6-6-16,-9-6-2 0,9 8 3 0,-9-8 0 15,5 6-2-15,-5-6 1 0,1 6 4 16,-1-6 3-16,0 9-9 0,0-9 4 0,-4 9-3 16,4-9 2-16,-1 9-1 0,1-9 1 0,-6 9-1 15,6-9 1-15,-7 9 6 0,7-9-7 0,-7 10 3 16,3-6-5-16,0 1 7 0,-1 1-3 0,-3 0-3 15,4 0 2-15,-1 0 0 0,-1 0 5 0,1-1-5 16,-3 2-1-16,3-2-2 0,-3 0-17 16,3 0-39-16,1 0-31 0,-1 0-33 0,5-5-29 15,-9 10-123-15,9-10 84 0</inkml:trace>
  <inkml:trace contextRef="#ctx0" brushRef="#br0" timeOffset="-176920.12">28697 2873 197 0,'0'0'251'16,"0"0"-22"-16,0 0-69 0,0 0 15 0,0 0-50 15,1-7 0-15,-1 7-53 0,0 0 5 0,0 0-43 16,0 0 16-16,0 0-37 0,0 0 18 0,0 0-23 15,0 0 17-15,3 5-30 0,-3-5 26 0,0 10-27 16,0-3 25-16,0 0-26 0,0 4 22 0,0-1-24 16,-1 1 11-16,1 3-5 0,0-1 2 15,-2 4 0-15,2 0 21 0,-1-1-31 0,0 2 11 16,-2 0-40-16,2 0 11 0,0 0-23 16,-1 0 12-16,-1 0-22 0,0 0 24 0,1-3-36 15,0 1 11-15,0-2-30 0,-1-1 6 0,2-3-47 16,-2 0-6-16,2 0-97 0,0-2 75 0</inkml:trace>
  <inkml:trace contextRef="#ctx0" brushRef="#br0" timeOffset="-174770.8">28204 2280 128 0,'0'0'172'15,"0"0"-2"-15,0 0-44 0,-5-5 6 0,5 5-38 16,0 0 13-16,0 0-28 0,-5-5 26 0,5 5-37 16,0 0 19-16,0 0-30 0,0 0 24 0,-3-5-21 15,3 5 23-15,0 0-27 0,0 0 24 0,0 0-28 16,0 0 10-16,-4-5-34 0,4 5 14 0,0 0-38 16,0 0 21-16,0 0-35 0,0 0 21 0,0 0-36 15,0 0 30-15,0 0-33 0,0 0 40 0,0 0-31 16,10 5 32-16,-10-5-28 0,9 7 29 0,-2-2-30 15,-1 1 27-15,4 0-25 0,1 1 16 16,0 3-22-16,-1-3 23 0,3 1-23 16,1 1 25-16,-2-1-22 0,-1 0 26 0,2 1-26 15,-3-1 30-15,2-1-26 0,-2 1 23 0,-2-3-24 16,-1 0 26-16,0 2-25 0,0-4 26 0,-2 1-28 16,-1 0 30-16,-4-4-20 0,8 7 22 0,-8-7-23 15,6 7 22-15,-6-7-24 0,4 5 25 0,-4-5-26 16,0 0 26-16,1 7-25 0,-1-7 26 0,-1 6-24 15,1-6 29-15,0 0-30 0,-6 7 26 0,6-7-26 16,-5 5 27-16,5-5-29 0,-8 7 28 16,8-7-21-16,-10 6 19 0,2-1-26 0,0 2 25 15,1-4-28-15,-1 3 27 0,-1 2-26 16,-1-1 25-16,0 1-26 0,-2 1 26 0,3 1-28 16,-1-3 32-16,0 3-32 0,1-2 24 0,0 1-24 15,2 1 25-15,0-4-29 0,-1 1 29 0,3 0-34 16,0-1-5-16,1 0-50 0,-2 0-3 0,6-6-24 15,-5 10-39-15,5-10-35 0,-7 8-45 0,7-8-106 16,0 0 212-16</inkml:trace>
  <inkml:trace contextRef="#ctx0" brushRef="#br0" timeOffset="-174037.97">28228 2221 67 0,'0'0'85'0,"0"0"-15"16,0 0-17-16,0 0-10 0,0 0-10 0,0 0-8 16,0 0-6-16,0 0-6 0,6 6 32 0,-6-6-37 15,6 4 2-15,-6-4-1 0,7 7 5 0,-7-7 11 16,13 10-13-16,-7-4-4 0,1 0-2 0,1 3 8 16,0-2-7-16,0 0-2 0,0 1-1 0,-2 0 3 15,2 1 2-15,-2-2-4 0,-1 1 0 16,-1-1-3-16,3 0 9 0,-5 0-4 15,3-2 3-15,0-1 2 0,-5-4 0 0,5 10 5 16,-5-10-3-16,4 8-2 0,-4-8 0 0,4 10 6 16,-4-10 5-16,3 6 1 0,-3-6 5 0,1 9 6 15,-1-9 5-15,-1 9-10 0,1-9 2 0,-4 11-4 16,1-6-4-16,1 2-5 0,-2 3-6 0,-1-4 1 16,-3 3-3-16,3 2 5 0,-1 1-7 0,-1-2-3 15,-2 0 2-15,2 1-15 0,-2 0-47 0,1-1-55 16,-2 1-178-16,1 1 256 0</inkml:trace>
  <inkml:trace contextRef="#ctx0" brushRef="#br0" timeOffset="-172950.75">27358 1960 13 0,'4'-7'482'0,"-4"7"-128"0,0 0-73 0,0 0-66 16,3-8-50-16,-3 8-27 0,0 0-32 0,0 0-29 16,0 0-19-16,0 0-17 0,4-4-17 0,-4 4-7 15,0 0 1-15,0 10 1 16,0-4 2-16,-1 4-15 0,0 3 6 0,-1-1-2 15,1 4-23-15,-4 1 28 0,5-3-33 0,-1 2 32 16,0-2-20-16,-1-1 28 0,2-1-35 0,-1 0 25 16,0 1-27-16,1-5 29 0,-2 0-29 0,2-1 24 15,-1 0-36-15,1-7 25 0,0 14-31 0,0-14 26 16,0 12-29-16,0-12 26 0,1 7-27 0,-1-7 33 16,0 0-44-16,2 7 13 0,-2-7-18 0,0 0 8 15,0 0-25-15,11-4 28 0,-11 4 7 0,9-7 4 16,-9 7 6-16,9-8 0 15,-9 8 8-15,9-7 6 0,-9 7-3 0,10-6-1 16,-10 6 2-16,9-5-2 0,-9 5 8 0,9-4 5 16,-9 4-2-16,13 0 9 0,-13 0-5 0,10 0 4 15,-10 0-5-15,15 5 6 0,-8-1-5 0,-1-1 4 16,5 1-8-16,-3-1-17 0,1 3-35 0,0-3-53 16,-1-1-61-16,2 1-163 0,-2-1 210 0</inkml:trace>
  <inkml:trace contextRef="#ctx0" brushRef="#br0" timeOffset="-172654.75">27626 1728 163 0,'0'0'271'0,"-2"-7"-130"0,2 7 19 16,0 0-86-16,-3-7 24 0,3 7-61 0,0 0 38 15,-6 5-58-15,2 2 44 0,0-1-55 0,0 3 43 16,2 2-54-16,-1 1 49 0,-1 0-55 0,4 1 45 16,-1 1-52-16,0-2 52 0,1 3-50 0,1-3 43 15,0 0-45-15,3-1 43 0,0 1-56 16,0-2 22-16,2-1-87 0,0-2 25 0,1 0-104 15,2-2 22-15,0-2-74 0,1-1 74 0</inkml:trace>
  <inkml:trace contextRef="#ctx0" brushRef="#br0" timeOffset="-172069.76">27804 1751 26 0,'0'0'163'0,"-3"-6"19"16,3 6-109-16,0 0 36 0,0 0-73 0,0 0 36 0,0 0-71 16,0-6 41-16,0 6-60 15,0 0 49-15,0 0-50 0,0 0 45 0,0 0-52 16,0 0 47-16,0 0-40 0,0 0 44 0,0 0-53 16,0 0 55-16,13 1-55 0,-13-1 56 0,0 0-55 15,0 0 52-15,0 0-43 0,0 0 45 0,0 0-49 16,0 0 54-16,0 0-54 0,0 0 56 0,0 0-57 15,0 0 52-15,0 0-54 0,0 0 57 0,0 0-57 16,0 0 53-16,0 0-53 0,5 4 57 0,-5-4-51 16,0 0 46-16,0 0-48 0,0 0 45 0,0 0-45 15,0 0 49-15,0 0-47 0,0 0 48 16,0 0-51-16,0 0 54 0,0 0-54 16,0 0 51-16,0 0-48 0,0 0 47 0,0 0-48 15,0 0 49-15,0 0-49 0,0 0 55 0,0 0-56 16,0 0 55-16,0 0-47 0,0 0 47 0,0 0-51 15,0 0 51-15,0 0-52 0,-2-6 53 0,2 6-39 16,0 0 47-16,0 0-46 0,0 0 49 0,0 0-48 16,0 0 48-16,0 0-48 0,0 0 46 0,0 0-49 15,0 0 48-15,0 0-50 0,0 0 48 0,0 0-50 16,-7-5 48-16,7 5-51 0,0 0 49 0,0 0-49 16,0 0 48-16,0 0-46 0,0 0 53 15,0 0-52-15,0 0 46 0,0 0-48 16,0 0 51-16,0 0-57 0,0 0 48 0,0 0-48 15,0 0 40-15,0 0-55 0,0 0 51 0,0 0-46 16,0 0 50-16,-4 6-49 0,4-6 49 0,-2 10-34 16,-1-4 36-16,1 2-45 0,-1-1 45 0,-2 4-47 15,0-3 37-15,1 4-72 0,-2-3 30 0,-1 3-62 16,0-1 40-16,0 0-64 0,0-2 41 0,0 0-68 16,1-1 43-16,-2-1-125 0,3 0 71 0</inkml:trace>
  <inkml:trace contextRef="#ctx0" brushRef="#br0" timeOffset="-171842.75">27699 1830 365 0,'0'0'247'0,"0"0"0"0,4-7-89 0,-4 7 17 15,0 0-86-15,0 0 25 0,0 0-70 16,2-6 32-16,-2 6-63 0,0 0 50 0,0 0-63 15,0 0 49-15,0 0-55 0,13 3 48 0,-13-3-53 16,8 1 50-16,-2 3-49 0,-6-4 42 0,13 6-47 16,-5-2 41-16,-2 1-68 0,3 0 14 0,-3-2-78 15,1 2 17-15,-1 0-44 0,2-1-3 16,-8-4-83-16,10 7-88 0,-10-7 231 0</inkml:trace>
  <inkml:trace contextRef="#ctx0" brushRef="#br0" timeOffset="-171634.75">27814 1753 191 0,'0'0'294'0,"-4"-5"-120"0,4 5 5 0,0 0-91 16,0-7 25-16,0 7-74 0,0 0 38 0,0 0-61 15,0 0 43-15,0 0-50 0,-2 8 36 0,2-8-50 16,0 11 42-16,0-11-55 0,0 14 5 15,0-7-74-15,0 1 30 0,0 1-81 16,0 0 27-16,-3-1-168 0,2 2 267 0</inkml:trace>
  <inkml:trace contextRef="#ctx0" brushRef="#br0" timeOffset="-171451.75">27713 1875 285 0,'0'0'388'0,"0"0"-121"0,0 0-39 0,-1-8-53 16,1 8-44-16,0 0-28 0,0 0-12 16,4-5-23-16,-4 5-15 0,7-4-11 15,-3 0-9-15,6 2-9 0,-2-2-6 0,1 1-27 16,2 0-74-16,0 0-25 0,-1 2-129 0,3-4-14 16,-2 2-136-16,-2 0 157 0</inkml:trace>
  <inkml:trace contextRef="#ctx0" brushRef="#br0" timeOffset="-171233.75">27928 1667 264 0,'0'0'262'0,"0"0"-66"0,0 0-52 0,0-7-30 0,0 7-22 15,0 0-20-15,0 0-3 0,0 0-17 16,6 3-5-16,-6-3-8 0,8 12-1 0,-4-3-4 15,2 5-2-15,-2 0-3 0,-2 1-4 0,1 4 3 16,-2 0-9-16,-2 2-1 0,0 2-11 0,-2 1-25 16,-2 0-38-16,-4 2-32 0,-1 0-45 0,-3 0-80 15,-2-1-125-15,-4-3 204 0</inkml:trace>
  <inkml:trace contextRef="#ctx0" brushRef="#br0" timeOffset="-169771.76">28739 2005 27 0,'0'0'255'0,"0"0"25"0,0 0-58 0,0 0 11 16,3 4 15-16,-3-4-13 0,0 0-21 0,0 0-14 15,0 0-23-15,0 0-34 0,0 0-31 16,4-6-29-16,-4 6-20 0,0-11-11 0,0 4-10 15,0-1-11-15,0-2-12 0,0 0 1 0,0-3-3 16,0 0-8-16,0-3-4 0,1 1 0 0,-1-3-4 16,1-1 3-16,2 0-5 0,-2 0-1 0,0-5-7 15,-1 0 5-15,4 0 7 0,-3 1-4 0,2 0 2 16,-2-1-17-16,2 1 15 0,-2 4 2 16,2 1 2-16,-3 0-6 0,1 1 0 0,0 5 4 15,1-2 1-15,-1 1-3 0,-1 2 2 16,1 3-1-16,-1-2-1 0,0 2-1 0,0 1 0 15,3 2-5-15,-3 5-6 0,0-13-3 0,0 13-14 16,1-9-18-16,-1 9-12 0,0-9-12 16,0 9 0-16,0 0 12 0,2-6-3 0,-2 6 24 0,0 0 1 15,0 0 6-15,0 0 3 0,3 5 6 0,-3-5 2 16,-1 9 3-16,-1-3 2 0,0 2 3 0,1-2 9 16,-2 2-7-16,1 0-1 0,-2 2 6 0,-1-2-11 15,1 2 6-15,-3-2 4 0,1 2 1 16,1 0-2-16,-3-1 3 0,2 2 2 15,-1-3-6-15,0 0 5 0,0 0 1 0,1-2 4 16,1 1-2-16,0 0 2 0,-3-3 4 0,8-4 5 16,-6 8-14-16,2-3 11 0,4-5 3 0,-7 7-3 15,7-7 3-15,0 0-3 0,-7 3-2 0,7-3-2 16,0 0 2-16,0 0-15 0,-9-7-1 0,9 7 1 16,0-14 2-16,0 3 4 0,1 1-1 0,3-2 3 15,0 0-2-15,-2-1 4 0,3-2-5 0,-1 2-1 16,0 0 9-16,0-1 34 0,1 0-47 15,-1 2 51-15,1 0-47 0,-1 2 45 0,0 0-52 16,-2 1 46-16,3 1-46 0,-2 1 38 16,-2 0-41-16,3 1 38 0,-4 6-42 0,6-10 40 0,-6 10-38 15,4-8 38-15,-4 8-46 0,5-5 47 16,-5 5-40-16,0 0 43 0,12 1-40 0,-12-1 9 16,11 8-4-16,-2-2 16 0,0 3-5 0,1 0 1 15,1 1 1-15,-1 2 2 0,1-1-2 0,1 1-1 16,-2-2-5-16,2 2-12 0,-2-1-26 0,-1-2-36 15,1 0-46-15,-2-2-22 0,-2 0-112 0,1 0-168 16,-2-2 108-16</inkml:trace>
  <inkml:trace contextRef="#ctx0" brushRef="#br0" timeOffset="-168350.75">28732 1582 100 0,'0'0'328'0,"-7"-4"-70"0,7 4-50 16,-5-6-17-16,5 6 6 15,-5-9-21-15,5 9-35 0,-1-14-21 0,1 6-25 16,1-2-13-16,3 1-15 0,0-5-18 0,-2-3-13 16,6-1 18-16,-2-2-37 0,2 0 23 0,3 0-38 15,-2-1 32-15,2 0-33 0,-1 2 23 0,3-3-40 16,1 0 37-16,-4 4-33 0,0 0 19 0,5 3-21 15,-2-3 31-15,0 5-36 0,0-1 35 0,0 1-33 16,2 3 34-16,-5-1-36 0,7 4 34 0,-3 0-32 16,4 2 34-16,-3 2-29 0,4 2 28 15,0 2-33-15,-1 2 38 0,5 5-31 0,3 5 34 16,-2 1-30-16,2 9 20 0,1 4-16 16,-2 2 23-16,-2 6-11 0,-4 3 3 0,2 3-8 15,-5 3 1-15,0 1-1 0,-2 4-2 0,-3 8-9 16,-2-8 7-16,-4 3 0 0,2 0 4 0,-5 4 4 15,1-1-25-15,-6 0 27 0,3 3-20 0,-2 9 27 16,-2-1-24-16,-4 1 23 0,4-2-26 0,-2-1 28 16,-2-11-24-16,4 0 27 0,-2-2-30 0,1-2 22 15,1 1-21-15,0-4 20 0,2-1-19 0,0-2 2 16,0-5-1-16,-1-3 4 0,3 0-1 0,0-1 5 16,3-5-14-16,-3-1 8 0,1-2-5 0,2 1 0 15,-2-3 5-15,2 0-5 16,-2-4 1-16,1-2 6 0,1 0-8 0,0 0 1 15,-1-2 1-15,3-1 2 0,-1 0-1 0,0-1-2 16,0-2 2-16,1 1-1 0,0-4 6 0,1 2-6 16,1-2 2-16,0 0-2 0,0-2-1 0,-1-1 3 15,4 0-5-15,1-1 5 0,-1-1 5 0,1 0-7 16,-2-1 10-16,4-2-7 0,0 0-2 0,-13-1 2 16,25 0 5-16,-13-1-1 0,1 0-3 0,1-1 7 15,-3 1-3-15,3-3 8 0,-2 1-8 0,2 1 0 16,0-4 3-16,-1 1-1 0,2-2-1 0,-2 0 3 15,2 0 3-15,-2-2-1 16,0-2 14-16,2 2-3 0,-1-5 12 0,0 1 2 16,-1-3-3-16,1 0-1 0,-1 1 2 0,-2-3 5 15,3 0-8-15,-2 0 18 0,-2 0-19 0,-1 1-1 16,0-1-2-16,1 1 0 0,-2 4-20 0,0-1 10 16,-1 1-14-16,-2 1 12 0,3-2-10 0,-3 3 8 15,0 0-19-15,0 1 15 0,2 1-10 0,-4 1 14 16,3 0-17-16,-4-1 14 0,3 3-15 0,-2 0 17 15,1 0-14-15,-4 6 13 0,6-9-21 0,-6 9 16 16,4-10-1-16,-4 10 3 0,4-7-16 0,-4 7 14 16,4-6-15-16,-4 6 16 0,3-5-7 15,-3 5 9-15,0 0-21 0,3-7 16 16,-3 7 1-16,0 0 8 0,4-5-22 0,-4 5 16 16,0 0-14-16,0 0 16 0,0 0-20 0,1-6 10 15,-1 6-22-15,0 0 14 0,0 0 0 0,0 0 2 16,0 0-27-16,0 0 20 0,3-6-24 0,-3 6 26 15,0 0-24-15,0 0 25 0,0 0-19 0,0 0 18 16,0 0-22-16,5-6 34 0,-5 6-26 0,0 0 30 16,0 0-24-16,0 0 24 0,0 0-16 0,0 0 30 15,0 0-39-15,0 0 17 0,-2-6-36 0,2 6 19 16,0 0-42-16,0 0 18 0,0 0-22 16,0 0 3-16,0 0-10 0,0 0 2 0,0 0 9 15,0 0 8-15,-8 4 12 0,8-4 10 16,-7 3 7-16,7-3 12 0,-8 7-1 0,8-7 6 15,-11 4-19-15,6 0 29 0,-3 1-15 0,2-2 31 16,-1 2-7-16,-3 0 36 0,4-2-9 0,-3 1 21 16,1 1-24-16,1-2 21 0,-1 2-24 0,1-3 23 15,7-2-33-15,-12 7 28 0,12-7-28 0,-9 3 32 16,9-3-23-16,-8 6 27 0,8-6-41 0,-8 2 26 16,8-2-25-16,0 0 25 0,0 0-36 0,0 0 21 15,0 0-30-15,-5-5 25 0,5 5-26 16,5-9 16-16,0 3-22 0,-2 0 31 15,2 0-37-15,-1 0 33 0,1-1-28 0,-1 0 27 16,2 1-22-16,1-1 28 0,-2 1-35 0,0 1 27 16,1-1-25-16,1-1 27 0,-2 3-28 0,-1 0 29 15,-4 4-26-15,9-8 24 0,-9 8-26 0,7-6 22 16,-7 6-31-16,9-4 33 0,-9 4-26 0,8-4 31 16,-8 4-28-16,0 0 30 0,10-2-12 0,-10 2 19 15,9 6-37-15,-9-6 32 0,6 7-28 0,-2-1 28 16,0 0-27-16,-1-1 27 0,-1 3-29 15,1-1 31-15,1 1-26 0,-1 2 23 0,0-3-29 16,-2 0 30-16,2 1-31 0,-1 0 25 16,0-1-37-16,-2-7 10 0,1 11-51 0,0-4 0 15,-1-7-66-15,3 8-15 0,-3-8-63 0,1 8-224 16,-1-8 95-16</inkml:trace>
  <inkml:trace contextRef="#ctx0" brushRef="#br0" timeOffset="-166200.75">29907 1798 119 0,'-3'-7'266'0,"0"-3"5"0,2 0-89 0,-2 2 34 16,2-5-33-16,1 1-17 0,-3 0-10 0,3-4-26 15,0 0-12-15,4 0-18 0,-1-2-15 0,1 0-15 16,2-3-11-16,-1 0-16 0,8-3-6 0,-2 0-4 16,3-1 6-16,2 1-22 0,0 1 7 0,1-1-17 15,3 2 12-15,0 1-15 0,1 0 11 16,2 3-32-16,0 1 28 0,0 1-13 0,2 2 12 15,-1 2-21-15,-1 4 18 0,1 1-19 0,-1 3 22 16,0 3-22-16,3 3 22 0,-1 4-19 0,6 6 13 16,2 5-1-16,-1 4-9 0,-1 7 6 0,-1 5 4 15,2 8-2-15,0 4 0 0,-4 2 4 16,-2 5 2-16,-4 1-26 0,-2 2 0 0,-4 1 2 16,-1 2-1-16,-5-8-2 0,-1 0-20 0,-3 2 38 15,0 2-20-15,-3 1 17 0,1 1-7 0,-2 0 19 16,0 1-25-16,-3-1 30 0,1-1-27 0,0-1 31 15,-1-2-24-15,1 0 25 0,-2 0-25 16,0-3 33-16,2 2-32 0,-2-3 6 0,2-4-2 16,0-4 3-16,0-1-1 0,0-2 26 0,2-1-30 15,-1-1 21-15,0-1-21 0,2 1 21 0,-2-5-22 16,3-4 17-16,0 1-24 0,-2-3 22 0,3-1-28 16,-1-2 28-16,1 0-28 0,-1-5 29 15,1 1-26-15,2-3 24 0,-1 0-23 0,-1-1 21 16,2-4-31-16,-1 1 32 0,2-2-27 0,-2-1 29 15,2-1-29-15,-2-1 35 0,4-3-36 0,1 1 30 16,-11-3-25-16,21 0 26 0,-9-3-32 0,-2 2 33 16,3-2-16-16,-3 0 15 0,3-1-22 0,0-2 26 15,-2 3-31-15,4-3 28 0,-2-1-28 16,0-1 28-16,0 2-29 0,1-3 22 0,0 1-13 16,-1-2 28-16,1 1-37 0,-3 0 32 0,3-1-30 15,-1-2 28-15,-3 1-24 0,2-1 5 0,-1-2-7 16,-2 1 24-16,1-1-16 0,-1-2-19 15,-1 1 21-15,1 0-35 0,-3 2 30 0,1-4-26 16,-1 2 27-16,-1-1-26 0,3 2 38 0,-3 0-33 16,0-1 40-16,0 1-36 0,-1 0 32 0,1 2-31 15,0-1 33-15,-1 2-28 0,0-1 28 0,0 3-1 16,-2-1 1-16,2 2-1 0,-1-1-4 0,-1 2 10 16,0 0 5-16,-1-1-17 0,1 2 24 0,-2 6-29 15,3-12 21-15,-2 7-9 0,-1 5 16 16,3-10-41-16,-3 10 28 0,2-8-31 0,-2 8 24 15,2-9 2-15,-2 9-5 0,2-7 3 16,-2 7 13-16,3-7-40 0,-3 7 23 0,2-6 3 16,-2 6-2-16,0 0-3 0,2-6-4 0,-2 6 0 15,0 0 1-15,0 0 3 0,2-7-10 0,-2 7-3 16,0 0 5-16,0 0 4 0,0 0-1 0,0 0 2 16,0 0 5-16,0 0 1 0,-9 8-19 0,7-2 22 15,-5 1-22-15,1 3 22 0,-2 1-25 0,-1-1 28 16,0 1-30-16,-1 1 35 0,1-2-28 15,0 3 28-15,-1-3-34 0,1 1 30 0,0-3-29 16,3 0 34-16,-3-2-35 0,2 1 34 16,1-3-24-16,1 2 29 0,5-6-32 0,-13 4 8 15,13-4-41-15,0 0 15 0,0 0-31 0,-13-4 7 16,13 4-37-16,-1-9 31 0,2 1 2 0,1 1 1 16,0-1 8-16,1 1 13 0,1-3 6 0,-2 2 7 15,3-2 3-15,0 1 7 0,-1 0 10 0,0 0-1 16,1 1 5-16,-1 1 8 0,-1 0 21 0,0-2 9 15,2 2 7-15,-2 0 9 0,-2 1 12 0,3 1 4 16,-1-2-8-16,-3 7 8 0,2-11-16 16,-2 11-6-16,5-8-11 0,-5 8-9 0,4-7-7 0,-4 7-5 15,3-5-6-15,-3 5-6 16,0 0 4-16,5-7-13 0,-5 7 0 0,0 0 8 16,0 0-5-16,0 0 1 0,11-1-7 0,-11 1 13 15,7 4-2-15,-7-4 6 0,9 9-7 0,-3-3 0 16,0 1-26-16,0-1 12 0,0 2-3 0,0-1 29 15,2 2-24-15,0 0 24 0,-1 2-25 0,0-3 22 16,0 1-26-16,1 0 27 0,-3-1-27 0,2 0 26 16,-1-2-26-16,0 0 6 0,1 0-41 0,-2 1 23 15,-1-2-44-15,1 1 14 0,-1-1-40 0,2 0 3 16,-6-5-42-16,8 7-6 0,-8-7-44 0,6 7-173 16,-6-7 184-16</inkml:trace>
  <inkml:trace contextRef="#ctx0" brushRef="#br0" timeOffset="-149569.72">26333 3081 63 0,'0'-6'115'0,"0"6"-15"16,0 0-18-16,0 0-23 0,0 0-7 0,0 0-11 16,0 0-9-16,0 0-4 0,0 0-11 0,0 0-4 15,0 0-2-15,0 0-3 0,0 0-4 16,0 0 3-16,0 0-6 0,0 0 0 0,0 0-2 16,0 0 2-16,0 0-7 0,0 0 3 0,0 0-2 15,0 0 0-15,0 0 4 0,0 0 13 0,0 0-12 16,0 0 2-16,0 0 3 0,0 0-2 0,1 8 18 15,-1-8-22-15,0 10 19 0,0-10-19 0,1 12 18 16,-1-4-21-16,2 1 17 0,-2 1-19 16,0 3 20-16,1-1-21 0,0 1 19 0,2 1-20 15,-2 1 26-15,4 0-27 0,-2 2 18 0,-1 1-21 16,2-1 27-16,0 1-23 0,-3 1 19 0,4-1-20 16,-1 0 21-16,1 3-22 0,0-3 23 15,-1 0-17-15,0 0 21 0,0 0-20 0,0-4 18 16,0 4-21-16,1-2 21 0,0-2-20 0,-3 1 13 15,3 0-8-15,-2-5-3 0,1 2 4 0,-2-3 4 16,2 2-5-16,-1-3 2 0,-2 2 26 0,4-4-30 16,-2 0 1-16,-1 1 2 0,-2-7 2 0,4 11-2 15,-1-5 6-15,-3-6-6 0,2 7 2 16,-2-7 1-16,7 7-1 0,-7-7 3 0,6 7 3 16,-6-7-4-16,8 3 1 0,-8-3 0 0,9 4 3 15,-9-4-1-15,11 2-2 0,-11-2 0 0,15 1-1 16,-15-1 3-16,16-1 16 0,-16 1-27 15,20-1 21-15,-7 0-12 0,1-1 6 0,-1 1-21 16,2 0 22-16,2-1-22 0,2 1 25 0,0-1-25 16,2 1 22-16,0 0-24 0,2-2 24 0,4 3-22 15,0-2 19-15,1 1-20 0,2 0 48 0,0 1-47 16,1-2-3-16,5 0 4 0,2 2 23 0,0-1-22 16,2 0 22-16,2 0-23 0,0 1 23 0,2-2-24 15,0 2 30-15,5 0-30 0,2 0 23 0,-10-1-23 16,5 2 22-16,-1-1-22 0,-2 0 22 15,7 0-23-15,-8 2 22 0,-1-1-9 16,0-1-7-16,1 1-5 0,-1 1 22 0,0-1-18 16,1 2 14-16,-1 0-17 0,0 0 19 0,6-1-17 15,-6 1 22-15,1-1-17 0,-1 2 28 0,4 0-15 16,-4 1 23-16,-3-2-25 0,9 1 1 0,-2 1-3 16,-1 1 0-16,-5-2-2 0,1 1 7 0,2 0-9 15,-2 1 0-15,3 0 6 0,-6-1-4 0,0 2-3 16,0-4 0-16,0 2 0 0,-1-1 0 0,3 2 0 15,-4-3-2-15,4 0 1 0,-4-1-2 16,0 0 27-16,1 0-30 0,-4 0 0 0,-2-1 2 16,1 2 0-16,-3-2 3 0,0-1-3 15,0 0 0-15,-3 1-1 0,-5-1 4 0,4 0-3 16,-1-1 1-16,-1 1 1 0,-3-1 0 0,2 1 15 16,-3-3-14-16,1 0-5 0,-1 2-1 0,-2-1 4 15,2 1-4-15,-1-1 4 0,-1-1 0 0,-1 3-1 16,-3-2 1-16,2-2 4 0,-1 0-4 0,-1 2-1 15,-1-1 2-15,2 1 18 0,-3 1-24 0,-1-1 2 16,-9 2 0-16,18-5 4 0,-18 5 5 0,13-3-7 16,-13 3 4-16,12-3 0 0,-12 3 1 0,11-3-3 15,-11 3 0-15,0 0 2 0,11-2-1 16,-11 2 4-16,0 0-6 0,10-2-1 16,-10 2-2-16,0 0 4 0,11-3-2 0,-11 3 0 15,6-5-2-15,-6 5 1 0,10-3 7 0,-10 3-8 16,9-5 2-16,-9 5-1 0,8-3 1 0,-8 3-1 15,6-3-1-15,-6 3 2 0,8-5-1 0,-8 5 26 16,6-3-24-16,-6 3-7 0,0 0 3 0,9-4 3 16,-9 4-11-16,7-3 10 0,-7 3 22 0,0 0-31 15,12-3 28-15,-12 3-21 0,9-5 20 0,-9 5-26 16,8-3 21-16,-8 3-19 0,13-4 23 0,-13 4-27 16,11-3 25-16,-11 3-26 0,14-4 31 15,-6 1-32-15,-8 3 24 0,14-7-24 0,-5 5 26 16,-1-2-27-16,-8 4 25 0,15-3-23 15,-5-2 24-15,-2 3-18 0,1-2 18 0,-1 2-25 16,-8 2 25-16,16-5-20 0,-7 1 19 0,0 0-24 16,-1 1 24-16,1 1-25 0,-3-1 31 0,4 1-31 15,-2-3 28-15,0 2-29 0,-8 3 29 0,16-6-27 16,-7 4 23-16,-1 0-23 0,-8 2 23 0,18-2-15 16,-9-3 16-16,-9 5-23 0,16-3 24 0,-16 3-22 15,16-4 25-15,-16 4-26 0,19-4 22 0,-19 4-24 16,15-1 31-16,-6-1-30 0,-9 2 25 15,14-4-25-15,-14 4 25 0,13-2-25 0,-13 2 24 16,14-3-22-16,-14 3 23 0,12-2-18 16,-12 2 19-16,10-2-25 0,-10 2 25 0,9-2-21 15,-9 2 22-15,0 0-22 0,10-1 26 0,-10 1-23 16,0 0 28-16,10-6-25 0,-10 6 42 0,0 0-23 16,5-5 21-16,-5 5-18 0,5-6 31 0,-5 6-20 15,2-7 20-15,-2 7-13 0,2-8 12 0,-2 8-35 16,0-8 23-16,0 8-34 0,0-12 27 0,3 6-33 15,-3-2 24-15,1-1-30 0,0 0 31 16,1 0-32-16,-1-6 48 0,0 5-32 16,-1-3 20-16,3-1-22 0,-2 1 18 0,0-3-29 15,2 1 27-15,-1 0-22 0,0-2 21 0,0 1-26 16,-1-1 25-16,2 1-27 0,-2 0 27 0,2 1-32 16,-2-1 29-16,2 0-29 0,-2 2 7 0,2 0-3 15,-2 1 8-15,0-1-5 0,2 2-4 0,-2-1 7 16,-1 4-3-16,4-2 23 0,-3 0-22 0,0 3 25 15,-1-3-33-15,0 4 36 0,3 0-39 0,-2 0 32 16,-1 7-31-16,3-13 30 0,-3 13-28 0,0-10 34 16,1 3-22-16,-1 7 23 0,0-12-22 15,0 12 27-15,1-8-34 0,-1 8 30 0,0-11-32 16,0 11 30-16,-1-8-30 0,1 8 27 0,0-8-30 16,0 8 41-16,-1-9-35 0,1 9 29 0,-2-7-26 15,2 7 27-15,0-7-30 0,0 7 29 16,-1-8-26-16,1 8 24 0,0 0-22 0,0-9 21 15,0 9-26-15,-1-8 29 0,1 8-31 0,0-8 26 16,0 8-29-16,-3-4 29 0,3 4-27 0,0 0 31 16,0-10-34-16,0 10 27 0,0 0-32 0,0-7 29 15,0 7-28-15,0 0 27 0,0 0-18 16,0-7 18-16,0 7-22 0,0 0 21 0,0 0-31 16,0 0 32-16,0 0-35 0,0 0 31 0,-1-8-29 15,1 8 22-15,0 0-25 0,0 0 34 0,0 0-33 16,0 0 33-16,0 0-27 0,0 0 27 0,-9 6-27 15,9-6 33-15,-5 8-26 0,0-3 21 16,0 1-21-16,0 2 3 0,-4-1-1 0,2 2 0 16,0-1 4-16,0 0 3 0,-2 2 1 0,2 0-1 15,-2 0 7-15,1-1 2 0,-2 0-5 0,2 0-4 16,2-1 1-16,-1 0-2 0,0-1 3 0,0-1-3 16,2 0 5-16,0 0 5 0,5-6-7 15,-6 7 2-15,6-7-2 0,-9 7 4 0,9-7-5 16,-5 6 1-16,5-6 3 0,-7 6 1 0,7-6 8 15,0 0-5-15,-4 5 6 0,4-5-4 0,0 0-5 16,0 0 3-16,0 0-7 0,0 0-4 0,0 0 0 16,0 0 5-16,-2-7 2 0,2 7 0 0,5-10-13 15,-4 4 3-15,3 0-5 0,0 0 0 16,1-2 2-16,1 2 23 0,-2-4-23 0,4 1 18 16,-2 0-23-16,-2 0 26 0,6-2-32 0,-3 3 28 15,-1-2-24-15,1 1 26 0,1-2-27 0,0 4 27 16,-3-2-27-16,3 0 36 0,-2 1-36 15,1 2 30-15,-1 0-30 0,-1-1 34 0,0-1-34 16,-1 5 27-16,1-4-24 0,2 3 28 0,-7 4-26 16,7-9 25-16,-7 9-32 0,7-5 31 0,-7 5-32 15,4-5 25-15,-4 5-27 0,0 0 29 0,7-5-30 16,-7 5 37-16,0 0-35 0,0 0 30 0,14 1-24 16,-14-1 31-16,5 7-29 0,-1-2 29 0,0-2-24 15,2 4 22-15,-2 1-21 0,1 0 23 16,-1 1-28-16,4 3 24 0,-2-1-10 0,1-4-13 15,-1 5 4-15,-1-1 14 0,4-1-12 16,-1 1 2-16,-1-1-5 0,-1 0 28 0,-1 0-33 16,0-2 25-16,0 0-26 0,0 0 33 0,0 0-40 15,-2-3 23-15,-3-5-33 0,6 10 14 0,-3-5-47 16,-3-5 15-16,4 7-25 0,-4-7 9 0,3 6-46 16,-3-6-26-16,0 0-89 0,0 0-135 0,0 7 183 15</inkml:trace>
  <inkml:trace contextRef="#ctx0" brushRef="#br0" timeOffset="-147350.72">30048 3577 171 0,'0'0'206'0,"0"0"-9"0,0 0-46 15,0 0 5-15,0 0-44 0,0 0 13 0,1 7-38 16,-1-7 36-16,0 0-28 0,0 0 26 15,0 0-40-15,14 0 35 0,-14 0-37 0,0 0-13 16,17 0-9-16,-17 0-13 0,14 0 1 16,-14 0-7-16,22-2 0 0,-12 1-10 0,4-2 8 15,0 3-11-15,1-1 6 0,2 1-16 0,3 0-3 16,-2-2-3-16,4 2-1 0,0 0-3 0,-2 0 1 16,3 2-3-16,0-2 4 0,5 1-1 15,-1-1 1-15,0 0-1 0,-1 3 9 0,3-2-22 0,-1-1 21 16,-1 2-24-16,0-2 20 0,0 0-24 0,-1 0 33 15,1 0-31-15,0 0 25 0,-1 0-28 0,1 0 27 16,-1 1-20-16,1-1 20 0,-3 2-24 0,3-1 20 16,-5-1-19-16,4 1 26 0,-1 1-29 15,2-1 25-15,-3 2-22 0,3-2 21 0,-4 3-21 16,3-3 22-16,-1 1-21 0,-3 0 21 0,0 0-23 16,-1-1 26-16,1 2-17 0,-1-2 16 15,-1 0-29-15,0 0 27 0,0 1-26 0,0-2 25 16,-1 2-22-16,-2-2 21 0,-1 0-23 0,0 0 22 15,-1 0-19-15,1 0 22 0,-1 0-21 0,-2-2 20 16,1 2-22-16,-3-2 23 0,1 1-22 0,-12 1 22 16,23-1-23-16,-23 1 22 0,16-1-20 0,-16 1 22 15,18-2-26-15,-18 2 27 0,14-2-24 0,-14 2 23 16,16-1-21-16,-16 1 26 0,12-3-26 16,-12 3 22-16,9-2-21 0,-9 2 22 0,11-5-21 0,-11 5-11 15,7-5 20-15,-7 5 17 0,8-7-23 16,-4 4 20-16,-4 3-23 0,6-13 21 0,-3 9-26 15,-1-5 20-15,2 2-17 0,-3-2 21 0,2 1-26 16,-1-2 22-16,1 2-25 0,-2-3 23 0,2 2-20 16,-2-2 21-16,2 0 0 0,-2 2-20 0,0-2 23 15,-1 0 0-15,3-1-22 0,-2 3 3 0,0-4 23 16,1 3-22-16,-2-2 19 0,1-1-22 0,-1 1 22 16,1-2-23-16,-1 0 21 0,2-3-22 0,-1 2 18 15,-1-2-18-15,1 1 23 0,0-2-23 0,-1 2 26 16,3 1-24-16,-2 0 22 0,-1 2-24 15,1-1 23-15,-1 1-23 0,2 0 26 0,-2-1-24 16,1 2 20-16,-1 2-15 0,0-2 20 0,0 5-22 16,0-2 24-16,0 1-14 0,0 1 27 0,0 0-11 15,0 7 18-15,0-12-13 0,0 12 11 0,-1-11-19 16,1 11 10-16,-2-8-29 0,2 8 27 0,-1-7-19 16,1 7 13-16,0 0-19 0,0-9 15 0,0 9-18 15,0 0 10-15,-1-8-16 0,1 8 13 0,0 0-17 16,-3-7-19-16,3 7 25 0,0 0 16 0,0 0-23 15,0 0 18-15,0-6-16 0,0 6 19 0,0 0-17 16,0 0 18-16,0 0-18 0,0 0 22 0,0 0-23 16,0 0 21-16,-2-7-18 0,2 7 16 0,0 0-13 15,0 0 15-15,0 0-16 0,-4-6 17 16,4 6-16-16,0 0 12 0,0 0-13 0,-5-4 14 16,5 4-12-16,0 0 12 0,-5-5-13 0,5 5 11 15,0 0-9-15,0 0 10 0,-7-4-12 0,7 4 13 16,0 0-12-16,0 0 12 0,-6-6-15 0,6 6 15 15,0 0-14-15,-5-3 17 0,5 3-20 0,0 0 18 16,-8-3-21-16,8 3 19 0,0 0-19 0,-13 3 20 16,13-3-17-16,-12 4 19 0,5 1-21 0,-1-1 21 15,1 3-19-15,-3 0 23 0,2-1-25 0,0 1 19 16,-1 2-18-16,0 1 21 0,2-3-20 0,0 1 19 16,-3-1-15-16,5 2 13 0,0-2-23 0,-2-1 25 15,4 1-28-15,-4-1 18 0,2-2-25 16,5-4 23-16,-6 8-20 0,6-8 21 0,-4 7-23 15,4-7 22-15,-5 6-27 0,5-6 31 0,0 0-23 16,0 0 28-16,0 0-31 0,0 0 40 0,0 0-28 16,10-5 29-16,-6 2-33 0,1-4 32 0,3-1-28 15,-2 1 28-15,0 0-31 0,1-1 27 0,2-3-38 16,-2 0 42-16,1 1-32 0,0-1 34 0,1-1-31 16,-3 1 27-16,2 1-24 0,-2-3 29 0,2 3-28 15,-3 1 35-15,1-1-10 0,-2 3 3 0,4-3-5 16,-4 2 0-16,2 2-4 0,-1-2 0 0,-1 0-4 15,0 4-2-15,0-3-1 0,-4 7 1 16,5-10-47-16,-5 10 50 0,7-7-2 0,-7 7-3 16,4-8-2-16,-4 8-1 0,5-5 0 0,-5 5-1 15,4-2 1-15,-4 2-2 0,0 0 5 0,11-2-4 16,-11 2 7-16,10 3-7 0,-10-3 15 0,9 6-34 16,-4-1 43-16,0 1-43 0,1 1 44 0,2 2-32 15,-2 2 34-15,2-1-34 0,0 3 31 0,-1-1-34 16,1 3 29-16,0-3-26 0,-1 3 25 0,1-2-25 15,-2 2 19-15,1-2-19 0,-1 0 22 0,2 1-26 16,-2-3 25-16,1 1-28 0,-1 1 13 0,-1-5-54 16,1 3 5-16,-2-4-21 0,0 2-27 0,0-1-27 15,0-1-24-15,-2 1-23 0,1-2 16 16,-3-6-267-16,5 11 108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54:59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27147 12098 19 0,'0'0'44'16,"0"0"-5"-16,0 0-3 0,0 0-6 0,0 0-1 16,0 0-4-16,0 0-6 0,0 0 0 0,0 0 7 15,0 0 0-15,0 0-7 0,0 0 1 16,0 0 0-16,0 0 4 0,0 0 0 0,0 0-1 15,0 0 0-15,0 0 1 0,0 0 7 16,0 0 3-16,0 0 1 0,0 0-5 0,0 0-1 16,0 0-5-16,0 0-5 0,0 0-1 0,0 0-3 15,0 0-4-15,0 0 6 0,0 0-1 0,0 0 1 16,0 0-2-16,0 0-2 0,0 0-2 0,0 0 0 16,0 0-3-16,0 0-2 0,0 0 6 0,0 0 0 15,0 0 6-15,0 0 11 0,0 0 4 0,0 0 1 16,0 0 2-16,0 0 3 0,0 0 3 0,0 0 2 15,0 0-5-15,0 0-15 0,2-6-1 16,-2 6-1-16,0 0-10 0,2-9-1 0,-2 9-6 16,0 0 3-16,1-9-4 0,-1 9-1 0,0-9-7 15,0 9 12-15,1-10-18 0,-1 10 5 16,0-12-2-16,0 12-1 0,0-11 2 0,0 11 1 16,0-13-10-16,0 13 6 0,0-13 10 0,0 6-14 15,0 7 18-15,0-12-10 0,0 12 8 0,0-11-14 16,-1 5 13-16,1 6-11 0,1-9 14 15,-1 9-23-15,0-12 5 0,0 12-12 0,0-8 10 0,0 8-2 16,0-9-7-16,0 9-2 0,0-9 10 0,0 9-5 16,3-11 10-16,-3 11-5 0,1-8 12 0,-1 8-9 15,1-11 12-15,-1 11-6 0,2-8 7 0,-2 8-5 16,0-11 5-16,0 11-5 0,1-9 8 0,-1 9-8 16,0-10 8-16,0 10-3 15,0-8 5-15,0 8-3 0,0-9 3 0,0 9-8 16,-1-6 11-16,1 6-10 0,0-7 18 0,0 7-8 15,0 0 11-15,-2-9-15 0,2 9 11 0,0 0-12 16,0-8 9-16,0 8-11 0,0 0 10 0,-1-9-1 16,1 9-5-16,0 0-10 0,-1-6 11 0,1 6-8 15,0 0 10-15,0 0-6 0,-3-8 9 0,3 8-13 16,0 0 10-16,0 0-8 0,0 0 16 0,0-6-19 16,0 6 11-16,0 0-12 0,0 0 15 0,0 0-17 15,0 0 13-15,0 0-13 0,0 0 12 0,-1-7-12 16,1 7 17-16,0 0-17 15,0 0 12-15,0 0-12 0,0 0 13 0,0 0-14 16,0 0 13-16,0 0-12 0,0 0 12 0,0 0-11 16,0 0 18-16,0 0-19 0,0 0 0 0,0 0 13 15,-1-7-8-15,1 7 5 0,0 0-10 0,0 0 0 16,0 0-1-16,0 0 4 0,0 0 1 0,0 0-2 16,0 0 0-16,0 0 13 0,-9-4-10 0,9 4-4 15,0 0 4-15,0 0-1 0,0 0-3 0,0 0 5 16,0 0 2-16,0 0 11 0,-8-1-19 15,8 1 15-15,0 0-11 0,0 0 10 0,0 0-16 16,0 0 5-16,-10-1 8 0,10 1-8 0,0 0 1 16,0 0 8-16,-9-3-10 0,9 3 11 15,0 0-11-15,0 0 10 0,-10-1-12 0,10 1 13 16,0 0-13-16,0 0 12 0,-13 0-8 0,13 0 8 16,0 0-13-16,-13-1 12 0,13 1-8 0,0 0 7 15,0 0-10-15,-13 1 12 0,13-1-12 0,0 0 11 16,-15-1-9-16,15 1 8 0,0 0-12 0,-13 1 13 15,13-1-10-15,-9 1 10 0,9-1-14 0,-11 1 13 16,11-1-12-16,-13 3 17 0,13-3-16 0,-15 0 8 16,15 0-9-16,-16 2 15 0,16-2-15 0,-19 2 12 15,9-1-11-15,0 0 13 0,10-1-12 16,-22 2 17-16,9-1-18 0,13-1 12 16,-23 2-11-16,23-2 14 0,-23 1-15 0,13 0 9 15,-1 0-8-15,11-1 9 0,-22 1-10 0,10 0 18 16,1 1-16-16,11-2 9 0,-23 1-1 0,11-1 4 15,1 1-16-15,-1 1 14 0,2-1-10 0,-3-1 11 16,2 1-11-16,-2 0 10 0,0-1-12 0,2 2 13 16,-3-2-7-16,2 0 4 0,-2 0-6 0,1 2 5 15,-1-2-8-15,0 0 13 0,1 0-13 0,-2 0 4 16,1-2-2-16,-4 4 0 0,5-4 2 0,-6 2-8 16,0 0-15-16,0 0-37 0,-7 4-21 0,-2-3 2 15,3 1 10-15,-3 1 19 0,-2-2 14 16,1 2 17-16,-3-2-3 0,-3 1-7 15,-2 2-14-15,-1-1-37 0,-9 1-75 0,-3 1 39 16</inkml:trace>
  <inkml:trace contextRef="#ctx0" brushRef="#br0" timeOffset="149.56">24285 11994 52 0,'-76'2'59'16,"0"-1"-9"-16,-4 0-6 0,-2-1-11 0,3 1-7 15,-7 1-15-15,2 0-15 0,-3-2-14 16,0 1-5-16,-4-1-9 0,-1 0-36 16,0 0 23-16</inkml:trace>
  <inkml:trace contextRef="#ctx0" brushRef="#br0" timeOffset="1667.45">19297 7427 130 0,'-6'-5'149'0,"6"5"-16"0,0 0-14 0,0 0-20 16,-4-7-8-16,4 7-23 0,0 0 7 15,-6-3 4-15,6 3-32 0,0 0-6 0,0 0 4 16,-12-3-15-16,12 3 7 0,0 0-15 0,0 0 10 15,-10-1 13-15,10 1-27 0,0 0-13 0,0 0 17 16,0 0-11-16,-9-2 16 0,9 2-14 0,0 0 19 16,0 0-13-16,0 0 15 0,0 0-14 0,0 0 12 15,-6-3-19-15,6 3 20 0,0 0-22 0,0 0 18 16,0 0-23-16,0 0 26 0,0 0-25 0,0 0 21 16,0 0-18-16,0 0 15 0,0 0-24 15,0 0 20-15,0 0-21 0,5-9 17 16,-5 9-19-16,8-4 18 0,-8 4-23 0,12-2 22 15,-3 0-19-15,0-3-4 0,5 2 2 0,-1 0 2 16,2 0 2-16,3 1-5 0,0-1 2 0,0-3 24 16,4 3-20-16,2-1 15 0,-4 2-18 0,0 0 16 15,0-2-26-15,2 0 25 0,-4 2-24 0,1 0 20 16,-1-1-24-16,0 2 20 0,-4 0-26 0,0 0 23 16,-1 0-26-16,-1-1 10 0,-1 1-19 0,-11 1 17 15,17-3-20-15,-17 3 18 0,13-1-17 0,-13 1 34 16,13 0-44-16,-13 0 6 0,13-2-17 15,-13 2 8-15,0 0-5 0,11-1 10 0,-11 1-11 16,0 0 11-16,12-1-5 0,-12 1 6 16,0 0-5-16,0 0 5 0,0 0-22 0,11-3-18 15,-11 3-22-15,0 0-8 0,0 0-56 0,0 0 45 16</inkml:trace>
  <inkml:trace contextRef="#ctx0" brushRef="#br0" timeOffset="2060.98">19706 7258 17 0,'0'0'118'15,"-7"-2"-7"-15,7 2-13 0,-8-6-10 0,8 6-9 16,-9-3 2-16,9 3-10 0,0 0-3 16,-13-3-10-16,13 3 6 0,0 0-18 0,-12-4 4 15,12 4-17-15,0 0 51 0,-16-1-53 0,16 1 9 16,0 0-17-16,-14-3 15 0,14 3-19 0,0 0 6 15,-9 0-17-15,9 0 41 0,0 0-52 0,0 0 17 16,-9-4-19-16,9 4 11 0,0 0-15 0,0 0 12 16,0 0-12-16,0 0 11 0,0 0-12 0,0 0 14 15,0 0-12-15,0 0 17 0,-1 7-18 16,1-7 13-16,8 4-10 0,-2-1 15 0,-1 3-17 16,4-1 10-16,-1-1-10 0,-2 2 10 0,3 2-11 15,0-3 17-15,-1 1-21 0,-2 5 10 0,3-5-9 16,1 5 9-16,-3-4-11 0,-1 3 11 15,-1-3-12-15,3 2 14 0,-4-2-11 0,-2 4 10 16,2-4-11-16,-1 2 15 0,-2 0-8 0,-2-2-1 16,-1 4 1-16,0-2 0 0,-3 2-1 0,-3 0-5 15,-1 1-24-15,-1 1-25 0,-3-1-30 0,-1 1-36 16,0 0-134-16,0 2 82 0</inkml:trace>
  <inkml:trace contextRef="#ctx0" brushRef="#br0" timeOffset="5790.41">19851 8256 21 0,'0'-6'28'0,"0"6"-6"0,0 0 13 15,1-7-4-15,-1 7-5 0,0 0 4 0,0-8 10 16,0 8 12-16,0 0 9 0,1-6-13 0,-1 6 12 16,0 0-13-16,0-9 1 0,0 9-1 15,0 0-1-15,0 0-9 0,0-7 0 0,0 7-10 16,0 0 3-16,0 0-14 0,0 0 5 15,0-9-13-15,0 9 2 0,0 0-6 0,0 0 3 0,0 0-8 16,0 0 2-16,0 0-3 0,0 0 6 16,0 0-5-16,0 0 11 0,0 9-8 0,0-9 0 15,0 11 1-15,0-2 3 0,0 1-3 0,0 1 1 16,0 4 1-16,0-1 11 0,0 2-13 0,0 0-3 16,-1 1 4-16,1 0-4 0,-1-1 2 0,-3 1 1 15,4-2 1-15,-1-1-2 0,1-1-1 0,-3 1 2 16,3-3 0-16,0 1-3 0,-1-1 1 15,0-1 1-15,1 0 1 0,-2-2-2 0,2-8 2 16,-1 14-3-16,0-8 3 0,1-6 2 0,0 11-4 16,0-11-8-16,-3 6-14 0,3-6-28 15,0 0-40-15,0 0-46 0,0 0-67 0,0 0 62 16</inkml:trace>
  <inkml:trace contextRef="#ctx0" brushRef="#br0" timeOffset="6511.4">19888 8045 53 0,'0'0'104'0,"1"-7"-19"0,-1 7-11 16,0 0-19-16,0 0-17 0,1-8-7 0,-1 8-5 15,0 0-8-15,0 0-1 0,0 0-7 16,0 0 3-16,0 0-7 0,0 0 1 0,0 0-1 16,0 0-1-16,-2 6-4 0,2-6 6 0,-3 11-6 15,3-11 4-15,-2 13-1 0,-2-7 2 0,0 3-5 16,3 0 5-16,0 1-2 0,-3 0 2 0,0 1-10 15,1-1 7-15,-2 1 5 0,1 0 2 0,2-1-4 16,-3-1-2-16,1 1 5 0,0-2 0 16,0 0 1-16,2 0 1 0,-1-2-2 0,-1 1 10 15,4-7 7-15,-2 8 13 0,2-8 16 0,-3 8 18 16,3-8-18-16,0 0-14 0,-5 5-7 0,5-5-10 16,0 0 0-16,0 0-9 0,-4-5 8 15,4 5-15-15,-1-9 11 0,1 9-14 0,-1-10 5 16,-2 3-7-16,3 1 7 0,0 6-13 0,0-15 16 15,-1 8-11-15,1-1 3 0,0-1-5 0,0 4 7 16,0-5-13-16,0 3 13 0,0 0-11 0,1-1 12 16,-1 1-7-16,0 0 10 0,3 1-13 0,-2-2 14 15,-1 8-6-15,1-12 8 0,-1 12-10 0,4-12 13 16,-4 12-9-16,0-10 15 0,0 10-9 16,5-10 6-16,-5 10-12 0,1-6 14 0,-1 6-13 15,0 0 6-15,2-9-15 0,-2 9 13 0,0 0-18 16,0 0 17-16,0-7-20 0,0 7 14 15,0 0-13-15,0 0 17 0,0 0-18 0,0 0 16 16,0 0-16-16,0 0 13 0,0 0-10 0,0 0 17 16,0 0-20-16,2 6 17 0,-2-6-17 0,0 0 16 15,0 0-16-15,0 0 18 0,0 0-14 0,7 5 15 16,-7-5-2-16,0 0 7 0,0 0-24 0,11 2 20 16,-11-2-14-16,13 2 14 0,-13-2-16 0,13 1 16 15,-13-1-15-15,19 4 15 0,-9-4-13 16,3 2 8-16,-2 2-16 0,1-1 20 0,3 1-18 15,1 0 10-15,0-1-41 0,0 1-38 0,0-1-78 16,1 1-222-16,-1-1 168 0</inkml:trace>
  <inkml:trace contextRef="#ctx0" brushRef="#br0" timeOffset="7111.4">21480 8008 117 0,'-2'-7'244'15,"2"7"-52"-15,0 0-46 0,0 0-21 16,-3-7-35-16,3 7-7 0,0 0-29 0,0 0 14 15,0 0-39-15,0 0 6 0,0 0-19 16,-2 9 10-16,0-4-16 0,2 2 7 0,-1 4-12 16,0 1 8-16,-2 2-14 0,2 3 19 0,-2 2 11 15,2 0-37-15,-3 3 2 0,3-3 3 0,-2 0 1 16,2-1 16-16,0 0-17 0,-3-2 0 0,4-1 0 16,-1 1-1-16,1-5 2 0,-3 2 2 0,3-4-5 15,0 0 5-15,0-2-10 0,-1 1 2 16,1-1-21-16,0-7-29 0,-1 10-73 0,1-10-33 0,0 0-115 15,0 0 268-15</inkml:trace>
  <inkml:trace contextRef="#ctx0" brushRef="#br0" timeOffset="7827.4">21466 7961 167 0,'0'-8'146'16,"0"8"-30"-16,0 0-36 0,0 0-9 0,0 0-18 15,0 0-3-15,3 9-17 0,-3-1 1 16,0 1-14-16,0 2 4 0,-3 3-12 16,3 4 9-16,-1-2-12 0,0 2 2 0,-2 0-6 15,2 0-3-15,-2-2 0 0,2 1 3 0,-2 0-3 16,2-1 1-16,-4 1 1 0,4-2-1 0,-2-2 0 15,1 0 0-15,-1 0-3 0,-1-2 1 0,3 1 0 16,-2-3 12-16,1 0-15 0,-1-2-1 0,1 2 12 16,0-5-11-16,-1 3 9 0,0-1-28 0,3-6-4 15,-4 5-15-15,4-5-10 0,0 0 5 0,0 0 2 16,0 0-4-16,-10-1-2 0,10 1 5 0,-4-8 2 16,0 2 0-16,4 6 2 0,-1-12 1 0,-3 5-3 15,3 1 5-15,0-5 11 16,-2 4 1-16,2-4 7 0,-2 4-1 0,1-3-1 15,-1 2 14-15,2-2 10 0,-2 3 6 0,1-2-3 16,-1 0 0-16,1 2 5 0,-1-2 6 0,-2 3 9 16,5-2-5-16,-4 2-1 0,4 6 5 0,-4-10 10 15,4 10-2-15,-5-11 9 0,5 11-3 0,-4-7 7 16,4 7 1-16,-5-8 11 0,5 8-12 0,-2-6 4 16,2 6-8-16,0 0 8 0,-5-8-8 0,5 8 12 15,0 0-18-15,-3-7 15 0,3 7-15 16,0 0 6-16,0 0-18 0,-2-5 11 0,2 5-17 0,0 0 14 15,0 0-1-15,2-7-10 16,-2 7-16-16,0 0 17 0,9-5-14 0,-9 5 10 16,8-4-17-16,-8 4 14 0,11-4-11 0,-11 4 8 15,14-7-13-15,-6 5 9 0,1-2-14 0,1 3 16 16,-1-3-14-16,0 3 12 0,2-3 22 0,-2 0-33 16,2 1-11-16,-1 1 29 0,-1 0-25 0,0 0 12 15,-9 2-17-15,16-1 18 0,-16 1 14 0,16-2-19 16,-16 2-14-16,14 2 16 0,-14-2-13 0,11 1 24 15,-11-1-24-15,13 4 21 0,-3 1-16 0,-3-1 14 16,-1 1-16-16,-1 0 17 0,4 0-18 0,-4 2 18 16,3-2-16-16,-3 1 22 0,0 0-22 15,3 0 16-15,-2-3-16 0,-1 4 15 16,-1 0-18-16,3-4 11 0,0 2-31 0,-2 1-21 16,-5-6-48-16,9 6-71 0,-9-6-154 0,9 5 214 15</inkml:trace>
  <inkml:trace contextRef="#ctx0" brushRef="#br0" timeOffset="8763.69">23098 8025 90 0,'0'0'169'0,"0"0"-29"0,-1-6-10 16,1 6-15-16,0 0-3 0,-1-8-23 0,1 8 19 15,0 0-23-15,-2-5 9 0,2 5-29 16,0 0 5-16,0 0-33 0,-2-7 8 0,2 7-26 15,0 0 8-15,0 0 10 0,0 0-23 16,0 0-19-16,0 0 16 0,0 0-15 0,2 10 16 16,0-2-14-16,0 2 16 0,-2 3-19 0,3 1 1 15,-2 3 1-15,2 2 6 0,-3 2-3 0,1 4-3 16,0-3 3-16,-1 3-2 0,0-4 7 0,0 2-6 16,0-3 6-16,0 0-5 0,0-1 2 0,0-1-10 15,-1-1 15-15,0-3-13 0,1 0 11 0,-2-3-9 16,1 0 4-16,0 0-2 0,1-4 1 0,-3 3-7 15,3-10-27-15,0 10-31 0,0-10-36 16,-4 8-38-16,4-8-66 0,0 0-76 16,0 0 262-16</inkml:trace>
  <inkml:trace contextRef="#ctx0" brushRef="#br0" timeOffset="9215.7">23128 8048 57 0,'0'0'122'0,"-3"-5"-20"0,3 5-29 0,0 0-16 16,0 0-14-16,-15 0-6 0,15 0-13 0,-12 6 4 16,7-1-11-16,-3 2 1 0,0-1-10 0,0 2 2 15,-1 1-5-15,-1-1 2 0,2 1 0 16,2-3 2-16,-2 2 0 0,0-2 10 0,3-1 2 15,-1 2 1-15,1-2 0 0,1-1 5 0,4-4 4 16,-8 7 5-16,8-7 1 0,-6 7 7 0,6-7 10 16,0 0-5-16,-7 2-15 0,7-2-8 0,0 0-6 15,2-5-5-15,-2 5-5 0,2-13 9 0,1 8-16 16,-2-5 10-16,5 3-12 0,-2-4 10 16,-1 3-13-16,1-3 8 0,1 1-6 0,-1-1 9 15,1 3-10-15,0-3 10 0,0 5-7 0,-1-5 34 16,1 4-30-16,-1-1 9 0,-2 1-13 0,1 2 12 15,-2-1-14-15,-1 6 5 0,8-8-9 16,-8 8 10-16,6-4-12 0,-6 4 22 0,0 0-21 16,12 0 12-16,-12 0-10 0,11 4 12 0,-6 0-10 15,2 1 9-15,-1 2-13 0,-1-2 14 0,4 3-14 16,-1-1 18-16,-2 0-18 0,2 2 14 0,1-4-16 16,0 1 14-16,-3 2-25 0,3-3-16 0,1 3-55 15,-1-1-59-15,0-3-166 0,3 0 227 16</inkml:trace>
  <inkml:trace contextRef="#ctx0" brushRef="#br0" timeOffset="10112.57">24747 8130 167 0,'-3'-6'205'0,"3"6"-44"15,-2-10-33-15,-1 3-5 0,3 7-19 0,-5-10 11 16,1 3-19-16,3 1 18 0,1 6-50 0,-5-10 14 16,5 10-29-16,-4-9 1 0,4 9-6 0,-4-9-7 15,4 9-4-15,-5-8-5 0,5 8 2 16,-1-5-13-16,1 5-6 0,-3-5-4 0,3 5 0 15,0 0-6-15,-2-7-2 0,2 7-2 0,0 0 2 16,0 0 0-16,-2 7 8 0,2-7-8 0,0 11 1 16,-1-3 1-16,1 4 2 0,0 1-1 0,-1 2 1 15,-2 3-1-15,3 0-3 0,0 2-16 0,-1 1 18 16,0-2-24-16,-1 1 14 0,1-2-13 16,1 0 12-16,-1-2-12 0,1-2-11 0,0-1-16 15,-3 1-28-15,3-4-15 0,0 1-32 16,0-3-24-16,-1 0-184 0,1-1 211 0</inkml:trace>
  <inkml:trace contextRef="#ctx0" brushRef="#br0" timeOffset="10527.7">24652 8066 1 0,'0'0'153'0,"-6"4"-22"0,6-4-27 0,-10 9-16 15,3-4-8-15,2 4-7 0,-4 0-17 0,0 3-11 16,0-2-8-16,-1 4-9 0,1-3-2 16,1 1-1-16,1 1-8 0,-1-5 0 0,2 2-1 15,1-5-3-15,-2 2 10 0,3 2 6 0,-1-6 5 16,5-3 2-16,-5 11 8 0,5-11 17 0,-4 6-4 15,4-6 2-15,0 0-18 0,0 0-10 16,7-6-7-16,-1-1-4 0,-1 1-6 0,2-4 3 16,-1 2-12-16,3-4-4 0,0 2-2 0,0-6 0 15,-1 4 17-15,2-1-21 0,-1 0 18 0,-2-1-15 16,1 2 16-16,2 1-17 0,-1-1 18 0,-2 4-17 16,-1-2 35-16,0 4-33 0,-2-1 12 0,3 1-17 15,-2 1 25-15,-5 5-15 0,9-5 22 16,-9 5-19-16,14 0 21 0,-14 0-26 0,14 6 29 15,-4-1-33-15,-1 5 23 0,1-3-26 0,4 5 1 16,0-2-12-16,3 1-42 0,0 4-73 0,0-3-100 16,4 0-149-16,-3 0 163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55:57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23157 5563 52 0,'0'0'122'16,"0"-7"-7"-16,0 7-21 0,0 0-12 0,0 0-17 15,0 0 1-15,0 0-13 0,0 0 4 0,0 0-7 16,0 0 5-16,0 0-9 0,0 0 12 0,0 0-11 16,0 0 18-16,0 0-24 0,0 0 19 0,0 0-18 15,0 0 14-15,0 0-25 0,0 0 9 0,0-6-24 16,0 6 10-16,0 0-18 0,0 0 21 0,0 0-29 15,-3-7 16-15,3 7 15 0,0 0-24 0,-5-7-17 16,5 7 21-16,0 0-14 0,-2-6 24 16,2 6 0-16,-5-9 16 0,5 9-29 0,-4-6 37 15,4 6-22-15,-4-8 30 0,4 8-26 16,-6-7-3-16,6 7 4 0,-7-6-3 0,7 6 8 16,-5-10-13-16,5 10-3 0,-9-7-1 0,9 7 3 15,-9-9 2-15,9 9 4 0,-6-8 0 0,6 8 27 16,-8-6-29-16,3 0 1 0,5 6-18 0,-8-7 6 15,8 7-4-15,-7-6 0 0,0 1-2 0,7 5-3 16,-10-6 1-16,10 6-2 0,-9-6 0 0,9 6 5 16,-9-7-4-16,9 7-41 0,-9-6 48 0,9 6-36 15,-9-3 45-15,9 3-41 0,-9-7 39 16,9 7-38-16,-10-4 41 0,10 4-38 0,-10-4 35 16,10 4-41-16,-10-3 44 0,10 3-39 15,-12-3 40-15,12 3-42 0,-11-5 41 0,11 5-40 16,-11-3 37-16,11 3-35 0,-12-3 38 0,12 3-47 15,-12-2 47-15,12 2-40 0,-13-2 40 0,13 2-39 16,-14-1 41-16,14 1-39 0,-11-3 40 0,11 3-43 16,-15-4 48-16,15 4-56 0,-12-1 53 0,12 1-44 15,-15-3 38-15,15 3-39 0,-13-1 40 0,13 1-42 16,-13-1 42-16,13 1-40 0,-15 0 46 0,15 0-10 16,-14 0-2-16,14 0-3 0,-17-2-6 0,17 2 1 15,-13 0 1-15,13 0-3 0,0 0-2 16,-19 0-6-16,19 0 12 0,-13 2-8 0,13-2 0 15,-14 1-2-15,14-1 1 0,-14 2 1 16,14-2-2-16,-14 3 1 0,14-3 1 0,-13 5 18 16,13-5-15-16,-15 2-6 0,15-2 1 0,-13 3-4 15,13-3 0-15,-14 3 3 0,14-3 0 0,-14 4 1 16,14-4 1-16,-11 5 8 0,11-5-10 0,-14 4 3 16,14-4-3-16,-12 3-3 0,12-3 5 0,-14 5 0 15,14-5-1-15,-10 3 1 0,10-3-1 0,-12 7 6 16,12-7-6-16,-10 3-1 0,10-3 0 0,-9 5-1 15,9-5 4-15,-9 5-3 0,4 0-10 0,5-5 11 16,-10 3 5-16,10-3 6 0,-10 7-10 16,10-7 2-16,-9 7 2 0,1-4-4 15,8-3-1-15,-9 7-1 0,9-7 3 0,-9 8 3 16,9-8 13-16,-10 8-15 0,10-8-1 0,-9 7-1 16,4 0-4-16,5-7 4 0,-12 7 0 0,12-7-1 15,-10 10-2-15,10-10 1 0,-9 6 34 0,9-6-41 16,-9 13 37-16,9-13-41 0,-6 8 31 0,-2 0-27 15,4-2 23-15,-1 0-26 0,3 1 28 0,-2-1-26 16,0 1 31-16,0 2-38 0,-1-4 39 0,3 5-35 16,-2-3 26-16,1 1-29 0,2 0 31 0,-2 1-27 15,3 1 24-15,-1-2-26 0,0 2 38 16,1-2-29-16,0 4-4 0,1-4 27 16,-1 3-31-16,1-4 4 0,2 4 31 0,-2-3-30 15,4 3 2-15,-2-3 7 0,1 2-4 0,2-2 3 16,-1 3-4-16,0-3 4 0,3 3-1 0,1-3 5 15,-3 4-2-15,3-3 0 0,0 0 2 0,1-1 9 16,1 3-9-16,-2-2 5 0,3 0-4 0,-3-1 1 16,4 2 0-16,0-3 5 0,0 2-9 0,-1-2 3 15,1 0-1-15,0 2 6 0,2-3-7 0,-2 4-46 16,2-6 57-16,-2 3-45 0,5 0 50 0,-4-3-47 16,3 1 52-16,-2 3-48 0,0-3 52 0,1-2-45 15,0 2 42-15,0 1-50 0,2-1 54 16,-3-3-47-16,0 1 46 0,4 1-48 15,-3-1 51-15,0 0-52 0,2 0 54 0,0-2-54 16,-1 0 52-16,1 0-45 0,-3 0 52 0,3-1-62 16,0-1 57-16,0 1-50 0,-2-1 47 0,2-1-55 15,1 2 59-15,-1-3-56 0,0 0 63 0,0-1-21 16,-1 0-47-16,-1 1 56 0,2 1 1 0,-1-4 10 16,-2 0-30-16,3 2-2 0,-4-1 0 0,4-1 0 15,-4 0-5-15,3 0 5 0,-3 0-1 0,0-3 7 16,0 3-6-16,0-3 5 0,-1 2-1 15,1-3 1-15,-3 2 4 0,2-3 4 0,0 3 6 16,-2-5 7-16,1 2 6 0,-2-1 0 0,0-1 4 16,-1 2 20-16,1-4-19 0,-1-1 17 15,-1 0-14-15,1 1 3 0,-3-1-4 0,1 2-2 16,-2-2 3-16,-1 0 9 0,1 0 2 0,-3-1-1 16,-2 2-5-16,3 0 3 0,-3 0 0 0,-3-2-12 15,3 1-8-15,-4 1-8 0,-2-1-5 0,0 2-7 16,-3-3 1-16,-4 1-9 0,-1 0-7 0,-6-1-57 15,-2 0 53-15,-4 2-25 0,-3 4-29 0,-8-4-40 16,-3 4-26-16,-2 2-87 0,-4 1 7 0,-1 1-55 16,-4 4-57-16,-1 3-85 0,-1 2-155 0,-2 1-72 15</inkml:trace>
  <inkml:trace contextRef="#ctx0" brushRef="#br0" timeOffset="4686.22">22767 5541 37 0,'0'0'49'16,"0"0"10"-16,0 0-7 0,0 0 7 0,0 0-14 15,0 0 5-15,0 0-12 0,0 0 8 16,0 0-20-16,0 0-2 0,0 0-3 16,3-6-3-16,-3 6-6 0,0 0 1 0,0 0-7 15,0 0 4-15,0 0-12 0,0 0 12 0,0 0-5 16,4-4-1-16,-4 4-6 0,0 0 5 0,0 0-4 16,0 0 4-16,5-6-5 0,-5 6 5 0,0 0-5 15,0 0 9-15,5-5-9 0,-5 5 5 0,0 0-1 16,0 0 6-16,6-4-8 0,-6 4 7 0,0 0-1 15,5-4 4-15,-5 4-2 0,0 0 7 0,7-8-8 16,-7 8 3-16,0 0-4 0,7-5 50 0,-7 5-64 16,4-4 10-16,-4 4-5 0,7-7 4 15,-7 7-2-15,5-6-1 0,-5 6 0 16,6-4 2-16,-6 4-1 0,10-3-2 0,-10 3 0 0,9-8 4 16,-9 8-1-16,8-7 0 0,-8 7 2 15,11-2-2-15,-11 2-1 0,11-6 0 0,-11 6 0 16,11-5 0-16,-11 5-2 0,12-5 6 0,-12 5 1 15,11-2-5-15,-11 2 1 0,12-4-1 0,-12 4 0 16,14-5 2-16,-14 5-2 0,14-2-2 0,-14 2 4 16,16-4 1-16,-16 4 0 0,16-2-2 0,-16 2-2 15,16-1 2-15,-16 1-1 0,18-1-2 0,-18 1-2 16,21-1-5-16,-11-1-10 0,-10 2-17 0,19-1-21 16,-10-1-35-16,-9 2-58 0,19-2 38 15</inkml:trace>
  <inkml:trace contextRef="#ctx0" brushRef="#br0" timeOffset="55076.59">28834 3114 435 0,'0'0'363'15,"0"0"-55"-15,1-5-47 0,-1 5-40 0,3-8-31 16,-3 8-17-16,2-7-21 0,-2 7-6 0,4-12-20 15,-4 12-39-15,3-13 0 0,-2 6-12 0,0 1-16 16,2-2-12-16,-2-2-8 0,0 2-9 0,1-1-1 16,-2 1-3-16,1-1-6 0,-1 1-6 0,-1 1-4 15,-1-2-4-15,-2-1-4 0,1 3-5 16,-4-2 6-16,1 3-16 0,-3 1 6 0,-3 0-4 16,-2 3 10-16,0 1-14 0,-5 2 10 0,0 1 3 15,-3 4-4-15,-1 3-2 0,-2 2 2 16,-1 5 2-16,6 0 1 0,-7 8 3 0,4 1-1 15,0 5 5-15,5 1-5 0,3 3 10 0,3 1-4 16,4-3 5-16,3-1-10 0,4-2 10 0,6 0-11 16,3 2 4-16,3-5 2 0,5 1 0 0,2-4-4 15,7 1 1-15,-1-6 7 0,2-1-6 16,2-4 2-16,-1-4 0 0,2 0-5 0,-2-4-5 16,3-2-36-16,-2-2-42 0,1-2-53 0,-1-1-52 15,5-3-86-15,-1 0-38 0,-1-2-28 0,1 0-138 16,0-2 38-16</inkml:trace>
  <inkml:trace contextRef="#ctx0" brushRef="#br0" timeOffset="55279.31">29722 3113 520 0,'0'0'386'0,"0"0"-87"16,8-4-72-16,-8 4-43 0,11-6-43 0,-3 2-27 16,2-1-25-16,5-1-19 0,1 0-10 15,3 0-14-15,3-2-39 0,-2 1-66 0,3 2-62 16,1-3-95-16,1 3-50 0,-2 0-200 0,1 0 52 16</inkml:trace>
  <inkml:trace contextRef="#ctx0" brushRef="#br0" timeOffset="55486.75">29888 3238 304 0,'-9'10'479'0,"2"-3"-88"16,-1 1-30-16,3-4-27 0,-3 2-10 0,8-6-20 16,-9 9-25-16,9-9-19 0,-6 7-39 0,6-7-43 15,-5 6-36-15,5-6-28 0,-3 5-22 0,3-5-14 16,0 0-17-16,10 5-6 0,-10-5-6 0,22-2-16 15,-8 1-31-15,5-2-71 0,1-1-75 0,1-1-76 16,5-3-51-16,-2 1-103 0,5-1-36 0,-2 0-403 16,4-3-346-16</inkml:trace>
  <inkml:trace contextRef="#ctx0" brushRef="#br0" timeOffset="56094.97">30762 2835 501 0,'-12'1'363'0,"12"-1"-41"0,0 0-84 16,-12 0-25-16,12 0-55 0,0 0-19 0,0 0-40 16,0 0-30-16,0 0 3 0,7-8 1 15,4 3-18-15,6-1-11 0,6-2-14 16,6-1-2-16,4 0-7 0,7-4-27 0,3 2-66 15,-2 1-76-15,-2-1-41 0,-6 3-124 0,-4 1-217 16,-3 1-36-16</inkml:trace>
  <inkml:trace contextRef="#ctx0" brushRef="#br0" timeOffset="56594.31">30729 2820 19 0,'-11'3'436'0,"3"-1"-105"0,8-2-10 16,-12 3-63-16,12-3-11 0,-7 4-39 0,7-4-16 15,-9 1-48-15,9-1-23 0,0 0-38 0,0 0-2 16,0 0-27-16,0 0 0 0,0 0-22 0,0 0 3 16,18 2-16-16,-18-2 6 0,24 1-14 0,-14 0 0 15,4 2-6-15,2 0 10 0,-2 2-15 0,1-2 12 16,-2 4-9-16,1-1 7 0,-1 3-14 0,-2 1 14 15,-1 3-11-15,-2 4-22 0,-3 0 30 0,-1 1 10 16,-4 3-12-16,0 1 11 0,-5 3-15 16,-3 3 13-16,2-1-14 0,-6 2 13 0,1-1-11 15,-2 1 11-15,-2 2-1 0,1-3 15 16,0-1-9-16,1-1 10 0,-2-1-4 0,3 0 3 16,0-2 2-16,1-2 5 0,2-2-8 0,1-1 0 15,1 1 2-15,2-4-4 0,-2 0-2 0,6-2 0 16,-2-1-2-16,2-2-1 0,1 1 0 0,1 0 2 15,3-3-3-15,1 3 1 0,3-5 6 0,5 0-12 16,1 0 4-16,2-3-2 0,4-1-4 0,4-1-25 16,4-2 27-16,8-1-3 0,1-1-4 0,0-2-1 15,8-1 0-15,-1 1-4 0,2-2 0 0,0 1 5 16,-7 2-5-16,-1 0-1 0,-1-2-8 0,-1 2-5 16,0 0-27-16,-3 0-14 0,-4 3-15 15,-2-2-27-15,-4 1-22 0,0 0-23 0,-1 0-35 16,-4 2-26-16,-2-1-34 0,-3 1 2 0,2 0-77 15,-15 0 39-15,20 0-172 0,-20 0 84 0</inkml:trace>
  <inkml:trace contextRef="#ctx0" brushRef="#br0" timeOffset="58493.71">32116 2753 393 0,'0'0'307'0,"4"-8"-28"0,-4 8-114 0,0 0 16 15,2-7-83-15,-2 7 27 0,0 0-56 0,-9 6 44 16,4 1-38-16,-5 2 27 0,-2 7-25 0,0-1-13 16,-1 3-5-16,-3 1-11 0,-1 6-9 0,-4 3-11 15,1 1 17-15,-3 2-15 0,-2-1 6 0,1 0 0 16,2-1-6-16,-2-2-4 0,0-3 9 16,2-4 9-16,2 0 5 0,-1-4 8 0,2-3-6 15,2-1-10-15,-2-3-7 0,5-2 1 0,-1-1-3 16,1-2-5-16,0-3-6 0,2-2-5 0,2 1-7 15,0-6-4-15,1 1-2 0,4-2-11 0,-2-2 3 16,7-1 0-16,-1 2 4 0,2-3-12 16,3 0 13-16,3-1-10 0,-1 1 9 0,3 1-7 15,2-1 9-15,1 3-16 0,2 0 12 0,-1 3-1 16,3-2 6-16,1 4-3 0,2 1 9 0,-1 1-8 16,4 2-2-16,2 4 8 0,0-1-3 0,-1 5-12 15,7 0 8-15,-2 5 2 0,0-1 5 0,-1 2-5 16,2 4-9-16,-1-5-30 0,-2 3-36 15,-1-2 6-15,-3 0-26 0,1-5 3 16,-1 0-81-16,-4 2-11 0,1-6-97 0,-1 1-8 0,-3-1-193 16,3-6 33-16</inkml:trace>
  <inkml:trace contextRef="#ctx0" brushRef="#br0" timeOffset="65213.07">32738 2492 46 0,'0'0'250'15,"1"-12"-38"-15,-1 12-13 0,2-11-24 0,-2 11-9 16,1-9-6-16,-1 9-32 0,0-8-28 0,0 8-17 16,0 0-22-16,1-8-17 0,-1 8-18 15,0 0-7-15,0 0 3 0,0 0-5 0,0 0-14 16,4 13 16-16,-1-1 3 0,-1 6 0 0,1 5-1 16,-2 4-3-16,-1 8 0 0,0 2-49 0,-1 9 51 15,-2 0-42-15,1 2 51 0,-3 1-49 16,1-1 50-16,-1-1-48 0,-1-2 47 0,1 0-43 15,-2-1 36-15,2-4-48 0,-2-8 55 0,2-1-51 16,1-8 49-16,0 0-48 0,-1-5 40 0,2-2-10 16,0 0 66-16,0-5-6 0,2 0 35 0,-3-3-15 15,4 2-5-15,0-10-34 0,-2 7-1 16,2-7-24-16,0 0 5 0,0 0-19 0,0 0 0 16,1-13-11-16,0 4-1 0,4-1 2 0,1-3 8 15,1-2-14-15,-2 0 10 0,4-2-12 0,0-1 14 16,0 1-14-16,0 1 12 0,-1 0-16 0,1 3 6 15,-2 0-5-15,4 1 12 0,-4 0-15 0,2 4 20 16,-1 0-20-16,-2-1 19 0,2 3-20 16,-2 1 18-16,-6 5-16 0,14-4 12 0,-14 4-11 15,13 1 13-15,-3 2-7 0,-3 2 15 0,2 2-15 16,-2 1 13-16,2 1-14 0,0 2 15 16,-1-2-15-16,2 2 7 0,0 1-6 0,-1-2 9 0,0-1-12 15,1-4 10-15,1 2-42 0,-2-3 3 16,3-1-104-16,-12-3-25 0,25 0-85 0,-14-3-302 15,2-2-64-15</inkml:trace>
  <inkml:trace contextRef="#ctx0" brushRef="#br0" timeOffset="67926.25">33175 2060 196 0,'0'0'330'0,"0"0"-103"0,-1-10-35 15,1 10-47-15,0 0-10 0,0 0-49 0,0 0 11 16,0 0-7-16,-9 3-8 0,6 4-12 0,1 4-15 15,-2 3-2-15,0 2-2 16,2 2-48-16,-1 1 48 0,2 2-51 0,1 1 43 16,1-1-14-16,-1 2-1 0,3 0-8 0,2-1-1 15,-3-1-1-15,2 0-6 0,0-5-11 0,1 1 11 16,0 1 0-16,0-4-5 0,2-2-10 0,-1 1-34 16,-1-2-40-16,2-4-62 0,-1 0-58 0,2-2-61 15,-2-2-170-15,-6-3 104 0</inkml:trace>
  <inkml:trace contextRef="#ctx0" brushRef="#br0" timeOffset="68159.98">33465 2125 26 0,'0'0'381'15,"3"-5"-113"-15,-3 5-40 0,0 0-58 0,1-8-13 16,-1 8-61-16,0 0 16 0,0 0-8 0,-4 8-15 15,4-8-22-15,-5 10-8 0,3-2-14 0,-2 2-3 16,1 0-7-16,1 1-6 0,0 0-6 0,1 0-6 16,1-1-2-16,-1 2-8 0,1-2-19 15,0-2-93-15,0 2-60 0,0-3-77 0,0 1-214 16,0-8 67-16</inkml:trace>
  <inkml:trace contextRef="#ctx0" brushRef="#br0" timeOffset="68316.59">33393 1980 13 0,'-4'-9'439'0,"0"2"-55"0,1 2-105 16,3 5-15-16,-4-8-98 0,4 8 7 0,-5-9-68 16,5 9 10-16,-2-7-77 0,2 7-49 0,-3-7-133 15,3 7-81-15,0 0-62 0,0 0-129 0,0 0 124 16</inkml:trace>
  <inkml:trace contextRef="#ctx0" brushRef="#br0" timeOffset="68558.73">33617 1838 89 0,'0'0'462'0,"0"0"-168"0,7-7-32 0,-7 7-90 15,6 4-36-15,-1 0-39 0,-1 2 25 0,5 2-53 16,-1 5 32-16,1 6-11 0,0 5-16 0,-2 5-10 16,2 4-14-16,-1 9-16 0,-4 2-19 0,-4 4 30 15,-1 4-14-15,-5-4-13 0,0 0-33 16,-4-2-39-16,-3-1-38 0,-1-2-37 16,-4-2-36-16,-5-1-24 0,-5 4-46 0,-5-3-192 0,-3-3 109 15</inkml:trace>
  <inkml:trace contextRef="#ctx0" brushRef="#br0" timeOffset="70147.62">31051 3912 47 0,'0'0'329'16,"4"-10"-71"-16,-4 10 8 0,3-9-29 0,-3 9 8 16,5-8-45-16,-5 8-18 0,2-6-28 15,-2 6-5-15,3-7-42 0,-3 7-24 0,0 0-17 16,0 0-8-16,1-8-20 0,-1 8-4 16,0 0-15-16,0 0 7 0,0 0-14 0,0 0 14 15,0 10-13-15,-1 0 8 0,-2-1-15 0,3 4 13 16,-1 4-11-16,0-1 6 0,-1 2-15 0,2 2 13 15,0-1-16-15,2 2 16 0,-2 0-12 16,1-2 6-16,0-1-12 0,3 0 6 0,-1-1-26 0,-1 0-9 16,2-4-51-16,0-3-21 0,0 3-53 0,2-5-3 15,-2 2-43-15,1-4-51 0,0-2-244 0,-5-4 7 16</inkml:trace>
  <inkml:trace contextRef="#ctx0" brushRef="#br0" timeOffset="70827.82">31001 3819 174 0,'0'0'225'0,"0"0"-62"16,-2-7 6-16,2 7-50 0,0 0 13 0,0 0-47 16,-3-6 7-16,3 6-37 0,0 0 15 0,0 0-29 15,0 0 21-15,0 0-21 0,0 0 26 16,-1-7-15-16,1 7 9 0,0 0-26 0,0 0 20 15,0 0-31-15,0 0 26 0,0 0-21 0,0-7 23 16,0 7-19-16,0 0 30 0,0 0-17 0,0 0 18 16,0 0-26-16,0 0 13 0,0 0-28 0,0 0 2 15,0 0 13-15,0 0-23 0,0 0 16 16,0 0-28-16,0 0 13 0,0 0-12 0,0 0 11 16,0 0-17-16,0 0 12 0,0 0-26 0,0 0-3 15,0 0 19-15,0 0-27 0,0 0 27 0,0 0-24 16,0 0 34-16,0 0-27 0,6 7 5 0,-3 0 25 15,1 1-27-15,0 5 28 0,1-2-25 16,0 6 26-16,2 1-26 0,1 4 38 0,1 3-35 16,0 0 23-16,1 2-20 0,-1 0 15 0,0 0-19 15,1 0 24-15,-1 0-25 0,-2-2 24 0,-1-3-22 16,2-3 26-16,-2 2-26 0,-1-4 19 16,-1 1-19-16,0-7 27 0,0 2-11 0,0-1 29 0,-1-4 4 15,0 3 24-15,-2-5-5 0,3 2 23 16,-3-2 15-16,2-1 14 0,-3-5-11 0,4 8-10 15,-4-8-19-15,0 0-18 0,0 0-15 0,4-9-5 16,-4 2-8-16,2-5-10 0,-2 0 1 0,4-4-9 16,-3-4-1-16,4-3-6 0,-2 0-1 15,-1 0-5-15,2-1-2 0,-1-1-3 0,1 0-6 16,-2 4-8-16,1-5-2 0,2 5-14 0,-4 2-11 16,4 1-1-16,-5 0-22 0,5 2-1 0,-3 0-37 15,0 1-5-15,1 1-58 0,-1 1-11 0,0 3-77 16,0 0-24-16,0 1-259 0,-1 0-57 0</inkml:trace>
  <inkml:trace contextRef="#ctx0" brushRef="#br0" timeOffset="71110.7">30995 4005 301 0,'0'0'359'16,"-6"9"-69"-16,6-9-1 0,-7 2-58 0,7-2-11 16,-4 5-32-16,4-5-16 0,0 0-37 0,-4 5-19 15,4-5-30-15,0 0-16 0,0 0-28 0,0 0 3 16,0 0-20-16,0 0 5 0,6 8-7 16,-6-8 4-16,14-3-13 0,-3-1 7 15,1 1-15-15,4-2 10 0,2 2-7 0,3-1 4 16,2-4-20-16,-3 0 11 0,4 2-24 0,-1 0-32 15,-1-1-67-15,0-2-29 0,0 2-72 0,-1 1-15 16,-1-3-48-16,-3 5-233 0,-1-1-15 0</inkml:trace>
  <inkml:trace contextRef="#ctx0" brushRef="#br0" timeOffset="71407.69">31486 3885 57 0,'0'0'336'16,"0"0"-38"-16,0 0-70 0,0 0 10 0,2-4-67 15,-2 4-18-15,0 0-54 0,0 0 9 0,0 0-21 16,0 0 37-16,-1 7-7 0,1-7 10 0,-4 14-24 15,2-4-1-15,-1 2-28 0,-1 1-22 0,2 0 5 16,-1 3-3-16,-1 0-15 0,3 1-1 16,0 0-19-16,-1 1 7 0,1-3-16 0,-1-5 6 15,4 2-14-15,-1-1 6 0,1-1-39 0,0-3-37 16,2-1-109-16,-4-6-81 0,12 1-130 0,-12-1-181 16,15-10-82-16</inkml:trace>
  <inkml:trace contextRef="#ctx0" brushRef="#br0" timeOffset="71587.02">31453 3646 507 0,'-7'-3'412'0,"7"3"-44"16,-9-5-76-16,9 5-48 0,-9-4-43 0,9 4-26 15,0 0-38-15,-7-6-35 0,7 6-30 0,0 0-9 16,-6-5-50-16,6 5-52 0,0 0-89 0,0 0-60 15,0 0-116-15,0 0-301 0,0 0-116 0</inkml:trace>
  <inkml:trace contextRef="#ctx0" brushRef="#br0" timeOffset="80509.75">28659 5631 152 0,'7'-13'315'0,"-1"3"-35"0,-1-1-72 0,0 3 15 15,-1-3-39-15,1 4 28 0,-3-2-26 16,3 2 23-16,-2 2-42 0,-2-2-15 0,-1 7-38 15,4-9-16-15,-4 9-46 0,0 0 7 0,0 0-29 16,0 0 13-16,0 0-29 0,-9 15 21 16,-1 1-27-16,-3 8 17 0,0 0-22 0,-6 8 21 15,-1 3-27-15,-1-1 22 0,-2 2-23 0,3 2 4 16,-2 1 1-16,-1 0 5 0,-1-3 0 0,0 0-1 16,-1-1 1-16,2-4-1 0,3-2 7 0,1-5-3 15,2-5-3-15,-1-1 11 0,4-5 1 0,-1-2-4 16,2 1-1-16,1-6-2 0,0 0-1 0,1-1-4 15,2-3-6-15,9-2 3 0,-17-2-7 0,8-3 0 16,1 1-52-16,3-3 61 0,1-2-52 16,0 0 57-16,4-4-1 0,3 1-4 0,-1-1 1 15,2-4-5-15,8-1 19 0,-3 1-20 0,2-1 11 16,6 2-19-16,-2 2 14 0,7 0-17 16,-3 2 19-16,3 2-18 0,2 3 17 0,0 3-17 15,6 3 12-15,-2 3-7 0,6 7-4 0,1 2 6 16,3 5 3-16,2 3 1 0,-5 2-50 0,1 5 66 15,0 1-2-15,-3 1-5 0,-1 1-1 0,0-2-6 16,-2 2-9-16,-2-5-20 0,-3-1-72 0,-2-5-27 16,-5-2-11-16,0-3-58 0,-4-3-28 0,0-1-60 15,-4-4-277-15,1-2-74 0</inkml:trace>
  <inkml:trace contextRef="#ctx0" brushRef="#br0" timeOffset="83086.82">29049 5016 116 0,'0'0'367'0,"0"0"-107"16,0 0-63-16,0 0-30 0,0 0-39 0,-11 11-26 16,5-2-15-16,-3 5-7 0,0 4-5 0,1 2-31 15,1 3 26-15,-2 5-40 0,2 0 5 0,4 5-10 16,0 1 22-16,2 3-39 0,2-1 26 0,4 4-32 16,0 0 27-16,5-2-33 0,1-2 24 15,-1-5-31-15,4-6 18 0,0-1-48 0,4-5-5 16,-3-5-50-16,2-3-52 0,-2-6-58 0,2-3-230 15,-2-2 95-15</inkml:trace>
  <inkml:trace contextRef="#ctx0" brushRef="#br0" timeOffset="83343.73">29332 5084 364 0,'0'0'316'0,"0"-14"-56"0,0 14-40 0,-1-7-43 16,1 7-28-16,-1-10-27 0,1 10-24 0,-3-5-17 16,3 5-14-16,0 0-9 0,0 0-17 0,0 0-7 15,-5 7-3-15,1 2-9 0,3 0-4 16,-2 3-29-16,1 2 36 0,-1-1-35 0,2 4 35 16,1 0-42-16,0 1 35 0,1 0-24 0,-1 2 0 15,5-2 26-15,-1 0-48 0,0-2 10 0,1 1-72 16,-1-3-18-16,4-2-41 0,-3-1-11 0,0-2-22 15,-1 1-37-15,1-5-143 0,-1 0 183 0</inkml:trace>
  <inkml:trace contextRef="#ctx0" brushRef="#br0" timeOffset="83512.23">29280 5302 340 0,'0'0'326'0,"-13"-4"-57"0,13 4 11 0,-5-5-86 16,5 5-1-16,0 0-65 0,-5-4 0 0,5 4-53 15,1-10 13-15,-1 10-45 0,8-9 19 0,-2 0-33 16,4 1 13-16,2-2-32 0,1 2 19 0,-2-2-59 16,6 0-33-16,-2-2-62 0,-1 3-51 0,3-3-40 15,-1 1-32-15,0 0-188 0,-1 0 95 0</inkml:trace>
  <inkml:trace contextRef="#ctx0" brushRef="#br0" timeOffset="83742.75">29528 4905 290 0,'0'0'269'0,"0"-9"-57"16,0 9-55-16,0 0-31 0,0-9-32 0,0 9 2 15,0 0-36-15,0 0 2 0,0 0 39 0,9 3 14 16,-4 3 6-16,0 3-15 0,3 3 3 0,-2 3-18 16,2 5-3-16,-2 1-18 0,4 8-40 0,-3 1 24 15,-1 6-39-15,-1 5 5 0,-1 0-3 16,1 4-2-16,-4 2 23 0,-2 1-26 0,-1-1 17 15,-1 4-26-15,-1-2 16 0,-1-1-38 0,0 1-17 16,0-5-88-16,-3-2-32 0,2-1-66 16,1-10-44-16,1-5-235 0,0-4 7 0</inkml:trace>
  <inkml:trace contextRef="#ctx0" brushRef="#br0" timeOffset="84081.11">30045 5955 113 0,'0'0'496'0,"-14"1"-146"0,14-1-45 0,0 0-44 0,-15 1 1 15,15-1-66-15,0 0-30 0,0 0-35 0,-13-1-12 16,13 1-42-16,0 0 3 0,3-9-33 16,4 5 6-16,2-3-34 0,3-2-9 0,6-2-93 15,-3 3-44-15,4-3-98 0,0 3-71 16,-1-2-318-16,-1 3-125 0</inkml:trace>
  <inkml:trace contextRef="#ctx0" brushRef="#br0" timeOffset="84278.98">29932 6218 407 0,'-7'9'429'0,"6"-4"-103"15,1-5-75-15,0 0-55 0,0 0-38 0,0 0-22 16,0 0-35-16,9-9-13 0,-1 2-21 0,3-1-13 16,1-4-11-16,2 2-10 0,2-3-10 0,0 1-16 15,0 1-48-15,2-1-56 0,-4 1-29 0,5 1-65 16,-3-1-35-16,-2 2-54 0,-3 4-150 0,2-4 103 16</inkml:trace>
  <inkml:trace contextRef="#ctx0" brushRef="#br0" timeOffset="85829.09">30980 5741 186 0,'0'0'340'0,"0"0"-69"0,0 0-89 0,0 0-16 16,0 0-48-16,0 0-18 0,0 0-44 0,0 0 12 15,5 6-33-15,-5-6 15 0,11-2-33 0,-1-2 21 16,3-1-31-16,1-2 20 0,6-1-22 0,0-2 12 16,2-1-32-16,-2-1-2 0,2-1-40 0,-2 3 19 15,-3-5-25-15,1 3 22 0,-4 1-21 16,-3-1 34-16,0 2 13 0,-4 0-16 0,0 1-12 16,-2-2 32-16,-3 4-11 0,-2-1 44 0,0 1-11 15,-2 2 31-15,-5-1-16 0,1 2 31 16,-3 1-12-16,-1 2 37 0,-3 1-23 0,-1 1 7 15,-3 2 7-15,1 3 6 0,-5 2 1 0,1 2-2 16,-1 5-14-16,0 1 1 0,0 2-15 0,3 3-3 16,0 0-13-16,4 3-5 0,2 1-5 0,1-2-4 15,5 0-2-15,2-1-3 0,2-3-29 0,2 2 31 16,5-4-25-16,2-1 25 0,2 1-26 0,5-3 24 16,2 0-31-16,0-5 28 0,5-1-54 15,-1-3-16-15,2-1-47 0,-3 0-60 0,3-4-38 16,-2 2-20-16,1-4-262 0,-1 0 27 0</inkml:trace>
  <inkml:trace contextRef="#ctx0" brushRef="#br0" timeOffset="86579.9">31361 5745 117 0,'0'0'278'0,"0"0"-19"0,2-7-48 15,-2 7 19-15,0 0-58 0,3-9-26 16,-3 9-24-16,0 0-26 0,3-6-21 0,-3 6-17 16,0 0-15-16,0 0-7 0,9-2-8 0,-9 2-8 15,8 1 23-15,-8-1-35 0,5 7 0 0,0-1 25 16,0 0-31-16,-2 2 1 0,-2 2 2 0,0 3-5 15,-1-3 3-15,-1 3 0 0,-1 2-2 0,-2-4 4 16,-1 3 0-16,0 0 0 0,-2-3-2 0,5 0 6 16,-5-1 5-16,3-1-3 0,-1-3 21 0,2 2-33 15,-1-3 36-15,4-5-37 0,-7 7 28 0,7-7-9 16,0 0-10-16,0 0 6 0,-5-6-7 16,5 6-2-16,3-11-8 0,-2 2-4 0,3 0 2 15,1-1-1-15,0-4-3 0,3 3 2 0,-3-1 3 16,1-1-1-16,2 3 7 0,-3-4-4 0,3 3-3 15,-2 3 2-15,-1 0 1 0,-1-1 1 0,1 3 3 16,-2-1 0-16,2 2-1 0,-5 5-1 0,5-8-8 16,-5 8 28-16,4-7-32 0,-4 7 28 0,0 0-20 15,0 0 19-15,6 4 2 0,-6-4 2 0,1 11-6 16,-1-2-2-16,2 2 0 0,-1 1-3 0,0-3 0 16,1 2-3-16,0 0-2 0,1 1 3 0,2-1-2 15,0-2 3-15,0 1-3 0,1-3 0 0,1 1 0 16,2-3 3-16,0-2-3 0,0-1-1 15,-9-2-3-15,21-1 2 0,-9-3 1 0,3 0-5 0,-2-5 23 16,3-1-35-16,-3-1 25 0,1-3-31 16,-1-3 22-16,-4 0-37 0,4 1 14 0,-7-2-28 15,2-2 28-15,-3 0-21 0,1-1 32 0,-3 3-25 16,-2-2 34-16,-1 2-20 0,0 0 31 0,-1 0-18 16,1 4 44-16,-1 0-17 0,-1 0 15 0,1 2 2 15,-1 2-7-15,0 0-10 0,1 2-3 0,1 2-11 16,-1-2-7-16,1 8 2 0,-1-8 2 0,1 8 0 15,0 0 4-15,-2 9 4 0,1 4 21 0,1 4-23 16,0 2 23-16,0 5-21 0,-1 6 22 0,1 2-23 16,1 2-2-16,0 4 1 0,1 0 0 0,0 8 3 15,-1-2-24-15,3 2 28 0,-1-2-1 0,-2 1 3 16,1 1-2-16,1-5-3 0,-2-3 0 16,1-3-3-16,-1-1-2 0,0-7 2 0,-1-2-5 15,3-3-7-15,-3-3-37 0,1-5-43 0,-1 0-41 16,-1-3-97-16,-2-5-68 0,3-6-235 0,0 0-26 15</inkml:trace>
  <inkml:trace contextRef="#ctx0" brushRef="#br0" timeOffset="86875.9">31663 5846 300 0,'3'-8'236'0,"1"-1"-25"0,0 0-64 15,2 1 8-15,0-2-40 0,-2 3 8 0,5-2-46 16,-1 1 8-16,-1 3-41 0,1-2 14 0,1 2-31 16,0 2 16-16,-1 2-33 0,-8 1 20 0,16 0-28 15,-7 1 21-15,-1 2-24 0,0 3 28 0,-2 2-32 16,0-1 24-16,-2 3-26 0,-1-2 24 0,-1 3-25 16,-2-2 26-16,-1 2-26 0,-2-1 28 0,0 1-28 15,-5 0 28-15,-1-1-27 0,-1 2 29 0,-2-4-23 16,1 1 18-16,-1-2 9 0,1-1-2 0,2 1-3 15,-1-2-7-15,1-3-31 0,9-2-31 16,-14 3-28-16,14-3-77 0,-9-4-26 0,9 4-72 16,-5-8-117-16,7 1 175 0</inkml:trace>
  <inkml:trace contextRef="#ctx0" brushRef="#br0" timeOffset="87747.98">32231 5345 80 0,'1'-10'332'16,"0"2"-31"-16,-1-2-52 0,3 2 22 0,-2 1-54 15,-1 7 11-15,1-12-22 0,-1 12-15 0,2-12-43 16,-2 12-30-16,0-7-34 0,0 7-14 0,1-9-26 16,-1 9-1-16,0 0-14 0,0 0-1 0,-5 9-6 15,1-2 2-15,-1 6-3 0,-1 4-3 16,-1 4-11-16,-1 5 9 0,1 6-13 0,-5 4 7 0,2 1-9 16,-1 2 12-16,0 0-13 0,2 2 7 15,2 0-7-15,-3 0 9 0,3 0-10 0,1-3 7 16,1 3-11-16,1-7 8 0,0-8-9 0,3 0-12 15,1-4-26-15,0-3-23 0,1 0-23 0,4-2-43 16,-2-1-53-16,2-6-42 0,0 1-78 0,1-4-230 16,2-3-42-16</inkml:trace>
  <inkml:trace contextRef="#ctx0" brushRef="#br0" timeOffset="88294.18">32403 5489 43 0,'0'0'407'0,"0"0"-88"0,0 0-100 16,0 0-15-16,0 0-74 0,0 0 2 0,0 0-57 0,0 0 12 15,0 0-43-15,0 0 22 0,0 0-40 16,0 0 21-16,0 0-32 0,0 0 25 0,9 3-35 15,-9-3 25-15,0 0-33 0,19-3 28 0,-19 3-27 16,16-4 23-16,-16 4-28 0,18-4 29 0,-11 0-31 16,2 2 32-16,0-3-34 0,-2-1 30 0,-1 1-32 15,0 1 27-15,-2-3-26 0,0 2 24 0,-1 1-26 16,-1-4 25-16,-2 8-25 0,0-10 27 0,0 10-28 16,-1-10 31-16,1 10-24 0,-5-8 28 0,5 8-28 15,-8-8 35-15,8 8-26 0,-11-3 34 16,11 3-17-16,-12 1 30 0,4 4-24 0,0-1 26 15,0 3-24-15,-1 2 19 0,-1 2-25 0,2 1 14 16,-1 5-24-16,3 0 16 0,-2-3-25 0,3 1 19 16,1 1-22-16,3-1 19 0,-2 0-14 0,3-4 13 15,3 1-34-15,1 0 25 0,1-4-30 0,4 1-21 16,-2-3-69-16,4-3-64 0,1-1-61 0,2-2-28 16,3-2-210-16,0-2 37 0</inkml:trace>
  <inkml:trace contextRef="#ctx0" brushRef="#br0" timeOffset="90275.34">32755 5079 74 0,'2'-5'224'0,"-2"5"-80"0,0 0 46 16,7-6-68-16,-7 6 43 0,0 0-71 0,4-5 36 15,-4 5-62-15,0 0 36 0,0 0-63 0,3-6 44 16,-3 6-57-16,0 0 41 0,0 0-58 16,0 0 47-16,0 0-63 0,3-5 48 0,-3 5-56 15,0 0 50-15,0 0-55 0,0 0 51 0,0 0-62 16,0 0 62-16,0 0-56 0,0 0 43 0,0 0-44 16,0 0 51-16,0 0-51 0,0 0 51 0,0 0-52 15,0 0 50-15,0 0-54 0,4-5 49 0,-4 5-48 16,0 0 52-16,0 0-54 0,0 0 51 0,0 0-53 15,0 0 51-15,0 0-52 0,0 0 52 0,0 0-56 16,0 0 55-16,0 0-53 0,0 0 52 0,0 0-51 16,0 0 53-16,0 0-50 0,0 0 43 0,0 0-39 15,0 0 54-15,0 0-52 0,0 0 52 0,0 0-53 16,0 0 53-16,0 0-51 0,0 0 62 16,0 0-63-16,0 0 52 0,0 0-53 0,0 0 54 15,0 0-49-15,0 0 51 0,0 0-50 0,0 0 49 16,4-5-51-16,-4 5 54 0,0 0-51 0,0 0 56 15,0 0-52-15,0 0 53 0,0 0-48 0,0 0 57 16,0 0-50-16,0 0 51 0,0 0-46 0,0 0 48 16,0 0-46-16,0 0 45 0,0 0-45 0,0 0 43 15,0 0-46-15,0 0 42 0,0 0-52 0,0 0 25 16,0 0-22-16,0 0 27 0,0 0-36 0,0 0 35 16,-5 6-36-16,5-6 33 0,-6 10-30 0,3-2 31 15,-3 1-34-15,0 4 9 0,-3 1 0 16,4 2 2-16,-3 2 5 0,1 0 2 0,-1 1 4 0,2 2-27 15,-1 0 27-15,2-1-26 0,1 1 33 16,2 1-4-16,-1-4-2 0,1 0 1 0,2 0-8 16,3-1 2-16,0-1-1 0,1-1-6 0,1-3-16 15,1 0-25-15,2-1-32 0,2-3-37 0,-1-2-52 16,0 0 0-16,1-1-262 0,1-3 104 0</inkml:trace>
  <inkml:trace contextRef="#ctx0" brushRef="#br0" timeOffset="90615.1">32927 5091 85 0,'0'0'281'0,"2"-7"-103"0,-2 7 19 0,1-7-77 0,-1 7 24 16,0 0-75-16,0 0 24 0,1-7-70 15,-1 7 49-15,0 0-39 0,0 0 67 0,0 9-53 16,0-2 53-16,0 0-53 0,-1 4 50 0,-2-1-32 16,2 3-7-16,-3 0 5 0,4 1-4 15,-1-1 9-15,0 2-47 0,-1-2 43 0,2 0-41 16,0-1 24-16,0 2-35 0,0-4 25 0,2 2-31 15,0-1 23-15,1-3-30 0,-1 2 28 0,2-3-33 16,0-1-6-16,4 0-107 0,-2-2-52 0,-6-4-88 16,13 1-271-16,-13-1-36 0</inkml:trace>
  <inkml:trace contextRef="#ctx0" brushRef="#br0" timeOffset="90826.99">32909 5200 37 0,'0'0'366'0,"0"0"-135"15,0 0 16-15,-11 2-88 0,11-2 31 0,0 0-92 16,0 0-23-16,0 0 35 0,0 0-66 0,4-7 37 16,-4 7-61-16,11-8 40 0,-11 8-56 0,13-5 44 15,-4 1-60-15,1 0 44 0,-1 0-90 0,0 0-8 16,4-1-112-16,-3 2-13 0,-1-1-221 0,2-2 128 15</inkml:trace>
  <inkml:trace contextRef="#ctx0" brushRef="#br0" timeOffset="91594.85">33141 5262 320 0,'0'0'346'0,"0"0"-88"16,0 0-54-16,0 0-41 0,0 0-39 0,0 0-32 15,0 0-20-15,0 0-14 0,-4 6-10 0,4-6-14 16,0 0 2-16,-1 9-9 0,1-9-17 0,-2 10-55 15,2-10-68-15,-1 10-58 0,1-10-9 0,-3 11-228 16,3-11 134-16</inkml:trace>
  <inkml:trace contextRef="#ctx0" brushRef="#br0" timeOffset="91892.43">33262 5020 193 0,'3'-6'375'15,"-3"6"-141"-15,2-8 15 0,-2 8-80 0,4-8 11 16,-4 8-72-16,0 0 15 0,3-8-68 0,-3 8 31 16,0 0-58-16,0 0 40 0,0 0-50 0,0 0 42 15,7 8-44-15,-7 0 42 0,0 0-40 16,0 2 30-16,0 1-38 0,0 3 38 0,0 0-50 0,0-2 32 15,0 2-34-15,0 1 2 0,0-1 0 0,0-2 0 16,0 0 2-16,3 1 0 0,-2-2 0 16,0 0-4-16,2-3-6 0,-2 2-25 0,3-3-46 15,-1-1-11-15,-3-6-130 0,7 8-24 0,-7-8-218 16,10 2 57-16</inkml:trace>
  <inkml:trace contextRef="#ctx0" brushRef="#br0" timeOffset="92081.84">33258 5111 245 0,'0'0'339'0,"-9"-4"9"0,9 4-54 0,-10-2-28 15,10 2-40-15,-5-3-16 0,5 3-51 0,0 0-20 16,-6-3-44-16,6 3-16 0,0 0-26 16,0 0-6-16,2-7-10 0,-2 7 1 0,14-5-17 15,-5 2-13-15,1 1-56 0,1-3-30 0,1 1-107 16,0 1-17-16,2-3-53 0,-4 0-44 0,4 1-184 15,-1 0 30-15</inkml:trace>
  <inkml:trace contextRef="#ctx0" brushRef="#br0" timeOffset="92292.43">33401 4877 68 0,'0'0'292'0,"-1"-9"-50"16,1 9-68-16,0 0 30 0,-4-8-85 0,4 8 31 15,0 0-85-15,0-6 31 0,0 6-70 16,0 0 49-16,0 0-59 0,0 0 56 0,2 5-43 16,-2-5 55-16,2 12-60 0,-1-3 44 0,-1 1-53 15,0 2 41-15,0 3-57 0,-1 3 48 0,-3 0-54 16,2-1 19-16,-1 3-107 0,1-3 2 0,0 3-85 16,0-4-6-16,1 1-251 0,-2-4 95 0</inkml:trace>
  <inkml:trace contextRef="#ctx0" brushRef="#br0" timeOffset="92712.4">33635 4809 68 0,'0'0'362'0,"4"-6"-49"0,-4 6-131 0,0 0 17 16,0 0-103-16,9-1 38 0,-9 1-39 0,0 0 54 16,8 7-41-16,-6 1 17 0,2 0-30 0,0 4-3 15,-1 3-23-15,-1 3-1 0,-2 5-16 0,0 2-6 16,0 2-15-16,-4 6 0 0,0 0-12 0,-2 1 0 16,0 0-8-16,-2-1-6 0,-1 3-29 0,-1-3-55 15,0-4 7-15,-2-1-95 0,-1-1 8 0,-1-2-98 16,-1-2-17-16,-3-2-149 0,0-2 110 15</inkml:trace>
  <inkml:trace contextRef="#ctx0" brushRef="#br0" timeOffset="94179.36">33727 4821 219 0,'12'-7'308'0,"-12"7"-131"0,7-4 15 16,-7 4-83-16,8-4 47 0,-8 4-74 15,0 0 53-15,9 1-50 0,-1 3 63 0,-6 5-36 16,5-1 36-16,-2 7-27 0,0 6-12 0,-1 4-16 15,0 7-12-15,-3 4-9 0,1 11-17 0,-2-1-8 16,-3 6-4-16,0 0-6 0,-1 4-9 0,-1 9 1 16,-1 4 7-16,-1-3-5 0,-3 1-1 15,1-2-7-15,0 1 2 0,-2-4-4 0,-2-2-2 0,0-2-5 16,-2-1-6-16,2-12-19 0,-4-1-43 0,2 1-56 16,-4-6-76-16,-3-2-22 0,-2-4-137 15,-3-3-243-15,-2 0-102 0</inkml:trace>
  <inkml:trace contextRef="#ctx0" brushRef="#br0" timeOffset="94743.68">31258 6715 279 0,'0'0'245'0,"-9"2"-25"0,9-2 7 0,-6 4 7 16,6-4-53-16,0 0 15 0,-6 3-55 15,6-3 14-15,0 0-56 0,0 0 9 0,0 0-34 16,0 0 22-16,0 0-24 0,16-1 22 0,-4-1-11 15,7-1 24-15,6 0 4 0,7-2-7 0,14-3 5 16,5-1-16-16,4-1-8 0,13-5-13 0,4 4-4 16,4-3 17-16,5-2 23 0,3 0 21 0,4 0-14 15,4-1 18-15,3 0-28 0,19-4-11 0,-22 4-37 16,1 1 4-16,-5-1-29 0,2 2 16 0,-3 0-31 16,-3 2 19-16,-2-1-30 0,-4 1-1 15,-3 3-2-15,-5-3 7 0,-3 4-10 0,-15 2 1 16,-2-1 1-16,-1 2-2 0,-6-1-3 0,-3 3-8 15,-7-2-50-15,-5 3-49 0,-5 1-64 0,-1-1-48 16,-4 1-53-16,-3 2-87 0,-2-1-55 0,-13 1-424 16,13-4-382-16</inkml:trace>
  <inkml:trace contextRef="#ctx0" brushRef="#br0" timeOffset="95858.69">31688 7001 490 0,'-14'0'410'16,"2"0"-80"-16,12 0-35 0,-19 0-20 0,19 0 15 16,-14 1-28-16,14-1-11 0,-12 0-33 0,12 0-9 15,0 0-39-15,-15 0-17 0,15 0-39 0,0 0-12 16,-8-3-26-16,8 3 1 0,0 0-21 0,13-8 0 16,1 2-18-16,2 0-1 0,5-2-11 0,9-2 10 15,2-1-27-15,7 0 11 0,2-3-20 0,0 2 1 16,-1 1-55-16,-2-2-24 0,-6 7-30 0,-1-4-34 15,-2 2-28-15,-5 3-28 0,-1-2-38 0,-1 2-42 16,-5 3-28-16,-2-3-89 0,-4 2-246 16,-3 1-153-16</inkml:trace>
  <inkml:trace contextRef="#ctx0" brushRef="#br0" timeOffset="96291.89">31578 6986 137 0,'-16'5'259'0,"4"-1"-29"0,3-3-12 16,0 1-22-16,1 1 20 0,8-3-64 0,-14 3 13 16,14-3-40-16,-9 2-1 0,9-2-39 0,0 0 43 15,0 0-29-15,0 0 28 0,0 0-31 0,14 1 0 16,-1-2-31-16,1 2 6 0,4 2-11 16,-1-2-11-16,3 3-24 0,0-2 7 0,1 2-6 15,-1 4-6-15,3-3-3 0,-5 4-11 0,4 2 8 16,-4 3-5-16,-2-1-1 0,0 1-5 0,-5 2-7 15,1 2-6-15,-3 0-13 0,-3 0-5 0,-3 1 5 16,-2-1-1-16,-4 4 2 0,-2 0 6 0,-5 6 5 16,-3-4-23-16,-1 2 36 0,-6 3-27 0,-1 0 35 15,-2-2-22-15,1 0 9 0,1 2 7 0,-2-3 21 16,1 2 21-16,3-7-17 0,0 2 20 0,1 0-23 16,1 0 20-16,2-3-27 0,1 2 17 0,2-4-25 15,3-1 18-15,2-2-26 0,0-1 18 16,5 1-21-16,-1-2 15 0,3-2-21 0,3 1 18 15,2 0-21-15,4-4 18 0,0 2-25 0,4-4 10 16,2-1-22-16,2-1-38 0,3-3-6 0,2 0 36 16,2-3 7-16,4-1 5 0,0-1 3 0,3 0-9 15,1-3-12-15,1 0-10 0,0-1-21 0,-1-1-58 16,1 0-14-16,-2 0-32 0,-4 1-24 0,1-2-21 16,3 5-25-16,-7-3-190 0,-1 0 93 0</inkml:trace>
  <inkml:trace contextRef="#ctx0" brushRef="#br0" timeOffset="98360.06">32396 7297 234 0,'0'0'333'16,"0"0"-42"-16,0 0-76 0,0 0-2 0,0 0-66 15,0 0 12-15,0 0-48 0,0 0 13 0,0 0-45 16,9-4 7-16,-3-3-35 0,3 2 11 0,-1 2-38 16,-1-7 20-16,2 5-31 0,1-1 21 0,-2-2-31 15,0 2 25-15,1-1-30 0,-3-1 25 16,-1 1-29-16,2 3 30 0,-2-5-29 0,-3 3 23 15,2-1-30-15,-4 7 25 0,1-11-26 0,-1 11 23 16,-5-10-26-16,5 10 26 0,-6-9-26 0,6 9 27 16,-12-4-29-16,12 4 27 0,-15-1-26 0,15 1 29 15,-17 4-29-15,7-2 30 0,1 4-27 0,0 4 32 16,0-2-27-16,-1 4 32 0,1 1-21 0,3 1 7 16,-1 3-9-16,0 2 20 0,3-1-20 0,3 2 18 15,-1-2-24-15,2 0 3 0,2 0 1 0,2-1 0 16,-1-1 1-16,5 0 2 0,-2-5-4 0,3 1-4 15,0-2-23-15,4-2-34 0,-3-3-91 0,2-1-49 16,-1-1-77-16,1-3-215 0,2-3 11 16</inkml:trace>
  <inkml:trace contextRef="#ctx0" brushRef="#br0" timeOffset="98576.76">32580 7304 93 0,'-2'-7'350'15,"2"7"-96"-15,0 0-60 0,0 0-36 0,3-5-21 16,-3 5-14-16,0 0-6 0,0 0 8 0,14-1-32 16,-14 1 16-16,14 4-46 0,-5-2 17 0,-1 0-36 15,2 2 15-15,-1 2-37 0,0-1 22 16,1-1-34-16,-1 2 23 0,-1 2-31 0,-1-4 27 16,2 2-37-16,-2 1-4 0,-2-4-55 0,0 2 1 15,-5-5-29-15,6 8-20 0,-6-8-29 0,5 6-29 16,-5-6-17-16,0 0-24 0,0 0-118 0,0 0 210 15</inkml:trace>
  <inkml:trace contextRef="#ctx0" brushRef="#br0" timeOffset="98759.99">32678 7285 117 0,'-4'-7'188'0,"3"-3"4"15,1 10 11-15,-3-10 7 0,3 10 2 0,-5-11-11 16,5 11-51-16,0-7 6 0,0 7-54 0,-2-8-3 16,2 8-43-16,-4-6 9 0,4 6-32 0,0 0 30 15,0 0-23-15,-4 10 23 0,7-3-32 16,-6 6 16-16,3-2-33 0,-1 5 21 0,0 0-24 15,-2 5 17-15,0 1-26 0,1 3 18 0,-2-2-22 16,1 0-34-16,0 0-52 0,0 1-7 0,-1-5-58 16,2-1 5-16,-1-2-56 0,2 0-20 0,0-2-214 15,-1-1 89-15</inkml:trace>
  <inkml:trace contextRef="#ctx0" brushRef="#br0" timeOffset="99316.82">32838 7286 168 0,'0'0'215'16,"0"0"-100"-16,0 0 41 0,9 5 7 0,-9-5-8 15,2 10-11-15,-2-2-7 0,3 0-16 0,-1 6-19 16,0-4-10-16,-1 7-39 0,0 0 20 16,-1 1-44-16,2 0 26 0,-1 0-39 0,0 0 26 15,-1 0-19-15,1-1 4 0,1-5-31 0,-4 1 34 16,2 1-35-16,0-4 32 0,2-1-30 0,-2 2 26 15,0-4-28-15,-2-1-15 0,2-6-60 0,-1 10 12 16,1-10-27-16,0 0 36 0,0 0-21 0,-6-5 23 16,4-2-13-16,1 1-9 0,0-6-1 0,-2 0-1 15,3 0 13-15,-1-6 15 0,-3 1 8 0,3-1 12 16,0 2 27-16,-2-3 29 0,3 1 31 0,0 0 35 16,0 0 5-16,0 1 11 0,0 2 0 0,0-2-2 15,3 1 7-15,-2 1-8 0,0 0-6 0,4 0-35 16,-5 4 22-16,4-1-13 0,0 3-37 15,-1-2 18-15,0 3-11 0,1-2-8 0,-1 4-3 16,1 0-10-16,1 1-5 0,-5 5-7 0,7-6 4 16,-7 6-2-16,0 0-1 0,12 4-2 0,-12-4-4 15,5 9 1-15,-2-4 0 0,-1 2 1 0,-1 2 0 16,1-3-1-16,-2 2-13 0,-2 0 10 0,1-1-37 16,-3 3 1-16,2-3-39 0,-1 3-36 0,1-5-39 15,-1 1-37-15,-1 0-33 0,4-6-259 0,-4 7 37 16</inkml:trace>
  <inkml:trace contextRef="#ctx0" brushRef="#br0" timeOffset="99563.69">33031 6962 293 0,'0'0'224'0,"0"0"-45"0,0 0-36 15,0 0-5-15,0 10-2 0,-4-2 2 0,0 3-9 16,3 4-6-16,-2 1-12 0,-2 5-13 0,3 4-17 16,-2 0-13-16,0 0-6 0,1 9-12 0,0-2-37 15,0 1 28-15,2-6-34 0,0 3 25 0,1-6-34 16,1 2 27-16,0-1-30 0,2-3 29 0,0 0-30 16,0-4 26-16,1-1-37 0,0 1-13 15,1-5-74-15,-1-1-32 0,1-1-98 0,1-4-268 16,-1 0 4-16</inkml:trace>
  <inkml:trace contextRef="#ctx0" brushRef="#br0" timeOffset="100959.8">33234 7235 472 0,'-4'-7'372'15,"4"7"-62"-15,0 0-58 0,0 0-42 0,0 0-30 16,0 0-27-16,0 0-30 0,0 0-24 15,-1-7-21-15,1 7-17 0,0 0-15 0,0 0-8 16,6-4-9-16,-6 4-6 0,9-8-5 0,-1 3-9 16,-2 2-10-16,2-3-12 0,0 0-10 0,-1 1-13 15,-2 0-5-15,2-2-3 0,-2 1-11 0,0 1 2 16,0 0 1-16,-2-2 6 0,-3 7 2 0,3-11 7 16,-3 11 5-16,2-9 5 0,-2 9 8 0,-4-11-1 15,4 11 6-15,-9-6 4 0,9 6 3 0,-13-3 9 16,13 3 11-16,-13 0 9 0,13 0 8 0,-15 1 4 15,6 2 13-15,0 2 10 0,2 2 1 0,-2 1 3 16,0 4 0-16,-1-3-5 0,3 4-10 16,-1 3-9-16,3-2-3 0,-1-1-4 0,3 2-6 0,1 0 3 15,1 1-3-15,-1-5-2 0,4 2-1 16,-1 0-3-16,1-3-7 0,3 2 4 0,-1-3-4 16,3-1 0-16,0-2-2 0,1-1-1 0,2 1-5 15,-1-4-37-15,-9-2-47 0,22 0-76 0,-12-2-34 16,2-1-138-16,-1-2-13 0,-2-1-147 0,1 0 22 15</inkml:trace>
  <inkml:trace contextRef="#ctx0" brushRef="#br0" timeOffset="102259.29">33441 6817 56 0,'0'0'403'0,"0"0"-162"16,0 0 0-16,0 0-70 0,0 0 28 0,0 0-78 15,4-6 15-15,-4 6-61 0,0 0-21 0,0 0-16 16,0 0-3-16,0 0-6 0,0 0-3 0,2 6 8 16,-2-6-10-16,3 11 12 0,-3-11-4 0,1 13-2 15,1-6-8-15,-1 5-4 0,0-4-4 16,-1 4 1-16,0-1-7 0,3 0 6 0,-2-2-11 15,3 2-4-15,-3 1 0 0,0-3 3 0,2 2-1 16,-1-3 1-16,1 2-5 0,0-2-10 0,-1-2-27 16,1 1 18-16,-1-2-97 0,2 0 3 0,-4-5-114 15,8 7-25-15,-8-7-152 0,0 0 135 0</inkml:trace>
  <inkml:trace contextRef="#ctx0" brushRef="#br0" timeOffset="102467.48">33409 6918 396 0,'0'0'326'15,"0"0"-55"-15,0 0-33 0,0 0-36 16,-8-3-8-16,8 3-40 0,0 0 4 0,4-6-23 16,-4 6-24-16,9-6-20 0,-9 6-23 0,17-6-15 15,-8 1-10-15,0 2-11 0,0-1-46 0,-2 1 30 16,4-1-41-16,-2-1-57 0,-1 2-62 0,-8 3-18 15,12-5-100-15,-12 5-1 0,9-5-221 0,-9 5 33 16</inkml:trace>
  <inkml:trace contextRef="#ctx0" brushRef="#br0" timeOffset="102859.47">33368 6759 363 0,'0'0'301'0,"0"0"-1"15,0 0-64-15,0 0-36 0,-5-5-37 0,5 5-28 16,0 0-30-16,0 0-22 0,0 0-21 0,0 0-1 16,-4 6 4-16,2 1 14 0,-1-1 6 0,1 5 4 15,-1 0-11-15,-1 3-13 0,2 2-6 0,-1 3-10 16,-1 2-7-16,2 0-10 0,-1 2-5 0,2-3-5 16,1 1-4-16,0 0-4 0,0-2-3 0,1 1-3 15,3-5-10-15,1 2-2 0,0-1 18 0,0-2-7 16,3 0-22-16,0-4-38 0,3 0-42 0,-2-5-71 15,1-2-21-15,3 1-141 0,-13-4-16 0,23 0-151 16,-11-3 12-16</inkml:trace>
  <inkml:trace contextRef="#ctx0" brushRef="#br0" timeOffset="103251.84">33643 6704 338 0,'0'0'326'0,"0"0"-108"0,0 0 28 15,0-7-89-15,0 7 10 0,0 0-78 0,0 0 21 16,0 0-71-16,0 0 41 0,0 0-36 0,0 0 68 16,0 0-23-16,1 13-11 0,-1-7-3 0,0 1-5 15,0 4-9-15,0 0-11 0,0 1-8 16,3 1-7-16,-3-2-6 0,0 2-6 0,1 0-1 15,2-2-9-15,-2 1-2 0,1 1-1 0,2-3-3 16,0 2-2-16,0-4-7 0,0 2-23 0,1-3-43 16,1 1-73-16,-1-3-76 0,1 0-34 0,-6-5-325 15,10 5-89-15</inkml:trace>
  <inkml:trace contextRef="#ctx0" brushRef="#br0" timeOffset="103443.17">33617 6838 200 0,'0'0'384'0,"0"0"-95"0,-6-4-59 15,6 4-36-15,0 0-32 0,1-7-25 0,-1 7-1 16,9-10-29-16,-4 5-32 0,2 0-4 0,-1-1-11 16,6 0-15-16,-5 1-8 0,2 0-8 0,3-1-11 15,-3 0-61-15,0 1-26 0,-2 0-125 0,2 0-28 16,-1 1-294-16,-2 1-13 0</inkml:trace>
  <inkml:trace contextRef="#ctx0" brushRef="#br0" timeOffset="103777.8">33681 6603 182 0,'0'0'211'0,"0"0"21"15,0 0-98-15,0 0 33 0,7-3-82 16,-7 3 52-16,0 0-65 0,0 0 44 0,0 0-67 15,9 4 46-15,-9-4-65 0,5 7 48 0,-1 0-65 16,-1-2 52-16,0 4-60 0,-2 0 50 0,3 3-63 16,-1-2 50-16,-1 3-53 0,-2-1 47 0,4 0-95 15,-1 0-8-15,-2-1-121 0,0 0-16 0,-1-2-199 16,3 1 140-16</inkml:trace>
  <inkml:trace contextRef="#ctx0" brushRef="#br0" timeOffset="104115.4">33835 6490 245 0,'0'0'272'0,"0"0"-9"16,0 0-114-16,0 0 34 0,0 0-58 16,11 4 39-16,-8 2-73 0,1 2 37 0,-2 1-65 0,6 2 34 15,-4 5-54-15,-4 1 30 0,0 2-56 16,0 3-2-16,0-1-2 0,0 3-2 0,0 2 3 15,0-2-13-15,0 0-8 0,0 2-30 0,-3-2-22 16,-6 2-28-16,0 0 18 0,-1 0-93 0,-1-3 11 16,-1 2-290-16,0-6 88 0</inkml:trace>
  <inkml:trace contextRef="#ctx0" brushRef="#br0" timeOffset="139756.72">21539 8234 83 0,'0'0'239'16,"0"0"-48"-16,0 0-18 0,8-3-23 0,-8 3 1 16,0 0-19-16,2-7-28 0,-2 7 0 15,0 0-39-15,8-6 13 0,-8 6-35 0,4-5 18 16,-4 5-26-16,4-6 24 0,-4 6-31 0,0 0 27 15,6-6-38-15,-6 6 41 0,0 0-39 0,5-4 43 16,-5 4-50-16,0 0 47 0,4-5-48 16,-4 5 54-16,0 0-57 0,0 0 58 0,0 0-46 15,0 0 60-15,4-7-66 0,-4 7 73 0,0 0-73 16,0 0 62-16,0 0-62 0,0 0 56 0,0 0-62 16,0 0 51-16,0 0-70 0,0 0 62 0,-3-6-57 15,3 6 47-15,0 0-60 0,0 0 59 0,-10-2-57 16,10 2 54-16,0 0-58 0,0 0 52 0,-13 4-56 15,13-4 57-15,-10 3-56 0,10-3 62 16,-14 9-57-16,6-5 70 0,3 2-56 0,-3 1 57 16,1-1-56-16,-1 2 7 0,3 1 2 0,-3-2 1 15,3 3 0-15,0-2-1 0,-1 3 25 0,2-4-26 16,0 4-6-16,0-2 2 0,3 1-2 0,0-2-1 16,1 2 0-16,0-5 0 0,1 3 4 15,0-2-1-15,6 1 0 0,-1-3-3 0,-1 2 8 16,5-1-5-16,2-5-9 0,-2 4-7 0,0-3-11 15,2 1-1-15,-2 0-9 0,0-1 0 0,2 1 0 16,-12-2 4-16,16 2 3 0,-16-2 2 0,13 4 13 16,-13-4-4-16,13 3 3 0,-13-3 2 0,9 6 7 15,-9-6 5-15,4 10 0 0,-4-10 2 0,0 12 5 16,-3-4 8-16,-2 0 7 0,0 1 4 16,-1 0 12-16,-1 2 2 0,1-4 5 0,-2 4-3 15,-1-3-1-15,3 2-10 0,-2-3-5 16,2 1-2-16,-2-1-6 0,2-2-3 0,-1 2-2 15,3-1-4-15,4-6 6 0,-9 8 39 0,9-8-63 16,-7 8-30-16,7-8-37 0,-8 5-37 0,8-5-36 16,0 0-23-16,-4 8-39 0,4-8-37 0,0 0-45 15,0 0-207-15,0 0 4 0</inkml:trace>
  <inkml:trace contextRef="#ctx0" brushRef="#br0" timeOffset="146911.91">21603 8665 65 0,'0'0'169'0,"0"0"-28"0,0 0-31 16,0 0-10-16,0 0-14 0,0 0-12 0,0 0-14 16,-4-4-10-16,4 4-5 0,0 0-8 0,0 0-6 15,-1-8-4-15,1 8 32 0,0 0-42 0,-3-6-2 16,3 6 0-16,0 0 3 0,-1-7 4 15,1 7 1-15,0 0-4 0,0-11-6 0,0 11 11 16,0 0 1-16,-1-7 9 0,1 7-13 16,0-8 1-16,0 8-8 0,-3-4 0 0,3 4-4 15,0 0-2-15,0-12 0 0,0 12 0 0,0 0-5 16,-1-6-2-16,1 6 2 0,0 0 1 0,0 0-4 16,-1-9-2-16,1 9-1 0,0 0 1 0,0 0 0 15,0 0 2-15,0 0 1 0,0 0 1 0,7 4 4 16,-4 1 3-16,1 1-2 0,2 6 0 0,-2-5-5 15,1 4 1-15,-1 3 6 0,1-2-4 0,0 3-5 16,0 1 1-16,0-1 0 0,-1 0-2 16,0 0 0-16,0 0-2 0,-2 0-6 0,2 1-5 15,-4-5-11-15,4 1-27 0,0-1-49 16,-3-3-72-16,2 1-161 0,-2-1 209 0</inkml:trace>
  <inkml:trace contextRef="#ctx0" brushRef="#br0" timeOffset="147776.72">22743 8179 207 0,'0'0'208'0,"0"0"-49"16,-14 2-29-16,14-2-25 0,-12 3-18 0,12-3-19 15,-12 8-12-15,5-5-7 0,1 0-10 0,1 3-10 16,-3 1-7-16,4 0-4 0,2 0-3 0,-2 1-3 16,1-2-2-16,2 2-1 0,1-2-1 0,-1 2 11 15,2 0-16-15,0-2 6 0,2 2-6 16,-1-1 6-16,2-1-7 0,0 2-5 0,4-4 9 0,-3 2-1 16,1 1-5-16,-1-3 2 0,2-2 2 0,-7-2-2 15,11 8 1-15,-6-1-2 0,-5-7 2 0,11 5-5 16,-11-5-4-16,8 9 8 15,-8-9-3-15,8 9 2 0,-8-9 1 0,4 12-3 16,-3-4 3-16,-1-3-4 0,-1 4 1 0,0-1 1 16,-2 2-5-16,-1-2 5 0,3 2-3 0,-4-2-18 15,1 3-35-15,0-4-62 0,-1 1-72 0,4 0-91 16,-2-3 263-16</inkml:trace>
  <inkml:trace contextRef="#ctx0" brushRef="#br0" timeOffset="148077.31">22826 8327 228 0,'0'0'334'0,"4"-5"-91"16,-4 5-44-16,0 0-64 0,1-7-8 0,-1 7-48 16,0 0-1-16,0 0-33 0,8-5 9 0,-8 5-31 15,0 0 11-15,0 0-29 0,9 4 18 0,-9-4-37 16,5 7 19-16,-5-7-13 0,4 8 0 0,-4-8 2 15,2 14 2-15,-2-6-3 0,0 2 4 0,0 0 1 16,-1 2 14-16,-3-2-18 0,4 1 7 0,-4 3-6 16,3-5 14-16,-2 6-12 0,2-6 10 15,-3 0-11-15,4 3 9 0,0-5-10 0,-1 2 16 16,1-1-17-16,0-2 10 0,0-6-9 16,1 12 9-16,-1-12-9 0,7 6 13 0,-7-6-11 15,10-1 5-15,-2-1-18 0,-1-1-14 0,5-3-38 16,-2-1-56-16,3-1-49 0,-2-2-199 0,2 2 175 15</inkml:trace>
  <inkml:trace contextRef="#ctx0" brushRef="#br0" timeOffset="148691.99">23818 8204 178 0,'0'0'334'0,"0"0"-66"0,-4-4-40 0,4 4-30 16,0 0-37-16,0 0-65 0,-8-3 21 0,8 3-59 16,0 0 19-16,-9 3-52 0,9-3 33 15,-2 6-45-15,2-6 31 0,-3 9-42 16,3-9 30-16,-2 9-38 0,2-9 35 0,2 11-38 16,-1-3 38-16,2-1-48 0,-2-1 34 0,4 0-35 15,-1 2 26-15,1-2-34 0,-1 1 25 0,4 0-24 16,-2-1 5-16,2 2 4 0,-2-4 1 0,1 3 6 15,0-1 0-15,1-1 4 0,-3 0 0 0,3 1 0 16,-1 0 3-16,0-2-1 0,-2 2 1 0,0 1 1 16,-1-2 1-16,-3 2-1 0,3 2 26 0,-4-3-29 15,0 3 24-15,0-1-28 0,-1 3 25 0,-2-2-23 16,-1 4 21-16,-1-2-29 0,1 1 16 0,-2 0-54 16,0 0-38-16,2-1-51 0,-1-4-68 15,2 2-190-15,-1-3 139 0</inkml:trace>
  <inkml:trace contextRef="#ctx0" brushRef="#br0" timeOffset="149111.18">24016 8393 52 0,'0'0'363'0,"0"0"-97"15,0 0-44-15,0 0-65 0,0 0-3 0,2-7-64 16,-2 7 14-16,0 0-56 0,0 0 8 15,0 0-27-15,0 0 10 0,7-3-25 0,-7 3-3 16,0 0-1-16,0 0-9 0,16 2 3 0,-16-2-7 16,11 0 23-16,-11 0-22 0,0 0 4 0,14 2-3 15,-14-2 0-15,10 3-1 0,-10-3-1 16,6 6 18-16,-6-6-23 0,5 6 20 0,-5-6-19 16,2 12 19-16,-4-4-19 0,1-3 16 0,-3 6-14 15,3-1 15-15,-3 1-19 0,0-1 16 0,0-1-18 16,-2 1 21-16,4-1-3 0,-1-2-1 0,-1 3-4 15,4-2-2-15,-1 1-1 0,1-3-8 0,0 2-2 16,0-8 0-16,1 9 2 0,2-2-5 16,-3-7-2-16,6 8-1 0,-6-8 3 15,9 6 3-15,-9-6-1 0,8 6 3 0,-8-6-2 16,7 6-2-16,-7-6 4 0,7 5-10 0,-7-5-2 16,7 4-1-16,-7-4 6 0,4 8-1 0,-4-8 4 15,4 7 1-15,-4-7 2 0,0 11 2 0,0-4 4 16,0-7-2-16,-4 15 0 0,2-9 2 0,-3 4-1 15,2-2-15-15,-1 1-25 0,0-1-39 0,-1 0-50 16,1 2-60-16,-1-5-77 0,4 2 82 0</inkml:trace>
  <inkml:trace contextRef="#ctx0" brushRef="#br0" timeOffset="149326.16">24683 8519 13 0,'0'0'176'0,"0"0"-23"16,0 0-71-16,11-2-69 0,-11 2-154 0,0 0 39 15</inkml:trace>
  <inkml:trace contextRef="#ctx0" brushRef="#br0" timeOffset="149483.16">25162 8431 104 0,'0'0'380'0,"0"0"-128"0,0 0-38 0,14 0-86 16,-14 0-98-16,0 0-126 0,10-4-221 0,-10 4 223 16</inkml:trace>
  <inkml:trace contextRef="#ctx0" brushRef="#br0" timeOffset="149641.93">25530 8358 585 0,'0'0'469'16,"9"3"-86"-16,-9-3-80 0,0 0-58 16,0 0-43-16,0 0-17 0,0 0-154 0,0 0-118 15,0 0-128-15,0 0-449 0,0 0-172 0</inkml:trace>
  <inkml:trace contextRef="#ctx0" brushRef="#br0" timeOffset="157023.93">25070 11856 74 0,'0'0'245'0,"0"0"-33"0,9-2-10 0,-9 2-9 16,0 0 0-16,0 0-7 0,9-5 0 0,-9 5-63 16,0 0 71-16,0 0-72 0,0 0 63 0,0 0-28 15,6-3-18-15,-6 3-20 0,0 0-16 0,0 0-14 16,0 0-13-16,0 0-11 0,0 0-13 0,3-5-11 15,-3 5-9-15,0 0-5 0,0 0-6 0,-8-5-10 16,8 5-3-16,0 0-3 0,0 0-2 0,-19 1-3 16,19-1 2-16,-15 4-1 0,3 2-5 15,-2-1 4-15,3 3-1 0,-3-1 3 0,0 2-53 16,0 4 60-16,1 1-53 0,-1-1 60 0,2 3-54 16,2 0 66-16,1 2-63 0,3 2 59 15,-1-3-51-15,5 1 0 0,-1-2 10 0,3 2 1 16,1 0 2-16,3-2 4 0,3 2 51 0,2 0-59 15,3-4 51-15,1 2-66 0,4-5 39 0,-2 0-69 16,4-2 50-16,1-3-49 0,-1-1 7 0,1-2-15 16,-1 0-23-16,3-3-17 0,0 0-13 0,-3-2-24 15,1 0-32-15,1-3-21 0,-3 3-51 0,-2-1-228 16,2-1 35-16</inkml:trace>
  <inkml:trace contextRef="#ctx0" brushRef="#br0" timeOffset="157389.76">25396 12116 13 0,'0'0'336'16,"0"0"-48"-16,0 0-52 0,0-6 10 0,0 6-75 15,1-7 17-15,-1 7-76 0,3-5 30 0,-3 5-78 16,4-6 35-16,-4 6-65 0,0 0-9 15,7-5 53-15,-7 5-69 0,0 0 72 0,8-2-84 16,-8 2 7-16,8 5-8 0,-8-5 4 0,2 8 3 16,-2-8-4-16,0 16 5 0,0-10 2 0,-1 4 15 15,-2 0-17-15,0 4-4 0,0-2-2 16,1 4 5-16,-2-4 58 0,0 5-68 0,1-1 64 16,-1 1-67-16,-1-2 65 0,4 2-68 0,0-3 69 15,-3 2-72-15,3-1 67 0,1-3-65 0,0-1 54 16,1 3-68-16,3-3 67 0,-2-1-63 0,2 0 65 15,1-1-65-15,2-4 63 0,-1 3-67 0,4-4 55 16,-10-4-61-16,21 1 55 0,-7-1-87 16,-3-1 26-16,3-2-72 0,2-2-12 0,0-2-53 15,0 1-52-15,0-4-67 0,2 2-147 0,0-4 85 16</inkml:trace>
  <inkml:trace contextRef="#ctx0" brushRef="#br0" timeOffset="157647.06">25740 12001 193 0,'0'0'399'0,"-4"-7"-30"0,4 7-72 16,-4-6 47-16,4 6-73 0,0 0 37 0,-5-6-105 0,5 6 14 15,0 0-96-15,-1-7 42 0,1 7-72 16,7-5 36-16,-7 5-76 0,11-4 41 0,-11 4-69 15,19-2 47-15,-9 0-65 0,0 0 53 0,3 0-68 16,-1-1 45-16,-1 1-80 0,3 0 33 16,-2-1-40-16,-1 2-37 0,1-2-42 0,-2 1-82 15,-10 2 21-15,18-3-25 0,-12-1-52 0,-6 4-46 16,12-5-278-16,-12 5-105 0</inkml:trace>
  <inkml:trace contextRef="#ctx0" brushRef="#br0" timeOffset="157838.99">25915 11886 227 0,'0'0'305'0,"0"0"-35"0,0 0-6 0,0 0-7 16,0 0-77-16,-4-7 62 0,4 7-27 0,0 0-25 15,0 0-26-15,0 0-2 0,0 0 6 16,3 7-5-16,-3-7-32 0,1 10-28 0,3-1-71 16,-3-2 45-16,0 5-67 0,3-1 46 0,-3 2-75 15,3 3 17-15,-1-2-101 0,1 2 14 0,0 0-114 16,-2 0-28-16,4 1-27 0,-3 1-82 0,-2 0-279 15,3-1-132-15</inkml:trace>
  <inkml:trace contextRef="#ctx0" brushRef="#br0" timeOffset="159626.25">25787 12136 1 0,'0'0'300'16,"0"0"-44"-16,0 0-8 0,-9-1-43 0,9 1 27 15,0 0-77-15,0 0 27 0,0 0-59 16,-6-5 49-16,6 5-71 0,0 0 59 0,0 0-74 15,0 0 50-15,0 0-69 0,0 0 47 0,0 0-66 16,-7-4 57-16,7 4-69 0,0 0 48 0,0 0-52 16,0 0 59-16,7-7-60 0,-7 7 42 0,13-4-62 15,-2 0 48-15,3 0-63 0,1-2 52 0,3 2-61 16,4-3 57-16,2-1-57 0,4 0 46 16,1-2-56-16,-1 2 57 0,1-2-59 0,1 1 53 15,-2 0-59-15,-4 3 55 0,-1-2-70 0,-1 1 44 16,-2 3-71-16,-3-3 54 0,-2 1-62 0,0 3 44 15,-3 1-82-15,-2-3 49 0,0 3-71 0,-1-1 41 16,-2-1-58-16,-7 4-26 0,6-4-30 0,-6 4-11 16,0 0 5-16,0 0-4 0,-8-1-188 15,8 1 128-15</inkml:trace>
  <inkml:trace contextRef="#ctx0" brushRef="#br0" timeOffset="159889.91">26011 11852 354 0,'0'0'329'0,"-8"-6"-53"0,8 6-38 15,-2-5-49-15,2 5-28 0,-4-5-40 16,4 5-24-16,0 0-23 0,0 0-9 0,0 0 2 16,-7 5 25-16,7 3-10 0,2 0-13 0,-1 5-71 15,0 2 61-15,2 1-72 0,1 2 62 0,1 3-62 16,1 1 54-16,-1 2-64 0,0-1 6 0,4 5 3 15,0-1 2-15,-1 1-1 0,-2-3 56 0,3 2-82 16,-1-2 42-16,-2-2-85 0,1-3 23 16,-1 1-41-16,-1-1-44 0,0-3-50 0,0 0-47 15,0-1-214-15,-1-5 68 0</inkml:trace>
  <inkml:trace contextRef="#ctx0" brushRef="#br0" timeOffset="160707.28">26059 11811 132 0,'-5'-9'233'0,"3"1"-59"15,-5-2-22-15,2 2-23 0,-5-2-22 0,0 1 4 16,-3 0-5-16,0 2-11 0,-1-1 7 0,-4-1-11 15,-1 2-8-15,2 4-6 0,0-4-6 0,0 3-1 16,-2 2-43-16,2 0 36 0,-2 4-47 0,1 0 39 16,0 1-49-16,-2 5 51 0,-1 2-12 0,2 3-47 15,0 4 57-15,1 1-49 0,0 3 61 16,4 2-59-16,1 5 63 0,3 0-54 0,2 1 93 16,2 3-91-16,4 1 15 0,2 2 14 0,2 1 37 15,6 4-67-15,2-1 52 0,3 2-71 0,3-1 51 16,5-2-8-16,2 2-8 0,2-3-6 0,2-5-6 15,4 2-5-15,-2-5-3 0,6-3 0 16,-2-3-4-16,3-4 0 0,-2-2-4 0,-3-6 0 16,2-4 0-16,-6-5-51 0,1-3 60 0,7-3 1 15,-1-6 0-15,2-5-9 0,-2-3-38 0,1-6 50 16,-2 0-52-16,-1-3 56 0,-4-4-50 16,2-3 7-16,-6-1 55 0,-2-2-57 0,-2-1 57 15,-2 1-5-15,-5-2-7 0,-4 2-2 0,-2 5 8 16,-3 0-16-16,-4 4 3 0,-1 1-8 0,-4-4 0 15,-4 2-3-15,-3 1-48 0,-3 4 59 0,-2 0-53 16,-3 3 61-16,-2 0-58 0,-2 4 58 0,0 2-58 16,-3 2 61-16,1 1-61 0,3 3 57 0,0 3-58 15,-1 0 46-15,0 2-51 0,2 4 51 0,3-1-15 16,-2 2-18-16,2 2-10 0,-1 1-21 16,-1 3-16-16,3-1-67 0,-1 5 33 0,3-2-13 15,0 3-21-15,3 1-16 0,2-1-2 16,1 5-23-16,2-3-9 0,3 3-17 0,1 0-39 15,4 1-102-15,0-3 197 0</inkml:trace>
  <inkml:trace contextRef="#ctx0" brushRef="#br0" timeOffset="161139.25">26886 11851 224 0,'8'-12'342'0,"-2"3"-41"16,-1-1-26-16,-2 2-92 0,-2-2 14 15,-1 2-72-15,-1-1 48 0,-3 2-77 0,-1 0 52 16,-1-2-9-16,-2 6-87 0,0-2 48 0,-3 1-20 16,-1 1-17-16,12 3-12 0,-23 0-10 0,10 3-4 15,-2 1-8-15,2 2-3 0,-1 0-5 0,3 3-5 16,-1 0 7-16,1 3-15 0,-1 1 13 0,6 0-20 15,-2 3-1-15,3 1 0 0,1 0 1 0,2 0-58 16,2 0 69-16,1 1-51 0,2 0 56 16,3 1-58-16,3-1 62 0,1 1-56 0,2-2 6 15,4 4 10-15,2-2 2 0,0-2 6 0,1 1-1 16,-1-3 4-16,0-1 7 0,-1-1-1 16,-1-1-3-16,3-1-1 0,-2 1-1 0,-2 0 3 15,-3 0 53-15,-2-3-63 0,0 1 58 0,-1-1-61 16,-1 0 58-16,-2-3-64 0,-1 4 63 0,-1-2-66 15,-4 2 67-15,0-2-68 0,-1 4 60 0,1-5-64 16,-5 4 62-16,-3-4-5 0,3 4-8 0,-3-5-5 16,2 3-24-16,-4-1-27 0,2-5-46 0,0 3-86 15,1-1-40-15,7-5-77 0,-13 5-318 0,13-5-117 16</inkml:trace>
  <inkml:trace contextRef="#ctx0" brushRef="#br0" timeOffset="161360.2">27158 12166 10 0,'0'0'404'16,"4"-4"-90"-16,-4 4-102 0,0 0-17 0,5-5-66 15,-5 5 6-15,3 7-50 0,-3-7-6 0,5 11-25 16,-4 0 24-16,3-3-55 0,0 6 32 15,1-1-45-15,0 1 9 0,0 2-51 16,2 2-50-16,0 1-50 0,0 0-54 0,-2-1-247 0,0-1 97 16</inkml:trace>
  <inkml:trace contextRef="#ctx0" brushRef="#br0" timeOffset="-59632.95">11002 10953 94 0,'0'0'95'0,"0"0"2"0,0 0-2 0,0 0 0 16,0 0-6-16,0 0-3 0,0 0-9 0,0 0-9 15,0 0-3-15,9-4-9 0,-9 4-5 0,0 0 1 16,6-7-8-16,-6 7-5 0,8-8-6 0,-3 3-7 16,0-2-2-16,3 1-7 0,-3-2-3 15,1 0-1-15,-2 4-2 0,3-3-5 0,-5-2 7 16,2 4 8-16,1-1 6 0,-4-1 4 0,2 2-1 15,-3 5 8-15,0-11-7 0,0 11 8 0,-3-7-13 16,3 7 11-16,-7-8-20 0,7 8 10 0,-12-5-16 16,12 5 13-16,-14 0-17 0,3 2 35 0,-1 1-27 15,2 1 24-15,-3 0-32 0,0-1 31 0,3 1-39 16,0 3 27-16,1-2-6 0,0 1-3 0,3 2-4 16,-1-1-1-16,2-1-4 0,1 3-1 0,4-2 0 15,0 3 1-15,3-2-1 0,1 3-2 0,2-2-1 16,3 3 0-16,1-5-2 0,3 6 0 15,1-5 6-15,0 4-2 0,5-2-10 0,-2 1 0 16,-2 1 2-16,1-3-3 0,0 4-3 16,-2-1 1-16,-1-3-1 0,-3 3 1 0,2-2 1 15,-5 3 1-15,2 0 0 0,-5-2 1 0,0 5 1 16,-1-3 3-16,-3-1-2 0,-3 3-23 0,-1 2 35 16,-5 0-25-16,-1 2 29 0,1-1-32 0,-4 0 37 15,-6 2-35-15,0-2 0 0,1-1 7 0,-1 1 3 16,1-4 6-16,0-3 4 0,4 1-4 0,0-4-1 15,1 1-2-15,3-3-27 0,4 1-34 0,-2-1-44 16,8-6-80-16,-8 2-254 0,8-2 85 16</inkml:trace>
  <inkml:trace contextRef="#ctx0" brushRef="#br0" timeOffset="-59409.98">11249 11208 196 0,'0'0'468'0,"6"-4"-177"16,-6 4-9-16,0 0-122 0,0 0 15 0,0 0-83 15,6 4 31-15,-6-4-63 0,0 13 39 0,0-1-66 16,0 1 42-16,0 5-62 0,3-2-1 16,-3 7-4-16,1 0-7 0,-1 1-5 0,4 5 38 15,-3-4-81-15,3 8 14 0,0-8-49 16,-1 4-6-16,-1-4-32 0,3 3-27 0,-2-2-26 15,-1-3-30-15,-2-2-186 0,3-2 154 0</inkml:trace>
  <inkml:trace contextRef="#ctx0" brushRef="#br0" timeOffset="-58932.64">11996 11231 200 0,'0'0'554'0,"0"0"-210"0,0 0-16 0,0 0-135 16,0 0 22-16,0 0-107 0,3 5 37 0,-3-5-84 16,0 0 53-16,14 3-45 0,0 0 51 0,1-1-63 15,12 0 47-15,6 1-63 0,16 2 39 0,1 2-64 16,7 2 43-16,11 1-58 0,6 4 48 0,0 2-58 15,3-1 54-15,-2 1-67 0,2 2-1 0,-2-1-4 16,-2 1-8-16,-4-2-8 0,-1-1-3 0,-7 2-15 16,-7-5-14-16,-4-2 4 0,-3-1 2 0,-5-2 3 15,-3 0 5-15,-5-1 2 0,-6-2-2 0,-1-3 0 16,-3 2-2-16,-2-2 27 0,-3-1-36 16,-1-1-9-16,0-1-9 0,-4 1-22 0,-1 0-21 15,-2-3-18-15,-2 1-27 0,-1-2-44 0,-3 0-83 16,0 1 235-16</inkml:trace>
  <inkml:trace contextRef="#ctx0" brushRef="#br0" timeOffset="-58681.77">13426 11376 76 0,'-5'-5'302'0,"5"5"-74"0,-6-7-47 0,6 7-9 0,-8-7-56 16,8 7 9-16,-5-9-32 0,5 9 17 0,-4-9-29 15,4 9 41-15,0-9-55 16,0 9 26-16,0 0-56 0,-1-7 32 0,1 7-51 15,0 0 42-15,0 0-46 0,8-2 57 0,-8 2-51 16,6 5-3-16,-2 0-2 0,-2 5 0 0,1-1 14 16,-2 6-15-16,3-1 0 0,-3 4-11 0,-1 0 1 15,3 3-12-15,-3 0 9 0,-3 2 59 0,3 4-72 16,-2-1 54-16,-2 0-67 0,0 0 47 0,-1-1-80 16,0-1 18-16,1 0-56 0,-1-2-13 0,2-3-33 15,-2-1-36-15,5-3-37 0,-4-3-230 0,4 1 83 16</inkml:trace>
  <inkml:trace contextRef="#ctx0" brushRef="#br0" timeOffset="-58349.1">14205 11057 105 0,'6'-9'271'0,"0"4"-58"0,-2 1-33 16,-4 4-23-16,8-9-23 0,-8 9-8 16,8-4-4-16,-8 4 5 0,0 0-36 0,11 2 29 15,-11-2-56-15,8 7 31 0,-6 2-53 0,5 0 33 16,-3 4-59-16,2 1 38 0,-2 2-54 0,1 2 43 15,-1-4-49-15,1 8 43 0,0-1-53 0,-1-3 3 16,1 0 5-16,-3-2-4 0,2 3-16 0,-1-1-28 16,1-2-24-16,-2 0-25 0,-2-1-15 0,3-1-18 15,-3-4-24-15,0 3-23 0,0-3-176 0,-3 1 180 16</inkml:trace>
  <inkml:trace contextRef="#ctx0" brushRef="#br0" timeOffset="-58032.55">14106 11072 113 0,'-5'-5'417'0,"-1"2"-111"16,6 3-61-16,-12-6-23 0,12 6-72 0,-6-7-25 15,6 7-23-15,-5-3-18 0,5 3-18 0,-4-5 12 16,4 5-19-16,4-7-58 0,-4 7 46 0,11-7-54 15,1 3 48-15,-1 0-52 0,7-3 45 0,0 3-8 16,4-1-4-16,1-3-49 0,1 3 48 0,2 1-48 16,-1-1 53-16,2-2-52 0,0 4 66 15,-2-1-65-15,3 0 56 0,-3-3-62 0,-1 6 56 16,0-2-53-16,-2 1 48 0,-3-1-46 0,0 1 43 16,-2 1-41-16,1-3 41 0,-4 3-48 0,0 1 24 15,-2-1-30-15,-12 1-25 0,21 0-28 0,-21 0-26 16,18 1-30-16,-18-1-40 0,12 6-61 0,-12-6-128 15,9 7 170-15</inkml:trace>
  <inkml:trace contextRef="#ctx0" brushRef="#br0" timeOffset="-57749.22">14750 11407 101 0,'0'0'448'0,"0"0"-149"0,0 0-50 15,0 0-48-15,0 0-36 0,0 0-23 0,0 0-11 16,0 0-15-16,0 0-5 0,7 4-27 0,-7-4 3 16,1 7 27-16,-1-2 3 0,1 5-25 0,-1 0-18 15,2 4 36-15,-2 2-74 0,1 2 42 0,0 2-67 16,-1-1 45-16,3 5-64 0,-1 0 52 15,-1 1-80-15,1-3 26 0,-1 1-112 0,-1-2-5 16,1 4-61-16,-1-5-71 0,0-2-70 0,0 0-228 16,3-4-72-16</inkml:trace>
  <inkml:trace contextRef="#ctx0" brushRef="#br0" timeOffset="-56698.19">10962 12696 43 0,'-2'-6'352'0,"-5"0"-121"0,1 1-29 15,-3 2-53-15,3-1 11 0,-5 2-30 0,11 2 3 16,-24 0-38-16,10 1 9 0,-1 3-34 0,-2 0 4 16,2 0-22-16,-2 4-13 0,3-1-11 0,0 0-4 15,5 4-14-15,-1 0 0 0,1-1-2 0,4 4 1 16,1 0-4-16,3-2 0 0,1 1-2 0,4 1 0 16,2 2-30-16,4-2 30 0,3 2-26 0,6 1 32 15,-1 0-31-15,5 0 33 0,0-1-30 0,0 0 30 16,0-2 1-16,3 1 2 0,-2 2-4 15,-1-1-9-15,0 0-1 0,-1 0-1 0,-2-2 0 16,-6 0-1-16,3 2 1 0,-6-1-1 16,3 0 0-16,-6-2 0 0,-3 2 3 0,-1 2 22 15,-3-1-26-15,-3 2 23 0,-2 2-30 0,-5-1 6 16,-4 4-17-16,-1-3-25 0,-5 2-30 0,-2-1-26 16,0-4-8-16,0-2-31 0,3-2-34 0,2-4-226 15,3-2 139-15</inkml:trace>
  <inkml:trace contextRef="#ctx0" brushRef="#br0" timeOffset="-56381.58">11246 13084 531 0,'9'-6'350'0,"-3"1"-8"0,-6 5-141 15,8-5 9-15,-8 5-94 0,5-4 28 0,-5 4-84 16,7-5 32-16,-7 5-76 0,0 0 44 0,0 0-64 15,10 3 52-15,-10-3-65 0,2 11 36 0,2-1-36 16,-4-1-33-16,4 4-24 0,-3 4-5 0,3 1-31 16,-1 1 6-16,-2 5-12 0,0-1 22 0,2 5 10 15,-2-2 30-15,-1 1-1 0,4-2 20 0,-4 3-5 16,0 0 25-16,0-3-5 0,0 0 25 16,0 0 8-16,0 0 3 0,0-7 0 15,0 1 4-15,1 1-5 0,0-1 1 0,1-1-2 16,-1-3 2-16,3-1 3 0,-3 1 6 0,4-3 2 15,4 0-13-15,0-2-2 0,1-2-3 0,3-1 0 16,4-3-23-16,2 1-49 0,0-4-94 0,4-2-236 16,5-2 154-16</inkml:trace>
  <inkml:trace contextRef="#ctx0" brushRef="#br0" timeOffset="-55798.95">12376 13166 4 0,'0'0'691'0,"-4"-4"-209"0,4 4-119 0,0 0-82 15,0 0-61-15,0 0-41 0,5-4-38 0,-5 4-31 16,17 1-26-16,-2 2-6 0,4-3-17 0,4 3-8 15,4-2-2-15,10 4-13 0,4-2-7 16,5 1-13-16,5-2-2 0,-1 2-2 16,4-1-3-16,-2 1-1 0,0 0 2 0,0-2-5 0,-1 1-5 15,-10-3-1-15,7 3 0 0,-11-2 1 16,2-1-2-16,-9 0 8 0,2-1-38 0,-1-1-16 16,-3 1-14-16,0 1-4 0,-2-3-8 0,-1 1-3 15,-4 0-12-15,-1-2-9 0,-1 0-9 0,-1 3-15 16,0-1-5-16,-4 0 4 0,-1 0 12 0,-3-2-5 15,-1 1-12-15,1-2-6 0,-2 1-5 0,-8 4 0 16,8-7-3-16,-8 7 1 0,0-10 0 0,0 10 27 16,-7-12 8-16,3 7 26 0,-2-2 35 0,-3 0 43 15,3 1 20-15,-1 0 8 0,1-3 5 0,-1 3 2 16,0-1 12-16,2 0 11 0,1 3 4 16,-1 0-2-16,2-2-3 0,-1 2-4 0,4 4 0 15,-2-9 8-15,2 9 6 0,-4-11 1 0,4 11-5 16,5-6 10-16,-5 6-24 0,5-5 10 0,-5 5-20 15,12-5 9-15,-12 5-17 0,12 1 27 0,-4 3-18 16,1 0 27-16,0 0-7 0,1 2-13 0,3 4-7 16,-4-1-6-16,4 5-6 0,-2 0-7 0,1 3-4 15,-2 0-3-15,-1-2-1 0,0 6-6 0,-4-2 2 16,0 2-2-16,-2-4 5 0,-2 3-2 0,-1 0-12 16,0-1 1-16,-3 1-3 0,1 1-24 0,-1-1-38 15,2-2-47-15,1 0-33 16,-1-1-58-16,1-2-251 0,2-3 69 0</inkml:trace>
  <inkml:trace contextRef="#ctx0" brushRef="#br0" timeOffset="-55585.8">14037 13171 234 0,'8'-9'430'0,"-3"4"-108"0,0-1-66 0,0 2-65 15,-5 4-40-15,9-7-29 0,-9 7-18 0,8-3 0 16,-8 3 8-16,0 0-3 0,10 3-20 16,-10-3-15-16,10 10-17 0,-3-1-12 0,-5 1-13 0,5 3-10 15,-2 2-19-15,1-1-53 0,-2-1-46 16,1 4-28-16,-4-3-65 0,3 2-31 0,-1-4-54 16,-2 2-199-16,-1-2 43 0</inkml:trace>
  <inkml:trace contextRef="#ctx0" brushRef="#br0" timeOffset="-55332.32">13977 13016 507 0,'-5'-7'564'0,"1"-1"-168"0,-1 4-21 0,5 4-115 16,-5-9 8-16,5 9-103 0,-4-9 29 0,4 9-84 15,-4-7 38-15,4 7-82 0,4-11 40 0,-1 7-74 16,3-3 44-16,2 0-18 0,2 0-7 0,3-2-11 16,5 0-15-16,1-1-29 0,1 3-43 0,1-1-42 15,0 0-34-15,1 2-39 0,1-2-21 0,-1 3-44 16,-3 3-21-16,0 0-35 0,0 1-25 0,-1 1-244 16,0 1-62-16</inkml:trace>
  <inkml:trace contextRef="#ctx0" brushRef="#br0" timeOffset="-54965.04">14290 13201 75 0,'0'0'428'0,"-2"7"-121"16,2-7-72-16,1 7-43 0,-1-7-43 15,0 0-20-15,8 4-10 0,-8-4-1 0,0 0-10 16,11 4-5-16,-11-4-12 0,9 3-11 0,-9-3-8 15,10 7-14-15,-10-7-5 0,12 9-11 0,-6-4-10 16,-1 5-7-16,-1-3-7 0,-1 5 5 16,-1-1-2-16,-2 0-5 0,-1 3-9 0,0 3-1 0,-3-1 4 15,0 0-2-15,-1 3-3 0,0 2-5 16,-3-1-1-16,3 0 1 0,0 1-1 0,0-1-2 16,1-1-54-16,0-1 65 0,-1-1-54 0,1 0 62 15,3-1-57-15,0-5 64 0,1 4-58 0,0-3 58 16,1-1-60-16,0 0 64 0,3-3-63 0,2 1 63 15,2-2-65-15,1-2 62 0,0 1-66 0,5-2 49 16,0-3-62-16,3 1 48 0,2-2-51 0,0 0 41 16,3 0-20-16,1-2-20 0,0 1-14 0,1 1-24 15,2 0-19-15,-2 0-27 0,3 0-40 0,-4 0-64 16,0 0-159-16,1 0 139 0</inkml:trace>
  <inkml:trace contextRef="#ctx0" brushRef="#br0" timeOffset="40350">27721 7331 38 0,'0'46'5'0,"-3"1"-1"0,3-1 1 15,-1-3-3-15,0-3 2 0,-1-3 33 0,1-2 20 16,-3-1-9-16,4 1 2 0,-1-1-8 0,0-6 0 15,-2 0-13-15,2-3-4 0,-2 2-11 0,2-4 4 16,0 0-4-16,1-2 4 0,-3 0-2 0,3-2 0 16,0-1-6-16,0 0-1 0,0 0 1 15,0-1 1-15,0-1-5 0,0 1-3 0,0-1 3 16,0-2 4-16,0-1 3 0,3 1-3 16,-3 1-3-16,1-3-1 0,-1 2 0 0,0-1 0 15,4 1-2-15,-3-4 1 0,0 3-5 0,1-4 3 16,-1 2 3-16,0 1-2 0,2-4-2 0,-2 3-2 15,2-4 17-15,-2 2-17 0,0-1 13 0,2-2-15 16,-2 1 7-16,0 0-3 0,-1-7 2 0,4 10-3 16,-4-10 3-16,3 11 11 0,-3-11-16 0,2 11 14 15,-2-11-14-15,5 9-4 0,-5-9 3 0,3 11 17 16,-3-11-16-16,4 9 2 0,-4-9-1 0,4 12 11 16,-4-12-12-16,3 9 14 0,-3-9-19 15,4 13 14-15,-4-13-14 0,4 8 14 0,-4-8-15 16,3 9 1-16,-3-9 1 0,5 7-16 0,-5-7 4 15,0 0-33-15,2 8-31 0,-2-8-88 0,0 0 44 16</inkml:trace>
  <inkml:trace contextRef="#ctx0" brushRef="#br0" timeOffset="48935.93">28932 9162 28 0,'0'0'35'16,"0"0"-8"-16,0 0-6 0,0 0-6 15,0 0-9-15,0 0 1 0,0 0 7 0,0 0-8 16,0 0-2-16,0 0 9 0,0 0 2 0,0 0 18 16,-2 7 7-16,-1-1 3 0,3 6 3 0,-2-1 9 15,-1 5-5-15,-1 7-1 0,3 4 3 0,-2 7 3 16,-2 8-8-16,1 5-1 0,-2 3-12 0,2 3 1 16,0 2-8-16,-1 0-2 0,3 12 13 0,-2-12-16 15,0 13-3-15,1 0-6 0,-3-3-1 0,4 2-3 16,-2-11 0-16,0-3-6 0,0-1 3 15,0 0-1-15,-1-2-1 0,-1-3 1 0,1 0 9 0,-2-2-8 16,3-2 12-16,-1-2-18 16,-2-7 12-16,2-1-15 0,-1-1 3 0,0-4-3 15,1-2 1-15,0-3 1 0,-3-2 0 0,6-3-2 16,-2-3-2-16,0-1 4 0,0-3-14 0,1 0-43 16,1-5-86-16,2-6-104 0,-8 6 79 0</inkml:trace>
  <inkml:trace contextRef="#ctx0" brushRef="#br0" timeOffset="49996.93">29008 9078 5 0,'0'0'147'0,"-3"-7"-18"0,3 7-26 15,0 0-16-15,-1-11-19 0,1 11-5 0,1-5-21 16,-1 5-2-16,4-10-11 0,-4 10-1 0,6-6-11 15,-6 6 5-15,12-10-4 0,-6 5-2 16,3 2-8-16,0-2 8 0,5-1-8 16,0 0 7-16,4 1-9 0,3-2 6 0,3 1-6 15,0 1 3-15,7-4-3 0,1 4 3 0,1 0-5 16,2-3-2-16,0 4 0 0,2-1 3 0,0 0-11 16,-1-1 9-16,3 1-8 0,0 2 7 0,-2-2 1 15,-1-1 3-15,1 2-6 0,-2 1-1 0,-1-1-1 16,-1-2 5-16,2 2-5 0,-8 2 1 0,1-1 1 15,-1-1 0-15,-2 1-2 0,1 0 7 0,-5 0-7 16,0 1 1-16,-1 0 7 0,-2 2-6 0,0 0-2 16,-1 0 1-16,-3 0-1 15,-1 0 1-15,2 0 4 0,-5 0-5 0,4 2 1 16,-4 0-2-16,1 1 9 0,-1 3-5 0,-1-1 1 16,-3 0 1-16,1 6 0 0,-1-3 0 0,-2 5 6 15,0 3-12-15,-3 1 9 0,0 2-6 0,-1 2 11 16,0 4-9-16,-2 10 8 0,-1-1 5 0,-1 7-9 15,0 1 4-15,-2 7-6 0,1-1 0 0,0 3 1 16,-2 2 3-16,1 9-2 0,-3 1-7 0,1-1 11 16,2 1-1-16,-2 1 1 0,1-2 18 0,0-1-19 15,1-7 14-15,-2 0-16 0,1 8 15 0,0-10-12 16,1 3 16-16,-1-3-14 0,0 0 17 16,-2-4-15-16,1 4-2 0,-1-8 0 15,-1 5 3-15,1-5 4 0,-1 1 7 0,1-4 0 16,-1 0-2-16,-1-4-1 0,1-1-3 0,0-6 8 15,2-1 7-15,-2 1-2 0,-1-4-2 0,2-1-3 16,1-2-4-16,-1-2-4 0,0-1-3 0,1-1-2 16,1-1-1-16,-1-2-4 0,0-3 8 0,-1 0-8 15,2 1-1-15,-2-3 6 0,1 1 2 0,0-1 3 16,1-2 2-16,-2-3 6 0,1 3 2 0,-1-3 5 16,2 1 9-16,-2-2-5 0,1 0 4 0,-1-2-7 15,-1 2 0-15,0-1-2 0,-1-2 5 16,0 1-13-16,1-2 0 0,-3 0-8 15,-1 0 12-15,-3 1-24 0,-1-2 5 0,-2 0-7 0,-1 0-2 16,-3 0-1-16,-5 0 2 0,-3 2-1 16,-4-2-1-16,-5 0 0 0,0 1 5 0,0-1-5 15,-1 3 15-15,4-3 2 0,-3 1 5 0,1 1-62 16,5-1 69-16,-1 0-65 0,4 2 63 0,2-2-4 16,4 0-8-16,0 1-1 0,5 0-4 0,1 2 3 15,3-3-5-15,1-1-9 0,3 0-1 0,0 2-14 16,3-1-21-16,0 0-22 0,10-1-16 0,-18 2-18 15,18-2-5-15,-12 1-10 0,12-1-28 0,-11 1-23 16,11-1-28-16,0 0-41 0,-12 2-163 16,12-2 154-16</inkml:trace>
  <inkml:trace contextRef="#ctx0" brushRef="#br0" timeOffset="53250.95">29432 9342 93 0,'0'0'148'0,"0"0"-17"16,-9-3-38-16,9 3-11 0,0 0-22 0,0 0-4 15,-15 1-19-15,15-1 8 0,-9 4-14 0,1 4 7 16,2-2-12-16,-1 1 10 0,-2 4-14 16,3-2 5-16,-2 3-6 0,2 3 0 0,-2-3 0 15,3 2-10-15,-4 1 1 0,5 0-13 0,-1 0 11 16,4-3-11-16,0 3 9 0,1-4-8 15,1 0 9-15,0 0-6 0,3-3 12 0,1 1-18 16,0-4 12-16,4 0-9 0,-1-3 11 0,0 2-14 16,-8-4 8-16,20-2-9 0,-10-2 10 0,3 1-1 15,-4-2 31-15,3-3-48 0,-2 0 21 16,0-2 4-16,-2 2 22 0,-2-2-6 0,0 2 22 16,-2-2-19-16,-1 0 40 0,-1-1-47 0,-2 3 11 15,-1-3-22-15,0 1 12 0,-3 0-20 0,0 2 12 0,-2 0-21 16,1-1 14-16,-3 4-20 0,0-3 10 15,-1 3-28-15,0 1-17 0,2 0-50 0,-2-1-38 16,9 5-57-16,-18-1-118 0,18 1 231 16</inkml:trace>
  <inkml:trace contextRef="#ctx0" brushRef="#br0" timeOffset="53719.03">29313 9978 160 0,'0'0'193'0,"-6"-3"-39"0,6 3-19 16,-9-4-23-16,9 4-17 0,-9-3-13 0,9 3-20 16,0 0-13-16,-14 0-8 0,14 0-9 0,-12 6-5 15,12-6-6-15,-10 6-4 0,5 0-3 0,1 2 0 16,-2-1-2-16,3 4-5 0,1-2 0 16,0 2 0-16,1-1-4 0,2 3 0 15,1-2 18-15,0 1-26 0,1-1 11 0,3-3-14 16,0 3 14-16,1-2-15 0,-1-1 11 0,3-2-12 15,0 1 12-15,1-2-9 0,-2-1 17 0,5-3-21 16,-3-1 15-16,-10 0-11 0,19-1 1 0,-7-3 3 16,-2 0-2-16,1-2 7 0,-2 2 8 0,-1-2-10 15,2-3 5-15,-2 3-2 0,-2-3 2 0,1 0 4 16,-3 1 6-16,1-1-6 0,-3-1-1 16,-2 2-1-16,0-1-3 0,0-2-3 0,-1 4 4 15,-3-3-7-15,-1 3-2 0,0-3-2 0,1 5 1 0,-2-2-9 16,-1 1-21-16,1 3-35 15,6 3-38-15,-12-5-49 0,12 5-127 0,-14-1 260 16</inkml:trace>
  <inkml:trace contextRef="#ctx0" brushRef="#br0" timeOffset="54182.94">29263 10419 207 0,'0'0'201'0,"0"0"-53"16,-14 2-22-16,14-2-16 0,-14 7-14 0,9-5-13 15,-3 3-14-15,1 2-9 0,-1 0-5 0,0 2-12 16,-1 2-9-16,2 1-5 0,-2 1-5 0,4 1-10 15,-2 1 7-15,1 1-3 0,2 0-2 0,-1 0 1 16,4-1-6-16,-2 0 0 0,3 0-7 16,0 0-2-16,3 0 2 0,-1-3-1 0,3 3-5 0,0-2 1 15,2-5-1-15,-1 2 1 0,1-4-2 16,3-2 3-16,-10-4-7 0,18 5-3 16,-18-5 1-16,20-4 4 0,-8 1 2 0,2-2 0 15,-3-1 3-15,2-3 0 0,-1 0 0 0,-2-1 8 16,0-3-6-16,-1 3 0 0,0-5 6 0,0 2 3 15,-4-1 0-15,0 2 5 0,-1-4 9 0,0 3 1 16,-3 1 7-16,-1-1 10 0,-4-1-16 0,3 1-3 16,-3 0 1-16,-1-2 2 0,-3 3-5 0,-1 0-4 15,2-1-4-15,-5 3-6 0,-1 0 0 0,-2 0-1 16,-3 0-15-16,3 2-26 0,-2 0-38 0,-1 0-49 16,3 3-64-16,-3 2-229 15,3 0 124-15</inkml:trace>
  <inkml:trace contextRef="#ctx0" brushRef="#br0" timeOffset="56452.46">28082 8974 41 0,'0'0'200'0,"-2"-6"-39"0,2 6-16 0,0 0-31 15,-3-5-13-15,3 5-24 0,0 0-3 16,0 0-27-16,0 0 1 0,3-7-15 0,-3 7 4 16,0 0-13-16,6-4 15 0,-6 4-20 0,0 0 15 15,13 0-8-15,-13 0 10 0,13 2-16 0,-13-2 18 16,15 9-16-16,-2-5 18 0,1 4-12 0,1 3 13 16,3 2-19-16,5 2-2 0,1 3-2 0,6 7 1 15,3-1 4-15,-1 6-11 0,1-3 21 16,7 9-29-16,-2 1 26 0,2-1-30 15,-2 2 23-15,-2-2-27 0,0 0 21 0,-7-9-24 16,-1 2 24-16,0-4-23 0,-2 0 22 0,-4-3-23 0,-3-2 27 16,-1-3-27-16,-4-3 23 0,1 0-29 0,-5-2 25 15,1-2-27-15,0 0 28 0,-6-4-23 16,4 3 23-16,-1-2-22 0,-3-1 30 0,0 0-34 16,0-1 27-16,-5-5-32 0,7 7-5 0,-7-7-83 15,2 7-49-15,-2-7-75 0,0 0-146 0,0 0 168 16</inkml:trace>
  <inkml:trace contextRef="#ctx0" brushRef="#br0" timeOffset="56799.46">28734 9360 17 0,'0'0'139'0,"-2"-7"-32"15,2 7-17-15,0 0-32 0,0 0-5 0,0 0-16 16,0 0 1-16,0 0-15 0,0 0 0 0,6 10-8 16,-2-2 6-16,1-1 0 0,0 4 7 15,0 1-5-15,0 2 7 0,0 2-3 0,1 0 3 16,-1 0-7-16,0 0 6 0,0 5-13 0,0 0 9 15,0-2-1-15,-2-1 15 0,1 0-17 0,-2-2 14 16,-1 2-10-16,-1-4 2 0,0 2 8 0,0-3-2 16,-1-1 1-16,0 1-3 0,-2-1-1 0,1-2-6 15,-1 1-7-15,-2-1-1 0,0-1-6 0,-4-2-2 16,1 1-5-16,-2 1-8 0,0-2-72 16,-7 0-93-16,4-1-161 0,-3-1 210 0</inkml:trace>
  <inkml:trace contextRef="#ctx0" brushRef="#br0" timeOffset="59678.84">27906 8567 71 0,'0'0'344'0,"1"-13"-82"16,-1 13-47-16,-1-8-22 0,1 8-54 0,-4-10 5 15,4 10-50-15,-2-8 26 0,2 8-59 0,-7-8 26 16,7 8-53-16,-9-5 28 0,9 5-48 0,-14-1 41 15,14 1-52-15,-16 1 44 0,7 3-60 0,-2 2 44 16,-4 1-6-16,5 0-7 0,-2 5-1 0,0-2-2 16,-1 3-4-16,0 3 19 0,2-2-21 15,0 3 2-15,4-4-7 0,0 2-3 0,2 0 1 0,4-1-2 16,0-2-1-16,2 2 0 16,3 1-1-16,1-4 10 0,1 2-4 0,4 1-10 15,1-5-2-15,1 3-1 0,0-3-1 0,1 1 1 16,-2-3 1-16,2 3-4 0,1-4 32 0,-4 2-18 15,-1-1-13-15,-1-2-7 0,-2 3 2 0,2-3 3 16,-3 0 6-16,-2 2-4 0,-3-7 6 0,2 10 4 16,-4-2 0-16,-5 1-30 0,2-3 49 0,-5 3-10 15,-3-2 1-15,0 4-39 0,-1-4 40 0,-1 3-35 16,-2-5 38-16,2 4-36 0,1-1 31 0,0-3-45 16,0 1-26-16,4 0-71 0,1-2-70 0,-3-1-270 15,12-3 39-15</inkml:trace>
  <inkml:trace contextRef="#ctx0" brushRef="#br0" timeOffset="61946.98">27981 8862 32 0,'0'0'32'0,"0"0"-1"0,0 0 6 16,0 0-6-16,0 0-9 0,0 0-5 0,0 0 1 15,0 0 4-15,0 0 3 0,0 0 5 0,0 0-4 16,0 0 4-16,0 0-7 0,0 0-4 0,0 0-2 16,0 0-3-16,0 0 1 0,0 0-3 0,0 0 0 15,0 0 3-15,0 0-12 0,0 0 3 16,0 0 1-16,0 0-2 0,0 0-11 0,0 0 12 16,0 0-1-16,0 0 2 0,0 0-3 15,0 0 3-15,0 0-7 0,0 0 5 0,0 0 1 16,0 0-2-16,0 0 4 0,0 0 2 0,0 0 6 15,0 0 8-15,0 0 5 0,0 0 7 0,0 0-3 16,0 0 5-16,0 0 0 0,0 0-3 0,0 0 4 16,0 0-10-16,0 0 0 0,0 0 2 0,0 0-4 15,0 0-4-15,0 0-4 0,0 0-1 0,0 0-3 16,0 0-3-16,0 0 0 0,0 0-4 0,0 0-2 16,0 0 1-16,0 0-3 0,0 0 1 15,0 0-1-15,0 0-1 0,7-4-2 0,-7 4 2 16,0 0-1-16,0 0 2 0,0 0-1 0,0 0 2 15,0 0-1-15,0 0 5 0,0 0 0 16,0 0 4-16,0 0-6 0,0 0 4 0,0 0-2 16,0 0-4-16,0 0 1 0,0 0-2 0,0 0-4 15,0 0 3-15,0 0-1 0,0 0-3 0,0 0 1 16,0 0 0-16,0 0 4 0,6-4-4 0,-6 4-3 16,0 0 3-16,0 0 1 0,0 0 1 0,0 0 3 15,0 0 1-15,0 0 5 0,0 0 12 0,0 0 8 16,0 0-5-16,0 0 3 0,0 0-3 15,0 0 2-15,0 0 2 0,0 0 9 0,0 0-7 16,0 0 2-16,0 0 0 0,0 0 0 0,0 0-6 16,8-1 0-16,-8 1-3 0,0 0 1 15,0 0 0-15,0 0 12 0,0 0-8 0,0 0 3 16,0 0-4-16,0 0 0 0,0 0-2 0,0 0-5 16,0 0-3-16,0 0-4 0,0 0-4 0,0 0 7 15,0 0-17-15,0 0 4 0,0 0-1 0,0 0-3 16,0 0-1-16,0 0 3 0,0 0 7 0,5 4 6 15,-5-4 5-15,5 10 19 0,-5-10-13 0,4 13-61 16,-3-1 57-16,-1-1-49 0,4 0 47 0,-3 2-45 16,1 3 48-16,-1-1-44 0,0-1 44 15,-1 2-46-15,0 1 10 0,3-3 0 0,-3 1 44 16,0-5-52-16,1 6 46 0,-1-8-55 0,0 3 33 16,0-1-57-16,0-2-2 0,0-2-47 15,1 3-35-15,-1-9-40 0,0 10-98 0,0-10-130 16,0 9 135-16</inkml:trace>
  <inkml:trace contextRef="#ctx0" brushRef="#br0" timeOffset="64182.1">28112 10579 156 0,'0'0'318'0,"-13"1"-80"0,13-1-7 15,-10 1-39-15,10-1 21 0,0 0-60 0,-13 1 52 16,13-1-77-16,0 0 41 0,0 0-90 16,-13 0 53-16,13 0-77 0,0 0 54 0,0 0-64 15,0 0 38-15,0 0-69 0,-10-1 53 0,10 1-62 16,0 0 52-16,0 0-57 0,9-6 53 16,-1 1-58-16,4-2 55 0,4 1-13 0,4-5-2 15,7 2-7-15,2-4 5 0,7-3-15 0,3 2-3 16,-2 0-2-16,3 0-4 0,-1-1 0 0,-2 3-3 15,-6 2 2-15,-1-2-5 0,0 3 3 0,-5-2-6 16,-1 6 6-16,-1-3-3 0,-6 2-5 0,1 1 0 16,-4 0-1-16,1 2 1 0,-4-2 1 0,-1 2 4 15,0 1-11-15,-2-1-3 0,-8 3 10 0,14-5-28 16,-14 5-4-16,11-5-39 0,-11 5-56 0,8-3-51 16,-8 3-37-16,0 0-32 0,0 0-49 15,0 0-248-15,0 0-56 0</inkml:trace>
  <inkml:trace contextRef="#ctx0" brushRef="#br0" timeOffset="64766">28642 10229 152 0,'0'0'279'0,"-1"-6"-33"0,1 6-57 0,-3-7-5 16,3 7 16-16,-1-8-36 0,1 8-28 0,0 0-20 15,-3-5-25-15,3 5-19 0,0 0-15 16,-2-6-12-16,2 6-11 0,0 0-10 0,0 0 3 15,0 0-13-15,0 0-1 0,0 0-4 0,0 0-4 16,0 0 2-16,9 2-4 0,-5 4 2 16,2-3-5-16,3 4 4 0,-3 1 7 0,3-2-11 15,-1 5 2-15,5-2-1 0,-3 2-1 0,-1-1 0 16,1 0 1-16,2 0 1 0,-3 0-4 0,1 1 1 16,-1-4 7-16,-1 3 0 0,-3-3-9 15,2-2 0-15,-2 4-2 0,-1-3 3 0,0 0 0 16,-3 1-1-16,-1 0 0 0,0-7 2 0,-5 15 0 15,3-9 6-15,-5 3-5 0,-3 0 2 0,1 2-4 16,-1-4-2-16,-4 4 3 0,1-3-3 0,0 4-1 16,-2-3-1-16,-3 3-47 0,5-4-32 0,-3 4-66 15,4-3-60-15,-1 1-280 0,2-2 19 0</inkml:trace>
  <inkml:trace contextRef="#ctx0" brushRef="#br0" timeOffset="67429.9">27790 10210 42 0,'0'0'285'0,"0"-11"-63"15,0 11-36-15,0-10-29 0,0 10-35 0,0-8-20 16,0 8-20-16,-1-8-22 0,1 8-19 0,0 0-8 16,0-7-7-16,0 7-5 0,0 0 1 0,0 0-5 15,3 10-3-15,0-1 16 0,-2 2-20 0,0 1 14 16,1 6-19-16,-1 2-5 0,0 4 5 0,-1 2-2 16,3-1 6-16,-3 3-11 0,1-2 4 0,-1 1 4 15,1 0-10-15,-1-6 9 0,2 0-6 16,-1-2 7-16,0-1-9 0,-1-3 8 0,0-3-8 15,0-1 21-15,3 1-9 0,-3-1 25 0,0-4-13 16,1 0 28-16,-1-7-26 0,1 13 26 16,-1-13-41-16,0 0 26 0,0 0-33 0,0 0 30 15,0 0-42-15,12-7 32 0,-10 0-30 0,2 3 29 16,0-4-5-16,0-1-5 0,0 3-6 0,1-3 0 16,-1 1 9-16,2-2-12 0,-1 5-2 0,0-3-3 15,0 1 6-15,1 1-3 0,-1 0-1 0,1 0-2 16,-1 1 2-16,-5 5-4 0,9-5 10 15,-9 5-9-15,10-4 3 0,-10 4-2 0,14 2 2 16,-14-2 1-16,12 5-1 0,-3-2 0 0,-2 1 2 0,1 4 1 16,0-2 2-16,1 1-27 0,0 2 28 15,0-1-28-15,1 1 34 0,-1-2-30 0,0 2 12 16,-3-2-39-16,4 0-20 0,-1-1-31 16,0 0-59-16,-1-3-62 0,1 0-160 0,-3 0 163 15</inkml:trace>
  <inkml:trace contextRef="#ctx0" brushRef="#br0" timeOffset="69251.9">28082 8916 17 0,'0'0'176'0,"0"0"-23"0,0 0-11 0,-1-6-33 15,1 6-3-15,0 0-22 0,0 0 14 16,-1-9-19-16,1 9 20 0,0 0-25 0,0 0 20 16,-3-8-41-16,3 8 11 0,0 0-24 15,0 0 12-15,-2-5-26 0,2 5 18 0,0 0-32 16,0 0 20-16,-8-6-26 0,8 6 16 0,0 0-25 16,0 0 19-16,-6-5-23 0,6 5 16 0,0 0-17 15,-8 3 24-15,8-3-27 0,-8 8 23 0,3-4-21 16,-1 1 19-16,1 4-21 0,0-2 22 0,-2 5-21 15,1 0 5-15,-2 1 1 0,3 2 8 0,0 2-2 16,0-1-1-16,1 0 1 0,0-1 2 0,-1 1 1 16,5 0-3-16,-1 1 1 15,1-2 0-15,1-3-1 0,-1 1 8 0,3 0-8 0,0-4 1 16,1 4-2-16,-1-5 3 0,1 3 0 16,1-6 19-16,-1 5-24 0,1-7 22 0,-5-3-24 15,11 7 3-15,-11-7-5 0,13 1-5 0,-13-1 5 16,15-5 3-16,-7 2-2 0,0-2 3 0,-2-4 2 15,4 2-4-15,-2-5 1 0,-2 3 6 0,1-4 13 16,0-1-21-16,-3 3 21 0,1-3-22 0,-2 0 17 16,-2-1-17-16,2 4 25 0,-2-3-20 0,-1 1 24 15,-1 1-18-15,-2-2 22 0,2 1-30 0,-2 3 27 16,1-2-24-16,-2 0 17 0,0 2-24 16,-1-3 23-16,0 5-28 0,1-3 23 15,0 3-20-15,-2-3 12 0,2 6-18 0,-2-3 24 16,2 0-27-16,0 5 20 0,-1-3-23 0,5 6 20 15,-8-8-27-15,8 8 24 0,-9-3-69 0,9 3-18 16,-10 3-42-16,10-3-26 0,-10 8-54 0,3-1-129 16,1-2 202-16</inkml:trace>
  <inkml:trace contextRef="#ctx0" brushRef="#br0" timeOffset="70732.08">28118 10371 13 0,'0'0'290'0,"0"0"-40"0,0 0-58 0,0 0-29 16,0 0-26-16,0 0-27 0,0 0-24 0,0 0-23 16,0 0-16-16,0 0-3 0,0 0-11 15,0 0 1-15,0 0 7 0,4 8 0 0,-4-8-1 16,0 17 4-16,0-8-4 0,-1 5-2 0,-2-1-3 16,3 3 0-16,-1 2-39 0,-2 1 27 0,1 0-31 15,-2 0 31-15,1 0-30 0,-3 1 26 0,2-2-31 16,2 0 26-16,-1-1-28 0,-1-2 29 15,3-1-56-15,-2-1-41 0,1 0-62 0,-1-4-71 16,2 1-211-16,0-3 110 0</inkml:trace>
  <inkml:trace contextRef="#ctx0" brushRef="#br0" timeOffset="76362.92">29855 9980 364 0,'0'0'366'0,"-8"3"-85"0,8-3-48 16,-7 5-34-16,7-5 0 0,-7 4-1 0,7-4 5 16,0 0-10-16,0 0-25 0,-9 2-34 0,9-2-28 15,0 0-19-15,0 0-20 0,0 0-7 16,17 3-6-16,-4-3-6 0,7 0-4 0,8-1-4 15,4 2-6-15,8-1-13 0,11 2-8 0,1 0 4 16,2 1-2-16,0 1-6 0,1-1-1 0,-2 0-4 16,0-2 0-16,-2 3 13 0,-3 0-16 0,-7-1 16 15,-1 0-26-15,-3-1 12 0,-1 0-12 0,-6 0 19 16,-1-2-26-16,-4 2 16 0,-1-2-27 0,-2 2 15 16,-4-2-22-16,-1 1 23 0,-3-1-25 15,-14 0 12-15,23 0-53 0,-14-3-40 0,-2 1-72 16,-7 2-4-16,11-6-33 0,-11 6 9 0,0-11 2 15,0 11 10-15,-4-8-9 0,0 1-4 0,-1 1-153 16,-3 1 175-16</inkml:trace>
  <inkml:trace contextRef="#ctx0" brushRef="#br0" timeOffset="76580.78">30701 9882 152 0,'0'0'179'15,"-4"-4"-14"-15,4 4-34 0,-4-6 1 0,4 6-20 16,0 0-3-16,0 0-34 0,-5-7 2 0,5 7-23 15,0 0 30-15,0 0-28 0,0 0 20 16,14 0-35-16,-14 0 16 0,13 8-33 0,-4-2 20 16,0 0-28-16,0 1 19 0,2 4-27 0,-2-1 20 15,-1 3-7-15,-3 1 4 0,4 2-31 0,-5-1 22 16,-2 2-26-16,0 0 23 0,-5 1-27 16,1 1 22-16,-5 2-22 0,0 0 20 0,-2-2-31 0,-2 2-14 15,-1-3-51-15,-1 0-33 0,-1 0-57 16,1-2-216-16,3-2 150 0</inkml:trace>
  <inkml:trace contextRef="#ctx0" brushRef="#br0" timeOffset="78627.93">31128 10073 308 0,'0'0'513'0,"0"0"-157"0,-4-6-87 0,4 6-32 0,0 0-78 16,-1-7-30-16,1 7-25 0,5-5-19 16,-5 5-2-16,10-6-3 0,-1 3-42 0,1-3-10 15,7 1-9-15,-1 0-3 0,5-2-6 16,1-1-7-16,1 0-1 0,0-2-6 0,-3 3-6 16,2-2-2-16,-2 2-10 0,0-3-3 0,-3 2 27 15,-4-2-31-15,2 4 19 0,-3-3-33 0,-3 0 29 16,-3 2-30-16,1-1 36 0,-5 0-27 0,-2 8 36 15,0-13-36-15,-2 8 43 0,-5-2-30 0,0 2 35 16,-4 1-31-16,0 2 41 0,-7 1 16 0,4 1 1 16,-3 1-24-16,-1 1 16 0,-1 2-4 0,-2 5 5 15,1-1 3-15,0 5 2 0,1-2 2 0,-2 7 4 16,6 0 20-16,1-1-21 0,1 6 22 0,4-2-29 16,3 0 14-16,3 1-26 0,3-3 21 15,0 2-32-15,8-1 17 0,0 0-24 0,3-1 15 16,6 0-21-16,-1-1 17 0,6-1-23 0,2-5 13 15,3-2-35-15,4-1 6 0,-2-1-40 0,7-4 5 16,1-4-64-16,4 0-16 0,-1 0-54 0,-1-3-52 16,10 0-34-16,-3-3-277 0,1-4-69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4:01:00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8000 17286 34 0,'0'0'13'0,"0"0"27"0,0 0-27 0,0 0 13 0,0 0-25 16,0 0 31-16,0 0-39 0,0 0 27 0,0 0-21 15,0 0 30-15,0 0-25 0,0 0 34 16,0 0-23-16,0 0 24 0,0 0-22 0,0 0 30 16,0 0-31-16,0 0 20 0,0 0-20 0,0 0 16 15,0 0-27-15,0 0 24 0,0 0-29 0,0 0 18 16,0 0-23-16,0 0 21 0,0 0-24 0,0 0 17 15,0 0-20-15,0 0 27 0,0 0-24 0,0 0 30 16,0 0-26-16,0 0 25 0,0 0-15 0,0 0 22 16,0 0-16-16,0 0 27 0,0 0-25 15,0 0 17-15,0 0-23 0,0 0 26 0,0 0-24 16,0 0 21-16,0 0-21 0,0 0 20 0,0 0-8 0,0 0 9 16,0 0-23-16,0 0 19 0,0 0-23 15,0 0 20-15,0 0-22 0,0 0 20 0,0 0-22 16,0 0 17-16,0 0-23 0,0 0 20 0,0 0-21 15,0 0 20-15,0 0-22 0,0 0 20 0,0 0-22 16,0 0 26-16,0 0-24 0,0 0 15 16,5-5-18-16,-5 5 21 0,0 0-22 0,0 0 31 15,5-7-23-15,-5 7 14 0,7-6-16 0,-7 6 19 16,7-8-22-16,-2 2 21 0,-1 0-20 0,1 0 21 16,-1-1-21-16,4-1 28 0,-1 0-25 0,0 1 17 15,-2-1-21-15,3-1 23 0,-2-1-25 0,3-1 29 16,-3 2-25-16,2-2 22 0,2 0-24 0,-5 1 22 15,4-1-23-15,-1 0 25 0,1-1-22 16,-3 0 25-16,3 1-23 0,-1-1 31 0,1-2-21 16,-3 2 14-16,6-4-22 0,-3 0-1 0,1 1 3 15,0-2 4-15,-1 2 1 0,1-2 0 0,2 1-3 16,-3-1-6-16,2 1 7 0,-2-2 2 0,3 3 0 16,-1-1-2-16,1-3-2 0,-1 5 2 0,-2-3 1 15,3 2 5-15,-1-2-1 0,1 0-11 0,-2 1 5 16,1 0-1-16,1 0-1 0,-2 0 0 15,3 1 4-15,-3-1 0 0,3 2-1 0,-3-3-1 16,2 4 2-16,-1-2-4 0,-1-1 5 0,1 3-2 0,0 0 0 16,-2 0 0-16,1 0 5 15,2-3-4-15,-3 6-2 0,1-4 24 0,0 3-30 16,-1-3 4-16,3 0 5 0,-1 0-3 0,-2 3-1 16,3-4-1-16,-1 1 1 0,-2 1 2 0,1 1-2 15,0-2 1-15,1 1 1 0,-1 2-1 0,0-2 1 16,-1 0 6-16,0 3-3 0,1-2-5 0,-1 2-1 15,0-3 2-15,0 1 0 0,0 2 1 0,0-1 3 16,0 0-2-16,0 1-2 0,0-1 1 0,-3 1-9 16,3-2 11-16,1 2-8 0,-1 0 8 0,-1-1-10 15,1 1 12-15,0-1-10 0,0 0 16 0,-3 2-18 16,4-2 12-16,-2 0-13 0,1 3 14 16,-1-3-12-16,2 3 11 0,-4-3 2 0,2 4-3 15,0-3-3-15,-1 4 3 0,0-3-3 0,-1 3 0 16,-1-3-2-16,4 0 1 0,-4 4 4 0,3-3-4 15,-3 0 5-15,3 2-1 0,-1-4-6 0,1 3-1 16,-3 0 0-16,3 0 2 0,1-2 1 0,-3 1 2 16,2 1 0-16,-2-2-4 0,3 2 0 0,-1 0 3 15,-2-1-1-15,2 1-1 0,1-3 1 0,-3 4 0 16,2-2 0-16,0 1 5 0,-1 0-1 16,-2 0-5-16,3 0 0 0,0-1 1 0,-2 0 0 15,2 3 0-15,-2-2 5 0,-1 0-5 16,3-1-2-16,-3 3 1 0,1-1 1 0,2 0 0 15,-3 0-1-15,-1 0 1 0,1 0 0 0,3 2 0 16,-8 4-1-16,6-9 7 0,-6 9-3 0,9-9-5 16,-9 9 1-16,7-5-2 0,-7 5 2 0,5-8 0 15,-5 8 2-15,6-5 3 0,-6 5-5 0,0 0 2 16,5-7-2-16,-5 7-1 0,0 0 5 0,5-3-4 16,-5 3 2-16,0 0-1 0,0 0 6 0,4-5-1 15,-4 5-7-15,0 0 2 0,0 0-3 0,0 0 3 16,5-6 0-16,-5 6 5 0,0 0-7 0,0 0 2 15,0 0 0-15,0 0-1 0,0 0 1 0,0 0 1 16,0 0 0-16,0 0 1 0,0 0-1 0,4-4 1 16,-4 4 6-16,0 0-1 0,0 0-7 15,0 0 0-15,0 0 0 0,0 0 1 0,0 0-2 16,0 0 5-16,0 0-1 0,0 0-2 0,0 0 1 16,0 0-2-16,0 0 0 0,0 0 1 0,0 0-2 15,0 0-1-15,0 0-2 0,0 0 0 16,0 0-4-16,0 0-17 0,-1 7-19 0,1-7-22 15,0 0-25-15,-5 8-24 0,5-8-24 0,-3 6-86 16,3-6 71-16</inkml:trace>
  <inkml:trace contextRef="#ctx0" brushRef="#br0" timeOffset="2664.8">8285 15541 13 0,'0'0'74'0,"0"0"-16"0,-8 2-6 0,8-2-12 15,-4 6-10-15,4-6-7 0,-7 5 7 0,7-5 8 16,-8 7 3-16,8-7-5 0,-5 8-6 0,0-2-5 15,0 0 2-15,-3-1 0 0,3 2 2 0,-3-1-6 16,2 1-4-16,-2 1 0 0,-2 2 2 0,1-2 12 16,0 2-5-16,-2 0 5 0,-1 0 6 15,2 1-3-15,-4 0-5 0,1 4-4 0,-2-2-4 16,2 0-1-16,-2-1 9 0,-1 3-1 0,0-1 3 16,0 1-6-16,0-2-9 0,0 4-3 0,-3-2-5 15,4 3 1-15,-2-5-14 0,-2 6 38 0,1-1-47 16,2 0 11-16,-1 0-8 0,-1 1 9 0,0-1-10 15,3 2 10-15,-2 1-11 0,-1 1 7 0,3 0 2 16,-3 1 4-16,3 4-3 0,-3 1-2 16,0-3 0-16,1 4 0 0,2-4 1 0,-2 0-1 15,2 2 4-15,1-1-5 0,-4-1 1 0,5 0 1 16,-2-1 1-16,2-1-2 0,-1 0 1 16,4-2 0-16,0-2-2 0,-2-1 1 0,3 0 18 15,0-1-15-15,2-1-7 0,-1-2 0 0,4-1 2 16,-1 1-2-16,0 1 1 0,1-3 4 0,-1 0-1 15,4 0-4-15,-2 2 1 0,3-3 0 0,0 3-5 16,0 0 8-16,3 0-11 0,-2 2 10 0,4-2 4 16,-1 3-3-16,0-2 0 0,-2-1 1 0,5 3-2 15,-1-2-1-15,3 3-3 0,-1-1 3 0,1 1 1 16,1-2 20-16,0 2-22 0,-1 0 18 0,5 0-22 16,-2-1 20-16,-1-3-21 0,3 4 20 15,-1-3-21-15,1 1 24 0,0 0-22 0,0-1 21 16,0-1-22-16,3 0 23 0,-3 0-30 0,1 0 23 15,3-1-19-15,-3 0 21 0,2 0-20 0,2 0 22 16,-1 0-25-16,1 0 24 0,2-1-23 0,-3-1 22 16,5 3-21-16,-3-2 22 0,-1 0-20 0,2-1 23 15,0 0-21-15,-1-1 18 0,1 0-20 0,0-2 19 16,-1 0-20-16,2 0 19 0,-2-1-19 0,1-2 20 16,-2-2-22-16,0 1 22 0,-1-2-21 0,4 0 21 15,-2-2-21-15,1-3 22 0,-1 1-21 0,4-3 18 16,-2 0-19-16,4-2 19 0,2-2-21 0,-1-1 21 15,-2-1-10-15,3-1 10 0,-1-1-23 0,0 0 16 16,1 0-33-16,0-3 19 0,4 1-22 16,0-3 25-16,0 2-15 0,0-2 23 0,0 0-15 15,-1-2 22-15,-2 1-20 0,3-2 24 0,-1 1-20 16,-2-3 4-16,-1 1 3 0,3-1 2 0,-2-1 5 16,-2 1-3-16,1-2 0 0,-1 0 2 0,0-2 1 15,0 4 26-15,-4-3-29 0,1 0 2 0,0-1-1 16,-1-1 4-16,-2 0-1 0,-1-1-2 0,3 0 2 15,-5-1 19-15,1-1-23 0,0 0 0 0,1-2 36 16,-4-2-36-16,2 5-4 0,1-5 4 0,-2 3-2 16,-2-1 3-16,2-2 2 0,-3 2-4 0,1 0 8 15,-1-1-6-15,-1 0 4 0,-3 6-2 0,3-1-4 16,-4 1 2-16,1-1-1 0,-1-1 2 16,-1 3-4-16,1-1 5 0,-3 1 1 0,2 4-3 15,-3 1 0-15,-1-2 1 0,0 0 1 0,1 3-3 16,-3-3 3-16,-2 1 1 0,3-2-4 0,-3 2 2 15,0-1-16-15,-3-1-9 0,1 0-9 0,-3-2-6 16,-2-1 3-16,1-1-8 0,-2 0 11 0,-2 1 11 16,4 2 2-16,-3 1 7 0,-2 1-15 0,1 1-26 15,1 3-33-15,0 0 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8:54:30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10603 16038 111 0,'0'0'283'0,"0"0"-26"16,0 0-44-16,0 0 18 0,0 0-45 15,-5-3 3-15,5 3-48 0,0 0 21 16,0 0-36-16,0 0 25 0,0 0-34 0,0 0 14 15,0 0-38-15,0 0 8 0,0 0-34 0,0 0 14 16,0 0-30-16,0 0 16 0,0 0-30 0,-5-4-4 16,5 4-4-16,0 0 12 0,0 0-23 0,0 0 9 15,0 0-20-15,0 0 14 0,0 0-18 0,0 0 16 16,0 0-24-16,0 0 14 0,0 0-20 0,0 0 14 16,0 0-21-16,0 0 15 0,0 0-20 0,0 0 15 15,0 0-28-15,0 0 17 0,0 0-27 0,0 0 29 16,0 0-16-16,0 0 31 0,10-1-22 0,-10 1 25 15,14 1-18-15,-14-1 22 0,18 0-18 16,-5 0 21-16,-13 0-24 0,27 0 31 0,-12 1-25 16,2-1 24-16,-2 2-28 0,7-2 20 0,-3 1-16 15,0-1 1-15,4 1 3 0,-5 0-1 0,5 0 25 16,1-1-26-16,-1 2 25 0,-1-2-26 0,4 3 22 16,-5-3-18-16,6 1 21 0,-3 0-26 0,-2 1 23 15,1-2-18-15,3 1 14 0,-3-1-16 0,0 1 16 16,0-1-20-16,0 2 27 0,0-2-33 0,-3 1 32 15,3 0-26-15,0 0 24 0,4 0-22 0,-4 2 21 16,4-3-23-16,-3 0 24 0,3 4-20 0,0-2 20 16,-2 0-23-16,1 1 11 0,1-2-8 0,0 2 1 15,-2-1 4-15,2-2 0 0,0 4 2 0,-2-3 1 16,1 2 2-16,0-2 15 0,-1 1-40 16,2-1 41-16,-3-1-10 0,4 2 10 15,-6-2-22-15,5 1 15 0,-3 0-23 0,2-1 24 16,-2 0-21-16,3 0 24 0,-3-1-27 0,2 1 23 15,-1-1-20-15,2 1 20 0,0-2-39 0,0 1 43 16,-3-1-24-16,4 1 25 0,-1-2-24 0,0 2 20 16,0-3-22-16,-2 4 20 0,3-2-17 0,-1-1 15 15,-1 3-15-15,1-2 27 0,1-2-25 0,-3 3 20 16,5-1-25-16,-2-1 20 0,0 1-28 0,0 0 30 16,0 1-24-16,-1-1 23 0,1-1-21 0,0 0 21 15,-1 1-20-15,1-1 19 0,0 1-19 16,-1 0 27-16,1 0-27 0,-1 0 20 0,-1 0-21 15,2-1 20-15,-1 0-20 0,-2-1 18 0,2 3-19 16,-3-3 21-16,3 2-7 0,-4-2 11 0,3 1-22 16,-2-2 23-16,0 1-27 0,-2-1 20 0,2 2-21 15,-1-3 23-15,0 3-21 0,-2-2 21 0,2 1-22 16,-4 0 23-16,-1-1-29 0,0 1 30 0,-3 1-20 16,4-2 22-16,-1 1-23 0,-4 1 19 0,5 1-20 15,-6-2 19-15,5 0-18 0,-4 0 18 0,0 1-20 16,-4 1 24-16,3 0-20 0,1-2 20 0,-2 1-26 15,-1 0 22-15,-1 2-21 0,1-2 23 16,-1 2-21-16,-1-1 20 0,-9 2-21 0,14-4 21 16,-14 4-18-16,14-4 19 0,-14 4-21 0,10-2 23 15,-10 2-20-15,0 0 17 0,14-3-21 0,-14 3 12 16,0 0-18-16,10-3-8 0,-10 3-77 16,0 0-35-16,7-3-99 0,-7 3-85 0,0 0-345 15,6-3-173-15</inkml:trace>
  <inkml:trace contextRef="#ctx0" brushRef="#br0" timeOffset="14196.42">11369 16839 57 0,'-12'-3'232'0,"12"3"-51"0,-10-2-15 0,10 2-20 15,-9-4-6-15,9 4-6 0,-13-1-2 0,13 1-14 16,0 0-17-16,-15 0-51 0,15 0 17 0,0 0-10 15,-13 0-7-15,13 0-13 0,0 0-2 0,0 0-8 16,-14 1 9-16,14-1-50 0,0 0 27 0,-9 7-3 16,9-7 2-16,-4 15-3 0,4-2-2 15,0 4 0-15,3 8 23 0,-2 8-31 0,3 10 23 16,1 5-32-16,-2 5 28 0,4 10-32 0,1-1 29 16,1 1-15-16,0 0-19 0,-3 0 30 0,2-11-31 15,-3 0 14-15,3-1-14 0,-1-3 26 0,-3 1-2 16,4-5-3-16,-3-4-2 0,0-6-11 0,-1 0-10 15,0-9-10-15,-2-1-13 0,2-1-11 0,-4-6-15 16,4 0-10-16,-3-1-20 0,-1-3-18 0,0 0-22 16,3-3-52-16,-3-1-104 0,-3-1 242 0</inkml:trace>
  <inkml:trace contextRef="#ctx0" brushRef="#br0" timeOffset="15065.08">11191 16704 80 0,'0'0'155'0,"-2"-8"12"0,2 8-42 16,-7-6 21-16,7 6-45 0,-4-5 3 0,4 5-41 16,0 0 8-16,-2-8-35 0,2 8 14 15,0 0-32-15,-4-4 17 0,4 4-30 0,0 0 26 16,0 0-29-16,-3-5 11 0,3 5-28 0,0 0 26 16,4-8-24-16,-4 8 24 0,5-6-20 0,-1 1 21 15,4-2-24-15,1 1 24 0,2-2-22 0,1-4 20 16,3 2-20-16,3-3 24 0,0 1-28 0,6-4 32 15,-1 4-28-15,0-2 15 0,0 2-30 0,4 1 18 16,0 0-28-16,-2 1 16 0,0 3-28 0,2 2 20 16,-2 0-35-16,1 3 18 0,-1-3-19 15,2 8 23-15,0 0-13 0,-3 1 23 0,3 2-11 16,1 2 23-16,0 2-12 0,0 3 26 0,-1 2-25 16,1-1 27-16,0 4-17 0,2 5 21 0,-3-1-17 15,-2 2 24-15,2 1-18 0,-1 0-1 16,-2 2 1-16,-1 3-1 0,-4-1 23 0,4 1-23 15,-5-1 55-15,4 3-63 0,-6-1 25 0,2 0-23 16,1 0 26-16,-3-1-2 0,-1-2 1 0,-1-2-1 16,0 0-2-16,-1 1 1 0,0-3-13 0,-2 2 15 15,-2-1 2-15,5 1-3 0,-6-6 0 0,1 2 0 16,0-2-1-16,-3 2 0 0,2-3-11 0,-2-4 31 16,-2 1-20-16,2-1 26 0,-2-1-14 0,0-2 22 15,0-1-20-15,-3 0 22 0,3-1-22 16,-4 1 23-16,4-1-23 0,-4 0 25 0,1 0-28 15,-1-2 25-15,0 0-29 0,0 1 28 0,0-1-34 16,0 3 21-16,0-2-24 0,-1 3 23 0,-3-2-25 16,3 2 22-16,-2 2-28 0,-2-1 28 0,0 2-21 15,-4 0 25-15,3 2-19 0,-3 1 24 0,-3 2-28 16,-2 1 31-16,-5 2-2 0,4 0 6 0,-8 4 12 16,-3-1 16-16,3 0 2 0,-4 1 3 0,-2 0-27 15,-2-3 41-15,3 2-29 0,-4-1 34 16,3-4-16-16,-1 0 25 0,2-4-25 0,4-3 3 0,-3-1-29 15,4-1 6-15,-4 1-33 0,4-5 12 16,2-1-18-16,-1 0 11 0,0-1-15 0,3-1 14 16,0-1-32-16,2-1 28 0,2 0-16 0,2-2 10 15,0 2-27-15,-1-1 14 0,5-1-24 0,-1 1 13 16,10-2-24-16,-18 3 17 0,18-3-21 0,-13 1 20 16,13-1-27-16,-14 1 25 0,14-1-26 0,-10 2 19 15,10-2-40-15,0 0 17 0,-14 1-38 0,14-1 12 16,0 0-7-16,0 0-12 0,-13 0-4 0,13 0-6 15,0 0-12-15,0 0-5 0,0 0-11 0,-10 1-12 16,10-1-22-16,0 0-15 0,0 0-108 16,-3-6 257-16</inkml:trace>
  <inkml:trace contextRef="#ctx0" brushRef="#br0" timeOffset="16728.07">8953 16835 175 0,'0'0'159'0,"-5"-5"-25"0,5 5-2 0,0 0 0 16,-6-3-43-16,6 3-19 0,0 0-16 0,0 0-13 15,0 0-13-15,-5-4-6 0,5 4-4 16,0 0-5-16,0 0-4 0,0 0-2 0,6-6 39 15,-6 6-47-15,13-3-1 0,-3 2 1 16,3-1 0-16,1 2 2 0,6 0 6 0,2 0 4 16,9 2-3-16,8 1 0 0,9 3 1 0,5 1-1 15,15 3 2-15,1 2 1 0,8 0-2 0,-2 4-1 16,6 1 15-16,-1 0-26 0,2 0 4 0,5 2 22 16,-3-2-29-16,2 0 24 0,-4-2-23 0,-3 1 19 15,-5-1-20-15,0-1 20 0,-5-2-22 0,-1 0 24 16,-13-2-24-16,-4 1 24 0,0-2-20 0,0 0 25 15,-6 0-22-15,-2 0 21 0,-2-1-20 0,-5 0 30 16,-1 0-33-16,-3-2 29 0,-2 1-23 0,-7 0 34 16,3-3-20-16,-3 2 29 0,-5-1-19 0,-2-1 36 15,1 1-24-15,-3-2 35 0,-4 0-17 0,3 0 12 16,-3 0-28-16,-1-1 29 0,0 1-32 16,-9-3 24-16,14 3-30 0,-14-3 23 0,13 2-29 15,-13-2 19-15,10 4-28 0,-10-4 19 0,9 3-26 16,-9-3 17-16,0 0-24 0,9 3 18 0,-9-3-25 15,0 0 3-15,9 2 20 0,-9-2-24 0,0 0 19 16,0 0-18-16,9 3 15 0,-9-3-17 0,0 0 20 16,0 0-26-16,0 0-11 0,0 0 20 0,0 0-43 15,0 0 8-15,10 2-57 0,-10-2-12 0,0 0-75 16,0 0-41-16,0 0-283 0,0 0-3 0</inkml:trace>
  <inkml:trace contextRef="#ctx0" brushRef="#br0" timeOffset="17311.98">10914 16935 244 0,'-12'-4'204'0,"12"4"-25"0,-11-3-4 16,11 3 2-16,-12-4-3 0,12 4-13 16,-9-1-23-16,9 1-22 0,-9-3-21 0,9 3-18 15,0 0-16-15,0 0-15 0,-10-3-9 0,10 3-7 16,0 0-8-16,0 0-6 0,-9-3-5 0,9 3-4 16,0 0 1-16,0 0-3 0,0 0-7 0,-5-3 0 15,5 3 0-15,0 0-4 0,0 0 3 0,0 0 2 16,0 0-9-16,5 5 11 0,-5-5 4 0,13 7 11 15,0 0-13-15,0 0 0 0,3 1 1 0,2 2 3 16,1 0 0-16,8 2 0 0,0 1-7 0,-3 0 2 16,2 2 25-16,1-2-31 0,-2 1 31 0,2 0-36 15,-3-2 30-15,3 1-29 0,-6-2 24 16,-1-1-29-16,-1 0 29 0,-1-1-27 0,-3-1 28 16,-2-1-27-16,1 0 28 0,-1-1-28 0,-4-1 26 15,1-1-21-15,-1 1 38 0,-4-2-16 0,4 3 36 16,-9-6-11-16,10 5 30 0,-10-5-14 0,11 6 21 15,-11-6-7-15,6 6 2 0,-6-6-23 0,5 5 0 16,-5-5-16-16,0 0 3 0,0 9-6 0,0-9 9 16,-2 9-5-16,2-9 3 0,-7 9-4 0,7-9-2 15,-9 10-13-15,9-10 2 0,-10 8-8 16,5-3 7-16,-3 1-10 0,3-1 1 0,-3 0-9 16,1 0 4-16,-1 0-6 0,2 2 4 0,-2-3-12 15,-1 1 3-15,3-1-1 0,-2 2-5 0,0-1-15 16,1-1 0-16,-1 2-22 0,3-3-14 0,-3-1-34 15,4 3-3-15,4-5-65 0,-10 6-29 0,10-6-90 16,-6 6-47-16,6-6-222 0,-5 3-61 0</inkml:trace>
  <inkml:trace contextRef="#ctx0" brushRef="#br0" timeOffset="19976.48">12175 17316 245 0,'-10'2'245'0,"10"-2"-27"16,0 0-60-16,-12 1 18 0,12-1-33 0,0 0 17 15,-11 2-47-15,11-2 12 0,0 0-46 0,0 0 10 16,0 0-48-16,-13 1 18 0,13-1-47 0,0 0 24 16,0 0-43-16,0 0 29 0,0 0-31 0,0 0 27 15,0 0-14-15,0 0 13 0,0 0-26 0,9-3 22 16,-9 3-29-16,18-2 30 0,-8 0-17 0,3-1 6 15,5-1-20-15,0 0 23 0,2 0-30 0,7-1 27 16,-1-1-21-16,4 0 25 0,2-1-23 0,3-1 21 16,-1-1-15-16,8-1 23 0,-1 1-26 15,4-2 27-15,1 1-28 0,0 0 26 0,3-2-23 16,2 2 22-16,-1-2-30 0,3 1 33 0,9-4-28 16,0 3 30-16,2-2-31 0,0 0 4 0,1-3 5 15,2 3 0-15,3-2 0 0,0 0 3 0,3-1-1 16,5-1 3-16,-4-1-2 0,4 2 11 0,0-1 1 15,1-1-40-15,2 0 33 0,-2 0-25 0,4 1 21 16,0-3-7-16,3 0-6 0,1 3-7 0,-2-3 4 16,2 0 0-16,0 1 1 0,-1 0 2 0,1-4 1 15,1 2 6-15,1 0-5 0,-2-1 7 0,17-5 16 16,-17 5-36-16,-2-2 16 0,3 0-29 16,12-4 2-16,-14 5 5 0,-4-1 9 0,3-2 5 15,-2 2 0-15,2-2 6 0,0 1 1 0,-2-1 6 16,0 1 0-16,-1 0 2 0,1 1-14 0,0 0 20 15,-2-2-15-15,-1 5 9 0,2-1 33 0,-4 1-42 16,4 1 18-16,-4 1-19 0,1-1 19 0,-2 3-1 16,-2 0 2-16,-1 0-2 0,0 2-1 15,-1 2-2-15,-2-1-13 0,0 1 16 0,-3 1-3 16,-2 0 0-16,-2 1 0 0,-9 2 5 0,1 2-2 16,-2-1-7-16,0 1 1 0,-2 0-1 0,-2 0-3 15,1 1-5-15,-1 0-1 0,-4 2 1 0,0-3-5 16,-8 5 1-16,-2-2-3 0,1 1 0 0,-1-1 1 15,0 2 0-15,-8 1 0 0,0-1 9 16,0 1 1-16,-1 0-8 0,-3 1-4 0,-1 0 0 16,0-1-1-16,-5 2-7 0,4-1-2 0,-4 2-11 15,1-1-21-15,-5 2-18 0,1-1-22 0,-2 0-23 16,2 2-114-16,-3 0 77 0</inkml:trace>
  <inkml:trace contextRef="#ctx0" brushRef="#br0" timeOffset="20676.34">18577 15689 123 0,'0'0'214'0,"-7"-6"-54"0,7 6-11 0,-5-3-18 15,5 3-5-15,-4-5-12 0,4 5-15 0,0 0-19 16,-10-6-16-16,10 6-12 0,0 0-9 15,-5-6-7-15,5 6-4 0,0 0-3 0,0 0 3 16,-8-3-4-16,8 3 8 0,0 0-9 0,0 0-3 16,-5-6-35-16,5 6 21 0,0 0-7 0,0 0-7 15,0 0 4-15,0 0-6 0,0 0-3 0,-4-4-2 16,4 4-2-16,0 0 8 0,0 0-3 0,0 0 2 16,12-4-1-16,-12 4 10 0,10-3-2 0,-10 3-12 15,22-2-6-15,-12 1-11 0,5 1-3 0,-2 0 0 16,4 1 0-16,-3 1-3 0,4-1-3 0,-3 3-3 15,3-2-3-15,0 2-1 0,-3-1 1 0,0 1 9 16,-2 1 5-16,3 0 1 0,-5-1 5 0,1 1 3 16,-2-2 6-16,-1 2 14 0,-3-1 19 15,2 1 5-15,-2-2 11 0,-1 3 13 16,-1 1 2-16,-4-7 14 0,5 10 9 0,-2-3 4 16,-3 0 11-16,-3 0-4 0,3 1-7 0,-1-3-24 15,0 6 33-15,-3-5-40 0,-1 6 23 0,-3-1-43 16,3 3 22-16,-1-1-46 0,-2 1 17 0,-1 3-57 15,0 1-19-15,0 0-52 0,1-1-41 0,-2 4-63 16,4-3-235-16,-2-1 78 0</inkml:trace>
  <inkml:trace contextRef="#ctx0" brushRef="#br0" timeOffset="47635.37">23613 12140 1 0,'0'0'293'0,"0"0"-69"0,0 0-47 15,0 0-25-15,-4-5-13 0,4 5-13 16,0 0-15-16,0 0-22 0,0 0-15 0,0 0-15 16,0 0-14-16,0 0-7 0,0 0-10 0,0 0 4 15,0 0 0-15,0 0 3 0,0 0 1 0,0 0-2 16,0 0 1-16,-1-9 5 0,1 9-5 16,0 0 3-16,0 0-4 0,0 0-12 0,0 0-4 15,0 0-7-15,0 0-6 0,-9-5-4 0,9 5-1 16,0 0 1-16,-9-1-9 0,9 1 2 0,-10-3-4 15,10 3-8-15,-13-3 6 0,13 3-3 0,-13-1 1 16,13 1 0-16,-16 1 3 0,16-1 8 0,-18 5-6 16,8-4 5-16,-2 2-1 0,3 0-5 0,-1 5 3 15,0-4 4-15,-2 3 1 0,2 0 4 16,1 3-5-16,0 0 2 0,-1 0 0 0,1 4 1 16,1-3 0-16,1 0-3 0,-1 3 31 0,4-1-37 15,0-3 33-15,2 2-38 0,-1-2 31 0,3 2-33 16,0-3 29-16,3 2-33 0,1-2 27 15,0-1-40-15,3-2 23 0,1-1-25 0,1 1 16 0,2-3-20 16,3-2 16-16,-1 0-8 0,5-1 15 16,-1 1-6-16,-1-1 0 0,3 0 7 0,-1 2 0 15,0-2 4-15,0 1 5 0,-1 2-3 0,-2 0 2 16,2 2 12-16,-3-2-11 0,0 2 14 0,-1 4-13 16,-2-3 25-16,-1 3-20 0,-2 1 28 0,-3 2-12 15,1-2 26-15,-2 4-16 0,-4-1 38 16,0 1-32-16,0 0 40 0,-4 3-35 0,-3 1 47 15,-1 1-67-15,-1 0 54 0,-2 1-52 0,-1-2 68 16,2 0-58-16,-3 0 56 0,0-2-75 0,2-1-2 16,-1-5-1-16,2 4 2 0,1-6-15 15,-1 1-3-15,1-4 49 0,1 2-92 0,-2-2 15 16,5-1-55-16,5-4 10 0,-13 2-27 0,13-2 0 16,-11 0-19-16,11 0-19 0,-9-6-17 0,5 1-27 15,1-1-192-15,3 6 163 0</inkml:trace>
  <inkml:trace contextRef="#ctx0" brushRef="#br0" timeOffset="50168.24">23935 12219 82 0,'0'0'313'0,"-9"-4"-76"0,9 4-34 16,-6-7-21-16,6 7-7 0,-9-8-11 0,9 8-11 15,-4-3-22-15,4 3-23 0,0 0-15 16,-5-7-28-16,5 7-18 0,0 0-13 0,0 0-6 0,-5-4-8 16,5 4 0-16,0 0-5 0,0 0 1 15,8 4 8-15,-2 0-1 0,3 0-10 0,1 4-13 16,2 1-1-16,4 4 0 0,0-1 0 0,0 2 8 16,3 3-11-16,-1 0 55 0,-1-3-62 15,-2 1 53-15,2-3-61 0,-3 3 53 0,-1-7-53 16,-2 4 50-16,1-5-62 0,-1 2 62 0,-3-3-57 15,0 0 57-15,-2 0-55 0,-6-6 60 0,11 6-57 16,-11-6 64-16,0 0-69 0,11-4 66 0,-11 4-69 16,4-11 8-16,-4 5 1 0,-2-3 5 15,0-2-1-15,-1-1-5 0,-1-2-6 0,0 2 14 16,-1-4-14-16,-2-1-7 0,0 5 4 0,1-5 2 16,-2 3 0-16,3-1 4 0,-1-2 2 0,-1 5 3 15,2-3-6-15,0 4 47 0,0-3-71 0,1 4 8 16,-1 0-37-16,1 2-9 0,2 0-28 15,-1-1-43-15,-1 3-22 0,4-1-210 0,0 7 158 16</inkml:trace>
  <inkml:trace contextRef="#ctx0" brushRef="#br0" timeOffset="50584.87">24328 12046 305 0,'0'0'268'0,"0"0"-20"15,0 0-59-15,2-6 12 0,-2 6-69 0,0 0 5 16,0 0-58-16,0 0 16 0,-4 6-52 0,4-6-10 16,-2 11-4-16,2-3-2 0,0 5-6 0,0 0-8 15,2 2 1-15,1 2-1 0,1 1-2 0,1 3-3 16,1-1 0-16,3 1-5 0,3 0 36 0,-3-2-44 15,2 0 44-15,-1-5-55 0,3 1 39 0,-1-2-46 16,-2-5 38-16,3 3-38 0,-2-5 2 16,-2-1 5-16,5-2 4 0,-5-1 4 0,3-4 4 15,-2-3-2-15,-1 0 0 0,1-2 4 0,0-4 4 16,-2 2 24-16,-2-4-29 0,1-2 3 16,-2 0-1-16,-3-2 5 0,-2 1-2 0,0-2 8 15,0 0 4-15,-5-1-5 0,0-1 15 0,-1 1 4 16,-2 1 4-16,-1 0-3 0,-4 2-1 0,2 2-1 15,-3 0-10-15,0 4 0 0,-3-2-17 0,3 6 60 16,-1-3-77-16,-1 4 29 0,1 1-66 0,1 1 7 16,0 1-47-16,1 2-26 0,0 1-23 0,2 3-43 15,1 0-16-15,1 0-218 0,0 6 116 16</inkml:trace>
  <inkml:trace contextRef="#ctx0" brushRef="#br0" timeOffset="53351.48">25644 11667 52 0,'0'0'266'15,"-6"-5"-55"-15,6 5-30 0,0 0-21 16,-7-6-17-16,7 6-9 0,0 0-20 0,0 0-27 16,-6-4-9-16,6 4-15 0,0 0-16 0,0 0-1 15,-7-4-14-15,7 4-4 0,0 0-4 0,0 0-2 16,0 0-2-16,-5-5-5 0,5 5 2 0,0 0-5 16,0 0-8-16,0 0 6 0,0 0 0 0,0 0-2 15,0 0-1-15,0 0-2 0,-2-5-1 0,2 5-2 16,0 0 8-16,0 0 34 0,0 0-54 0,0 0-1 15,0 0 5-15,0 0 0 0,0 0 1 16,0 0 0-16,0 0 0 0,0 0-2 0,0 0-6 16,0 0 3-16,0 0 1 0,0 0-6 0,0 0 8 15,0 0 0-15,0 0 2 0,0-7 0 16,0 7 3-16,0 0-3 0,0 0 5 0,2-6-1 16,-2 6 0-16,0 0-5 0,3-6 4 0,-3 6 5 15,0 0 1-15,0 0-1 0,0 0 0 0,2-8 3 16,-2 8 0-16,0 0 3 0,0 0 4 0,2-6 11 15,-2 6-4-15,0 0 16 0,0 0-1 0,0 0-4 16,-7-5-3-16,7 5-5 0,0 0-12 0,0 0-1 16,-12 4-1-16,12-4-9 0,-11 4 0 15,2 1 8-15,3-1-4 0,-2 1-1 0,2 3-3 16,-2-2 1-16,3 2-3 0,-4-2-1 0,5 3 1 16,-1-1 4-16,1-2-6 0,-1 3 8 0,4-3-8 15,1-6-3-15,-1 14 3 0,2-8-1 16,0 2-6-16,6-2 2 0,-2-1 33 0,4 1-44 15,1-2 33-15,0-1-43 0,3 1 38 0,4-2-33 16,-2 2 37-16,3-1-35 0,1 0 33 0,-2 0-30 16,2 0 36-16,-1 0-36 0,-2 0 33 0,2 3-36 15,-4-1 41-15,4 1-37 0,-5 0 39 0,0 1-36 16,1-2 42-16,-4 5-37 0,1-3 44 16,-3 3-34-16,-3-1 51 0,2 0-51 0,-5 1 56 15,2 2-52-15,-3-2 55 0,-2 4-53 0,0-2 5 16,-2 1 3-16,-2 2 6 0,0 0 9 0,-3-2-8 15,1-1-5-15,0-1-4 0,0-2 2 0,0 1-8 16,1-5-5-16,-2 4-29 0,2-2-30 16,-1-4-20-16,7-3-26 0,-10 3-28 0,10-3-38 15,-9-3-54-15,9 3-23 0,-2-10-132 0,2 0 163 16</inkml:trace>
  <inkml:trace contextRef="#ctx0" brushRef="#br0" timeOffset="53734.16">26009 11652 164 0,'0'0'347'0,"0"0"-105"0,0 0-8 16,0 0-66-16,-6-4-22 0,6 4-22 0,0 0-22 15,-4 4-16-15,4-4-16 0,-5 8-15 0,5-8 41 16,0 11-71-16,0-1 62 0,0-1-83 0,3 1 38 15,1 0-50-15,1 4 42 0,2-2-50 16,1-1 32-16,1 1-49 0,-1-3 26 0,3 2-43 0,-1-5 21 16,3 4-10-16,-4-6 24 0,1 0-22 0,2 0 28 15,-3 1-23-15,1-4 25 0,-10-1-14 16,15 1 28-16,-15-1-24 0,16-3 22 0,-16 3-17 16,12-8 33-16,-12 8-24 0,8-8 30 15,-5 1-33-15,-3 7 9 0,1-12 0 0,-2 4 15 16,-2-1-4-16,-1 0 5 0,0-1-3 0,-2 2 4 15,1-2 0-15,-3 1 2 0,-1 1 1 0,-1-1 0 16,1 1-5-16,0 2-7 0,-1-2 6 0,1 4-7 16,0-1-9-16,0 0 0 0,-1 1-3 0,2 0-21 15,8 4-26-15,-13-4-33 0,13 4-42 0,-11-4-57 16,11 4-27-16,0 0-214 0,0 0 114 0</inkml:trace>
  <inkml:trace contextRef="#ctx0" brushRef="#br0" timeOffset="54200.59">26141 11593 216 0,'0'0'233'16,"0"0"-36"-16,0 0-23 0,-8-3-14 0,8 3-12 16,0 0-15-16,0 0-20 0,0 0-16 15,0 0-21-15,-7-4-16 0,7 4-13 0,0 0-13 16,0 0-9-16,0 0 0 0,0 0-3 0,0 0-1 16,0 0-2-16,10-4 5 0,-10 4-7 0,14 5-2 15,-5-3-1-15,1 2-7 0,4-1-5 0,0 5 6 16,2-2-4-16,-1 0-1 0,0 2 0 0,2-1-1 15,-2 0-1-15,-1 0-1 0,2-2 49 0,-2 1-58 16,-3 0 44-16,1-1-50 0,-1-2 47 0,-2 1-44 16,-1 1 59-16,1-2-30 0,-9-3 25 0,11 3 23 15,-11-3 7-15,11 2-10 0,-11-2-15 0,0 0-2 16,2-11-16-16,-2 11-7 0,0-11-1 16,-2 1-8-16,-1-1-2 0,-2-2-7 15,0-1-3-15,-2 1-2 0,0-5-3 0,0-2-4 16,0 1-5-16,0-1-2 0,0 2-12 0,0-3-20 15,2 5-6-15,0-1-15 0,1 0-15 0,0 2-9 16,3 0-12-16,-4 1-13 0,1 3-23 0,4-2-13 16,-1 4-33-16,1-2-29 0,0 4-150 0,1-1 179 15</inkml:trace>
  <inkml:trace contextRef="#ctx0" brushRef="#br0" timeOffset="57349.26">26095 12783 315 0,'0'0'232'0,"-5"-4"-46"16,5 4-16-16,-6-6-31 0,6 6 24 0,-9-8-53 15,9 8 12-15,-12-4-49 0,12 4 27 0,-11-5-48 16,11 5 33-16,-12-1-54 0,12 1 34 0,-13-2-39 15,13 2 31-15,-11 2-65 0,2-1 49 0,9-1-46 16,-13 6 39-16,7 1-44 0,-1-1 40 0,0 0-39 16,2 3 40-16,-2 0-35 0,5 5 40 0,-2 1-63 15,1 1 8-15,3-1 12 0,0 3 1 0,4 6 1 16,0-3 3-16,1 1-5 16,4 1 1-16,4-2 41 0,-3-2-50 0,3 1 30 15,-2-2-53-15,2-1 41 0,4-3-38 0,-2-2 33 16,2-1-30-16,2-2 32 0,-4-3-28 0,0-2 28 15,-2-3-27-15,4-1 5 0,-4-2-2 0,1-1 10 16,1-3 4-16,-2-2 3 0,-2-1 0 0,2 0 5 16,-4-2 0-16,1-1 1 0,-2-2 3 0,-2 3-1 15,-2-3-4-15,0 0 8 0,-3 4 5 16,2-4 3-16,-6 0 1 0,-2-1 3 0,4 3 8 0,-7-1 4 16,3 0 19-16,-3 2 39 0,-2 0-72 15,0 2 62-15,0-2-67 0,-3 3 61 0,1-1-72 16,-3 4 56-16,2-1-69 0,-1-1 63 15,0 3-69-15,1 0 99 0,-2 1-118 0,5-2 57 16,-4 4-64-16,4-2 30 0,-2 2-54 0,1 0 23 16,2-2-44-16,9 3 3 0,-17-1-24 0,17 1 2 15,-13 0-30-15,13 0-19 0,-10 1-13 0,10-1-21 16,-9 5-146-16,9-5 205 0</inkml:trace>
  <inkml:trace contextRef="#ctx0" brushRef="#br0" timeOffset="57865.83">26537 12578 19 0,'0'-6'303'0,"0"6"-56"0,-1-5-32 16,1 5-17-16,-6-6-50 0,6 6 22 0,-9-3-61 15,9 3 26-15,0 0-62 0,-17 1 25 16,8 3-60-16,3 0 35 0,-2-1-53 16,-1 0 48-16,-1 2-56 0,1 2 45 0,0 0-60 15,-1 2 55-15,1 1-53 0,1 0 49 0,-2-1-57 16,4 4 48-16,-1-3-56 0,2 2 70 0,1 1-74 15,0-4 45-15,3 4-53 0,1-3 46 0,0 2-42 16,3-1 7-16,2-2-5 0,0 4 37 0,4-6-48 16,1 4 36-16,2-2-42 0,-1-1 28 0,4 0-40 15,1-2 35-15,0 2-27 0,1-2 23 0,1-2-17 16,0 3 28-16,-2-1-17 0,1-2 26 0,-2 2-23 16,-1-1 27-16,2 1-25 0,-2-3 34 15,-3 3-16-15,0-1 40 0,0-1-24 16,-3 1 6-16,-1 4 5 0,-3-4 4 0,4 4 3 15,-6-1-4-15,1-1-5 0,-2 4 6 0,-2-3-3 16,0 4 0-16,-2-1-1 0,-3-2 1 0,2 7-13 16,-4-4 5-16,3-2 2 0,-1 3-5 0,-2-7-16 15,3 4-15-15,0-3 21 0,-2-1-72 0,2 2-7 16,1-3-33-16,4-5-31 0,-10 4-21 0,10-4-55 16,0 0-14-16,0 0-120 0,-9-4 192 0</inkml:trace>
  <inkml:trace contextRef="#ctx0" brushRef="#br0" timeOffset="58299.93">26684 12539 309 0,'0'0'333'0,"-5"-4"-50"15,5 4-89-15,0 0 2 0,-4-7-80 0,4 7 26 16,0 0-79-16,0 0 31 0,0 0-57 0,0 0 47 16,0 0-51-16,0 0 59 0,16 5-67 15,-7 0 49-15,2 3-65 0,3 1 63 16,0 3-82-16,3 2 56 0,-2-2-55 0,6 6 48 16,-1-2-64-16,-1 1 62 0,-1-3-62 0,-2-2 59 15,1 2-58-15,-4 0 60 0,5-3-62 0,-6-1 69 16,0-2-52-16,-3 1-14 0,2-3 6 0,-3 1 18 15,0-1 9-15,-3-2 13 0,2-2 13 0,-7-2 2 16,11 4 32-16,-11-4 19 0,0 0-74 0,9-4 53 16,-9 4-57-16,3-9 43 0,-2-1-65 0,-1 3 57 15,-1-4-67-15,-1-3 60 0,1 2-63 0,-3-5 60 16,2 0-68-16,-2-4 65 0,-1 0-63 0,1 0 62 16,-1-2-66-16,1 1 4 0,-1 2-12 0,0 1 1 15,0-3-19-15,1 2-8 16,0 1-15-16,0 3-18 0,0-3-13 0,2 2-17 15,-1 1-17-15,-1 2-15 0,3-2-20 0,-2 4-15 16,1-2-28-16,1 5-116 0,-2-3 201 0</inkml:trace>
  <inkml:trace contextRef="#ctx0" brushRef="#br0" timeOffset="134226.73">23672 13062 285 0,'0'0'404'16,"0"0"-94"-16,0 0-67 0,0 0-59 0,0 0-36 15,0 0-4-15,0 0-18 0,0 0-24 0,-5-3-30 16,5 3 2-16,0 0-10 0,0 0-14 0,0 0-9 16,0 0-10-16,0 0 0 0,0 0-7 15,0 0-7-15,0 0-10 0,0 0 5 0,0 0-1 16,0 0-5-16,0 0 2 0,0 0-6 0,0 0 1 16,4-6-7-16,-4 6 0 0,0 0 22 0,0 0-18 15,5-8-3-15,0 5-1 0,1-3 7 0,5-3-7 16,3-1 11-16,5-4-5 0,3-4 1 0,8-5-1 15,2-3 53-15,8 1-66 0,3-8 62 0,2 5-64 16,1-4 53-16,-1 4-65 0,-7 3 61 0,-1 4-59 16,-1 0 61-16,-3 3-68 0,2-2 60 15,-10 5-57-15,1 3 58 0,-7 1-60 0,0 1 63 16,-4 3-62-16,-2-1 62 0,0 1-61 16,-3 2 52-16,-1 0-52 0,0-1 58 0,1 2-60 15,-2 1 62-15,-8 3-68 0,12-7 67 0,-12 7-57 16,12-4 60-16,-12 4-66 0,8-6 68 0,-8 6-69 15,6-3 60-15,-6 3-60 0,7-3 56 0,-7 3-66 16,0 0 50-16,9-3-75 0,-9 3 42 0,0 0-62 16,0 0 10-16,0 0-58 0,9-3-16 0,-9 3-20 15,0 0-15-15,0 0-15 0,0 0-24 0,2 8-165 16,-2-8 155-16</inkml:trace>
  <inkml:trace contextRef="#ctx0" brushRef="#br0" timeOffset="142176.01">25957 12168 104 0,'-11'1'103'0,"11"-1"-13"0,0 0 0 15,0 0-12-15,0 0-5 0,0 0-34 0,0 0 28 16,0 0-16-16,0 0-3 0,0 0-2 0,0 0-3 16,0 0-4-16,0 0-1 0,0 0-2 15,0 0-1-15,0 0 4 0,-12 0-3 16,12 0-6-16,0 0 7 0,0 0 0 0,0 0 0 15,0 0-1-15,0 0-3 0,0 0-2 0,0 0 2 16,0 0-1-16,0 0 2 0,0 0-7 0,0 0 6 16,0 0-7-16,0 0-1 0,0 0-2 0,0 0 1 15,0 0-3-15,0 0-2 0,5-5 4 0,-5 5 3 16,9-5-2-16,-4 1-2 0,4 0-4 0,3-5 0 16,0 2-2-16,4-4 28 0,2 0-43 0,0 1 33 15,1-2-40-15,4-2 34 0,-4 2-35 0,3-2 37 16,1 0-42-16,-3 3 36 0,-2-2-39 0,1 2 33 15,-1 0-35-15,1 2 51 0,0-2-53 16,-3 2 36-16,-1 0-36 0,-2 1 43 16,0 0-44-16,-1 2 35 0,-1 2-33 0,-2-4 36 15,-2 3-37-15,2 2 36 0,-1-2-33 0,1 0 35 16,-9 5-35-16,10-5 46 0,-10 5-45 0,9-5 37 16,-9 5-34-16,8-4 34 0,-8 4-37 0,7-5 35 15,-7 5-35-15,7-3 37 0,-7 3-39 0,0 0 50 16,0 0-53-16,7-3 42 0,-7 3-44 0,0 0 42 15,6-4-39-15,-6 4 40 0,0 0-41 0,0 0 37 16,0 0-34-16,0 0 47 0,8-4-45 0,-8 4 39 16,0 0-49-16,0 0 48 0,0 0-43 0,0 0 43 15,0 0-42-15,0 0 40 0,0 0-39 16,0 0 46-16,0 0-47 0,4-5 52 16,-4 5-62-16,0 0 48 0,0 0-40 0,0 0 38 15,0 0-39-15,0 0 41 0,0 0-41 0,0 0 39 16,0 0-46-16,0 0 18 0,0 0-54 0,0 0-7 15,0 0-32-15,0 0-47 0,0 0-37 0,0 0-31 16,0 0-143-16,0 0 184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2:58:56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17685 11079 39 0,'0'0'100'16,"0"0"-23"-16,0 0-14 0,0 0-9 0,0 0-16 15,0 0-10-15,0 0-3 0,0 0-1 16,0 0-12-16,-12 1 5 0,12-1-3 0,0 0 2 16,0 0-5-16,0 0 4 0,-10 1 2 0,10-1 6 15,0 0 0-15,0 0 3 0,0 0-4 16,0 0 4-16,-13 0-14 0,13 0 5 0,0 0-9 16,0 0 4-16,0 0-9 0,0 0 5 0,-10 2-4 15,10-2 4-15,0 0 0 0,0 0 10 0,0 0-7 16,0 0 3-16,0 0-4 0,0 0 8 0,0 0-9 15,-13 1 15-15,13-1-2 0,0 0 4 0,0 0-4 16,0 0 2-16,0 0-9 0,0 0 9 0,0 0-18 16,0 0 6-16,0 0-6 0,0 0 3 0,0 0-10 15,0 0 7-15,0 0-10 0,-9 1 8 16,9-1-7-16,0 0 6 0,0 0-8 0,0 0 8 16,0 0-7-16,0 0 6 0,0 0-8 15,0 0 10-15,0 0-12 0,0 0 10 0,0 0-7 16,0 0 14-16,0 0-12 0,0 0 5 0,0 0-5 15,0 0 9-15,0 0-10 0,0 0 11 0,0 0-7 16,0 0 8-16,0 0-6 0,0 0 16 0,0 0-16 16,0 0 10-16,0 0-12 0,0 0 10 0,0 0-12 15,0 0 8-15,0 0-10 0,0 0 10 0,0 0-11 16,0 0 11-16,0 0-10 0,0 0 9 0,0 0-11 16,7 4 12-16,-7-4-8 0,0 0 11 15,0 0-13-15,5 5 8 0,-5-5-7 0,0 0 9 0,0 0-11 16,0 0 11-16,0 0-10 0,10 3 9 15,-10-3-5-15,0 0 5 0,0 0-10 16,0 0 18-16,0 0-14 0,9 2 34 0,-9-2-39 16,0 0 11-16,0 0-5 0,10 3 12 0,-10-3-11 15,0 0 10-15,0 0-11 0,10 1 11 0,-10-1-7 16,0 0 7-16,0 0-9 0,14 1 10 0,-14-1-10 16,0 0 11-16,12 0-10 0,-12 0 9 0,0 0-13 15,14 0 12-15,-14 0-8 0,10 1 9 0,-10-1-14 16,17 2 11-16,-17-2-11 0,20 1 8 0,-20-1-8 15,23 0 12-15,-9 0-11 0,-1 2 6 16,2-2-9-16,1 4 11 0,0-4-8 0,2 0 12 16,3 0-13-16,-1 0 11 0,-1 0-10 15,3 0 15-15,0 0-8 0,-2 0 26 0,8 0-22 16,-1-4 13-16,0 2-18 0,1 1 14 0,0-2-14 16,0 2 10-16,3-1-16 0,2-1 16 0,-1 1-17 15,3 0 14-15,-1-3-13 0,2 2 8 0,0 2-13 16,1-3 16-16,0 3-14 0,0-1 15 0,-1 0-20 15,2-2 16-15,0 3-14 0,-2-1 16 0,4 1-16 16,-3 1 21-16,1-1-23 0,-1 0 19 0,0 1-14 16,-1 0 33-16,1-1-41 0,-5 0 17 0,4 1-14 15,-4-2 15-15,0 1-14 0,-2 0 21 0,1-1-21 16,0 2 20-16,-2-1-21 0,-2-3 15 0,4 2-13 16,-4 0 18-16,1 1-16 15,-3 0 15-15,1-2-16 0,-1 1 20 0,-3 0-22 16,4-3 16-16,-5 2-15 0,2 1 17 0,-1 1-19 15,1-3 18-15,-1 2-20 0,-3-2 18 0,3 0-16 16,-1 3 23-16,-4-2-23 0,5 2 15 0,-3-2-15 16,-2 1 17-16,-1 1-19 0,2-2 17 0,-1 2-15 15,-3-2 15-15,0 2-18 0,-1 1 22 0,-1 0-23 16,1 0 19-16,-4-2-20 0,5 2 16 0,-14 0-23 16,18 0 11-16,-18 0-14 0,19 0 1 15,-19 0-17-15,18 2 3 0,-18-2-30 0,17 0-11 0,-17 0-26 16,16 0-25-16,-16 0-40 0,13 1-78 15,-13-1 79-15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20:45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12166 12829 116 0,'0'0'155'0,"0"0"-18"0,0 0-8 16,0 0-17-16,0 0-11 0,0 0 2 0,0 0-18 15,0 0-4-15,0 0-6 0,0 0-5 0,0 0 8 16,0 0-18-16,0 0-2 0,0 0-11 0,0 0 2 16,0 0-1-16,0 0-6 0,0 0-7 15,0 0 3-15,-6-4-2 0,6 4-5 0,0 0 0 16,0 0 5-16,0 0-1 0,0 0 8 0,-7-4-1 16,7 4-2-16,0 0 3 0,0 0-1 0,0 0 5 15,0 0 6-15,0 0-14 0,0 0 0 0,0 0-6 16,-7-3 1-16,7 3-1 0,0 0-6 0,0 0-3 15,0 0-12-15,0 0 0 0,0 0 4 0,0 0-4 16,0 0 4-16,0 0-7 0,0 0 0 16,0 0-1-16,-8-3 0 0,8 3 1 0,0 0 1 15,0 0 2-15,0 0 1 0,0 0 1 0,0 0-3 16,0 0 5-16,0 0 1 0,0 0-1 0,0 0-1 16,0 0 1-16,0 0 1 0,0 0 5 15,0 0-1-15,0 0-4 0,0 0-4 0,0 0-2 16,0 0 4-16,0 0-3 0,0 0 1 0,0 0-10 15,0 0-1-15,0 0 1 0,0 0-8 0,0 0 10 16,0 0-3-16,0 0-1 0,0 0 0 0,0 0-3 16,0 0 2-16,0 0-1 0,0 0 1 0,0 0 0 15,0 0-3-15,0 0-2 0,0 0-11 0,0 0 2 16,0 0-7-16,0 0-6 0,0 0-10 0,0 0-6 16,0 0-5-16,0 0-15 0,-5-4-5 0,5 4 6 15,0 0 1-15,0 0 8 0,0 0-5 0,0 0 1 16,0 0-3-16,0 0-1 0,0 0-2 0,-4-7-3 15,4 7-1-15,0 0-5 0,0 0 5 16,0 0-22-16,0 0-7 0,0 0-10 0,0 0-8 16,0 0-27-16,0 0-50 0,0 0-90 0,-1-6 264 15</inkml:trace>
  <inkml:trace contextRef="#ctx0" brushRef="#br0" timeOffset="19328.53">16269 15717 17 0,'0'0'72'0,"-9"-1"11"0,9 1-6 0,0 0 4 0,0 0-12 16,-7-4-4-16,7 4-5 0,0 0-2 0,0 0-6 16,-6-6-7-16,6 6-9 0,0 0-8 15,0 0-11-15,-8-3-9 0,8 3-14 16,0 0-15-16,0 0-21 0,-2-4-23 0,2 4-36 15,0 0-66-15,0 0 43 0</inkml:trace>
  <inkml:trace contextRef="#ctx0" brushRef="#br0" timeOffset="56900.15">12966 11853 8 0,'22'-4'31'0,"1"2"-3"15,4-3-4-15,5 2-3 0,1-2-2 0,8-2-4 16,4 0-2-16,3 1 10 0,6-2-22 0,0 4 2 16,3-4 4-16,3 0-7 0,9 4-3 0,4-1 4 15,-3-2-10-15,-10 4-5 0,3 0-17 0,-2-1-16 16,3 1 15-16</inkml:trace>
  <inkml:trace contextRef="#ctx0" brushRef="#br0" timeOffset="57168.32">15499 11862 4 0,'32'1'81'0,"-1"-1"6"0,-2 0-7 0,-2 0 10 16,-1 0-18-16,-5 0-6 0,1 0 3 0,0 0 0 15,-2-1 2-15,-3 2-4 0,-2-1 3 0,1 0-2 16,-4 0 8-16,1 0-7 0,0 0 0 0,-13 0-5 15,15 3 1-15,-15-3 0 0,18 0 1 0,-18 0 1 16,13 0-4-16,-13 0-7 0,0 0-17 0,14 0 4 16,-14 0-11-16,0 0 2 0,15 2-7 15,-15-2 2-15,0 0-4 0,0 0-6 0,12 0-11 16,-12 0 3-16,0 0-12 0,0 0-2 0,0 0-36 16,0 0-64-16,14 0-71 0,-14 0-96 0,0 0-122 15,0 0 154-15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05:54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17499 5868 52 0,'0'0'37'0,"0"0"30"0,0 0-5 0,0 0-1 15,0 0 9-15,0 0-1 0,0 0 1 16,0 0-5-16,0 0 7 0,0 0-9 0,0 0-4 15,0 0-1-15,0 0-1 0,0 0 1 0,0 0-3 16,0 0 0-16,0 0-4 0,0 0-4 0,0 0-4 16,0 0 3-16,0 0-8 0,0 0-1 15,0 0 0-15,0 0-6 0,0 0 4 0,0 0-12 16,0 0 13-16,0 0-18 0,0 0 7 0,0 0-13 16,0 0 15-16,0 0-20 0,0 0 14 0,0 0-14 15,0 0 5-15,0 0-2 0,0 0-1 0,0 0-15 16,0 0 20-16,0 0-27 0,0 0 18 0,0 0-13 15,0 0 15-15,0 0-28 0,0 0 32 16,0 0-18-16,0 0 15 0,0 0-17 0,0 0 20 16,0 0-23-16,0 0 15 0,0 0-10 0,0 0 13 15,0 0-14-15,0 0 9 0,0 0-7 0,0 0 8 16,0 0-11-16,0 0 19 0,0 0-18 0,0 0 9 16,0 0-6-16,0 0 13 0,0 0-17 0,0 0 13 15,0 0-12-15,0 0 12 0,0 0-9 16,0 0 16-16,0 0-17 0,13 0 12 0,-13 0-11 15,0 0 28-15,0 0-31 0,10 0 10 0,-10 0-10 16,0 0 13-16,13 0-15 0,-13 0 16 0,0 0-14 16,14-2 15-16,-14 2-12 0,0 0 12 15,13-1-10-15,-13 1 9 0,0 0-19 0,14-3 21 16,-14 3-18-16,0 0 17 0,0 0-15 0,14 0 16 16,-14 0-12-16,0 0 13 0,9 0-14 0,-9 0 13 15,0 0-13-15,0 0 10 0,17 0-13 0,-17 0 16 16,0 0-17-16,0 0 18 0,11 0-13 15,-11 0 11-15,0 0-7 0,0 0 5 0,13 0-10 16,-13 0 10-16,0 0-14 0,0 0 16 0,13 0-17 16,-13 0 17-16,0 0-12 0,15 0 13 0,-15 0-14 15,0 0 14-15,15 0-15 0,-15 0 13 0,14 0-14 16,-14 0 15-16,12 0-15 0,-12 0 15 16,14 0-14-16,-14 0 15 0,15 0-14 0,-15 0 14 15,18 0-13-15,-18 0 28 0,14-2-34 0,-14 2 16 16,17 0-15-16,-17 0 18 0,15-1-14 0,-15 1 12 15,15-1-15-15,-15 1 15 0,13-2-15 0,-13 2 21 16,13-1-18-16,-13 1 7 0,14 0-6 16,-14 0 13-16,12-1-16 0,-12 1 15 0,12-1-14 0,-12 1 15 15,0 0-16-15,16 0 20 0,-16 0-17 16,0 0 8-16,15-2-11 0,-15 2 15 0,0 0-15 16,14 0 13-16,-14 0-13 0,0 0 12 0,17 0-1 15,-17 0 7-15,0 0-18 0,14 0 13 0,-14 0-13 16,10 0 16-16,-10 0-16 0,0 0 14 15,17 0-26-15,-17 0 27 0,0 0 4 0,15 0-2 16,-15 0-5-16,13-2-2 0,-13 2 1 0,0 0-4 16,15 0 3-16,-15 0-2 0,13 0-1 0,-13 0 2 15,0 0 4-15,14-1-10 0,-14 1 5 0,0 0 6 16,15 0-4-16,-15 0-1 0,0 0-1 16,16-1-1-16,-16 1 1 0,0 0 0 0,15 0 6 0,-15 0-8 15,9-2 0-15,-9 2 0 0,0 0 6 16,14 0-4-16,-14 0 1 0,0 0-4 0,14-1 5 15,-14 1 3-15,0 0-5 0,12-2-2 0,-12 2 2 16,0 0 0-16,11-1 1 0,-11 1-2 16,0 0 9-16,0 0-22 0,13-2 14 0,-13 2 8 15,0 0-8-15,0 0-2 0,0 0 1 0,0 0 3 16,14 0-3-16,-14 0 3 0,0 0-4 0,0 0 3 16,0 0 0-16,0 0 3 0,0 0-4 0,0 0-4 15,10-1 6-15,-10 1-1 0,0 0-1 0,0 0 0 16,0 0-1-16,0 0 2 0,0 0 1 15,0 0-6-15,0 0 1 0,0 0 3 0,0 0 1 16,0 0-2-16,0 0 1 0,0 0 0 0,0 0 2 16,0 0-4-16,0 0 9 0,0 0-9 0,0 0 2 15,0 0-3-15,10-1 3 0,-10 1-2 16,0 0 2-16,0 0 0 0,0 0 0 0,0 0 20 16,0 0-18-16,0 0-7 0,0 0-2 0,0 0 5 15,0 0 0-15,0 0-5 0,0 0 8 0,0 0-1 16,0 0-3-16,13 0 8 0,-13 0-7 0,0 0-1 15,0 0 5-15,0 0-2 0,0 0-2 0,10-1 3 16,-10 1-5-16,0 0 5 0,0 0 1 0,12 1 3 16,-12-1-7-16,0 0 4 0,0 0-2 15,0 0 1-15,16 1-2 0,-16-1-1 0,0 0 1 16,0 0 1-16,12 1 6 0,-12-1-4 0,0 0-5 16,0 0 5-16,11 2-16 0,-11-2 14 15,0 0 1-15,0 0-12 0,0 0 16 0,0 0-15 16,11 3 22-16,-11-3-9 0,0 0-2 0,0 0 3 15,0 0 29-15,0 0-49 0,0 0 17 0,0 0-14 16,0 0 16-16,0 0-2 0,0 0-14 0,0 0 18 16,10 1-16-16,-10-1 15 0,0 0-11 0,0 0 11 15,0 0-16-15,0 0 1 0,0 0-33 0,0 0-33 16,0 0-45-16,0 0-41 0,0 0-213 0,0 0 168 16</inkml:trace>
  <inkml:trace contextRef="#ctx0" brushRef="#br0" timeOffset="15362.06">10782 13358 35 0,'0'0'56'16,"0"0"23"-16,0 0-16 0,0 0 16 0,0 0-15 15,0 0-3-15,0 0 2 0,0 0 2 0,0 0 1 16,0 0-6-16,0 0-2 0,0 0-4 0,0 0 6 15,0 0-13-15,0 0-4 16,0 0-3-16,0 0-1 0,0 0 0 0,0 0-3 16,0 0-1-16,0 0-5 0,0 0-2 0,0 0 4 15,0 0-2-15,0 0 7 0,0 0-11 0,0 0 14 16,0 0-15-16,0 0 0 0,0 0-14 0,-9 2 7 16,9-2-10-16,0 0 12 0,0 0-4 0,-10 2-1 15,10-2-8-15,0 0 9 0,0 0-12 0,-13 1 13 16,13-1-10-16,0 0 10 0,0 0-11 0,-13 0 16 15,13 0-20-15,0 0 31 0,-12 1-31 0,12-1 29 16,0 0-21-16,-12 0 19 0,12 0-29 0,0 0 30 16,-14 2-28-16,14-2 32 0,0 0-36 0,-9 0 27 15,9 0-27-15,0 0 31 0,-13 2-32 0,13-2 38 16,0 0-35-16,-11 3 32 0,11-3-39 0,0 0 40 16,-9 3-39-16,9-3 43 0,0 0-46 15,-12 3 50-15,12-3-42 0,-6 4 45 0,6-4-54 16,-6 2 46-16,6-2-48 0,-8 4 43 0,8-4-44 15,-8 6 46-15,8-6-44 0,-10 5 43 0,10-5-48 16,-9 5 50-16,9-5-52 0,-9 7 49 0,9-7-47 16,-6 5 48-16,6-5-50 0,-10 6 64 0,10-6-66 15,-8 7 58-15,8-7-66 0,-8 4 70 0,8-4-62 16,-10 6 47-16,10-6-54 0,-5 5 46 0,5-5-43 16,-5 6 46-16,5-6-51 0,0 0 57 15,-8 5-55-15,8-5 54 0,-5 5-48 0,5-5 45 16,-5 4-49-16,5-4 45 0,-8 6-49 15,8-6 57-15,-5 6-53 0,5-6 58 0,-6 3-58 16,6-3 49-16,-7 8-50 0,7-8 52 0,-5 6-46 16,5-6 43-16,-9 5-49 0,9-5 48 0,-5 7-51 15,5-7 55-15,-5 5-50 0,5-5 55 0,-8 6-57 16,8-6 49-16,-6 7-46 0,6-7 48 0,-5 5-51 16,5-5 50-16,-5 7-49 0,5-7 49 0,-5 6-48 15,5-6 56-15,-4 6-58 0,4-6 57 0,-4 5-58 16,4-5 49-16,-5 4-46 0,5-4 50 15,-5 6-52-15,5-6 45 0,0 0-43 0,-4 5 47 0,4-5-51 16,-4 6 50-16,4-6-45 0,0 0 46 0,-4 3-49 16,4-3 49-16,0 0-50 0,-2 8 48 15,2-8-44-15,-4 6 1 0,4-6 3 0,0 0 5 16,-3 6 6-16,3-6-1 0,-1 6 1 0,1-6 1 16,0 0-2-16,-1 9 2 0,1-9 0 0,-2 8 7 15,2-8 1-15,-1 9-2 0,1-9 1 0,-1 8-3 16,1-8 3-16,-4 10-3 0,4-10 4 0,0 10-1 15,0-10 3-15,0 11-1 0,0-11-3 0,0 11 5 16,0-11-7-16,0 12 5 0,0-12-1 0,0 12-1 16,0-12-2-16,4 9 1 0,-4-9-5 15,1 11 2-15,-1-11 3 0,1 10 0 0,-1-10-1 0,3 10 2 16,-3-10 42-16,1 9-52 0,-1-9 47 16,3 8-52-16,-3-8 44 0,1 9-49 15,-1-9 66-15,5 8-68 0,-5-8 44 0,3 8-48 16,-3-8 59-16,1 7-60 0,-1-7 58 0,5 8-56 15,-5-8 46-15,4 8-50 0,-4-8 54 0,6 9-48 16,-6-9 43-16,4 8-48 0,-4-8 52 0,5 7-51 16,-5-7 52-16,4 6-50 0,-4-6 48 0,7 8-49 15,-7-8 47-15,5 8-43 0,-5-8 44 0,6 5-47 16,-6-5 64-16,5 8-64 0,-5-8 51 0,5 8-53 16,-5-8 48-16,8 6-52 0,-8-6 57 0,5 5-52 15,-5-5 47-15,5 8-45 0,-5-8 47 0,9 6-45 16,-9-6 45-16,5 6-47 0,-5-6 46 15,8 6-47-15,-8-6 47 0,5 3-46 0,-5-3 44 16,10 8-51-16,-10-8 71 0,8 6-67 0,-8-6 58 16,8 3-58-16,-8-3 46 0,6 6-51 0,-6-6 57 15,10 5-52-15,-10-5 53 0,9 6-53 0,-9-6 48 16,8 1-3-16,-8-1-46 0,6 5 44 0,-6-5-1 16,9 5-2-16,-9-5-2 0,8 3-2 0,-8-3-51 15,6 3 57-15,-6-3 12 0,12 3-62 0,-12-3 57 16,0 0-15-16,11 2-1 0,-11-2 3 0,9 4-51 15,-9-4 51-15,10 2 2 0,-10-2-3 0,0 0-10 16,13 2 8-16,-13-2 3 0,0 0-49 16,12 3 50-16,-12-3-42 0,0 0 48 15,15 1-46-15,-15-1 48 0,0 0-47 0,10 1 56 16,-10-1-49-16,12 2 49 0,-12-2-56 0,0 0 52 16,11 0-52-16,-11 0 53 0,0 0-48 0,13 1 47 15,-13-1-48-15,0 0 48 0,14-1-47 0,-14 1 44 16,0 0-43-16,12 0 45 0,-12 0-48 0,0 0 48 15,12-3-48-15,-12 3 48 0,0 0-22 0,13-2 35 16,-13 2-63-16,0 0 51 0,9-4-53 0,-9 4 57 16,10-2-60-16,-10 2 55 0,8-4-51 0,-8 4 49 15,5-2-44-15,-5 2 44 0,9-3-44 0,-9 3 46 16,6-3-46-16,-6 3 47 0,8-5-46 0,-8 5 50 16,5-5-53-16,-5 5 54 0,8-4-55 15,-8 4 48-15,5-3-42 0,-5 3 45 0,9-6-49 16,-9 6 46-16,5-7-47 0,-5 7 50 0,5-3-48 15,-5 3 45-15,5-6-43 0,-5 6 42 0,4-6-44 16,-4 6 45-16,5-6-45 0,-5 6 45 0,5-4-47 16,-5 4 49-16,4-7-46 0,-4 7 46 0,5-6-46 15,-5 6 44-15,4-4-42 0,-4 4 51 0,3-7-51 16,-3 7 42-16,2-7-51 0,-2 7 55 0,3-5-52 16,-3 5 49-16,5-8-43 0,-5 8 3 0,1-7 5 15,-1 7 1-15,3-5 5 16,-3 5 1-16,2-7-1 0,-2 7 2 0,0-8 2 15,0 8 0-15,4-6 4 0,-4 6-2 0,0-7 1 16,0 7 2-16,0-7 2 0,0 7-5 0,0-8 2 16,0 8-5-16,0-8-3 0,0 8 7 0,0-5-1 15,0 5 2-15,0-10 0 0,0 10 2 0,0-6 1 16,0 6-3-16,-4-9 1 0,4 9 0 0,0-9-2 16,0 9 0-16,-1-8-2 0,1 8 2 0,-1-8 2 15,1 8 0-15,-3-9-2 0,3 9-1 0,-5-9 3 16,5 9-1-16,-1-9 1 0,1 9-5 0,-3-11-5 15,3 11 5-15,-5-8-1 0,5 8 7 0,-1-9 0 16,1 9-2-16,-4-9 0 0,4 9 1 16,-4-8-1-16,4 8 0 0,-1-8 1 0,1 8-6 15,-4-9 6-15,4 9 2 0,-4-8 1 0,4 8-5 16,-5-6 2-16,5 6-2 0,-2-7 3 0,2 7 0 16,-4-7 0-16,4 7-5 0,-4-6-5 0,4 6 54 15,-4-9-58-15,4 9 48 0,-5-6-51 0,5 6 6 16,-4-6 43-16,4 6-51 0,-6-8 49 0,6 8-48 15,-4-5 43-15,4 5-47 0,-5-6 47 0,5 6-48 16,-4-7 48-16,4 7-49 0,-5-5 47 0,5 5-44 16,-7-6 53-16,7 6-60 0,-2-8 51 0,2 8-50 15,-8-3 51-15,8 3-53 0,-2-6 53 0,2 6-49 16,-7-6 49-16,7 6-49 0,-2-6 55 16,2 6-51-16,-7-4 50 0,7 4-50 15,0 0 55-15,-5-7-49 0,5 7 64 0,0 0-61 16,-6-7 61-16,6 7-39 0,-4-4-26 0,4 4 89 15,0 0-57-15,-8-6 17 0,8 6-55 0,0 0 8 16,-5-6 57-16,5 6-52 0,0 0 51 0,-5-5-57 16,5 5 50-16,0 0-58 0,-6-3 61 0,6 3-64 15,0 0 6-15,0 0 58 0,-8-5-60 0,8 5 55 16,0 0-57-16,0 0 55 0,-5-4-58 0,5 4 56 16,0 0-61-16,0 0 62 0,-8-5-56 0,8 5 58 15,0 0-56-15,0 0 61 0,-6-2-55 0,6 2 62 16,0 0-59-16,0 0 55 0,-8-4-58 15,8 4 48-15,0 0-43 0,0 0 48 0,-9-3-60 16,9 3 55-16,0 0-55 0,0 0 60 0,-9-3-59 16,9 3 54-16,0 0-54 0,0 0 53 0,-10-5-55 15,10 5 56-15,0 0-54 0,0 0 53 0,0 0-51 16,-9-2 48-16,9 2-56 0,0 0 57 0,0 0-56 16,-6-4 55-16,6 4-53 0,0 0 55 0,0 0-59 15,0 0 60-15,-8-2-59 0,8 2 70 0,0 0-65 16,0 0 58-16,0 0-62 0,0 0 60 0,-9-3-53 15,9 3 57-15,0 0-60 0,0 0 55 0,0 0-57 16,0 0 57-16,-9-1-53 0,9 1 50 0,0 0-52 16,0 0 52-16,0 0-52 0,0 0 52 15,0 0-55-15,0 0 58 0,-13 0-53 0,13 0 53 16,0 0-56-16,0 0 58 0,0 0-56 0,0 0 50 16,0 0-53-16,-10-1 53 0,10 1-52 0,0 0 50 15,0 0-54-15,0 0 56 0,0 0-56 0,0 0 59 16,0 0-59-16,0 0 54 0,0 0-56 15,0 0 56-15,-11-2-57 0,11 2 58 0,0 0-56 16,0 0 54-16,0 0-52 0,0 0 53 0,0 0-57 16,0 0 56-16,0 0-56 0,0 0 58 0,0 0-57 15,0 0 55-15,0 0-56 0,0 0 58 16,0 0-50-16,0 0 50 0,0 0-54 0,0 0 51 0,0 0-53 16,0 0 57-16,0 0-57 0,0 0 53 15,0 0-55-15,0 0 57 0,0 0-55 0,0 0 56 16,0 0-54-16,0 0 54 0,0 0-60 0,0 0 55 15,0 0-46-15,0 0 58 0,0 0-62 0,0 0 56 16,0 0-58-16,0 0 60 0,0 0-59 0,0 0 56 16,0 0-55-16,-12 0 54 0,12 0-48 0,0 0 49 15,0 0-51-15,0 0 49 0,0 0-50 0,0 0 55 16,0 0-62-16,0 0 61 0,0 0-59 0,0 0 55 16,0 0-54-16,0 0 60 0,0 0-62 0,0 0 57 15,0 0-53-15,0 0 51 0,0 0-54 0,0 0 55 16,0 0-56-16,0 0 55 0,0 0-54 15,0 0 57-15,0 0-58 0,0 0 55 0,0 0-55 16,0 0 57-16,0 0-52 0,0 0 50 0,0 0-55 16,0 0 55-16,0 0-49 0,0 0 53 0,0 0-58 15,0 0 53-15,0 0-54 0,0 0 55 0,0 0-58 16,0 0 59-16,0 0-54 0,0 0 54 0,0 0-56 16,0 0 58-16,0 0-62 0,0 0 61 0,0 0-61 15,0 0 62-15,0 0-67 0,0 0 50 0,0 0-51 16,0 0 28-16,0 0-34 0,0 0 6 0,0 0-33 15,0 0 48-15,0 0-62 0,0 0 49 0,0 0-57 16,0 0 38-16,0 0-51 0,0 0 13 16,0 0-35-16,0 0-14 0,0 0-23 15,0 0-24-15,0 0-34 0,0 0-197 0,0 0 114 16</inkml:trace>
  <inkml:trace contextRef="#ctx0" brushRef="#br0" timeOffset="61381.35">19180 7830 359 0,'0'0'351'0,"0"0"-133"0,0 0-18 0,0 0-69 0,0 0-4 16,0 0-50-16,0 0 31 16,0 0-31-16,0 0 14 0,0 0 10 0,0 0 20 0,0 0-10 15,0 0 5-15,0 0-15 0,0 0-10 16,0 0-14-16,0 0-16 0,0 0-12 0,0 0-3 15,0 0-12-15,0 0-5 0,0 0-5 0,0 0-4 16,0 0-4-16,0 0 4 0,0 0-7 0,0 0-3 16,0 0 3-16,0 0-13 0,0 0 3 0,0 0-3 15,0 0-2-15,0 0-1 0,0 0 3 0,0 0-6 16,0 0 1-16,0 0 6 0,0 0-7 0,0 0 3 16,0 0 2-16,0 0-1 0,13 2 1 0,-13-2 3 15,20 1 3-15,-8 2 10 0,4 1-17 0,2-1 5 16,4-1 5-16,3 0 4 0,2-2 3 0,10 3 14 15,-1-3 5-15,5 3-2 0,9 0 36 16,-2-2-48-16,2-1 50 0,4 3-56 16,-2-6 59-16,-2 3-59 0,4-1 0 0,-3 0-2 15,-1-2 1-15,1 1-1 0,-1 2-6 0,-2-2-3 16,-6 1 1-16,-1 0-2 0,-1 0 0 0,1 0 0 16,-3-2 2-16,-2 2-4 0,-4-1 3 0,-1 0 46 15,-1 1-55-15,-2-1 2 0,-1 2-3 0,0-1-2 16,-5-1 10-16,-2 1-4 0,2-1 0 0,-3 2 2 15,-1 0 1-15,-4 0-3 0,3 0 2 0,-4 0-2 16,-1-1 4-16,-12 1-4 0,22-2 1 0,-22 2 1 16,18 0 1-16,-18 0 1 0,14 0-1 0,-14 0-5 15,10-1-17-15,-10 1-43 0,0 0-70 16,13-1-71-16,-13 1-48 0,0 0-60 0,0 0-59 16,-9-4-218-16,9 4-105 0</inkml:trace>
  <inkml:trace contextRef="#ctx0" brushRef="#br0" timeOffset="62248.29">19167 7955 89 0,'0'0'204'0,"0"0"-66"0,8-5-22 15,-8 5-32-15,0 0-5 0,0 0-19 0,0 0 11 16,6-6-9-16,-6 6 6 0,0 0-9 0,0 0 2 16,0 0-4-16,0 0-9 0,0 0-6 15,5-3-12-15,-5 3-2 0,0 0-8 16,0 0 0-16,0 0-11 0,0 0 0 0,0 0 0 16,0 0-1-16,7-2-3 0,-7 2-1 0,0 0-1 15,0 0 1-15,0 0-2 0,11 1 9 0,-11-1-9 16,0 0 6-16,14 2-1 0,-14-2 4 0,18 5-3 15,-9-4 9-15,3 4-10 0,3 0 13 0,-1-2-11 16,1 3 23-16,3 0 3 0,4 0 5 0,2 0 42 16,2 0-45-16,3 1-3 0,2-1 36 15,2 2-50-15,0-2 37 0,3 1-45 0,0 1 44 16,1-3-52-16,0 1 47 0,1 0-55 0,2-1 7 16,2-1 40-16,-1 1-43 0,-4 0 2 0,0-1 2 15,0-4 0-15,3 5 3 0,-6-3 2 16,5 0-4-16,-5 1-7 0,3-1 9 0,-1 1-5 15,1-3 3-15,-1 1-2 0,-4-1-3 0,2 3 1 16,-2-1 0-16,-1-1 5 0,-2 0-7 0,2 0-2 16,0 1 8-16,-2-1-4 0,-1 1 3 0,0-1-6 15,0-1 3-15,-2 1 1 0,0 0-3 0,-5 0 2 16,2-1 5-16,-5 0-6 0,1 0-2 0,2 2 8 16,-6-2-7-16,2 0 2 0,-6 0 1 0,3 0-2 15,-1 0 3-15,-1 0 4 0,-12 0-6 0,17 0-3 16,-17 0-3-16,16 1 5 0,-16-1 4 15,0 0-6-15,19-1 1 0,-19 1 1 0,0 0 1 16,13 1 2-16,-13-1 0 0,0 0 4 16,0 0-16-16,15 0-10 0,-15 0-13 0,0 0-24 15,0 0-27-15,8-1-29 0,-8 1-26 0,0 0-43 16,2-6-12-16,-2 6-229 0,0-8 115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3-15T13:03:10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5798 13626 54 0,'-1'8'140'0,"1"-8"-22"0,0 0-23 16,0 0-19-16,0 0-12 0,0 0-13 0,0 0-3 16,0 0-6-16,0 0 0 0,0 0 4 15,0 0 8-15,0 0 1 0,0 0 11 0,0 0 0 16,0 0 2-16,0 0 2 0,0 0-4 0,0 0-6 15,0 0-7-15,0 0-4 0,0 0-10 0,0 0-3 16,0 0-8-16,0 0-7 0,0 0 2 0,0 0-6 16,0 0-7-16,0 0-3 0,0 0-1 15,0 0-4-15,0 0 2 0,0 0-1 0,0 0 0 16,0 0-1-16,0 0-2 0,0 0-3 0,0 0 2 16,0 0-1-16,0 0-1 0,0 0-2 0,0 0-5 15,0 0 1-15,0 0 1 0,0 6 15 0,0-6-11 16,1 11 4-16,-1-1-2 0,1 2 0 15,-1 5-2-15,4 5 1 0,-4 6 16 0,5 4-16 0,-1 4 14 16,-3 8-20-16,6 2 17 0,-5 1-23 16,6 1 14-16,-3 1-20 0,1-1 6 0,3 3-25 15,-2 0-3-15,2-1-3 0,-2 1 2 0,2-2 2 16,0-1-9-16,0 0 11 0,0-3-2 0,0 0 12 16,0-3 2-16,0-1 3 0,-4-9 8 0,3 1 1 15,-3-5-1-15,1 1 2 0,-1-5 5 0,-1-2 41 16,0-3-46-16,0 1 3 0,-3-2 1 0,3-3 2 15,-3-3 7-15,3-2-2 0,-4 3-7 0,5-4-2 16,-5 1-1-16,3-3 2 0,-2 0 0 0,0 0 7 16,-1-7-9-16,3 11-1 0,-3-11-3 0,1 11-4 15,-1-11 7-15,0 10 5 0,0-10 1 16,3 8-1-16,-3-8-1 0,0 9 0 0,0-9 4 16,0 8-3-16,0-8-3 0,-3 6-2 15,3-6-6-15,-1 8-13 0,1-8-21 0,-3 7-24 16,3-7-12-16,0 8-53 0,0-8 40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09T09:08:50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9908 11193 69 0,'0'0'310'0,"-9"-6"-79"0,9 6-43 0,-5-4-33 15,5 4-27-15,0 0-29 0,-5-4-26 0,5 4-18 16,0 0-18-16,0 0-9 0,0 0-4 0,0 0 9 16,5 13 4-16,4-3 18 0,4 6 11 0,2 4 16 15,11 8-29-15,-1 1 11 0,3 2-11 16,3 1-11-16,1-3-30 0,0 4 18 0,-3-3-26 16,2-1 1-16,-3-4 0 0,-4-1-7 0,-3-4 5 15,-2-3-1-15,-4-6 0 0,-1 3 0 0,-5-5 13 16,3 2-13-16,-6-5 7 0,3 0 1 0,-4 0 3 15,3-3 2-15,-8-3-4 0,6 4-8 0,-6-4 9 16,0 0-32-16,-6-8 20 0,-3-1-19 0,-1 1 22 16,-3-6-21-16,-4 0 24 0,-3-3 3 0,-1-3-7 15,1 1-2-15,-2-2-2 0,-3-3-16 0,0 3 22 16,0-3-22-16,-1 0 22 0,3 5-20 0,4-1 4 16,-3 2 3-16,2-1 4 0,1 4-2 15,-2-2 0-15,5 3 4 0,0-1 2 16,0 1 3-16,2 4 0 0,1-5-1 0,0 5 24 15,0 1-25-15,3-1 4 0,0 1 0 0,1 2 3 16,0-3-1-16,3 6 2 0,-1-2-7 0,2-2-2 16,0 5 0-16,5 3 0 0,-10-7-3 0,10 7-3 15,-8-9 0-15,8 9-6 0,0 0 5 0,0-7 5 16,0 7-1-16,8-5 3 0,-8 5 2 0,16-3-1 16,-3 3 0-16,1 0 3 0,4 3-2 0,1-1 2 15,4 0 18-15,-1 3-23 0,6-3-1 0,0 1 4 16,-1 0-3-16,1 2 3 0,0-1-2 0,-1-2 3 15,-3 0 1-15,2 0-3 0,0 4-3 16,-6-4-1-16,0 0-2 0,-3-1 4 0,2 1 7 16,-3-1-3-16,-1 0 1 0,-5-1-1 0,5 1 0 15,-4 0 1-15,-11-1 1 0,15 2 2 0,-15-2 1 16,15 1-2-16,-15-1 8 0,13 1 4 0,-13-1 17 16,13-1 13-16,-13 1-1 0,0 0-9 0,6-4-13 15,-6 4-10-15,-1-5 0 0,-3-3-7 0,-1 2-1 16,-4 2 1-16,3-6-3 0,-6 4 6 0,1-3-14 15,-2 1 11-15,-5-3-9 0,3 0 11 0,-3-1-13 16,0 2 11-16,-1-1-10 0,-3 0 8 0,4-1-8 16,-1 0 7-16,0 3-19 0,0-2 21 15,-2 2-12-15,3-2 14 0,2 3-1 0,0-1-4 0,4 1 1 16,-1 0-1-16,-1 2-7 0,2 0 0 16,3 2-2-16,-1-3 3 0,1 4 1 15,3-1 4-15,-2-1-15 0,8 5-5 0,-11-7-39 16,11 7 3-16,-11-3-50 0,11 3-20 0,-6-4 5 15,6 4 8-15,0 0-1 0,0 0-8 0,1-7-14 16,-1 7-34-16,13 0-32 0,-13 0-89 0,19 2 254 16</inkml:trace>
  <inkml:trace contextRef="#ctx0" brushRef="#br0" timeOffset="315.89">10500 10628 78 0,'-3'-7'337'0,"3"7"-59"0,-4-9-84 16,4 9 1-16,-2-10-51 0,2 10 2 0,-3-6-49 15,3 6 5-15,-5-6-42 0,5 6 4 0,0 0-39 16,0 0 15-16,-1-8-30 0,1 8 20 0,0 0-28 15,0 0 15-15,6 8-18 0,-1-2 21 16,2 0-31-16,-1 8 31 0,3-2-28 16,1 3 28-16,-1 0-25 0,4 2 24 0,-3 1-29 15,-1 0 1-15,0-1-3 0,4 0-18 0,-7 0-11 16,2-5-14-16,1 2-21 0,-3 0-32 0,-2 0-38 16,1-4-51-16,-1 1-180 0,-1-2 166 0</inkml:trace>
  <inkml:trace contextRef="#ctx0" brushRef="#br0" timeOffset="566.23">10386 10806 32 0,'-9'-2'349'0,"1"-2"-46"0,3 0-70 0,5 4 1 16,-11-6-47-16,11 6-15 0,-9-5-28 0,9 5-37 15,-7-3-23-15,7 3-18 0,-6-5-17 0,6 5-8 16,0-9-9-16,0 9-11 0,9-8 0 0,-3-1-6 15,5 3 2-15,1-1-2 0,4-2-10 0,3 4-1 16,0-4 0-16,7 4 3 0,-2-1 0 0,3-2-8 16,-2 3-16-16,3 2-20 0,-1-1-8 0,0 0-12 15,1 0-23-15,0 0 44 0,-1 3 7 0,-1-2-28 16,-1 1-33-16,-4-1-68 0,-2 2-21 16,0-1-54-16,-5 2-124 0,1-1 185 0</inkml:trace>
  <inkml:trace contextRef="#ctx0" brushRef="#br0" timeOffset="1332.32">10653 10362 230 0,'-8'-7'349'0,"2"4"-83"0,6 3-53 0,-5-8-41 0,5 8-44 16,-8-6-28-16,8 6-22 0,0 0-20 15,-2-6-5-15,2 6-22 0,0 0-4 0,9 3-3 16,1 0-2-16,-1 3-4 0,4 2-3 0,3 1 1 16,2 1-6-16,0 1 20 0,0 0-30 0,-3 1 19 15,3-4-22-15,-5 1 22 0,1-1-24 0,-4 0 23 16,-1-1-24-16,0-3 23 0,1 2-20 0,-3-1 23 16,-2 0-21-16,-5-5 15 0,9 5-14 0,-9-5 14 15,0 0-31-15,5 6 17 0,-5-6-26 0,0 0 32 16,-10-5-29-16,10 5 27 0,-16-6-29 0,6 1 22 15,-3-3-29-15,2 0 4 0,-6-3 2 0,-2 2 8 16,2-5 2-16,-2 3 2 0,1 0 4 0,-5-5 1 16,4 3 2-16,1 1 4 0,-1-2 7 0,4 5 4 15,-3-3 4-15,1-1 15 16,3 7-1-16,1-6-1 0,1 6 3 0,0-5 4 16,3 5-3-16,-1 0-4 0,2 1-3 0,-1-1-8 15,4 2-4-15,-1 0-4 0,6 4-3 0,-9-8-5 16,9 8 0-16,-8-5-3 0,8 5 7 0,0 0 0 15,-1-7-4-15,1 7 1 0,5-5-2 0,-5 5-2 16,13-2 2-16,-13 2 5 0,18 0 0 0,-18 0-2 16,24 1 5-16,-11 0-8 0,1 2 3 0,-3-2 2 15,5 0 2-15,-2-1 0 0,0 2-2 0,-14-2 0 16,27 1-2-16,-15 1 1 0,0-2 1 16,-2-2 0-16,-10 2 12 0,22-1-9 0,-22 1 6 15,18-2-14-15,-18 2 21 0,14-5-23 0,-14 5 15 16,10-9-10-16,-5 4 16 0,-4-2-20 0,3 0 12 15,-4-3-14-15,0 4 18 0,-1-3-22 0,-2-2 20 16,1 1-22-16,-6 0 20 0,3-4-17 0,0 4 18 16,-3-3-2-16,2 1-1 0,-3 1-1 0,1-1 32 15,-1 1-43-15,-1 0 11 0,1 1 6 0,0 2 8 16,3-1-2-16,-3 1 6 0,1 2 15 0,3-3 8 16,-1 3-10-16,-2 1 9 0,3-2 10 0,0 3-7 15,5 4-9-15,-8-8-9 0,8 8-6 0,-6-9-8 16,6 9-8-16,-8-4-6 0,8 4 1 0,-4-4-9 15,4 4-2-15,0 0-1 0,0 0 8 16,0 0 1-16,0 0 3 0,18 4-3 0,-6 2 0 16,3 3 1-16,4 1 1 0,7 3 1 0,-1 4 0 15,10 0 6-15,-6 1-6 0,6 1 4 16,-1-1-6-16,1-1-3 0,-1 2-12 0,-1-2-10 16,-1-3-16-16,-2 1-44 0,-2-1-46 0,-4-1-53 15,3-2-56-15,-3 2-69 0,2 1-177 0,-7-5 28 16</inkml:trace>
  <inkml:trace contextRef="#ctx0" brushRef="#br0" timeOffset="36556.17">10785 14824 157 0,'0'0'245'0,"-9"2"-74"0,9-2-19 0,-8 2-32 16,8-2-6-16,-14 1-22 15,14-1 7-15,-10 3-17 0,10-3-16 0,-17 1 14 16,17-1-23-16,-15 1-6 0,15-1-13 0,-18 4-6 16,18-4 0-16,-22 2-11 0,8-1-4 0,1-1-10 15,-2 0-6-15,2 2 1 0,-6 0 2 0,1-1-4 16,-2 0 3-16,-2 2-3 0,-2-2-1 0,-2 0 0 15,-1 2-2-15,-1 0 1 0,0 0-2 0,1 0 1 16,-1 1-1-16,0-2-4 0,-4 6 2 0,5-3 4 16,-3 1-6-16,-1 1-5 0,0-2 1 0,2 3 0 15,-2 2 2-15,3-1 0 0,1 4-1 0,0-2 2 16,-1 1-1-16,3 1-3 0,-2 1 4 0,3-3-3 16,-2 5 7-16,4 0 0 0,-1-2-3 15,2 2 4-15,-1-2-1 0,4 0 3 0,0 0 0 16,3-2-2-16,-2 1 1 0,2 0-4 0,-2 1 0 15,3-2 3-15,0 2-1 0,1 0-5 0,3-2-1 16,-3 3-7-16,4-2 0 0,0-1-1 0,-1 4 7 16,5-2 3-16,-1 2-9 0,-1-1 9 0,3 2-7 15,2 2 12-15,-2-1-8 0,4 1 13 0,0 0-14 16,0 4 12-16,6-1-10 0,-2 3 11 0,3-1-12 16,-1 6 18-16,7-2-4 0,1 5-2 15,4 1 0-15,-3-2-1 0,7 0-11 0,-3-2 15 16,4-1-11-16,1-1 13 0,3-1-13 15,1-2 18-15,0 0-14 0,2-1 6 0,-1-3-9 16,3 2 3-16,1-2 11 0,-1-2-8 0,5 0 8 16,-1-1-9-16,4-1 6 0,-1-2-12 0,2 1 13 15,0-1-11-15,1-1 12 0,3-2 1 0,-3-1-4 16,3 1 2-16,0-1 0 0,-2-3 2 0,3-2 0 16,-1 3-6-16,-3-3 1 0,-2-3-12 0,-1-1 12 15,0-2-1-15,-1 0 28 0,-1 0-32 0,1-2-3 16,2-2 3-16,-3-1-1 0,5-4-10 0,-1-1 8 15,-4 0-5-15,3-4 9 0,-3 2-4 16,-4-4 13-16,0 0-10 0,-2-3-8 0,-2-1 2 0,-2 0 0 16,-4-3 2-16,0-3 1 0,0 0 5 15,-7 1-5-15,0-7 2 0,-4 4-3 0,-2-1 4 16,-4-3-1-16,1 0 40 0,-5-2-45 0,-2 1 4 16,-1-1-8-16,-3-1 11 0,-2-4-9 0,-6 0 43 15,-2-2-41-15,-1 1-2 0,-6-2 16 0,-3-7-6 16,-3 3 4-16,-2 2-9 0,-3 0 19 15,0 4-19-15,-4 2 9 0,0 2-34 0,3 6-2 16,-9-1-4-16,1 5-15 0,-5 1 2 0,3 4-7 16,-3 3-1-16,-2 4-19 0,-3 1 5 0,1 7-2 15,-6 0 4-15,1 6-1 0,3 3 1 0,-1 3 9 16,1 5-6-16,1 3-38 0,-5 6 37 16</inkml:trace>
  <inkml:trace contextRef="#ctx0" brushRef="#br0" timeOffset="77009.89">18720 1710 345 0,'-3'-6'332'0,"3"6"-66"0,0 0 26 0,-4-5-67 15,4 5-4-15,0 0-28 0,-2-6-15 0,2 6-12 16,0 0-24-16,-5-4-18 0,5 4-16 0,0 0-16 15,0 0-10-15,-3-6-12 0,3 6-9 0,0 0-15 16,0 0-3-16,0 0-9 16,0 0-10-16,0 0-7 0,0 0-7 0,0 0-15 15,0 0-17-15,0 0-14 0,0 0-21 0,0 0-22 16,-6 6-3-16,6 2 17 0,1 4 6 0,2 3 11 16,-1 7-5-16,2 3-5 0,2 6-2 0,2 0-11 15,-3 3-2-15,4 4-4 0,1 1 9 0,-1-7 11 16,-1 0-17-16,0-2 36 0,-1 0-11 0,2-4 35 15,-5-3-47-15,4-4 5 0,-3-2-30 0,0-2-31 16,-1-1-46-16,-2-3-77 0,0-2-142 0,-2-3 162 16</inkml:trace>
  <inkml:trace contextRef="#ctx0" brushRef="#br0" timeOffset="77893.92">18597 1638 67 0,'-4'-8'278'0,"2"2"-28"0,-2 0-41 0,0 0-7 15,0 0-18-15,3 0-12 0,1 6-22 0,-5-11-17 16,5 11-19-16,-4-9-17 0,4 9-23 15,-3-10-18-15,3 10-14 0,-2-10-12 0,2 10-1 0,1-12-11 16,-1 5-5-16,3 1-8 0,-1-3-1 16,5 0 0-16,-1-2 19 0,4 0-28 0,-1 0-5 15,4-2 21-15,2 0-30 0,1 0 22 0,0-3-30 16,5 1 27-16,-1-1-32 0,3 0 32 0,-4 3-39 16,2-1 33-16,-2 2-27 0,1 0 27 15,-3 1-10-15,2 0 6 0,-2 2 4 0,1 0-4 16,-4 2 3-16,0 0-3 0,-1 1-5 15,-2 2 4-15,-1 0 0 0,1-2 2 0,-1 3-5 0,-1 1 7 16,-9 2-2-16,14-4 2 0,-14 4 5 0,16 2-6 16,-16-2-1-16,17 4 9 0,-7 2-3 0,2 2-22 15,-2-1 33-15,5 6-32 0,-2 1 33 16,1 3-26-16,3 1 31 0,1 5-2 0,3 5-24 16,1 2 42-16,1 1-38 0,0 3 28 0,0-2-35 15,-1 2 40-15,-2 0-38 0,3 0 29 16,-2-2-28-16,-1 0 20 0,-1-3-21 0,-3-3 28 15,-2-2-20-15,1 0 27 0,-1-3-32 0,-4-2 29 16,-1-2-29-16,1 2 33 0,-2-8-28 0,-3 2 33 16,2-2-22-16,-2-2 13 0,-1-1 5 0,2 1 12 15,-5-3 1-15,4 1 6 0,-5-7 7 0,4 10 11 16,-4-10-3-16,7 9 13 0,-7-9-3 0,2 8 10 16,-2-8-11-16,4 6 5 0,-4-6-3 15,5 6-1-15,-5-6-9 0,0 0-1 0,3 8-4 16,-3-8-3-16,0 0-3 0,0 0 3 0,2 8-13 15,-2-8-8-15,-4 4-8 0,4-4-5 0,-7 6-9 16,7-6 2-16,-12 6-2 0,3-1-7 16,-1 1-7-16,-3 0 3 0,0 1-10 15,-6 3 2-15,-2 2-1 0,-5 3 6 0,2-2 1 0,-8 4-3 16,0 0 28-16,-1 2-21 0,1-3 23 0,0 3-18 16,6-5 17-16,-1 2-20 0,2-3 26 0,-2-1-15 15,7-1 14-15,0 0-19 0,1-1 25 0,5-2-23 16,-1 3 19-16,3-7-7 0,-2 2 14 15,5-1-17-15,0 1 11 0,2-3-22 0,-1 2 14 16,8-5-18-16,-13 6 11 0,9-3-13 0,4-3 15 16,-10 5-7-16,10-5 5 0,-9 3-22 0,9-3 16 15,-5 5-18-15,5-5 15 0,0 0-16 16,-8 3 14-16,8-3-19 0,0 0 14 0,0 0-29 16,-10 4 23-16,10-4-27 0,0 0 16 0,0 0-20 15,0 0 19-15,-6 3-13 0,6-3 4 0,0 0-24 16,0 0 8-16,0 0-24 0,0 0 12 0,0 0-35 15,0 0 16-15,0 0-41 0,-4 5 6 0,4-5-66 16,0 0-16-16,0 0-47 0,5 4-50 0,-5-4-258 16,0 0-59-16</inkml:trace>
  <inkml:trace contextRef="#ctx0" brushRef="#br0" timeOffset="79163.39">18917 1746 175 0,'-3'-5'222'0,"3"5"6"0,0 0-55 0,0 0 18 15,0 0-47-15,0 0 7 0,-4-5-47 16,4 5 15-16,0 0-38 0,0 0 19 0,0 0-28 16,0 0 9-16,0 0-46 0,0 0 8 15,0 0-36-15,0 0 15 0,0 0-35 0,0 0 25 16,0 0-30-16,0 7 37 0,4-1-18 0,1 0 17 15,-1 3-34-15,5-2 28 0,-3 6-33 0,2-3 35 16,0 1-30-16,2 0 30 0,-1 2-22 0,-1-2 29 16,2-1-49-16,-4 2 16 0,2-3-55 0,-2-1-9 15,-2 0-72-15,2 0-22 0,-2-4-61 0,0 2-161 16,-4-6 150-16</inkml:trace>
  <inkml:trace contextRef="#ctx0" brushRef="#br0" timeOffset="79476.5">18786 1810 171 0,'0'0'435'16,"0"0"-138"-16,0 0-6 0,-11-1-55 15,11 1-11-15,0 0-10 0,0 0-34 0,0 0-13 16,0 0-32-16,-12-3-26 0,12 3-26 0,0 0-6 15,0 0-26-15,0 0 2 0,0 0-16 0,0 0-1 16,0 0-12-16,-6-4 3 0,6 4-4 0,0 0-4 16,0 0-10-16,0 0 6 0,0 0-2 15,0 0-15-15,0 0 2 0,-3-7-7 0,3 7 8 16,4-5-6-16,0-1 9 0,1 0-16 0,3-2 8 16,2-3-4-16,0-2 8 0,7-4-22 0,1 0-12 15,1-2-27-15,0 1-27 0,0-2-43 0,0 2-46 16,-2 1-32-16,1 1-75 0,-4 1-31 0,1 1-190 15,-2 2-1-15</inkml:trace>
  <inkml:trace contextRef="#ctx0" brushRef="#br0" timeOffset="80894.25">17935 2202 26 0,'0'0'397'0,"-9"1"-59"15,9-1-77-15,0 0 13 0,0 0-27 16,-13 3-5-16,13-3-29 0,0 0 13 0,0 0-50 16,-10 2-6-16,10-2-36 0,0 0 0 0,0 0-32 15,0 0 5-15,0 0-32 0,0 0 3 0,-9 2-30 16,9-2 11-16,0 0-25 0,0 0 6 0,0 0-19 15,0 0 9-15,0 0-18 0,0 0 8 16,0 0-20-16,0 0 12 0,0 0-22 0,0 0 14 16,0 0-19-16,0 0 9 0,0 0-13 0,0 0 20 15,5-8-9-15,2 4 17 0,4-5-18 0,5 0 16 16,0-3-7-16,10-2 4 0,-2 1 0 0,4-4-7 16,4-1-1-16,0 2-5 0,0-1-4 0,1 0-4 15,-7 2-8-15,2 2-13 0,-4-3-24 16,4 3-14-16,-5 1-1 0,-2 1-41 0,-1 1-11 15,-2 2-10-15,-4 1-15 0,1 0 27 0,-3 1-28 16,-2 2 17-16,0-3-22 0,-2 4 27 0,0 0-48 16,-2-1-9-16</inkml:trace>
  <inkml:trace contextRef="#ctx0" brushRef="#br0" timeOffset="81260.24">18384 1812 9 0,'-7'-5'337'16,"7"5"-94"-16,0 0 3 0,0 0-44 0,0 0 12 16,0 0-62-16,0 0-6 0,-1-5-55 15,1 5 2-15,0 0-45 0,0 0 11 0,0 0-43 16,0 0 19-16,0 0-40 0,0 0 32 0,0 0-40 15,4-5 26-15,-4 5-25 0,0 0 25 16,0 0-31-16,14 0 33 0,-14 0-23 0,15 2 17 16,-15-2-23-16,18 5 24 0,-8-2-27 0,-1 0 27 15,3 2-28-15,-1 1 27 0,-2-3-27 0,0 3 30 16,4 0-36-16,-4 1 36 0,-1-2-37 0,2 1 24 16,-4 1-22-16,-1-1 31 0,2 2-29 0,-2-1 33 15,-1 1-19-15,-1 2 20 0,-1 0-24 0,-1 1 1 16,-2-1 8-16,-1 1-3 0,-1 0-5 0,0 0 1 15,1-2-24-15,-2 0-14 0,0-1-37 16,0 0-21-16,0-1-77 0,0 0-39 0,-2-2-130 16,6-5 192-16</inkml:trace>
  <inkml:trace contextRef="#ctx0" brushRef="#br0" timeOffset="83576.23">19389 1495 106 0,'-6'6'331'0,"6"-6"-25"0,-6 7-51 0,6-7-5 15,-7 5-26-15,7-5-25 0,-5 6-21 16,5-6-26-16,0 0-29 0,-5 4-21 0,5-4-25 15,0 0-21-15,0 0-18 0,0 0-15 0,0 0-2 16,0 0-3-16,8-11-2 0,-2 1-10 0,6 0 2 16,3-5-5-16,4-3 8 0,0 0-8 0,4-2-1 15,-1 2-27-15,1-1 18 0,0 1-28 0,1 0 13 16,-1 1-39-16,-1 0-2 0,1 3-26 0,-1-1-45 16,-4 1-19-16,1 1-26 0,-1 3 17 15,-3-1-93-15,-1 3 19 0,-2-1-107 0,-1 2 200 16</inkml:trace>
  <inkml:trace contextRef="#ctx0" brushRef="#br0" timeOffset="83875.34">19697 1124 241 0,'0'0'315'0,"0"0"-66"0,-8-4-58 15,8 4-27-15,0 0-28 0,-7-3-35 0,7 3-25 16,0 0-21-16,0 0-9 0,-4-6-5 0,4 6-15 16,0 0-12-16,8-7-4 0,-8 7-4 15,13-5-6-15,-13 5-2 0,11-3 6 0,1 1-5 16,-12 2 0-16,23 0-10 0,-11 2 7 0,-1-1-4 16,2 2-3-16,-2 1 1 0,2 0-1 0,-3 2 7 15,3 2-10-15,-3-1 4 0,-1 4 0 0,0 0-4 16,-3 0-8-16,-2 3-13 0,1 1-23 0,-2-1-18 15,-2 1-6-15,-1-1-33 0,0-1-34 0,0 0-173 16,0 1 218-16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95345-5A53-41EF-892D-ED2438C486BF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B03C0-2339-45FB-B981-33FD26925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4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E0DD-C250-4CF2-AC87-50BFFE1ED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0D74C-3FDA-4D43-82FE-FB42E623B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B04D5-8516-41C2-80FB-8B4731F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1726-9FCE-49D4-99DD-1C23D8B9B96B}" type="datetime1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00993-BB7E-4244-8B0F-3CC81AB2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4F55-D014-4D60-BF35-A263C452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7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FCE9-B7F6-4B48-A9B2-2BDF2C39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EE832-215E-4A6D-90C4-27ACC1441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42AB-8F00-4BFE-8112-BCB5D7DD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C37C-975B-4521-B4D3-76A1EDB60625}" type="datetime1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9964-D44D-4178-BB9F-7814096A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B854-0A94-4BBE-B166-E8ABCFE1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8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E0F33-2217-40AB-8AF1-DB1BED70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0557-B85F-4396-BD86-83BDA0EF3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447B-9E26-4DBA-B189-EF456A80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8FFE-DE83-4BA4-985B-8A17207068E7}" type="datetime1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5E59-A686-49FA-A287-42CCE928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5B37-3C86-4DAA-83A7-CA1FE67A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909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86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67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69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CA4C-C45F-446B-BB2A-F156A632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A3FE-5B38-4A00-8F9D-4D88C9A6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F7C6-C6C6-487C-95B7-3DA676E7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597C-4C91-49F0-8343-4AF6B10433FA}" type="datetime1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355C-1EED-4D00-BB43-1291E747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2DBB-9355-4589-B40A-98EA06E9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9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64A3-C75F-45CF-9FB5-78064E8A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D627-93EB-426F-990F-B5E02EC02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9C8D-FE02-44F7-9895-82EA161E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C6FF-C22B-4B61-868A-030E13F4BB9E}" type="datetime1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B306-F8FC-434D-B3BB-F2BC4604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F5DCD-609A-446D-9A11-F1A187F6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7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046C-222A-4F5A-9B35-39CFA31D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0474-DF24-4DFA-BE18-13A368F1F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CDEB3-07E8-45B2-A209-3CA505B90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5E9B9-A305-44B5-B2EA-8C72545C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FD17-C413-4703-A39C-1C5539A74316}" type="datetime1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94ECE-B587-4EA2-9300-6B2FAB00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CA3DE-AC96-4079-86A7-2FF1A290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41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48DB-59F4-432C-BC45-CF1A62A9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393E8-C95A-45D7-8B18-CCD6752E6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B54B5-F084-4E95-9424-E0226CFB9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C4958-44C6-481A-B420-4DE7D14F3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076CC-99DE-4988-AD5A-AC61E7D08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1D53D-3A86-47F0-8739-826F536F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2574-5E58-4C04-A7F7-0D4DA67B7681}" type="datetime1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6DE27-68D6-4E68-9558-FA811D5C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00AF4-5E1A-4FC6-BF8E-BF9CC36E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0561-A7B2-4A6B-A63D-7761DAE4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486AF-45E6-43B0-BDEA-435A9FEC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6DAA-38E1-4B3B-899F-A24AC496CA48}" type="datetime1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34898-EFA0-42FD-A914-020A3AF9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0E602-4CB0-4E43-B034-F5E2CA95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5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E94B7-4B4F-49DF-A656-0C950373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48C5-66A3-4135-BD2C-9D0CA6D238EF}" type="datetime1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A3731-AC96-4420-92AA-5537EDD5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269B6-1AEB-49E8-A8D5-47F99E06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20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EF3B-1795-4509-9380-7D2425F3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170C-8A4B-46D2-B4CD-1B45728B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9632B-D789-45D8-A652-700013BE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6E44C-4B0C-4A67-8609-A6B335DB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BD6C-13C0-4BF7-A35F-8832DB1E65C5}" type="datetime1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70EFC-F520-4FBB-A1DE-AED188A3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25FB2-28CD-4AB5-9168-4DDCC6C9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4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7BE4-8DCC-40C8-A567-9EA76DE0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1A6D7-35C5-4521-984A-644103711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52400-FBCB-4955-8EB8-158EECABF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273FA-770E-474F-AFF3-F82B2FB4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4D72-4814-4E03-B216-81BEC95DC10B}" type="datetime1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CB8E1-30E5-41DE-B296-E1410EA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60EBC-9577-4231-AA69-FC3A3A56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5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D1688-D357-4230-A1EC-10CAD5C8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BD51B-9D15-4387-AD45-E492BDD0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698C-8207-4EF9-BBA2-2EFA19CF6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82298-9C28-4936-A6BD-152340ADFAB7}" type="datetime1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8B17-6087-46FD-9CDB-E163155BD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E620-58C4-4FD0-93F3-EA744B57D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3E13-5E8A-4CE6-A6ED-A96D49CB6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5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9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customXml" Target="../ink/ink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customXml" Target="../ink/ink16.xml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6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6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4.png"/><Relationship Id="rId5" Type="http://schemas.openxmlformats.org/officeDocument/2006/relationships/image" Target="../media/image52.png"/><Relationship Id="rId10" Type="http://schemas.openxmlformats.org/officeDocument/2006/relationships/customXml" Target="../ink/ink17.xml"/><Relationship Id="rId4" Type="http://schemas.openxmlformats.org/officeDocument/2006/relationships/image" Target="../media/image51.png"/><Relationship Id="rId9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50.png"/><Relationship Id="rId7" Type="http://schemas.openxmlformats.org/officeDocument/2006/relationships/image" Target="../media/image6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50.png"/><Relationship Id="rId7" Type="http://schemas.openxmlformats.org/officeDocument/2006/relationships/image" Target="../media/image6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0.png"/><Relationship Id="rId7" Type="http://schemas.openxmlformats.org/officeDocument/2006/relationships/image" Target="../media/image6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71.png"/><Relationship Id="rId4" Type="http://schemas.openxmlformats.org/officeDocument/2006/relationships/image" Target="../media/image51.png"/><Relationship Id="rId9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3" Type="http://schemas.openxmlformats.org/officeDocument/2006/relationships/image" Target="../media/image50.png"/><Relationship Id="rId7" Type="http://schemas.openxmlformats.org/officeDocument/2006/relationships/image" Target="../media/image73.png"/><Relationship Id="rId12" Type="http://schemas.openxmlformats.org/officeDocument/2006/relationships/image" Target="../media/image76.png"/><Relationship Id="rId2" Type="http://schemas.openxmlformats.org/officeDocument/2006/relationships/image" Target="../media/image49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5.png"/><Relationship Id="rId5" Type="http://schemas.openxmlformats.org/officeDocument/2006/relationships/image" Target="../media/image52.png"/><Relationship Id="rId15" Type="http://schemas.openxmlformats.org/officeDocument/2006/relationships/customXml" Target="../ink/ink20.xml"/><Relationship Id="rId10" Type="http://schemas.openxmlformats.org/officeDocument/2006/relationships/image" Target="../media/image74.png"/><Relationship Id="rId4" Type="http://schemas.openxmlformats.org/officeDocument/2006/relationships/image" Target="../media/image51.png"/><Relationship Id="rId9" Type="http://schemas.openxmlformats.org/officeDocument/2006/relationships/image" Target="../media/image71.png"/><Relationship Id="rId14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2.png"/><Relationship Id="rId18" Type="http://schemas.openxmlformats.org/officeDocument/2006/relationships/image" Target="../media/image86.png"/><Relationship Id="rId3" Type="http://schemas.openxmlformats.org/officeDocument/2006/relationships/image" Target="../media/image50.png"/><Relationship Id="rId7" Type="http://schemas.openxmlformats.org/officeDocument/2006/relationships/image" Target="../media/image73.png"/><Relationship Id="rId12" Type="http://schemas.openxmlformats.org/officeDocument/2006/relationships/image" Target="../media/image81.png"/><Relationship Id="rId17" Type="http://schemas.openxmlformats.org/officeDocument/2006/relationships/customXml" Target="../ink/ink21.xml"/><Relationship Id="rId2" Type="http://schemas.openxmlformats.org/officeDocument/2006/relationships/image" Target="../media/image49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80.png"/><Relationship Id="rId5" Type="http://schemas.openxmlformats.org/officeDocument/2006/relationships/image" Target="../media/image52.png"/><Relationship Id="rId15" Type="http://schemas.openxmlformats.org/officeDocument/2006/relationships/image" Target="../media/image84.png"/><Relationship Id="rId10" Type="http://schemas.openxmlformats.org/officeDocument/2006/relationships/image" Target="../media/image74.png"/><Relationship Id="rId4" Type="http://schemas.openxmlformats.org/officeDocument/2006/relationships/image" Target="../media/image51.png"/><Relationship Id="rId9" Type="http://schemas.openxmlformats.org/officeDocument/2006/relationships/image" Target="../media/image71.png"/><Relationship Id="rId14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50.png"/><Relationship Id="rId7" Type="http://schemas.openxmlformats.org/officeDocument/2006/relationships/image" Target="../media/image73.png"/><Relationship Id="rId12" Type="http://schemas.openxmlformats.org/officeDocument/2006/relationships/image" Target="../media/image81.png"/><Relationship Id="rId17" Type="http://schemas.openxmlformats.org/officeDocument/2006/relationships/image" Target="../media/image91.png"/><Relationship Id="rId2" Type="http://schemas.openxmlformats.org/officeDocument/2006/relationships/image" Target="../media/image49.png"/><Relationship Id="rId16" Type="http://schemas.openxmlformats.org/officeDocument/2006/relationships/image" Target="../media/image90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80.png"/><Relationship Id="rId5" Type="http://schemas.openxmlformats.org/officeDocument/2006/relationships/image" Target="../media/image52.png"/><Relationship Id="rId15" Type="http://schemas.openxmlformats.org/officeDocument/2006/relationships/image" Target="../media/image89.png"/><Relationship Id="rId10" Type="http://schemas.openxmlformats.org/officeDocument/2006/relationships/image" Target="../media/image74.png"/><Relationship Id="rId19" Type="http://schemas.openxmlformats.org/officeDocument/2006/relationships/customXml" Target="../ink/ink22.xml"/><Relationship Id="rId4" Type="http://schemas.openxmlformats.org/officeDocument/2006/relationships/image" Target="../media/image51.png"/><Relationship Id="rId9" Type="http://schemas.openxmlformats.org/officeDocument/2006/relationships/image" Target="../media/image71.png"/><Relationship Id="rId1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94.png"/><Relationship Id="rId18" Type="http://schemas.openxmlformats.org/officeDocument/2006/relationships/image" Target="../media/image92.png"/><Relationship Id="rId3" Type="http://schemas.openxmlformats.org/officeDocument/2006/relationships/image" Target="../media/image50.png"/><Relationship Id="rId21" Type="http://schemas.openxmlformats.org/officeDocument/2006/relationships/customXml" Target="../ink/ink23.xml"/><Relationship Id="rId7" Type="http://schemas.openxmlformats.org/officeDocument/2006/relationships/image" Target="../media/image73.png"/><Relationship Id="rId12" Type="http://schemas.openxmlformats.org/officeDocument/2006/relationships/image" Target="../media/image81.png"/><Relationship Id="rId17" Type="http://schemas.openxmlformats.org/officeDocument/2006/relationships/image" Target="../media/image91.png"/><Relationship Id="rId2" Type="http://schemas.openxmlformats.org/officeDocument/2006/relationships/image" Target="../media/image49.png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80.png"/><Relationship Id="rId5" Type="http://schemas.openxmlformats.org/officeDocument/2006/relationships/image" Target="../media/image52.png"/><Relationship Id="rId15" Type="http://schemas.openxmlformats.org/officeDocument/2006/relationships/image" Target="../media/image96.png"/><Relationship Id="rId10" Type="http://schemas.openxmlformats.org/officeDocument/2006/relationships/image" Target="../media/image74.png"/><Relationship Id="rId19" Type="http://schemas.openxmlformats.org/officeDocument/2006/relationships/image" Target="../media/image98.png"/><Relationship Id="rId4" Type="http://schemas.openxmlformats.org/officeDocument/2006/relationships/image" Target="../media/image51.png"/><Relationship Id="rId9" Type="http://schemas.openxmlformats.org/officeDocument/2006/relationships/image" Target="../media/image71.png"/><Relationship Id="rId14" Type="http://schemas.openxmlformats.org/officeDocument/2006/relationships/image" Target="../media/image95.png"/><Relationship Id="rId22" Type="http://schemas.openxmlformats.org/officeDocument/2006/relationships/image" Target="../media/image10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30.png"/><Relationship Id="rId18" Type="http://schemas.openxmlformats.org/officeDocument/2006/relationships/image" Target="../media/image235.png"/><Relationship Id="rId3" Type="http://schemas.openxmlformats.org/officeDocument/2006/relationships/image" Target="../media/image220.png"/><Relationship Id="rId21" Type="http://schemas.openxmlformats.org/officeDocument/2006/relationships/customXml" Target="../ink/ink24.xml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17" Type="http://schemas.openxmlformats.org/officeDocument/2006/relationships/image" Target="../media/image234.png"/><Relationship Id="rId2" Type="http://schemas.openxmlformats.org/officeDocument/2006/relationships/image" Target="../media/image219.png"/><Relationship Id="rId16" Type="http://schemas.openxmlformats.org/officeDocument/2006/relationships/image" Target="../media/image233.png"/><Relationship Id="rId20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5" Type="http://schemas.openxmlformats.org/officeDocument/2006/relationships/image" Target="../media/image222.png"/><Relationship Id="rId15" Type="http://schemas.openxmlformats.org/officeDocument/2006/relationships/image" Target="../media/image232.png"/><Relationship Id="rId10" Type="http://schemas.openxmlformats.org/officeDocument/2006/relationships/image" Target="../media/image227.png"/><Relationship Id="rId19" Type="http://schemas.openxmlformats.org/officeDocument/2006/relationships/image" Target="../media/image236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231.png"/><Relationship Id="rId22" Type="http://schemas.openxmlformats.org/officeDocument/2006/relationships/image" Target="../media/image3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3" Type="http://schemas.openxmlformats.org/officeDocument/2006/relationships/image" Target="../media/image246.png"/><Relationship Id="rId7" Type="http://schemas.openxmlformats.org/officeDocument/2006/relationships/image" Target="../media/image230.png"/><Relationship Id="rId12" Type="http://schemas.openxmlformats.org/officeDocument/2006/relationships/image" Target="../media/image460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11" Type="http://schemas.openxmlformats.org/officeDocument/2006/relationships/customXml" Target="../ink/ink29.xml"/><Relationship Id="rId5" Type="http://schemas.openxmlformats.org/officeDocument/2006/relationships/image" Target="../media/image247.png"/><Relationship Id="rId10" Type="http://schemas.openxmlformats.org/officeDocument/2006/relationships/image" Target="../media/image249.png"/><Relationship Id="rId4" Type="http://schemas.openxmlformats.org/officeDocument/2006/relationships/image" Target="../media/image224.png"/><Relationship Id="rId9" Type="http://schemas.openxmlformats.org/officeDocument/2006/relationships/image" Target="../media/image22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0.png"/><Relationship Id="rId4" Type="http://schemas.openxmlformats.org/officeDocument/2006/relationships/customXml" Target="../ink/ink3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customXml" Target="../ink/ink34.xml"/><Relationship Id="rId4" Type="http://schemas.openxmlformats.org/officeDocument/2006/relationships/image" Target="../media/image10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13" Type="http://schemas.openxmlformats.org/officeDocument/2006/relationships/image" Target="../media/image266.png"/><Relationship Id="rId3" Type="http://schemas.openxmlformats.org/officeDocument/2006/relationships/image" Target="../media/image221.png"/><Relationship Id="rId7" Type="http://schemas.openxmlformats.org/officeDocument/2006/relationships/image" Target="../media/image260.png"/><Relationship Id="rId12" Type="http://schemas.openxmlformats.org/officeDocument/2006/relationships/image" Target="../media/image265.png"/><Relationship Id="rId2" Type="http://schemas.openxmlformats.org/officeDocument/2006/relationships/image" Target="../media/image245.png"/><Relationship Id="rId16" Type="http://schemas.openxmlformats.org/officeDocument/2006/relationships/image" Target="../media/image2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9.png"/><Relationship Id="rId11" Type="http://schemas.openxmlformats.org/officeDocument/2006/relationships/image" Target="../media/image264.png"/><Relationship Id="rId5" Type="http://schemas.openxmlformats.org/officeDocument/2006/relationships/image" Target="../media/image256.png"/><Relationship Id="rId15" Type="http://schemas.openxmlformats.org/officeDocument/2006/relationships/image" Target="../media/image268.png"/><Relationship Id="rId10" Type="http://schemas.openxmlformats.org/officeDocument/2006/relationships/image" Target="../media/image263.png"/><Relationship Id="rId4" Type="http://schemas.openxmlformats.org/officeDocument/2006/relationships/image" Target="../media/image255.png"/><Relationship Id="rId9" Type="http://schemas.openxmlformats.org/officeDocument/2006/relationships/image" Target="../media/image262.png"/><Relationship Id="rId14" Type="http://schemas.openxmlformats.org/officeDocument/2006/relationships/image" Target="../media/image26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0.png"/><Relationship Id="rId4" Type="http://schemas.openxmlformats.org/officeDocument/2006/relationships/customXml" Target="../ink/ink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3F760-9FCF-4C42-86E4-FF7109952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612"/>
            <a:ext cx="11849100" cy="11953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Machine Translation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6ACC93-FDBF-4C66-9565-D21F0B9C1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Sequence-to-Sequence Modeling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8F0A-FB2D-42D8-B7ED-131C74CA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8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15680" y="593280"/>
            <a:ext cx="11360160" cy="763200"/>
          </a:xfrm>
          <a:prstGeom prst="rect">
            <a:avLst/>
          </a:prstGeom>
          <a:noFill/>
          <a:ln>
            <a:noFill/>
          </a:ln>
        </p:spPr>
        <p:txBody>
          <a:bodyPr tIns="121920" bIns="121920"/>
          <a:lstStyle/>
          <a:p>
            <a:pPr>
              <a:lnSpc>
                <a:spcPct val="100000"/>
              </a:lnSpc>
            </a:pPr>
            <a:r>
              <a:rPr lang="en-IN" sz="3733" spc="-1">
                <a:solidFill>
                  <a:srgbClr val="000000"/>
                </a:solidFill>
                <a:latin typeface="Arial"/>
                <a:ea typeface="Arial"/>
              </a:rPr>
              <a:t>Recursive Frame</a:t>
            </a:r>
            <a:endParaRPr lang="en-IN" sz="3733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Google Shape;449;p66"/>
          <p:cNvPicPr/>
          <p:nvPr/>
        </p:nvPicPr>
        <p:blipFill>
          <a:blip r:embed="rId2"/>
          <a:stretch/>
        </p:blipFill>
        <p:spPr>
          <a:xfrm>
            <a:off x="4481280" y="206880"/>
            <a:ext cx="7469760" cy="659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110880" y="85440"/>
            <a:ext cx="11360160" cy="763200"/>
          </a:xfrm>
          <a:prstGeom prst="rect">
            <a:avLst/>
          </a:prstGeom>
          <a:noFill/>
          <a:ln>
            <a:noFill/>
          </a:ln>
        </p:spPr>
        <p:txBody>
          <a:bodyPr tIns="121920" bIns="121920"/>
          <a:lstStyle/>
          <a:p>
            <a:pPr>
              <a:lnSpc>
                <a:spcPct val="100000"/>
              </a:lnSpc>
            </a:pPr>
            <a:r>
              <a:rPr lang="en-IN" sz="3733" spc="-1">
                <a:solidFill>
                  <a:srgbClr val="000000"/>
                </a:solidFill>
                <a:latin typeface="Arial"/>
                <a:ea typeface="Arial"/>
              </a:rPr>
              <a:t>Example:</a:t>
            </a:r>
            <a:endParaRPr lang="en-IN" sz="3733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0" y="1454880"/>
            <a:ext cx="3999360" cy="104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21920" bIns="121920"/>
          <a:lstStyle/>
          <a:p>
            <a:pPr>
              <a:lnSpc>
                <a:spcPct val="100000"/>
              </a:lnSpc>
            </a:pPr>
            <a:r>
              <a:rPr lang="en-IN" sz="1867" spc="-1">
                <a:solidFill>
                  <a:srgbClr val="000000"/>
                </a:solidFill>
                <a:latin typeface="Arial"/>
                <a:ea typeface="Arial"/>
              </a:rPr>
              <a:t>“The President of India will visit </a:t>
            </a:r>
            <a:endParaRPr lang="en-IN" sz="1867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67" spc="-1">
                <a:solidFill>
                  <a:srgbClr val="000000"/>
                </a:solidFill>
                <a:latin typeface="Arial"/>
                <a:ea typeface="Arial"/>
              </a:rPr>
              <a:t>the capital of west Bengal </a:t>
            </a:r>
            <a:endParaRPr lang="en-IN" sz="1867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67" spc="-1">
                <a:solidFill>
                  <a:srgbClr val="000000"/>
                </a:solidFill>
                <a:latin typeface="Arial"/>
                <a:ea typeface="Arial"/>
              </a:rPr>
              <a:t>next week”</a:t>
            </a:r>
            <a:endParaRPr lang="en-IN" sz="1867" spc="-1">
              <a:latin typeface="Arial"/>
            </a:endParaRPr>
          </a:p>
        </p:txBody>
      </p:sp>
      <p:pic>
        <p:nvPicPr>
          <p:cNvPr id="253" name="Google Shape;456;p67"/>
          <p:cNvPicPr/>
          <p:nvPr/>
        </p:nvPicPr>
        <p:blipFill>
          <a:blip r:embed="rId2"/>
          <a:stretch/>
        </p:blipFill>
        <p:spPr>
          <a:xfrm>
            <a:off x="4593120" y="203520"/>
            <a:ext cx="4971840" cy="657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15680" y="593280"/>
            <a:ext cx="11360160" cy="763200"/>
          </a:xfrm>
          <a:prstGeom prst="rect">
            <a:avLst/>
          </a:prstGeom>
          <a:noFill/>
          <a:ln>
            <a:noFill/>
          </a:ln>
        </p:spPr>
        <p:txBody>
          <a:bodyPr tIns="121920" bIns="121920"/>
          <a:lstStyle/>
          <a:p>
            <a:pPr>
              <a:lnSpc>
                <a:spcPct val="100000"/>
              </a:lnSpc>
            </a:pPr>
            <a:r>
              <a:rPr lang="en-IN" sz="3733" spc="-1">
                <a:solidFill>
                  <a:srgbClr val="000000"/>
                </a:solidFill>
                <a:latin typeface="Arial"/>
                <a:ea typeface="Arial"/>
              </a:rPr>
              <a:t>The Transfer Phase</a:t>
            </a:r>
            <a:endParaRPr lang="en-IN" sz="3733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15679" y="1536480"/>
            <a:ext cx="11507379" cy="4554720"/>
          </a:xfrm>
          <a:prstGeom prst="rect">
            <a:avLst/>
          </a:prstGeom>
          <a:noFill/>
          <a:ln>
            <a:noFill/>
          </a:ln>
        </p:spPr>
        <p:txBody>
          <a:bodyPr tIns="121920" bIns="121920"/>
          <a:lstStyle/>
          <a:p>
            <a:pPr marL="609585" indent="-45694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2400" spc="-1" dirty="0">
                <a:solidFill>
                  <a:srgbClr val="595959"/>
                </a:solidFill>
                <a:latin typeface="Arial"/>
                <a:ea typeface="Arial"/>
              </a:rPr>
              <a:t>Mapping of source language frame (s-frame) to target language frame (t-frame)</a:t>
            </a:r>
            <a:endParaRPr lang="en-IN" sz="2400" spc="-1" dirty="0">
              <a:solidFill>
                <a:srgbClr val="000000"/>
              </a:solidFill>
              <a:latin typeface="Arial"/>
            </a:endParaRPr>
          </a:p>
          <a:p>
            <a:pPr marL="609585" indent="-45694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2400" spc="-1" dirty="0">
                <a:solidFill>
                  <a:srgbClr val="595959"/>
                </a:solidFill>
                <a:latin typeface="Arial"/>
                <a:ea typeface="Arial"/>
              </a:rPr>
              <a:t>Lexical selection</a:t>
            </a:r>
            <a:endParaRPr lang="en-IN" sz="2400" spc="-1" dirty="0">
              <a:solidFill>
                <a:srgbClr val="000000"/>
              </a:solidFill>
              <a:latin typeface="Arial"/>
            </a:endParaRPr>
          </a:p>
          <a:p>
            <a:pPr marL="609585" indent="-45694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2400" spc="-1" dirty="0">
                <a:solidFill>
                  <a:srgbClr val="595959"/>
                </a:solidFill>
                <a:latin typeface="Arial"/>
                <a:ea typeface="Arial"/>
              </a:rPr>
              <a:t>Structural Association</a:t>
            </a:r>
            <a:endParaRPr lang="en-IN" sz="2400" spc="-1" dirty="0">
              <a:solidFill>
                <a:srgbClr val="000000"/>
              </a:solidFill>
              <a:latin typeface="Arial"/>
            </a:endParaRPr>
          </a:p>
          <a:p>
            <a:pPr marL="1219170" lvl="1" indent="-42286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IN" sz="1867" spc="-1" dirty="0">
                <a:solidFill>
                  <a:srgbClr val="595959"/>
                </a:solidFill>
                <a:latin typeface="Arial"/>
                <a:ea typeface="Arial"/>
              </a:rPr>
              <a:t>Many languages are free word order</a:t>
            </a:r>
            <a:endParaRPr lang="en-IN" sz="1867" spc="-1" dirty="0">
              <a:solidFill>
                <a:srgbClr val="000000"/>
              </a:solidFill>
              <a:latin typeface="Arial"/>
            </a:endParaRPr>
          </a:p>
          <a:p>
            <a:pPr marL="1828754" lvl="2" indent="-422869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-IN" sz="1867" spc="-1" dirty="0">
                <a:solidFill>
                  <a:srgbClr val="595959"/>
                </a:solidFill>
                <a:latin typeface="Arial"/>
                <a:ea typeface="Arial"/>
              </a:rPr>
              <a:t>SOV pattern is preferred</a:t>
            </a:r>
            <a:endParaRPr lang="en-IN" sz="1867" spc="-1" dirty="0">
              <a:solidFill>
                <a:srgbClr val="000000"/>
              </a:solidFill>
              <a:latin typeface="Arial"/>
            </a:endParaRPr>
          </a:p>
          <a:p>
            <a:pPr marL="1219170" lvl="1" indent="-42286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IN" sz="1867" spc="-1" dirty="0">
                <a:solidFill>
                  <a:srgbClr val="595959"/>
                </a:solidFill>
                <a:latin typeface="Arial"/>
                <a:ea typeface="Arial"/>
              </a:rPr>
              <a:t>We define generic mapping rule for English to &lt;TL&gt; syntactic transfer </a:t>
            </a:r>
            <a:endParaRPr lang="en-IN" sz="1867" spc="-1" dirty="0">
              <a:solidFill>
                <a:srgbClr val="000000"/>
              </a:solidFill>
              <a:latin typeface="Arial"/>
            </a:endParaRPr>
          </a:p>
          <a:p>
            <a:pPr marL="1219170" lvl="1" indent="-42286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IN" sz="1867" spc="-1" dirty="0">
                <a:solidFill>
                  <a:srgbClr val="595959"/>
                </a:solidFill>
                <a:latin typeface="Arial"/>
                <a:ea typeface="Arial"/>
              </a:rPr>
              <a:t>Rules were constructed with the help of &lt;TL&gt; experts</a:t>
            </a:r>
            <a:endParaRPr lang="en-IN" sz="1867" spc="-1" dirty="0">
              <a:solidFill>
                <a:srgbClr val="000000"/>
              </a:solidFill>
              <a:latin typeface="Arial"/>
            </a:endParaRPr>
          </a:p>
          <a:p>
            <a:pPr marL="1219170" lvl="1" indent="-42286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-IN" sz="1867" spc="-1" dirty="0">
                <a:solidFill>
                  <a:srgbClr val="595959"/>
                </a:solidFill>
                <a:latin typeface="Arial"/>
                <a:ea typeface="Arial"/>
              </a:rPr>
              <a:t>Rules may vary based on sentence type</a:t>
            </a:r>
            <a:endParaRPr lang="en-IN" sz="1867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132"/>
              </a:spcBef>
            </a:pPr>
            <a:endParaRPr lang="en-IN" sz="1867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132"/>
              </a:spcBef>
              <a:spcAft>
                <a:spcPts val="2132"/>
              </a:spcAft>
            </a:pPr>
            <a:endParaRPr lang="en-IN" sz="1867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15680" y="593280"/>
            <a:ext cx="11360160" cy="763200"/>
          </a:xfrm>
          <a:prstGeom prst="rect">
            <a:avLst/>
          </a:prstGeom>
          <a:noFill/>
          <a:ln>
            <a:noFill/>
          </a:ln>
        </p:spPr>
        <p:txBody>
          <a:bodyPr tIns="121920" bIns="121920"/>
          <a:lstStyle/>
          <a:p>
            <a:pPr>
              <a:lnSpc>
                <a:spcPct val="100000"/>
              </a:lnSpc>
            </a:pPr>
            <a:r>
              <a:rPr lang="en-IN" sz="3733" spc="-1">
                <a:solidFill>
                  <a:srgbClr val="000000"/>
                </a:solidFill>
                <a:latin typeface="Arial"/>
                <a:ea typeface="Arial"/>
              </a:rPr>
              <a:t>Example Rules</a:t>
            </a:r>
            <a:endParaRPr lang="en-IN" sz="3733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>
            <a:noFill/>
          </a:ln>
        </p:spPr>
        <p:txBody>
          <a:bodyPr tIns="121920" bIns="121920"/>
          <a:lstStyle/>
          <a:p>
            <a:pPr marL="609585" indent="-40607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Rule 1: [</a:t>
            </a:r>
            <a:r>
              <a:rPr lang="en-IN" sz="1600" spc="-1" dirty="0" err="1">
                <a:solidFill>
                  <a:srgbClr val="595959"/>
                </a:solidFill>
                <a:latin typeface="Arial"/>
                <a:ea typeface="Arial"/>
              </a:rPr>
              <a:t>SPre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-Mod][S][SM][V][VM][O][OM][AT] 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  <a:sym typeface="Wingdings" panose="05000000000000000000" pitchFamily="2" charset="2"/>
              </a:rPr>
              <a:t>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 [A’T][S’M][S’][</a:t>
            </a:r>
            <a:r>
              <a:rPr lang="en-IN" sz="1600" spc="-1" dirty="0" err="1">
                <a:solidFill>
                  <a:srgbClr val="595959"/>
                </a:solidFill>
                <a:latin typeface="Arial"/>
                <a:ea typeface="Arial"/>
              </a:rPr>
              <a:t>SPre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-Mod][O’M][O’][V’M][V’]</a:t>
            </a:r>
            <a:endParaRPr lang="en-IN" sz="1600" spc="-1" dirty="0">
              <a:solidFill>
                <a:srgbClr val="000000"/>
              </a:solidFill>
              <a:latin typeface="Arial"/>
            </a:endParaRPr>
          </a:p>
          <a:p>
            <a:pPr marL="609585" indent="-40607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Rule 2: [Aux][S][SM][V][VM][O][OM][AT] 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  <a:sym typeface="Wingdings" panose="05000000000000000000" pitchFamily="2" charset="2"/>
              </a:rPr>
              <a:t>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 [A’T][S’M][S’][O’M][O’][V’M][V’][Yes/no-Marker]</a:t>
            </a:r>
            <a:endParaRPr lang="en-IN" sz="1600" spc="-1" dirty="0">
              <a:solidFill>
                <a:srgbClr val="000000"/>
              </a:solidFill>
              <a:latin typeface="Arial"/>
            </a:endParaRPr>
          </a:p>
          <a:p>
            <a:pPr marL="609585" indent="-40607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Rule 3: [</a:t>
            </a:r>
            <a:r>
              <a:rPr lang="en-IN" sz="1600" spc="-1" dirty="0" err="1">
                <a:solidFill>
                  <a:srgbClr val="595959"/>
                </a:solidFill>
                <a:latin typeface="Arial"/>
                <a:ea typeface="Arial"/>
              </a:rPr>
              <a:t>Wh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-Phrase][S][SM][V][VM][O][OM][AT] 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  <a:sym typeface="Wingdings" panose="05000000000000000000" pitchFamily="2" charset="2"/>
              </a:rPr>
              <a:t>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 [A’T][S’M][S’][O’M][O’][V’M][V’][</a:t>
            </a:r>
            <a:r>
              <a:rPr lang="en-IN" sz="1600" spc="-1" dirty="0" err="1">
                <a:solidFill>
                  <a:srgbClr val="595959"/>
                </a:solidFill>
                <a:latin typeface="Arial"/>
                <a:ea typeface="Arial"/>
              </a:rPr>
              <a:t>Wh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-Phrase]</a:t>
            </a:r>
            <a:endParaRPr lang="en-IN" sz="1600" spc="-1" dirty="0">
              <a:solidFill>
                <a:srgbClr val="000000"/>
              </a:solidFill>
              <a:latin typeface="Arial"/>
            </a:endParaRPr>
          </a:p>
          <a:p>
            <a:pPr marL="609585" indent="-40607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Rule 4: Pred (X, </a:t>
            </a:r>
            <a:r>
              <a:rPr lang="en-IN" sz="1600" spc="-1" dirty="0" err="1">
                <a:solidFill>
                  <a:srgbClr val="595959"/>
                </a:solidFill>
                <a:latin typeface="Arial"/>
                <a:ea typeface="Arial"/>
              </a:rPr>
              <a:t>Premod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, Prep) Pred (X)</a:t>
            </a:r>
            <a:endParaRPr lang="en-IN" sz="1600" spc="-1" dirty="0">
              <a:solidFill>
                <a:srgbClr val="000000"/>
              </a:solidFill>
              <a:latin typeface="Arial"/>
            </a:endParaRPr>
          </a:p>
          <a:p>
            <a:pPr marL="609585" indent="-40607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Rule 5: Pred (X, </a:t>
            </a:r>
            <a:r>
              <a:rPr lang="en-IN" sz="1600" spc="-1" dirty="0" err="1">
                <a:solidFill>
                  <a:srgbClr val="595959"/>
                </a:solidFill>
                <a:latin typeface="Arial"/>
                <a:ea typeface="Arial"/>
              </a:rPr>
              <a:t>Premod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lang="en-IN" sz="1600" spc="-1" dirty="0" err="1">
                <a:solidFill>
                  <a:srgbClr val="595959"/>
                </a:solidFill>
                <a:latin typeface="Arial"/>
                <a:ea typeface="Arial"/>
              </a:rPr>
              <a:t>Indef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 Det) 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  <a:sym typeface="Wingdings" panose="05000000000000000000" pitchFamily="2" charset="2"/>
              </a:rPr>
              <a:t> 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Pred (X, </a:t>
            </a:r>
            <a:r>
              <a:rPr lang="en-IN" sz="1600" spc="-1" dirty="0" err="1">
                <a:solidFill>
                  <a:srgbClr val="595959"/>
                </a:solidFill>
                <a:latin typeface="Arial"/>
                <a:ea typeface="Arial"/>
              </a:rPr>
              <a:t>Premod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, INDEX (?))</a:t>
            </a:r>
            <a:endParaRPr lang="en-IN" sz="1600" spc="-1" dirty="0">
              <a:solidFill>
                <a:srgbClr val="000000"/>
              </a:solidFill>
              <a:latin typeface="Arial"/>
            </a:endParaRPr>
          </a:p>
          <a:p>
            <a:pPr marL="609585" indent="-40607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Rule 6: Pred (X, AUX) 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  <a:sym typeface="Wingdings" panose="05000000000000000000" pitchFamily="2" charset="2"/>
              </a:rPr>
              <a:t>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 0</a:t>
            </a:r>
            <a:endParaRPr lang="en-IN" sz="1600" spc="-1" dirty="0">
              <a:solidFill>
                <a:srgbClr val="000000"/>
              </a:solidFill>
              <a:latin typeface="Arial"/>
            </a:endParaRPr>
          </a:p>
          <a:p>
            <a:pPr marL="609585" indent="-40607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Rule 7: Tense (X, Future), Verb(X) 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  <a:sym typeface="Wingdings" panose="05000000000000000000" pitchFamily="2" charset="2"/>
              </a:rPr>
              <a:t>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 Verb (X+&lt;Future&gt;)</a:t>
            </a:r>
            <a:endParaRPr lang="en-IN" sz="1600" spc="-1" dirty="0">
              <a:solidFill>
                <a:srgbClr val="000000"/>
              </a:solidFill>
              <a:latin typeface="Arial"/>
            </a:endParaRPr>
          </a:p>
          <a:p>
            <a:pPr marL="609585" indent="-40607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Rule 8: Tense (X, Past), Verb (X) 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  <a:sym typeface="Wingdings" panose="05000000000000000000" pitchFamily="2" charset="2"/>
              </a:rPr>
              <a:t>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 Verb (X+&lt;Past&gt;)</a:t>
            </a:r>
            <a:endParaRPr lang="en-IN" sz="1600" spc="-1" dirty="0">
              <a:solidFill>
                <a:srgbClr val="000000"/>
              </a:solidFill>
              <a:latin typeface="Arial"/>
            </a:endParaRPr>
          </a:p>
          <a:p>
            <a:pPr marL="609585" indent="-40607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Rule 9: Tense (X, Present), Prog (X) 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  <a:sym typeface="Wingdings" panose="05000000000000000000" pitchFamily="2" charset="2"/>
              </a:rPr>
              <a:t>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 0</a:t>
            </a:r>
            <a:endParaRPr lang="en-IN" sz="1600" spc="-1" dirty="0">
              <a:solidFill>
                <a:srgbClr val="000000"/>
              </a:solidFill>
              <a:latin typeface="Arial"/>
            </a:endParaRPr>
          </a:p>
          <a:p>
            <a:pPr marL="609585" indent="-40607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Rule 10: Pred (X, Pronoun, person=1,number=1) 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  <a:sym typeface="Wingdings" panose="05000000000000000000" pitchFamily="2" charset="2"/>
              </a:rPr>
              <a:t>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 Pred (INDEXIPSI) </a:t>
            </a:r>
            <a:endParaRPr lang="en-IN" sz="1600" spc="-1" dirty="0">
              <a:solidFill>
                <a:srgbClr val="000000"/>
              </a:solidFill>
              <a:latin typeface="Arial"/>
            </a:endParaRPr>
          </a:p>
          <a:p>
            <a:pPr marL="609585" indent="-40607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Rule 11: Pred (X, </a:t>
            </a:r>
            <a:r>
              <a:rPr lang="en-IN" sz="1600" spc="-1" dirty="0" err="1">
                <a:solidFill>
                  <a:srgbClr val="595959"/>
                </a:solidFill>
                <a:latin typeface="Arial"/>
                <a:ea typeface="Arial"/>
              </a:rPr>
              <a:t>Premod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lang="en-IN" sz="1600" spc="-1" dirty="0" err="1">
                <a:solidFill>
                  <a:srgbClr val="595959"/>
                </a:solidFill>
                <a:latin typeface="Arial"/>
                <a:ea typeface="Arial"/>
              </a:rPr>
              <a:t>Adj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) 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  <a:sym typeface="Wingdings" panose="05000000000000000000" pitchFamily="2" charset="2"/>
              </a:rPr>
              <a:t>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 Pred (X, </a:t>
            </a:r>
            <a:r>
              <a:rPr lang="en-IN" sz="1600" spc="-1" dirty="0" err="1">
                <a:solidFill>
                  <a:srgbClr val="595959"/>
                </a:solidFill>
                <a:latin typeface="Arial"/>
                <a:ea typeface="Arial"/>
              </a:rPr>
              <a:t>Postmod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, </a:t>
            </a:r>
            <a:r>
              <a:rPr lang="en-IN" sz="1600" spc="-1" dirty="0" err="1">
                <a:solidFill>
                  <a:srgbClr val="595959"/>
                </a:solidFill>
                <a:latin typeface="Arial"/>
                <a:ea typeface="Arial"/>
              </a:rPr>
              <a:t>Adj</a:t>
            </a:r>
            <a:r>
              <a:rPr lang="en-IN" sz="1600" spc="-1" dirty="0">
                <a:solidFill>
                  <a:srgbClr val="595959"/>
                </a:solidFill>
                <a:latin typeface="Arial"/>
                <a:ea typeface="Arial"/>
              </a:rPr>
              <a:t>)</a:t>
            </a:r>
            <a:endParaRPr lang="en-IN" sz="1600" spc="-1" dirty="0">
              <a:solidFill>
                <a:srgbClr val="000000"/>
              </a:solidFill>
              <a:latin typeface="Arial"/>
            </a:endParaRPr>
          </a:p>
          <a:p>
            <a:pPr marL="609585">
              <a:lnSpc>
                <a:spcPct val="115000"/>
              </a:lnSpc>
              <a:spcBef>
                <a:spcPts val="2132"/>
              </a:spcBef>
              <a:spcAft>
                <a:spcPts val="2132"/>
              </a:spcAft>
            </a:pPr>
            <a:endParaRPr lang="en-IN" sz="1600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85920" y="88800"/>
            <a:ext cx="11360160" cy="763200"/>
          </a:xfrm>
          <a:prstGeom prst="rect">
            <a:avLst/>
          </a:prstGeom>
          <a:noFill/>
          <a:ln>
            <a:noFill/>
          </a:ln>
        </p:spPr>
        <p:txBody>
          <a:bodyPr tIns="121920" bIns="121920"/>
          <a:lstStyle/>
          <a:p>
            <a:pPr>
              <a:lnSpc>
                <a:spcPct val="100000"/>
              </a:lnSpc>
            </a:pPr>
            <a:r>
              <a:rPr lang="en-IN" sz="3733" spc="-1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lang="en-IN" sz="3733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676800" y="732480"/>
            <a:ext cx="11360160" cy="51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21920" bIns="121920"/>
          <a:lstStyle/>
          <a:p>
            <a:pPr>
              <a:lnSpc>
                <a:spcPct val="100000"/>
              </a:lnSpc>
            </a:pPr>
            <a:r>
              <a:rPr lang="en-IN" sz="1867" spc="-1">
                <a:solidFill>
                  <a:srgbClr val="000000"/>
                </a:solidFill>
                <a:latin typeface="Arial"/>
                <a:ea typeface="Arial"/>
              </a:rPr>
              <a:t>The Director of AYJNIHH Visited the Deaf Association of Kolkata in the month of January</a:t>
            </a:r>
            <a:endParaRPr lang="en-IN" sz="1867" spc="-1">
              <a:latin typeface="Arial"/>
            </a:endParaRPr>
          </a:p>
        </p:txBody>
      </p:sp>
      <p:pic>
        <p:nvPicPr>
          <p:cNvPr id="260" name="Google Shape;475;p70"/>
          <p:cNvPicPr/>
          <p:nvPr/>
        </p:nvPicPr>
        <p:blipFill>
          <a:blip r:embed="rId2"/>
          <a:stretch/>
        </p:blipFill>
        <p:spPr>
          <a:xfrm>
            <a:off x="1430400" y="1229280"/>
            <a:ext cx="10015680" cy="245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3"/>
          <p:cNvSpPr/>
          <p:nvPr/>
        </p:nvSpPr>
        <p:spPr>
          <a:xfrm>
            <a:off x="2832960" y="3975840"/>
            <a:ext cx="4633440" cy="222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21920" bIns="121920"/>
          <a:lstStyle/>
          <a:p>
            <a:pPr marL="609585" indent="-422869">
              <a:buClr>
                <a:srgbClr val="000000"/>
              </a:buClr>
              <a:buFont typeface="Arial"/>
              <a:buChar char="●"/>
            </a:pPr>
            <a:r>
              <a:rPr lang="en-IN" sz="1867" spc="-1" dirty="0" err="1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IN" sz="1867" spc="-1" baseline="-25000" dirty="0" err="1">
                <a:solidFill>
                  <a:srgbClr val="000000"/>
                </a:solidFill>
                <a:latin typeface="Arial"/>
                <a:ea typeface="Arial"/>
              </a:rPr>
              <a:t>Premod</a:t>
            </a:r>
            <a:r>
              <a:rPr lang="en-IN" sz="1867" spc="-1" dirty="0">
                <a:solidFill>
                  <a:srgbClr val="000000"/>
                </a:solidFill>
                <a:latin typeface="Arial"/>
                <a:ea typeface="Arial"/>
              </a:rPr>
              <a:t>: Subject Pre-modifier</a:t>
            </a:r>
            <a:endParaRPr lang="en-IN" sz="1867" spc="-1" dirty="0">
              <a:latin typeface="Arial"/>
            </a:endParaRPr>
          </a:p>
          <a:p>
            <a:pPr marL="609585" indent="-422869">
              <a:buClr>
                <a:srgbClr val="000000"/>
              </a:buClr>
              <a:buFont typeface="Arial"/>
              <a:buChar char="●"/>
            </a:pPr>
            <a:r>
              <a:rPr lang="en-IN" sz="1867" spc="-1" dirty="0">
                <a:solidFill>
                  <a:srgbClr val="000000"/>
                </a:solidFill>
                <a:latin typeface="Arial"/>
                <a:ea typeface="Arial"/>
              </a:rPr>
              <a:t>S   : Subject of a sentence</a:t>
            </a:r>
            <a:endParaRPr lang="en-IN" sz="1867" spc="-1" dirty="0">
              <a:latin typeface="Arial"/>
            </a:endParaRPr>
          </a:p>
          <a:p>
            <a:pPr marL="609585" indent="-422869">
              <a:buClr>
                <a:srgbClr val="000000"/>
              </a:buClr>
              <a:buFont typeface="Arial"/>
              <a:buChar char="●"/>
            </a:pPr>
            <a:r>
              <a:rPr lang="en-IN" sz="1867" spc="-1" dirty="0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lang="en-IN" sz="1867" spc="-1" baseline="-25000" dirty="0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lang="en-IN" sz="1867" spc="-1" dirty="0">
                <a:solidFill>
                  <a:srgbClr val="000000"/>
                </a:solidFill>
                <a:latin typeface="Arial"/>
                <a:ea typeface="Arial"/>
              </a:rPr>
              <a:t> : Subject modifier of a sentence</a:t>
            </a:r>
            <a:endParaRPr lang="en-IN" sz="1867" spc="-1" dirty="0">
              <a:latin typeface="Arial"/>
            </a:endParaRPr>
          </a:p>
          <a:p>
            <a:pPr marL="609585" indent="-422869">
              <a:buClr>
                <a:srgbClr val="000000"/>
              </a:buClr>
              <a:buFont typeface="Arial"/>
              <a:buChar char="●"/>
            </a:pPr>
            <a:r>
              <a:rPr lang="en-IN" sz="1867" spc="-1" dirty="0">
                <a:solidFill>
                  <a:srgbClr val="000000"/>
                </a:solidFill>
                <a:latin typeface="Arial"/>
                <a:ea typeface="Arial"/>
              </a:rPr>
              <a:t>O   : Object of a sentence</a:t>
            </a:r>
            <a:endParaRPr lang="en-IN" sz="1867" spc="-1" dirty="0">
              <a:latin typeface="Arial"/>
            </a:endParaRPr>
          </a:p>
          <a:p>
            <a:pPr marL="609585" indent="-422869">
              <a:buClr>
                <a:srgbClr val="000000"/>
              </a:buClr>
              <a:buFont typeface="Arial"/>
              <a:buChar char="●"/>
            </a:pPr>
            <a:r>
              <a:rPr lang="en-IN" sz="1867" spc="-1" dirty="0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lang="en-IN" sz="1867" spc="-1" baseline="-25000" dirty="0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lang="en-IN" sz="1867" spc="-1" dirty="0">
                <a:solidFill>
                  <a:srgbClr val="000000"/>
                </a:solidFill>
                <a:latin typeface="Arial"/>
                <a:ea typeface="Arial"/>
              </a:rPr>
              <a:t>: Object modifier of a sentence</a:t>
            </a:r>
            <a:endParaRPr lang="en-IN" sz="1867" spc="-1" dirty="0">
              <a:latin typeface="Arial"/>
            </a:endParaRPr>
          </a:p>
          <a:p>
            <a:pPr marL="609585" indent="-422869">
              <a:buClr>
                <a:srgbClr val="000000"/>
              </a:buClr>
              <a:buFont typeface="Arial"/>
              <a:buChar char="●"/>
            </a:pPr>
            <a:r>
              <a:rPr lang="en-IN" sz="1867" spc="-1" dirty="0">
                <a:solidFill>
                  <a:srgbClr val="000000"/>
                </a:solidFill>
                <a:latin typeface="Arial"/>
                <a:ea typeface="Arial"/>
              </a:rPr>
              <a:t>V   : The Verb Group of a sentence</a:t>
            </a:r>
            <a:endParaRPr lang="en-IN" sz="1867" spc="-1" dirty="0">
              <a:latin typeface="Arial"/>
            </a:endParaRPr>
          </a:p>
          <a:p>
            <a:pPr marL="609585" indent="-422869">
              <a:buClr>
                <a:srgbClr val="000000"/>
              </a:buClr>
              <a:buFont typeface="Arial"/>
              <a:buChar char="●"/>
            </a:pPr>
            <a:r>
              <a:rPr lang="en-IN" sz="1867" spc="-1" dirty="0">
                <a:solidFill>
                  <a:srgbClr val="000000"/>
                </a:solidFill>
                <a:latin typeface="Arial"/>
                <a:ea typeface="Arial"/>
              </a:rPr>
              <a:t>AT: Temporal Adjuncts</a:t>
            </a:r>
            <a:endParaRPr lang="en-IN" sz="1867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481;p71"/>
          <p:cNvPicPr/>
          <p:nvPr/>
        </p:nvPicPr>
        <p:blipFill rotWithShape="1">
          <a:blip r:embed="rId2"/>
          <a:srcRect b="26083"/>
          <a:stretch/>
        </p:blipFill>
        <p:spPr>
          <a:xfrm>
            <a:off x="942240" y="216480"/>
            <a:ext cx="10324800" cy="475893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7EA8-36C9-4381-9330-4D25A1B6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1990s-2010s: Statistical Machine 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75C5-D5B3-4620-AAF4-844D8CB6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idea: Learn a probabilistic model from data </a:t>
            </a:r>
          </a:p>
          <a:p>
            <a:r>
              <a:rPr lang="en-US" dirty="0"/>
              <a:t>Suppose we’re translating Hindi → English. </a:t>
            </a:r>
          </a:p>
          <a:p>
            <a:r>
              <a:rPr lang="en-US" dirty="0"/>
              <a:t>We want to find best English sentence y, given Hindi sentence 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Bayes Rule to break this down into two components to be learnt separately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698CD-9174-45B2-90F7-8B47F633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02884-CFB1-436E-86C5-3414E2BB6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3390900"/>
            <a:ext cx="251460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AAADCA-3D09-48C7-ACCC-07AFB288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5095875"/>
            <a:ext cx="3667125" cy="400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5FBBC5-0B13-4D38-84F4-1C33F8072AAC}"/>
                  </a:ext>
                </a:extLst>
              </p14:cNvPr>
              <p14:cNvContentPartPr/>
              <p14:nvPr/>
            </p14:nvContentPartPr>
            <p14:xfrm>
              <a:off x="6342480" y="3957840"/>
              <a:ext cx="821160" cy="43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5FBBC5-0B13-4D38-84F4-1C33F8072A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3120" y="3948480"/>
                <a:ext cx="83988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010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64CA-A59F-4CA8-B45F-F9ED399E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8568-BD3A-40C9-B9DB-47EBD7B6C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How to learn translation model ? </a:t>
            </a:r>
          </a:p>
          <a:p>
            <a:r>
              <a:rPr lang="en-US" dirty="0"/>
              <a:t>First, need large amount of parallel data (e.g. pairs of human-translated Hindi/English sentences)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DBB9-3A9F-4AD4-BC16-77BBCCB4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BDCBB-B869-41D3-A005-99F0C254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3213142"/>
            <a:ext cx="5005387" cy="31432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EE3CEA-BD3A-D3B4-C95B-E3475A318845}"/>
                  </a:ext>
                </a:extLst>
              </p14:cNvPr>
              <p14:cNvContentPartPr/>
              <p14:nvPr/>
            </p14:nvContentPartPr>
            <p14:xfrm>
              <a:off x="4366080" y="4232520"/>
              <a:ext cx="1491120" cy="1425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EE3CEA-BD3A-D3B4-C95B-E3475A3188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6720" y="4223160"/>
                <a:ext cx="1509840" cy="14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45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A9B1-8CDA-4EDE-8FEF-02D4C09A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64" y="136525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IN" dirty="0"/>
              <a:t>Learning alignment for SMT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187D-92E4-41D9-8105-A5FBD092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345"/>
            <a:ext cx="10515600" cy="58971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Question: How to learn translation model from the parallel corpus? </a:t>
            </a:r>
          </a:p>
          <a:p>
            <a:pPr lvl="1"/>
            <a:r>
              <a:rPr lang="en-US" dirty="0"/>
              <a:t>Break it down further: Introduce a latent variable into the model: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</a:t>
            </a:r>
            <a:r>
              <a:rPr lang="en-US" sz="3200" i="1" dirty="0">
                <a:solidFill>
                  <a:srgbClr val="FF0000"/>
                </a:solidFill>
              </a:rPr>
              <a:t>a</a:t>
            </a:r>
            <a:r>
              <a:rPr lang="en-US" dirty="0"/>
              <a:t> is the alignment, i.e. word-level correspondence between source sentence x and target sentence 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908AB-1E61-4413-8103-679AA76B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B1DFC-87B9-AE4C-B56F-477B95E0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2" y="1552575"/>
            <a:ext cx="3800475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B4A039-2FA3-F96A-24A8-14D6EE171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887" y="2847975"/>
            <a:ext cx="1962150" cy="156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49A84E-FDFD-B651-165B-36C9D09B6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62" y="3984625"/>
            <a:ext cx="3933825" cy="1600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83F24C-087E-1E57-BAFF-B4FFC47FD977}"/>
                  </a:ext>
                </a:extLst>
              </p14:cNvPr>
              <p14:cNvContentPartPr/>
              <p14:nvPr/>
            </p14:nvContentPartPr>
            <p14:xfrm>
              <a:off x="3740760" y="2100960"/>
              <a:ext cx="3778920" cy="2934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83F24C-087E-1E57-BAFF-B4FFC47FD9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31400" y="2091600"/>
                <a:ext cx="3797640" cy="29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33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48A00-A862-4C7F-88D9-B9DB8413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19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D8F26-6C15-4622-A33B-B10779EA6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989"/>
          <a:stretch/>
        </p:blipFill>
        <p:spPr>
          <a:xfrm>
            <a:off x="1437161" y="1234997"/>
            <a:ext cx="10069288" cy="1749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B3C75A-42BA-40AA-B284-811DDD9F0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58"/>
          <a:stretch/>
        </p:blipFill>
        <p:spPr>
          <a:xfrm>
            <a:off x="1437161" y="2984740"/>
            <a:ext cx="10069288" cy="30797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11D0E1-61D5-49EF-A887-6F8584AB05BA}"/>
                  </a:ext>
                </a:extLst>
              </p14:cNvPr>
              <p14:cNvContentPartPr/>
              <p14:nvPr/>
            </p14:nvContentPartPr>
            <p14:xfrm>
              <a:off x="2086920" y="4905360"/>
              <a:ext cx="74880" cy="49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11D0E1-61D5-49EF-A887-6F8584AB05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7560" y="4896000"/>
                <a:ext cx="9360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10BB62-4931-0E00-B124-D3C4003C8CBB}"/>
                  </a:ext>
                </a:extLst>
              </p14:cNvPr>
              <p14:cNvContentPartPr/>
              <p14:nvPr/>
            </p14:nvContentPartPr>
            <p14:xfrm>
              <a:off x="3452760" y="393840"/>
              <a:ext cx="3702600" cy="542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10BB62-4931-0E00-B124-D3C4003C8C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3400" y="384480"/>
                <a:ext cx="3721320" cy="54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3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E39B-077A-FEFE-155D-58BB1C3D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28388"/>
          </a:xfrm>
        </p:spPr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A25F5A-C6A1-ACD2-3217-650CA5DCC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380" y="911968"/>
            <a:ext cx="1442170" cy="14559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B1700-AA74-F2F5-5EC7-A15AB2BF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165CC2-DC72-74F8-001E-EDC0C14BF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645" y="2392485"/>
            <a:ext cx="1455905" cy="1455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15BB5F-4B0F-D928-99AF-AEF13C81E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042" y="3869820"/>
            <a:ext cx="1497110" cy="1483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59EB05-63D9-F670-3279-6110C49B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042" y="5374625"/>
            <a:ext cx="1510845" cy="1483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1616F8-15BF-4F47-6280-2DE9F8906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109" y="1685925"/>
            <a:ext cx="2582132" cy="16444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8E7F62-4938-4072-7FD2-81E782449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7143" y="4003108"/>
            <a:ext cx="2621051" cy="15752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2F1083-01FA-355A-91C7-C905FD632CAD}"/>
              </a:ext>
            </a:extLst>
          </p:cNvPr>
          <p:cNvSpPr txBox="1"/>
          <p:nvPr/>
        </p:nvSpPr>
        <p:spPr>
          <a:xfrm>
            <a:off x="4719800" y="1988872"/>
            <a:ext cx="1149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Unigram LMs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6B5A8-9CED-4DCC-6EBC-948697C81A68}"/>
              </a:ext>
            </a:extLst>
          </p:cNvPr>
          <p:cNvSpPr txBox="1"/>
          <p:nvPr/>
        </p:nvSpPr>
        <p:spPr>
          <a:xfrm>
            <a:off x="4667550" y="3489773"/>
            <a:ext cx="2128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N-gram LMs, fixed window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357FCB-CC6D-E916-3149-CD5238BC3627}"/>
              </a:ext>
            </a:extLst>
          </p:cNvPr>
          <p:cNvSpPr txBox="1"/>
          <p:nvPr/>
        </p:nvSpPr>
        <p:spPr>
          <a:xfrm>
            <a:off x="4651222" y="4970290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RNN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52759-DA30-77BD-E749-CFFFC6857DD1}"/>
              </a:ext>
            </a:extLst>
          </p:cNvPr>
          <p:cNvSpPr txBox="1"/>
          <p:nvPr/>
        </p:nvSpPr>
        <p:spPr>
          <a:xfrm>
            <a:off x="4743105" y="6440092"/>
            <a:ext cx="776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Bi-LSTM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C759A7-6B64-95B8-CB1A-0D96BD2F9EDB}"/>
              </a:ext>
            </a:extLst>
          </p:cNvPr>
          <p:cNvSpPr txBox="1"/>
          <p:nvPr/>
        </p:nvSpPr>
        <p:spPr>
          <a:xfrm>
            <a:off x="9509278" y="3257651"/>
            <a:ext cx="2682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Sequence labeling, summarization</a:t>
            </a:r>
            <a:endParaRPr lang="en-IN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DAC3FC-E9FE-2ACE-4E26-F0532B796EA3}"/>
              </a:ext>
            </a:extLst>
          </p:cNvPr>
          <p:cNvSpPr txBox="1"/>
          <p:nvPr/>
        </p:nvSpPr>
        <p:spPr>
          <a:xfrm>
            <a:off x="9387143" y="5578386"/>
            <a:ext cx="2830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Sequence-sequence, translation etc.</a:t>
            </a:r>
            <a:endParaRPr lang="en-I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4C0160F-04AC-9EA5-B14F-FB515B8DED01}"/>
                  </a:ext>
                </a:extLst>
              </p14:cNvPr>
              <p14:cNvContentPartPr/>
              <p14:nvPr/>
            </p14:nvContentPartPr>
            <p14:xfrm>
              <a:off x="758520" y="464760"/>
              <a:ext cx="10569240" cy="6220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4C0160F-04AC-9EA5-B14F-FB515B8DED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160" y="455400"/>
                <a:ext cx="10587960" cy="62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01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0468-1F8F-4523-97F7-FC114A14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alignment?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B8D9-334B-448D-82E5-B0CD1A73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Alignment is the correspondence between particular words in the translated sentence pair. </a:t>
            </a:r>
          </a:p>
          <a:p>
            <a:pPr lvl="1"/>
            <a:r>
              <a:rPr lang="en-US" sz="2000" dirty="0"/>
              <a:t>Typological differences between languages lead to complicated alignments! </a:t>
            </a:r>
          </a:p>
          <a:p>
            <a:pPr lvl="1"/>
            <a:r>
              <a:rPr lang="en-US" sz="2000" dirty="0"/>
              <a:t>Note: Some words have no counterpart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368D8-7E3E-4FEB-B2A3-747E4502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4B219-6F7E-4B35-A481-AE9B0E15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68" y="3282553"/>
            <a:ext cx="8098367" cy="14374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862192-F74C-4054-AC4D-97294E1B43BB}"/>
              </a:ext>
            </a:extLst>
          </p:cNvPr>
          <p:cNvSpPr txBox="1"/>
          <p:nvPr/>
        </p:nvSpPr>
        <p:spPr>
          <a:xfrm>
            <a:off x="3420035" y="517879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Alignment can be many-to-one</a:t>
            </a:r>
          </a:p>
          <a:p>
            <a:endParaRPr lang="en-US" dirty="0"/>
          </a:p>
          <a:p>
            <a:r>
              <a:rPr lang="en-IN" dirty="0"/>
              <a:t>Alignment can be one-to-many</a:t>
            </a:r>
          </a:p>
          <a:p>
            <a:endParaRPr lang="en-IN" dirty="0"/>
          </a:p>
          <a:p>
            <a:r>
              <a:rPr lang="en-US" dirty="0"/>
              <a:t>Alignment can be many-to-many (phrase-level) 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46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0468-1F8F-4523-97F7-FC114A14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alignment?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B8D9-334B-448D-82E5-B0CD1A73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Alignment is the correspondence between particular words in the translated sentence pair. </a:t>
            </a:r>
          </a:p>
          <a:p>
            <a:pPr lvl="1"/>
            <a:r>
              <a:rPr lang="en-US" dirty="0"/>
              <a:t>Typological differences between languages lead to complicated alignments! </a:t>
            </a:r>
          </a:p>
          <a:p>
            <a:pPr lvl="1"/>
            <a:r>
              <a:rPr lang="en-US" dirty="0"/>
              <a:t>Note: Some words have no counterpart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368D8-7E3E-4FEB-B2A3-747E4502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4B219-6F7E-4B35-A481-AE9B0E15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3" y="3848894"/>
            <a:ext cx="8098367" cy="1437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AB317-7AFE-49C9-A9A6-C73CFC70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51" y="3848894"/>
            <a:ext cx="5431524" cy="28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0B6A-63FB-4A7B-B7D7-5F144954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Alignment is complex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06B8-57A9-4F86-A6C1-C3C087E7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Alignment can be many-to-one</a:t>
            </a:r>
          </a:p>
          <a:p>
            <a:endParaRPr lang="en-US" dirty="0"/>
          </a:p>
          <a:p>
            <a:r>
              <a:rPr lang="en-IN" dirty="0"/>
              <a:t>Alignment can be one-to-many</a:t>
            </a:r>
          </a:p>
          <a:p>
            <a:endParaRPr lang="en-IN" dirty="0"/>
          </a:p>
          <a:p>
            <a:r>
              <a:rPr lang="en-US" dirty="0"/>
              <a:t>Alignment can be many-to-many (phrase-level) </a:t>
            </a:r>
            <a:r>
              <a:rPr lang="en-IN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DFFFA-37DF-4D3F-9D61-A50C5AD5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73199-D1D6-49D7-B18D-9BA60D6D6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88"/>
          <a:stretch/>
        </p:blipFill>
        <p:spPr>
          <a:xfrm>
            <a:off x="6688498" y="136525"/>
            <a:ext cx="2157845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90767E-CD95-48FA-8D34-8DB8D113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279" y="136525"/>
            <a:ext cx="2907832" cy="2574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6F8ED-1367-4E90-AC02-DE7418A83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343" y="3616325"/>
            <a:ext cx="25050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5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3C3E-4BBA-48BC-918D-F68BDCB1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alignment for SMT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77E2-C225-4064-9242-88E9D9BC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 P(</a:t>
            </a:r>
            <a:r>
              <a:rPr lang="en-US" dirty="0" err="1"/>
              <a:t>x,a|y</a:t>
            </a:r>
            <a:r>
              <a:rPr lang="en-US" dirty="0"/>
              <a:t>) as a combination of many factors, including:</a:t>
            </a:r>
          </a:p>
          <a:p>
            <a:pPr lvl="1"/>
            <a:r>
              <a:rPr lang="en-US" dirty="0"/>
              <a:t>Probability of particular words aligning (also depends on position in sent)</a:t>
            </a:r>
          </a:p>
          <a:p>
            <a:pPr lvl="1"/>
            <a:r>
              <a:rPr lang="en-US" dirty="0"/>
              <a:t> Probability of particular words having particular fertility (number of corresponding words)</a:t>
            </a:r>
          </a:p>
          <a:p>
            <a:r>
              <a:rPr lang="en-US" dirty="0"/>
              <a:t>Alignments ‘</a:t>
            </a:r>
            <a:r>
              <a:rPr lang="en-US" i="1" dirty="0"/>
              <a:t>a’</a:t>
            </a:r>
            <a:r>
              <a:rPr lang="en-US" dirty="0"/>
              <a:t> are latent variables: They aren’t explicitly specified in the data!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21E23-BCD2-4AEB-9929-0C9E3D83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DFAD5E-9438-44A8-99D9-B677023E6565}"/>
                  </a:ext>
                </a:extLst>
              </p14:cNvPr>
              <p14:cNvContentPartPr/>
              <p14:nvPr/>
            </p14:nvContentPartPr>
            <p14:xfrm>
              <a:off x="2602440" y="1903320"/>
              <a:ext cx="996840" cy="376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DFAD5E-9438-44A8-99D9-B677023E65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3080" y="1893960"/>
                <a:ext cx="1015560" cy="3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635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FDF3-D2AF-4221-987D-2EF45A61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Neural Machine Translation?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4BF0-72AC-4265-9082-F750D84B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Machine Translation (NMT) is a way to do Machine Translation with a single neural network </a:t>
            </a:r>
          </a:p>
          <a:p>
            <a:endParaRPr lang="en-US" dirty="0"/>
          </a:p>
          <a:p>
            <a:r>
              <a:rPr lang="en-US" dirty="0"/>
              <a:t> The neural network architecture is called sequence-to-sequence (aka seq2seq) and it involves two RNNs.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6CBB7-4753-4F7E-9507-459A367C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8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E62E-22E2-E19A-0B36-439B183E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4A77FD-80A2-0C2D-6DA2-6F9530AB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98" y="365125"/>
            <a:ext cx="11536003" cy="55992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6AD-B44E-2362-671E-B41E6DB4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24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C27-0778-D59F-67C4-25D4E62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25EFC-D606-7112-331D-B9FDACC0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6" y="81671"/>
            <a:ext cx="7045560" cy="6267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89146-CC78-19FD-9A54-DD29F434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56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C27-0778-D59F-67C4-25D4E62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25EFC-D606-7112-331D-B9FDACC0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6" y="81671"/>
            <a:ext cx="7045560" cy="6267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89146-CC78-19FD-9A54-DD29F434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27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2FEE-5546-6BF3-098F-F52B3F3E5B8A}"/>
              </a:ext>
            </a:extLst>
          </p:cNvPr>
          <p:cNvSpPr txBox="1"/>
          <p:nvPr/>
        </p:nvSpPr>
        <p:spPr>
          <a:xfrm>
            <a:off x="3048000" y="11523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final hidden state of the encoder RNN is the initial state of the decoder RNN</a:t>
            </a:r>
            <a:endParaRPr lang="en-IN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AA8B98-E3FD-B7B9-6156-B317431F8837}"/>
                  </a:ext>
                </a:extLst>
              </p14:cNvPr>
              <p14:cNvContentPartPr/>
              <p14:nvPr/>
            </p14:nvContentPartPr>
            <p14:xfrm>
              <a:off x="5483880" y="2326680"/>
              <a:ext cx="167400" cy="718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AA8B98-E3FD-B7B9-6156-B317431F88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4520" y="2317320"/>
                <a:ext cx="186120" cy="7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734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C27-0778-D59F-67C4-25D4E62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25EFC-D606-7112-331D-B9FDACC0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6" y="81671"/>
            <a:ext cx="7045560" cy="6267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89146-CC78-19FD-9A54-DD29F434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28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2FEE-5546-6BF3-098F-F52B3F3E5B8A}"/>
              </a:ext>
            </a:extLst>
          </p:cNvPr>
          <p:cNvSpPr txBox="1"/>
          <p:nvPr/>
        </p:nvSpPr>
        <p:spPr>
          <a:xfrm>
            <a:off x="3048000" y="11523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final hidden state of the encoder RNN is the initial state of the decoder RNN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71D71-2179-BD34-DDEE-0A8EC8A9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9526"/>
            <a:ext cx="838200" cy="2209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CD4F85-D9B4-EF0A-3CE6-A1BD5DCC2064}"/>
                  </a:ext>
                </a:extLst>
              </p14:cNvPr>
              <p14:cNvContentPartPr/>
              <p14:nvPr/>
            </p14:nvContentPartPr>
            <p14:xfrm>
              <a:off x="1938600" y="1834200"/>
              <a:ext cx="6835320" cy="4307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CD4F85-D9B4-EF0A-3CE6-A1BD5DCC20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9240" y="1824840"/>
                <a:ext cx="6854040" cy="43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641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C27-0778-D59F-67C4-25D4E62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25EFC-D606-7112-331D-B9FDACC0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6" y="81671"/>
            <a:ext cx="7045560" cy="6267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89146-CC78-19FD-9A54-DD29F434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29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2FEE-5546-6BF3-098F-F52B3F3E5B8A}"/>
              </a:ext>
            </a:extLst>
          </p:cNvPr>
          <p:cNvSpPr txBox="1"/>
          <p:nvPr/>
        </p:nvSpPr>
        <p:spPr>
          <a:xfrm>
            <a:off x="3048000" y="11523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final hidden state of the encoder RNN is the initial state of the decoder RNN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7444D-519D-84F6-1CA8-757A581D3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8026"/>
            <a:ext cx="9810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5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ABC2-09AD-4650-B38B-1359F1CA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Sequence-to-Sequence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0087-427F-49FE-A08B-CC82C729D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Introduce a new task: Machine Translation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Re-Introduce a neural architecture: sequence-to-sequence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Re-Introduce</a:t>
            </a:r>
            <a:r>
              <a:rPr lang="fr-FR" dirty="0"/>
              <a:t>: attention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A36F7-3F7E-4F4B-932B-B8305641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46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C27-0778-D59F-67C4-25D4E62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25EFC-D606-7112-331D-B9FDACC0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6" y="81671"/>
            <a:ext cx="7045560" cy="6267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89146-CC78-19FD-9A54-DD29F434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30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2FEE-5546-6BF3-098F-F52B3F3E5B8A}"/>
              </a:ext>
            </a:extLst>
          </p:cNvPr>
          <p:cNvSpPr txBox="1"/>
          <p:nvPr/>
        </p:nvSpPr>
        <p:spPr>
          <a:xfrm>
            <a:off x="3048000" y="11523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final hidden state of the encoder RNN is the initial state of the decoder RNN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25331-5274-73EE-F130-1CCA30548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27" y="2359574"/>
            <a:ext cx="1733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18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C27-0778-D59F-67C4-25D4E62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25EFC-D606-7112-331D-B9FDACC0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6" y="81671"/>
            <a:ext cx="7045560" cy="6267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89146-CC78-19FD-9A54-DD29F434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31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2FEE-5546-6BF3-098F-F52B3F3E5B8A}"/>
              </a:ext>
            </a:extLst>
          </p:cNvPr>
          <p:cNvSpPr txBox="1"/>
          <p:nvPr/>
        </p:nvSpPr>
        <p:spPr>
          <a:xfrm>
            <a:off x="3048000" y="11523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final hidden state of the encoder RNN is the initial state of the decoder RNN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A2497-8DB0-8E47-6B69-DB148D7B5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2306601"/>
            <a:ext cx="21621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2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C27-0778-D59F-67C4-25D4E62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25EFC-D606-7112-331D-B9FDACC0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6" y="81671"/>
            <a:ext cx="7045560" cy="6267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89146-CC78-19FD-9A54-DD29F434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32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2FEE-5546-6BF3-098F-F52B3F3E5B8A}"/>
              </a:ext>
            </a:extLst>
          </p:cNvPr>
          <p:cNvSpPr txBox="1"/>
          <p:nvPr/>
        </p:nvSpPr>
        <p:spPr>
          <a:xfrm>
            <a:off x="3048000" y="11523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final hidden state of the encoder RNN is the initial state of the decoder RNN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A60ED-2120-FA95-6E35-331A9620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18" y="2278026"/>
            <a:ext cx="27717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15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C27-0778-D59F-67C4-25D4E62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25EFC-D606-7112-331D-B9FDACC0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6" y="81671"/>
            <a:ext cx="7045560" cy="6267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89146-CC78-19FD-9A54-DD29F434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33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2FEE-5546-6BF3-098F-F52B3F3E5B8A}"/>
              </a:ext>
            </a:extLst>
          </p:cNvPr>
          <p:cNvSpPr txBox="1"/>
          <p:nvPr/>
        </p:nvSpPr>
        <p:spPr>
          <a:xfrm>
            <a:off x="3048000" y="11523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final hidden state of the encoder RNN is the initial state of the decoder RNN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ADC2E-C2CC-27C8-DC64-76DE925E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77" y="2354226"/>
            <a:ext cx="33813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87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C27-0778-D59F-67C4-25D4E62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25EFC-D606-7112-331D-B9FDACC0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6" y="81671"/>
            <a:ext cx="7045560" cy="6267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89146-CC78-19FD-9A54-DD29F434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34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2FEE-5546-6BF3-098F-F52B3F3E5B8A}"/>
              </a:ext>
            </a:extLst>
          </p:cNvPr>
          <p:cNvSpPr txBox="1"/>
          <p:nvPr/>
        </p:nvSpPr>
        <p:spPr>
          <a:xfrm>
            <a:off x="3048000" y="11523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final hidden state of the encoder RNN is the initial state of the decoder RNN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62052-EDAC-807E-82B3-CB436867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794" y="2275018"/>
            <a:ext cx="4114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1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C27-0778-D59F-67C4-25D4E62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25EFC-D606-7112-331D-B9FDACC0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6" y="81671"/>
            <a:ext cx="7045560" cy="6267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89146-CC78-19FD-9A54-DD29F434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35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2FEE-5546-6BF3-098F-F52B3F3E5B8A}"/>
              </a:ext>
            </a:extLst>
          </p:cNvPr>
          <p:cNvSpPr txBox="1"/>
          <p:nvPr/>
        </p:nvSpPr>
        <p:spPr>
          <a:xfrm>
            <a:off x="3048000" y="11523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final hidden state of the encoder RNN is the initial state of the decoder RNN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FB015-FBEA-84A4-3F13-57971CBE1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18" y="2297076"/>
            <a:ext cx="40386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4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C27-0778-D59F-67C4-25D4E62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25EFC-D606-7112-331D-B9FDACC0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6" y="81671"/>
            <a:ext cx="7045560" cy="6267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89146-CC78-19FD-9A54-DD29F434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36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2FEE-5546-6BF3-098F-F52B3F3E5B8A}"/>
              </a:ext>
            </a:extLst>
          </p:cNvPr>
          <p:cNvSpPr txBox="1"/>
          <p:nvPr/>
        </p:nvSpPr>
        <p:spPr>
          <a:xfrm>
            <a:off x="3048000" y="11523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final hidden state of the encoder RNN is the initial state of the decoder RNN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FB015-FBEA-84A4-3F13-57971CBE1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18" y="2297076"/>
            <a:ext cx="4038600" cy="276225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225D47D-2EF0-4A08-005F-C934BF0CD18E}"/>
              </a:ext>
            </a:extLst>
          </p:cNvPr>
          <p:cNvGrpSpPr/>
          <p:nvPr/>
        </p:nvGrpSpPr>
        <p:grpSpPr>
          <a:xfrm>
            <a:off x="1925053" y="2419839"/>
            <a:ext cx="5967663" cy="1653969"/>
            <a:chOff x="1925053" y="2419839"/>
            <a:chExt cx="5967663" cy="1653969"/>
          </a:xfrm>
        </p:grpSpPr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690ED2B6-DEB7-6E77-A679-3717227B1D47}"/>
                </a:ext>
              </a:extLst>
            </p:cNvPr>
            <p:cNvSpPr/>
            <p:nvPr/>
          </p:nvSpPr>
          <p:spPr>
            <a:xfrm>
              <a:off x="1925053" y="3427477"/>
              <a:ext cx="5759116" cy="646331"/>
            </a:xfrm>
            <a:prstGeom prst="leftArrow">
              <a:avLst/>
            </a:prstGeom>
            <a:solidFill>
              <a:srgbClr val="92D050">
                <a:alpha val="60000"/>
              </a:srgb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E8B0CCBC-C5B4-3729-D20D-E42E991C971F}"/>
                </a:ext>
              </a:extLst>
            </p:cNvPr>
            <p:cNvSpPr/>
            <p:nvPr/>
          </p:nvSpPr>
          <p:spPr>
            <a:xfrm>
              <a:off x="7459579" y="2419839"/>
              <a:ext cx="433137" cy="1473114"/>
            </a:xfrm>
            <a:prstGeom prst="downArrow">
              <a:avLst/>
            </a:prstGeom>
            <a:solidFill>
              <a:srgbClr val="92D050">
                <a:alpha val="60000"/>
              </a:srgbClr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F1664E0-B1BB-C8C9-E8CC-76E4C0472963}"/>
              </a:ext>
            </a:extLst>
          </p:cNvPr>
          <p:cNvSpPr txBox="1"/>
          <p:nvPr/>
        </p:nvSpPr>
        <p:spPr>
          <a:xfrm>
            <a:off x="5543812" y="572806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Training occurs like RNNs typically do; the loss (from the decoder outputs) is calculated, and we update weights all the way to the beginning (encoder)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4756D0-AFB4-B428-15A7-3BCF6C465424}"/>
                  </a:ext>
                </a:extLst>
              </p14:cNvPr>
              <p14:cNvContentPartPr/>
              <p14:nvPr/>
            </p14:nvContentPartPr>
            <p14:xfrm>
              <a:off x="1221480" y="242280"/>
              <a:ext cx="9836280" cy="5566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4756D0-AFB4-B428-15A7-3BCF6C4654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2120" y="232920"/>
                <a:ext cx="9855000" cy="55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9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F076-2F5E-75DB-AFA8-D54CCFA7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E21C5B-35C0-C23F-6FA4-8DED41FE7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54" y="365125"/>
            <a:ext cx="10975145" cy="61612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54456-F152-E4EA-62A6-CD921346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37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540A50-761D-5C17-70BD-909D0418DCBF}"/>
                  </a:ext>
                </a:extLst>
              </p14:cNvPr>
              <p14:cNvContentPartPr/>
              <p14:nvPr/>
            </p14:nvContentPartPr>
            <p14:xfrm>
              <a:off x="768600" y="36000"/>
              <a:ext cx="7957440" cy="3329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540A50-761D-5C17-70BD-909D0418DC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240" y="26640"/>
                <a:ext cx="7976160" cy="33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782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C27-0778-D59F-67C4-25D4E62A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25EFC-D606-7112-331D-B9FDACC0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6" y="81671"/>
            <a:ext cx="7045560" cy="62672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89146-CC78-19FD-9A54-DD29F434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38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C2FEE-5546-6BF3-098F-F52B3F3E5B8A}"/>
              </a:ext>
            </a:extLst>
          </p:cNvPr>
          <p:cNvSpPr txBox="1"/>
          <p:nvPr/>
        </p:nvSpPr>
        <p:spPr>
          <a:xfrm>
            <a:off x="3048000" y="11523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final hidden state of the encoder RNN is the initial state of the decoder RNN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FB015-FBEA-84A4-3F13-57971CBE1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518" y="2297076"/>
            <a:ext cx="4038600" cy="2762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BD1A2-B0FA-A645-CFDD-B7D49343AD6E}"/>
              </a:ext>
            </a:extLst>
          </p:cNvPr>
          <p:cNvSpPr txBox="1"/>
          <p:nvPr/>
        </p:nvSpPr>
        <p:spPr>
          <a:xfrm>
            <a:off x="449179" y="1070552"/>
            <a:ext cx="8887326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It’s crazy that the entire “meaning” of the 1st sequence is expected to be packed into this one embedding, and that the encoder then never interacts w/ the decoder again. Hands free.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9E933-46A0-FC38-86C0-7D331E24EF4A}"/>
              </a:ext>
            </a:extLst>
          </p:cNvPr>
          <p:cNvSpPr/>
          <p:nvPr/>
        </p:nvSpPr>
        <p:spPr>
          <a:xfrm>
            <a:off x="5149515" y="2550695"/>
            <a:ext cx="707129" cy="2588842"/>
          </a:xfrm>
          <a:prstGeom prst="rect">
            <a:avLst/>
          </a:prstGeom>
          <a:solidFill>
            <a:schemeClr val="accent2">
              <a:lumMod val="40000"/>
              <a:lumOff val="60000"/>
              <a:alpha val="62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086D7-789D-8D76-046B-B958F9B03BEF}"/>
              </a:ext>
            </a:extLst>
          </p:cNvPr>
          <p:cNvSpPr txBox="1"/>
          <p:nvPr/>
        </p:nvSpPr>
        <p:spPr>
          <a:xfrm>
            <a:off x="5856644" y="58925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Instead, what if the decoder, at each step, pays </a:t>
            </a:r>
            <a:r>
              <a:rPr lang="en-US" dirty="0">
                <a:solidFill>
                  <a:srgbClr val="C00000"/>
                </a:solidFill>
              </a:rPr>
              <a:t>attention</a:t>
            </a:r>
            <a:r>
              <a:rPr lang="en-US" dirty="0"/>
              <a:t> to a distribution of all of the encoder’s hidden states?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DB682F-8A5B-EABD-F5EE-FD1CD7F3EB19}"/>
                  </a:ext>
                </a:extLst>
              </p14:cNvPr>
              <p14:cNvContentPartPr/>
              <p14:nvPr/>
            </p14:nvContentPartPr>
            <p14:xfrm>
              <a:off x="5392440" y="2272320"/>
              <a:ext cx="119520" cy="277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DB682F-8A5B-EABD-F5EE-FD1CD7F3EB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3080" y="2262960"/>
                <a:ext cx="138240" cy="2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11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8ADC-50C8-5F46-F710-DC8E647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6D89-0237-F8D1-94BB-0F862459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</a:t>
            </a:r>
            <a:r>
              <a:rPr lang="en-US" dirty="0"/>
              <a:t>: when we (humans) translate a sentence, we don’t just consume the original sentence, reflect on the meaning of the last word, then regurgitate in a new language; we </a:t>
            </a:r>
            <a:r>
              <a:rPr lang="en-US" dirty="0">
                <a:solidFill>
                  <a:srgbClr val="00B0F0"/>
                </a:solidFill>
              </a:rPr>
              <a:t>continuously think back </a:t>
            </a:r>
            <a:r>
              <a:rPr lang="en-US" dirty="0"/>
              <a:t>at the original sentence while </a:t>
            </a:r>
            <a:r>
              <a:rPr lang="en-US" dirty="0">
                <a:solidFill>
                  <a:srgbClr val="00B0F0"/>
                </a:solidFill>
              </a:rPr>
              <a:t>focusing on different parts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D88A3-E54C-08DC-6DED-3CDD368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24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826A-BD69-46BB-B416-D0F86088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Sequence-to-Sequence is versatile!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A8797-BC36-44F9-A148-AF91E742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Sequence-to-sequence is useful for more than just MT</a:t>
            </a:r>
          </a:p>
          <a:p>
            <a:r>
              <a:rPr lang="en-US" dirty="0"/>
              <a:t>Many NLP tasks can be phrased as sequence-to-sequence:</a:t>
            </a:r>
          </a:p>
          <a:p>
            <a:pPr lvl="1"/>
            <a:r>
              <a:rPr lang="en-IN" dirty="0"/>
              <a:t>Summarization (long text → short text)</a:t>
            </a:r>
          </a:p>
          <a:p>
            <a:pPr lvl="1"/>
            <a:r>
              <a:rPr lang="en-IN" dirty="0"/>
              <a:t>Dialogue (previous utterances → next utterance) </a:t>
            </a:r>
          </a:p>
          <a:p>
            <a:pPr lvl="1"/>
            <a:r>
              <a:rPr lang="en-IN" dirty="0"/>
              <a:t>Parsing (input text → output parse as sequence) </a:t>
            </a:r>
          </a:p>
          <a:p>
            <a:pPr lvl="1"/>
            <a:r>
              <a:rPr lang="en-IN" dirty="0"/>
              <a:t>Code generation (natural language → Python code)</a:t>
            </a:r>
          </a:p>
          <a:p>
            <a:r>
              <a:rPr lang="en-US" dirty="0"/>
              <a:t>Also</a:t>
            </a:r>
            <a:r>
              <a:rPr lang="en-IN" dirty="0"/>
              <a:t> used in Computer Vision</a:t>
            </a:r>
          </a:p>
          <a:p>
            <a:pPr lvl="1"/>
            <a:r>
              <a:rPr lang="en-US" dirty="0"/>
              <a:t>I</a:t>
            </a:r>
            <a:r>
              <a:rPr lang="en-IN" dirty="0"/>
              <a:t>mage description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BB24F-1643-48B1-A7EA-5546D35F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661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C41A-B06F-6CE8-B376-E52E774A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67" y="165685"/>
            <a:ext cx="10515600" cy="684676"/>
          </a:xfrm>
        </p:spPr>
        <p:txBody>
          <a:bodyPr>
            <a:normAutofit/>
          </a:bodyPr>
          <a:lstStyle/>
          <a:p>
            <a:r>
              <a:rPr lang="en-IN" sz="3200" dirty="0"/>
              <a:t>seq2seq +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375A-BA17-76C9-AB62-A4F9DDE6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21" y="941520"/>
            <a:ext cx="10515600" cy="10152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Q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How do we determine how much to pay attention to each of the encoder’s hidden layers?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4059-BA35-DB54-5907-0A61061F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40</a:t>
            </a:fld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730E-CFBC-5453-292D-2B308CE1F27C}"/>
              </a:ext>
            </a:extLst>
          </p:cNvPr>
          <p:cNvGrpSpPr/>
          <p:nvPr/>
        </p:nvGrpSpPr>
        <p:grpSpPr>
          <a:xfrm>
            <a:off x="1187116" y="3475331"/>
            <a:ext cx="1219201" cy="2588584"/>
            <a:chOff x="1187116" y="3475331"/>
            <a:chExt cx="1219201" cy="25885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A5EEB0-AD47-0603-D3B3-976B63619753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EC5F371-D1AB-6957-6288-2A42DA31D889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5EB74F-A2DF-3F69-FD99-A6904555BC09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009FBD-0CAA-7B63-FF1B-2CA61598C701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645BF2-1294-1500-35F6-BEE91ECAE3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DA5534-AB30-268D-6B94-C39EF19F60FF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3F9CA8-DF00-D5ED-F581-42D381A29229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C340FC-52F2-AF87-9BCA-D1237D273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FB2748-7125-202E-F23C-24B18A655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974D4-08F5-BA7C-E882-CADDFB8BFC51}"/>
              </a:ext>
            </a:extLst>
          </p:cNvPr>
          <p:cNvCxnSpPr>
            <a:cxnSpLocks/>
          </p:cNvCxnSpPr>
          <p:nvPr/>
        </p:nvCxnSpPr>
        <p:spPr>
          <a:xfrm flipV="1">
            <a:off x="501315" y="4469942"/>
            <a:ext cx="633663" cy="5805"/>
          </a:xfrm>
          <a:prstGeom prst="straightConnector1">
            <a:avLst/>
          </a:prstGeom>
          <a:ln w="1016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B64377-2317-B8B9-C6C1-830A1A3D30D6}"/>
              </a:ext>
            </a:extLst>
          </p:cNvPr>
          <p:cNvGrpSpPr/>
          <p:nvPr/>
        </p:nvGrpSpPr>
        <p:grpSpPr>
          <a:xfrm>
            <a:off x="2478508" y="3437018"/>
            <a:ext cx="1219201" cy="2588584"/>
            <a:chOff x="1187116" y="3475331"/>
            <a:chExt cx="1219201" cy="25885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4F1FF0-BB80-325E-7561-39BB1CA61A12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F2EA838-3342-38DC-5802-909095B257A3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2607F1-1E65-E16C-88AE-8297E7F30DA2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3A1CA6-517C-DD8B-2A48-3485BB54E2C9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2F5FD6B-D05C-1ABB-8EFA-4079F02DEE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90F15E-C5E1-58FF-C9EA-F47FCA318D62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3C7652-8A81-BB36-98E6-DEED5FF4F193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FB5F1C-6D96-68B4-5F31-7594DB97D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D6D171-E6C0-E372-9EB4-0D72DA2B1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5FAEEE-6A2C-BDDD-71EE-7001B278D1AA}"/>
              </a:ext>
            </a:extLst>
          </p:cNvPr>
          <p:cNvGrpSpPr/>
          <p:nvPr/>
        </p:nvGrpSpPr>
        <p:grpSpPr>
          <a:xfrm>
            <a:off x="3769900" y="3429000"/>
            <a:ext cx="1219201" cy="2588584"/>
            <a:chOff x="1187116" y="3475331"/>
            <a:chExt cx="1219201" cy="25885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29A21F-8E99-C582-1E7B-A6AF1D862EBC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CB471BF-FEC2-4281-180D-B8EB1DE3E0CE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D7DA22B-926F-7A72-A102-8273D692DAAC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188E24F-50F3-9F2B-0EE6-86698EB2CF03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C412964-691F-445A-6E3E-B7228A502911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B20EC2-045E-698F-BFF1-EB2C62DF5521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9731906-6210-37AE-5F6A-B86F6C0ED9DB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4606D92-8273-EFC0-74C9-743C17D38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BA4A20A-97F7-1A25-7FDE-02B00D84A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E28998-183D-B63B-B2F9-9EC878AE676E}"/>
              </a:ext>
            </a:extLst>
          </p:cNvPr>
          <p:cNvGrpSpPr/>
          <p:nvPr/>
        </p:nvGrpSpPr>
        <p:grpSpPr>
          <a:xfrm>
            <a:off x="5065304" y="3429000"/>
            <a:ext cx="481263" cy="2588584"/>
            <a:chOff x="1187116" y="3475331"/>
            <a:chExt cx="481263" cy="258858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B0D57B-87FB-BD2C-1702-3C3C9AC57CF4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A5F81E-38BB-2E11-A387-0C5F43866DEE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0823164-77D4-398D-E4DF-F1B81B56ED68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90774A-1435-1380-518E-FBB73C820BCA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018D2F-FEE9-B55D-0614-20F60F53A49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ADA6E3-7A06-C9E5-2571-4CE5F9F5552F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CA42D33-A1BF-EFDD-C2B1-A4A3C5D4B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735185-AA42-BDF7-C2E3-64C5CEDA4ECB}"/>
              </a:ext>
            </a:extLst>
          </p:cNvPr>
          <p:cNvSpPr txBox="1"/>
          <p:nvPr/>
        </p:nvSpPr>
        <p:spPr>
          <a:xfrm>
            <a:off x="122119" y="614117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552CF-1E72-D83B-1592-824184E75F47}"/>
              </a:ext>
            </a:extLst>
          </p:cNvPr>
          <p:cNvSpPr txBox="1"/>
          <p:nvPr/>
        </p:nvSpPr>
        <p:spPr>
          <a:xfrm>
            <a:off x="191794" y="3713323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  <a:p>
            <a:r>
              <a:rPr lang="en-US" dirty="0"/>
              <a:t>layer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C01F3-7E0E-31A9-470B-353E0EC589F9}"/>
              </a:ext>
            </a:extLst>
          </p:cNvPr>
          <p:cNvSpPr txBox="1"/>
          <p:nvPr/>
        </p:nvSpPr>
        <p:spPr>
          <a:xfrm>
            <a:off x="1203163" y="6107844"/>
            <a:ext cx="462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The 	brown 	          dog 	    ran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/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blipFill>
                <a:blip r:embed="rId2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/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blipFill>
                <a:blip r:embed="rId3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/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blipFill>
                <a:blip r:embed="rId4"/>
                <a:stretch>
                  <a:fillRect l="-14035" r="-701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/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blipFill>
                <a:blip r:embed="rId5"/>
                <a:stretch>
                  <a:fillRect l="-14035" r="-701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B4F3B3-8A25-C6E7-CA09-AF669C0A4299}"/>
              </a:ext>
            </a:extLst>
          </p:cNvPr>
          <p:cNvSpPr txBox="1"/>
          <p:nvPr/>
        </p:nvSpPr>
        <p:spPr>
          <a:xfrm>
            <a:off x="959787" y="1479233"/>
            <a:ext cx="10093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Ans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/>
              <a:t> Let’s base it on our decoder’s current hidden state (our current representation of meaning) and all of the encoder’s hidden layers!</a:t>
            </a:r>
            <a:endParaRPr lang="en-IN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E78A0C-D337-D326-230D-819ABDF307F5}"/>
              </a:ext>
            </a:extLst>
          </p:cNvPr>
          <p:cNvGrpSpPr/>
          <p:nvPr/>
        </p:nvGrpSpPr>
        <p:grpSpPr>
          <a:xfrm>
            <a:off x="6513107" y="3523034"/>
            <a:ext cx="481263" cy="2588584"/>
            <a:chOff x="1187116" y="3475331"/>
            <a:chExt cx="481263" cy="258858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901487D-1ABD-8D2D-6258-420F353180F9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091CC4-E4AD-0717-3E99-5AB4FE9BF60D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DF6DE3-7AB9-C56D-78A3-188443D00A1A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41AC10-DC66-4B33-3324-BE47A7667DEF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B38FC2-6B4B-B3E1-0CD3-60F778779E6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CAF338-8DB8-2724-B13F-CADB0D2F014D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6258061-9E93-06E8-1267-EC92DC70B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/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blipFill>
                <a:blip r:embed="rId6"/>
                <a:stretch>
                  <a:fillRect l="-16071" r="-8929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6835EC0-8CE6-DC01-9334-C04ACF4E8D47}"/>
              </a:ext>
            </a:extLst>
          </p:cNvPr>
          <p:cNvSpPr txBox="1"/>
          <p:nvPr/>
        </p:nvSpPr>
        <p:spPr>
          <a:xfrm>
            <a:off x="6432908" y="608161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&lt;s&gt;</a:t>
            </a:r>
            <a:endParaRPr lang="en-IN" sz="2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40FD0C5-3CE5-68FE-82C3-0C11DEDABE9A}"/>
              </a:ext>
            </a:extLst>
          </p:cNvPr>
          <p:cNvGrpSpPr/>
          <p:nvPr/>
        </p:nvGrpSpPr>
        <p:grpSpPr>
          <a:xfrm>
            <a:off x="8983579" y="3672606"/>
            <a:ext cx="1868920" cy="1928640"/>
            <a:chOff x="537397" y="3475331"/>
            <a:chExt cx="1868920" cy="192864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2516AFC-2FB8-32A5-4436-82CE98BA8E6D}"/>
                </a:ext>
              </a:extLst>
            </p:cNvPr>
            <p:cNvGrpSpPr/>
            <p:nvPr/>
          </p:nvGrpSpPr>
          <p:grpSpPr>
            <a:xfrm>
              <a:off x="537397" y="3475331"/>
              <a:ext cx="1130982" cy="1928640"/>
              <a:chOff x="537397" y="3475331"/>
              <a:chExt cx="1130982" cy="192864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88F34A2-2E2D-32D9-B04E-E8BFD4B3B946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633EFC1-92FB-27B9-51E3-3445BE805318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E890716-B087-FEEC-3F86-5661CACD67EF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9525047-BD1B-9050-20D0-A3259B2C57D8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E4B7ACB-58C5-60C2-7467-50E627E403C8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3C1164-B5BE-EB0B-40BA-9BF855000580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C0F598B1-6D11-B446-F0E0-516C7DE89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97" y="3892354"/>
                <a:ext cx="649718" cy="32707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7F04388-37CB-69C1-0921-30E9FA778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DC72EB-8561-1413-34FB-3F3F110E6A66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8983579" y="4636926"/>
            <a:ext cx="649719" cy="394828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5FA755C-EFD3-A540-5DD2-10E391F47F9D}"/>
                  </a:ext>
                </a:extLst>
              </p:cNvPr>
              <p:cNvSpPr txBox="1"/>
              <p:nvPr/>
            </p:nvSpPr>
            <p:spPr>
              <a:xfrm>
                <a:off x="8424449" y="3810505"/>
                <a:ext cx="527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5FA755C-EFD3-A540-5DD2-10E391F4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449" y="3810505"/>
                <a:ext cx="52700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D57EA-A70B-1950-8708-FC65D7D2B0CE}"/>
                  </a:ext>
                </a:extLst>
              </p:cNvPr>
              <p:cNvSpPr txBox="1"/>
              <p:nvPr/>
            </p:nvSpPr>
            <p:spPr>
              <a:xfrm>
                <a:off x="8500639" y="4901191"/>
                <a:ext cx="396198" cy="315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D57EA-A70B-1950-8708-FC65D7D2B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639" y="4901191"/>
                <a:ext cx="396198" cy="315214"/>
              </a:xfrm>
              <a:prstGeom prst="rect">
                <a:avLst/>
              </a:prstGeom>
              <a:blipFill>
                <a:blip r:embed="rId8"/>
                <a:stretch>
                  <a:fillRect l="-13846" r="-6154" b="-17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48B56A8-C4A6-442B-3BA4-B7DCDDB1BE02}"/>
                  </a:ext>
                </a:extLst>
              </p:cNvPr>
              <p:cNvSpPr txBox="1"/>
              <p:nvPr/>
            </p:nvSpPr>
            <p:spPr>
              <a:xfrm>
                <a:off x="10892588" y="4461497"/>
                <a:ext cx="4751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48B56A8-C4A6-442B-3BA4-B7DCDDB1B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588" y="4461497"/>
                <a:ext cx="47519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8F575F11-F8AB-CB30-778D-D4893C4BABA1}"/>
              </a:ext>
            </a:extLst>
          </p:cNvPr>
          <p:cNvSpPr txBox="1"/>
          <p:nvPr/>
        </p:nvSpPr>
        <p:spPr>
          <a:xfrm>
            <a:off x="11007315" y="4148038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1.5</a:t>
            </a:r>
            <a:endParaRPr lang="en-IN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7DD47F0-689A-D7C7-3079-D3602EEA14D2}"/>
                  </a:ext>
                </a:extLst>
              </p14:cNvPr>
              <p14:cNvContentPartPr/>
              <p14:nvPr/>
            </p14:nvContentPartPr>
            <p14:xfrm>
              <a:off x="834480" y="1878120"/>
              <a:ext cx="8114400" cy="4351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7DD47F0-689A-D7C7-3079-D3602EEA14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120" y="1868760"/>
                <a:ext cx="813312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708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C41A-B06F-6CE8-B376-E52E774A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67" y="165685"/>
            <a:ext cx="10515600" cy="684676"/>
          </a:xfrm>
        </p:spPr>
        <p:txBody>
          <a:bodyPr>
            <a:normAutofit/>
          </a:bodyPr>
          <a:lstStyle/>
          <a:p>
            <a:r>
              <a:rPr lang="en-IN" sz="3200" dirty="0"/>
              <a:t>seq2seq +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375A-BA17-76C9-AB62-A4F9DDE6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21" y="941520"/>
            <a:ext cx="10515600" cy="10152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Q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How do we determine how much to pay attention to each of the encoder’s hidden layers?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4059-BA35-DB54-5907-0A61061F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41</a:t>
            </a:fld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730E-CFBC-5453-292D-2B308CE1F27C}"/>
              </a:ext>
            </a:extLst>
          </p:cNvPr>
          <p:cNvGrpSpPr/>
          <p:nvPr/>
        </p:nvGrpSpPr>
        <p:grpSpPr>
          <a:xfrm>
            <a:off x="1187116" y="3475331"/>
            <a:ext cx="1219201" cy="2588584"/>
            <a:chOff x="1187116" y="3475331"/>
            <a:chExt cx="1219201" cy="25885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A5EEB0-AD47-0603-D3B3-976B63619753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EC5F371-D1AB-6957-6288-2A42DA31D889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5EB74F-A2DF-3F69-FD99-A6904555BC09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009FBD-0CAA-7B63-FF1B-2CA61598C701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645BF2-1294-1500-35F6-BEE91ECAE3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DA5534-AB30-268D-6B94-C39EF19F60FF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3F9CA8-DF00-D5ED-F581-42D381A29229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C340FC-52F2-AF87-9BCA-D1237D273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FB2748-7125-202E-F23C-24B18A655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974D4-08F5-BA7C-E882-CADDFB8BFC51}"/>
              </a:ext>
            </a:extLst>
          </p:cNvPr>
          <p:cNvCxnSpPr>
            <a:cxnSpLocks/>
          </p:cNvCxnSpPr>
          <p:nvPr/>
        </p:nvCxnSpPr>
        <p:spPr>
          <a:xfrm flipV="1">
            <a:off x="501315" y="4469942"/>
            <a:ext cx="633663" cy="5805"/>
          </a:xfrm>
          <a:prstGeom prst="straightConnector1">
            <a:avLst/>
          </a:prstGeom>
          <a:ln w="1016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B64377-2317-B8B9-C6C1-830A1A3D30D6}"/>
              </a:ext>
            </a:extLst>
          </p:cNvPr>
          <p:cNvGrpSpPr/>
          <p:nvPr/>
        </p:nvGrpSpPr>
        <p:grpSpPr>
          <a:xfrm>
            <a:off x="2478508" y="3437018"/>
            <a:ext cx="1219201" cy="2588584"/>
            <a:chOff x="1187116" y="3475331"/>
            <a:chExt cx="1219201" cy="25885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4F1FF0-BB80-325E-7561-39BB1CA61A12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F2EA838-3342-38DC-5802-909095B257A3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2607F1-1E65-E16C-88AE-8297E7F30DA2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3A1CA6-517C-DD8B-2A48-3485BB54E2C9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2F5FD6B-D05C-1ABB-8EFA-4079F02DEE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90F15E-C5E1-58FF-C9EA-F47FCA318D62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3C7652-8A81-BB36-98E6-DEED5FF4F193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FB5F1C-6D96-68B4-5F31-7594DB97D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D6D171-E6C0-E372-9EB4-0D72DA2B1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5FAEEE-6A2C-BDDD-71EE-7001B278D1AA}"/>
              </a:ext>
            </a:extLst>
          </p:cNvPr>
          <p:cNvGrpSpPr/>
          <p:nvPr/>
        </p:nvGrpSpPr>
        <p:grpSpPr>
          <a:xfrm>
            <a:off x="3769900" y="3429000"/>
            <a:ext cx="1219201" cy="2588584"/>
            <a:chOff x="1187116" y="3475331"/>
            <a:chExt cx="1219201" cy="25885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29A21F-8E99-C582-1E7B-A6AF1D862EBC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CB471BF-FEC2-4281-180D-B8EB1DE3E0CE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D7DA22B-926F-7A72-A102-8273D692DAAC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188E24F-50F3-9F2B-0EE6-86698EB2CF03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C412964-691F-445A-6E3E-B7228A502911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B20EC2-045E-698F-BFF1-EB2C62DF5521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9731906-6210-37AE-5F6A-B86F6C0ED9DB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4606D92-8273-EFC0-74C9-743C17D38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BA4A20A-97F7-1A25-7FDE-02B00D84A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E28998-183D-B63B-B2F9-9EC878AE676E}"/>
              </a:ext>
            </a:extLst>
          </p:cNvPr>
          <p:cNvGrpSpPr/>
          <p:nvPr/>
        </p:nvGrpSpPr>
        <p:grpSpPr>
          <a:xfrm>
            <a:off x="5065304" y="3429000"/>
            <a:ext cx="481263" cy="2588584"/>
            <a:chOff x="1187116" y="3475331"/>
            <a:chExt cx="481263" cy="258858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B0D57B-87FB-BD2C-1702-3C3C9AC57CF4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A5F81E-38BB-2E11-A387-0C5F43866DEE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0823164-77D4-398D-E4DF-F1B81B56ED68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90774A-1435-1380-518E-FBB73C820BCA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018D2F-FEE9-B55D-0614-20F60F53A49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ADA6E3-7A06-C9E5-2571-4CE5F9F5552F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CA42D33-A1BF-EFDD-C2B1-A4A3C5D4B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735185-AA42-BDF7-C2E3-64C5CEDA4ECB}"/>
              </a:ext>
            </a:extLst>
          </p:cNvPr>
          <p:cNvSpPr txBox="1"/>
          <p:nvPr/>
        </p:nvSpPr>
        <p:spPr>
          <a:xfrm>
            <a:off x="122119" y="614117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552CF-1E72-D83B-1592-824184E75F47}"/>
              </a:ext>
            </a:extLst>
          </p:cNvPr>
          <p:cNvSpPr txBox="1"/>
          <p:nvPr/>
        </p:nvSpPr>
        <p:spPr>
          <a:xfrm>
            <a:off x="191794" y="3713323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  <a:p>
            <a:r>
              <a:rPr lang="en-US" dirty="0"/>
              <a:t>layer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C01F3-7E0E-31A9-470B-353E0EC589F9}"/>
              </a:ext>
            </a:extLst>
          </p:cNvPr>
          <p:cNvSpPr txBox="1"/>
          <p:nvPr/>
        </p:nvSpPr>
        <p:spPr>
          <a:xfrm>
            <a:off x="1203163" y="6107844"/>
            <a:ext cx="462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The 	brown 	          dog 	    ran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/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blipFill>
                <a:blip r:embed="rId2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/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blipFill>
                <a:blip r:embed="rId3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/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blipFill>
                <a:blip r:embed="rId4"/>
                <a:stretch>
                  <a:fillRect l="-14035" r="-701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/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blipFill>
                <a:blip r:embed="rId5"/>
                <a:stretch>
                  <a:fillRect l="-14035" r="-701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B4F3B3-8A25-C6E7-CA09-AF669C0A4299}"/>
              </a:ext>
            </a:extLst>
          </p:cNvPr>
          <p:cNvSpPr txBox="1"/>
          <p:nvPr/>
        </p:nvSpPr>
        <p:spPr>
          <a:xfrm>
            <a:off x="959787" y="1479233"/>
            <a:ext cx="10093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Ans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/>
              <a:t> Let’s base it on our decoder’s current hidden state (our current representation of meaning) and all of the encoder’s hidden layers!</a:t>
            </a:r>
            <a:endParaRPr lang="en-IN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E78A0C-D337-D326-230D-819ABDF307F5}"/>
              </a:ext>
            </a:extLst>
          </p:cNvPr>
          <p:cNvGrpSpPr/>
          <p:nvPr/>
        </p:nvGrpSpPr>
        <p:grpSpPr>
          <a:xfrm>
            <a:off x="6513107" y="3523034"/>
            <a:ext cx="481263" cy="2588584"/>
            <a:chOff x="1187116" y="3475331"/>
            <a:chExt cx="481263" cy="258858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901487D-1ABD-8D2D-6258-420F353180F9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091CC4-E4AD-0717-3E99-5AB4FE9BF60D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DF6DE3-7AB9-C56D-78A3-188443D00A1A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41AC10-DC66-4B33-3324-BE47A7667DEF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B38FC2-6B4B-B3E1-0CD3-60F778779E6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CAF338-8DB8-2724-B13F-CADB0D2F014D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6258061-9E93-06E8-1267-EC92DC70B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/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blipFill>
                <a:blip r:embed="rId6"/>
                <a:stretch>
                  <a:fillRect l="-16071" r="-8929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6835EC0-8CE6-DC01-9334-C04ACF4E8D47}"/>
              </a:ext>
            </a:extLst>
          </p:cNvPr>
          <p:cNvSpPr txBox="1"/>
          <p:nvPr/>
        </p:nvSpPr>
        <p:spPr>
          <a:xfrm>
            <a:off x="6432908" y="608161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&lt;s&gt;</a:t>
            </a:r>
            <a:endParaRPr lang="en-IN" sz="2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40FD0C5-3CE5-68FE-82C3-0C11DEDABE9A}"/>
              </a:ext>
            </a:extLst>
          </p:cNvPr>
          <p:cNvGrpSpPr/>
          <p:nvPr/>
        </p:nvGrpSpPr>
        <p:grpSpPr>
          <a:xfrm>
            <a:off x="8983579" y="3672606"/>
            <a:ext cx="1868920" cy="1928640"/>
            <a:chOff x="537397" y="3475331"/>
            <a:chExt cx="1868920" cy="192864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2516AFC-2FB8-32A5-4436-82CE98BA8E6D}"/>
                </a:ext>
              </a:extLst>
            </p:cNvPr>
            <p:cNvGrpSpPr/>
            <p:nvPr/>
          </p:nvGrpSpPr>
          <p:grpSpPr>
            <a:xfrm>
              <a:off x="537397" y="3475331"/>
              <a:ext cx="1130982" cy="1928640"/>
              <a:chOff x="537397" y="3475331"/>
              <a:chExt cx="1130982" cy="192864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88F34A2-2E2D-32D9-B04E-E8BFD4B3B946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633EFC1-92FB-27B9-51E3-3445BE805318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E890716-B087-FEEC-3F86-5661CACD67EF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9525047-BD1B-9050-20D0-A3259B2C57D8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E4B7ACB-58C5-60C2-7467-50E627E403C8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3C1164-B5BE-EB0B-40BA-9BF855000580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C0F598B1-6D11-B446-F0E0-516C7DE89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97" y="3892354"/>
                <a:ext cx="649718" cy="32707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7F04388-37CB-69C1-0921-30E9FA778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DC72EB-8561-1413-34FB-3F3F110E6A66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8983579" y="4636926"/>
            <a:ext cx="649719" cy="394828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5FA755C-EFD3-A540-5DD2-10E391F47F9D}"/>
                  </a:ext>
                </a:extLst>
              </p:cNvPr>
              <p:cNvSpPr txBox="1"/>
              <p:nvPr/>
            </p:nvSpPr>
            <p:spPr>
              <a:xfrm>
                <a:off x="8424449" y="3810505"/>
                <a:ext cx="5329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5FA755C-EFD3-A540-5DD2-10E391F4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449" y="3810505"/>
                <a:ext cx="5329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D57EA-A70B-1950-8708-FC65D7D2B0CE}"/>
                  </a:ext>
                </a:extLst>
              </p:cNvPr>
              <p:cNvSpPr txBox="1"/>
              <p:nvPr/>
            </p:nvSpPr>
            <p:spPr>
              <a:xfrm>
                <a:off x="8500639" y="4901191"/>
                <a:ext cx="396198" cy="315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D57EA-A70B-1950-8708-FC65D7D2B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639" y="4901191"/>
                <a:ext cx="396198" cy="315214"/>
              </a:xfrm>
              <a:prstGeom prst="rect">
                <a:avLst/>
              </a:prstGeom>
              <a:blipFill>
                <a:blip r:embed="rId8"/>
                <a:stretch>
                  <a:fillRect l="-13846" r="-6154" b="-17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48B56A8-C4A6-442B-3BA4-B7DCDDB1BE02}"/>
                  </a:ext>
                </a:extLst>
              </p:cNvPr>
              <p:cNvSpPr txBox="1"/>
              <p:nvPr/>
            </p:nvSpPr>
            <p:spPr>
              <a:xfrm>
                <a:off x="10892588" y="4461497"/>
                <a:ext cx="481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48B56A8-C4A6-442B-3BA4-B7DCDDB1B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588" y="4461497"/>
                <a:ext cx="48115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F438E3E-8C37-759B-5A40-2E9D1ACB16CF}"/>
              </a:ext>
            </a:extLst>
          </p:cNvPr>
          <p:cNvSpPr txBox="1"/>
          <p:nvPr/>
        </p:nvSpPr>
        <p:spPr>
          <a:xfrm>
            <a:off x="11007315" y="4148038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0.9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17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C41A-B06F-6CE8-B376-E52E774A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67" y="165685"/>
            <a:ext cx="10515600" cy="684676"/>
          </a:xfrm>
        </p:spPr>
        <p:txBody>
          <a:bodyPr>
            <a:normAutofit/>
          </a:bodyPr>
          <a:lstStyle/>
          <a:p>
            <a:r>
              <a:rPr lang="en-IN" sz="3200" dirty="0"/>
              <a:t>seq2seq +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375A-BA17-76C9-AB62-A4F9DDE6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21" y="941520"/>
            <a:ext cx="10515600" cy="10152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Q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How do we determine how much to pay attention to each of the encoder’s hidden layers?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4059-BA35-DB54-5907-0A61061F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42</a:t>
            </a:fld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730E-CFBC-5453-292D-2B308CE1F27C}"/>
              </a:ext>
            </a:extLst>
          </p:cNvPr>
          <p:cNvGrpSpPr/>
          <p:nvPr/>
        </p:nvGrpSpPr>
        <p:grpSpPr>
          <a:xfrm>
            <a:off x="1187116" y="3475331"/>
            <a:ext cx="1219201" cy="2588584"/>
            <a:chOff x="1187116" y="3475331"/>
            <a:chExt cx="1219201" cy="25885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A5EEB0-AD47-0603-D3B3-976B63619753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EC5F371-D1AB-6957-6288-2A42DA31D889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5EB74F-A2DF-3F69-FD99-A6904555BC09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009FBD-0CAA-7B63-FF1B-2CA61598C701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645BF2-1294-1500-35F6-BEE91ECAE3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DA5534-AB30-268D-6B94-C39EF19F60FF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3F9CA8-DF00-D5ED-F581-42D381A29229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C340FC-52F2-AF87-9BCA-D1237D273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FB2748-7125-202E-F23C-24B18A655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974D4-08F5-BA7C-E882-CADDFB8BFC51}"/>
              </a:ext>
            </a:extLst>
          </p:cNvPr>
          <p:cNvCxnSpPr>
            <a:cxnSpLocks/>
          </p:cNvCxnSpPr>
          <p:nvPr/>
        </p:nvCxnSpPr>
        <p:spPr>
          <a:xfrm flipV="1">
            <a:off x="501315" y="4469942"/>
            <a:ext cx="633663" cy="5805"/>
          </a:xfrm>
          <a:prstGeom prst="straightConnector1">
            <a:avLst/>
          </a:prstGeom>
          <a:ln w="1016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B64377-2317-B8B9-C6C1-830A1A3D30D6}"/>
              </a:ext>
            </a:extLst>
          </p:cNvPr>
          <p:cNvGrpSpPr/>
          <p:nvPr/>
        </p:nvGrpSpPr>
        <p:grpSpPr>
          <a:xfrm>
            <a:off x="2478508" y="3437018"/>
            <a:ext cx="1219201" cy="2588584"/>
            <a:chOff x="1187116" y="3475331"/>
            <a:chExt cx="1219201" cy="25885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4F1FF0-BB80-325E-7561-39BB1CA61A12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F2EA838-3342-38DC-5802-909095B257A3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2607F1-1E65-E16C-88AE-8297E7F30DA2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3A1CA6-517C-DD8B-2A48-3485BB54E2C9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2F5FD6B-D05C-1ABB-8EFA-4079F02DEE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90F15E-C5E1-58FF-C9EA-F47FCA318D62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3C7652-8A81-BB36-98E6-DEED5FF4F193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FB5F1C-6D96-68B4-5F31-7594DB97D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D6D171-E6C0-E372-9EB4-0D72DA2B1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5FAEEE-6A2C-BDDD-71EE-7001B278D1AA}"/>
              </a:ext>
            </a:extLst>
          </p:cNvPr>
          <p:cNvGrpSpPr/>
          <p:nvPr/>
        </p:nvGrpSpPr>
        <p:grpSpPr>
          <a:xfrm>
            <a:off x="3769900" y="3429000"/>
            <a:ext cx="1219201" cy="2588584"/>
            <a:chOff x="1187116" y="3475331"/>
            <a:chExt cx="1219201" cy="25885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29A21F-8E99-C582-1E7B-A6AF1D862EBC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CB471BF-FEC2-4281-180D-B8EB1DE3E0CE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D7DA22B-926F-7A72-A102-8273D692DAAC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188E24F-50F3-9F2B-0EE6-86698EB2CF03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C412964-691F-445A-6E3E-B7228A502911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B20EC2-045E-698F-BFF1-EB2C62DF5521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9731906-6210-37AE-5F6A-B86F6C0ED9DB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4606D92-8273-EFC0-74C9-743C17D38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BA4A20A-97F7-1A25-7FDE-02B00D84A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E28998-183D-B63B-B2F9-9EC878AE676E}"/>
              </a:ext>
            </a:extLst>
          </p:cNvPr>
          <p:cNvGrpSpPr/>
          <p:nvPr/>
        </p:nvGrpSpPr>
        <p:grpSpPr>
          <a:xfrm>
            <a:off x="5065304" y="3429000"/>
            <a:ext cx="481263" cy="2588584"/>
            <a:chOff x="1187116" y="3475331"/>
            <a:chExt cx="481263" cy="258858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B0D57B-87FB-BD2C-1702-3C3C9AC57CF4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A5F81E-38BB-2E11-A387-0C5F43866DEE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0823164-77D4-398D-E4DF-F1B81B56ED68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90774A-1435-1380-518E-FBB73C820BCA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018D2F-FEE9-B55D-0614-20F60F53A49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ADA6E3-7A06-C9E5-2571-4CE5F9F5552F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CA42D33-A1BF-EFDD-C2B1-A4A3C5D4B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735185-AA42-BDF7-C2E3-64C5CEDA4ECB}"/>
              </a:ext>
            </a:extLst>
          </p:cNvPr>
          <p:cNvSpPr txBox="1"/>
          <p:nvPr/>
        </p:nvSpPr>
        <p:spPr>
          <a:xfrm>
            <a:off x="122119" y="614117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552CF-1E72-D83B-1592-824184E75F47}"/>
              </a:ext>
            </a:extLst>
          </p:cNvPr>
          <p:cNvSpPr txBox="1"/>
          <p:nvPr/>
        </p:nvSpPr>
        <p:spPr>
          <a:xfrm>
            <a:off x="191794" y="3713323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  <a:p>
            <a:r>
              <a:rPr lang="en-US" dirty="0"/>
              <a:t>layer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C01F3-7E0E-31A9-470B-353E0EC589F9}"/>
              </a:ext>
            </a:extLst>
          </p:cNvPr>
          <p:cNvSpPr txBox="1"/>
          <p:nvPr/>
        </p:nvSpPr>
        <p:spPr>
          <a:xfrm>
            <a:off x="1203163" y="6107844"/>
            <a:ext cx="462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The 	brown 	          dog 	    ran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/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blipFill>
                <a:blip r:embed="rId2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/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blipFill>
                <a:blip r:embed="rId3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/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blipFill>
                <a:blip r:embed="rId4"/>
                <a:stretch>
                  <a:fillRect l="-14035" r="-701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/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blipFill>
                <a:blip r:embed="rId5"/>
                <a:stretch>
                  <a:fillRect l="-14035" r="-701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B4F3B3-8A25-C6E7-CA09-AF669C0A4299}"/>
              </a:ext>
            </a:extLst>
          </p:cNvPr>
          <p:cNvSpPr txBox="1"/>
          <p:nvPr/>
        </p:nvSpPr>
        <p:spPr>
          <a:xfrm>
            <a:off x="959787" y="1479233"/>
            <a:ext cx="10093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Ans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/>
              <a:t> Let’s base it on our decoder’s current hidden state (our current representation of meaning) and all of the encoder’s hidden layers!</a:t>
            </a:r>
            <a:endParaRPr lang="en-IN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E78A0C-D337-D326-230D-819ABDF307F5}"/>
              </a:ext>
            </a:extLst>
          </p:cNvPr>
          <p:cNvGrpSpPr/>
          <p:nvPr/>
        </p:nvGrpSpPr>
        <p:grpSpPr>
          <a:xfrm>
            <a:off x="6513107" y="3523034"/>
            <a:ext cx="481263" cy="2588584"/>
            <a:chOff x="1187116" y="3475331"/>
            <a:chExt cx="481263" cy="258858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901487D-1ABD-8D2D-6258-420F353180F9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091CC4-E4AD-0717-3E99-5AB4FE9BF60D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DF6DE3-7AB9-C56D-78A3-188443D00A1A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41AC10-DC66-4B33-3324-BE47A7667DEF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B38FC2-6B4B-B3E1-0CD3-60F778779E6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CAF338-8DB8-2724-B13F-CADB0D2F014D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6258061-9E93-06E8-1267-EC92DC70B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/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blipFill>
                <a:blip r:embed="rId6"/>
                <a:stretch>
                  <a:fillRect l="-16071" r="-8929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6835EC0-8CE6-DC01-9334-C04ACF4E8D47}"/>
              </a:ext>
            </a:extLst>
          </p:cNvPr>
          <p:cNvSpPr txBox="1"/>
          <p:nvPr/>
        </p:nvSpPr>
        <p:spPr>
          <a:xfrm>
            <a:off x="6432908" y="608161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&lt;s&gt;</a:t>
            </a:r>
            <a:endParaRPr lang="en-IN" sz="2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40FD0C5-3CE5-68FE-82C3-0C11DEDABE9A}"/>
              </a:ext>
            </a:extLst>
          </p:cNvPr>
          <p:cNvGrpSpPr/>
          <p:nvPr/>
        </p:nvGrpSpPr>
        <p:grpSpPr>
          <a:xfrm>
            <a:off x="8983579" y="3672606"/>
            <a:ext cx="1868920" cy="1928640"/>
            <a:chOff x="537397" y="3475331"/>
            <a:chExt cx="1868920" cy="192864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2516AFC-2FB8-32A5-4436-82CE98BA8E6D}"/>
                </a:ext>
              </a:extLst>
            </p:cNvPr>
            <p:cNvGrpSpPr/>
            <p:nvPr/>
          </p:nvGrpSpPr>
          <p:grpSpPr>
            <a:xfrm>
              <a:off x="537397" y="3475331"/>
              <a:ext cx="1130982" cy="1928640"/>
              <a:chOff x="537397" y="3475331"/>
              <a:chExt cx="1130982" cy="192864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88F34A2-2E2D-32D9-B04E-E8BFD4B3B946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633EFC1-92FB-27B9-51E3-3445BE805318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E890716-B087-FEEC-3F86-5661CACD67EF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9525047-BD1B-9050-20D0-A3259B2C57D8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E4B7ACB-58C5-60C2-7467-50E627E403C8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3C1164-B5BE-EB0B-40BA-9BF855000580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C0F598B1-6D11-B446-F0E0-516C7DE89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97" y="3892354"/>
                <a:ext cx="649718" cy="32707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7F04388-37CB-69C1-0921-30E9FA778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DC72EB-8561-1413-34FB-3F3F110E6A66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8983579" y="4636926"/>
            <a:ext cx="649719" cy="394828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5FA755C-EFD3-A540-5DD2-10E391F47F9D}"/>
                  </a:ext>
                </a:extLst>
              </p:cNvPr>
              <p:cNvSpPr txBox="1"/>
              <p:nvPr/>
            </p:nvSpPr>
            <p:spPr>
              <a:xfrm>
                <a:off x="8424449" y="3810505"/>
                <a:ext cx="5329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5FA755C-EFD3-A540-5DD2-10E391F4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449" y="3810505"/>
                <a:ext cx="5329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D57EA-A70B-1950-8708-FC65D7D2B0CE}"/>
                  </a:ext>
                </a:extLst>
              </p:cNvPr>
              <p:cNvSpPr txBox="1"/>
              <p:nvPr/>
            </p:nvSpPr>
            <p:spPr>
              <a:xfrm>
                <a:off x="8500639" y="4901191"/>
                <a:ext cx="396198" cy="315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D57EA-A70B-1950-8708-FC65D7D2B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639" y="4901191"/>
                <a:ext cx="396198" cy="315214"/>
              </a:xfrm>
              <a:prstGeom prst="rect">
                <a:avLst/>
              </a:prstGeom>
              <a:blipFill>
                <a:blip r:embed="rId8"/>
                <a:stretch>
                  <a:fillRect l="-13846" r="-6154" b="-17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48B56A8-C4A6-442B-3BA4-B7DCDDB1BE02}"/>
                  </a:ext>
                </a:extLst>
              </p:cNvPr>
              <p:cNvSpPr txBox="1"/>
              <p:nvPr/>
            </p:nvSpPr>
            <p:spPr>
              <a:xfrm>
                <a:off x="10892588" y="4461497"/>
                <a:ext cx="481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48B56A8-C4A6-442B-3BA4-B7DCDDB1B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588" y="4461497"/>
                <a:ext cx="48115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F438E3E-8C37-759B-5A40-2E9D1ACB16CF}"/>
              </a:ext>
            </a:extLst>
          </p:cNvPr>
          <p:cNvSpPr txBox="1"/>
          <p:nvPr/>
        </p:nvSpPr>
        <p:spPr>
          <a:xfrm>
            <a:off x="11007315" y="4148038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0.2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84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C41A-B06F-6CE8-B376-E52E774A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67" y="165685"/>
            <a:ext cx="10515600" cy="684676"/>
          </a:xfrm>
        </p:spPr>
        <p:txBody>
          <a:bodyPr>
            <a:normAutofit/>
          </a:bodyPr>
          <a:lstStyle/>
          <a:p>
            <a:r>
              <a:rPr lang="en-IN" sz="3200" dirty="0"/>
              <a:t>seq2seq +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375A-BA17-76C9-AB62-A4F9DDE6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21" y="941520"/>
            <a:ext cx="10515600" cy="10152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Q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How do we determine how much to pay attention to each of the encoder’s hidden layers?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4059-BA35-DB54-5907-0A61061F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43</a:t>
            </a:fld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730E-CFBC-5453-292D-2B308CE1F27C}"/>
              </a:ext>
            </a:extLst>
          </p:cNvPr>
          <p:cNvGrpSpPr/>
          <p:nvPr/>
        </p:nvGrpSpPr>
        <p:grpSpPr>
          <a:xfrm>
            <a:off x="1187116" y="3475331"/>
            <a:ext cx="1219201" cy="2588584"/>
            <a:chOff x="1187116" y="3475331"/>
            <a:chExt cx="1219201" cy="25885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A5EEB0-AD47-0603-D3B3-976B63619753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EC5F371-D1AB-6957-6288-2A42DA31D889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5EB74F-A2DF-3F69-FD99-A6904555BC09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009FBD-0CAA-7B63-FF1B-2CA61598C701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645BF2-1294-1500-35F6-BEE91ECAE3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DA5534-AB30-268D-6B94-C39EF19F60FF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3F9CA8-DF00-D5ED-F581-42D381A29229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C340FC-52F2-AF87-9BCA-D1237D273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FB2748-7125-202E-F23C-24B18A655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974D4-08F5-BA7C-E882-CADDFB8BFC51}"/>
              </a:ext>
            </a:extLst>
          </p:cNvPr>
          <p:cNvCxnSpPr>
            <a:cxnSpLocks/>
          </p:cNvCxnSpPr>
          <p:nvPr/>
        </p:nvCxnSpPr>
        <p:spPr>
          <a:xfrm flipV="1">
            <a:off x="501315" y="4469942"/>
            <a:ext cx="633663" cy="5805"/>
          </a:xfrm>
          <a:prstGeom prst="straightConnector1">
            <a:avLst/>
          </a:prstGeom>
          <a:ln w="1016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B64377-2317-B8B9-C6C1-830A1A3D30D6}"/>
              </a:ext>
            </a:extLst>
          </p:cNvPr>
          <p:cNvGrpSpPr/>
          <p:nvPr/>
        </p:nvGrpSpPr>
        <p:grpSpPr>
          <a:xfrm>
            <a:off x="2478508" y="3437018"/>
            <a:ext cx="1219201" cy="2588584"/>
            <a:chOff x="1187116" y="3475331"/>
            <a:chExt cx="1219201" cy="25885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4F1FF0-BB80-325E-7561-39BB1CA61A12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F2EA838-3342-38DC-5802-909095B257A3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2607F1-1E65-E16C-88AE-8297E7F30DA2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3A1CA6-517C-DD8B-2A48-3485BB54E2C9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2F5FD6B-D05C-1ABB-8EFA-4079F02DEE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90F15E-C5E1-58FF-C9EA-F47FCA318D62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3C7652-8A81-BB36-98E6-DEED5FF4F193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FB5F1C-6D96-68B4-5F31-7594DB97D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D6D171-E6C0-E372-9EB4-0D72DA2B1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5FAEEE-6A2C-BDDD-71EE-7001B278D1AA}"/>
              </a:ext>
            </a:extLst>
          </p:cNvPr>
          <p:cNvGrpSpPr/>
          <p:nvPr/>
        </p:nvGrpSpPr>
        <p:grpSpPr>
          <a:xfrm>
            <a:off x="3769900" y="3429000"/>
            <a:ext cx="1219201" cy="2588584"/>
            <a:chOff x="1187116" y="3475331"/>
            <a:chExt cx="1219201" cy="25885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29A21F-8E99-C582-1E7B-A6AF1D862EBC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CB471BF-FEC2-4281-180D-B8EB1DE3E0CE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D7DA22B-926F-7A72-A102-8273D692DAAC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188E24F-50F3-9F2B-0EE6-86698EB2CF03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C412964-691F-445A-6E3E-B7228A502911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B20EC2-045E-698F-BFF1-EB2C62DF5521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9731906-6210-37AE-5F6A-B86F6C0ED9DB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4606D92-8273-EFC0-74C9-743C17D38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BA4A20A-97F7-1A25-7FDE-02B00D84A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E28998-183D-B63B-B2F9-9EC878AE676E}"/>
              </a:ext>
            </a:extLst>
          </p:cNvPr>
          <p:cNvGrpSpPr/>
          <p:nvPr/>
        </p:nvGrpSpPr>
        <p:grpSpPr>
          <a:xfrm>
            <a:off x="5065304" y="3429000"/>
            <a:ext cx="481263" cy="2588584"/>
            <a:chOff x="1187116" y="3475331"/>
            <a:chExt cx="481263" cy="258858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B0D57B-87FB-BD2C-1702-3C3C9AC57CF4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A5F81E-38BB-2E11-A387-0C5F43866DEE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0823164-77D4-398D-E4DF-F1B81B56ED68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90774A-1435-1380-518E-FBB73C820BCA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018D2F-FEE9-B55D-0614-20F60F53A49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ADA6E3-7A06-C9E5-2571-4CE5F9F5552F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CA42D33-A1BF-EFDD-C2B1-A4A3C5D4B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735185-AA42-BDF7-C2E3-64C5CEDA4ECB}"/>
              </a:ext>
            </a:extLst>
          </p:cNvPr>
          <p:cNvSpPr txBox="1"/>
          <p:nvPr/>
        </p:nvSpPr>
        <p:spPr>
          <a:xfrm>
            <a:off x="122119" y="614117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552CF-1E72-D83B-1592-824184E75F47}"/>
              </a:ext>
            </a:extLst>
          </p:cNvPr>
          <p:cNvSpPr txBox="1"/>
          <p:nvPr/>
        </p:nvSpPr>
        <p:spPr>
          <a:xfrm>
            <a:off x="191794" y="3713323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  <a:p>
            <a:r>
              <a:rPr lang="en-US" dirty="0"/>
              <a:t>layer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C01F3-7E0E-31A9-470B-353E0EC589F9}"/>
              </a:ext>
            </a:extLst>
          </p:cNvPr>
          <p:cNvSpPr txBox="1"/>
          <p:nvPr/>
        </p:nvSpPr>
        <p:spPr>
          <a:xfrm>
            <a:off x="1203163" y="6107844"/>
            <a:ext cx="462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The 	brown 	          dog 	    ran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/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blipFill>
                <a:blip r:embed="rId2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/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blipFill>
                <a:blip r:embed="rId3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/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blipFill>
                <a:blip r:embed="rId4"/>
                <a:stretch>
                  <a:fillRect l="-14035" r="-701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/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blipFill>
                <a:blip r:embed="rId5"/>
                <a:stretch>
                  <a:fillRect l="-14035" r="-701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B4F3B3-8A25-C6E7-CA09-AF669C0A4299}"/>
              </a:ext>
            </a:extLst>
          </p:cNvPr>
          <p:cNvSpPr txBox="1"/>
          <p:nvPr/>
        </p:nvSpPr>
        <p:spPr>
          <a:xfrm>
            <a:off x="959787" y="1479233"/>
            <a:ext cx="10093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Ans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/>
              <a:t> Let’s base it on our decoder’s current hidden state (our current representation of meaning) and all of the encoder’s hidden layers!</a:t>
            </a:r>
            <a:endParaRPr lang="en-IN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E78A0C-D337-D326-230D-819ABDF307F5}"/>
              </a:ext>
            </a:extLst>
          </p:cNvPr>
          <p:cNvGrpSpPr/>
          <p:nvPr/>
        </p:nvGrpSpPr>
        <p:grpSpPr>
          <a:xfrm>
            <a:off x="6513107" y="3523034"/>
            <a:ext cx="481263" cy="2588584"/>
            <a:chOff x="1187116" y="3475331"/>
            <a:chExt cx="481263" cy="258858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901487D-1ABD-8D2D-6258-420F353180F9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091CC4-E4AD-0717-3E99-5AB4FE9BF60D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DF6DE3-7AB9-C56D-78A3-188443D00A1A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41AC10-DC66-4B33-3324-BE47A7667DEF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B38FC2-6B4B-B3E1-0CD3-60F778779E6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CAF338-8DB8-2724-B13F-CADB0D2F014D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6258061-9E93-06E8-1267-EC92DC70B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/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blipFill>
                <a:blip r:embed="rId6"/>
                <a:stretch>
                  <a:fillRect l="-16071" r="-8929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6835EC0-8CE6-DC01-9334-C04ACF4E8D47}"/>
              </a:ext>
            </a:extLst>
          </p:cNvPr>
          <p:cNvSpPr txBox="1"/>
          <p:nvPr/>
        </p:nvSpPr>
        <p:spPr>
          <a:xfrm>
            <a:off x="6432908" y="608161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&lt;s&gt;</a:t>
            </a:r>
            <a:endParaRPr lang="en-IN" sz="24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40FD0C5-3CE5-68FE-82C3-0C11DEDABE9A}"/>
              </a:ext>
            </a:extLst>
          </p:cNvPr>
          <p:cNvGrpSpPr/>
          <p:nvPr/>
        </p:nvGrpSpPr>
        <p:grpSpPr>
          <a:xfrm>
            <a:off x="8983579" y="3672606"/>
            <a:ext cx="1868920" cy="1928640"/>
            <a:chOff x="537397" y="3475331"/>
            <a:chExt cx="1868920" cy="192864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2516AFC-2FB8-32A5-4436-82CE98BA8E6D}"/>
                </a:ext>
              </a:extLst>
            </p:cNvPr>
            <p:cNvGrpSpPr/>
            <p:nvPr/>
          </p:nvGrpSpPr>
          <p:grpSpPr>
            <a:xfrm>
              <a:off x="537397" y="3475331"/>
              <a:ext cx="1130982" cy="1928640"/>
              <a:chOff x="537397" y="3475331"/>
              <a:chExt cx="1130982" cy="192864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88F34A2-2E2D-32D9-B04E-E8BFD4B3B946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633EFC1-92FB-27B9-51E3-3445BE805318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E890716-B087-FEEC-3F86-5661CACD67EF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9525047-BD1B-9050-20D0-A3259B2C57D8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E4B7ACB-58C5-60C2-7467-50E627E403C8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63C1164-B5BE-EB0B-40BA-9BF855000580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C0F598B1-6D11-B446-F0E0-516C7DE89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97" y="3892354"/>
                <a:ext cx="649718" cy="327071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7F04388-37CB-69C1-0921-30E9FA778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DC72EB-8561-1413-34FB-3F3F110E6A66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8983579" y="4636926"/>
            <a:ext cx="649719" cy="394828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5FA755C-EFD3-A540-5DD2-10E391F47F9D}"/>
                  </a:ext>
                </a:extLst>
              </p:cNvPr>
              <p:cNvSpPr txBox="1"/>
              <p:nvPr/>
            </p:nvSpPr>
            <p:spPr>
              <a:xfrm>
                <a:off x="8424449" y="3810505"/>
                <a:ext cx="5329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5FA755C-EFD3-A540-5DD2-10E391F4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449" y="3810505"/>
                <a:ext cx="5329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D57EA-A70B-1950-8708-FC65D7D2B0CE}"/>
                  </a:ext>
                </a:extLst>
              </p:cNvPr>
              <p:cNvSpPr txBox="1"/>
              <p:nvPr/>
            </p:nvSpPr>
            <p:spPr>
              <a:xfrm>
                <a:off x="8500639" y="4901191"/>
                <a:ext cx="396198" cy="315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bSup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2ED57EA-A70B-1950-8708-FC65D7D2B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639" y="4901191"/>
                <a:ext cx="396198" cy="315214"/>
              </a:xfrm>
              <a:prstGeom prst="rect">
                <a:avLst/>
              </a:prstGeom>
              <a:blipFill>
                <a:blip r:embed="rId8"/>
                <a:stretch>
                  <a:fillRect l="-13846" r="-6154" b="-17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48B56A8-C4A6-442B-3BA4-B7DCDDB1BE02}"/>
                  </a:ext>
                </a:extLst>
              </p:cNvPr>
              <p:cNvSpPr txBox="1"/>
              <p:nvPr/>
            </p:nvSpPr>
            <p:spPr>
              <a:xfrm>
                <a:off x="10892588" y="4461497"/>
                <a:ext cx="481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48B56A8-C4A6-442B-3BA4-B7DCDDB1B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588" y="4461497"/>
                <a:ext cx="48115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F438E3E-8C37-759B-5A40-2E9D1ACB16CF}"/>
              </a:ext>
            </a:extLst>
          </p:cNvPr>
          <p:cNvSpPr txBox="1"/>
          <p:nvPr/>
        </p:nvSpPr>
        <p:spPr>
          <a:xfrm>
            <a:off x="11007314" y="4148038"/>
            <a:ext cx="82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-0.5</a:t>
            </a:r>
            <a:endParaRPr lang="en-IN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F7E8C1-0508-C93C-0048-41ADA48E5763}"/>
                  </a:ext>
                </a:extLst>
              </p14:cNvPr>
              <p14:cNvContentPartPr/>
              <p14:nvPr/>
            </p14:nvContentPartPr>
            <p14:xfrm>
              <a:off x="1213560" y="2926440"/>
              <a:ext cx="5817960" cy="495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F7E8C1-0508-C93C-0048-41ADA48E57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4200" y="2917080"/>
                <a:ext cx="5836680" cy="5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928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C41A-B06F-6CE8-B376-E52E774A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67" y="165685"/>
            <a:ext cx="10515600" cy="684676"/>
          </a:xfrm>
        </p:spPr>
        <p:txBody>
          <a:bodyPr>
            <a:normAutofit/>
          </a:bodyPr>
          <a:lstStyle/>
          <a:p>
            <a:r>
              <a:rPr lang="en-IN" sz="3200" dirty="0"/>
              <a:t>seq2seq +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375A-BA17-76C9-AB62-A4F9DDE6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21" y="941520"/>
            <a:ext cx="10515600" cy="10152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Q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How do we determine how much to pay attention to each of the encoder’s hidden layers?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4059-BA35-DB54-5907-0A61061F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44</a:t>
            </a:fld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730E-CFBC-5453-292D-2B308CE1F27C}"/>
              </a:ext>
            </a:extLst>
          </p:cNvPr>
          <p:cNvGrpSpPr/>
          <p:nvPr/>
        </p:nvGrpSpPr>
        <p:grpSpPr>
          <a:xfrm>
            <a:off x="1187116" y="3475331"/>
            <a:ext cx="1219201" cy="2588584"/>
            <a:chOff x="1187116" y="3475331"/>
            <a:chExt cx="1219201" cy="25885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A5EEB0-AD47-0603-D3B3-976B63619753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EC5F371-D1AB-6957-6288-2A42DA31D889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5EB74F-A2DF-3F69-FD99-A6904555BC09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009FBD-0CAA-7B63-FF1B-2CA61598C701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645BF2-1294-1500-35F6-BEE91ECAE3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DA5534-AB30-268D-6B94-C39EF19F60FF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3F9CA8-DF00-D5ED-F581-42D381A29229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C340FC-52F2-AF87-9BCA-D1237D273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FB2748-7125-202E-F23C-24B18A655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974D4-08F5-BA7C-E882-CADDFB8BFC51}"/>
              </a:ext>
            </a:extLst>
          </p:cNvPr>
          <p:cNvCxnSpPr>
            <a:cxnSpLocks/>
          </p:cNvCxnSpPr>
          <p:nvPr/>
        </p:nvCxnSpPr>
        <p:spPr>
          <a:xfrm flipV="1">
            <a:off x="501315" y="4469942"/>
            <a:ext cx="633663" cy="5805"/>
          </a:xfrm>
          <a:prstGeom prst="straightConnector1">
            <a:avLst/>
          </a:prstGeom>
          <a:ln w="1016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B64377-2317-B8B9-C6C1-830A1A3D30D6}"/>
              </a:ext>
            </a:extLst>
          </p:cNvPr>
          <p:cNvGrpSpPr/>
          <p:nvPr/>
        </p:nvGrpSpPr>
        <p:grpSpPr>
          <a:xfrm>
            <a:off x="2478508" y="3437018"/>
            <a:ext cx="1219201" cy="2588584"/>
            <a:chOff x="1187116" y="3475331"/>
            <a:chExt cx="1219201" cy="25885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4F1FF0-BB80-325E-7561-39BB1CA61A12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F2EA838-3342-38DC-5802-909095B257A3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2607F1-1E65-E16C-88AE-8297E7F30DA2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3A1CA6-517C-DD8B-2A48-3485BB54E2C9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2F5FD6B-D05C-1ABB-8EFA-4079F02DEE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90F15E-C5E1-58FF-C9EA-F47FCA318D62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3C7652-8A81-BB36-98E6-DEED5FF4F193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FB5F1C-6D96-68B4-5F31-7594DB97D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D6D171-E6C0-E372-9EB4-0D72DA2B1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5FAEEE-6A2C-BDDD-71EE-7001B278D1AA}"/>
              </a:ext>
            </a:extLst>
          </p:cNvPr>
          <p:cNvGrpSpPr/>
          <p:nvPr/>
        </p:nvGrpSpPr>
        <p:grpSpPr>
          <a:xfrm>
            <a:off x="3769900" y="3429000"/>
            <a:ext cx="1219201" cy="2588584"/>
            <a:chOff x="1187116" y="3475331"/>
            <a:chExt cx="1219201" cy="25885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29A21F-8E99-C582-1E7B-A6AF1D862EBC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CB471BF-FEC2-4281-180D-B8EB1DE3E0CE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D7DA22B-926F-7A72-A102-8273D692DAAC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188E24F-50F3-9F2B-0EE6-86698EB2CF03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C412964-691F-445A-6E3E-B7228A502911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B20EC2-045E-698F-BFF1-EB2C62DF5521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9731906-6210-37AE-5F6A-B86F6C0ED9DB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4606D92-8273-EFC0-74C9-743C17D38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BA4A20A-97F7-1A25-7FDE-02B00D84A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E28998-183D-B63B-B2F9-9EC878AE676E}"/>
              </a:ext>
            </a:extLst>
          </p:cNvPr>
          <p:cNvGrpSpPr/>
          <p:nvPr/>
        </p:nvGrpSpPr>
        <p:grpSpPr>
          <a:xfrm>
            <a:off x="5065304" y="3429000"/>
            <a:ext cx="481263" cy="2588584"/>
            <a:chOff x="1187116" y="3475331"/>
            <a:chExt cx="481263" cy="258858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B0D57B-87FB-BD2C-1702-3C3C9AC57CF4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A5F81E-38BB-2E11-A387-0C5F43866DEE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0823164-77D4-398D-E4DF-F1B81B56ED68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90774A-1435-1380-518E-FBB73C820BCA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018D2F-FEE9-B55D-0614-20F60F53A49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ADA6E3-7A06-C9E5-2571-4CE5F9F5552F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CA42D33-A1BF-EFDD-C2B1-A4A3C5D4B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735185-AA42-BDF7-C2E3-64C5CEDA4ECB}"/>
              </a:ext>
            </a:extLst>
          </p:cNvPr>
          <p:cNvSpPr txBox="1"/>
          <p:nvPr/>
        </p:nvSpPr>
        <p:spPr>
          <a:xfrm>
            <a:off x="122119" y="614117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552CF-1E72-D83B-1592-824184E75F47}"/>
              </a:ext>
            </a:extLst>
          </p:cNvPr>
          <p:cNvSpPr txBox="1"/>
          <p:nvPr/>
        </p:nvSpPr>
        <p:spPr>
          <a:xfrm>
            <a:off x="191794" y="3713323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  <a:p>
            <a:r>
              <a:rPr lang="en-US" dirty="0"/>
              <a:t>layer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C01F3-7E0E-31A9-470B-353E0EC589F9}"/>
              </a:ext>
            </a:extLst>
          </p:cNvPr>
          <p:cNvSpPr txBox="1"/>
          <p:nvPr/>
        </p:nvSpPr>
        <p:spPr>
          <a:xfrm>
            <a:off x="1203163" y="6107844"/>
            <a:ext cx="462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The 	brown 	          dog 	    ran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/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blipFill>
                <a:blip r:embed="rId2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/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blipFill>
                <a:blip r:embed="rId3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/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blipFill>
                <a:blip r:embed="rId4"/>
                <a:stretch>
                  <a:fillRect l="-14035" r="-701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/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blipFill>
                <a:blip r:embed="rId5"/>
                <a:stretch>
                  <a:fillRect l="-14035" r="-701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B4F3B3-8A25-C6E7-CA09-AF669C0A4299}"/>
              </a:ext>
            </a:extLst>
          </p:cNvPr>
          <p:cNvSpPr txBox="1"/>
          <p:nvPr/>
        </p:nvSpPr>
        <p:spPr>
          <a:xfrm>
            <a:off x="959787" y="1479233"/>
            <a:ext cx="10093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Ans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/>
              <a:t> Let’s base it on our decoder’s current hidden state (our current representation of meaning) and all of the encoder’s hidden layers!</a:t>
            </a:r>
            <a:endParaRPr lang="en-IN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E78A0C-D337-D326-230D-819ABDF307F5}"/>
              </a:ext>
            </a:extLst>
          </p:cNvPr>
          <p:cNvGrpSpPr/>
          <p:nvPr/>
        </p:nvGrpSpPr>
        <p:grpSpPr>
          <a:xfrm>
            <a:off x="6513107" y="3523034"/>
            <a:ext cx="481263" cy="2588584"/>
            <a:chOff x="1187116" y="3475331"/>
            <a:chExt cx="481263" cy="258858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901487D-1ABD-8D2D-6258-420F353180F9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091CC4-E4AD-0717-3E99-5AB4FE9BF60D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DF6DE3-7AB9-C56D-78A3-188443D00A1A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41AC10-DC66-4B33-3324-BE47A7667DEF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B38FC2-6B4B-B3E1-0CD3-60F778779E6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CAF338-8DB8-2724-B13F-CADB0D2F014D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6258061-9E93-06E8-1267-EC92DC70B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/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blipFill>
                <a:blip r:embed="rId6"/>
                <a:stretch>
                  <a:fillRect l="-16071" r="-8929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6835EC0-8CE6-DC01-9334-C04ACF4E8D47}"/>
              </a:ext>
            </a:extLst>
          </p:cNvPr>
          <p:cNvSpPr txBox="1"/>
          <p:nvPr/>
        </p:nvSpPr>
        <p:spPr>
          <a:xfrm>
            <a:off x="6432908" y="608161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&lt;s&gt;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EBD3A-1E88-C38C-8C99-3A5193DC735B}"/>
              </a:ext>
            </a:extLst>
          </p:cNvPr>
          <p:cNvSpPr txBox="1"/>
          <p:nvPr/>
        </p:nvSpPr>
        <p:spPr>
          <a:xfrm>
            <a:off x="9212171" y="2592195"/>
            <a:ext cx="2498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Attention (raw scores)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6A1D7-05CE-BDBD-7319-7DC206848FCA}"/>
              </a:ext>
            </a:extLst>
          </p:cNvPr>
          <p:cNvSpPr txBox="1"/>
          <p:nvPr/>
        </p:nvSpPr>
        <p:spPr>
          <a:xfrm>
            <a:off x="10020959" y="3025040"/>
            <a:ext cx="1053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e1:  1.5</a:t>
            </a:r>
          </a:p>
          <a:p>
            <a:r>
              <a:rPr lang="en-US" dirty="0"/>
              <a:t>e2:  0.9</a:t>
            </a:r>
          </a:p>
          <a:p>
            <a:r>
              <a:rPr lang="en-US" dirty="0"/>
              <a:t>e3:  0.2</a:t>
            </a:r>
          </a:p>
          <a:p>
            <a:r>
              <a:rPr lang="en-US" dirty="0"/>
              <a:t>e4:  -0.5 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CF7972-4D51-F820-D791-2F92FC4010E4}"/>
              </a:ext>
            </a:extLst>
          </p:cNvPr>
          <p:cNvSpPr txBox="1"/>
          <p:nvPr/>
        </p:nvSpPr>
        <p:spPr>
          <a:xfrm>
            <a:off x="9023701" y="4371050"/>
            <a:ext cx="2283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Attention (</a:t>
            </a:r>
            <a:r>
              <a:rPr lang="en-IN" dirty="0" err="1">
                <a:solidFill>
                  <a:srgbClr val="7030A0"/>
                </a:solidFill>
              </a:rPr>
              <a:t>softmax’d</a:t>
            </a:r>
            <a:r>
              <a:rPr lang="en-IN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F8C4273-7A37-6727-DD50-4AEBEBBDA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8662" y="4740382"/>
            <a:ext cx="2184003" cy="10423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5D31A2F-031B-D24D-67FE-022C12E2A4CC}"/>
                  </a:ext>
                </a:extLst>
              </p14:cNvPr>
              <p14:cNvContentPartPr/>
              <p14:nvPr/>
            </p14:nvContentPartPr>
            <p14:xfrm>
              <a:off x="2208240" y="2534040"/>
              <a:ext cx="9511560" cy="2966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5D31A2F-031B-D24D-67FE-022C12E2A4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8880" y="2524680"/>
                <a:ext cx="9530280" cy="29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4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C41A-B06F-6CE8-B376-E52E774A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67" y="165685"/>
            <a:ext cx="10515600" cy="684676"/>
          </a:xfrm>
        </p:spPr>
        <p:txBody>
          <a:bodyPr>
            <a:normAutofit/>
          </a:bodyPr>
          <a:lstStyle/>
          <a:p>
            <a:r>
              <a:rPr lang="en-IN" sz="3200" dirty="0"/>
              <a:t>seq2seq +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375A-BA17-76C9-AB62-A4F9DDE6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21" y="941520"/>
            <a:ext cx="10515600" cy="10152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Q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How do we determine how much to pay attention to each of the encoder’s hidden layers?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4059-BA35-DB54-5907-0A61061F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45</a:t>
            </a:fld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730E-CFBC-5453-292D-2B308CE1F27C}"/>
              </a:ext>
            </a:extLst>
          </p:cNvPr>
          <p:cNvGrpSpPr/>
          <p:nvPr/>
        </p:nvGrpSpPr>
        <p:grpSpPr>
          <a:xfrm>
            <a:off x="1187116" y="3475331"/>
            <a:ext cx="1219201" cy="2588584"/>
            <a:chOff x="1187116" y="3475331"/>
            <a:chExt cx="1219201" cy="25885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A5EEB0-AD47-0603-D3B3-976B63619753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EC5F371-D1AB-6957-6288-2A42DA31D889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5EB74F-A2DF-3F69-FD99-A6904555BC09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009FBD-0CAA-7B63-FF1B-2CA61598C701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645BF2-1294-1500-35F6-BEE91ECAE3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DA5534-AB30-268D-6B94-C39EF19F60FF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3F9CA8-DF00-D5ED-F581-42D381A29229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C340FC-52F2-AF87-9BCA-D1237D273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FB2748-7125-202E-F23C-24B18A655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974D4-08F5-BA7C-E882-CADDFB8BFC51}"/>
              </a:ext>
            </a:extLst>
          </p:cNvPr>
          <p:cNvCxnSpPr>
            <a:cxnSpLocks/>
          </p:cNvCxnSpPr>
          <p:nvPr/>
        </p:nvCxnSpPr>
        <p:spPr>
          <a:xfrm flipV="1">
            <a:off x="501315" y="4469942"/>
            <a:ext cx="633663" cy="5805"/>
          </a:xfrm>
          <a:prstGeom prst="straightConnector1">
            <a:avLst/>
          </a:prstGeom>
          <a:ln w="1016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B64377-2317-B8B9-C6C1-830A1A3D30D6}"/>
              </a:ext>
            </a:extLst>
          </p:cNvPr>
          <p:cNvGrpSpPr/>
          <p:nvPr/>
        </p:nvGrpSpPr>
        <p:grpSpPr>
          <a:xfrm>
            <a:off x="2478508" y="3437018"/>
            <a:ext cx="1219201" cy="2588584"/>
            <a:chOff x="1187116" y="3475331"/>
            <a:chExt cx="1219201" cy="25885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4F1FF0-BB80-325E-7561-39BB1CA61A12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F2EA838-3342-38DC-5802-909095B257A3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2607F1-1E65-E16C-88AE-8297E7F30DA2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3A1CA6-517C-DD8B-2A48-3485BB54E2C9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2F5FD6B-D05C-1ABB-8EFA-4079F02DEE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90F15E-C5E1-58FF-C9EA-F47FCA318D62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3C7652-8A81-BB36-98E6-DEED5FF4F193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FB5F1C-6D96-68B4-5F31-7594DB97D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D6D171-E6C0-E372-9EB4-0D72DA2B1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5FAEEE-6A2C-BDDD-71EE-7001B278D1AA}"/>
              </a:ext>
            </a:extLst>
          </p:cNvPr>
          <p:cNvGrpSpPr/>
          <p:nvPr/>
        </p:nvGrpSpPr>
        <p:grpSpPr>
          <a:xfrm>
            <a:off x="3769900" y="3429000"/>
            <a:ext cx="1219201" cy="2588584"/>
            <a:chOff x="1187116" y="3475331"/>
            <a:chExt cx="1219201" cy="25885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29A21F-8E99-C582-1E7B-A6AF1D862EBC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CB471BF-FEC2-4281-180D-B8EB1DE3E0CE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D7DA22B-926F-7A72-A102-8273D692DAAC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188E24F-50F3-9F2B-0EE6-86698EB2CF03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C412964-691F-445A-6E3E-B7228A502911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B20EC2-045E-698F-BFF1-EB2C62DF5521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9731906-6210-37AE-5F6A-B86F6C0ED9DB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4606D92-8273-EFC0-74C9-743C17D38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BA4A20A-97F7-1A25-7FDE-02B00D84A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E28998-183D-B63B-B2F9-9EC878AE676E}"/>
              </a:ext>
            </a:extLst>
          </p:cNvPr>
          <p:cNvGrpSpPr/>
          <p:nvPr/>
        </p:nvGrpSpPr>
        <p:grpSpPr>
          <a:xfrm>
            <a:off x="5065304" y="3429000"/>
            <a:ext cx="481263" cy="2588584"/>
            <a:chOff x="1187116" y="3475331"/>
            <a:chExt cx="481263" cy="258858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B0D57B-87FB-BD2C-1702-3C3C9AC57CF4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A5F81E-38BB-2E11-A387-0C5F43866DEE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0823164-77D4-398D-E4DF-F1B81B56ED68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90774A-1435-1380-518E-FBB73C820BCA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018D2F-FEE9-B55D-0614-20F60F53A49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ADA6E3-7A06-C9E5-2571-4CE5F9F5552F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CA42D33-A1BF-EFDD-C2B1-A4A3C5D4B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735185-AA42-BDF7-C2E3-64C5CEDA4ECB}"/>
              </a:ext>
            </a:extLst>
          </p:cNvPr>
          <p:cNvSpPr txBox="1"/>
          <p:nvPr/>
        </p:nvSpPr>
        <p:spPr>
          <a:xfrm>
            <a:off x="122119" y="614117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552CF-1E72-D83B-1592-824184E75F47}"/>
              </a:ext>
            </a:extLst>
          </p:cNvPr>
          <p:cNvSpPr txBox="1"/>
          <p:nvPr/>
        </p:nvSpPr>
        <p:spPr>
          <a:xfrm>
            <a:off x="191794" y="3713323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  <a:p>
            <a:r>
              <a:rPr lang="en-US" dirty="0"/>
              <a:t>layer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C01F3-7E0E-31A9-470B-353E0EC589F9}"/>
              </a:ext>
            </a:extLst>
          </p:cNvPr>
          <p:cNvSpPr txBox="1"/>
          <p:nvPr/>
        </p:nvSpPr>
        <p:spPr>
          <a:xfrm>
            <a:off x="1203163" y="6107844"/>
            <a:ext cx="462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The 	brown 	          dog 	    ran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/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blipFill>
                <a:blip r:embed="rId2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/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blipFill>
                <a:blip r:embed="rId3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/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blipFill>
                <a:blip r:embed="rId4"/>
                <a:stretch>
                  <a:fillRect l="-14035" r="-701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/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blipFill>
                <a:blip r:embed="rId5"/>
                <a:stretch>
                  <a:fillRect l="-14035" r="-701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B4F3B3-8A25-C6E7-CA09-AF669C0A4299}"/>
              </a:ext>
            </a:extLst>
          </p:cNvPr>
          <p:cNvSpPr txBox="1"/>
          <p:nvPr/>
        </p:nvSpPr>
        <p:spPr>
          <a:xfrm>
            <a:off x="959787" y="1479233"/>
            <a:ext cx="10093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Ans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/>
              <a:t> Let’s base it on our decoder’s current hidden state (our current representation of meaning) and all of the encoder’s hidden layers!</a:t>
            </a:r>
            <a:endParaRPr lang="en-IN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EE78A0C-D337-D326-230D-819ABDF307F5}"/>
              </a:ext>
            </a:extLst>
          </p:cNvPr>
          <p:cNvGrpSpPr/>
          <p:nvPr/>
        </p:nvGrpSpPr>
        <p:grpSpPr>
          <a:xfrm>
            <a:off x="6513107" y="3523034"/>
            <a:ext cx="481263" cy="2588584"/>
            <a:chOff x="1187116" y="3475331"/>
            <a:chExt cx="481263" cy="258858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901487D-1ABD-8D2D-6258-420F353180F9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091CC4-E4AD-0717-3E99-5AB4FE9BF60D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DF6DE3-7AB9-C56D-78A3-188443D00A1A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41AC10-DC66-4B33-3324-BE47A7667DEF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B38FC2-6B4B-B3E1-0CD3-60F778779E6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CAF338-8DB8-2724-B13F-CADB0D2F014D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6258061-9E93-06E8-1267-EC92DC70B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/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blipFill>
                <a:blip r:embed="rId6"/>
                <a:stretch>
                  <a:fillRect l="-16071" r="-8929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6835EC0-8CE6-DC01-9334-C04ACF4E8D47}"/>
              </a:ext>
            </a:extLst>
          </p:cNvPr>
          <p:cNvSpPr txBox="1"/>
          <p:nvPr/>
        </p:nvSpPr>
        <p:spPr>
          <a:xfrm>
            <a:off x="6432908" y="608161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&lt;s&gt;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EBD3A-1E88-C38C-8C99-3A5193DC735B}"/>
              </a:ext>
            </a:extLst>
          </p:cNvPr>
          <p:cNvSpPr txBox="1"/>
          <p:nvPr/>
        </p:nvSpPr>
        <p:spPr>
          <a:xfrm>
            <a:off x="9212171" y="2592195"/>
            <a:ext cx="2498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Attention (raw scores)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6A1D7-05CE-BDBD-7319-7DC206848FCA}"/>
              </a:ext>
            </a:extLst>
          </p:cNvPr>
          <p:cNvSpPr txBox="1"/>
          <p:nvPr/>
        </p:nvSpPr>
        <p:spPr>
          <a:xfrm>
            <a:off x="9999516" y="2935895"/>
            <a:ext cx="1053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e1:  1.5</a:t>
            </a:r>
          </a:p>
          <a:p>
            <a:r>
              <a:rPr lang="en-US" dirty="0"/>
              <a:t>e2:  0.9</a:t>
            </a:r>
          </a:p>
          <a:p>
            <a:r>
              <a:rPr lang="en-US" dirty="0"/>
              <a:t>e3:  0.2</a:t>
            </a:r>
          </a:p>
          <a:p>
            <a:r>
              <a:rPr lang="en-US" dirty="0"/>
              <a:t>e4:  -0.5 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CF7972-4D51-F820-D791-2F92FC4010E4}"/>
              </a:ext>
            </a:extLst>
          </p:cNvPr>
          <p:cNvSpPr txBox="1"/>
          <p:nvPr/>
        </p:nvSpPr>
        <p:spPr>
          <a:xfrm>
            <a:off x="9230634" y="4220831"/>
            <a:ext cx="2283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Attention (</a:t>
            </a:r>
            <a:r>
              <a:rPr lang="en-IN" dirty="0" err="1">
                <a:solidFill>
                  <a:srgbClr val="7030A0"/>
                </a:solidFill>
              </a:rPr>
              <a:t>softmax’d</a:t>
            </a:r>
            <a:r>
              <a:rPr lang="en-IN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A8AE57-B272-CABA-CBAF-29490E950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3491" y="4674769"/>
            <a:ext cx="1366679" cy="15676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ED5AB57-1B4A-1E88-A8C9-085A5728BE1A}"/>
                  </a:ext>
                </a:extLst>
              </p14:cNvPr>
              <p14:cNvContentPartPr/>
              <p14:nvPr/>
            </p14:nvContentPartPr>
            <p14:xfrm>
              <a:off x="1397160" y="2769480"/>
              <a:ext cx="5368680" cy="591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ED5AB57-1B4A-1E88-A8C9-085A5728BE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7800" y="2760120"/>
                <a:ext cx="5387400" cy="6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5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C41A-B06F-6CE8-B376-E52E774A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67" y="165685"/>
            <a:ext cx="10515600" cy="684676"/>
          </a:xfrm>
        </p:spPr>
        <p:txBody>
          <a:bodyPr>
            <a:normAutofit/>
          </a:bodyPr>
          <a:lstStyle/>
          <a:p>
            <a:r>
              <a:rPr lang="en-IN" sz="3200" dirty="0"/>
              <a:t>seq2seq +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375A-BA17-76C9-AB62-A4F9DDE6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21" y="941520"/>
            <a:ext cx="10515600" cy="10152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Q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How do we determine how much to pay attention to each of the encoder’s hidden layers?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4059-BA35-DB54-5907-0A61061F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46</a:t>
            </a:fld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730E-CFBC-5453-292D-2B308CE1F27C}"/>
              </a:ext>
            </a:extLst>
          </p:cNvPr>
          <p:cNvGrpSpPr/>
          <p:nvPr/>
        </p:nvGrpSpPr>
        <p:grpSpPr>
          <a:xfrm>
            <a:off x="1187116" y="3475331"/>
            <a:ext cx="1219201" cy="2588584"/>
            <a:chOff x="1187116" y="3475331"/>
            <a:chExt cx="1219201" cy="25885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A5EEB0-AD47-0603-D3B3-976B63619753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EC5F371-D1AB-6957-6288-2A42DA31D889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5EB74F-A2DF-3F69-FD99-A6904555BC09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009FBD-0CAA-7B63-FF1B-2CA61598C701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645BF2-1294-1500-35F6-BEE91ECAE3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DA5534-AB30-268D-6B94-C39EF19F60FF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3F9CA8-DF00-D5ED-F581-42D381A29229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C340FC-52F2-AF87-9BCA-D1237D273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FB2748-7125-202E-F23C-24B18A655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974D4-08F5-BA7C-E882-CADDFB8BFC51}"/>
              </a:ext>
            </a:extLst>
          </p:cNvPr>
          <p:cNvCxnSpPr>
            <a:cxnSpLocks/>
          </p:cNvCxnSpPr>
          <p:nvPr/>
        </p:nvCxnSpPr>
        <p:spPr>
          <a:xfrm flipV="1">
            <a:off x="501315" y="4469942"/>
            <a:ext cx="633663" cy="5805"/>
          </a:xfrm>
          <a:prstGeom prst="straightConnector1">
            <a:avLst/>
          </a:prstGeom>
          <a:ln w="1016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B64377-2317-B8B9-C6C1-830A1A3D30D6}"/>
              </a:ext>
            </a:extLst>
          </p:cNvPr>
          <p:cNvGrpSpPr/>
          <p:nvPr/>
        </p:nvGrpSpPr>
        <p:grpSpPr>
          <a:xfrm>
            <a:off x="2478508" y="3437018"/>
            <a:ext cx="1219201" cy="2588584"/>
            <a:chOff x="1187116" y="3475331"/>
            <a:chExt cx="1219201" cy="25885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4F1FF0-BB80-325E-7561-39BB1CA61A12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F2EA838-3342-38DC-5802-909095B257A3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2607F1-1E65-E16C-88AE-8297E7F30DA2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3A1CA6-517C-DD8B-2A48-3485BB54E2C9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2F5FD6B-D05C-1ABB-8EFA-4079F02DEE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90F15E-C5E1-58FF-C9EA-F47FCA318D62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3C7652-8A81-BB36-98E6-DEED5FF4F193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FB5F1C-6D96-68B4-5F31-7594DB97D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D6D171-E6C0-E372-9EB4-0D72DA2B1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5FAEEE-6A2C-BDDD-71EE-7001B278D1AA}"/>
              </a:ext>
            </a:extLst>
          </p:cNvPr>
          <p:cNvGrpSpPr/>
          <p:nvPr/>
        </p:nvGrpSpPr>
        <p:grpSpPr>
          <a:xfrm>
            <a:off x="3769900" y="3429000"/>
            <a:ext cx="1219201" cy="2588584"/>
            <a:chOff x="1187116" y="3475331"/>
            <a:chExt cx="1219201" cy="25885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29A21F-8E99-C582-1E7B-A6AF1D862EBC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CB471BF-FEC2-4281-180D-B8EB1DE3E0CE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D7DA22B-926F-7A72-A102-8273D692DAAC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188E24F-50F3-9F2B-0EE6-86698EB2CF03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C412964-691F-445A-6E3E-B7228A502911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B20EC2-045E-698F-BFF1-EB2C62DF5521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9731906-6210-37AE-5F6A-B86F6C0ED9DB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4606D92-8273-EFC0-74C9-743C17D38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BA4A20A-97F7-1A25-7FDE-02B00D84A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E28998-183D-B63B-B2F9-9EC878AE676E}"/>
              </a:ext>
            </a:extLst>
          </p:cNvPr>
          <p:cNvGrpSpPr/>
          <p:nvPr/>
        </p:nvGrpSpPr>
        <p:grpSpPr>
          <a:xfrm>
            <a:off x="5065304" y="3429000"/>
            <a:ext cx="481263" cy="2588584"/>
            <a:chOff x="1187116" y="3475331"/>
            <a:chExt cx="481263" cy="258858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B0D57B-87FB-BD2C-1702-3C3C9AC57CF4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A5F81E-38BB-2E11-A387-0C5F43866DEE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0823164-77D4-398D-E4DF-F1B81B56ED68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90774A-1435-1380-518E-FBB73C820BCA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018D2F-FEE9-B55D-0614-20F60F53A49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ADA6E3-7A06-C9E5-2571-4CE5F9F5552F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CA42D33-A1BF-EFDD-C2B1-A4A3C5D4B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735185-AA42-BDF7-C2E3-64C5CEDA4ECB}"/>
              </a:ext>
            </a:extLst>
          </p:cNvPr>
          <p:cNvSpPr txBox="1"/>
          <p:nvPr/>
        </p:nvSpPr>
        <p:spPr>
          <a:xfrm>
            <a:off x="122119" y="614117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552CF-1E72-D83B-1592-824184E75F47}"/>
              </a:ext>
            </a:extLst>
          </p:cNvPr>
          <p:cNvSpPr txBox="1"/>
          <p:nvPr/>
        </p:nvSpPr>
        <p:spPr>
          <a:xfrm>
            <a:off x="191794" y="3713323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  <a:p>
            <a:r>
              <a:rPr lang="en-US" dirty="0"/>
              <a:t>layer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C01F3-7E0E-31A9-470B-353E0EC589F9}"/>
              </a:ext>
            </a:extLst>
          </p:cNvPr>
          <p:cNvSpPr txBox="1"/>
          <p:nvPr/>
        </p:nvSpPr>
        <p:spPr>
          <a:xfrm>
            <a:off x="1203163" y="6107844"/>
            <a:ext cx="462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The 	brown 	          dog 	    ran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/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blipFill>
                <a:blip r:embed="rId2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/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blipFill>
                <a:blip r:embed="rId3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/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blipFill>
                <a:blip r:embed="rId4"/>
                <a:stretch>
                  <a:fillRect l="-14035" r="-701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/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blipFill>
                <a:blip r:embed="rId5"/>
                <a:stretch>
                  <a:fillRect l="-14035" r="-701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EE78A0C-D337-D326-230D-819ABDF307F5}"/>
              </a:ext>
            </a:extLst>
          </p:cNvPr>
          <p:cNvGrpSpPr/>
          <p:nvPr/>
        </p:nvGrpSpPr>
        <p:grpSpPr>
          <a:xfrm>
            <a:off x="6513107" y="3523034"/>
            <a:ext cx="481263" cy="2588584"/>
            <a:chOff x="1187116" y="3475331"/>
            <a:chExt cx="481263" cy="258858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901487D-1ABD-8D2D-6258-420F353180F9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091CC4-E4AD-0717-3E99-5AB4FE9BF60D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DF6DE3-7AB9-C56D-78A3-188443D00A1A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41AC10-DC66-4B33-3324-BE47A7667DEF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B38FC2-6B4B-B3E1-0CD3-60F778779E6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CAF338-8DB8-2724-B13F-CADB0D2F014D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6258061-9E93-06E8-1267-EC92DC70B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/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02" y="3003472"/>
                <a:ext cx="344582" cy="276999"/>
              </a:xfrm>
              <a:prstGeom prst="rect">
                <a:avLst/>
              </a:prstGeom>
              <a:blipFill>
                <a:blip r:embed="rId6"/>
                <a:stretch>
                  <a:fillRect l="-16071" r="-8929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6835EC0-8CE6-DC01-9334-C04ACF4E8D47}"/>
              </a:ext>
            </a:extLst>
          </p:cNvPr>
          <p:cNvSpPr txBox="1"/>
          <p:nvPr/>
        </p:nvSpPr>
        <p:spPr>
          <a:xfrm>
            <a:off x="6432908" y="608161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&lt;s&gt;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CF7972-4D51-F820-D791-2F92FC4010E4}"/>
              </a:ext>
            </a:extLst>
          </p:cNvPr>
          <p:cNvSpPr txBox="1"/>
          <p:nvPr/>
        </p:nvSpPr>
        <p:spPr>
          <a:xfrm>
            <a:off x="9230634" y="4220831"/>
            <a:ext cx="2283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Attention (</a:t>
            </a:r>
            <a:r>
              <a:rPr lang="en-IN" dirty="0" err="1">
                <a:solidFill>
                  <a:srgbClr val="7030A0"/>
                </a:solidFill>
              </a:rPr>
              <a:t>softmax’d</a:t>
            </a:r>
            <a:r>
              <a:rPr lang="en-IN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A8AE57-B272-CABA-CBAF-29490E950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3491" y="4674769"/>
            <a:ext cx="1366679" cy="156766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57A6D-E62F-7B6C-3DC9-4D614BABFC3B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445188" y="2391922"/>
            <a:ext cx="917853" cy="712004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8E752E-A79A-7DE8-E229-795C17ED72A0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2893830" y="2391922"/>
            <a:ext cx="1" cy="56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A9BD39-8790-B000-73FA-1B5DA77D3C57}"/>
              </a:ext>
            </a:extLst>
          </p:cNvPr>
          <p:cNvCxnSpPr>
            <a:cxnSpLocks/>
          </p:cNvCxnSpPr>
          <p:nvPr/>
        </p:nvCxnSpPr>
        <p:spPr>
          <a:xfrm flipH="1" flipV="1">
            <a:off x="3193675" y="2480660"/>
            <a:ext cx="680499" cy="58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A29D8F-FAA2-393C-3FFA-FAF1E5CEFDA0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3513223" y="2315636"/>
            <a:ext cx="1858952" cy="75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4AFF4F-413A-5A12-CA94-74009B509BF2}"/>
                  </a:ext>
                </a:extLst>
              </p:cNvPr>
              <p:cNvSpPr txBox="1"/>
              <p:nvPr/>
            </p:nvSpPr>
            <p:spPr>
              <a:xfrm>
                <a:off x="7041212" y="1544724"/>
                <a:ext cx="4940968" cy="673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multiply each </a:t>
                </a:r>
                <a:r>
                  <a:rPr lang="en-US" dirty="0">
                    <a:solidFill>
                      <a:srgbClr val="7030A0"/>
                    </a:solidFill>
                  </a:rPr>
                  <a:t>encoder’s</a:t>
                </a:r>
                <a:r>
                  <a:rPr lang="en-US" dirty="0"/>
                  <a:t> hidden layer by 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attention weights to create a </a:t>
                </a:r>
                <a:r>
                  <a:rPr lang="en-US" dirty="0">
                    <a:solidFill>
                      <a:srgbClr val="7030A0"/>
                    </a:solidFill>
                  </a:rPr>
                  <a:t>context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4AFF4F-413A-5A12-CA94-74009B50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212" y="1544724"/>
                <a:ext cx="4940968" cy="673967"/>
              </a:xfrm>
              <a:prstGeom prst="rect">
                <a:avLst/>
              </a:prstGeom>
              <a:blipFill>
                <a:blip r:embed="rId8"/>
                <a:stretch>
                  <a:fillRect l="-986" t="-4505" b="-11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Picture 94">
            <a:extLst>
              <a:ext uri="{FF2B5EF4-FFF2-40B4-BE49-F238E27FC236}">
                <a16:creationId xmlns:a16="http://schemas.microsoft.com/office/drawing/2014/main" id="{988C0735-B34D-F30B-A811-565A974B58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2773424" y="1788365"/>
            <a:ext cx="240813" cy="96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6D062EA-AE5B-2F0E-9A45-B0AB7906EAE0}"/>
                  </a:ext>
                </a:extLst>
              </p:cNvPr>
              <p:cNvSpPr txBox="1"/>
              <p:nvPr/>
            </p:nvSpPr>
            <p:spPr>
              <a:xfrm>
                <a:off x="2719139" y="1792030"/>
                <a:ext cx="333360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6D062EA-AE5B-2F0E-9A45-B0AB7906E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39" y="1792030"/>
                <a:ext cx="333360" cy="293542"/>
              </a:xfrm>
              <a:prstGeom prst="rect">
                <a:avLst/>
              </a:prstGeom>
              <a:blipFill>
                <a:blip r:embed="rId10"/>
                <a:stretch>
                  <a:fillRect l="-16364" t="-2083" r="-727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97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C41A-B06F-6CE8-B376-E52E774A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67" y="165685"/>
            <a:ext cx="10515600" cy="684676"/>
          </a:xfrm>
        </p:spPr>
        <p:txBody>
          <a:bodyPr>
            <a:normAutofit/>
          </a:bodyPr>
          <a:lstStyle/>
          <a:p>
            <a:r>
              <a:rPr lang="en-IN" sz="3200" dirty="0"/>
              <a:t>seq2seq +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375A-BA17-76C9-AB62-A4F9DDE6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13" y="813157"/>
            <a:ext cx="10515600" cy="10152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Q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How do we determine how much to pay attention to each of the encoder’s hidden layers?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4059-BA35-DB54-5907-0A61061F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47</a:t>
            </a:fld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730E-CFBC-5453-292D-2B308CE1F27C}"/>
              </a:ext>
            </a:extLst>
          </p:cNvPr>
          <p:cNvGrpSpPr/>
          <p:nvPr/>
        </p:nvGrpSpPr>
        <p:grpSpPr>
          <a:xfrm>
            <a:off x="1187116" y="3475331"/>
            <a:ext cx="1219201" cy="2588584"/>
            <a:chOff x="1187116" y="3475331"/>
            <a:chExt cx="1219201" cy="25885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A5EEB0-AD47-0603-D3B3-976B63619753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EC5F371-D1AB-6957-6288-2A42DA31D889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5EB74F-A2DF-3F69-FD99-A6904555BC09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009FBD-0CAA-7B63-FF1B-2CA61598C701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645BF2-1294-1500-35F6-BEE91ECAE3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DA5534-AB30-268D-6B94-C39EF19F60FF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3F9CA8-DF00-D5ED-F581-42D381A29229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C340FC-52F2-AF87-9BCA-D1237D273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FB2748-7125-202E-F23C-24B18A655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974D4-08F5-BA7C-E882-CADDFB8BFC51}"/>
              </a:ext>
            </a:extLst>
          </p:cNvPr>
          <p:cNvCxnSpPr>
            <a:cxnSpLocks/>
          </p:cNvCxnSpPr>
          <p:nvPr/>
        </p:nvCxnSpPr>
        <p:spPr>
          <a:xfrm flipV="1">
            <a:off x="501315" y="4469942"/>
            <a:ext cx="633663" cy="5805"/>
          </a:xfrm>
          <a:prstGeom prst="straightConnector1">
            <a:avLst/>
          </a:prstGeom>
          <a:ln w="1016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B64377-2317-B8B9-C6C1-830A1A3D30D6}"/>
              </a:ext>
            </a:extLst>
          </p:cNvPr>
          <p:cNvGrpSpPr/>
          <p:nvPr/>
        </p:nvGrpSpPr>
        <p:grpSpPr>
          <a:xfrm>
            <a:off x="2478508" y="3437018"/>
            <a:ext cx="1219201" cy="2588584"/>
            <a:chOff x="1187116" y="3475331"/>
            <a:chExt cx="1219201" cy="25885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4F1FF0-BB80-325E-7561-39BB1CA61A12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F2EA838-3342-38DC-5802-909095B257A3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2607F1-1E65-E16C-88AE-8297E7F30DA2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3A1CA6-517C-DD8B-2A48-3485BB54E2C9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2F5FD6B-D05C-1ABB-8EFA-4079F02DEE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90F15E-C5E1-58FF-C9EA-F47FCA318D62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3C7652-8A81-BB36-98E6-DEED5FF4F193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FB5F1C-6D96-68B4-5F31-7594DB97D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D6D171-E6C0-E372-9EB4-0D72DA2B1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5FAEEE-6A2C-BDDD-71EE-7001B278D1AA}"/>
              </a:ext>
            </a:extLst>
          </p:cNvPr>
          <p:cNvGrpSpPr/>
          <p:nvPr/>
        </p:nvGrpSpPr>
        <p:grpSpPr>
          <a:xfrm>
            <a:off x="3769900" y="3429000"/>
            <a:ext cx="1219201" cy="2588584"/>
            <a:chOff x="1187116" y="3475331"/>
            <a:chExt cx="1219201" cy="25885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29A21F-8E99-C582-1E7B-A6AF1D862EBC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CB471BF-FEC2-4281-180D-B8EB1DE3E0CE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D7DA22B-926F-7A72-A102-8273D692DAAC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188E24F-50F3-9F2B-0EE6-86698EB2CF03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C412964-691F-445A-6E3E-B7228A502911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B20EC2-045E-698F-BFF1-EB2C62DF5521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9731906-6210-37AE-5F6A-B86F6C0ED9DB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4606D92-8273-EFC0-74C9-743C17D38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BA4A20A-97F7-1A25-7FDE-02B00D84A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E28998-183D-B63B-B2F9-9EC878AE676E}"/>
              </a:ext>
            </a:extLst>
          </p:cNvPr>
          <p:cNvGrpSpPr/>
          <p:nvPr/>
        </p:nvGrpSpPr>
        <p:grpSpPr>
          <a:xfrm>
            <a:off x="5065304" y="3429000"/>
            <a:ext cx="481263" cy="2588584"/>
            <a:chOff x="1187116" y="3475331"/>
            <a:chExt cx="481263" cy="258858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B0D57B-87FB-BD2C-1702-3C3C9AC57CF4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A5F81E-38BB-2E11-A387-0C5F43866DEE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0823164-77D4-398D-E4DF-F1B81B56ED68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90774A-1435-1380-518E-FBB73C820BCA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018D2F-FEE9-B55D-0614-20F60F53A49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ADA6E3-7A06-C9E5-2571-4CE5F9F5552F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CA42D33-A1BF-EFDD-C2B1-A4A3C5D4B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735185-AA42-BDF7-C2E3-64C5CEDA4ECB}"/>
              </a:ext>
            </a:extLst>
          </p:cNvPr>
          <p:cNvSpPr txBox="1"/>
          <p:nvPr/>
        </p:nvSpPr>
        <p:spPr>
          <a:xfrm>
            <a:off x="122119" y="614117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552CF-1E72-D83B-1592-824184E75F47}"/>
              </a:ext>
            </a:extLst>
          </p:cNvPr>
          <p:cNvSpPr txBox="1"/>
          <p:nvPr/>
        </p:nvSpPr>
        <p:spPr>
          <a:xfrm>
            <a:off x="191794" y="3713323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  <a:p>
            <a:r>
              <a:rPr lang="en-US" dirty="0"/>
              <a:t>layer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C01F3-7E0E-31A9-470B-353E0EC589F9}"/>
              </a:ext>
            </a:extLst>
          </p:cNvPr>
          <p:cNvSpPr txBox="1"/>
          <p:nvPr/>
        </p:nvSpPr>
        <p:spPr>
          <a:xfrm>
            <a:off x="1203163" y="6107844"/>
            <a:ext cx="462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The 	brown 	          dog 	    ran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/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blipFill>
                <a:blip r:embed="rId2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/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blipFill>
                <a:blip r:embed="rId3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/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blipFill>
                <a:blip r:embed="rId4"/>
                <a:stretch>
                  <a:fillRect l="-14035" r="-701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/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blipFill>
                <a:blip r:embed="rId5"/>
                <a:stretch>
                  <a:fillRect l="-14035" r="-701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EE78A0C-D337-D326-230D-819ABDF307F5}"/>
              </a:ext>
            </a:extLst>
          </p:cNvPr>
          <p:cNvGrpSpPr/>
          <p:nvPr/>
        </p:nvGrpSpPr>
        <p:grpSpPr>
          <a:xfrm>
            <a:off x="6513107" y="3523034"/>
            <a:ext cx="481263" cy="2588584"/>
            <a:chOff x="1187116" y="3475331"/>
            <a:chExt cx="481263" cy="258858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901487D-1ABD-8D2D-6258-420F353180F9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091CC4-E4AD-0717-3E99-5AB4FE9BF60D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DF6DE3-7AB9-C56D-78A3-188443D00A1A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41AC10-DC66-4B33-3324-BE47A7667DEF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B38FC2-6B4B-B3E1-0CD3-60F778779E6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CAF338-8DB8-2724-B13F-CADB0D2F014D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6258061-9E93-06E8-1267-EC92DC70B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/>
              <p:nvPr/>
            </p:nvSpPr>
            <p:spPr>
              <a:xfrm>
                <a:off x="6400814" y="3099724"/>
                <a:ext cx="846257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14" y="3099724"/>
                <a:ext cx="846257" cy="293542"/>
              </a:xfrm>
              <a:prstGeom prst="rect">
                <a:avLst/>
              </a:prstGeom>
              <a:blipFill>
                <a:blip r:embed="rId6"/>
                <a:stretch>
                  <a:fillRect l="-12950" t="-2041" r="-12950" b="-34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6835EC0-8CE6-DC01-9334-C04ACF4E8D47}"/>
              </a:ext>
            </a:extLst>
          </p:cNvPr>
          <p:cNvSpPr txBox="1"/>
          <p:nvPr/>
        </p:nvSpPr>
        <p:spPr>
          <a:xfrm>
            <a:off x="6432908" y="608161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&lt;s&gt;</a:t>
            </a:r>
            <a:endParaRPr lang="en-IN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57A6D-E62F-7B6C-3DC9-4D614BABFC3B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445188" y="2391922"/>
            <a:ext cx="917853" cy="712004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8E752E-A79A-7DE8-E229-795C17ED72A0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2893830" y="2391922"/>
            <a:ext cx="1" cy="56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A9BD39-8790-B000-73FA-1B5DA77D3C57}"/>
              </a:ext>
            </a:extLst>
          </p:cNvPr>
          <p:cNvCxnSpPr>
            <a:cxnSpLocks/>
          </p:cNvCxnSpPr>
          <p:nvPr/>
        </p:nvCxnSpPr>
        <p:spPr>
          <a:xfrm flipH="1" flipV="1">
            <a:off x="3193675" y="2480660"/>
            <a:ext cx="680499" cy="58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A29D8F-FAA2-393C-3FFA-FAF1E5CEFDA0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3513223" y="2315636"/>
            <a:ext cx="1858952" cy="75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4AFF4F-413A-5A12-CA94-74009B509BF2}"/>
                  </a:ext>
                </a:extLst>
              </p:cNvPr>
              <p:cNvSpPr txBox="1"/>
              <p:nvPr/>
            </p:nvSpPr>
            <p:spPr>
              <a:xfrm>
                <a:off x="6906139" y="1348961"/>
                <a:ext cx="4940968" cy="673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We multiply each </a:t>
                </a:r>
                <a:r>
                  <a:rPr lang="en-US" dirty="0">
                    <a:solidFill>
                      <a:srgbClr val="7030A0"/>
                    </a:solidFill>
                  </a:rPr>
                  <a:t>encoder’s</a:t>
                </a:r>
                <a:r>
                  <a:rPr lang="en-US" dirty="0"/>
                  <a:t> hidden layer by 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attention weights to create a </a:t>
                </a:r>
                <a:r>
                  <a:rPr lang="en-US" dirty="0">
                    <a:solidFill>
                      <a:srgbClr val="7030A0"/>
                    </a:solidFill>
                  </a:rPr>
                  <a:t>context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4AFF4F-413A-5A12-CA94-74009B50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139" y="1348961"/>
                <a:ext cx="4940968" cy="673967"/>
              </a:xfrm>
              <a:prstGeom prst="rect">
                <a:avLst/>
              </a:prstGeom>
              <a:blipFill>
                <a:blip r:embed="rId7"/>
                <a:stretch>
                  <a:fillRect l="-1111" t="-4505" r="-988" b="-11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Picture 94">
            <a:extLst>
              <a:ext uri="{FF2B5EF4-FFF2-40B4-BE49-F238E27FC236}">
                <a16:creationId xmlns:a16="http://schemas.microsoft.com/office/drawing/2014/main" id="{988C0735-B34D-F30B-A811-565A974B5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773424" y="1788365"/>
            <a:ext cx="240813" cy="96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6D062EA-AE5B-2F0E-9A45-B0AB7906EAE0}"/>
                  </a:ext>
                </a:extLst>
              </p:cNvPr>
              <p:cNvSpPr txBox="1"/>
              <p:nvPr/>
            </p:nvSpPr>
            <p:spPr>
              <a:xfrm>
                <a:off x="2719139" y="1792030"/>
                <a:ext cx="333360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6D062EA-AE5B-2F0E-9A45-B0AB7906E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39" y="1792030"/>
                <a:ext cx="333360" cy="293542"/>
              </a:xfrm>
              <a:prstGeom prst="rect">
                <a:avLst/>
              </a:prstGeom>
              <a:blipFill>
                <a:blip r:embed="rId9"/>
                <a:stretch>
                  <a:fillRect l="-16364" t="-2083" r="-727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B620E-322A-0151-BA72-02EE8F86D7B6}"/>
              </a:ext>
            </a:extLst>
          </p:cNvPr>
          <p:cNvCxnSpPr>
            <a:cxnSpLocks/>
          </p:cNvCxnSpPr>
          <p:nvPr/>
        </p:nvCxnSpPr>
        <p:spPr>
          <a:xfrm flipV="1">
            <a:off x="6833962" y="2454022"/>
            <a:ext cx="0" cy="595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BBB709-E96E-FC22-16BC-FC048E314DB0}"/>
                  </a:ext>
                </a:extLst>
              </p:cNvPr>
              <p:cNvSpPr txBox="1"/>
              <p:nvPr/>
            </p:nvSpPr>
            <p:spPr>
              <a:xfrm>
                <a:off x="6695078" y="2093910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BBB709-E96E-FC22-16BC-FC048E31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078" y="2093910"/>
                <a:ext cx="334451" cy="307777"/>
              </a:xfrm>
              <a:prstGeom prst="rect">
                <a:avLst/>
              </a:prstGeom>
              <a:blipFill>
                <a:blip r:embed="rId10"/>
                <a:stretch>
                  <a:fillRect l="-18182" r="-9091" b="-25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75C410-E6E8-6994-2C70-8CD1EAA8F56D}"/>
                  </a:ext>
                </a:extLst>
              </p:cNvPr>
              <p:cNvSpPr txBox="1"/>
              <p:nvPr/>
            </p:nvSpPr>
            <p:spPr>
              <a:xfrm>
                <a:off x="1501699" y="2491971"/>
                <a:ext cx="306109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75C410-E6E8-6994-2C70-8CD1EAA8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99" y="2491971"/>
                <a:ext cx="306109" cy="294824"/>
              </a:xfrm>
              <a:prstGeom prst="rect">
                <a:avLst/>
              </a:prstGeom>
              <a:blipFill>
                <a:blip r:embed="rId11"/>
                <a:stretch>
                  <a:fillRect l="-11765" t="-2083" r="-784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379735-F553-D790-3BFA-233D4E490295}"/>
                  </a:ext>
                </a:extLst>
              </p:cNvPr>
              <p:cNvSpPr txBox="1"/>
              <p:nvPr/>
            </p:nvSpPr>
            <p:spPr>
              <a:xfrm>
                <a:off x="2566084" y="2565321"/>
                <a:ext cx="306109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379735-F553-D790-3BFA-233D4E490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84" y="2565321"/>
                <a:ext cx="306109" cy="294824"/>
              </a:xfrm>
              <a:prstGeom prst="rect">
                <a:avLst/>
              </a:prstGeom>
              <a:blipFill>
                <a:blip r:embed="rId12"/>
                <a:stretch>
                  <a:fillRect l="-12000" t="-2083" r="-10000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918D0F-25FF-D234-3B64-2A6B42B96B84}"/>
                  </a:ext>
                </a:extLst>
              </p:cNvPr>
              <p:cNvSpPr txBox="1"/>
              <p:nvPr/>
            </p:nvSpPr>
            <p:spPr>
              <a:xfrm>
                <a:off x="3435733" y="2476017"/>
                <a:ext cx="306109" cy="296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918D0F-25FF-D234-3B64-2A6B42B9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733" y="2476017"/>
                <a:ext cx="306109" cy="296171"/>
              </a:xfrm>
              <a:prstGeom prst="rect">
                <a:avLst/>
              </a:prstGeom>
              <a:blipFill>
                <a:blip r:embed="rId13"/>
                <a:stretch>
                  <a:fillRect l="-12000" t="-2041" r="-10000" b="-163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04288A4-76AF-C1B4-89E8-37E0A615D583}"/>
                  </a:ext>
                </a:extLst>
              </p:cNvPr>
              <p:cNvSpPr txBox="1"/>
              <p:nvPr/>
            </p:nvSpPr>
            <p:spPr>
              <a:xfrm>
                <a:off x="4166520" y="2275284"/>
                <a:ext cx="306109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04288A4-76AF-C1B4-89E8-37E0A615D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20" y="2275284"/>
                <a:ext cx="306109" cy="294119"/>
              </a:xfrm>
              <a:prstGeom prst="rect">
                <a:avLst/>
              </a:prstGeom>
              <a:blipFill>
                <a:blip r:embed="rId14"/>
                <a:stretch>
                  <a:fillRect l="-11765" t="-2083" r="-784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ED3C731-7881-2F24-724F-EC0530B7B449}"/>
                  </a:ext>
                </a:extLst>
              </p14:cNvPr>
              <p14:cNvContentPartPr/>
              <p14:nvPr/>
            </p14:nvContentPartPr>
            <p14:xfrm>
              <a:off x="6350760" y="2126520"/>
              <a:ext cx="973800" cy="1323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ED3C731-7881-2F24-724F-EC0530B7B4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41400" y="2117160"/>
                <a:ext cx="992520" cy="13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917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C41A-B06F-6CE8-B376-E52E774A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67" y="165685"/>
            <a:ext cx="10515600" cy="684676"/>
          </a:xfrm>
        </p:spPr>
        <p:txBody>
          <a:bodyPr>
            <a:normAutofit/>
          </a:bodyPr>
          <a:lstStyle/>
          <a:p>
            <a:r>
              <a:rPr lang="en-IN" sz="3200" dirty="0"/>
              <a:t>seq2seq +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375A-BA17-76C9-AB62-A4F9DDE6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13" y="813157"/>
            <a:ext cx="10515600" cy="10152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Q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How do we determine how much to pay attention to each of the encoder’s hidden layers?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4059-BA35-DB54-5907-0A61061F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48</a:t>
            </a:fld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730E-CFBC-5453-292D-2B308CE1F27C}"/>
              </a:ext>
            </a:extLst>
          </p:cNvPr>
          <p:cNvGrpSpPr/>
          <p:nvPr/>
        </p:nvGrpSpPr>
        <p:grpSpPr>
          <a:xfrm>
            <a:off x="1187116" y="3475331"/>
            <a:ext cx="1219201" cy="2588584"/>
            <a:chOff x="1187116" y="3475331"/>
            <a:chExt cx="1219201" cy="25885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A5EEB0-AD47-0603-D3B3-976B63619753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EC5F371-D1AB-6957-6288-2A42DA31D889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5EB74F-A2DF-3F69-FD99-A6904555BC09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009FBD-0CAA-7B63-FF1B-2CA61598C701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645BF2-1294-1500-35F6-BEE91ECAE3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DA5534-AB30-268D-6B94-C39EF19F60FF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3F9CA8-DF00-D5ED-F581-42D381A29229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C340FC-52F2-AF87-9BCA-D1237D273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FB2748-7125-202E-F23C-24B18A655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974D4-08F5-BA7C-E882-CADDFB8BFC51}"/>
              </a:ext>
            </a:extLst>
          </p:cNvPr>
          <p:cNvCxnSpPr>
            <a:cxnSpLocks/>
          </p:cNvCxnSpPr>
          <p:nvPr/>
        </p:nvCxnSpPr>
        <p:spPr>
          <a:xfrm flipV="1">
            <a:off x="501315" y="4469942"/>
            <a:ext cx="633663" cy="5805"/>
          </a:xfrm>
          <a:prstGeom prst="straightConnector1">
            <a:avLst/>
          </a:prstGeom>
          <a:ln w="1016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B64377-2317-B8B9-C6C1-830A1A3D30D6}"/>
              </a:ext>
            </a:extLst>
          </p:cNvPr>
          <p:cNvGrpSpPr/>
          <p:nvPr/>
        </p:nvGrpSpPr>
        <p:grpSpPr>
          <a:xfrm>
            <a:off x="2478508" y="3437018"/>
            <a:ext cx="1219201" cy="2588584"/>
            <a:chOff x="1187116" y="3475331"/>
            <a:chExt cx="1219201" cy="25885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4F1FF0-BB80-325E-7561-39BB1CA61A12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F2EA838-3342-38DC-5802-909095B257A3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2607F1-1E65-E16C-88AE-8297E7F30DA2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3A1CA6-517C-DD8B-2A48-3485BB54E2C9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2F5FD6B-D05C-1ABB-8EFA-4079F02DEE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90F15E-C5E1-58FF-C9EA-F47FCA318D62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3C7652-8A81-BB36-98E6-DEED5FF4F193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FB5F1C-6D96-68B4-5F31-7594DB97D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D6D171-E6C0-E372-9EB4-0D72DA2B1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5FAEEE-6A2C-BDDD-71EE-7001B278D1AA}"/>
              </a:ext>
            </a:extLst>
          </p:cNvPr>
          <p:cNvGrpSpPr/>
          <p:nvPr/>
        </p:nvGrpSpPr>
        <p:grpSpPr>
          <a:xfrm>
            <a:off x="3769900" y="3429000"/>
            <a:ext cx="1219201" cy="2588584"/>
            <a:chOff x="1187116" y="3475331"/>
            <a:chExt cx="1219201" cy="25885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29A21F-8E99-C582-1E7B-A6AF1D862EBC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CB471BF-FEC2-4281-180D-B8EB1DE3E0CE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D7DA22B-926F-7A72-A102-8273D692DAAC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188E24F-50F3-9F2B-0EE6-86698EB2CF03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C412964-691F-445A-6E3E-B7228A502911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B20EC2-045E-698F-BFF1-EB2C62DF5521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9731906-6210-37AE-5F6A-B86F6C0ED9DB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4606D92-8273-EFC0-74C9-743C17D38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BA4A20A-97F7-1A25-7FDE-02B00D84A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E28998-183D-B63B-B2F9-9EC878AE676E}"/>
              </a:ext>
            </a:extLst>
          </p:cNvPr>
          <p:cNvGrpSpPr/>
          <p:nvPr/>
        </p:nvGrpSpPr>
        <p:grpSpPr>
          <a:xfrm>
            <a:off x="5065304" y="3429000"/>
            <a:ext cx="481263" cy="2588584"/>
            <a:chOff x="1187116" y="3475331"/>
            <a:chExt cx="481263" cy="258858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B0D57B-87FB-BD2C-1702-3C3C9AC57CF4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A5F81E-38BB-2E11-A387-0C5F43866DEE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0823164-77D4-398D-E4DF-F1B81B56ED68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90774A-1435-1380-518E-FBB73C820BCA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018D2F-FEE9-B55D-0614-20F60F53A49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ADA6E3-7A06-C9E5-2571-4CE5F9F5552F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CA42D33-A1BF-EFDD-C2B1-A4A3C5D4B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735185-AA42-BDF7-C2E3-64C5CEDA4ECB}"/>
              </a:ext>
            </a:extLst>
          </p:cNvPr>
          <p:cNvSpPr txBox="1"/>
          <p:nvPr/>
        </p:nvSpPr>
        <p:spPr>
          <a:xfrm>
            <a:off x="122119" y="614117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552CF-1E72-D83B-1592-824184E75F47}"/>
              </a:ext>
            </a:extLst>
          </p:cNvPr>
          <p:cNvSpPr txBox="1"/>
          <p:nvPr/>
        </p:nvSpPr>
        <p:spPr>
          <a:xfrm>
            <a:off x="191794" y="3713323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  <a:p>
            <a:r>
              <a:rPr lang="en-US" dirty="0"/>
              <a:t>layer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C01F3-7E0E-31A9-470B-353E0EC589F9}"/>
              </a:ext>
            </a:extLst>
          </p:cNvPr>
          <p:cNvSpPr txBox="1"/>
          <p:nvPr/>
        </p:nvSpPr>
        <p:spPr>
          <a:xfrm>
            <a:off x="1203163" y="6107844"/>
            <a:ext cx="462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The 	brown 	          dog 	    ran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/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blipFill>
                <a:blip r:embed="rId2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/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blipFill>
                <a:blip r:embed="rId3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/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blipFill>
                <a:blip r:embed="rId4"/>
                <a:stretch>
                  <a:fillRect l="-14035" r="-701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/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blipFill>
                <a:blip r:embed="rId5"/>
                <a:stretch>
                  <a:fillRect l="-14035" r="-701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EE78A0C-D337-D326-230D-819ABDF307F5}"/>
              </a:ext>
            </a:extLst>
          </p:cNvPr>
          <p:cNvGrpSpPr/>
          <p:nvPr/>
        </p:nvGrpSpPr>
        <p:grpSpPr>
          <a:xfrm>
            <a:off x="6513107" y="3523034"/>
            <a:ext cx="481263" cy="2588584"/>
            <a:chOff x="1187116" y="3475331"/>
            <a:chExt cx="481263" cy="258858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901487D-1ABD-8D2D-6258-420F353180F9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091CC4-E4AD-0717-3E99-5AB4FE9BF60D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DF6DE3-7AB9-C56D-78A3-188443D00A1A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41AC10-DC66-4B33-3324-BE47A7667DEF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B38FC2-6B4B-B3E1-0CD3-60F778779E6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CAF338-8DB8-2724-B13F-CADB0D2F014D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6258061-9E93-06E8-1267-EC92DC70B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/>
              <p:nvPr/>
            </p:nvSpPr>
            <p:spPr>
              <a:xfrm>
                <a:off x="6400814" y="3099724"/>
                <a:ext cx="846257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14" y="3099724"/>
                <a:ext cx="846257" cy="293542"/>
              </a:xfrm>
              <a:prstGeom prst="rect">
                <a:avLst/>
              </a:prstGeom>
              <a:blipFill>
                <a:blip r:embed="rId6"/>
                <a:stretch>
                  <a:fillRect l="-12950" t="-2041" r="-12950" b="-34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6835EC0-8CE6-DC01-9334-C04ACF4E8D47}"/>
              </a:ext>
            </a:extLst>
          </p:cNvPr>
          <p:cNvSpPr txBox="1"/>
          <p:nvPr/>
        </p:nvSpPr>
        <p:spPr>
          <a:xfrm>
            <a:off x="6432908" y="608161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&lt;s&gt;</a:t>
            </a:r>
            <a:endParaRPr lang="en-IN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57A6D-E62F-7B6C-3DC9-4D614BABFC3B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445188" y="2391922"/>
            <a:ext cx="917853" cy="712004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8E752E-A79A-7DE8-E229-795C17ED72A0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2893830" y="2391922"/>
            <a:ext cx="1" cy="56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A9BD39-8790-B000-73FA-1B5DA77D3C57}"/>
              </a:ext>
            </a:extLst>
          </p:cNvPr>
          <p:cNvCxnSpPr>
            <a:cxnSpLocks/>
          </p:cNvCxnSpPr>
          <p:nvPr/>
        </p:nvCxnSpPr>
        <p:spPr>
          <a:xfrm flipH="1" flipV="1">
            <a:off x="3193675" y="2480660"/>
            <a:ext cx="680499" cy="58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A29D8F-FAA2-393C-3FFA-FAF1E5CEFDA0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3513223" y="2315636"/>
            <a:ext cx="1858952" cy="75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4AFF4F-413A-5A12-CA94-74009B509BF2}"/>
                  </a:ext>
                </a:extLst>
              </p:cNvPr>
              <p:cNvSpPr txBox="1"/>
              <p:nvPr/>
            </p:nvSpPr>
            <p:spPr>
              <a:xfrm>
                <a:off x="6906139" y="1348961"/>
                <a:ext cx="4940968" cy="673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We multiply each </a:t>
                </a:r>
                <a:r>
                  <a:rPr lang="en-US" dirty="0">
                    <a:solidFill>
                      <a:srgbClr val="7030A0"/>
                    </a:solidFill>
                  </a:rPr>
                  <a:t>encoder’s</a:t>
                </a:r>
                <a:r>
                  <a:rPr lang="en-US" dirty="0"/>
                  <a:t> hidden layer by 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attention weights to create a </a:t>
                </a:r>
                <a:r>
                  <a:rPr lang="en-US" dirty="0">
                    <a:solidFill>
                      <a:srgbClr val="7030A0"/>
                    </a:solidFill>
                  </a:rPr>
                  <a:t>context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4AFF4F-413A-5A12-CA94-74009B50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139" y="1348961"/>
                <a:ext cx="4940968" cy="673967"/>
              </a:xfrm>
              <a:prstGeom prst="rect">
                <a:avLst/>
              </a:prstGeom>
              <a:blipFill>
                <a:blip r:embed="rId7"/>
                <a:stretch>
                  <a:fillRect l="-1111" t="-4505" r="-988" b="-11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Picture 94">
            <a:extLst>
              <a:ext uri="{FF2B5EF4-FFF2-40B4-BE49-F238E27FC236}">
                <a16:creationId xmlns:a16="http://schemas.microsoft.com/office/drawing/2014/main" id="{988C0735-B34D-F30B-A811-565A974B5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773424" y="1788365"/>
            <a:ext cx="240813" cy="96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6D062EA-AE5B-2F0E-9A45-B0AB7906EAE0}"/>
                  </a:ext>
                </a:extLst>
              </p:cNvPr>
              <p:cNvSpPr txBox="1"/>
              <p:nvPr/>
            </p:nvSpPr>
            <p:spPr>
              <a:xfrm>
                <a:off x="2719139" y="1792030"/>
                <a:ext cx="333360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6D062EA-AE5B-2F0E-9A45-B0AB7906E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39" y="1792030"/>
                <a:ext cx="333360" cy="293542"/>
              </a:xfrm>
              <a:prstGeom prst="rect">
                <a:avLst/>
              </a:prstGeom>
              <a:blipFill>
                <a:blip r:embed="rId9"/>
                <a:stretch>
                  <a:fillRect l="-16364" t="-2083" r="-727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B620E-322A-0151-BA72-02EE8F86D7B6}"/>
              </a:ext>
            </a:extLst>
          </p:cNvPr>
          <p:cNvCxnSpPr>
            <a:cxnSpLocks/>
          </p:cNvCxnSpPr>
          <p:nvPr/>
        </p:nvCxnSpPr>
        <p:spPr>
          <a:xfrm flipV="1">
            <a:off x="6833962" y="2454022"/>
            <a:ext cx="0" cy="595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BBB709-E96E-FC22-16BC-FC048E314DB0}"/>
                  </a:ext>
                </a:extLst>
              </p:cNvPr>
              <p:cNvSpPr txBox="1"/>
              <p:nvPr/>
            </p:nvSpPr>
            <p:spPr>
              <a:xfrm>
                <a:off x="6695078" y="2093910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BBB709-E96E-FC22-16BC-FC048E31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078" y="2093910"/>
                <a:ext cx="334451" cy="307777"/>
              </a:xfrm>
              <a:prstGeom prst="rect">
                <a:avLst/>
              </a:prstGeom>
              <a:blipFill>
                <a:blip r:embed="rId10"/>
                <a:stretch>
                  <a:fillRect l="-18182" r="-9091" b="-25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B3AD553-0412-B027-A66E-009D4EB290B6}"/>
              </a:ext>
            </a:extLst>
          </p:cNvPr>
          <p:cNvGrpSpPr/>
          <p:nvPr/>
        </p:nvGrpSpPr>
        <p:grpSpPr>
          <a:xfrm>
            <a:off x="7563867" y="3552588"/>
            <a:ext cx="481263" cy="2588584"/>
            <a:chOff x="1187116" y="3475331"/>
            <a:chExt cx="481263" cy="258858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5D0D9B0-6845-3DBF-F456-D3C3E696B660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284736-5CB0-5974-7AB9-ACB85589403B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7B9BB19-4108-48AA-9F21-5F1358202861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396AAC0-D46D-D53F-C05E-709A4CFCF664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A05339-5B3D-6CD4-638D-DAA43E97754C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C5E4CBD-880B-18BB-5C91-344EE8A5E39A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130231-7164-F23D-A30F-C14DC723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1480E9E-652C-98BB-883E-411B9F8B6C8E}"/>
                  </a:ext>
                </a:extLst>
              </p:cNvPr>
              <p:cNvSpPr txBox="1"/>
              <p:nvPr/>
            </p:nvSpPr>
            <p:spPr>
              <a:xfrm>
                <a:off x="7483658" y="3129278"/>
                <a:ext cx="846257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1480E9E-652C-98BB-883E-411B9F8B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58" y="3129278"/>
                <a:ext cx="846257" cy="293542"/>
              </a:xfrm>
              <a:prstGeom prst="rect">
                <a:avLst/>
              </a:prstGeom>
              <a:blipFill>
                <a:blip r:embed="rId11"/>
                <a:stretch>
                  <a:fillRect l="-13768" t="-2083" r="-13043" b="-3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92BAD9E-F42E-4D05-A705-598F25F34204}"/>
              </a:ext>
            </a:extLst>
          </p:cNvPr>
          <p:cNvSpPr txBox="1"/>
          <p:nvPr/>
        </p:nvSpPr>
        <p:spPr>
          <a:xfrm>
            <a:off x="7600671" y="610594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y1</a:t>
            </a:r>
            <a:endParaRPr lang="en-IN" sz="2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CD2B40-478E-BA98-0757-9C30DA56628D}"/>
              </a:ext>
            </a:extLst>
          </p:cNvPr>
          <p:cNvCxnSpPr>
            <a:cxnSpLocks/>
          </p:cNvCxnSpPr>
          <p:nvPr/>
        </p:nvCxnSpPr>
        <p:spPr>
          <a:xfrm flipV="1">
            <a:off x="7884722" y="2483576"/>
            <a:ext cx="0" cy="595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D2132AA-9FC0-4782-1AA9-F786D3AAD322}"/>
                  </a:ext>
                </a:extLst>
              </p:cNvPr>
              <p:cNvSpPr txBox="1"/>
              <p:nvPr/>
            </p:nvSpPr>
            <p:spPr>
              <a:xfrm>
                <a:off x="7745838" y="2123464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D2132AA-9FC0-4782-1AA9-F786D3AAD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838" y="2123464"/>
                <a:ext cx="334451" cy="307777"/>
              </a:xfrm>
              <a:prstGeom prst="rect">
                <a:avLst/>
              </a:prstGeom>
              <a:blipFill>
                <a:blip r:embed="rId12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197AC62-E663-B816-4336-22C55F215AAD}"/>
                  </a:ext>
                </a:extLst>
              </p:cNvPr>
              <p:cNvSpPr txBox="1"/>
              <p:nvPr/>
            </p:nvSpPr>
            <p:spPr>
              <a:xfrm>
                <a:off x="1501699" y="2491971"/>
                <a:ext cx="306109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197AC62-E663-B816-4336-22C55F21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99" y="2491971"/>
                <a:ext cx="306109" cy="294824"/>
              </a:xfrm>
              <a:prstGeom prst="rect">
                <a:avLst/>
              </a:prstGeom>
              <a:blipFill>
                <a:blip r:embed="rId13"/>
                <a:stretch>
                  <a:fillRect l="-11765" t="-2083" r="-784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13F40C5-A803-EEFB-011B-C31FE19EF508}"/>
                  </a:ext>
                </a:extLst>
              </p:cNvPr>
              <p:cNvSpPr txBox="1"/>
              <p:nvPr/>
            </p:nvSpPr>
            <p:spPr>
              <a:xfrm>
                <a:off x="2566084" y="2565321"/>
                <a:ext cx="306109" cy="2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13F40C5-A803-EEFB-011B-C31FE19EF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84" y="2565321"/>
                <a:ext cx="306109" cy="294824"/>
              </a:xfrm>
              <a:prstGeom prst="rect">
                <a:avLst/>
              </a:prstGeom>
              <a:blipFill>
                <a:blip r:embed="rId14"/>
                <a:stretch>
                  <a:fillRect l="-12000" t="-2083" r="-10000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A3AF65-85E9-B1D8-76C0-10D6A49CA81F}"/>
                  </a:ext>
                </a:extLst>
              </p:cNvPr>
              <p:cNvSpPr txBox="1"/>
              <p:nvPr/>
            </p:nvSpPr>
            <p:spPr>
              <a:xfrm>
                <a:off x="3435733" y="2476017"/>
                <a:ext cx="306109" cy="296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A3AF65-85E9-B1D8-76C0-10D6A49C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733" y="2476017"/>
                <a:ext cx="306109" cy="296171"/>
              </a:xfrm>
              <a:prstGeom prst="rect">
                <a:avLst/>
              </a:prstGeom>
              <a:blipFill>
                <a:blip r:embed="rId15"/>
                <a:stretch>
                  <a:fillRect l="-12000" t="-2041" r="-10000" b="-163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FDFC90-3C1F-BA03-B864-2A8BBFB86E7B}"/>
                  </a:ext>
                </a:extLst>
              </p:cNvPr>
              <p:cNvSpPr txBox="1"/>
              <p:nvPr/>
            </p:nvSpPr>
            <p:spPr>
              <a:xfrm>
                <a:off x="4166520" y="2275284"/>
                <a:ext cx="306109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FDFC90-3C1F-BA03-B864-2A8BBFB86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20" y="2275284"/>
                <a:ext cx="306109" cy="294119"/>
              </a:xfrm>
              <a:prstGeom prst="rect">
                <a:avLst/>
              </a:prstGeom>
              <a:blipFill>
                <a:blip r:embed="rId16"/>
                <a:stretch>
                  <a:fillRect l="-11765" t="-2083" r="-784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E262422-4D5B-0CE6-04AD-6F9A6D8DB0D6}"/>
                  </a:ext>
                </a:extLst>
              </p14:cNvPr>
              <p14:cNvContentPartPr/>
              <p14:nvPr/>
            </p14:nvContentPartPr>
            <p14:xfrm>
              <a:off x="2918160" y="1945440"/>
              <a:ext cx="5333040" cy="1562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E262422-4D5B-0CE6-04AD-6F9A6D8DB0D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1936080"/>
                <a:ext cx="5351760" cy="158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304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C41A-B06F-6CE8-B376-E52E774A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67" y="165685"/>
            <a:ext cx="10515600" cy="684676"/>
          </a:xfrm>
        </p:spPr>
        <p:txBody>
          <a:bodyPr>
            <a:normAutofit/>
          </a:bodyPr>
          <a:lstStyle/>
          <a:p>
            <a:r>
              <a:rPr lang="en-IN" sz="3200" dirty="0"/>
              <a:t>seq2seq +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375A-BA17-76C9-AB62-A4F9DDE6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13" y="813157"/>
            <a:ext cx="10515600" cy="10152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Q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How do we determine how much to pay attention to each of the encoder’s hidden layers?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4059-BA35-DB54-5907-0A61061F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49</a:t>
            </a:fld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730E-CFBC-5453-292D-2B308CE1F27C}"/>
              </a:ext>
            </a:extLst>
          </p:cNvPr>
          <p:cNvGrpSpPr/>
          <p:nvPr/>
        </p:nvGrpSpPr>
        <p:grpSpPr>
          <a:xfrm>
            <a:off x="1187116" y="3475331"/>
            <a:ext cx="1219201" cy="2588584"/>
            <a:chOff x="1187116" y="3475331"/>
            <a:chExt cx="1219201" cy="25885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A5EEB0-AD47-0603-D3B3-976B63619753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EC5F371-D1AB-6957-6288-2A42DA31D889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5EB74F-A2DF-3F69-FD99-A6904555BC09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009FBD-0CAA-7B63-FF1B-2CA61598C701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645BF2-1294-1500-35F6-BEE91ECAE3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DA5534-AB30-268D-6B94-C39EF19F60FF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3F9CA8-DF00-D5ED-F581-42D381A29229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C340FC-52F2-AF87-9BCA-D1237D273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FB2748-7125-202E-F23C-24B18A655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974D4-08F5-BA7C-E882-CADDFB8BFC51}"/>
              </a:ext>
            </a:extLst>
          </p:cNvPr>
          <p:cNvCxnSpPr>
            <a:cxnSpLocks/>
          </p:cNvCxnSpPr>
          <p:nvPr/>
        </p:nvCxnSpPr>
        <p:spPr>
          <a:xfrm flipV="1">
            <a:off x="501315" y="4469942"/>
            <a:ext cx="633663" cy="5805"/>
          </a:xfrm>
          <a:prstGeom prst="straightConnector1">
            <a:avLst/>
          </a:prstGeom>
          <a:ln w="1016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B64377-2317-B8B9-C6C1-830A1A3D30D6}"/>
              </a:ext>
            </a:extLst>
          </p:cNvPr>
          <p:cNvGrpSpPr/>
          <p:nvPr/>
        </p:nvGrpSpPr>
        <p:grpSpPr>
          <a:xfrm>
            <a:off x="2478508" y="3437018"/>
            <a:ext cx="1219201" cy="2588584"/>
            <a:chOff x="1187116" y="3475331"/>
            <a:chExt cx="1219201" cy="25885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4F1FF0-BB80-325E-7561-39BB1CA61A12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F2EA838-3342-38DC-5802-909095B257A3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2607F1-1E65-E16C-88AE-8297E7F30DA2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3A1CA6-517C-DD8B-2A48-3485BB54E2C9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2F5FD6B-D05C-1ABB-8EFA-4079F02DEE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90F15E-C5E1-58FF-C9EA-F47FCA318D62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3C7652-8A81-BB36-98E6-DEED5FF4F193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FB5F1C-6D96-68B4-5F31-7594DB97D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D6D171-E6C0-E372-9EB4-0D72DA2B1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5FAEEE-6A2C-BDDD-71EE-7001B278D1AA}"/>
              </a:ext>
            </a:extLst>
          </p:cNvPr>
          <p:cNvGrpSpPr/>
          <p:nvPr/>
        </p:nvGrpSpPr>
        <p:grpSpPr>
          <a:xfrm>
            <a:off x="3769900" y="3429000"/>
            <a:ext cx="1219201" cy="2588584"/>
            <a:chOff x="1187116" y="3475331"/>
            <a:chExt cx="1219201" cy="25885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29A21F-8E99-C582-1E7B-A6AF1D862EBC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CB471BF-FEC2-4281-180D-B8EB1DE3E0CE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D7DA22B-926F-7A72-A102-8273D692DAAC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188E24F-50F3-9F2B-0EE6-86698EB2CF03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C412964-691F-445A-6E3E-B7228A502911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B20EC2-045E-698F-BFF1-EB2C62DF5521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9731906-6210-37AE-5F6A-B86F6C0ED9DB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4606D92-8273-EFC0-74C9-743C17D38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BA4A20A-97F7-1A25-7FDE-02B00D84A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E28998-183D-B63B-B2F9-9EC878AE676E}"/>
              </a:ext>
            </a:extLst>
          </p:cNvPr>
          <p:cNvGrpSpPr/>
          <p:nvPr/>
        </p:nvGrpSpPr>
        <p:grpSpPr>
          <a:xfrm>
            <a:off x="5065304" y="3429000"/>
            <a:ext cx="481263" cy="2588584"/>
            <a:chOff x="1187116" y="3475331"/>
            <a:chExt cx="481263" cy="258858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B0D57B-87FB-BD2C-1702-3C3C9AC57CF4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A5F81E-38BB-2E11-A387-0C5F43866DEE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0823164-77D4-398D-E4DF-F1B81B56ED68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90774A-1435-1380-518E-FBB73C820BCA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018D2F-FEE9-B55D-0614-20F60F53A49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ADA6E3-7A06-C9E5-2571-4CE5F9F5552F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CA42D33-A1BF-EFDD-C2B1-A4A3C5D4B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735185-AA42-BDF7-C2E3-64C5CEDA4ECB}"/>
              </a:ext>
            </a:extLst>
          </p:cNvPr>
          <p:cNvSpPr txBox="1"/>
          <p:nvPr/>
        </p:nvSpPr>
        <p:spPr>
          <a:xfrm>
            <a:off x="122119" y="614117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552CF-1E72-D83B-1592-824184E75F47}"/>
              </a:ext>
            </a:extLst>
          </p:cNvPr>
          <p:cNvSpPr txBox="1"/>
          <p:nvPr/>
        </p:nvSpPr>
        <p:spPr>
          <a:xfrm>
            <a:off x="191794" y="3713323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  <a:p>
            <a:r>
              <a:rPr lang="en-US" dirty="0"/>
              <a:t>layer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C01F3-7E0E-31A9-470B-353E0EC589F9}"/>
              </a:ext>
            </a:extLst>
          </p:cNvPr>
          <p:cNvSpPr txBox="1"/>
          <p:nvPr/>
        </p:nvSpPr>
        <p:spPr>
          <a:xfrm>
            <a:off x="1203163" y="6107844"/>
            <a:ext cx="462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The 	brown 	          dog 	    ran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/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blipFill>
                <a:blip r:embed="rId2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/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blipFill>
                <a:blip r:embed="rId3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/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blipFill>
                <a:blip r:embed="rId4"/>
                <a:stretch>
                  <a:fillRect l="-14035" r="-701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/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blipFill>
                <a:blip r:embed="rId5"/>
                <a:stretch>
                  <a:fillRect l="-14035" r="-701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EE78A0C-D337-D326-230D-819ABDF307F5}"/>
              </a:ext>
            </a:extLst>
          </p:cNvPr>
          <p:cNvGrpSpPr/>
          <p:nvPr/>
        </p:nvGrpSpPr>
        <p:grpSpPr>
          <a:xfrm>
            <a:off x="6513107" y="3523034"/>
            <a:ext cx="481263" cy="2588584"/>
            <a:chOff x="1187116" y="3475331"/>
            <a:chExt cx="481263" cy="258858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901487D-1ABD-8D2D-6258-420F353180F9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091CC4-E4AD-0717-3E99-5AB4FE9BF60D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DF6DE3-7AB9-C56D-78A3-188443D00A1A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41AC10-DC66-4B33-3324-BE47A7667DEF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B38FC2-6B4B-B3E1-0CD3-60F778779E6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CAF338-8DB8-2724-B13F-CADB0D2F014D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6258061-9E93-06E8-1267-EC92DC70B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/>
              <p:nvPr/>
            </p:nvSpPr>
            <p:spPr>
              <a:xfrm>
                <a:off x="6400814" y="3099724"/>
                <a:ext cx="846257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14" y="3099724"/>
                <a:ext cx="846257" cy="293542"/>
              </a:xfrm>
              <a:prstGeom prst="rect">
                <a:avLst/>
              </a:prstGeom>
              <a:blipFill>
                <a:blip r:embed="rId6"/>
                <a:stretch>
                  <a:fillRect l="-12950" t="-2041" r="-12950" b="-34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6835EC0-8CE6-DC01-9334-C04ACF4E8D47}"/>
              </a:ext>
            </a:extLst>
          </p:cNvPr>
          <p:cNvSpPr txBox="1"/>
          <p:nvPr/>
        </p:nvSpPr>
        <p:spPr>
          <a:xfrm>
            <a:off x="6432908" y="608161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&lt;s&gt;</a:t>
            </a:r>
            <a:endParaRPr lang="en-IN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57A6D-E62F-7B6C-3DC9-4D614BABFC3B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445188" y="2391922"/>
            <a:ext cx="917853" cy="712004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8E752E-A79A-7DE8-E229-795C17ED72A0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2893830" y="2391922"/>
            <a:ext cx="1" cy="56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A9BD39-8790-B000-73FA-1B5DA77D3C57}"/>
              </a:ext>
            </a:extLst>
          </p:cNvPr>
          <p:cNvCxnSpPr>
            <a:cxnSpLocks/>
          </p:cNvCxnSpPr>
          <p:nvPr/>
        </p:nvCxnSpPr>
        <p:spPr>
          <a:xfrm flipH="1" flipV="1">
            <a:off x="3193675" y="2480660"/>
            <a:ext cx="680499" cy="58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A29D8F-FAA2-393C-3FFA-FAF1E5CEFDA0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3513223" y="2315636"/>
            <a:ext cx="1858952" cy="75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4AFF4F-413A-5A12-CA94-74009B509BF2}"/>
                  </a:ext>
                </a:extLst>
              </p:cNvPr>
              <p:cNvSpPr txBox="1"/>
              <p:nvPr/>
            </p:nvSpPr>
            <p:spPr>
              <a:xfrm>
                <a:off x="6906139" y="1348961"/>
                <a:ext cx="4940968" cy="673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We multiply each </a:t>
                </a:r>
                <a:r>
                  <a:rPr lang="en-US" dirty="0">
                    <a:solidFill>
                      <a:srgbClr val="7030A0"/>
                    </a:solidFill>
                  </a:rPr>
                  <a:t>encoder’s</a:t>
                </a:r>
                <a:r>
                  <a:rPr lang="en-US" dirty="0"/>
                  <a:t> hidden layer by 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attention weights to create a </a:t>
                </a:r>
                <a:r>
                  <a:rPr lang="en-US" dirty="0">
                    <a:solidFill>
                      <a:srgbClr val="7030A0"/>
                    </a:solidFill>
                  </a:rPr>
                  <a:t>context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4AFF4F-413A-5A12-CA94-74009B50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139" y="1348961"/>
                <a:ext cx="4940968" cy="673967"/>
              </a:xfrm>
              <a:prstGeom prst="rect">
                <a:avLst/>
              </a:prstGeom>
              <a:blipFill>
                <a:blip r:embed="rId7"/>
                <a:stretch>
                  <a:fillRect l="-1111" t="-4505" r="-988" b="-11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Picture 94">
            <a:extLst>
              <a:ext uri="{FF2B5EF4-FFF2-40B4-BE49-F238E27FC236}">
                <a16:creationId xmlns:a16="http://schemas.microsoft.com/office/drawing/2014/main" id="{988C0735-B34D-F30B-A811-565A974B5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773424" y="1788365"/>
            <a:ext cx="240813" cy="96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6D062EA-AE5B-2F0E-9A45-B0AB7906EAE0}"/>
                  </a:ext>
                </a:extLst>
              </p:cNvPr>
              <p:cNvSpPr txBox="1"/>
              <p:nvPr/>
            </p:nvSpPr>
            <p:spPr>
              <a:xfrm>
                <a:off x="2719139" y="1792030"/>
                <a:ext cx="333360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6D062EA-AE5B-2F0E-9A45-B0AB7906E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39" y="1792030"/>
                <a:ext cx="333360" cy="293542"/>
              </a:xfrm>
              <a:prstGeom prst="rect">
                <a:avLst/>
              </a:prstGeom>
              <a:blipFill>
                <a:blip r:embed="rId9"/>
                <a:stretch>
                  <a:fillRect l="-16364" t="-2083" r="-727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B620E-322A-0151-BA72-02EE8F86D7B6}"/>
              </a:ext>
            </a:extLst>
          </p:cNvPr>
          <p:cNvCxnSpPr>
            <a:cxnSpLocks/>
          </p:cNvCxnSpPr>
          <p:nvPr/>
        </p:nvCxnSpPr>
        <p:spPr>
          <a:xfrm flipV="1">
            <a:off x="6833962" y="2454022"/>
            <a:ext cx="0" cy="595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BBB709-E96E-FC22-16BC-FC048E314DB0}"/>
                  </a:ext>
                </a:extLst>
              </p:cNvPr>
              <p:cNvSpPr txBox="1"/>
              <p:nvPr/>
            </p:nvSpPr>
            <p:spPr>
              <a:xfrm>
                <a:off x="6695078" y="2093910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BBB709-E96E-FC22-16BC-FC048E31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078" y="2093910"/>
                <a:ext cx="334451" cy="307777"/>
              </a:xfrm>
              <a:prstGeom prst="rect">
                <a:avLst/>
              </a:prstGeom>
              <a:blipFill>
                <a:blip r:embed="rId10"/>
                <a:stretch>
                  <a:fillRect l="-18182" r="-9091" b="-25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B3AD553-0412-B027-A66E-009D4EB290B6}"/>
              </a:ext>
            </a:extLst>
          </p:cNvPr>
          <p:cNvGrpSpPr/>
          <p:nvPr/>
        </p:nvGrpSpPr>
        <p:grpSpPr>
          <a:xfrm>
            <a:off x="7563867" y="3552588"/>
            <a:ext cx="481263" cy="2588584"/>
            <a:chOff x="1187116" y="3475331"/>
            <a:chExt cx="481263" cy="258858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5D0D9B0-6845-3DBF-F456-D3C3E696B660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284736-5CB0-5974-7AB9-ACB85589403B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7B9BB19-4108-48AA-9F21-5F1358202861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396AAC0-D46D-D53F-C05E-709A4CFCF664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A05339-5B3D-6CD4-638D-DAA43E97754C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C5E4CBD-880B-18BB-5C91-344EE8A5E39A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130231-7164-F23D-A30F-C14DC723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1480E9E-652C-98BB-883E-411B9F8B6C8E}"/>
                  </a:ext>
                </a:extLst>
              </p:cNvPr>
              <p:cNvSpPr txBox="1"/>
              <p:nvPr/>
            </p:nvSpPr>
            <p:spPr>
              <a:xfrm>
                <a:off x="7483658" y="3129278"/>
                <a:ext cx="846257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1480E9E-652C-98BB-883E-411B9F8B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58" y="3129278"/>
                <a:ext cx="846257" cy="293542"/>
              </a:xfrm>
              <a:prstGeom prst="rect">
                <a:avLst/>
              </a:prstGeom>
              <a:blipFill>
                <a:blip r:embed="rId11"/>
                <a:stretch>
                  <a:fillRect l="-13768" t="-2083" r="-13043" b="-3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92BAD9E-F42E-4D05-A705-598F25F34204}"/>
              </a:ext>
            </a:extLst>
          </p:cNvPr>
          <p:cNvSpPr txBox="1"/>
          <p:nvPr/>
        </p:nvSpPr>
        <p:spPr>
          <a:xfrm>
            <a:off x="7600671" y="610594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y1</a:t>
            </a:r>
            <a:endParaRPr lang="en-IN" sz="2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CD2B40-478E-BA98-0757-9C30DA56628D}"/>
              </a:ext>
            </a:extLst>
          </p:cNvPr>
          <p:cNvCxnSpPr>
            <a:cxnSpLocks/>
          </p:cNvCxnSpPr>
          <p:nvPr/>
        </p:nvCxnSpPr>
        <p:spPr>
          <a:xfrm flipV="1">
            <a:off x="7884722" y="2483576"/>
            <a:ext cx="0" cy="595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D2132AA-9FC0-4782-1AA9-F786D3AAD322}"/>
                  </a:ext>
                </a:extLst>
              </p:cNvPr>
              <p:cNvSpPr txBox="1"/>
              <p:nvPr/>
            </p:nvSpPr>
            <p:spPr>
              <a:xfrm>
                <a:off x="7745838" y="2123464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D2132AA-9FC0-4782-1AA9-F786D3AAD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838" y="2123464"/>
                <a:ext cx="334451" cy="307777"/>
              </a:xfrm>
              <a:prstGeom prst="rect">
                <a:avLst/>
              </a:prstGeom>
              <a:blipFill>
                <a:blip r:embed="rId12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197AC62-E663-B816-4336-22C55F215AAD}"/>
                  </a:ext>
                </a:extLst>
              </p:cNvPr>
              <p:cNvSpPr txBox="1"/>
              <p:nvPr/>
            </p:nvSpPr>
            <p:spPr>
              <a:xfrm>
                <a:off x="1501699" y="2491971"/>
                <a:ext cx="306109" cy="296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197AC62-E663-B816-4336-22C55F21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99" y="2491971"/>
                <a:ext cx="306109" cy="296171"/>
              </a:xfrm>
              <a:prstGeom prst="rect">
                <a:avLst/>
              </a:prstGeom>
              <a:blipFill>
                <a:blip r:embed="rId13"/>
                <a:stretch>
                  <a:fillRect l="-11765" t="-2083" r="-784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13F40C5-A803-EEFB-011B-C31FE19EF508}"/>
                  </a:ext>
                </a:extLst>
              </p:cNvPr>
              <p:cNvSpPr txBox="1"/>
              <p:nvPr/>
            </p:nvSpPr>
            <p:spPr>
              <a:xfrm>
                <a:off x="2566084" y="2565321"/>
                <a:ext cx="306109" cy="296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13F40C5-A803-EEFB-011B-C31FE19EF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84" y="2565321"/>
                <a:ext cx="306109" cy="296171"/>
              </a:xfrm>
              <a:prstGeom prst="rect">
                <a:avLst/>
              </a:prstGeom>
              <a:blipFill>
                <a:blip r:embed="rId14"/>
                <a:stretch>
                  <a:fillRect l="-12000" t="-2083" r="-10000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A3AF65-85E9-B1D8-76C0-10D6A49CA81F}"/>
                  </a:ext>
                </a:extLst>
              </p:cNvPr>
              <p:cNvSpPr txBox="1"/>
              <p:nvPr/>
            </p:nvSpPr>
            <p:spPr>
              <a:xfrm>
                <a:off x="3435733" y="2476017"/>
                <a:ext cx="306109" cy="297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A3AF65-85E9-B1D8-76C0-10D6A49C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733" y="2476017"/>
                <a:ext cx="306109" cy="297517"/>
              </a:xfrm>
              <a:prstGeom prst="rect">
                <a:avLst/>
              </a:prstGeom>
              <a:blipFill>
                <a:blip r:embed="rId15"/>
                <a:stretch>
                  <a:fillRect l="-12000" r="-10000" b="-183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FDFC90-3C1F-BA03-B864-2A8BBFB86E7B}"/>
                  </a:ext>
                </a:extLst>
              </p:cNvPr>
              <p:cNvSpPr txBox="1"/>
              <p:nvPr/>
            </p:nvSpPr>
            <p:spPr>
              <a:xfrm>
                <a:off x="4166520" y="2275284"/>
                <a:ext cx="30610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FDFC90-3C1F-BA03-B864-2A8BBFB86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20" y="2275284"/>
                <a:ext cx="306109" cy="295466"/>
              </a:xfrm>
              <a:prstGeom prst="rect">
                <a:avLst/>
              </a:prstGeom>
              <a:blipFill>
                <a:blip r:embed="rId16"/>
                <a:stretch>
                  <a:fillRect l="-11765" t="-2041" r="-7843" b="-163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D0377E9B-68DB-E2EE-11B6-BAD2612CC968}"/>
              </a:ext>
            </a:extLst>
          </p:cNvPr>
          <p:cNvGrpSpPr/>
          <p:nvPr/>
        </p:nvGrpSpPr>
        <p:grpSpPr>
          <a:xfrm>
            <a:off x="8662535" y="3496754"/>
            <a:ext cx="481263" cy="2588584"/>
            <a:chOff x="1187116" y="3475331"/>
            <a:chExt cx="481263" cy="2588584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F9D4A6A-AAAF-6E38-37D0-DA1E7CE70959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10957AB-903D-D3A0-AD7C-024624928519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9AA85AF-8BEF-C812-0116-14AD25841202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CED405F-74EC-A1A3-ADD1-2D95897BA44D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BE1239C-8B40-A04E-ABBC-6AEB0BAD9ED3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C8F1391-AEA4-3F7D-B24E-354351AD12D8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3BE9671-7C94-8916-242D-09F075A7F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2AE2BDE-B202-5153-8C51-CB37F05E9667}"/>
                  </a:ext>
                </a:extLst>
              </p:cNvPr>
              <p:cNvSpPr txBox="1"/>
              <p:nvPr/>
            </p:nvSpPr>
            <p:spPr>
              <a:xfrm>
                <a:off x="8582326" y="3073444"/>
                <a:ext cx="846257" cy="294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2AE2BDE-B202-5153-8C51-CB37F05E9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326" y="3073444"/>
                <a:ext cx="846257" cy="294889"/>
              </a:xfrm>
              <a:prstGeom prst="rect">
                <a:avLst/>
              </a:prstGeom>
              <a:blipFill>
                <a:blip r:embed="rId17"/>
                <a:stretch>
                  <a:fillRect l="-13669" t="-2041" r="-12230" b="-34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0295295C-B8E5-E78F-2CF2-91C7751CCA98}"/>
              </a:ext>
            </a:extLst>
          </p:cNvPr>
          <p:cNvSpPr txBox="1"/>
          <p:nvPr/>
        </p:nvSpPr>
        <p:spPr>
          <a:xfrm>
            <a:off x="8699339" y="605011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y2</a:t>
            </a:r>
            <a:endParaRPr lang="en-IN" sz="2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598990F-E882-83A9-777D-B06EB59AAA09}"/>
              </a:ext>
            </a:extLst>
          </p:cNvPr>
          <p:cNvCxnSpPr>
            <a:cxnSpLocks/>
          </p:cNvCxnSpPr>
          <p:nvPr/>
        </p:nvCxnSpPr>
        <p:spPr>
          <a:xfrm flipV="1">
            <a:off x="8983390" y="2427742"/>
            <a:ext cx="0" cy="595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BB59B23-EA10-E437-3854-ED33FEB6C46E}"/>
                  </a:ext>
                </a:extLst>
              </p:cNvPr>
              <p:cNvSpPr txBox="1"/>
              <p:nvPr/>
            </p:nvSpPr>
            <p:spPr>
              <a:xfrm>
                <a:off x="8844506" y="2067630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BB59B23-EA10-E437-3854-ED33FEB6C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506" y="2067630"/>
                <a:ext cx="334451" cy="307777"/>
              </a:xfrm>
              <a:prstGeom prst="rect">
                <a:avLst/>
              </a:prstGeom>
              <a:blipFill>
                <a:blip r:embed="rId18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7C2E061-3FA8-EF92-B4B9-B10170D06D0E}"/>
                  </a:ext>
                </a:extLst>
              </p14:cNvPr>
              <p14:cNvContentPartPr/>
              <p14:nvPr/>
            </p14:nvContentPartPr>
            <p14:xfrm>
              <a:off x="2822400" y="1971000"/>
              <a:ext cx="162000" cy="223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7C2E061-3FA8-EF92-B4B9-B10170D06D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13040" y="1961640"/>
                <a:ext cx="18072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38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FC6C-50BE-4768-A41C-E1339FE6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852F-D0EF-4DCD-9EDB-C8794580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r>
              <a:rPr lang="en-US" dirty="0"/>
              <a:t>Machine Translation (MT) is the task of translating a sentence x from one language (the source language) to a sentence y in another language (the target language).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4F386-D8D4-4975-A81E-94BF45E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25BC6-3BDD-4E9C-B188-3BE0CB5C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4052887"/>
            <a:ext cx="6286500" cy="1419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489AE5-07AF-B511-64D1-79039DA3EA6C}"/>
                  </a:ext>
                </a:extLst>
              </p14:cNvPr>
              <p14:cNvContentPartPr/>
              <p14:nvPr/>
            </p14:nvContentPartPr>
            <p14:xfrm>
              <a:off x="7730280" y="170280"/>
              <a:ext cx="2839320" cy="1522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489AE5-07AF-B511-64D1-79039DA3EA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0920" y="160920"/>
                <a:ext cx="2858040" cy="15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249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C41A-B06F-6CE8-B376-E52E774A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67" y="165685"/>
            <a:ext cx="10515600" cy="684676"/>
          </a:xfrm>
        </p:spPr>
        <p:txBody>
          <a:bodyPr>
            <a:normAutofit/>
          </a:bodyPr>
          <a:lstStyle/>
          <a:p>
            <a:r>
              <a:rPr lang="en-IN" sz="3200" dirty="0"/>
              <a:t>seq2seq +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375A-BA17-76C9-AB62-A4F9DDE61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13" y="813157"/>
            <a:ext cx="10515600" cy="10152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Q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/>
              <a:t>How do we determine how much to pay attention to each of the encoder’s hidden layers?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4059-BA35-DB54-5907-0A61061F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50</a:t>
            </a:fld>
            <a:endParaRPr lang="en-I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11730E-CFBC-5453-292D-2B308CE1F27C}"/>
              </a:ext>
            </a:extLst>
          </p:cNvPr>
          <p:cNvGrpSpPr/>
          <p:nvPr/>
        </p:nvGrpSpPr>
        <p:grpSpPr>
          <a:xfrm>
            <a:off x="1187116" y="3475331"/>
            <a:ext cx="1219201" cy="2588584"/>
            <a:chOff x="1187116" y="3475331"/>
            <a:chExt cx="1219201" cy="258858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A5EEB0-AD47-0603-D3B3-976B63619753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EC5F371-D1AB-6957-6288-2A42DA31D889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5EB74F-A2DF-3F69-FD99-A6904555BC09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6009FBD-0CAA-7B63-FF1B-2CA61598C701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645BF2-1294-1500-35F6-BEE91ECAE3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ADA5534-AB30-268D-6B94-C39EF19F60FF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3F9CA8-DF00-D5ED-F581-42D381A29229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C340FC-52F2-AF87-9BCA-D1237D273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FB2748-7125-202E-F23C-24B18A655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974D4-08F5-BA7C-E882-CADDFB8BFC51}"/>
              </a:ext>
            </a:extLst>
          </p:cNvPr>
          <p:cNvCxnSpPr>
            <a:cxnSpLocks/>
          </p:cNvCxnSpPr>
          <p:nvPr/>
        </p:nvCxnSpPr>
        <p:spPr>
          <a:xfrm flipV="1">
            <a:off x="501315" y="4469942"/>
            <a:ext cx="633663" cy="5805"/>
          </a:xfrm>
          <a:prstGeom prst="straightConnector1">
            <a:avLst/>
          </a:prstGeom>
          <a:ln w="1016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B64377-2317-B8B9-C6C1-830A1A3D30D6}"/>
              </a:ext>
            </a:extLst>
          </p:cNvPr>
          <p:cNvGrpSpPr/>
          <p:nvPr/>
        </p:nvGrpSpPr>
        <p:grpSpPr>
          <a:xfrm>
            <a:off x="2478508" y="3437018"/>
            <a:ext cx="1219201" cy="2588584"/>
            <a:chOff x="1187116" y="3475331"/>
            <a:chExt cx="1219201" cy="25885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4F1FF0-BB80-325E-7561-39BB1CA61A12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F2EA838-3342-38DC-5802-909095B257A3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2607F1-1E65-E16C-88AE-8297E7F30DA2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3A1CA6-517C-DD8B-2A48-3485BB54E2C9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2F5FD6B-D05C-1ABB-8EFA-4079F02DEEC4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90F15E-C5E1-58FF-C9EA-F47FCA318D62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73C7652-8A81-BB36-98E6-DEED5FF4F193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FB5F1C-6D96-68B4-5F31-7594DB97D5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D6D171-E6C0-E372-9EB4-0D72DA2B1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25FAEEE-6A2C-BDDD-71EE-7001B278D1AA}"/>
              </a:ext>
            </a:extLst>
          </p:cNvPr>
          <p:cNvGrpSpPr/>
          <p:nvPr/>
        </p:nvGrpSpPr>
        <p:grpSpPr>
          <a:xfrm>
            <a:off x="3769900" y="3429000"/>
            <a:ext cx="1219201" cy="2588584"/>
            <a:chOff x="1187116" y="3475331"/>
            <a:chExt cx="1219201" cy="258858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29A21F-8E99-C582-1E7B-A6AF1D862EBC}"/>
                </a:ext>
              </a:extLst>
            </p:cNvPr>
            <p:cNvGrpSpPr/>
            <p:nvPr/>
          </p:nvGrpSpPr>
          <p:grpSpPr>
            <a:xfrm>
              <a:off x="1187116" y="3475331"/>
              <a:ext cx="481263" cy="2588584"/>
              <a:chOff x="1187116" y="3475331"/>
              <a:chExt cx="481263" cy="258858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CB471BF-FEC2-4281-180D-B8EB1DE3E0CE}"/>
                  </a:ext>
                </a:extLst>
              </p:cNvPr>
              <p:cNvSpPr/>
              <p:nvPr/>
            </p:nvSpPr>
            <p:spPr>
              <a:xfrm>
                <a:off x="1187116" y="3475331"/>
                <a:ext cx="481263" cy="19286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D7DA22B-926F-7A72-A102-8273D692DAAC}"/>
                  </a:ext>
                </a:extLst>
              </p:cNvPr>
              <p:cNvSpPr/>
              <p:nvPr/>
            </p:nvSpPr>
            <p:spPr>
              <a:xfrm>
                <a:off x="1299411" y="3561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188E24F-50F3-9F2B-0EE6-86698EB2CF03}"/>
                  </a:ext>
                </a:extLst>
              </p:cNvPr>
              <p:cNvSpPr/>
              <p:nvPr/>
            </p:nvSpPr>
            <p:spPr>
              <a:xfrm>
                <a:off x="1291390" y="3936121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C412964-691F-445A-6E3E-B7228A502911}"/>
                  </a:ext>
                </a:extLst>
              </p:cNvPr>
              <p:cNvSpPr/>
              <p:nvPr/>
            </p:nvSpPr>
            <p:spPr>
              <a:xfrm>
                <a:off x="1291391" y="4323347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B20EC2-045E-698F-BFF1-EB2C62DF5521}"/>
                  </a:ext>
                </a:extLst>
              </p:cNvPr>
              <p:cNvSpPr/>
              <p:nvPr/>
            </p:nvSpPr>
            <p:spPr>
              <a:xfrm>
                <a:off x="1299412" y="4682079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9731906-6210-37AE-5F6A-B86F6C0ED9DB}"/>
                  </a:ext>
                </a:extLst>
              </p:cNvPr>
              <p:cNvSpPr/>
              <p:nvPr/>
            </p:nvSpPr>
            <p:spPr>
              <a:xfrm>
                <a:off x="1291392" y="5043025"/>
                <a:ext cx="288758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4606D92-8273-EFC0-74C9-743C17D38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7747" y="5468139"/>
                <a:ext cx="0" cy="5957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BA4A20A-97F7-1A25-7FDE-02B00D84A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654" y="4475747"/>
              <a:ext cx="633663" cy="580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EE28998-183D-B63B-B2F9-9EC878AE676E}"/>
              </a:ext>
            </a:extLst>
          </p:cNvPr>
          <p:cNvGrpSpPr/>
          <p:nvPr/>
        </p:nvGrpSpPr>
        <p:grpSpPr>
          <a:xfrm>
            <a:off x="5065304" y="3429000"/>
            <a:ext cx="481263" cy="2588584"/>
            <a:chOff x="1187116" y="3475331"/>
            <a:chExt cx="481263" cy="258858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B0D57B-87FB-BD2C-1702-3C3C9AC57CF4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A5F81E-38BB-2E11-A387-0C5F43866DEE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0823164-77D4-398D-E4DF-F1B81B56ED68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90774A-1435-1380-518E-FBB73C820BCA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018D2F-FEE9-B55D-0614-20F60F53A49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ADA6E3-7A06-C9E5-2571-4CE5F9F5552F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CA42D33-A1BF-EFDD-C2B1-A4A3C5D4B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1735185-AA42-BDF7-C2E3-64C5CEDA4ECB}"/>
              </a:ext>
            </a:extLst>
          </p:cNvPr>
          <p:cNvSpPr txBox="1"/>
          <p:nvPr/>
        </p:nvSpPr>
        <p:spPr>
          <a:xfrm>
            <a:off x="122119" y="614117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552CF-1E72-D83B-1592-824184E75F47}"/>
              </a:ext>
            </a:extLst>
          </p:cNvPr>
          <p:cNvSpPr txBox="1"/>
          <p:nvPr/>
        </p:nvSpPr>
        <p:spPr>
          <a:xfrm>
            <a:off x="191794" y="3713323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  <a:p>
            <a:r>
              <a:rPr lang="en-US" dirty="0"/>
              <a:t>layer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C01F3-7E0E-31A9-470B-353E0EC589F9}"/>
              </a:ext>
            </a:extLst>
          </p:cNvPr>
          <p:cNvSpPr txBox="1"/>
          <p:nvPr/>
        </p:nvSpPr>
        <p:spPr>
          <a:xfrm>
            <a:off x="1203163" y="6107844"/>
            <a:ext cx="462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The 	brown 	          dog 	    ran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/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E7F6202-E481-F8AF-D528-3B51CFE7F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897" y="3103926"/>
                <a:ext cx="344582" cy="276999"/>
              </a:xfrm>
              <a:prstGeom prst="rect">
                <a:avLst/>
              </a:prstGeom>
              <a:blipFill>
                <a:blip r:embed="rId2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/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9E446C-82DA-6106-D0ED-1BB6A1DD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86" y="3080724"/>
                <a:ext cx="344582" cy="276999"/>
              </a:xfrm>
              <a:prstGeom prst="rect">
                <a:avLst/>
              </a:prstGeom>
              <a:blipFill>
                <a:blip r:embed="rId3"/>
                <a:stretch>
                  <a:fillRect l="-16071" r="-8929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/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A698FF9-FE79-B067-7F9B-747CF177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79" y="3065840"/>
                <a:ext cx="344582" cy="276999"/>
              </a:xfrm>
              <a:prstGeom prst="rect">
                <a:avLst/>
              </a:prstGeom>
              <a:blipFill>
                <a:blip r:embed="rId4"/>
                <a:stretch>
                  <a:fillRect l="-14035" r="-7018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/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80B0A2-9757-C68F-5395-E9AE0BFA4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884" y="3074722"/>
                <a:ext cx="344582" cy="276999"/>
              </a:xfrm>
              <a:prstGeom prst="rect">
                <a:avLst/>
              </a:prstGeom>
              <a:blipFill>
                <a:blip r:embed="rId5"/>
                <a:stretch>
                  <a:fillRect l="-14035" r="-701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EE78A0C-D337-D326-230D-819ABDF307F5}"/>
              </a:ext>
            </a:extLst>
          </p:cNvPr>
          <p:cNvGrpSpPr/>
          <p:nvPr/>
        </p:nvGrpSpPr>
        <p:grpSpPr>
          <a:xfrm>
            <a:off x="6513107" y="3523034"/>
            <a:ext cx="481263" cy="2588584"/>
            <a:chOff x="1187116" y="3475331"/>
            <a:chExt cx="481263" cy="258858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901487D-1ABD-8D2D-6258-420F353180F9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091CC4-E4AD-0717-3E99-5AB4FE9BF60D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DF6DE3-7AB9-C56D-78A3-188443D00A1A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441AC10-DC66-4B33-3324-BE47A7667DEF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0B38FC2-6B4B-B3E1-0CD3-60F778779E68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CAF338-8DB8-2724-B13F-CADB0D2F014D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6258061-9E93-06E8-1267-EC92DC70B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/>
              <p:nvPr/>
            </p:nvSpPr>
            <p:spPr>
              <a:xfrm>
                <a:off x="6400814" y="3099724"/>
                <a:ext cx="846257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536E132-85D7-0790-0FDF-788F4CEA0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14" y="3099724"/>
                <a:ext cx="846257" cy="293542"/>
              </a:xfrm>
              <a:prstGeom prst="rect">
                <a:avLst/>
              </a:prstGeom>
              <a:blipFill>
                <a:blip r:embed="rId6"/>
                <a:stretch>
                  <a:fillRect l="-12950" t="-2041" r="-12950" b="-34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46835EC0-8CE6-DC01-9334-C04ACF4E8D47}"/>
              </a:ext>
            </a:extLst>
          </p:cNvPr>
          <p:cNvSpPr txBox="1"/>
          <p:nvPr/>
        </p:nvSpPr>
        <p:spPr>
          <a:xfrm>
            <a:off x="6432908" y="608161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&lt;s&gt;</a:t>
            </a:r>
            <a:endParaRPr lang="en-IN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57A6D-E62F-7B6C-3DC9-4D614BABFC3B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1445188" y="2391922"/>
            <a:ext cx="917853" cy="712004"/>
          </a:xfrm>
          <a:prstGeom prst="straightConnector1">
            <a:avLst/>
          </a:prstGeom>
          <a:ln w="349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8E752E-A79A-7DE8-E229-795C17ED72A0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2893830" y="2391922"/>
            <a:ext cx="1" cy="569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A9BD39-8790-B000-73FA-1B5DA77D3C57}"/>
              </a:ext>
            </a:extLst>
          </p:cNvPr>
          <p:cNvCxnSpPr>
            <a:cxnSpLocks/>
          </p:cNvCxnSpPr>
          <p:nvPr/>
        </p:nvCxnSpPr>
        <p:spPr>
          <a:xfrm flipH="1" flipV="1">
            <a:off x="3193675" y="2480660"/>
            <a:ext cx="680499" cy="58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A29D8F-FAA2-393C-3FFA-FAF1E5CEFDA0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3513223" y="2315636"/>
            <a:ext cx="1858952" cy="75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4AFF4F-413A-5A12-CA94-74009B509BF2}"/>
                  </a:ext>
                </a:extLst>
              </p:cNvPr>
              <p:cNvSpPr txBox="1"/>
              <p:nvPr/>
            </p:nvSpPr>
            <p:spPr>
              <a:xfrm>
                <a:off x="6906139" y="1348961"/>
                <a:ext cx="4940968" cy="673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We multiply each </a:t>
                </a:r>
                <a:r>
                  <a:rPr lang="en-US" dirty="0">
                    <a:solidFill>
                      <a:srgbClr val="7030A0"/>
                    </a:solidFill>
                  </a:rPr>
                  <a:t>encoder’s</a:t>
                </a:r>
                <a:r>
                  <a:rPr lang="en-US" dirty="0"/>
                  <a:t> hidden layer by its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attention weights to create a </a:t>
                </a:r>
                <a:r>
                  <a:rPr lang="en-US" dirty="0">
                    <a:solidFill>
                      <a:srgbClr val="7030A0"/>
                    </a:solidFill>
                  </a:rPr>
                  <a:t>context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4AFF4F-413A-5A12-CA94-74009B50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139" y="1348961"/>
                <a:ext cx="4940968" cy="673967"/>
              </a:xfrm>
              <a:prstGeom prst="rect">
                <a:avLst/>
              </a:prstGeom>
              <a:blipFill>
                <a:blip r:embed="rId7"/>
                <a:stretch>
                  <a:fillRect l="-1111" t="-4505" r="-988" b="-11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Picture 94">
            <a:extLst>
              <a:ext uri="{FF2B5EF4-FFF2-40B4-BE49-F238E27FC236}">
                <a16:creationId xmlns:a16="http://schemas.microsoft.com/office/drawing/2014/main" id="{988C0735-B34D-F30B-A811-565A974B5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2773424" y="1788365"/>
            <a:ext cx="240813" cy="96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6D062EA-AE5B-2F0E-9A45-B0AB7906EAE0}"/>
                  </a:ext>
                </a:extLst>
              </p:cNvPr>
              <p:cNvSpPr txBox="1"/>
              <p:nvPr/>
            </p:nvSpPr>
            <p:spPr>
              <a:xfrm>
                <a:off x="2719139" y="1792030"/>
                <a:ext cx="333360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bSup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6D062EA-AE5B-2F0E-9A45-B0AB7906E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39" y="1792030"/>
                <a:ext cx="333360" cy="293542"/>
              </a:xfrm>
              <a:prstGeom prst="rect">
                <a:avLst/>
              </a:prstGeom>
              <a:blipFill>
                <a:blip r:embed="rId9"/>
                <a:stretch>
                  <a:fillRect l="-16364" t="-2083" r="-727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3B620E-322A-0151-BA72-02EE8F86D7B6}"/>
              </a:ext>
            </a:extLst>
          </p:cNvPr>
          <p:cNvCxnSpPr>
            <a:cxnSpLocks/>
          </p:cNvCxnSpPr>
          <p:nvPr/>
        </p:nvCxnSpPr>
        <p:spPr>
          <a:xfrm flipV="1">
            <a:off x="6833962" y="2454022"/>
            <a:ext cx="0" cy="595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BBB709-E96E-FC22-16BC-FC048E314DB0}"/>
                  </a:ext>
                </a:extLst>
              </p:cNvPr>
              <p:cNvSpPr txBox="1"/>
              <p:nvPr/>
            </p:nvSpPr>
            <p:spPr>
              <a:xfrm>
                <a:off x="6695078" y="2093910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BBB709-E96E-FC22-16BC-FC048E31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078" y="2093910"/>
                <a:ext cx="334451" cy="307777"/>
              </a:xfrm>
              <a:prstGeom prst="rect">
                <a:avLst/>
              </a:prstGeom>
              <a:blipFill>
                <a:blip r:embed="rId10"/>
                <a:stretch>
                  <a:fillRect l="-18182" r="-9091" b="-25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B3AD553-0412-B027-A66E-009D4EB290B6}"/>
              </a:ext>
            </a:extLst>
          </p:cNvPr>
          <p:cNvGrpSpPr/>
          <p:nvPr/>
        </p:nvGrpSpPr>
        <p:grpSpPr>
          <a:xfrm>
            <a:off x="7563867" y="3552588"/>
            <a:ext cx="481263" cy="2588584"/>
            <a:chOff x="1187116" y="3475331"/>
            <a:chExt cx="481263" cy="258858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5D0D9B0-6845-3DBF-F456-D3C3E696B660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284736-5CB0-5974-7AB9-ACB85589403B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7B9BB19-4108-48AA-9F21-5F1358202861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396AAC0-D46D-D53F-C05E-709A4CFCF664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A05339-5B3D-6CD4-638D-DAA43E97754C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C5E4CBD-880B-18BB-5C91-344EE8A5E39A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130231-7164-F23D-A30F-C14DC723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1480E9E-652C-98BB-883E-411B9F8B6C8E}"/>
                  </a:ext>
                </a:extLst>
              </p:cNvPr>
              <p:cNvSpPr txBox="1"/>
              <p:nvPr/>
            </p:nvSpPr>
            <p:spPr>
              <a:xfrm>
                <a:off x="7483658" y="3129278"/>
                <a:ext cx="846257" cy="293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1480E9E-652C-98BB-883E-411B9F8B6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58" y="3129278"/>
                <a:ext cx="846257" cy="293542"/>
              </a:xfrm>
              <a:prstGeom prst="rect">
                <a:avLst/>
              </a:prstGeom>
              <a:blipFill>
                <a:blip r:embed="rId11"/>
                <a:stretch>
                  <a:fillRect l="-13768" t="-2083" r="-13043" b="-3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92BAD9E-F42E-4D05-A705-598F25F34204}"/>
              </a:ext>
            </a:extLst>
          </p:cNvPr>
          <p:cNvSpPr txBox="1"/>
          <p:nvPr/>
        </p:nvSpPr>
        <p:spPr>
          <a:xfrm>
            <a:off x="7600671" y="610594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y1</a:t>
            </a:r>
            <a:endParaRPr lang="en-IN" sz="2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CD2B40-478E-BA98-0757-9C30DA56628D}"/>
              </a:ext>
            </a:extLst>
          </p:cNvPr>
          <p:cNvCxnSpPr>
            <a:cxnSpLocks/>
          </p:cNvCxnSpPr>
          <p:nvPr/>
        </p:nvCxnSpPr>
        <p:spPr>
          <a:xfrm flipV="1">
            <a:off x="7884722" y="2483576"/>
            <a:ext cx="0" cy="595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D2132AA-9FC0-4782-1AA9-F786D3AAD322}"/>
                  </a:ext>
                </a:extLst>
              </p:cNvPr>
              <p:cNvSpPr txBox="1"/>
              <p:nvPr/>
            </p:nvSpPr>
            <p:spPr>
              <a:xfrm>
                <a:off x="7745838" y="2123464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D2132AA-9FC0-4782-1AA9-F786D3AAD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838" y="2123464"/>
                <a:ext cx="334451" cy="307777"/>
              </a:xfrm>
              <a:prstGeom prst="rect">
                <a:avLst/>
              </a:prstGeom>
              <a:blipFill>
                <a:blip r:embed="rId12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197AC62-E663-B816-4336-22C55F215AAD}"/>
                  </a:ext>
                </a:extLst>
              </p:cNvPr>
              <p:cNvSpPr txBox="1"/>
              <p:nvPr/>
            </p:nvSpPr>
            <p:spPr>
              <a:xfrm>
                <a:off x="1501699" y="2491971"/>
                <a:ext cx="306109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197AC62-E663-B816-4336-22C55F21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99" y="2491971"/>
                <a:ext cx="306109" cy="294119"/>
              </a:xfrm>
              <a:prstGeom prst="rect">
                <a:avLst/>
              </a:prstGeom>
              <a:blipFill>
                <a:blip r:embed="rId13"/>
                <a:stretch>
                  <a:fillRect l="-11765" t="-2083" r="-784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13F40C5-A803-EEFB-011B-C31FE19EF508}"/>
                  </a:ext>
                </a:extLst>
              </p:cNvPr>
              <p:cNvSpPr txBox="1"/>
              <p:nvPr/>
            </p:nvSpPr>
            <p:spPr>
              <a:xfrm>
                <a:off x="2566084" y="2565321"/>
                <a:ext cx="306109" cy="294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13F40C5-A803-EEFB-011B-C31FE19EF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84" y="2565321"/>
                <a:ext cx="306109" cy="294119"/>
              </a:xfrm>
              <a:prstGeom prst="rect">
                <a:avLst/>
              </a:prstGeom>
              <a:blipFill>
                <a:blip r:embed="rId14"/>
                <a:stretch>
                  <a:fillRect l="-12000" t="-2083" r="-10000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A3AF65-85E9-B1D8-76C0-10D6A49CA81F}"/>
                  </a:ext>
                </a:extLst>
              </p:cNvPr>
              <p:cNvSpPr txBox="1"/>
              <p:nvPr/>
            </p:nvSpPr>
            <p:spPr>
              <a:xfrm>
                <a:off x="3435733" y="2476017"/>
                <a:ext cx="30610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A3AF65-85E9-B1D8-76C0-10D6A49C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733" y="2476017"/>
                <a:ext cx="306109" cy="295466"/>
              </a:xfrm>
              <a:prstGeom prst="rect">
                <a:avLst/>
              </a:prstGeom>
              <a:blipFill>
                <a:blip r:embed="rId15"/>
                <a:stretch>
                  <a:fillRect l="-12000" t="-2041" r="-10000" b="-163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FDFC90-3C1F-BA03-B864-2A8BBFB86E7B}"/>
                  </a:ext>
                </a:extLst>
              </p:cNvPr>
              <p:cNvSpPr txBox="1"/>
              <p:nvPr/>
            </p:nvSpPr>
            <p:spPr>
              <a:xfrm>
                <a:off x="4166520" y="2275284"/>
                <a:ext cx="306109" cy="293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bSup>
                    </m:oMath>
                  </m:oMathPara>
                </a14:m>
                <a:endParaRPr lang="en-IN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FDFC90-3C1F-BA03-B864-2A8BBFB86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20" y="2275284"/>
                <a:ext cx="306109" cy="293414"/>
              </a:xfrm>
              <a:prstGeom prst="rect">
                <a:avLst/>
              </a:prstGeom>
              <a:blipFill>
                <a:blip r:embed="rId16"/>
                <a:stretch>
                  <a:fillRect l="-11765" t="-2083" r="-784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D0377E9B-68DB-E2EE-11B6-BAD2612CC968}"/>
              </a:ext>
            </a:extLst>
          </p:cNvPr>
          <p:cNvGrpSpPr/>
          <p:nvPr/>
        </p:nvGrpSpPr>
        <p:grpSpPr>
          <a:xfrm>
            <a:off x="8662535" y="3496754"/>
            <a:ext cx="481263" cy="2588584"/>
            <a:chOff x="1187116" y="3475331"/>
            <a:chExt cx="481263" cy="2588584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F9D4A6A-AAAF-6E38-37D0-DA1E7CE70959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10957AB-903D-D3A0-AD7C-024624928519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9AA85AF-8BEF-C812-0116-14AD25841202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CED405F-74EC-A1A3-ADD1-2D95897BA44D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BE1239C-8B40-A04E-ABBC-6AEB0BAD9ED3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C8F1391-AEA4-3F7D-B24E-354351AD12D8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3BE9671-7C94-8916-242D-09F075A7F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2AE2BDE-B202-5153-8C51-CB37F05E9667}"/>
                  </a:ext>
                </a:extLst>
              </p:cNvPr>
              <p:cNvSpPr txBox="1"/>
              <p:nvPr/>
            </p:nvSpPr>
            <p:spPr>
              <a:xfrm>
                <a:off x="8582326" y="3073444"/>
                <a:ext cx="846257" cy="294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2AE2BDE-B202-5153-8C51-CB37F05E9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326" y="3073444"/>
                <a:ext cx="846257" cy="294889"/>
              </a:xfrm>
              <a:prstGeom prst="rect">
                <a:avLst/>
              </a:prstGeom>
              <a:blipFill>
                <a:blip r:embed="rId17"/>
                <a:stretch>
                  <a:fillRect l="-13669" t="-2041" r="-12230" b="-346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0295295C-B8E5-E78F-2CF2-91C7751CCA98}"/>
              </a:ext>
            </a:extLst>
          </p:cNvPr>
          <p:cNvSpPr txBox="1"/>
          <p:nvPr/>
        </p:nvSpPr>
        <p:spPr>
          <a:xfrm>
            <a:off x="8699339" y="605011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y2</a:t>
            </a:r>
            <a:endParaRPr lang="en-IN" sz="2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598990F-E882-83A9-777D-B06EB59AAA09}"/>
              </a:ext>
            </a:extLst>
          </p:cNvPr>
          <p:cNvCxnSpPr>
            <a:cxnSpLocks/>
          </p:cNvCxnSpPr>
          <p:nvPr/>
        </p:nvCxnSpPr>
        <p:spPr>
          <a:xfrm flipV="1">
            <a:off x="8983390" y="2427742"/>
            <a:ext cx="0" cy="595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BB59B23-EA10-E437-3854-ED33FEB6C46E}"/>
                  </a:ext>
                </a:extLst>
              </p:cNvPr>
              <p:cNvSpPr txBox="1"/>
              <p:nvPr/>
            </p:nvSpPr>
            <p:spPr>
              <a:xfrm>
                <a:off x="8844506" y="2067630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BB59B23-EA10-E437-3854-ED33FEB6C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506" y="2067630"/>
                <a:ext cx="334451" cy="307777"/>
              </a:xfrm>
              <a:prstGeom prst="rect">
                <a:avLst/>
              </a:prstGeom>
              <a:blipFill>
                <a:blip r:embed="rId18"/>
                <a:stretch>
                  <a:fillRect l="-20000" r="-9091" b="-25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44159F53-3960-D8F3-F431-A1C93468B688}"/>
              </a:ext>
            </a:extLst>
          </p:cNvPr>
          <p:cNvGrpSpPr/>
          <p:nvPr/>
        </p:nvGrpSpPr>
        <p:grpSpPr>
          <a:xfrm>
            <a:off x="9625063" y="3465044"/>
            <a:ext cx="481263" cy="2588584"/>
            <a:chOff x="1187116" y="3475331"/>
            <a:chExt cx="481263" cy="2588584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8485AA77-D13C-8153-BEF0-6CC7854B4455}"/>
                </a:ext>
              </a:extLst>
            </p:cNvPr>
            <p:cNvSpPr/>
            <p:nvPr/>
          </p:nvSpPr>
          <p:spPr>
            <a:xfrm>
              <a:off x="1187116" y="3475331"/>
              <a:ext cx="481263" cy="192864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F144179-5084-44A1-4E67-2CD86AA9A47F}"/>
                </a:ext>
              </a:extLst>
            </p:cNvPr>
            <p:cNvSpPr/>
            <p:nvPr/>
          </p:nvSpPr>
          <p:spPr>
            <a:xfrm>
              <a:off x="1299411" y="3561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4870E04-4A97-C4EF-4FAE-E89DB19F2E79}"/>
                </a:ext>
              </a:extLst>
            </p:cNvPr>
            <p:cNvSpPr/>
            <p:nvPr/>
          </p:nvSpPr>
          <p:spPr>
            <a:xfrm>
              <a:off x="1291390" y="3936121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BA058CE-8663-4BB8-7D19-7107EC35C175}"/>
                </a:ext>
              </a:extLst>
            </p:cNvPr>
            <p:cNvSpPr/>
            <p:nvPr/>
          </p:nvSpPr>
          <p:spPr>
            <a:xfrm>
              <a:off x="1291391" y="4323347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18840EF-B65F-F67A-1C19-A259E1A7A92D}"/>
                </a:ext>
              </a:extLst>
            </p:cNvPr>
            <p:cNvSpPr/>
            <p:nvPr/>
          </p:nvSpPr>
          <p:spPr>
            <a:xfrm>
              <a:off x="1299412" y="4682079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7661C47-99EE-613C-73E6-1EC2E664BD74}"/>
                </a:ext>
              </a:extLst>
            </p:cNvPr>
            <p:cNvSpPr/>
            <p:nvPr/>
          </p:nvSpPr>
          <p:spPr>
            <a:xfrm>
              <a:off x="1291392" y="5043025"/>
              <a:ext cx="288758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75CF852-BC16-E068-D854-8493B9F1F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7747" y="5468139"/>
              <a:ext cx="0" cy="595776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24FB4D3-9B35-9241-8556-1518367CD234}"/>
                  </a:ext>
                </a:extLst>
              </p:cNvPr>
              <p:cNvSpPr txBox="1"/>
              <p:nvPr/>
            </p:nvSpPr>
            <p:spPr>
              <a:xfrm>
                <a:off x="9544854" y="3041734"/>
                <a:ext cx="846257" cy="292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b="1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24FB4D3-9B35-9241-8556-1518367C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854" y="3041734"/>
                <a:ext cx="846257" cy="292837"/>
              </a:xfrm>
              <a:prstGeom prst="rect">
                <a:avLst/>
              </a:prstGeom>
              <a:blipFill>
                <a:blip r:embed="rId19"/>
                <a:stretch>
                  <a:fillRect l="-13669" t="-2083" r="-12230" b="-354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06B62DF0-534D-9880-1BF7-BF86FC6F3651}"/>
              </a:ext>
            </a:extLst>
          </p:cNvPr>
          <p:cNvSpPr txBox="1"/>
          <p:nvPr/>
        </p:nvSpPr>
        <p:spPr>
          <a:xfrm>
            <a:off x="9661867" y="601840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y3</a:t>
            </a:r>
            <a:endParaRPr lang="en-IN" sz="2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590CAF0-E636-BF19-787F-4D7249A9E1B3}"/>
              </a:ext>
            </a:extLst>
          </p:cNvPr>
          <p:cNvCxnSpPr>
            <a:cxnSpLocks/>
          </p:cNvCxnSpPr>
          <p:nvPr/>
        </p:nvCxnSpPr>
        <p:spPr>
          <a:xfrm flipV="1">
            <a:off x="9945918" y="2396032"/>
            <a:ext cx="0" cy="59577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CD814D7-2BCF-D672-B655-C19F276D8A55}"/>
                  </a:ext>
                </a:extLst>
              </p:cNvPr>
              <p:cNvSpPr txBox="1"/>
              <p:nvPr/>
            </p:nvSpPr>
            <p:spPr>
              <a:xfrm>
                <a:off x="9807034" y="2035920"/>
                <a:ext cx="3344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sz="2000" b="1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CD814D7-2BCF-D672-B655-C19F276D8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034" y="2035920"/>
                <a:ext cx="334451" cy="307777"/>
              </a:xfrm>
              <a:prstGeom prst="rect">
                <a:avLst/>
              </a:prstGeom>
              <a:blipFill>
                <a:blip r:embed="rId20"/>
                <a:stretch>
                  <a:fillRect l="-20000" r="-9091" b="-2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33F00C71-48DE-C186-7F21-6F241AEACAF1}"/>
              </a:ext>
            </a:extLst>
          </p:cNvPr>
          <p:cNvSpPr txBox="1"/>
          <p:nvPr/>
        </p:nvSpPr>
        <p:spPr>
          <a:xfrm>
            <a:off x="3049292" y="3109709"/>
            <a:ext cx="609858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The Attention mechanism that produces scores doesn’t have to be a FFNN like I illustrated. It can be any function you wish.</a:t>
            </a: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F65F988-505D-E6CA-801C-F1B8224D9B3F}"/>
                  </a:ext>
                </a:extLst>
              </p14:cNvPr>
              <p14:cNvContentPartPr/>
              <p14:nvPr/>
            </p14:nvContentPartPr>
            <p14:xfrm>
              <a:off x="1182600" y="43200"/>
              <a:ext cx="8208720" cy="3399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F65F988-505D-E6CA-801C-F1B8224D9B3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73240" y="33840"/>
                <a:ext cx="8227440" cy="341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0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C412-2141-9B1A-4C92-A27CE7D8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4336-8589-FB79-F742-74DE0903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7CD1-DE2D-0E3E-D8BA-6434AF1B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810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9011-0C05-4713-8CE6-DA45DB68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 vs MT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9EC3-3701-48F0-8921-75F6E1FA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Machine Translation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269E4-CA4D-47FD-A43A-0AE81786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52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9811C8-C1D2-4D0C-BDB9-D4CE637243CE}"/>
              </a:ext>
            </a:extLst>
          </p:cNvPr>
          <p:cNvSpPr/>
          <p:nvPr/>
        </p:nvSpPr>
        <p:spPr>
          <a:xfrm>
            <a:off x="3383727" y="2768185"/>
            <a:ext cx="552091" cy="3795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D0993-EB32-4019-8E23-3B7C410BF30B}"/>
              </a:ext>
            </a:extLst>
          </p:cNvPr>
          <p:cNvSpPr/>
          <p:nvPr/>
        </p:nvSpPr>
        <p:spPr>
          <a:xfrm>
            <a:off x="4360653" y="2743200"/>
            <a:ext cx="552091" cy="3795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8CF25A-E980-42A1-97FF-A487A60D3371}"/>
              </a:ext>
            </a:extLst>
          </p:cNvPr>
          <p:cNvSpPr/>
          <p:nvPr/>
        </p:nvSpPr>
        <p:spPr>
          <a:xfrm>
            <a:off x="5847426" y="2743200"/>
            <a:ext cx="552091" cy="3795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231EE8-EC3E-4C23-87C6-A63424999BC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09274" y="2957966"/>
            <a:ext cx="47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15F3D8-8196-4C31-B618-6FA3706F775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659773" y="3147747"/>
            <a:ext cx="0" cy="30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6DAC58-2D7B-4000-B58A-2AB16B780E3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35818" y="2957966"/>
            <a:ext cx="445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30F921-DC68-4613-AC29-E3A9DAAEBB32}"/>
              </a:ext>
            </a:extLst>
          </p:cNvPr>
          <p:cNvCxnSpPr>
            <a:cxnSpLocks/>
          </p:cNvCxnSpPr>
          <p:nvPr/>
        </p:nvCxnSpPr>
        <p:spPr>
          <a:xfrm flipV="1">
            <a:off x="4646763" y="3122762"/>
            <a:ext cx="0" cy="30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11BC1-BA09-4C91-A570-0DAC349ED794}"/>
              </a:ext>
            </a:extLst>
          </p:cNvPr>
          <p:cNvCxnSpPr>
            <a:cxnSpLocks/>
          </p:cNvCxnSpPr>
          <p:nvPr/>
        </p:nvCxnSpPr>
        <p:spPr>
          <a:xfrm flipV="1">
            <a:off x="3648974" y="2436962"/>
            <a:ext cx="0" cy="30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A75AFF-E258-465F-AD5D-3E839D91CCAA}"/>
              </a:ext>
            </a:extLst>
          </p:cNvPr>
          <p:cNvCxnSpPr>
            <a:cxnSpLocks/>
          </p:cNvCxnSpPr>
          <p:nvPr/>
        </p:nvCxnSpPr>
        <p:spPr>
          <a:xfrm flipV="1">
            <a:off x="4646763" y="2436962"/>
            <a:ext cx="0" cy="30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1815A1-90A9-4504-9581-0D70E1EB7D15}"/>
              </a:ext>
            </a:extLst>
          </p:cNvPr>
          <p:cNvCxnSpPr>
            <a:cxnSpLocks/>
          </p:cNvCxnSpPr>
          <p:nvPr/>
        </p:nvCxnSpPr>
        <p:spPr>
          <a:xfrm flipV="1">
            <a:off x="5011947" y="2943785"/>
            <a:ext cx="508959" cy="64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FCAB87-67BF-4975-BA43-3BD6FAF89E2E}"/>
              </a:ext>
            </a:extLst>
          </p:cNvPr>
          <p:cNvCxnSpPr>
            <a:cxnSpLocks/>
          </p:cNvCxnSpPr>
          <p:nvPr/>
        </p:nvCxnSpPr>
        <p:spPr>
          <a:xfrm flipV="1">
            <a:off x="6126347" y="3122762"/>
            <a:ext cx="0" cy="30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FAE38-AFD4-41E9-8C7C-7362E72011D1}"/>
              </a:ext>
            </a:extLst>
          </p:cNvPr>
          <p:cNvCxnSpPr>
            <a:cxnSpLocks/>
          </p:cNvCxnSpPr>
          <p:nvPr/>
        </p:nvCxnSpPr>
        <p:spPr>
          <a:xfrm flipV="1">
            <a:off x="6126347" y="2436962"/>
            <a:ext cx="0" cy="306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4F6D28-132E-431C-9318-2B7852F10BA3}"/>
              </a:ext>
            </a:extLst>
          </p:cNvPr>
          <p:cNvCxnSpPr>
            <a:cxnSpLocks/>
          </p:cNvCxnSpPr>
          <p:nvPr/>
        </p:nvCxnSpPr>
        <p:spPr>
          <a:xfrm>
            <a:off x="5571380" y="2938732"/>
            <a:ext cx="276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29710-C60A-471B-AEFE-F4B22CDA807B}"/>
                  </a:ext>
                </a:extLst>
              </p:cNvPr>
              <p:cNvSpPr txBox="1"/>
              <p:nvPr/>
            </p:nvSpPr>
            <p:spPr>
              <a:xfrm>
                <a:off x="2935516" y="2673273"/>
                <a:ext cx="4726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29710-C60A-471B-AEFE-F4B22CDA8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16" y="2673273"/>
                <a:ext cx="472629" cy="284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4460-C5AB-4ED2-91B4-389CE9FF0386}"/>
                  </a:ext>
                </a:extLst>
              </p:cNvPr>
              <p:cNvSpPr txBox="1"/>
              <p:nvPr/>
            </p:nvSpPr>
            <p:spPr>
              <a:xfrm>
                <a:off x="3597046" y="2268726"/>
                <a:ext cx="479106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CF4460-C5AB-4ED2-91B4-389CE9FF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046" y="2268726"/>
                <a:ext cx="479106" cy="284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AF8DB5-4AD9-48AF-B472-FA82FD28A876}"/>
                  </a:ext>
                </a:extLst>
              </p:cNvPr>
              <p:cNvSpPr txBox="1"/>
              <p:nvPr/>
            </p:nvSpPr>
            <p:spPr>
              <a:xfrm>
                <a:off x="3415940" y="3328289"/>
                <a:ext cx="475258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AF8DB5-4AD9-48AF-B472-FA82FD28A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940" y="3328289"/>
                <a:ext cx="475258" cy="284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937E10-D46E-4973-A691-7922CA7A7444}"/>
                  </a:ext>
                </a:extLst>
              </p:cNvPr>
              <p:cNvSpPr txBox="1"/>
              <p:nvPr/>
            </p:nvSpPr>
            <p:spPr>
              <a:xfrm>
                <a:off x="3959027" y="2659092"/>
                <a:ext cx="472629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937E10-D46E-4973-A691-7922CA7A7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027" y="2659092"/>
                <a:ext cx="472629" cy="284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F46186-8D87-4C2D-B3E6-92B2A6DC22C3}"/>
                  </a:ext>
                </a:extLst>
              </p:cNvPr>
              <p:cNvSpPr txBox="1"/>
              <p:nvPr/>
            </p:nvSpPr>
            <p:spPr>
              <a:xfrm>
                <a:off x="4612755" y="2247127"/>
                <a:ext cx="479106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F46186-8D87-4C2D-B3E6-92B2A6DC2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755" y="2247127"/>
                <a:ext cx="479106" cy="2846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3008FB-2959-4307-AD98-896FE0063490}"/>
                  </a:ext>
                </a:extLst>
              </p:cNvPr>
              <p:cNvSpPr txBox="1"/>
              <p:nvPr/>
            </p:nvSpPr>
            <p:spPr>
              <a:xfrm>
                <a:off x="4463019" y="3328289"/>
                <a:ext cx="475258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3008FB-2959-4307-AD98-896FE006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019" y="3328289"/>
                <a:ext cx="475258" cy="284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1D7DC9-4014-444A-B3CF-92F65DC3DF77}"/>
                  </a:ext>
                </a:extLst>
              </p:cNvPr>
              <p:cNvSpPr txBox="1"/>
              <p:nvPr/>
            </p:nvSpPr>
            <p:spPr>
              <a:xfrm>
                <a:off x="6081736" y="2227147"/>
                <a:ext cx="485710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1D7DC9-4014-444A-B3CF-92F65DC3D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736" y="2227147"/>
                <a:ext cx="485710" cy="284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AB25BA9-5AC8-42F5-965D-A7D80ECAB6C1}"/>
              </a:ext>
            </a:extLst>
          </p:cNvPr>
          <p:cNvGrpSpPr/>
          <p:nvPr/>
        </p:nvGrpSpPr>
        <p:grpSpPr>
          <a:xfrm>
            <a:off x="7216684" y="2079074"/>
            <a:ext cx="3668971" cy="1797659"/>
            <a:chOff x="7216684" y="2079074"/>
            <a:chExt cx="3668971" cy="179765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ED3DB4-16CD-4865-ACA0-773CBAF130DE}"/>
                </a:ext>
              </a:extLst>
            </p:cNvPr>
            <p:cNvSpPr/>
            <p:nvPr/>
          </p:nvSpPr>
          <p:spPr>
            <a:xfrm>
              <a:off x="7691137" y="2753427"/>
              <a:ext cx="552091" cy="37956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9F945A8-F263-4F08-9CA5-CEC524D3842B}"/>
                </a:ext>
              </a:extLst>
            </p:cNvPr>
            <p:cNvSpPr/>
            <p:nvPr/>
          </p:nvSpPr>
          <p:spPr>
            <a:xfrm>
              <a:off x="8678862" y="2753427"/>
              <a:ext cx="552091" cy="37956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B9CF639-FF66-44B1-93DA-719B027E2A03}"/>
                </a:ext>
              </a:extLst>
            </p:cNvPr>
            <p:cNvSpPr/>
            <p:nvPr/>
          </p:nvSpPr>
          <p:spPr>
            <a:xfrm>
              <a:off x="10165635" y="2753427"/>
              <a:ext cx="552091" cy="37956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77E54D-C53E-47D1-8D4F-3CFADE871F6B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7216684" y="2943208"/>
              <a:ext cx="474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9E08222-6F42-4467-9DC5-E158978BFEC0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7967183" y="3132989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9D7FB7B-5540-4E01-8B5F-4E46418AD89F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8243228" y="2943208"/>
              <a:ext cx="4456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B975054-6959-4AF3-8597-CBAA57A83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4972" y="3132989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7C225B3-2E8E-494C-9701-A97FE16B67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7183" y="2447189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EAB4F2-E7B1-4A2A-B9A2-2E52DED40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4972" y="2447189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AD64D9-915C-4C80-BCD0-30F70146A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0156" y="2954012"/>
              <a:ext cx="508959" cy="644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A455937-5DAC-4ADA-89B5-1D96CF74D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556" y="3132989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710154C-DF09-46CC-90E5-7FCA03771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556" y="2447189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F0F840E-44E6-4BC4-97D8-34ABE3E3C125}"/>
                </a:ext>
              </a:extLst>
            </p:cNvPr>
            <p:cNvCxnSpPr>
              <a:cxnSpLocks/>
            </p:cNvCxnSpPr>
            <p:nvPr/>
          </p:nvCxnSpPr>
          <p:spPr>
            <a:xfrm>
              <a:off x="9889589" y="2948959"/>
              <a:ext cx="2760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F836A2A-1111-4A3E-9568-A3AFD981544C}"/>
                    </a:ext>
                  </a:extLst>
                </p:cNvPr>
                <p:cNvSpPr txBox="1"/>
                <p:nvPr/>
              </p:nvSpPr>
              <p:spPr>
                <a:xfrm>
                  <a:off x="7253725" y="2683500"/>
                  <a:ext cx="472629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F836A2A-1111-4A3E-9568-A3AFD9815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3725" y="2683500"/>
                  <a:ext cx="472629" cy="2846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426E695-EEA1-44C4-9387-23B96806AEE7}"/>
                    </a:ext>
                  </a:extLst>
                </p:cNvPr>
                <p:cNvSpPr txBox="1"/>
                <p:nvPr/>
              </p:nvSpPr>
              <p:spPr>
                <a:xfrm>
                  <a:off x="7915255" y="2278953"/>
                  <a:ext cx="479106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426E695-EEA1-44C4-9387-23B96806A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255" y="2278953"/>
                  <a:ext cx="479106" cy="2846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FC37DB4-C2A6-406B-AFD2-AFA796ED970E}"/>
                    </a:ext>
                  </a:extLst>
                </p:cNvPr>
                <p:cNvSpPr txBox="1"/>
                <p:nvPr/>
              </p:nvSpPr>
              <p:spPr>
                <a:xfrm>
                  <a:off x="7734149" y="3338516"/>
                  <a:ext cx="475258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FC37DB4-C2A6-406B-AFD2-AFA796ED9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149" y="3338516"/>
                  <a:ext cx="475258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9D5B3FC-523D-4759-9E71-7BED99A431F7}"/>
                    </a:ext>
                  </a:extLst>
                </p:cNvPr>
                <p:cNvSpPr txBox="1"/>
                <p:nvPr/>
              </p:nvSpPr>
              <p:spPr>
                <a:xfrm>
                  <a:off x="8277236" y="2669319"/>
                  <a:ext cx="472629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9D5B3FC-523D-4759-9E71-7BED99A43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7236" y="2669319"/>
                  <a:ext cx="472629" cy="2846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83EF600-25EF-4B09-AA0A-24A96C66F02E}"/>
                    </a:ext>
                  </a:extLst>
                </p:cNvPr>
                <p:cNvSpPr txBox="1"/>
                <p:nvPr/>
              </p:nvSpPr>
              <p:spPr>
                <a:xfrm>
                  <a:off x="8930964" y="2257354"/>
                  <a:ext cx="479106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83EF600-25EF-4B09-AA0A-24A96C66F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964" y="2257354"/>
                  <a:ext cx="479106" cy="2846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50C759-7616-40D3-9F73-1FAEEF7535E8}"/>
                    </a:ext>
                  </a:extLst>
                </p:cNvPr>
                <p:cNvSpPr txBox="1"/>
                <p:nvPr/>
              </p:nvSpPr>
              <p:spPr>
                <a:xfrm>
                  <a:off x="10399945" y="2237374"/>
                  <a:ext cx="485710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50C759-7616-40D3-9F73-1FAEEF753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9945" y="2237374"/>
                  <a:ext cx="48571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3683F89-3B54-4DAF-800B-90CF90ED7177}"/>
                </a:ext>
              </a:extLst>
            </p:cNvPr>
            <p:cNvSpPr/>
            <p:nvPr/>
          </p:nvSpPr>
          <p:spPr>
            <a:xfrm>
              <a:off x="7928888" y="2079074"/>
              <a:ext cx="1043917" cy="1797659"/>
            </a:xfrm>
            <a:custGeom>
              <a:avLst/>
              <a:gdLst>
                <a:gd name="connsiteX0" fmla="*/ 41920 w 1043917"/>
                <a:gd name="connsiteY0" fmla="*/ 388081 h 1797659"/>
                <a:gd name="connsiteX1" fmla="*/ 102304 w 1043917"/>
                <a:gd name="connsiteY1" fmla="*/ 86156 h 1797659"/>
                <a:gd name="connsiteX2" fmla="*/ 930440 w 1043917"/>
                <a:gd name="connsiteY2" fmla="*/ 1751054 h 1797659"/>
                <a:gd name="connsiteX3" fmla="*/ 1033957 w 1043917"/>
                <a:gd name="connsiteY3" fmla="*/ 1371492 h 1797659"/>
                <a:gd name="connsiteX4" fmla="*/ 1033957 w 1043917"/>
                <a:gd name="connsiteY4" fmla="*/ 1362866 h 179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917" h="1797659">
                  <a:moveTo>
                    <a:pt x="41920" y="388081"/>
                  </a:moveTo>
                  <a:cubicBezTo>
                    <a:pt x="-1932" y="123537"/>
                    <a:pt x="-45783" y="-141006"/>
                    <a:pt x="102304" y="86156"/>
                  </a:cubicBezTo>
                  <a:cubicBezTo>
                    <a:pt x="250391" y="313318"/>
                    <a:pt x="775165" y="1536831"/>
                    <a:pt x="930440" y="1751054"/>
                  </a:cubicBezTo>
                  <a:cubicBezTo>
                    <a:pt x="1085716" y="1965277"/>
                    <a:pt x="1033957" y="1371492"/>
                    <a:pt x="1033957" y="1371492"/>
                  </a:cubicBezTo>
                  <a:cubicBezTo>
                    <a:pt x="1051210" y="1306794"/>
                    <a:pt x="1042583" y="1334830"/>
                    <a:pt x="1033957" y="13628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A8029B7-5381-4B13-B3BB-91A3A3024B87}"/>
                </a:ext>
              </a:extLst>
            </p:cNvPr>
            <p:cNvSpPr/>
            <p:nvPr/>
          </p:nvSpPr>
          <p:spPr>
            <a:xfrm>
              <a:off x="8918188" y="2079074"/>
              <a:ext cx="530303" cy="1797659"/>
            </a:xfrm>
            <a:custGeom>
              <a:avLst/>
              <a:gdLst>
                <a:gd name="connsiteX0" fmla="*/ 41920 w 1043917"/>
                <a:gd name="connsiteY0" fmla="*/ 388081 h 1797659"/>
                <a:gd name="connsiteX1" fmla="*/ 102304 w 1043917"/>
                <a:gd name="connsiteY1" fmla="*/ 86156 h 1797659"/>
                <a:gd name="connsiteX2" fmla="*/ 930440 w 1043917"/>
                <a:gd name="connsiteY2" fmla="*/ 1751054 h 1797659"/>
                <a:gd name="connsiteX3" fmla="*/ 1033957 w 1043917"/>
                <a:gd name="connsiteY3" fmla="*/ 1371492 h 1797659"/>
                <a:gd name="connsiteX4" fmla="*/ 1033957 w 1043917"/>
                <a:gd name="connsiteY4" fmla="*/ 1362866 h 179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917" h="1797659">
                  <a:moveTo>
                    <a:pt x="41920" y="388081"/>
                  </a:moveTo>
                  <a:cubicBezTo>
                    <a:pt x="-1932" y="123537"/>
                    <a:pt x="-45783" y="-141006"/>
                    <a:pt x="102304" y="86156"/>
                  </a:cubicBezTo>
                  <a:cubicBezTo>
                    <a:pt x="250391" y="313318"/>
                    <a:pt x="775165" y="1536831"/>
                    <a:pt x="930440" y="1751054"/>
                  </a:cubicBezTo>
                  <a:cubicBezTo>
                    <a:pt x="1085716" y="1965277"/>
                    <a:pt x="1033957" y="1371492"/>
                    <a:pt x="1033957" y="1371492"/>
                  </a:cubicBezTo>
                  <a:cubicBezTo>
                    <a:pt x="1051210" y="1306794"/>
                    <a:pt x="1042583" y="1334830"/>
                    <a:pt x="1033957" y="13628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D938155-0264-4796-B314-CE55F4F2F392}"/>
                </a:ext>
              </a:extLst>
            </p:cNvPr>
            <p:cNvSpPr/>
            <p:nvPr/>
          </p:nvSpPr>
          <p:spPr>
            <a:xfrm>
              <a:off x="9923809" y="2079074"/>
              <a:ext cx="530303" cy="1797659"/>
            </a:xfrm>
            <a:custGeom>
              <a:avLst/>
              <a:gdLst>
                <a:gd name="connsiteX0" fmla="*/ 41920 w 1043917"/>
                <a:gd name="connsiteY0" fmla="*/ 388081 h 1797659"/>
                <a:gd name="connsiteX1" fmla="*/ 102304 w 1043917"/>
                <a:gd name="connsiteY1" fmla="*/ 86156 h 1797659"/>
                <a:gd name="connsiteX2" fmla="*/ 930440 w 1043917"/>
                <a:gd name="connsiteY2" fmla="*/ 1751054 h 1797659"/>
                <a:gd name="connsiteX3" fmla="*/ 1033957 w 1043917"/>
                <a:gd name="connsiteY3" fmla="*/ 1371492 h 1797659"/>
                <a:gd name="connsiteX4" fmla="*/ 1033957 w 1043917"/>
                <a:gd name="connsiteY4" fmla="*/ 1362866 h 179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917" h="1797659">
                  <a:moveTo>
                    <a:pt x="41920" y="388081"/>
                  </a:moveTo>
                  <a:cubicBezTo>
                    <a:pt x="-1932" y="123537"/>
                    <a:pt x="-45783" y="-141006"/>
                    <a:pt x="102304" y="86156"/>
                  </a:cubicBezTo>
                  <a:cubicBezTo>
                    <a:pt x="250391" y="313318"/>
                    <a:pt x="775165" y="1536831"/>
                    <a:pt x="930440" y="1751054"/>
                  </a:cubicBezTo>
                  <a:cubicBezTo>
                    <a:pt x="1085716" y="1965277"/>
                    <a:pt x="1033957" y="1371492"/>
                    <a:pt x="1033957" y="1371492"/>
                  </a:cubicBezTo>
                  <a:cubicBezTo>
                    <a:pt x="1051210" y="1306794"/>
                    <a:pt x="1042583" y="1334830"/>
                    <a:pt x="1033957" y="13628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4EB3C3-CA51-4489-8663-FAB78C96B878}"/>
              </a:ext>
            </a:extLst>
          </p:cNvPr>
          <p:cNvGrpSpPr/>
          <p:nvPr/>
        </p:nvGrpSpPr>
        <p:grpSpPr>
          <a:xfrm>
            <a:off x="6847728" y="4532423"/>
            <a:ext cx="4074968" cy="1797659"/>
            <a:chOff x="6810687" y="2079074"/>
            <a:chExt cx="4074968" cy="17976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083C7F-BA4B-4DC6-A892-418420D1FF16}"/>
                </a:ext>
              </a:extLst>
            </p:cNvPr>
            <p:cNvSpPr/>
            <p:nvPr/>
          </p:nvSpPr>
          <p:spPr>
            <a:xfrm>
              <a:off x="7691137" y="2753427"/>
              <a:ext cx="552091" cy="37956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6FB125-69D4-4474-90F1-6C5EFCF2B805}"/>
                </a:ext>
              </a:extLst>
            </p:cNvPr>
            <p:cNvSpPr/>
            <p:nvPr/>
          </p:nvSpPr>
          <p:spPr>
            <a:xfrm>
              <a:off x="8678862" y="2753427"/>
              <a:ext cx="552091" cy="37956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9540FBE-A573-4C03-90EA-E80361CA836B}"/>
                </a:ext>
              </a:extLst>
            </p:cNvPr>
            <p:cNvSpPr/>
            <p:nvPr/>
          </p:nvSpPr>
          <p:spPr>
            <a:xfrm>
              <a:off x="10165635" y="2753427"/>
              <a:ext cx="552091" cy="37956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68AAEA9-4669-4257-AF37-9B86B56DCD47}"/>
                </a:ext>
              </a:extLst>
            </p:cNvPr>
            <p:cNvCxnSpPr>
              <a:cxnSpLocks/>
              <a:stCxn id="85" idx="3"/>
              <a:endCxn id="61" idx="1"/>
            </p:cNvCxnSpPr>
            <p:nvPr/>
          </p:nvCxnSpPr>
          <p:spPr>
            <a:xfrm flipV="1">
              <a:off x="6810687" y="2943208"/>
              <a:ext cx="880450" cy="2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D711B1F-B3D8-4110-8762-EF5D7CE03750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7967183" y="3132989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6DFF073-AA04-4D78-B530-9257C1392371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8243228" y="2943208"/>
              <a:ext cx="4456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EDE2AD8-02B9-4DCF-A2F5-E3633CD7D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4972" y="3132989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CB5C468-084B-417C-87E5-5A0542642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7183" y="2447189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2D9413B-F25A-489B-AA9D-30591AB3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4972" y="2447189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3537F2C-4205-4263-A1A9-CE953D9AD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0156" y="2954012"/>
              <a:ext cx="508959" cy="644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ABBCF4D-76BE-4D06-BA47-8FDDA0892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556" y="3132989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FFA3CC5-3602-419A-8E28-4E5B0FEC1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4556" y="2447189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513C54B-B1E1-4ADB-86B6-D289D561B950}"/>
                </a:ext>
              </a:extLst>
            </p:cNvPr>
            <p:cNvCxnSpPr>
              <a:cxnSpLocks/>
            </p:cNvCxnSpPr>
            <p:nvPr/>
          </p:nvCxnSpPr>
          <p:spPr>
            <a:xfrm>
              <a:off x="9889589" y="2948959"/>
              <a:ext cx="2760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4D68A92-291B-4F35-9D64-0D40BF72C150}"/>
                    </a:ext>
                  </a:extLst>
                </p:cNvPr>
                <p:cNvSpPr txBox="1"/>
                <p:nvPr/>
              </p:nvSpPr>
              <p:spPr>
                <a:xfrm>
                  <a:off x="7123756" y="2631060"/>
                  <a:ext cx="461408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(∗)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4D68A92-291B-4F35-9D64-0D40BF72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756" y="2631060"/>
                  <a:ext cx="461408" cy="28469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3F33F37-BC74-4FC2-AC8E-DCB5387E2177}"/>
                    </a:ext>
                  </a:extLst>
                </p:cNvPr>
                <p:cNvSpPr txBox="1"/>
                <p:nvPr/>
              </p:nvSpPr>
              <p:spPr>
                <a:xfrm>
                  <a:off x="7915255" y="2278953"/>
                  <a:ext cx="479106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3F33F37-BC74-4FC2-AC8E-DCB5387E21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255" y="2278953"/>
                  <a:ext cx="479106" cy="2846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5E743D9-2AC7-473C-BBFD-5F9B6887E8A4}"/>
                    </a:ext>
                  </a:extLst>
                </p:cNvPr>
                <p:cNvSpPr txBox="1"/>
                <p:nvPr/>
              </p:nvSpPr>
              <p:spPr>
                <a:xfrm>
                  <a:off x="7734149" y="3338516"/>
                  <a:ext cx="475258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5E743D9-2AC7-473C-BBFD-5F9B6887E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149" y="3338516"/>
                  <a:ext cx="475258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BD0E3AF-E2C2-416A-93F3-C799918BD34E}"/>
                    </a:ext>
                  </a:extLst>
                </p:cNvPr>
                <p:cNvSpPr txBox="1"/>
                <p:nvPr/>
              </p:nvSpPr>
              <p:spPr>
                <a:xfrm>
                  <a:off x="8277236" y="2669319"/>
                  <a:ext cx="472629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BD0E3AF-E2C2-416A-93F3-C799918BD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7236" y="2669319"/>
                  <a:ext cx="472629" cy="2846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3BB1C57-2F78-4CA4-8672-8F3344FADE3F}"/>
                    </a:ext>
                  </a:extLst>
                </p:cNvPr>
                <p:cNvSpPr txBox="1"/>
                <p:nvPr/>
              </p:nvSpPr>
              <p:spPr>
                <a:xfrm>
                  <a:off x="8930964" y="2257354"/>
                  <a:ext cx="479106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3BB1C57-2F78-4CA4-8672-8F3344FAD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964" y="2257354"/>
                  <a:ext cx="479106" cy="28469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8834A5A-983E-4E54-B373-C879AE84FF0E}"/>
                    </a:ext>
                  </a:extLst>
                </p:cNvPr>
                <p:cNvSpPr txBox="1"/>
                <p:nvPr/>
              </p:nvSpPr>
              <p:spPr>
                <a:xfrm>
                  <a:off x="10399945" y="2237374"/>
                  <a:ext cx="485710" cy="2846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8834A5A-983E-4E54-B373-C879AE84F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9945" y="2237374"/>
                  <a:ext cx="485710" cy="2846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9A5B536-03A7-4208-83AB-8D55FF259AAB}"/>
                </a:ext>
              </a:extLst>
            </p:cNvPr>
            <p:cNvSpPr/>
            <p:nvPr/>
          </p:nvSpPr>
          <p:spPr>
            <a:xfrm>
              <a:off x="7928888" y="2079074"/>
              <a:ext cx="1043917" cy="1797659"/>
            </a:xfrm>
            <a:custGeom>
              <a:avLst/>
              <a:gdLst>
                <a:gd name="connsiteX0" fmla="*/ 41920 w 1043917"/>
                <a:gd name="connsiteY0" fmla="*/ 388081 h 1797659"/>
                <a:gd name="connsiteX1" fmla="*/ 102304 w 1043917"/>
                <a:gd name="connsiteY1" fmla="*/ 86156 h 1797659"/>
                <a:gd name="connsiteX2" fmla="*/ 930440 w 1043917"/>
                <a:gd name="connsiteY2" fmla="*/ 1751054 h 1797659"/>
                <a:gd name="connsiteX3" fmla="*/ 1033957 w 1043917"/>
                <a:gd name="connsiteY3" fmla="*/ 1371492 h 1797659"/>
                <a:gd name="connsiteX4" fmla="*/ 1033957 w 1043917"/>
                <a:gd name="connsiteY4" fmla="*/ 1362866 h 179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917" h="1797659">
                  <a:moveTo>
                    <a:pt x="41920" y="388081"/>
                  </a:moveTo>
                  <a:cubicBezTo>
                    <a:pt x="-1932" y="123537"/>
                    <a:pt x="-45783" y="-141006"/>
                    <a:pt x="102304" y="86156"/>
                  </a:cubicBezTo>
                  <a:cubicBezTo>
                    <a:pt x="250391" y="313318"/>
                    <a:pt x="775165" y="1536831"/>
                    <a:pt x="930440" y="1751054"/>
                  </a:cubicBezTo>
                  <a:cubicBezTo>
                    <a:pt x="1085716" y="1965277"/>
                    <a:pt x="1033957" y="1371492"/>
                    <a:pt x="1033957" y="1371492"/>
                  </a:cubicBezTo>
                  <a:cubicBezTo>
                    <a:pt x="1051210" y="1306794"/>
                    <a:pt x="1042583" y="1334830"/>
                    <a:pt x="1033957" y="13628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7EBBF80-A48A-42B2-A94F-9D0C94D5321E}"/>
                </a:ext>
              </a:extLst>
            </p:cNvPr>
            <p:cNvSpPr/>
            <p:nvPr/>
          </p:nvSpPr>
          <p:spPr>
            <a:xfrm>
              <a:off x="8918188" y="2079074"/>
              <a:ext cx="530303" cy="1797659"/>
            </a:xfrm>
            <a:custGeom>
              <a:avLst/>
              <a:gdLst>
                <a:gd name="connsiteX0" fmla="*/ 41920 w 1043917"/>
                <a:gd name="connsiteY0" fmla="*/ 388081 h 1797659"/>
                <a:gd name="connsiteX1" fmla="*/ 102304 w 1043917"/>
                <a:gd name="connsiteY1" fmla="*/ 86156 h 1797659"/>
                <a:gd name="connsiteX2" fmla="*/ 930440 w 1043917"/>
                <a:gd name="connsiteY2" fmla="*/ 1751054 h 1797659"/>
                <a:gd name="connsiteX3" fmla="*/ 1033957 w 1043917"/>
                <a:gd name="connsiteY3" fmla="*/ 1371492 h 1797659"/>
                <a:gd name="connsiteX4" fmla="*/ 1033957 w 1043917"/>
                <a:gd name="connsiteY4" fmla="*/ 1362866 h 179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917" h="1797659">
                  <a:moveTo>
                    <a:pt x="41920" y="388081"/>
                  </a:moveTo>
                  <a:cubicBezTo>
                    <a:pt x="-1932" y="123537"/>
                    <a:pt x="-45783" y="-141006"/>
                    <a:pt x="102304" y="86156"/>
                  </a:cubicBezTo>
                  <a:cubicBezTo>
                    <a:pt x="250391" y="313318"/>
                    <a:pt x="775165" y="1536831"/>
                    <a:pt x="930440" y="1751054"/>
                  </a:cubicBezTo>
                  <a:cubicBezTo>
                    <a:pt x="1085716" y="1965277"/>
                    <a:pt x="1033957" y="1371492"/>
                    <a:pt x="1033957" y="1371492"/>
                  </a:cubicBezTo>
                  <a:cubicBezTo>
                    <a:pt x="1051210" y="1306794"/>
                    <a:pt x="1042583" y="1334830"/>
                    <a:pt x="1033957" y="13628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925F000-6749-47D8-8B44-6896967631F1}"/>
                </a:ext>
              </a:extLst>
            </p:cNvPr>
            <p:cNvSpPr/>
            <p:nvPr/>
          </p:nvSpPr>
          <p:spPr>
            <a:xfrm>
              <a:off x="9923809" y="2079074"/>
              <a:ext cx="530303" cy="1797659"/>
            </a:xfrm>
            <a:custGeom>
              <a:avLst/>
              <a:gdLst>
                <a:gd name="connsiteX0" fmla="*/ 41920 w 1043917"/>
                <a:gd name="connsiteY0" fmla="*/ 388081 h 1797659"/>
                <a:gd name="connsiteX1" fmla="*/ 102304 w 1043917"/>
                <a:gd name="connsiteY1" fmla="*/ 86156 h 1797659"/>
                <a:gd name="connsiteX2" fmla="*/ 930440 w 1043917"/>
                <a:gd name="connsiteY2" fmla="*/ 1751054 h 1797659"/>
                <a:gd name="connsiteX3" fmla="*/ 1033957 w 1043917"/>
                <a:gd name="connsiteY3" fmla="*/ 1371492 h 1797659"/>
                <a:gd name="connsiteX4" fmla="*/ 1033957 w 1043917"/>
                <a:gd name="connsiteY4" fmla="*/ 1362866 h 179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917" h="1797659">
                  <a:moveTo>
                    <a:pt x="41920" y="388081"/>
                  </a:moveTo>
                  <a:cubicBezTo>
                    <a:pt x="-1932" y="123537"/>
                    <a:pt x="-45783" y="-141006"/>
                    <a:pt x="102304" y="86156"/>
                  </a:cubicBezTo>
                  <a:cubicBezTo>
                    <a:pt x="250391" y="313318"/>
                    <a:pt x="775165" y="1536831"/>
                    <a:pt x="930440" y="1751054"/>
                  </a:cubicBezTo>
                  <a:cubicBezTo>
                    <a:pt x="1085716" y="1965277"/>
                    <a:pt x="1033957" y="1371492"/>
                    <a:pt x="1033957" y="1371492"/>
                  </a:cubicBezTo>
                  <a:cubicBezTo>
                    <a:pt x="1051210" y="1306794"/>
                    <a:pt x="1042583" y="1334830"/>
                    <a:pt x="1033957" y="13628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649FB82-4B94-4A40-9722-693BA9390D62}"/>
              </a:ext>
            </a:extLst>
          </p:cNvPr>
          <p:cNvGrpSpPr/>
          <p:nvPr/>
        </p:nvGrpSpPr>
        <p:grpSpPr>
          <a:xfrm>
            <a:off x="3346686" y="4710703"/>
            <a:ext cx="3668971" cy="1385835"/>
            <a:chOff x="3741499" y="4707975"/>
            <a:chExt cx="3668971" cy="138583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10512B7-95CC-4388-A7AB-9D8664EF92F0}"/>
                </a:ext>
              </a:extLst>
            </p:cNvPr>
            <p:cNvSpPr/>
            <p:nvPr/>
          </p:nvSpPr>
          <p:spPr>
            <a:xfrm>
              <a:off x="4215952" y="5224028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D8EE8DD-B5F1-48C6-8FE6-CB1C92EB6725}"/>
                </a:ext>
              </a:extLst>
            </p:cNvPr>
            <p:cNvSpPr/>
            <p:nvPr/>
          </p:nvSpPr>
          <p:spPr>
            <a:xfrm>
              <a:off x="5203677" y="5224028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A9E182-4104-4F9D-93AD-A58D3A1A7DBB}"/>
                </a:ext>
              </a:extLst>
            </p:cNvPr>
            <p:cNvSpPr/>
            <p:nvPr/>
          </p:nvSpPr>
          <p:spPr>
            <a:xfrm>
              <a:off x="6690450" y="5206782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3A39B50-AB63-447A-B625-21A57F4310D6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3741499" y="5413809"/>
              <a:ext cx="474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19F71D4-ABD4-4E08-A47A-51336AAC7F3C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4491998" y="5603590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288ED7C-EB55-40C7-8CD0-65BA55DB9011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4768043" y="5413809"/>
              <a:ext cx="4456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370212C-953C-49AB-905D-A9BD93933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9787" y="5603590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1C6A0D6-9408-48A1-9BD7-A483CE4C9828}"/>
                </a:ext>
              </a:extLst>
            </p:cNvPr>
            <p:cNvCxnSpPr>
              <a:cxnSpLocks/>
            </p:cNvCxnSpPr>
            <p:nvPr/>
          </p:nvCxnSpPr>
          <p:spPr>
            <a:xfrm>
              <a:off x="5820467" y="5422435"/>
              <a:ext cx="559433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0826B07-1286-468C-B4A7-E59AD7CD6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9371" y="5603590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F4669B8-4E24-4C8D-A8E1-241A19A89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9371" y="4917790"/>
              <a:ext cx="0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96EF8D3-3A06-4347-9471-57C1894965FA}"/>
                </a:ext>
              </a:extLst>
            </p:cNvPr>
            <p:cNvCxnSpPr>
              <a:cxnSpLocks/>
            </p:cNvCxnSpPr>
            <p:nvPr/>
          </p:nvCxnSpPr>
          <p:spPr>
            <a:xfrm>
              <a:off x="6414404" y="5419560"/>
              <a:ext cx="2760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718A1AD-E2C8-43DD-8C1B-E4315E6DFB7C}"/>
                    </a:ext>
                  </a:extLst>
                </p:cNvPr>
                <p:cNvSpPr txBox="1"/>
                <p:nvPr/>
              </p:nvSpPr>
              <p:spPr>
                <a:xfrm>
                  <a:off x="3778540" y="5154101"/>
                  <a:ext cx="472629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718A1AD-E2C8-43DD-8C1B-E4315E6D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540" y="5154101"/>
                  <a:ext cx="472629" cy="28469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15D2D3F-0BC1-4D88-8725-E3384612CA27}"/>
                    </a:ext>
                  </a:extLst>
                </p:cNvPr>
                <p:cNvSpPr txBox="1"/>
                <p:nvPr/>
              </p:nvSpPr>
              <p:spPr>
                <a:xfrm>
                  <a:off x="4258964" y="5809117"/>
                  <a:ext cx="475258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15D2D3F-0BC1-4D88-8725-E3384612C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8964" y="5809117"/>
                  <a:ext cx="475258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6BF9B2-29BB-42A0-81AA-F3FE1A0379C6}"/>
                    </a:ext>
                  </a:extLst>
                </p:cNvPr>
                <p:cNvSpPr txBox="1"/>
                <p:nvPr/>
              </p:nvSpPr>
              <p:spPr>
                <a:xfrm>
                  <a:off x="4802051" y="5139920"/>
                  <a:ext cx="472629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6BF9B2-29BB-42A0-81AA-F3FE1A037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2051" y="5139920"/>
                  <a:ext cx="472629" cy="28469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1543BB0-C79A-490C-A992-EC3DEB2BB413}"/>
                    </a:ext>
                  </a:extLst>
                </p:cNvPr>
                <p:cNvSpPr txBox="1"/>
                <p:nvPr/>
              </p:nvSpPr>
              <p:spPr>
                <a:xfrm>
                  <a:off x="5306043" y="5809117"/>
                  <a:ext cx="475258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1543BB0-C79A-490C-A992-EC3DEB2BB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6043" y="5809117"/>
                  <a:ext cx="475258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D35D4C7-91E0-4417-B92F-2C7C6087A462}"/>
                    </a:ext>
                  </a:extLst>
                </p:cNvPr>
                <p:cNvSpPr txBox="1"/>
                <p:nvPr/>
              </p:nvSpPr>
              <p:spPr>
                <a:xfrm>
                  <a:off x="6924760" y="4707975"/>
                  <a:ext cx="485710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I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D35D4C7-91E0-4417-B92F-2C7C6087A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4760" y="4707975"/>
                  <a:ext cx="485710" cy="28469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EC0EE8-9EC9-471F-8C1D-9C48E6C7A171}"/>
                  </a:ext>
                </a:extLst>
              </p14:cNvPr>
              <p14:cNvContentPartPr/>
              <p14:nvPr/>
            </p14:nvContentPartPr>
            <p14:xfrm>
              <a:off x="2762640" y="530640"/>
              <a:ext cx="8349840" cy="573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EC0EE8-9EC9-471F-8C1D-9C48E6C7A17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53280" y="521280"/>
                <a:ext cx="8368560" cy="57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38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091D-B368-4A0B-B1CD-753E4B8A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Seq-Seq Generation Model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94E77-D890-4C33-A5B6-20211EA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53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CF32B-E559-4DE0-9405-737888E0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714500"/>
            <a:ext cx="9182100" cy="5143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D12134-C25C-4EC6-B3F1-7F6E1D7E9754}"/>
                  </a:ext>
                </a:extLst>
              </p14:cNvPr>
              <p14:cNvContentPartPr/>
              <p14:nvPr/>
            </p14:nvContentPartPr>
            <p14:xfrm>
              <a:off x="2657160" y="4834800"/>
              <a:ext cx="2289960" cy="3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D12134-C25C-4EC6-B3F1-7F6E1D7E97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7800" y="4825440"/>
                <a:ext cx="230868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407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660D-612B-49A7-BFAF-A1B2E387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63600"/>
          </a:xfrm>
        </p:spPr>
        <p:txBody>
          <a:bodyPr/>
          <a:lstStyle/>
          <a:p>
            <a:r>
              <a:rPr lang="en-US" dirty="0"/>
              <a:t>Training a Neural Machine Translation system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7118-CCEA-4A17-ACE9-42107C61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54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E8AE1-C546-42E5-8097-2E4E31BC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997149"/>
            <a:ext cx="8663112" cy="572432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7078AF-8ECB-4009-9FEE-F11A3BFD4A29}"/>
                  </a:ext>
                </a:extLst>
              </p14:cNvPr>
              <p14:cNvContentPartPr/>
              <p14:nvPr/>
            </p14:nvContentPartPr>
            <p14:xfrm>
              <a:off x="2556000" y="3459960"/>
              <a:ext cx="5087160" cy="932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7078AF-8ECB-4009-9FEE-F11A3BFD4A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6640" y="3450600"/>
                <a:ext cx="5105880" cy="9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268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9E56-F75C-4862-95F1-9148B7EB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Exhaustive search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6CF9-0A35-4285-8384-D5BE64A0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054"/>
          </a:xfrm>
        </p:spPr>
        <p:txBody>
          <a:bodyPr>
            <a:normAutofit/>
          </a:bodyPr>
          <a:lstStyle/>
          <a:p>
            <a:r>
              <a:rPr lang="en-US" dirty="0"/>
              <a:t>Ideally we want to find a (length T) translation y that maximizes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could try computing all possible sequences y </a:t>
            </a:r>
          </a:p>
          <a:p>
            <a:pPr lvl="1"/>
            <a:r>
              <a:rPr lang="en-US" dirty="0"/>
              <a:t>This means that on each step t of the decoder, we’re tracking V</a:t>
            </a:r>
            <a:r>
              <a:rPr lang="en-US" baseline="30000" dirty="0"/>
              <a:t>t</a:t>
            </a:r>
            <a:r>
              <a:rPr lang="en-US" dirty="0"/>
              <a:t> possible partial translations, where V is vocab size </a:t>
            </a:r>
          </a:p>
          <a:p>
            <a:pPr lvl="1"/>
            <a:r>
              <a:rPr lang="en-US" dirty="0"/>
              <a:t>This O(V</a:t>
            </a:r>
            <a:r>
              <a:rPr lang="en-US" baseline="30000" dirty="0"/>
              <a:t>T</a:t>
            </a:r>
            <a:r>
              <a:rPr lang="en-US" dirty="0"/>
              <a:t>) complexity is far too expensive!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6C722-F38E-4490-8B84-2F77084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55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05206-8C7E-4364-8607-7DB12442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492405"/>
            <a:ext cx="8096250" cy="1476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7AB4BE-34F3-4252-AD76-7CAD32C7A4BC}"/>
                  </a:ext>
                </a:extLst>
              </p14:cNvPr>
              <p14:cNvContentPartPr/>
              <p14:nvPr/>
            </p14:nvContentPartPr>
            <p14:xfrm>
              <a:off x="3803760" y="3369600"/>
              <a:ext cx="1916640" cy="377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7AB4BE-34F3-4252-AD76-7CAD32C7A4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4400" y="3360240"/>
                <a:ext cx="193536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3480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2CC0-93F0-4747-BF0F-9B1E888C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Greedy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4D331-DB71-42F4-8156-80CA6BD5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0375" cy="4895850"/>
          </a:xfrm>
        </p:spPr>
        <p:txBody>
          <a:bodyPr>
            <a:normAutofit/>
          </a:bodyPr>
          <a:lstStyle/>
          <a:p>
            <a:r>
              <a:rPr lang="en-US" sz="2400" dirty="0"/>
              <a:t>We saw how to generate (or “decode”) the target sentence by taking argmax on each step of the decoder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greedy decoding (take most probable word on each step) </a:t>
            </a:r>
          </a:p>
          <a:p>
            <a:r>
              <a:rPr lang="en-US" dirty="0"/>
              <a:t>Problems with this method?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FE38E-2C16-400F-A8F8-06FC034A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56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D16A4-E226-4DC0-9716-AEC010390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2524125"/>
            <a:ext cx="4343400" cy="2800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11F069-48AE-4517-84D7-3E6460D8E791}"/>
                  </a:ext>
                </a:extLst>
              </p14:cNvPr>
              <p14:cNvContentPartPr/>
              <p14:nvPr/>
            </p14:nvContentPartPr>
            <p14:xfrm>
              <a:off x="4591440" y="449280"/>
              <a:ext cx="7292160" cy="5162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11F069-48AE-4517-84D7-3E6460D8E7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2080" y="439920"/>
                <a:ext cx="7310880" cy="51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350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0ED6-839B-4F71-8597-2B640EF8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79"/>
            <a:ext cx="10515600" cy="558259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 Algorithm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91392-578C-4C39-A343-B14D6237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57</a:t>
            </a:fld>
            <a:endParaRPr lang="en-IN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4132925F-5A23-43D4-93C9-3975527AEBD4}"/>
              </a:ext>
            </a:extLst>
          </p:cNvPr>
          <p:cNvSpPr/>
          <p:nvPr/>
        </p:nvSpPr>
        <p:spPr>
          <a:xfrm>
            <a:off x="914400" y="1880558"/>
            <a:ext cx="224287" cy="461231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1AAE187C-606B-4485-83B2-E103EE68F147}"/>
              </a:ext>
            </a:extLst>
          </p:cNvPr>
          <p:cNvSpPr/>
          <p:nvPr/>
        </p:nvSpPr>
        <p:spPr>
          <a:xfrm>
            <a:off x="2208363" y="1880558"/>
            <a:ext cx="149236" cy="4612317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80AA7-D596-4D85-AFD6-42296FB971A4}"/>
              </a:ext>
            </a:extLst>
          </p:cNvPr>
          <p:cNvSpPr txBox="1"/>
          <p:nvPr/>
        </p:nvSpPr>
        <p:spPr>
          <a:xfrm>
            <a:off x="1439558" y="18805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EC025-8A39-449A-BAEB-A119C708AA51}"/>
              </a:ext>
            </a:extLst>
          </p:cNvPr>
          <p:cNvSpPr txBox="1"/>
          <p:nvPr/>
        </p:nvSpPr>
        <p:spPr>
          <a:xfrm>
            <a:off x="1386285" y="209470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52F57-6105-4B60-92F1-81430857594D}"/>
              </a:ext>
            </a:extLst>
          </p:cNvPr>
          <p:cNvSpPr txBox="1"/>
          <p:nvPr/>
        </p:nvSpPr>
        <p:spPr>
          <a:xfrm>
            <a:off x="1260053" y="2591051"/>
            <a:ext cx="69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CEC85-1864-4C67-AF0A-0687471CF6A6}"/>
              </a:ext>
            </a:extLst>
          </p:cNvPr>
          <p:cNvSpPr txBox="1"/>
          <p:nvPr/>
        </p:nvSpPr>
        <p:spPr>
          <a:xfrm>
            <a:off x="1410942" y="305966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D302D-AB30-4223-BD2F-717F5F7C2FBA}"/>
              </a:ext>
            </a:extLst>
          </p:cNvPr>
          <p:cNvSpPr txBox="1"/>
          <p:nvPr/>
        </p:nvSpPr>
        <p:spPr>
          <a:xfrm>
            <a:off x="1064699" y="4545515"/>
            <a:ext cx="121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D8D67-C191-4146-9957-3BB80279536A}"/>
              </a:ext>
            </a:extLst>
          </p:cNvPr>
          <p:cNvSpPr txBox="1"/>
          <p:nvPr/>
        </p:nvSpPr>
        <p:spPr>
          <a:xfrm>
            <a:off x="1361838" y="368727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17BFE-ADD0-428C-ABFC-579F5DB4F4D4}"/>
              </a:ext>
            </a:extLst>
          </p:cNvPr>
          <p:cNvSpPr txBox="1"/>
          <p:nvPr/>
        </p:nvSpPr>
        <p:spPr>
          <a:xfrm>
            <a:off x="1304920" y="598357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zulu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91313E-4898-4DDB-8E4B-5147B7B08766}"/>
              </a:ext>
            </a:extLst>
          </p:cNvPr>
          <p:cNvCxnSpPr>
            <a:cxnSpLocks/>
          </p:cNvCxnSpPr>
          <p:nvPr/>
        </p:nvCxnSpPr>
        <p:spPr>
          <a:xfrm flipH="1">
            <a:off x="1594836" y="2399133"/>
            <a:ext cx="1" cy="323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456CB9-E83A-4FB4-9330-387ACBAF6B78}"/>
              </a:ext>
            </a:extLst>
          </p:cNvPr>
          <p:cNvCxnSpPr>
            <a:cxnSpLocks/>
          </p:cNvCxnSpPr>
          <p:nvPr/>
        </p:nvCxnSpPr>
        <p:spPr>
          <a:xfrm flipH="1">
            <a:off x="1590639" y="2880173"/>
            <a:ext cx="1" cy="323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427D34-9687-4F03-8279-24A376D899C7}"/>
              </a:ext>
            </a:extLst>
          </p:cNvPr>
          <p:cNvCxnSpPr>
            <a:cxnSpLocks/>
          </p:cNvCxnSpPr>
          <p:nvPr/>
        </p:nvCxnSpPr>
        <p:spPr>
          <a:xfrm flipH="1">
            <a:off x="1576714" y="3393001"/>
            <a:ext cx="1" cy="323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5FFA31-D64F-4648-8D11-A62F99DE1F82}"/>
              </a:ext>
            </a:extLst>
          </p:cNvPr>
          <p:cNvCxnSpPr>
            <a:cxnSpLocks/>
          </p:cNvCxnSpPr>
          <p:nvPr/>
        </p:nvCxnSpPr>
        <p:spPr>
          <a:xfrm flipH="1">
            <a:off x="1576713" y="4139525"/>
            <a:ext cx="1" cy="3230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0C8D57-EB9D-4B82-9488-93D5C8A4FCC9}"/>
              </a:ext>
            </a:extLst>
          </p:cNvPr>
          <p:cNvCxnSpPr>
            <a:cxnSpLocks/>
          </p:cNvCxnSpPr>
          <p:nvPr/>
        </p:nvCxnSpPr>
        <p:spPr>
          <a:xfrm flipH="1">
            <a:off x="1544589" y="4914847"/>
            <a:ext cx="1" cy="10687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21DACFC-7044-451A-A866-4C4EDBDCD97C}"/>
              </a:ext>
            </a:extLst>
          </p:cNvPr>
          <p:cNvGrpSpPr/>
          <p:nvPr/>
        </p:nvGrpSpPr>
        <p:grpSpPr>
          <a:xfrm>
            <a:off x="1770336" y="676249"/>
            <a:ext cx="2180446" cy="2568085"/>
            <a:chOff x="1770336" y="676249"/>
            <a:chExt cx="2180446" cy="256808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6AAD84C-B06D-4D4B-85D3-0674DD232C13}"/>
                </a:ext>
              </a:extLst>
            </p:cNvPr>
            <p:cNvGrpSpPr/>
            <p:nvPr/>
          </p:nvGrpSpPr>
          <p:grpSpPr>
            <a:xfrm>
              <a:off x="3083048" y="676249"/>
              <a:ext cx="867734" cy="1842090"/>
              <a:chOff x="3009610" y="1824741"/>
              <a:chExt cx="867734" cy="1842090"/>
            </a:xfrm>
          </p:grpSpPr>
          <p:sp>
            <p:nvSpPr>
              <p:cNvPr id="22" name="Left Bracket 21">
                <a:extLst>
                  <a:ext uri="{FF2B5EF4-FFF2-40B4-BE49-F238E27FC236}">
                    <a16:creationId xmlns:a16="http://schemas.microsoft.com/office/drawing/2014/main" id="{46DC5C5E-9517-407A-AC65-F98DC5235E35}"/>
                  </a:ext>
                </a:extLst>
              </p:cNvPr>
              <p:cNvSpPr/>
              <p:nvPr/>
            </p:nvSpPr>
            <p:spPr>
              <a:xfrm>
                <a:off x="3009610" y="1833366"/>
                <a:ext cx="224287" cy="1833465"/>
              </a:xfrm>
              <a:prstGeom prst="leftBracket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sp>
            <p:nvSpPr>
              <p:cNvPr id="23" name="Right Bracket 22">
                <a:extLst>
                  <a:ext uri="{FF2B5EF4-FFF2-40B4-BE49-F238E27FC236}">
                    <a16:creationId xmlns:a16="http://schemas.microsoft.com/office/drawing/2014/main" id="{9AEE7CF8-70A7-4C05-A016-D2DFA030C335}"/>
                  </a:ext>
                </a:extLst>
              </p:cNvPr>
              <p:cNvSpPr/>
              <p:nvPr/>
            </p:nvSpPr>
            <p:spPr>
              <a:xfrm>
                <a:off x="3647406" y="1824741"/>
                <a:ext cx="229938" cy="1842090"/>
              </a:xfrm>
              <a:prstGeom prst="rightBracket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B3C000-C774-408B-9D30-AE53AED7760D}"/>
                  </a:ext>
                </a:extLst>
              </p:cNvPr>
              <p:cNvSpPr txBox="1"/>
              <p:nvPr/>
            </p:nvSpPr>
            <p:spPr>
              <a:xfrm>
                <a:off x="3320784" y="1833366"/>
                <a:ext cx="2519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  <a:endParaRPr lang="en-IN" sz="105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673305-838F-4BB7-9C1B-1873B4EC5756}"/>
                  </a:ext>
                </a:extLst>
              </p:cNvPr>
              <p:cNvSpPr txBox="1"/>
              <p:nvPr/>
            </p:nvSpPr>
            <p:spPr>
              <a:xfrm>
                <a:off x="3195513" y="2138686"/>
                <a:ext cx="4988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/>
                  <a:t>arron</a:t>
                </a:r>
                <a:endParaRPr lang="en-IN" sz="105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95D741-E4BF-4DEA-B0B4-177991B8DFD0}"/>
                  </a:ext>
                </a:extLst>
              </p:cNvPr>
              <p:cNvSpPr txBox="1"/>
              <p:nvPr/>
            </p:nvSpPr>
            <p:spPr>
              <a:xfrm>
                <a:off x="3029670" y="2704368"/>
                <a:ext cx="8162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September</a:t>
                </a:r>
                <a:endParaRPr lang="en-IN" sz="105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6E67203-B9BE-4131-8CFD-F944F0FBD7DC}"/>
                  </a:ext>
                </a:extLst>
              </p:cNvPr>
              <p:cNvSpPr txBox="1"/>
              <p:nvPr/>
            </p:nvSpPr>
            <p:spPr>
              <a:xfrm>
                <a:off x="3222832" y="2417269"/>
                <a:ext cx="4299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jane</a:t>
                </a:r>
                <a:endParaRPr lang="en-IN" sz="105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52C7160-53E9-4F2B-8C34-DEB594F7D97E}"/>
                  </a:ext>
                </a:extLst>
              </p:cNvPr>
              <p:cNvSpPr txBox="1"/>
              <p:nvPr/>
            </p:nvSpPr>
            <p:spPr>
              <a:xfrm>
                <a:off x="3209912" y="3405221"/>
                <a:ext cx="4203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/>
                  <a:t>zulu</a:t>
                </a:r>
                <a:endParaRPr lang="en-IN" sz="105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FF8DB14-59D2-4F8E-A65C-768D581F91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4938" y="2035380"/>
                <a:ext cx="1" cy="1798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2A2860A-1056-4B9E-840F-7C84331941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2275" y="2626359"/>
                <a:ext cx="1" cy="16153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F5EB962-2239-4131-84CF-C7D77E564E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6363" y="3250736"/>
                <a:ext cx="1" cy="1922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C5E6B05-A657-4511-ACBD-210C46CB0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3439" y="2334424"/>
                <a:ext cx="1" cy="1798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012452-2312-4534-8209-5B5029DF894F}"/>
                  </a:ext>
                </a:extLst>
              </p:cNvPr>
              <p:cNvSpPr txBox="1"/>
              <p:nvPr/>
            </p:nvSpPr>
            <p:spPr>
              <a:xfrm>
                <a:off x="3225942" y="3018313"/>
                <a:ext cx="4042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visit</a:t>
                </a:r>
                <a:endParaRPr lang="en-IN" sz="1050" dirty="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F5F1363-D227-49D8-84A6-BCF3DB9512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1408" y="2905990"/>
                <a:ext cx="1" cy="1798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0DC2FCF-E587-4777-A0C7-E6231C4BFE5E}"/>
                </a:ext>
              </a:extLst>
            </p:cNvPr>
            <p:cNvCxnSpPr>
              <a:stCxn id="10" idx="3"/>
              <a:endCxn id="24" idx="1"/>
            </p:cNvCxnSpPr>
            <p:nvPr/>
          </p:nvCxnSpPr>
          <p:spPr>
            <a:xfrm flipV="1">
              <a:off x="1770336" y="815679"/>
              <a:ext cx="1623886" cy="2428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E90AC48-0260-4199-A43F-86D7644E8FB5}"/>
                </a:ext>
              </a:extLst>
            </p:cNvPr>
            <p:cNvCxnSpPr>
              <a:stCxn id="10" idx="3"/>
              <a:endCxn id="26" idx="1"/>
            </p:cNvCxnSpPr>
            <p:nvPr/>
          </p:nvCxnSpPr>
          <p:spPr>
            <a:xfrm flipV="1">
              <a:off x="1770336" y="1120999"/>
              <a:ext cx="1498615" cy="2123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ADAD13C-2871-44B7-B6EB-C391FE134E02}"/>
                </a:ext>
              </a:extLst>
            </p:cNvPr>
            <p:cNvCxnSpPr>
              <a:stCxn id="10" idx="3"/>
              <a:endCxn id="29" idx="1"/>
            </p:cNvCxnSpPr>
            <p:nvPr/>
          </p:nvCxnSpPr>
          <p:spPr>
            <a:xfrm flipV="1">
              <a:off x="1770336" y="1399582"/>
              <a:ext cx="1525934" cy="1844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E1C10D6-7D03-449E-B33F-E3457A4E1434}"/>
                </a:ext>
              </a:extLst>
            </p:cNvPr>
            <p:cNvCxnSpPr>
              <a:stCxn id="10" idx="3"/>
              <a:endCxn id="28" idx="1"/>
            </p:cNvCxnSpPr>
            <p:nvPr/>
          </p:nvCxnSpPr>
          <p:spPr>
            <a:xfrm flipV="1">
              <a:off x="1770336" y="1686681"/>
              <a:ext cx="1332772" cy="155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A57A70E-6E3B-48E5-B02D-738D0499F441}"/>
                </a:ext>
              </a:extLst>
            </p:cNvPr>
            <p:cNvCxnSpPr>
              <a:stCxn id="10" idx="3"/>
              <a:endCxn id="41" idx="1"/>
            </p:cNvCxnSpPr>
            <p:nvPr/>
          </p:nvCxnSpPr>
          <p:spPr>
            <a:xfrm flipV="1">
              <a:off x="1770336" y="1996779"/>
              <a:ext cx="1529044" cy="124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45828C9-8456-4AA7-90AB-8D4436C08CE4}"/>
                </a:ext>
              </a:extLst>
            </p:cNvPr>
            <p:cNvCxnSpPr>
              <a:stCxn id="10" idx="3"/>
              <a:endCxn id="30" idx="1"/>
            </p:cNvCxnSpPr>
            <p:nvPr/>
          </p:nvCxnSpPr>
          <p:spPr>
            <a:xfrm flipV="1">
              <a:off x="1770336" y="2387534"/>
              <a:ext cx="1513014" cy="856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858413C-B60A-48E3-B7A5-0DA7EF0AEDFD}"/>
              </a:ext>
            </a:extLst>
          </p:cNvPr>
          <p:cNvGrpSpPr/>
          <p:nvPr/>
        </p:nvGrpSpPr>
        <p:grpSpPr>
          <a:xfrm>
            <a:off x="1948858" y="2763559"/>
            <a:ext cx="1979220" cy="1842090"/>
            <a:chOff x="1948858" y="2763559"/>
            <a:chExt cx="1979220" cy="184209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88F2508-BECC-4F9A-8CA2-3247E7A2280F}"/>
                </a:ext>
              </a:extLst>
            </p:cNvPr>
            <p:cNvGrpSpPr/>
            <p:nvPr/>
          </p:nvGrpSpPr>
          <p:grpSpPr>
            <a:xfrm>
              <a:off x="3060344" y="2763559"/>
              <a:ext cx="867734" cy="1842090"/>
              <a:chOff x="3009610" y="1824741"/>
              <a:chExt cx="867734" cy="1842090"/>
            </a:xfrm>
          </p:grpSpPr>
          <p:sp>
            <p:nvSpPr>
              <p:cNvPr id="45" name="Left Bracket 44">
                <a:extLst>
                  <a:ext uri="{FF2B5EF4-FFF2-40B4-BE49-F238E27FC236}">
                    <a16:creationId xmlns:a16="http://schemas.microsoft.com/office/drawing/2014/main" id="{5C2A0522-4DFA-481B-A36E-E543257E27F5}"/>
                  </a:ext>
                </a:extLst>
              </p:cNvPr>
              <p:cNvSpPr/>
              <p:nvPr/>
            </p:nvSpPr>
            <p:spPr>
              <a:xfrm>
                <a:off x="3009610" y="1833366"/>
                <a:ext cx="224287" cy="1833465"/>
              </a:xfrm>
              <a:prstGeom prst="leftBracket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sp>
            <p:nvSpPr>
              <p:cNvPr id="46" name="Right Bracket 45">
                <a:extLst>
                  <a:ext uri="{FF2B5EF4-FFF2-40B4-BE49-F238E27FC236}">
                    <a16:creationId xmlns:a16="http://schemas.microsoft.com/office/drawing/2014/main" id="{D266CC98-E07F-4D7D-81F2-E4CD045506DC}"/>
                  </a:ext>
                </a:extLst>
              </p:cNvPr>
              <p:cNvSpPr/>
              <p:nvPr/>
            </p:nvSpPr>
            <p:spPr>
              <a:xfrm>
                <a:off x="3647406" y="1824741"/>
                <a:ext cx="229938" cy="1842090"/>
              </a:xfrm>
              <a:prstGeom prst="rightBracket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5A6960-98BD-45B5-831A-7ED0BCFB040D}"/>
                  </a:ext>
                </a:extLst>
              </p:cNvPr>
              <p:cNvSpPr txBox="1"/>
              <p:nvPr/>
            </p:nvSpPr>
            <p:spPr>
              <a:xfrm>
                <a:off x="3320784" y="1833366"/>
                <a:ext cx="2519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  <a:endParaRPr lang="en-IN" sz="105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D9E257E-05D5-447A-A3F5-2F5EB4A6EDAF}"/>
                  </a:ext>
                </a:extLst>
              </p:cNvPr>
              <p:cNvSpPr txBox="1"/>
              <p:nvPr/>
            </p:nvSpPr>
            <p:spPr>
              <a:xfrm>
                <a:off x="3195513" y="2138686"/>
                <a:ext cx="4988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/>
                  <a:t>arron</a:t>
                </a:r>
                <a:endParaRPr lang="en-IN" sz="105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0F4C265-434E-4CE4-B378-E5EE7C7F4C2E}"/>
                  </a:ext>
                </a:extLst>
              </p:cNvPr>
              <p:cNvSpPr txBox="1"/>
              <p:nvPr/>
            </p:nvSpPr>
            <p:spPr>
              <a:xfrm>
                <a:off x="3029670" y="2704368"/>
                <a:ext cx="8162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September</a:t>
                </a:r>
                <a:endParaRPr lang="en-IN" sz="105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0498763-406A-4B5E-9249-1751B047EB69}"/>
                  </a:ext>
                </a:extLst>
              </p:cNvPr>
              <p:cNvSpPr txBox="1"/>
              <p:nvPr/>
            </p:nvSpPr>
            <p:spPr>
              <a:xfrm>
                <a:off x="3222832" y="2417269"/>
                <a:ext cx="4299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jane</a:t>
                </a:r>
                <a:endParaRPr lang="en-IN" sz="10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D20C03-ED41-423F-B82A-459E2D180771}"/>
                  </a:ext>
                </a:extLst>
              </p:cNvPr>
              <p:cNvSpPr txBox="1"/>
              <p:nvPr/>
            </p:nvSpPr>
            <p:spPr>
              <a:xfrm>
                <a:off x="3209912" y="3405221"/>
                <a:ext cx="4203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/>
                  <a:t>zulu</a:t>
                </a:r>
                <a:endParaRPr lang="en-IN" sz="1050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FBE2DF4-8F52-41C8-BCB1-E4AB47BFF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4938" y="2035380"/>
                <a:ext cx="1" cy="1798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A310DAD-FB87-4E17-8990-3083BE4B4A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2275" y="2626359"/>
                <a:ext cx="1" cy="16153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76BEA08-53CA-465A-9EF4-E674F83486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6363" y="3250736"/>
                <a:ext cx="1" cy="1922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5EEC442-0392-47FF-B73A-BEEFD56FED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3439" y="2334424"/>
                <a:ext cx="1" cy="1798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71CC0A0-63F8-4E3A-B98E-50AA3BCD4E9D}"/>
                  </a:ext>
                </a:extLst>
              </p:cNvPr>
              <p:cNvSpPr txBox="1"/>
              <p:nvPr/>
            </p:nvSpPr>
            <p:spPr>
              <a:xfrm>
                <a:off x="3225942" y="3018313"/>
                <a:ext cx="4042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visit</a:t>
                </a:r>
                <a:endParaRPr lang="en-IN" sz="1050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941DFDB-758D-4FD8-8CD8-DC83A3E258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1408" y="2905990"/>
                <a:ext cx="1" cy="1798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87506AE-8F7B-46DF-BCCB-A5DBA193F97A}"/>
                </a:ext>
              </a:extLst>
            </p:cNvPr>
            <p:cNvCxnSpPr>
              <a:stCxn id="12" idx="3"/>
              <a:endCxn id="47" idx="1"/>
            </p:cNvCxnSpPr>
            <p:nvPr/>
          </p:nvCxnSpPr>
          <p:spPr>
            <a:xfrm flipV="1">
              <a:off x="1948858" y="2902989"/>
              <a:ext cx="1422660" cy="968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9DF93DD-1C5D-4119-BC84-E2F8ACF29B5F}"/>
                </a:ext>
              </a:extLst>
            </p:cNvPr>
            <p:cNvCxnSpPr>
              <a:stCxn id="12" idx="3"/>
              <a:endCxn id="48" idx="1"/>
            </p:cNvCxnSpPr>
            <p:nvPr/>
          </p:nvCxnSpPr>
          <p:spPr>
            <a:xfrm flipV="1">
              <a:off x="1948858" y="3208309"/>
              <a:ext cx="1297389" cy="663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30EA8FB-2366-4AC2-ADBB-D8FB2BE2CB5D}"/>
                </a:ext>
              </a:extLst>
            </p:cNvPr>
            <p:cNvCxnSpPr>
              <a:stCxn id="12" idx="3"/>
              <a:endCxn id="50" idx="1"/>
            </p:cNvCxnSpPr>
            <p:nvPr/>
          </p:nvCxnSpPr>
          <p:spPr>
            <a:xfrm flipV="1">
              <a:off x="1948858" y="3486892"/>
              <a:ext cx="1324708" cy="3850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3FE35F5-715A-45F6-9293-576EDF072089}"/>
                </a:ext>
              </a:extLst>
            </p:cNvPr>
            <p:cNvCxnSpPr>
              <a:stCxn id="12" idx="3"/>
              <a:endCxn id="49" idx="1"/>
            </p:cNvCxnSpPr>
            <p:nvPr/>
          </p:nvCxnSpPr>
          <p:spPr>
            <a:xfrm flipV="1">
              <a:off x="1948858" y="3773991"/>
              <a:ext cx="1131546" cy="97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6547D93-58B1-4A6B-9A29-19EC9A93AB7D}"/>
                </a:ext>
              </a:extLst>
            </p:cNvPr>
            <p:cNvCxnSpPr>
              <a:stCxn id="12" idx="3"/>
              <a:endCxn id="51" idx="1"/>
            </p:cNvCxnSpPr>
            <p:nvPr/>
          </p:nvCxnSpPr>
          <p:spPr>
            <a:xfrm>
              <a:off x="1948858" y="3871938"/>
              <a:ext cx="1311788" cy="602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51A225-ACB3-4B37-B327-DD3BF5F853AF}"/>
              </a:ext>
            </a:extLst>
          </p:cNvPr>
          <p:cNvGrpSpPr/>
          <p:nvPr/>
        </p:nvGrpSpPr>
        <p:grpSpPr>
          <a:xfrm>
            <a:off x="2282981" y="4730181"/>
            <a:ext cx="1666940" cy="2042872"/>
            <a:chOff x="2282981" y="4730181"/>
            <a:chExt cx="1666940" cy="204287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1B4CB74-5BC9-4D1A-922F-15C13B8B4168}"/>
                </a:ext>
              </a:extLst>
            </p:cNvPr>
            <p:cNvGrpSpPr/>
            <p:nvPr/>
          </p:nvGrpSpPr>
          <p:grpSpPr>
            <a:xfrm>
              <a:off x="3053230" y="4930963"/>
              <a:ext cx="896691" cy="1842090"/>
              <a:chOff x="3009610" y="1824741"/>
              <a:chExt cx="896691" cy="1842090"/>
            </a:xfrm>
          </p:grpSpPr>
          <p:sp>
            <p:nvSpPr>
              <p:cNvPr id="59" name="Left Bracket 58">
                <a:extLst>
                  <a:ext uri="{FF2B5EF4-FFF2-40B4-BE49-F238E27FC236}">
                    <a16:creationId xmlns:a16="http://schemas.microsoft.com/office/drawing/2014/main" id="{E78E599A-BF6C-4D02-A5E1-5B749801456B}"/>
                  </a:ext>
                </a:extLst>
              </p:cNvPr>
              <p:cNvSpPr/>
              <p:nvPr/>
            </p:nvSpPr>
            <p:spPr>
              <a:xfrm>
                <a:off x="3009610" y="1833366"/>
                <a:ext cx="224287" cy="1833465"/>
              </a:xfrm>
              <a:prstGeom prst="leftBracket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sp>
            <p:nvSpPr>
              <p:cNvPr id="60" name="Right Bracket 59">
                <a:extLst>
                  <a:ext uri="{FF2B5EF4-FFF2-40B4-BE49-F238E27FC236}">
                    <a16:creationId xmlns:a16="http://schemas.microsoft.com/office/drawing/2014/main" id="{0E923B42-CA84-4F4D-8642-3E5CA4E45871}"/>
                  </a:ext>
                </a:extLst>
              </p:cNvPr>
              <p:cNvSpPr/>
              <p:nvPr/>
            </p:nvSpPr>
            <p:spPr>
              <a:xfrm>
                <a:off x="3647406" y="1824741"/>
                <a:ext cx="229938" cy="1842090"/>
              </a:xfrm>
              <a:prstGeom prst="rightBracket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sz="105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0CBE84F-6954-49B9-B11A-D7D6AFBAF559}"/>
                  </a:ext>
                </a:extLst>
              </p:cNvPr>
              <p:cNvSpPr txBox="1"/>
              <p:nvPr/>
            </p:nvSpPr>
            <p:spPr>
              <a:xfrm>
                <a:off x="3320784" y="1833366"/>
                <a:ext cx="2519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</a:t>
                </a:r>
                <a:endParaRPr lang="en-IN" sz="105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6CE0E8A-B6E5-4F29-91DF-910791705A63}"/>
                  </a:ext>
                </a:extLst>
              </p:cNvPr>
              <p:cNvSpPr txBox="1"/>
              <p:nvPr/>
            </p:nvSpPr>
            <p:spPr>
              <a:xfrm>
                <a:off x="3195513" y="2138686"/>
                <a:ext cx="4988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/>
                  <a:t>arron</a:t>
                </a:r>
                <a:endParaRPr lang="en-IN" sz="105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1EB5BB-1015-414D-97AE-3F18C871F5B6}"/>
                  </a:ext>
                </a:extLst>
              </p:cNvPr>
              <p:cNvSpPr txBox="1"/>
              <p:nvPr/>
            </p:nvSpPr>
            <p:spPr>
              <a:xfrm>
                <a:off x="3090052" y="2643985"/>
                <a:ext cx="8162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September</a:t>
                </a:r>
                <a:endParaRPr lang="en-IN" sz="105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E06A45C-83C4-45B8-A979-6CB9EBF5D5D1}"/>
                  </a:ext>
                </a:extLst>
              </p:cNvPr>
              <p:cNvSpPr txBox="1"/>
              <p:nvPr/>
            </p:nvSpPr>
            <p:spPr>
              <a:xfrm>
                <a:off x="3222832" y="2417269"/>
                <a:ext cx="4299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jane</a:t>
                </a:r>
                <a:endParaRPr lang="en-IN" sz="105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D0265F-D878-4A56-9E87-C96F533CF6D6}"/>
                  </a:ext>
                </a:extLst>
              </p:cNvPr>
              <p:cNvSpPr txBox="1"/>
              <p:nvPr/>
            </p:nvSpPr>
            <p:spPr>
              <a:xfrm>
                <a:off x="3209912" y="3405221"/>
                <a:ext cx="4203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 err="1"/>
                  <a:t>zulu</a:t>
                </a:r>
                <a:endParaRPr lang="en-IN" sz="1050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4F77151-CF13-4202-B8BD-D93DDF649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4938" y="2035380"/>
                <a:ext cx="1" cy="1798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33D9D5E-1FCA-47D5-85BE-8B453194B0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2275" y="2626359"/>
                <a:ext cx="1" cy="16153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BC9605-623E-4BEB-B8E8-F3A5C53B0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6363" y="3250736"/>
                <a:ext cx="1" cy="1922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3575B0F-A5B1-4E6D-8D65-4A9B566F54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3439" y="2334424"/>
                <a:ext cx="1" cy="1798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FD31D0-A240-4901-A714-3FA2AF8DFCE8}"/>
                  </a:ext>
                </a:extLst>
              </p:cNvPr>
              <p:cNvSpPr txBox="1"/>
              <p:nvPr/>
            </p:nvSpPr>
            <p:spPr>
              <a:xfrm>
                <a:off x="3225942" y="3018313"/>
                <a:ext cx="4042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visit</a:t>
                </a:r>
                <a:endParaRPr lang="en-IN" sz="105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B3E282A-0E15-442C-A095-CD828F78C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1408" y="2905990"/>
                <a:ext cx="1" cy="1798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9AF2327-434F-4D19-877D-1128C0A15378}"/>
                </a:ext>
              </a:extLst>
            </p:cNvPr>
            <p:cNvCxnSpPr>
              <a:stCxn id="11" idx="3"/>
              <a:endCxn id="61" idx="1"/>
            </p:cNvCxnSpPr>
            <p:nvPr/>
          </p:nvCxnSpPr>
          <p:spPr>
            <a:xfrm>
              <a:off x="2282981" y="4730181"/>
              <a:ext cx="1081423" cy="340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B9B6BD-670C-4197-AE85-056497952676}"/>
                </a:ext>
              </a:extLst>
            </p:cNvPr>
            <p:cNvCxnSpPr>
              <a:stCxn id="11" idx="3"/>
              <a:endCxn id="64" idx="1"/>
            </p:cNvCxnSpPr>
            <p:nvPr/>
          </p:nvCxnSpPr>
          <p:spPr>
            <a:xfrm>
              <a:off x="2282981" y="4730181"/>
              <a:ext cx="983471" cy="924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0E0730F-9BA4-443F-9009-AD1B63DB0059}"/>
                </a:ext>
              </a:extLst>
            </p:cNvPr>
            <p:cNvCxnSpPr>
              <a:stCxn id="11" idx="3"/>
              <a:endCxn id="63" idx="1"/>
            </p:cNvCxnSpPr>
            <p:nvPr/>
          </p:nvCxnSpPr>
          <p:spPr>
            <a:xfrm>
              <a:off x="2282981" y="4730181"/>
              <a:ext cx="850691" cy="1150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5270C1D-1787-4708-B603-59481BE00480}"/>
                </a:ext>
              </a:extLst>
            </p:cNvPr>
            <p:cNvCxnSpPr>
              <a:stCxn id="11" idx="3"/>
              <a:endCxn id="70" idx="1"/>
            </p:cNvCxnSpPr>
            <p:nvPr/>
          </p:nvCxnSpPr>
          <p:spPr>
            <a:xfrm>
              <a:off x="2282981" y="4730181"/>
              <a:ext cx="986581" cy="1521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71556DD-2F26-418F-8A1E-DFA671DF088D}"/>
                </a:ext>
              </a:extLst>
            </p:cNvPr>
            <p:cNvCxnSpPr>
              <a:stCxn id="11" idx="3"/>
              <a:endCxn id="65" idx="1"/>
            </p:cNvCxnSpPr>
            <p:nvPr/>
          </p:nvCxnSpPr>
          <p:spPr>
            <a:xfrm>
              <a:off x="2282981" y="4730181"/>
              <a:ext cx="970551" cy="1912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6597AAE-1E99-475D-83C5-07ECF4AF6DA5}"/>
              </a:ext>
            </a:extLst>
          </p:cNvPr>
          <p:cNvGrpSpPr/>
          <p:nvPr/>
        </p:nvGrpSpPr>
        <p:grpSpPr>
          <a:xfrm>
            <a:off x="5731129" y="470947"/>
            <a:ext cx="2616563" cy="1385835"/>
            <a:chOff x="5851899" y="371663"/>
            <a:chExt cx="2616563" cy="1385835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0D14DD9-255B-418D-8786-D1DB6565017A}"/>
                </a:ext>
              </a:extLst>
            </p:cNvPr>
            <p:cNvGrpSpPr/>
            <p:nvPr/>
          </p:nvGrpSpPr>
          <p:grpSpPr>
            <a:xfrm>
              <a:off x="5851899" y="371663"/>
              <a:ext cx="2616563" cy="1385835"/>
              <a:chOff x="3741499" y="4707975"/>
              <a:chExt cx="2616563" cy="1385835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620BCD2-49A6-4F14-9EFE-988874E799E3}"/>
                  </a:ext>
                </a:extLst>
              </p:cNvPr>
              <p:cNvSpPr/>
              <p:nvPr/>
            </p:nvSpPr>
            <p:spPr>
              <a:xfrm>
                <a:off x="4215952" y="5224028"/>
                <a:ext cx="552091" cy="37956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EF67A7F-3C2F-4B18-B10A-1F6C3A097633}"/>
                  </a:ext>
                </a:extLst>
              </p:cNvPr>
              <p:cNvSpPr/>
              <p:nvPr/>
            </p:nvSpPr>
            <p:spPr>
              <a:xfrm>
                <a:off x="5638042" y="5206782"/>
                <a:ext cx="552091" cy="37956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73A22E8B-0BC0-435B-818F-85891E07ACD9}"/>
                  </a:ext>
                </a:extLst>
              </p:cNvPr>
              <p:cNvCxnSpPr>
                <a:cxnSpLocks/>
                <a:endCxn id="108" idx="1"/>
              </p:cNvCxnSpPr>
              <p:nvPr/>
            </p:nvCxnSpPr>
            <p:spPr>
              <a:xfrm>
                <a:off x="3741499" y="5413809"/>
                <a:ext cx="4744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FA594FE1-1DD4-48D4-A42A-807ED1FC6E01}"/>
                  </a:ext>
                </a:extLst>
              </p:cNvPr>
              <p:cNvCxnSpPr>
                <a:cxnSpLocks/>
                <a:endCxn id="108" idx="2"/>
              </p:cNvCxnSpPr>
              <p:nvPr/>
            </p:nvCxnSpPr>
            <p:spPr>
              <a:xfrm flipV="1">
                <a:off x="4491998" y="5603590"/>
                <a:ext cx="0" cy="306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AA29E6F-7F0E-4B59-B4B9-D2F4B65FD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8043" y="5422960"/>
                <a:ext cx="559433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03EF34DA-6582-4BDD-AD8A-D23A06A25F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6963" y="5603590"/>
                <a:ext cx="0" cy="306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5FD76772-BBAD-4902-9672-8FA33C6E49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6963" y="4917790"/>
                <a:ext cx="0" cy="306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3CE4004-21A3-4A13-AF47-A28667B46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1996" y="5419560"/>
                <a:ext cx="2760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21E3CB64-AD1C-4CE5-B4D3-110C5CDE80B5}"/>
                      </a:ext>
                    </a:extLst>
                  </p:cNvPr>
                  <p:cNvSpPr txBox="1"/>
                  <p:nvPr/>
                </p:nvSpPr>
                <p:spPr>
                  <a:xfrm>
                    <a:off x="3778540" y="5154101"/>
                    <a:ext cx="472629" cy="2846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21E3CB64-AD1C-4CE5-B4D3-110C5CDE80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8540" y="5154101"/>
                    <a:ext cx="472629" cy="28469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7AF44D04-C1EF-43EA-81A8-E718EA1A7AF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8964" y="5809117"/>
                    <a:ext cx="475258" cy="2846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7AF44D04-C1EF-43EA-81A8-E718EA1A7A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8964" y="5809117"/>
                    <a:ext cx="475258" cy="2846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01CFF7CA-51A5-4510-BD6E-676A00A8F309}"/>
                      </a:ext>
                    </a:extLst>
                  </p:cNvPr>
                  <p:cNvSpPr txBox="1"/>
                  <p:nvPr/>
                </p:nvSpPr>
                <p:spPr>
                  <a:xfrm>
                    <a:off x="5872352" y="4707975"/>
                    <a:ext cx="485710" cy="2846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I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01CFF7CA-51A5-4510-BD6E-676A00A8F3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2352" y="4707975"/>
                    <a:ext cx="485710" cy="28469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43F3131F-043E-4FE8-9FBD-710C9790139C}"/>
                    </a:ext>
                  </a:extLst>
                </p:cNvPr>
                <p:cNvSpPr txBox="1"/>
                <p:nvPr/>
              </p:nvSpPr>
              <p:spPr>
                <a:xfrm>
                  <a:off x="7880211" y="1472805"/>
                  <a:ext cx="481863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43F3131F-043E-4FE8-9FBD-710C97901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211" y="1472805"/>
                  <a:ext cx="481863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8201846-E4B4-452D-8E1A-671A9F5CB258}"/>
              </a:ext>
            </a:extLst>
          </p:cNvPr>
          <p:cNvGrpSpPr/>
          <p:nvPr/>
        </p:nvGrpSpPr>
        <p:grpSpPr>
          <a:xfrm>
            <a:off x="5647361" y="2567778"/>
            <a:ext cx="2616563" cy="1385835"/>
            <a:chOff x="5851899" y="371663"/>
            <a:chExt cx="2616563" cy="1385835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50C31BF-2FB1-43D8-899B-CC164134B277}"/>
                </a:ext>
              </a:extLst>
            </p:cNvPr>
            <p:cNvGrpSpPr/>
            <p:nvPr/>
          </p:nvGrpSpPr>
          <p:grpSpPr>
            <a:xfrm>
              <a:off x="5851899" y="371663"/>
              <a:ext cx="2616563" cy="1385835"/>
              <a:chOff x="3741499" y="4707975"/>
              <a:chExt cx="2616563" cy="1385835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38BA528-16E4-447F-9B84-94BA0C3039F1}"/>
                  </a:ext>
                </a:extLst>
              </p:cNvPr>
              <p:cNvSpPr/>
              <p:nvPr/>
            </p:nvSpPr>
            <p:spPr>
              <a:xfrm>
                <a:off x="4215952" y="5224028"/>
                <a:ext cx="552091" cy="37956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B4002D3-67D2-4346-A0A3-92C429D97923}"/>
                  </a:ext>
                </a:extLst>
              </p:cNvPr>
              <p:cNvSpPr/>
              <p:nvPr/>
            </p:nvSpPr>
            <p:spPr>
              <a:xfrm>
                <a:off x="5638042" y="5206782"/>
                <a:ext cx="552091" cy="37956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BE4B1AAB-219A-4C2C-B115-27B58266F07F}"/>
                  </a:ext>
                </a:extLst>
              </p:cNvPr>
              <p:cNvCxnSpPr>
                <a:cxnSpLocks/>
                <a:endCxn id="129" idx="1"/>
              </p:cNvCxnSpPr>
              <p:nvPr/>
            </p:nvCxnSpPr>
            <p:spPr>
              <a:xfrm>
                <a:off x="3741499" y="5413809"/>
                <a:ext cx="4744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51952672-9B2B-4E62-B91C-35724A665197}"/>
                  </a:ext>
                </a:extLst>
              </p:cNvPr>
              <p:cNvCxnSpPr>
                <a:cxnSpLocks/>
                <a:endCxn id="129" idx="2"/>
              </p:cNvCxnSpPr>
              <p:nvPr/>
            </p:nvCxnSpPr>
            <p:spPr>
              <a:xfrm flipV="1">
                <a:off x="4491998" y="5603590"/>
                <a:ext cx="0" cy="306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AB56C1E-A3EC-49A1-B999-7320559B5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8043" y="5422960"/>
                <a:ext cx="559433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CAAFB826-40A0-4EBF-8FC6-9568E74D16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6963" y="5603590"/>
                <a:ext cx="0" cy="306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FD08BF32-EC11-404B-B434-7CB858B65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6963" y="4917790"/>
                <a:ext cx="0" cy="306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BB008622-43AF-411B-9FEA-43EDE077F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1996" y="5419560"/>
                <a:ext cx="2760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46B50E6C-F86B-4826-8DB9-C79F7A5B89B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8540" y="5154101"/>
                    <a:ext cx="472629" cy="2846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46B50E6C-F86B-4826-8DB9-C79F7A5B89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8540" y="5154101"/>
                    <a:ext cx="472629" cy="28469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A2C9E95A-E754-4068-8C0E-3D7116643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58964" y="5809117"/>
                    <a:ext cx="475258" cy="2846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A2C9E95A-E754-4068-8C0E-3D7116643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8964" y="5809117"/>
                    <a:ext cx="475258" cy="2846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3A89E5A2-8AED-4158-98BF-79C46C37B88D}"/>
                      </a:ext>
                    </a:extLst>
                  </p:cNvPr>
                  <p:cNvSpPr txBox="1"/>
                  <p:nvPr/>
                </p:nvSpPr>
                <p:spPr>
                  <a:xfrm>
                    <a:off x="5872352" y="4707975"/>
                    <a:ext cx="485710" cy="2846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I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3A89E5A2-8AED-4158-98BF-79C46C37B8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2352" y="4707975"/>
                    <a:ext cx="485710" cy="2846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727439D-49D3-4C41-8750-5C43B46AB75D}"/>
                    </a:ext>
                  </a:extLst>
                </p:cNvPr>
                <p:cNvSpPr txBox="1"/>
                <p:nvPr/>
              </p:nvSpPr>
              <p:spPr>
                <a:xfrm>
                  <a:off x="7880211" y="1472805"/>
                  <a:ext cx="481863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727439D-49D3-4C41-8750-5C43B46AB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211" y="1472805"/>
                  <a:ext cx="481863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870E614-881A-459C-96FA-6A3702A6DDC3}"/>
              </a:ext>
            </a:extLst>
          </p:cNvPr>
          <p:cNvGrpSpPr/>
          <p:nvPr/>
        </p:nvGrpSpPr>
        <p:grpSpPr>
          <a:xfrm>
            <a:off x="5479432" y="4651318"/>
            <a:ext cx="2616563" cy="1385835"/>
            <a:chOff x="5851899" y="371663"/>
            <a:chExt cx="2616563" cy="1385835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63C14D8-416D-42DF-8AC7-EA7D69F92F6E}"/>
                </a:ext>
              </a:extLst>
            </p:cNvPr>
            <p:cNvGrpSpPr/>
            <p:nvPr/>
          </p:nvGrpSpPr>
          <p:grpSpPr>
            <a:xfrm>
              <a:off x="5851899" y="371663"/>
              <a:ext cx="2616563" cy="1385835"/>
              <a:chOff x="3741499" y="4707975"/>
              <a:chExt cx="2616563" cy="138583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030088A-65A6-4BBA-A136-FF2036CC3FD0}"/>
                  </a:ext>
                </a:extLst>
              </p:cNvPr>
              <p:cNvSpPr/>
              <p:nvPr/>
            </p:nvSpPr>
            <p:spPr>
              <a:xfrm>
                <a:off x="4215952" y="5224028"/>
                <a:ext cx="552091" cy="37956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A912F84-D59F-48C1-AE7D-C7BC023FEF83}"/>
                  </a:ext>
                </a:extLst>
              </p:cNvPr>
              <p:cNvSpPr/>
              <p:nvPr/>
            </p:nvSpPr>
            <p:spPr>
              <a:xfrm>
                <a:off x="5638042" y="5206782"/>
                <a:ext cx="552091" cy="379562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DC0F06B7-25E1-4312-BB1D-A1FD10C11EC4}"/>
                  </a:ext>
                </a:extLst>
              </p:cNvPr>
              <p:cNvCxnSpPr>
                <a:cxnSpLocks/>
                <a:endCxn id="143" idx="1"/>
              </p:cNvCxnSpPr>
              <p:nvPr/>
            </p:nvCxnSpPr>
            <p:spPr>
              <a:xfrm>
                <a:off x="3741499" y="5413809"/>
                <a:ext cx="4744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242AF11-4D71-4CDD-A95B-3362D211EDC2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 flipV="1">
                <a:off x="4491998" y="5603590"/>
                <a:ext cx="0" cy="306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E95598B0-4F6F-4698-A0D3-3EBFDBE30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8043" y="5422960"/>
                <a:ext cx="559433" cy="0"/>
              </a:xfrm>
              <a:prstGeom prst="line">
                <a:avLst/>
              </a:prstGeom>
              <a:ln w="952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4E897E27-F47A-463D-B30C-DB7913C75E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6963" y="5603590"/>
                <a:ext cx="0" cy="306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FD0EC153-0C32-4947-96DF-FE9A291EB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6963" y="4917790"/>
                <a:ext cx="0" cy="306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4D439844-AC87-4EB0-981A-7FB3C8ABB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1996" y="5419560"/>
                <a:ext cx="2760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9DC19022-BA83-4190-805A-2327B2C6FB55}"/>
                      </a:ext>
                    </a:extLst>
                  </p:cNvPr>
                  <p:cNvSpPr txBox="1"/>
                  <p:nvPr/>
                </p:nvSpPr>
                <p:spPr>
                  <a:xfrm>
                    <a:off x="3778540" y="5154101"/>
                    <a:ext cx="472629" cy="2846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9DC19022-BA83-4190-805A-2327B2C6FB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8540" y="5154101"/>
                    <a:ext cx="472629" cy="2846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20F0688A-AED5-4DB8-B57F-DA2867FDE5DF}"/>
                      </a:ext>
                    </a:extLst>
                  </p:cNvPr>
                  <p:cNvSpPr txBox="1"/>
                  <p:nvPr/>
                </p:nvSpPr>
                <p:spPr>
                  <a:xfrm>
                    <a:off x="4258964" y="5809117"/>
                    <a:ext cx="475258" cy="2846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20F0688A-AED5-4DB8-B57F-DA2867FDE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8964" y="5809117"/>
                    <a:ext cx="475258" cy="2846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F577BCCB-5AE4-46EC-BFC2-6FA797039388}"/>
                      </a:ext>
                    </a:extLst>
                  </p:cNvPr>
                  <p:cNvSpPr txBox="1"/>
                  <p:nvPr/>
                </p:nvSpPr>
                <p:spPr>
                  <a:xfrm>
                    <a:off x="5872352" y="4707975"/>
                    <a:ext cx="485710" cy="2846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I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F577BCCB-5AE4-46EC-BFC2-6FA7970393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2352" y="4707975"/>
                    <a:ext cx="485710" cy="2846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AB07F1D-55B4-4955-B024-3FF225E63431}"/>
                    </a:ext>
                  </a:extLst>
                </p:cNvPr>
                <p:cNvSpPr txBox="1"/>
                <p:nvPr/>
              </p:nvSpPr>
              <p:spPr>
                <a:xfrm>
                  <a:off x="7880211" y="1472805"/>
                  <a:ext cx="481863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AB07F1D-55B4-4955-B024-3FF225E63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211" y="1472805"/>
                  <a:ext cx="481863" cy="2846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7B74D4DE-AFA0-44F2-B07A-D6621A77F148}"/>
              </a:ext>
            </a:extLst>
          </p:cNvPr>
          <p:cNvSpPr txBox="1"/>
          <p:nvPr/>
        </p:nvSpPr>
        <p:spPr>
          <a:xfrm>
            <a:off x="5311925" y="6308209"/>
            <a:ext cx="372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Jane visits Africa in September. &lt;EOS&gt;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08C4B7-D286-4252-BA44-8AB667212CBB}"/>
                  </a:ext>
                </a:extLst>
              </p14:cNvPr>
              <p14:cNvContentPartPr/>
              <p14:nvPr/>
            </p14:nvContentPartPr>
            <p14:xfrm>
              <a:off x="993600" y="213840"/>
              <a:ext cx="9453600" cy="608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08C4B7-D286-4252-BA44-8AB667212CB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4240" y="204480"/>
                <a:ext cx="9472320" cy="61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00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AB34-B1C9-4174-9E59-8063FA0B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Long Sequences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75D4-E2F8-4CB9-9314-2589FCF2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58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A4CBFC-4DC0-4D54-90B5-09933FCB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4454525"/>
            <a:ext cx="8534400" cy="2276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9EB4DB-17A6-4F02-8FF9-88A2BC9DB97F}"/>
              </a:ext>
            </a:extLst>
          </p:cNvPr>
          <p:cNvSpPr txBox="1"/>
          <p:nvPr/>
        </p:nvSpPr>
        <p:spPr>
          <a:xfrm>
            <a:off x="838199" y="1690688"/>
            <a:ext cx="978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Helvetica Neue"/>
              </a:rPr>
              <a:t>His </a:t>
            </a:r>
            <a:r>
              <a:rPr lang="en-US" dirty="0"/>
              <a:t>long</a:t>
            </a:r>
            <a:r>
              <a:rPr lang="en-US" b="0" i="0" dirty="0">
                <a:effectLst/>
                <a:latin typeface="Helvetica Neue"/>
              </a:rPr>
              <a:t>, sleek hair was tied in a tight braid, and despite the cold and wind he wore only a </a:t>
            </a:r>
            <a:r>
              <a:rPr lang="en-US" dirty="0"/>
              <a:t>long</a:t>
            </a:r>
            <a:r>
              <a:rPr lang="en-US" b="0" i="0" dirty="0">
                <a:effectLst/>
                <a:latin typeface="Helvetica Neue"/>
              </a:rPr>
              <a:t>-sleeved sweater that hugged the muscles of his arms and shoulders beneath a down vest.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33C34-CAD7-44D0-ADEA-0037E6FFE02E}"/>
              </a:ext>
            </a:extLst>
          </p:cNvPr>
          <p:cNvSpPr txBox="1"/>
          <p:nvPr/>
        </p:nvSpPr>
        <p:spPr>
          <a:xfrm>
            <a:off x="962024" y="2607865"/>
            <a:ext cx="9657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उसके</a:t>
            </a:r>
            <a:r>
              <a:rPr lang="en-IN" dirty="0"/>
              <a:t> </a:t>
            </a:r>
            <a:r>
              <a:rPr lang="en-IN" dirty="0" err="1"/>
              <a:t>लंबे</a:t>
            </a:r>
            <a:r>
              <a:rPr lang="en-IN" dirty="0"/>
              <a:t>, </a:t>
            </a:r>
            <a:r>
              <a:rPr lang="en-IN" dirty="0" err="1"/>
              <a:t>चिकने</a:t>
            </a:r>
            <a:r>
              <a:rPr lang="en-IN" dirty="0"/>
              <a:t> </a:t>
            </a:r>
            <a:r>
              <a:rPr lang="en-IN" dirty="0" err="1"/>
              <a:t>बाल</a:t>
            </a:r>
            <a:r>
              <a:rPr lang="en-IN" dirty="0"/>
              <a:t> </a:t>
            </a:r>
            <a:r>
              <a:rPr lang="en-IN" dirty="0" err="1"/>
              <a:t>एक</a:t>
            </a:r>
            <a:r>
              <a:rPr lang="en-IN" dirty="0"/>
              <a:t> </a:t>
            </a:r>
            <a:r>
              <a:rPr lang="en-IN" dirty="0" err="1"/>
              <a:t>तंग</a:t>
            </a:r>
            <a:r>
              <a:rPr lang="en-IN" dirty="0"/>
              <a:t> </a:t>
            </a:r>
            <a:r>
              <a:rPr lang="en-IN" dirty="0" err="1"/>
              <a:t>चोटी</a:t>
            </a:r>
            <a:r>
              <a:rPr lang="en-IN" dirty="0"/>
              <a:t> </a:t>
            </a:r>
            <a:r>
              <a:rPr lang="en-IN" dirty="0" err="1"/>
              <a:t>में</a:t>
            </a:r>
            <a:r>
              <a:rPr lang="en-IN" dirty="0"/>
              <a:t> </a:t>
            </a:r>
            <a:r>
              <a:rPr lang="en-IN" dirty="0" err="1"/>
              <a:t>बंधे</a:t>
            </a:r>
            <a:r>
              <a:rPr lang="en-IN" dirty="0"/>
              <a:t> </a:t>
            </a:r>
            <a:r>
              <a:rPr lang="en-IN" dirty="0" err="1"/>
              <a:t>हुए</a:t>
            </a:r>
            <a:r>
              <a:rPr lang="en-IN" dirty="0"/>
              <a:t> </a:t>
            </a:r>
            <a:r>
              <a:rPr lang="en-IN" dirty="0" err="1"/>
              <a:t>थे</a:t>
            </a:r>
            <a:r>
              <a:rPr lang="en-IN" dirty="0"/>
              <a:t>, </a:t>
            </a:r>
            <a:r>
              <a:rPr lang="en-IN" dirty="0" err="1"/>
              <a:t>और</a:t>
            </a:r>
            <a:r>
              <a:rPr lang="en-IN" dirty="0"/>
              <a:t> </a:t>
            </a:r>
            <a:r>
              <a:rPr lang="en-IN" dirty="0" err="1"/>
              <a:t>ठंड</a:t>
            </a:r>
            <a:r>
              <a:rPr lang="en-IN" dirty="0"/>
              <a:t> </a:t>
            </a:r>
            <a:r>
              <a:rPr lang="en-IN" dirty="0" err="1"/>
              <a:t>और</a:t>
            </a:r>
            <a:r>
              <a:rPr lang="en-IN" dirty="0"/>
              <a:t> </a:t>
            </a:r>
            <a:r>
              <a:rPr lang="en-IN" dirty="0" err="1"/>
              <a:t>हवा</a:t>
            </a:r>
            <a:r>
              <a:rPr lang="en-IN" dirty="0"/>
              <a:t> </a:t>
            </a:r>
            <a:r>
              <a:rPr lang="en-IN" dirty="0" err="1"/>
              <a:t>के</a:t>
            </a:r>
            <a:r>
              <a:rPr lang="en-IN" dirty="0"/>
              <a:t> </a:t>
            </a:r>
            <a:r>
              <a:rPr lang="en-IN" dirty="0" err="1"/>
              <a:t>बावजूद</a:t>
            </a:r>
            <a:r>
              <a:rPr lang="en-IN" dirty="0"/>
              <a:t> </a:t>
            </a:r>
            <a:r>
              <a:rPr lang="en-IN" dirty="0" err="1"/>
              <a:t>उसने</a:t>
            </a:r>
            <a:r>
              <a:rPr lang="en-IN" dirty="0"/>
              <a:t> </a:t>
            </a:r>
            <a:r>
              <a:rPr lang="en-IN" dirty="0" err="1"/>
              <a:t>केवल</a:t>
            </a:r>
            <a:r>
              <a:rPr lang="en-IN" dirty="0"/>
              <a:t> </a:t>
            </a:r>
            <a:r>
              <a:rPr lang="en-IN" dirty="0" err="1"/>
              <a:t>एक</a:t>
            </a:r>
            <a:r>
              <a:rPr lang="en-IN" dirty="0"/>
              <a:t> </a:t>
            </a:r>
            <a:r>
              <a:rPr lang="en-IN" dirty="0" err="1"/>
              <a:t>लंबी</a:t>
            </a:r>
            <a:r>
              <a:rPr lang="en-IN" dirty="0"/>
              <a:t> </a:t>
            </a:r>
            <a:r>
              <a:rPr lang="en-IN" dirty="0" err="1"/>
              <a:t>बाजू</a:t>
            </a:r>
            <a:r>
              <a:rPr lang="en-IN" dirty="0"/>
              <a:t> </a:t>
            </a:r>
            <a:r>
              <a:rPr lang="en-IN" dirty="0" err="1"/>
              <a:t>का</a:t>
            </a:r>
            <a:r>
              <a:rPr lang="en-IN" dirty="0"/>
              <a:t> </a:t>
            </a:r>
            <a:r>
              <a:rPr lang="en-IN" dirty="0" err="1"/>
              <a:t>स्वेटर</a:t>
            </a:r>
            <a:r>
              <a:rPr lang="en-IN" dirty="0"/>
              <a:t> </a:t>
            </a:r>
            <a:r>
              <a:rPr lang="en-IN" dirty="0" err="1"/>
              <a:t>पहना</a:t>
            </a:r>
            <a:r>
              <a:rPr lang="en-IN" dirty="0"/>
              <a:t> </a:t>
            </a:r>
            <a:r>
              <a:rPr lang="en-IN" dirty="0" err="1"/>
              <a:t>था</a:t>
            </a:r>
            <a:r>
              <a:rPr lang="en-IN" dirty="0"/>
              <a:t> </a:t>
            </a:r>
            <a:r>
              <a:rPr lang="en-IN" dirty="0" err="1"/>
              <a:t>जो</a:t>
            </a:r>
            <a:r>
              <a:rPr lang="en-IN" dirty="0"/>
              <a:t> </a:t>
            </a:r>
            <a:r>
              <a:rPr lang="en-IN" dirty="0" err="1"/>
              <a:t>नीचे</a:t>
            </a:r>
            <a:r>
              <a:rPr lang="en-IN" dirty="0"/>
              <a:t> </a:t>
            </a:r>
            <a:r>
              <a:rPr lang="en-IN" dirty="0" err="1"/>
              <a:t>की</a:t>
            </a:r>
            <a:r>
              <a:rPr lang="en-IN" dirty="0"/>
              <a:t> </a:t>
            </a:r>
            <a:r>
              <a:rPr lang="en-IN" dirty="0" err="1"/>
              <a:t>बनियान</a:t>
            </a:r>
            <a:r>
              <a:rPr lang="en-IN" dirty="0"/>
              <a:t> </a:t>
            </a:r>
            <a:r>
              <a:rPr lang="en-IN" dirty="0" err="1"/>
              <a:t>के</a:t>
            </a:r>
            <a:r>
              <a:rPr lang="en-IN" dirty="0"/>
              <a:t> </a:t>
            </a:r>
            <a:r>
              <a:rPr lang="en-IN" dirty="0" err="1"/>
              <a:t>नीचे</a:t>
            </a:r>
            <a:r>
              <a:rPr lang="en-IN" dirty="0"/>
              <a:t> </a:t>
            </a:r>
            <a:r>
              <a:rPr lang="en-IN" dirty="0" err="1"/>
              <a:t>उसकी</a:t>
            </a:r>
            <a:r>
              <a:rPr lang="en-IN" dirty="0"/>
              <a:t> </a:t>
            </a:r>
            <a:r>
              <a:rPr lang="en-IN" dirty="0" err="1"/>
              <a:t>बाहों</a:t>
            </a:r>
            <a:r>
              <a:rPr lang="en-IN" dirty="0"/>
              <a:t> </a:t>
            </a:r>
            <a:r>
              <a:rPr lang="en-IN" dirty="0" err="1"/>
              <a:t>और</a:t>
            </a:r>
            <a:r>
              <a:rPr lang="en-IN" dirty="0"/>
              <a:t> </a:t>
            </a:r>
            <a:r>
              <a:rPr lang="en-IN" dirty="0" err="1"/>
              <a:t>कंधों</a:t>
            </a:r>
            <a:r>
              <a:rPr lang="en-IN" dirty="0"/>
              <a:t> </a:t>
            </a:r>
            <a:r>
              <a:rPr lang="en-IN" dirty="0" err="1"/>
              <a:t>की</a:t>
            </a:r>
            <a:r>
              <a:rPr lang="en-IN" dirty="0"/>
              <a:t> </a:t>
            </a:r>
            <a:r>
              <a:rPr lang="en-IN" dirty="0" err="1"/>
              <a:t>मांसपेशियों</a:t>
            </a:r>
            <a:r>
              <a:rPr lang="en-IN" dirty="0"/>
              <a:t> </a:t>
            </a:r>
            <a:r>
              <a:rPr lang="en-IN" dirty="0" err="1"/>
              <a:t>को</a:t>
            </a:r>
            <a:r>
              <a:rPr lang="en-IN" dirty="0"/>
              <a:t> </a:t>
            </a:r>
            <a:r>
              <a:rPr lang="en-IN" dirty="0" err="1"/>
              <a:t>गले</a:t>
            </a:r>
            <a:r>
              <a:rPr lang="en-IN" dirty="0"/>
              <a:t> </a:t>
            </a:r>
            <a:r>
              <a:rPr lang="en-IN" dirty="0" err="1"/>
              <a:t>लगाता</a:t>
            </a:r>
            <a:r>
              <a:rPr lang="en-IN" dirty="0"/>
              <a:t> </a:t>
            </a:r>
            <a:r>
              <a:rPr lang="en-IN" dirty="0" err="1"/>
              <a:t>था</a:t>
            </a:r>
            <a:r>
              <a:rPr lang="en-IN" dirty="0"/>
              <a:t>।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05DB4-1C92-42D4-9620-DFB2EAB2404F}"/>
              </a:ext>
            </a:extLst>
          </p:cNvPr>
          <p:cNvSpPr/>
          <p:nvPr/>
        </p:nvSpPr>
        <p:spPr>
          <a:xfrm>
            <a:off x="2570672" y="4454525"/>
            <a:ext cx="2242868" cy="1075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F395BB6-3E4A-40F7-8078-243551223EEC}"/>
                  </a:ext>
                </a:extLst>
              </p14:cNvPr>
              <p14:cNvContentPartPr/>
              <p14:nvPr/>
            </p14:nvContentPartPr>
            <p14:xfrm>
              <a:off x="2325600" y="3173400"/>
              <a:ext cx="3040920" cy="2958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F395BB6-3E4A-40F7-8078-243551223E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6240" y="3164040"/>
                <a:ext cx="3059640" cy="29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05921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8E96-955E-49F8-9D04-1BBEE428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ECF2B9-533C-41EC-87E3-586762DA2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25" y="2005012"/>
            <a:ext cx="288755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9B081-3CEA-43A5-9785-82E12AA0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59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30645-3A44-4A3A-A73C-BBAEA8A4D92D}"/>
              </a:ext>
            </a:extLst>
          </p:cNvPr>
          <p:cNvSpPr txBox="1"/>
          <p:nvPr/>
        </p:nvSpPr>
        <p:spPr>
          <a:xfrm>
            <a:off x="4917057" y="1504680"/>
            <a:ext cx="660064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Let us motivate the task of attention with the help of MT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encoder reads the sentences only once and encodes it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At each timestep the decoder uses this embedding to produce a new word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Is this how humans translate a sentence ?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FE6C4-7B66-4CAA-8432-5BBBA6B8E025}"/>
              </a:ext>
            </a:extLst>
          </p:cNvPr>
          <p:cNvSpPr txBox="1"/>
          <p:nvPr/>
        </p:nvSpPr>
        <p:spPr>
          <a:xfrm>
            <a:off x="5170098" y="4580952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Humans try to produce each word in the output by focusing only on certain words in the input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9A525A-0F9B-4AB0-9019-EC97D3472EE4}"/>
                  </a:ext>
                </a:extLst>
              </p14:cNvPr>
              <p14:cNvContentPartPr/>
              <p14:nvPr/>
            </p14:nvContentPartPr>
            <p14:xfrm>
              <a:off x="202680" y="3530520"/>
              <a:ext cx="784800" cy="2145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9A525A-0F9B-4AB0-9019-EC97D3472E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320" y="3521160"/>
                <a:ext cx="803520" cy="21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834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DA25-3541-4C8A-BD70-1DACECA1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1950s: Early Machine 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0641-1C56-4D20-BDE4-5A78263A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00" y="1690688"/>
            <a:ext cx="10515600" cy="4351338"/>
          </a:xfrm>
        </p:spPr>
        <p:txBody>
          <a:bodyPr/>
          <a:lstStyle/>
          <a:p>
            <a:r>
              <a:rPr lang="en-US" dirty="0"/>
              <a:t>Machine Translation research began in the early 1950s. </a:t>
            </a:r>
          </a:p>
          <a:p>
            <a:endParaRPr lang="en-US" dirty="0"/>
          </a:p>
          <a:p>
            <a:r>
              <a:rPr lang="en-US" dirty="0"/>
              <a:t>Russian → English (motivated by the Cold War!) </a:t>
            </a:r>
          </a:p>
          <a:p>
            <a:endParaRPr lang="en-US" dirty="0"/>
          </a:p>
          <a:p>
            <a:r>
              <a:rPr lang="en-US" dirty="0"/>
              <a:t>Systems were mostly rule-based, using a bilingual dictionary to map Russian words to their English counterparts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30CC0-0AC4-4814-A6D4-7FEC70E4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6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B9BEF-B664-4FBA-A2CE-CAAB28A318B9}"/>
              </a:ext>
            </a:extLst>
          </p:cNvPr>
          <p:cNvSpPr/>
          <p:nvPr/>
        </p:nvSpPr>
        <p:spPr>
          <a:xfrm>
            <a:off x="5295734" y="5616059"/>
            <a:ext cx="6582956" cy="461665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IN" sz="2400" dirty="0"/>
              <a:t>https://www.youtube.com/watch?v=K-HfpsHPmvw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F250A4-E41B-1EC2-FE1A-A6EE171FB133}"/>
                  </a:ext>
                </a:extLst>
              </p14:cNvPr>
              <p14:cNvContentPartPr/>
              <p14:nvPr/>
            </p14:nvContentPartPr>
            <p14:xfrm>
              <a:off x="1228680" y="174240"/>
              <a:ext cx="10286280" cy="5823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F250A4-E41B-1EC2-FE1A-A6EE171FB1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9320" y="164880"/>
                <a:ext cx="10305000" cy="58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2546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8E96-955E-49F8-9D04-1BBEE428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Model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9B081-3CEA-43A5-9785-82E12AA0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60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FE6C4-7B66-4CAA-8432-5BBBA6B8E025}"/>
              </a:ext>
            </a:extLst>
          </p:cNvPr>
          <p:cNvSpPr txBox="1"/>
          <p:nvPr/>
        </p:nvSpPr>
        <p:spPr>
          <a:xfrm>
            <a:off x="5492827" y="1524685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try to produce each word in the output by focusing only on certain words in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Essentially at each time step we come up with a distribution on the input words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78AAE3-533C-45B8-9E91-A573F19FB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11" y="1524685"/>
            <a:ext cx="4886325" cy="333375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43A8E5-4024-4B5A-AB1E-0B48C19CDC59}"/>
                  </a:ext>
                </a:extLst>
              </p14:cNvPr>
              <p14:cNvContentPartPr/>
              <p14:nvPr/>
            </p14:nvContentPartPr>
            <p14:xfrm>
              <a:off x="1744920" y="4650120"/>
              <a:ext cx="475200" cy="30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43A8E5-4024-4B5A-AB1E-0B48C19CDC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5560" y="4640760"/>
                <a:ext cx="49392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525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8E96-955E-49F8-9D04-1BBEE428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Model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9B081-3CEA-43A5-9785-82E12AA0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61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FE6C4-7B66-4CAA-8432-5BBBA6B8E025}"/>
              </a:ext>
            </a:extLst>
          </p:cNvPr>
          <p:cNvSpPr txBox="1"/>
          <p:nvPr/>
        </p:nvSpPr>
        <p:spPr>
          <a:xfrm>
            <a:off x="5492827" y="1524685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try to produce each word in the output by focusing only on certain words in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Essentially at each time step we come up with a distribution on the input words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78AAE3-533C-45B8-9E91-A573F19FB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11" y="1524685"/>
            <a:ext cx="4886325" cy="33337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71FCD5-9E20-425A-8C76-EC3D19EAA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0" y="1617212"/>
            <a:ext cx="4619625" cy="3314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73822C-6AA1-4C7C-96AD-5590B9713A1E}"/>
                  </a:ext>
                </a:extLst>
              </p14:cNvPr>
              <p14:cNvContentPartPr/>
              <p14:nvPr/>
            </p14:nvContentPartPr>
            <p14:xfrm>
              <a:off x="4543200" y="4662720"/>
              <a:ext cx="925200" cy="32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73822C-6AA1-4C7C-96AD-5590B9713A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3840" y="4653360"/>
                <a:ext cx="94392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7396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8E96-955E-49F8-9D04-1BBEE428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Model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9B081-3CEA-43A5-9785-82E12AA0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62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2FE6C4-7B66-4CAA-8432-5BBBA6B8E025}"/>
              </a:ext>
            </a:extLst>
          </p:cNvPr>
          <p:cNvSpPr txBox="1"/>
          <p:nvPr/>
        </p:nvSpPr>
        <p:spPr>
          <a:xfrm>
            <a:off x="5492827" y="1524685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try to produce each word in the output by focusing only on certain words in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Essentially at each time step we come up with a distribution on the input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distribution tells us how much attention to pay to each input words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Ideally, at each time-step we should feed only this relevant information (i.e. encodings of relevant words) to the decoder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78AAE3-533C-45B8-9E91-A573F19FB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11" y="1524685"/>
            <a:ext cx="4886325" cy="33337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71FCD5-9E20-425A-8C76-EC3D19EAA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0" y="1617212"/>
            <a:ext cx="4619625" cy="331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AB3C2F-302D-46C2-8A8F-384DFC2A2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35" y="1524685"/>
            <a:ext cx="4791075" cy="3333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69C51F-2C83-4441-AF96-F68126E66521}"/>
                  </a:ext>
                </a:extLst>
              </p14:cNvPr>
              <p14:cNvContentPartPr/>
              <p14:nvPr/>
            </p14:nvContentPartPr>
            <p14:xfrm>
              <a:off x="1948680" y="415800"/>
              <a:ext cx="9726840" cy="440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69C51F-2C83-4441-AF96-F68126E665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9320" y="406440"/>
                <a:ext cx="9745560" cy="44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59999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8E96-955E-49F8-9D04-1BBEE428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Model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9B081-3CEA-43A5-9785-82E12AA0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63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9A6062-0D31-45E7-AC02-511EA074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507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Let us revisit the decoder that we have seen so far </a:t>
            </a:r>
          </a:p>
          <a:p>
            <a:r>
              <a:rPr lang="en-US" sz="2000" dirty="0"/>
              <a:t>We either feed in the encoder information only once(at s</a:t>
            </a:r>
            <a:r>
              <a:rPr lang="en-US" sz="2000" baseline="-25000" dirty="0"/>
              <a:t>0</a:t>
            </a:r>
            <a:r>
              <a:rPr lang="en-US" sz="2000" dirty="0"/>
              <a:t>) </a:t>
            </a:r>
          </a:p>
          <a:p>
            <a:r>
              <a:rPr lang="en-US" sz="2000" dirty="0"/>
              <a:t>Or we feed the same encoder information at each time step</a:t>
            </a: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37E785-D4A3-4B6A-976C-519EAE2B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46" y="708585"/>
            <a:ext cx="3592669" cy="56477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094766-18C5-4883-995B-1A880F06EC83}"/>
                  </a:ext>
                </a:extLst>
              </p14:cNvPr>
              <p14:cNvContentPartPr/>
              <p14:nvPr/>
            </p14:nvContentPartPr>
            <p14:xfrm>
              <a:off x="6927840" y="2603520"/>
              <a:ext cx="2850480" cy="175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094766-18C5-4883-995B-1A880F06EC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8480" y="2594160"/>
                <a:ext cx="2869200" cy="17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3491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717AA-9C24-4905-99AA-877A73D9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Model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59AB9-A965-4DEF-9817-8CADFC49AA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could just take a weighted average of the corresponding word representations and feed it to the decoder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B56ACF-14D8-4E3F-BE57-C8AADFBE90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2270" y="1825625"/>
            <a:ext cx="274145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FC304-1967-4286-81AB-3957A18A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64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4A086D-0505-46A2-A848-2E8EA72D02D9}"/>
                  </a:ext>
                </a:extLst>
              </p14:cNvPr>
              <p14:cNvContentPartPr/>
              <p14:nvPr/>
            </p14:nvContentPartPr>
            <p14:xfrm>
              <a:off x="3871080" y="659160"/>
              <a:ext cx="8321400" cy="4262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4A086D-0505-46A2-A848-2E8EA72D02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1720" y="649800"/>
                <a:ext cx="8340120" cy="428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6121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717AA-9C24-4905-99AA-877A73D9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Model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59AB9-A965-4DEF-9817-8CADFC49AA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could just take a weighted average of the corresponding word representations and feed it to the decoder</a:t>
            </a:r>
          </a:p>
          <a:p>
            <a:r>
              <a:rPr lang="en-US" sz="2000" dirty="0"/>
              <a:t>For example at timestep 3, we can just take a weighted average of the representations of ‘ja’ and ‘</a:t>
            </a:r>
            <a:r>
              <a:rPr lang="en-US" sz="2000" dirty="0" err="1"/>
              <a:t>raha</a:t>
            </a:r>
            <a:r>
              <a:rPr lang="en-US" sz="2000" dirty="0"/>
              <a:t>’ 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FC304-1967-4286-81AB-3957A18A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65</a:t>
            </a:fld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01CE38-F342-4685-BA8B-8875AAC51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93779" y="1825625"/>
            <a:ext cx="2738442" cy="4351338"/>
          </a:xfrm>
        </p:spPr>
      </p:pic>
    </p:spTree>
    <p:extLst>
      <p:ext uri="{BB962C8B-B14F-4D97-AF65-F5344CB8AC3E}">
        <p14:creationId xmlns:p14="http://schemas.microsoft.com/office/powerpoint/2010/main" val="11439794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717AA-9C24-4905-99AA-877A73D9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Model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59AB9-A965-4DEF-9817-8CADFC49A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022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We could just take a weighted average of the corresponding word representations and feed it to the decoder</a:t>
            </a:r>
          </a:p>
          <a:p>
            <a:r>
              <a:rPr lang="en-US" sz="2000" dirty="0"/>
              <a:t>For example at timestep 3, we can just take a weighted average of the representations of ‘ja’ and ‘</a:t>
            </a:r>
            <a:r>
              <a:rPr lang="en-US" sz="2000" dirty="0" err="1"/>
              <a:t>raha</a:t>
            </a:r>
            <a:r>
              <a:rPr lang="en-US" sz="2000" dirty="0"/>
              <a:t>’ </a:t>
            </a:r>
          </a:p>
          <a:p>
            <a:r>
              <a:rPr lang="en-US" sz="2000" dirty="0"/>
              <a:t>Intuitively this should work better because we are not overloading the decoder with irrelevant information (about words that do not matter at this time step)</a:t>
            </a:r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FC304-1967-4286-81AB-3957A18A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66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FA1A97-29BC-4B47-9626-A0FAEFCD29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88280" y="1825625"/>
            <a:ext cx="2749439" cy="4351338"/>
          </a:xfrm>
        </p:spPr>
      </p:pic>
    </p:spTree>
    <p:extLst>
      <p:ext uri="{BB962C8B-B14F-4D97-AF65-F5344CB8AC3E}">
        <p14:creationId xmlns:p14="http://schemas.microsoft.com/office/powerpoint/2010/main" val="30862801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B94A-96A1-4AC6-96D9-9CC36DB4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28" y="157641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en-US" dirty="0"/>
              <a:t>Attention Model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A5A3-BEC0-4904-9285-426AD04E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67</a:t>
            </a:fld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2A89CA-60DF-4A88-9041-9089DE15627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16107" y="5399291"/>
            <a:ext cx="47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486AEE-7351-400C-8E7E-EB937D759568}"/>
                  </a:ext>
                </a:extLst>
              </p:cNvPr>
              <p:cNvSpPr txBox="1"/>
              <p:nvPr/>
            </p:nvSpPr>
            <p:spPr>
              <a:xfrm>
                <a:off x="1153148" y="5139583"/>
                <a:ext cx="472629" cy="2846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486AEE-7351-400C-8E7E-EB937D759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48" y="5139583"/>
                <a:ext cx="472629" cy="2846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5A7D389-E9C7-403C-B995-BF90E4D22BE8}"/>
              </a:ext>
            </a:extLst>
          </p:cNvPr>
          <p:cNvGrpSpPr/>
          <p:nvPr/>
        </p:nvGrpSpPr>
        <p:grpSpPr>
          <a:xfrm>
            <a:off x="1590560" y="5209510"/>
            <a:ext cx="1293267" cy="983918"/>
            <a:chOff x="2013255" y="5209510"/>
            <a:chExt cx="1293267" cy="9839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4BEF99-6B46-499C-8A07-38B65D49F558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D50D0E-1608-4DEC-9E09-96A7A963298D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7EAB29-21DB-48ED-A605-1E4783A125F2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7EAB29-21DB-48ED-A605-1E4783A12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9A5739-4C4C-4D56-BF30-0672C17211B5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8BC9C1-AD9F-4950-B042-4F1B1CC4690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1E6982-6B72-427D-B9C2-BAAB0F5C9047}"/>
              </a:ext>
            </a:extLst>
          </p:cNvPr>
          <p:cNvGrpSpPr/>
          <p:nvPr/>
        </p:nvGrpSpPr>
        <p:grpSpPr>
          <a:xfrm>
            <a:off x="3537254" y="5192328"/>
            <a:ext cx="1293267" cy="983918"/>
            <a:chOff x="2013255" y="5209510"/>
            <a:chExt cx="1293267" cy="98391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8AFF4D-30D6-4856-97FC-4B8F5C8C1CCC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A8DBCD1-D579-474F-9EC2-6C0FF1211CDE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B2D2EC2-987B-4898-B7DB-D7733B353CA0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B2D2EC2-987B-4898-B7DB-D7733B353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11BEC06-6257-466B-95AB-00548427626E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B0DFCD4-2DC1-4699-A5AF-6449362B1EA8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CDB66-DF70-47B1-97CD-1B819BB48E0C}"/>
              </a:ext>
            </a:extLst>
          </p:cNvPr>
          <p:cNvGrpSpPr/>
          <p:nvPr/>
        </p:nvGrpSpPr>
        <p:grpSpPr>
          <a:xfrm>
            <a:off x="5492074" y="5192328"/>
            <a:ext cx="1293267" cy="983918"/>
            <a:chOff x="2013255" y="5209510"/>
            <a:chExt cx="1293267" cy="98391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29B809-E82F-497E-872D-A021701CF053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57C4FE2-A3CF-4846-9F1E-C7190280C57A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10B431C-5CED-4E07-92FB-4FFBE64419E1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10B431C-5CED-4E07-92FB-4FFBE6441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475258" cy="2846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D2900A-541D-4426-9F74-FEB975ED9E94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4A1DD90-21E6-48AE-B542-489CB7B34E45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9FA87E-B3E2-4397-9EFC-960D6FDC8F9C}"/>
              </a:ext>
            </a:extLst>
          </p:cNvPr>
          <p:cNvGrpSpPr/>
          <p:nvPr/>
        </p:nvGrpSpPr>
        <p:grpSpPr>
          <a:xfrm>
            <a:off x="7876344" y="5175076"/>
            <a:ext cx="1293267" cy="983918"/>
            <a:chOff x="2013255" y="5209510"/>
            <a:chExt cx="1293267" cy="98391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7C1529-2D8D-4085-94E6-29E475C5B442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361131E-EC01-4326-8C95-E41672119671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060BA2C-1B97-4B45-94B4-DF8D19293F0C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609719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060BA2C-1B97-4B45-94B4-DF8D19293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609719" cy="284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485C9A4-36EE-404D-8EF0-EE2337D836BB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7768177-0611-4EA1-8949-71AA24BDAC9C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3779277-0F75-4231-A98C-7633891B28F1}"/>
              </a:ext>
            </a:extLst>
          </p:cNvPr>
          <p:cNvSpPr/>
          <p:nvPr/>
        </p:nvSpPr>
        <p:spPr>
          <a:xfrm>
            <a:off x="1966822" y="5589917"/>
            <a:ext cx="1768415" cy="319268"/>
          </a:xfrm>
          <a:custGeom>
            <a:avLst/>
            <a:gdLst>
              <a:gd name="connsiteX0" fmla="*/ 0 w 1768415"/>
              <a:gd name="connsiteY0" fmla="*/ 25879 h 319268"/>
              <a:gd name="connsiteX1" fmla="*/ 992038 w 1768415"/>
              <a:gd name="connsiteY1" fmla="*/ 319177 h 319268"/>
              <a:gd name="connsiteX2" fmla="*/ 1768415 w 1768415"/>
              <a:gd name="connsiteY2" fmla="*/ 0 h 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15" h="319268">
                <a:moveTo>
                  <a:pt x="0" y="25879"/>
                </a:moveTo>
                <a:cubicBezTo>
                  <a:pt x="348651" y="174684"/>
                  <a:pt x="697302" y="323490"/>
                  <a:pt x="992038" y="319177"/>
                </a:cubicBezTo>
                <a:cubicBezTo>
                  <a:pt x="1286774" y="314864"/>
                  <a:pt x="1527594" y="157432"/>
                  <a:pt x="1768415" y="0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3C7709C-60A9-48FE-B57E-50B38244E369}"/>
              </a:ext>
            </a:extLst>
          </p:cNvPr>
          <p:cNvSpPr/>
          <p:nvPr/>
        </p:nvSpPr>
        <p:spPr>
          <a:xfrm>
            <a:off x="2622430" y="4908333"/>
            <a:ext cx="1940943" cy="302022"/>
          </a:xfrm>
          <a:custGeom>
            <a:avLst/>
            <a:gdLst>
              <a:gd name="connsiteX0" fmla="*/ 1940943 w 1940943"/>
              <a:gd name="connsiteY0" fmla="*/ 276142 h 302022"/>
              <a:gd name="connsiteX1" fmla="*/ 974784 w 1940943"/>
              <a:gd name="connsiteY1" fmla="*/ 97 h 302022"/>
              <a:gd name="connsiteX2" fmla="*/ 0 w 1940943"/>
              <a:gd name="connsiteY2" fmla="*/ 302022 h 30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943" h="302022">
                <a:moveTo>
                  <a:pt x="1940943" y="276142"/>
                </a:moveTo>
                <a:cubicBezTo>
                  <a:pt x="1619608" y="135963"/>
                  <a:pt x="1298274" y="-4216"/>
                  <a:pt x="974784" y="97"/>
                </a:cubicBezTo>
                <a:cubicBezTo>
                  <a:pt x="651294" y="4410"/>
                  <a:pt x="325647" y="153216"/>
                  <a:pt x="0" y="30202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5D8146A-9C83-48F3-AF0F-F3A949AC7CCA}"/>
              </a:ext>
            </a:extLst>
          </p:cNvPr>
          <p:cNvSpPr/>
          <p:nvPr/>
        </p:nvSpPr>
        <p:spPr>
          <a:xfrm>
            <a:off x="3962531" y="5581101"/>
            <a:ext cx="1768415" cy="319268"/>
          </a:xfrm>
          <a:custGeom>
            <a:avLst/>
            <a:gdLst>
              <a:gd name="connsiteX0" fmla="*/ 0 w 1768415"/>
              <a:gd name="connsiteY0" fmla="*/ 25879 h 319268"/>
              <a:gd name="connsiteX1" fmla="*/ 992038 w 1768415"/>
              <a:gd name="connsiteY1" fmla="*/ 319177 h 319268"/>
              <a:gd name="connsiteX2" fmla="*/ 1768415 w 1768415"/>
              <a:gd name="connsiteY2" fmla="*/ 0 h 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15" h="319268">
                <a:moveTo>
                  <a:pt x="0" y="25879"/>
                </a:moveTo>
                <a:cubicBezTo>
                  <a:pt x="348651" y="174684"/>
                  <a:pt x="697302" y="323490"/>
                  <a:pt x="992038" y="319177"/>
                </a:cubicBezTo>
                <a:cubicBezTo>
                  <a:pt x="1286774" y="314864"/>
                  <a:pt x="1527594" y="157432"/>
                  <a:pt x="1768415" y="0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6D53B78-F6EC-4705-BF4C-F2949D384B93}"/>
              </a:ext>
            </a:extLst>
          </p:cNvPr>
          <p:cNvSpPr/>
          <p:nvPr/>
        </p:nvSpPr>
        <p:spPr>
          <a:xfrm>
            <a:off x="4618139" y="4899517"/>
            <a:ext cx="1940943" cy="302022"/>
          </a:xfrm>
          <a:custGeom>
            <a:avLst/>
            <a:gdLst>
              <a:gd name="connsiteX0" fmla="*/ 1940943 w 1940943"/>
              <a:gd name="connsiteY0" fmla="*/ 276142 h 302022"/>
              <a:gd name="connsiteX1" fmla="*/ 974784 w 1940943"/>
              <a:gd name="connsiteY1" fmla="*/ 97 h 302022"/>
              <a:gd name="connsiteX2" fmla="*/ 0 w 1940943"/>
              <a:gd name="connsiteY2" fmla="*/ 302022 h 30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943" h="302022">
                <a:moveTo>
                  <a:pt x="1940943" y="276142"/>
                </a:moveTo>
                <a:cubicBezTo>
                  <a:pt x="1619608" y="135963"/>
                  <a:pt x="1298274" y="-4216"/>
                  <a:pt x="974784" y="97"/>
                </a:cubicBezTo>
                <a:cubicBezTo>
                  <a:pt x="651294" y="4410"/>
                  <a:pt x="325647" y="153216"/>
                  <a:pt x="0" y="30202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79BA112-5D6C-43AB-9697-14C79BC3F16F}"/>
              </a:ext>
            </a:extLst>
          </p:cNvPr>
          <p:cNvSpPr/>
          <p:nvPr/>
        </p:nvSpPr>
        <p:spPr>
          <a:xfrm>
            <a:off x="5907140" y="5567347"/>
            <a:ext cx="1350669" cy="319268"/>
          </a:xfrm>
          <a:custGeom>
            <a:avLst/>
            <a:gdLst>
              <a:gd name="connsiteX0" fmla="*/ 0 w 1768415"/>
              <a:gd name="connsiteY0" fmla="*/ 25879 h 319268"/>
              <a:gd name="connsiteX1" fmla="*/ 992038 w 1768415"/>
              <a:gd name="connsiteY1" fmla="*/ 319177 h 319268"/>
              <a:gd name="connsiteX2" fmla="*/ 1768415 w 1768415"/>
              <a:gd name="connsiteY2" fmla="*/ 0 h 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15" h="319268">
                <a:moveTo>
                  <a:pt x="0" y="25879"/>
                </a:moveTo>
                <a:cubicBezTo>
                  <a:pt x="348651" y="174684"/>
                  <a:pt x="697302" y="323490"/>
                  <a:pt x="992038" y="319177"/>
                </a:cubicBezTo>
                <a:cubicBezTo>
                  <a:pt x="1286774" y="314864"/>
                  <a:pt x="1527594" y="157432"/>
                  <a:pt x="1768415" y="0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096EF59-5DF8-4149-9064-7719C3171542}"/>
              </a:ext>
            </a:extLst>
          </p:cNvPr>
          <p:cNvSpPr/>
          <p:nvPr/>
        </p:nvSpPr>
        <p:spPr>
          <a:xfrm>
            <a:off x="7520971" y="4885763"/>
            <a:ext cx="1405411" cy="302022"/>
          </a:xfrm>
          <a:custGeom>
            <a:avLst/>
            <a:gdLst>
              <a:gd name="connsiteX0" fmla="*/ 1940943 w 1940943"/>
              <a:gd name="connsiteY0" fmla="*/ 276142 h 302022"/>
              <a:gd name="connsiteX1" fmla="*/ 974784 w 1940943"/>
              <a:gd name="connsiteY1" fmla="*/ 97 h 302022"/>
              <a:gd name="connsiteX2" fmla="*/ 0 w 1940943"/>
              <a:gd name="connsiteY2" fmla="*/ 302022 h 30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943" h="302022">
                <a:moveTo>
                  <a:pt x="1940943" y="276142"/>
                </a:moveTo>
                <a:cubicBezTo>
                  <a:pt x="1619608" y="135963"/>
                  <a:pt x="1298274" y="-4216"/>
                  <a:pt x="974784" y="97"/>
                </a:cubicBezTo>
                <a:cubicBezTo>
                  <a:pt x="651294" y="4410"/>
                  <a:pt x="325647" y="153216"/>
                  <a:pt x="0" y="30202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3D4AB12-6FD1-47EF-927E-D5B3CEFBA57D}"/>
              </a:ext>
            </a:extLst>
          </p:cNvPr>
          <p:cNvGrpSpPr/>
          <p:nvPr/>
        </p:nvGrpSpPr>
        <p:grpSpPr>
          <a:xfrm>
            <a:off x="9841545" y="5149337"/>
            <a:ext cx="1293267" cy="983918"/>
            <a:chOff x="2013255" y="5209510"/>
            <a:chExt cx="1293267" cy="98391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7518F90-C7F1-44F2-B569-51BF000A9700}"/>
                </a:ext>
              </a:extLst>
            </p:cNvPr>
            <p:cNvSpPr/>
            <p:nvPr/>
          </p:nvSpPr>
          <p:spPr>
            <a:xfrm>
              <a:off x="2013255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7A86D07-2AAC-4878-926E-5A7DAD0E4411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2289301" y="5589072"/>
              <a:ext cx="276045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43A225-3097-45B0-96EE-BB4569935AE3}"/>
                    </a:ext>
                  </a:extLst>
                </p:cNvPr>
                <p:cNvSpPr txBox="1"/>
                <p:nvPr/>
              </p:nvSpPr>
              <p:spPr>
                <a:xfrm>
                  <a:off x="2438702" y="5908735"/>
                  <a:ext cx="462242" cy="2846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43A225-3097-45B0-96EE-BB4569935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02" y="5908735"/>
                  <a:ext cx="462242" cy="2846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428C5DE-C71C-4E6B-84FA-C94CFF8F7BF0}"/>
                </a:ext>
              </a:extLst>
            </p:cNvPr>
            <p:cNvSpPr/>
            <p:nvPr/>
          </p:nvSpPr>
          <p:spPr>
            <a:xfrm>
              <a:off x="2754431" y="5209510"/>
              <a:ext cx="552091" cy="37956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CC54135-1ED9-4D75-AFBF-D5AC9B17DCD0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2754431" y="5589072"/>
              <a:ext cx="276046" cy="3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AB18751-F558-4F06-B24A-BE812FEEE693}"/>
              </a:ext>
            </a:extLst>
          </p:cNvPr>
          <p:cNvSpPr/>
          <p:nvPr/>
        </p:nvSpPr>
        <p:spPr>
          <a:xfrm>
            <a:off x="8295032" y="5541608"/>
            <a:ext cx="1768415" cy="319268"/>
          </a:xfrm>
          <a:custGeom>
            <a:avLst/>
            <a:gdLst>
              <a:gd name="connsiteX0" fmla="*/ 0 w 1768415"/>
              <a:gd name="connsiteY0" fmla="*/ 25879 h 319268"/>
              <a:gd name="connsiteX1" fmla="*/ 992038 w 1768415"/>
              <a:gd name="connsiteY1" fmla="*/ 319177 h 319268"/>
              <a:gd name="connsiteX2" fmla="*/ 1768415 w 1768415"/>
              <a:gd name="connsiteY2" fmla="*/ 0 h 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15" h="319268">
                <a:moveTo>
                  <a:pt x="0" y="25879"/>
                </a:moveTo>
                <a:cubicBezTo>
                  <a:pt x="348651" y="174684"/>
                  <a:pt x="697302" y="323490"/>
                  <a:pt x="992038" y="319177"/>
                </a:cubicBezTo>
                <a:cubicBezTo>
                  <a:pt x="1286774" y="314864"/>
                  <a:pt x="1527594" y="157432"/>
                  <a:pt x="1768415" y="0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EF374A9-CCB3-48E9-845D-650CD31B8137}"/>
              </a:ext>
            </a:extLst>
          </p:cNvPr>
          <p:cNvSpPr/>
          <p:nvPr/>
        </p:nvSpPr>
        <p:spPr>
          <a:xfrm>
            <a:off x="8950640" y="4860024"/>
            <a:ext cx="1940943" cy="302022"/>
          </a:xfrm>
          <a:custGeom>
            <a:avLst/>
            <a:gdLst>
              <a:gd name="connsiteX0" fmla="*/ 1940943 w 1940943"/>
              <a:gd name="connsiteY0" fmla="*/ 276142 h 302022"/>
              <a:gd name="connsiteX1" fmla="*/ 974784 w 1940943"/>
              <a:gd name="connsiteY1" fmla="*/ 97 h 302022"/>
              <a:gd name="connsiteX2" fmla="*/ 0 w 1940943"/>
              <a:gd name="connsiteY2" fmla="*/ 302022 h 30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943" h="302022">
                <a:moveTo>
                  <a:pt x="1940943" y="276142"/>
                </a:moveTo>
                <a:cubicBezTo>
                  <a:pt x="1619608" y="135963"/>
                  <a:pt x="1298274" y="-4216"/>
                  <a:pt x="974784" y="97"/>
                </a:cubicBezTo>
                <a:cubicBezTo>
                  <a:pt x="651294" y="4410"/>
                  <a:pt x="325647" y="153216"/>
                  <a:pt x="0" y="302022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FF239A-9E2C-4241-BBF6-04E46BAC4A6F}"/>
                  </a:ext>
                </a:extLst>
              </p:cNvPr>
              <p:cNvSpPr txBox="1"/>
              <p:nvPr/>
            </p:nvSpPr>
            <p:spPr>
              <a:xfrm>
                <a:off x="805696" y="1441418"/>
                <a:ext cx="5443029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𝑎𝑚𝑜𝑢𝑛𝑡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𝑎𝑡𝑡𝑒𝑛𝑡𝑖𝑜𝑛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FF239A-9E2C-4241-BBF6-04E46BAC4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6" y="1441418"/>
                <a:ext cx="5443029" cy="314638"/>
              </a:xfrm>
              <a:prstGeom prst="rect">
                <a:avLst/>
              </a:prstGeom>
              <a:blipFill>
                <a:blip r:embed="rId8"/>
                <a:stretch>
                  <a:fillRect l="-112" r="-560" b="-3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75BDDB-5138-4AAC-8BFC-B5BBDEDF9D5B}"/>
                  </a:ext>
                </a:extLst>
              </p:cNvPr>
              <p:cNvSpPr txBox="1"/>
              <p:nvPr/>
            </p:nvSpPr>
            <p:spPr>
              <a:xfrm>
                <a:off x="712121" y="2121424"/>
                <a:ext cx="2386744" cy="71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75BDDB-5138-4AAC-8BFC-B5BBDEDF9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21" y="2121424"/>
                <a:ext cx="2386744" cy="7143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47AA22-08A3-40EC-8C3D-9D8761B1D954}"/>
                  </a:ext>
                </a:extLst>
              </p:cNvPr>
              <p:cNvSpPr/>
              <p:nvPr/>
            </p:nvSpPr>
            <p:spPr>
              <a:xfrm>
                <a:off x="1062218" y="3197347"/>
                <a:ext cx="804387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47AA22-08A3-40EC-8C3D-9D8761B1D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18" y="3197347"/>
                <a:ext cx="804387" cy="380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9989390-2D71-4377-97FA-4E702AA286DA}"/>
                  </a:ext>
                </a:extLst>
              </p:cNvPr>
              <p:cNvSpPr/>
              <p:nvPr/>
            </p:nvSpPr>
            <p:spPr>
              <a:xfrm>
                <a:off x="1090499" y="3981042"/>
                <a:ext cx="653448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9989390-2D71-4377-97FA-4E702AA28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499" y="3981042"/>
                <a:ext cx="653448" cy="380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F6C4B3-DDF6-441A-8C4E-32C612F1BD15}"/>
              </a:ext>
            </a:extLst>
          </p:cNvPr>
          <p:cNvSpPr/>
          <p:nvPr/>
        </p:nvSpPr>
        <p:spPr>
          <a:xfrm>
            <a:off x="2071990" y="3155877"/>
            <a:ext cx="348614" cy="118067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851EDE-4F89-408E-8AED-BBD5C119B5AD}"/>
              </a:ext>
            </a:extLst>
          </p:cNvPr>
          <p:cNvSpPr/>
          <p:nvPr/>
        </p:nvSpPr>
        <p:spPr>
          <a:xfrm>
            <a:off x="2177155" y="3281720"/>
            <a:ext cx="126096" cy="14728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F36C7EF-2023-4879-82EC-D3D2D0BE688D}"/>
              </a:ext>
            </a:extLst>
          </p:cNvPr>
          <p:cNvSpPr/>
          <p:nvPr/>
        </p:nvSpPr>
        <p:spPr>
          <a:xfrm>
            <a:off x="2182908" y="3554890"/>
            <a:ext cx="126096" cy="14728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14496D-26D8-4A93-BEFD-D37E420FA308}"/>
              </a:ext>
            </a:extLst>
          </p:cNvPr>
          <p:cNvSpPr/>
          <p:nvPr/>
        </p:nvSpPr>
        <p:spPr>
          <a:xfrm>
            <a:off x="2191535" y="3813682"/>
            <a:ext cx="126096" cy="14728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1FD1F9-13CE-4E69-927A-ED2D37EF76C5}"/>
              </a:ext>
            </a:extLst>
          </p:cNvPr>
          <p:cNvSpPr/>
          <p:nvPr/>
        </p:nvSpPr>
        <p:spPr>
          <a:xfrm>
            <a:off x="2197288" y="4086852"/>
            <a:ext cx="126096" cy="14728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524F02-ADA8-4152-8268-7ECB47561A75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1464412" y="3578157"/>
            <a:ext cx="607578" cy="16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E79BF4-A798-4128-9C64-3F0320EBCB86}"/>
              </a:ext>
            </a:extLst>
          </p:cNvPr>
          <p:cNvCxnSpPr>
            <a:cxnSpLocks/>
            <a:stCxn id="54" idx="0"/>
            <a:endCxn id="7" idx="1"/>
          </p:cNvCxnSpPr>
          <p:nvPr/>
        </p:nvCxnSpPr>
        <p:spPr>
          <a:xfrm flipV="1">
            <a:off x="1417223" y="3746217"/>
            <a:ext cx="654767" cy="23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C90E8B-BB5E-4E39-82F9-6AFB265E9F54}"/>
              </a:ext>
            </a:extLst>
          </p:cNvPr>
          <p:cNvCxnSpPr>
            <a:stCxn id="7" idx="3"/>
          </p:cNvCxnSpPr>
          <p:nvPr/>
        </p:nvCxnSpPr>
        <p:spPr>
          <a:xfrm>
            <a:off x="2420604" y="3746217"/>
            <a:ext cx="4632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EBAE5F0-DA3D-4515-A584-BA78107D7E87}"/>
                  </a:ext>
                </a:extLst>
              </p:cNvPr>
              <p:cNvSpPr/>
              <p:nvPr/>
            </p:nvSpPr>
            <p:spPr>
              <a:xfrm>
                <a:off x="2786895" y="3480351"/>
                <a:ext cx="962271" cy="406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EBAE5F0-DA3D-4515-A584-BA78107D7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95" y="3480351"/>
                <a:ext cx="962271" cy="4069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DF9B96-344D-41ED-8F30-956574942F8B}"/>
              </a:ext>
            </a:extLst>
          </p:cNvPr>
          <p:cNvCxnSpPr>
            <a:cxnSpLocks/>
          </p:cNvCxnSpPr>
          <p:nvPr/>
        </p:nvCxnSpPr>
        <p:spPr>
          <a:xfrm flipV="1">
            <a:off x="2303251" y="3960962"/>
            <a:ext cx="3188823" cy="114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F16517-2D88-4739-8D22-42E10CFCE917}"/>
              </a:ext>
            </a:extLst>
          </p:cNvPr>
          <p:cNvCxnSpPr/>
          <p:nvPr/>
        </p:nvCxnSpPr>
        <p:spPr>
          <a:xfrm flipV="1">
            <a:off x="4437959" y="3960962"/>
            <a:ext cx="1054115" cy="106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0E1F6C-30E9-4CE0-A6F6-BD4E799A443E}"/>
              </a:ext>
            </a:extLst>
          </p:cNvPr>
          <p:cNvCxnSpPr/>
          <p:nvPr/>
        </p:nvCxnSpPr>
        <p:spPr>
          <a:xfrm flipH="1" flipV="1">
            <a:off x="5492074" y="3981042"/>
            <a:ext cx="415066" cy="112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59A2AA-C521-44DA-8ACA-AA95721E49D6}"/>
              </a:ext>
            </a:extLst>
          </p:cNvPr>
          <p:cNvCxnSpPr/>
          <p:nvPr/>
        </p:nvCxnSpPr>
        <p:spPr>
          <a:xfrm flipH="1" flipV="1">
            <a:off x="5492074" y="3960962"/>
            <a:ext cx="2590877" cy="114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569ABF-D353-43F9-A274-1870FF0125B7}"/>
              </a:ext>
            </a:extLst>
          </p:cNvPr>
          <p:cNvCxnSpPr/>
          <p:nvPr/>
        </p:nvCxnSpPr>
        <p:spPr>
          <a:xfrm flipH="1" flipV="1">
            <a:off x="5492074" y="3960962"/>
            <a:ext cx="4502638" cy="114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FD0ABAF-6D30-4F72-92A3-E0F99C0E34C1}"/>
              </a:ext>
            </a:extLst>
          </p:cNvPr>
          <p:cNvSpPr/>
          <p:nvPr/>
        </p:nvSpPr>
        <p:spPr>
          <a:xfrm>
            <a:off x="5317767" y="3666275"/>
            <a:ext cx="348614" cy="278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IN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5163CFD-E219-40C1-ACF4-1842ED02B042}"/>
              </a:ext>
            </a:extLst>
          </p:cNvPr>
          <p:cNvCxnSpPr>
            <a:cxnSpLocks/>
          </p:cNvCxnSpPr>
          <p:nvPr/>
        </p:nvCxnSpPr>
        <p:spPr>
          <a:xfrm flipV="1">
            <a:off x="5489122" y="3385870"/>
            <a:ext cx="2952" cy="24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87F4A5C-1324-4D2D-8924-5F97D23A0AB8}"/>
                  </a:ext>
                </a:extLst>
              </p:cNvPr>
              <p:cNvSpPr txBox="1"/>
              <p:nvPr/>
            </p:nvSpPr>
            <p:spPr>
              <a:xfrm>
                <a:off x="4416453" y="2997027"/>
                <a:ext cx="609141" cy="284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87F4A5C-1324-4D2D-8924-5F97D23A0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53" y="2997027"/>
                <a:ext cx="609141" cy="2846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C5E7635-3BC9-4365-80CB-6AC5486091BD}"/>
                  </a:ext>
                </a:extLst>
              </p:cNvPr>
              <p:cNvSpPr txBox="1"/>
              <p:nvPr/>
            </p:nvSpPr>
            <p:spPr>
              <a:xfrm>
                <a:off x="5375200" y="3001583"/>
                <a:ext cx="461665" cy="2846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C5E7635-3BC9-4365-80CB-6AC54860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00" y="3001583"/>
                <a:ext cx="461665" cy="2846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8FF9E33-EB02-4F5C-8C2F-CD27A50E5C8E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5025594" y="3139374"/>
            <a:ext cx="349606" cy="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A8019EB-DF7A-43A5-A282-4ABA095B4086}"/>
              </a:ext>
            </a:extLst>
          </p:cNvPr>
          <p:cNvCxnSpPr>
            <a:cxnSpLocks/>
          </p:cNvCxnSpPr>
          <p:nvPr/>
        </p:nvCxnSpPr>
        <p:spPr>
          <a:xfrm flipV="1">
            <a:off x="4718071" y="2751176"/>
            <a:ext cx="2952" cy="24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8FEC739-0D29-471C-9F24-E89E9982C5C1}"/>
                  </a:ext>
                </a:extLst>
              </p:cNvPr>
              <p:cNvSpPr/>
              <p:nvPr/>
            </p:nvSpPr>
            <p:spPr>
              <a:xfrm>
                <a:off x="4517923" y="2479238"/>
                <a:ext cx="613566" cy="284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8FEC739-0D29-471C-9F24-E89E9982C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23" y="2479238"/>
                <a:ext cx="613566" cy="2846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3B53BFC-DCFD-4BC7-9F29-403B92D05BA9}"/>
                  </a:ext>
                </a:extLst>
              </p:cNvPr>
              <p:cNvSpPr/>
              <p:nvPr/>
            </p:nvSpPr>
            <p:spPr>
              <a:xfrm>
                <a:off x="5415170" y="2469844"/>
                <a:ext cx="466090" cy="284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3B53BFC-DCFD-4BC7-9F29-403B92D05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70" y="2469844"/>
                <a:ext cx="466090" cy="2846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2952F1-5300-4FF0-90A0-843D96F107DE}"/>
              </a:ext>
            </a:extLst>
          </p:cNvPr>
          <p:cNvCxnSpPr>
            <a:cxnSpLocks/>
          </p:cNvCxnSpPr>
          <p:nvPr/>
        </p:nvCxnSpPr>
        <p:spPr>
          <a:xfrm flipV="1">
            <a:off x="5583515" y="2738481"/>
            <a:ext cx="2952" cy="24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DEBE96C-B37D-41A0-BC01-BFF3F0AEBA1D}"/>
              </a:ext>
            </a:extLst>
          </p:cNvPr>
          <p:cNvCxnSpPr/>
          <p:nvPr/>
        </p:nvCxnSpPr>
        <p:spPr>
          <a:xfrm>
            <a:off x="6096000" y="3149503"/>
            <a:ext cx="349606" cy="4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B859116-8879-46FE-B8D0-706A9E330FA5}"/>
              </a:ext>
            </a:extLst>
          </p:cNvPr>
          <p:cNvCxnSpPr>
            <a:cxnSpLocks/>
          </p:cNvCxnSpPr>
          <p:nvPr/>
        </p:nvCxnSpPr>
        <p:spPr>
          <a:xfrm flipH="1">
            <a:off x="5848466" y="3151176"/>
            <a:ext cx="2589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E876F69-B219-4836-8CC7-009DD8D8B9DE}"/>
              </a:ext>
            </a:extLst>
          </p:cNvPr>
          <p:cNvCxnSpPr>
            <a:cxnSpLocks/>
          </p:cNvCxnSpPr>
          <p:nvPr/>
        </p:nvCxnSpPr>
        <p:spPr>
          <a:xfrm flipH="1">
            <a:off x="6936198" y="5398950"/>
            <a:ext cx="6716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922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C199-3B6E-4CC8-9352-EBE7F0B0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Visualization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8C92C-0256-4D20-96FC-B03656DE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68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247AB-E426-4315-ABF2-78BB5528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59" y="1873250"/>
            <a:ext cx="5105400" cy="4619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16AC0-8BB5-4230-A03A-67E520BE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047" y="4398816"/>
            <a:ext cx="5105401" cy="441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1B4D9-1E60-4181-8E5C-503501F10A1B}"/>
              </a:ext>
            </a:extLst>
          </p:cNvPr>
          <p:cNvSpPr txBox="1"/>
          <p:nvPr/>
        </p:nvSpPr>
        <p:spPr>
          <a:xfrm>
            <a:off x="2260120" y="1597303"/>
            <a:ext cx="20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Translation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F11EB-89B1-4E93-962B-244C33B66BC3}"/>
              </a:ext>
            </a:extLst>
          </p:cNvPr>
          <p:cNvSpPr txBox="1"/>
          <p:nvPr/>
        </p:nvSpPr>
        <p:spPr>
          <a:xfrm>
            <a:off x="8268741" y="3998396"/>
            <a:ext cx="242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Classification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2AE8DE-284E-403E-85BB-48242BF9FBE8}"/>
                  </a:ext>
                </a:extLst>
              </p14:cNvPr>
              <p14:cNvContentPartPr/>
              <p14:nvPr/>
            </p14:nvContentPartPr>
            <p14:xfrm>
              <a:off x="2686680" y="5530320"/>
              <a:ext cx="759600" cy="69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2AE8DE-284E-403E-85BB-48242BF9FB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7320" y="5520960"/>
                <a:ext cx="778320" cy="7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842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FFC8-75A1-4A18-9AE9-728367E5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12475"/>
          </a:xfrm>
        </p:spPr>
        <p:txBody>
          <a:bodyPr/>
          <a:lstStyle/>
          <a:p>
            <a:r>
              <a:rPr lang="en-US" dirty="0"/>
              <a:t>MT Approaches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97D776-61D1-48D8-826B-F316E52E0C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368" r="5368"/>
          <a:stretch/>
        </p:blipFill>
        <p:spPr>
          <a:xfrm>
            <a:off x="1301302" y="1289349"/>
            <a:ext cx="6172200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A07F08-EC3D-450B-8BD6-CDE1CCC88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6113" y="1151626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Rule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Statistical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Neural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67F7A-517D-434F-8366-C6ACC7BC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93E13-5E8A-4CE6-A6ED-A96D49CB6F0B}" type="slidenum">
              <a:rPr lang="en-IN" smtClean="0"/>
              <a:t>7</a:t>
            </a:fld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61942B-109E-150A-FB1F-D5800CE4A057}"/>
                  </a:ext>
                </a:extLst>
              </p14:cNvPr>
              <p14:cNvContentPartPr/>
              <p14:nvPr/>
            </p14:nvContentPartPr>
            <p14:xfrm>
              <a:off x="3217320" y="4080600"/>
              <a:ext cx="6506280" cy="243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61942B-109E-150A-FB1F-D5800CE4A0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7960" y="4071240"/>
                <a:ext cx="6525000" cy="244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63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15913" y="158666"/>
            <a:ext cx="11360160" cy="763200"/>
          </a:xfrm>
          <a:prstGeom prst="rect">
            <a:avLst/>
          </a:prstGeom>
          <a:noFill/>
          <a:ln>
            <a:noFill/>
          </a:ln>
        </p:spPr>
        <p:txBody>
          <a:bodyPr tIns="121920" bIns="121920"/>
          <a:lstStyle/>
          <a:p>
            <a:pPr>
              <a:lnSpc>
                <a:spcPct val="100000"/>
              </a:lnSpc>
            </a:pPr>
            <a:r>
              <a:rPr lang="en-IN" sz="3733" spc="-1" dirty="0">
                <a:solidFill>
                  <a:srgbClr val="000000"/>
                </a:solidFill>
                <a:latin typeface="Arial"/>
                <a:ea typeface="Arial"/>
              </a:rPr>
              <a:t>Typical Rule-based MT Systems</a:t>
            </a:r>
            <a:endParaRPr lang="en-IN" sz="3733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Google Shape;437;p64"/>
          <p:cNvPicPr/>
          <p:nvPr/>
        </p:nvPicPr>
        <p:blipFill>
          <a:blip r:embed="rId2"/>
          <a:stretch/>
        </p:blipFill>
        <p:spPr>
          <a:xfrm>
            <a:off x="2308320" y="1155360"/>
            <a:ext cx="7153920" cy="5094240"/>
          </a:xfrm>
          <a:prstGeom prst="rect">
            <a:avLst/>
          </a:prstGeom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AAFCAE-2B3F-4465-A9E6-2B14916A0A05}"/>
              </a:ext>
            </a:extLst>
          </p:cNvPr>
          <p:cNvSpPr/>
          <p:nvPr/>
        </p:nvSpPr>
        <p:spPr>
          <a:xfrm>
            <a:off x="4563374" y="4589253"/>
            <a:ext cx="2820837" cy="85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269A52-55FE-4CD6-9303-51FD25D6144A}"/>
              </a:ext>
            </a:extLst>
          </p:cNvPr>
          <p:cNvCxnSpPr/>
          <p:nvPr/>
        </p:nvCxnSpPr>
        <p:spPr>
          <a:xfrm>
            <a:off x="5917721" y="4451231"/>
            <a:ext cx="0" cy="1225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4873126-F71F-44F7-B01F-41FC7F88BC32}"/>
              </a:ext>
            </a:extLst>
          </p:cNvPr>
          <p:cNvSpPr/>
          <p:nvPr/>
        </p:nvSpPr>
        <p:spPr>
          <a:xfrm>
            <a:off x="5684808" y="3899140"/>
            <a:ext cx="411185" cy="241539"/>
          </a:xfrm>
          <a:prstGeom prst="rect">
            <a:avLst/>
          </a:prstGeom>
          <a:solidFill>
            <a:srgbClr val="389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15680" y="593280"/>
            <a:ext cx="11360160" cy="763200"/>
          </a:xfrm>
          <a:prstGeom prst="rect">
            <a:avLst/>
          </a:prstGeom>
          <a:noFill/>
          <a:ln>
            <a:noFill/>
          </a:ln>
        </p:spPr>
        <p:txBody>
          <a:bodyPr tIns="121920" bIns="121920"/>
          <a:lstStyle/>
          <a:p>
            <a:pPr>
              <a:lnSpc>
                <a:spcPct val="100000"/>
              </a:lnSpc>
            </a:pPr>
            <a:r>
              <a:rPr lang="en-IN" sz="3733" spc="-1">
                <a:solidFill>
                  <a:srgbClr val="000000"/>
                </a:solidFill>
                <a:latin typeface="Arial"/>
                <a:ea typeface="Arial"/>
              </a:rPr>
              <a:t>Intermediate Representation</a:t>
            </a:r>
            <a:endParaRPr lang="en-IN" sz="3733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>
            <a:noFill/>
          </a:ln>
        </p:spPr>
        <p:txBody>
          <a:bodyPr tIns="121920" bIns="121920"/>
          <a:lstStyle/>
          <a:p>
            <a:pPr marL="609585" indent="-45694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2400" spc="-1">
                <a:solidFill>
                  <a:srgbClr val="595959"/>
                </a:solidFill>
                <a:latin typeface="Arial"/>
                <a:ea typeface="Arial"/>
              </a:rPr>
              <a:t>The dependency structure is represented by recursive frame based structure.</a:t>
            </a:r>
            <a:endParaRPr lang="en-IN" sz="2400" spc="-1">
              <a:solidFill>
                <a:srgbClr val="000000"/>
              </a:solidFill>
              <a:latin typeface="Arial"/>
            </a:endParaRPr>
          </a:p>
          <a:p>
            <a:pPr marL="609585" indent="-45694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2400" spc="-1">
                <a:solidFill>
                  <a:srgbClr val="595959"/>
                </a:solidFill>
                <a:latin typeface="Arial"/>
                <a:ea typeface="Arial"/>
              </a:rPr>
              <a:t>Each frame corresponds to the higher syntactic and functional information of a sentence</a:t>
            </a:r>
            <a:endParaRPr lang="en-IN" sz="2400" spc="-1">
              <a:solidFill>
                <a:srgbClr val="000000"/>
              </a:solidFill>
              <a:latin typeface="Arial"/>
            </a:endParaRPr>
          </a:p>
          <a:p>
            <a:pPr marL="609585" indent="-45694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-IN" sz="2400" spc="-1">
                <a:solidFill>
                  <a:srgbClr val="595959"/>
                </a:solidFill>
                <a:latin typeface="Arial"/>
                <a:ea typeface="Arial"/>
              </a:rPr>
              <a:t>This higher syntactic and functional information is represented as a set of attribute-value pairs.</a:t>
            </a:r>
            <a:endParaRPr lang="en-IN" sz="2400" spc="-1">
              <a:solidFill>
                <a:srgbClr val="000000"/>
              </a:solidFill>
              <a:latin typeface="Arial"/>
            </a:endParaRPr>
          </a:p>
          <a:p>
            <a:pPr marL="609585">
              <a:lnSpc>
                <a:spcPct val="115000"/>
              </a:lnSpc>
              <a:spcBef>
                <a:spcPts val="2132"/>
              </a:spcBef>
              <a:spcAft>
                <a:spcPts val="2132"/>
              </a:spcAft>
            </a:pPr>
            <a:endParaRPr lang="en-IN" sz="2400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20276</TotalTime>
  <Words>2924</Words>
  <Application>Microsoft Office PowerPoint</Application>
  <PresentationFormat>Widescreen</PresentationFormat>
  <Paragraphs>570</Paragraphs>
  <Slides>68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Helvetica Neue</vt:lpstr>
      <vt:lpstr>Wingdings</vt:lpstr>
      <vt:lpstr>Office Theme</vt:lpstr>
      <vt:lpstr>Machine Translation</vt:lpstr>
      <vt:lpstr>Recap</vt:lpstr>
      <vt:lpstr>Sequence-to-Sequence Modeling</vt:lpstr>
      <vt:lpstr>Sequence-to-Sequence is versatile! </vt:lpstr>
      <vt:lpstr>Machine Translation </vt:lpstr>
      <vt:lpstr>1950s: Early Machine Translation </vt:lpstr>
      <vt:lpstr>MT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1990s-2010s: Statistical Machine Translation </vt:lpstr>
      <vt:lpstr>PowerPoint Presentation</vt:lpstr>
      <vt:lpstr>Learning alignment for SMT </vt:lpstr>
      <vt:lpstr>PowerPoint Presentation</vt:lpstr>
      <vt:lpstr>What is alignment? </vt:lpstr>
      <vt:lpstr>What is alignment? </vt:lpstr>
      <vt:lpstr>Alignment is complex </vt:lpstr>
      <vt:lpstr>Learning alignment for SMT </vt:lpstr>
      <vt:lpstr>What is Neural Machine Translation?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Attention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seq2seq + Attention</vt:lpstr>
      <vt:lpstr>PowerPoint Presentation</vt:lpstr>
      <vt:lpstr>LM vs MT</vt:lpstr>
      <vt:lpstr>Neural Seq-Seq Generation Model</vt:lpstr>
      <vt:lpstr>Training a Neural Machine Translation system</vt:lpstr>
      <vt:lpstr>Exhaustive search decoding</vt:lpstr>
      <vt:lpstr>Greedy decoding</vt:lpstr>
      <vt:lpstr>Beam Search Algorithm</vt:lpstr>
      <vt:lpstr>The problem of Long Sequences</vt:lpstr>
      <vt:lpstr>Attention Model</vt:lpstr>
      <vt:lpstr>Attention Model</vt:lpstr>
      <vt:lpstr>Attention Model</vt:lpstr>
      <vt:lpstr>Attention Model</vt:lpstr>
      <vt:lpstr>Attention Model</vt:lpstr>
      <vt:lpstr>Attention Model</vt:lpstr>
      <vt:lpstr>Attention Model</vt:lpstr>
      <vt:lpstr>Attention Model</vt:lpstr>
      <vt:lpstr>Attention Model</vt:lpstr>
      <vt:lpstr>Attention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Model+ RNN</dc:title>
  <dc:creator>Tirthankar</dc:creator>
  <cp:lastModifiedBy>Tirthankar Dasgupta</cp:lastModifiedBy>
  <cp:revision>195</cp:revision>
  <dcterms:created xsi:type="dcterms:W3CDTF">2021-03-13T15:08:18Z</dcterms:created>
  <dcterms:modified xsi:type="dcterms:W3CDTF">2024-03-09T10:01:07Z</dcterms:modified>
</cp:coreProperties>
</file>