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Corb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rbel-italic.fntdata"/><Relationship Id="rId10" Type="http://schemas.openxmlformats.org/officeDocument/2006/relationships/slide" Target="slides/slide4.xml"/><Relationship Id="rId32" Type="http://schemas.openxmlformats.org/officeDocument/2006/relationships/font" Target="fonts/Corbel-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Corbel-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d26698e8f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1d26698e8f_2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d26698e8f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1d26698e8f_2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d26698e8f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1d26698e8f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d26698e8f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1d26698e8f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d26698e8f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1d26698e8f_2_1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d26698e8f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1d26698e8f_2_2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d26698e8f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1d26698e8f_2_2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d26698e8f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1d26698e8f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d26698e8f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1d26698e8f_2_2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d26698e8f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1d26698e8f_2_2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d26698e8f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1d26698e8f_2_2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d26698e8f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1d26698e8f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8cdc4bc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38cdc4bce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d26698e8f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1d26698e8f_2_2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d3957d1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d3957d1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d26698f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d26698f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8cdc4bc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8cdc4bc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d26698e8f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1d26698e8f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d26698e8f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1d26698e8f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d26698e8f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1d26698e8f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d26698e8f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1d26698e8f_2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d26698e8f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1d26698e8f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d26698e8f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1d26698e8f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d26698e8f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1d26698e8f_2_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3" name="Shape 63"/>
        <p:cNvGrpSpPr/>
        <p:nvPr/>
      </p:nvGrpSpPr>
      <p:grpSpPr>
        <a:xfrm>
          <a:off x="0" y="0"/>
          <a:ext cx="0" cy="0"/>
          <a:chOff x="0" y="0"/>
          <a:chExt cx="0" cy="0"/>
        </a:xfrm>
      </p:grpSpPr>
      <p:grpSp>
        <p:nvGrpSpPr>
          <p:cNvPr id="64" name="Google Shape;64;p14"/>
          <p:cNvGrpSpPr/>
          <p:nvPr/>
        </p:nvGrpSpPr>
        <p:grpSpPr>
          <a:xfrm>
            <a:off x="409575" y="-3572"/>
            <a:ext cx="3761184" cy="5147072"/>
            <a:chOff x="2928938" y="-4763"/>
            <a:chExt cx="5014912" cy="6862763"/>
          </a:xfrm>
        </p:grpSpPr>
        <p:sp>
          <p:nvSpPr>
            <p:cNvPr id="65" name="Google Shape;65;p1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66" name="Google Shape;66;p1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67" name="Google Shape;67;p1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68" name="Google Shape;68;p1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69" name="Google Shape;69;p1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70" name="Google Shape;70;p1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71" name="Google Shape;71;p14"/>
          <p:cNvSpPr txBox="1"/>
          <p:nvPr>
            <p:ph type="ctrTitle"/>
          </p:nvPr>
        </p:nvSpPr>
        <p:spPr>
          <a:xfrm>
            <a:off x="2196301" y="1035051"/>
            <a:ext cx="6430967" cy="1962149"/>
          </a:xfrm>
          <a:prstGeom prst="rect">
            <a:avLst/>
          </a:prstGeom>
          <a:noFill/>
          <a:ln>
            <a:noFill/>
          </a:ln>
        </p:spPr>
        <p:txBody>
          <a:bodyPr anchorCtr="0" anchor="b" bIns="34275" lIns="68575" spcFirstLastPara="1" rIns="68575" wrap="square" tIns="34275">
            <a:normAutofit/>
          </a:bodyPr>
          <a:lstStyle>
            <a:lvl1pPr lvl="0" algn="r">
              <a:spcBef>
                <a:spcPts val="0"/>
              </a:spcBef>
              <a:spcAft>
                <a:spcPts val="0"/>
              </a:spcAft>
              <a:buClr>
                <a:schemeClr val="dk1"/>
              </a:buClr>
              <a:buSzPts val="4500"/>
              <a:buFont typeface="Corbel"/>
              <a:buNone/>
              <a:defRPr sz="4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4"/>
          <p:cNvSpPr txBox="1"/>
          <p:nvPr>
            <p:ph idx="1" type="subTitle"/>
          </p:nvPr>
        </p:nvSpPr>
        <p:spPr>
          <a:xfrm>
            <a:off x="3386533" y="2997200"/>
            <a:ext cx="5240734" cy="1041401"/>
          </a:xfrm>
          <a:prstGeom prst="rect">
            <a:avLst/>
          </a:prstGeom>
          <a:noFill/>
          <a:ln>
            <a:noFill/>
          </a:ln>
        </p:spPr>
        <p:txBody>
          <a:bodyPr anchorCtr="0" anchor="t" bIns="34275" lIns="68575" spcFirstLastPara="1" rIns="68575" wrap="square" tIns="34275">
            <a:normAutofit/>
          </a:bodyPr>
          <a:lstStyle>
            <a:lvl1pPr lvl="0" algn="r">
              <a:spcBef>
                <a:spcPts val="300"/>
              </a:spcBef>
              <a:spcAft>
                <a:spcPts val="0"/>
              </a:spcAft>
              <a:buSzPts val="2300"/>
              <a:buNone/>
              <a:defRPr sz="1600">
                <a:solidFill>
                  <a:schemeClr val="dk1"/>
                </a:solidFill>
              </a:defRPr>
            </a:lvl1pPr>
            <a:lvl2pPr lvl="1" algn="ctr">
              <a:spcBef>
                <a:spcPts val="500"/>
              </a:spcBef>
              <a:spcAft>
                <a:spcPts val="0"/>
              </a:spcAft>
              <a:buSzPts val="2200"/>
              <a:buNone/>
              <a:defRPr>
                <a:solidFill>
                  <a:srgbClr val="888888"/>
                </a:solidFill>
              </a:defRPr>
            </a:lvl2pPr>
            <a:lvl3pPr lvl="2" algn="ctr">
              <a:spcBef>
                <a:spcPts val="500"/>
              </a:spcBef>
              <a:spcAft>
                <a:spcPts val="0"/>
              </a:spcAft>
              <a:buSzPts val="2000"/>
              <a:buNone/>
              <a:defRPr>
                <a:solidFill>
                  <a:srgbClr val="888888"/>
                </a:solidFill>
              </a:defRPr>
            </a:lvl3pPr>
            <a:lvl4pPr lvl="3" algn="ctr">
              <a:spcBef>
                <a:spcPts val="500"/>
              </a:spcBef>
              <a:spcAft>
                <a:spcPts val="0"/>
              </a:spcAft>
              <a:buSzPts val="1700"/>
              <a:buNone/>
              <a:defRPr>
                <a:solidFill>
                  <a:srgbClr val="888888"/>
                </a:solidFill>
              </a:defRPr>
            </a:lvl4pPr>
            <a:lvl5pPr lvl="4" algn="ctr">
              <a:spcBef>
                <a:spcPts val="500"/>
              </a:spcBef>
              <a:spcAft>
                <a:spcPts val="0"/>
              </a:spcAft>
              <a:buSzPts val="1500"/>
              <a:buNone/>
              <a:defRPr>
                <a:solidFill>
                  <a:srgbClr val="888888"/>
                </a:solidFill>
              </a:defRPr>
            </a:lvl5pPr>
            <a:lvl6pPr lvl="5" algn="ctr">
              <a:spcBef>
                <a:spcPts val="500"/>
              </a:spcBef>
              <a:spcAft>
                <a:spcPts val="0"/>
              </a:spcAft>
              <a:buSzPts val="1500"/>
              <a:buNone/>
              <a:defRPr>
                <a:solidFill>
                  <a:srgbClr val="888888"/>
                </a:solidFill>
              </a:defRPr>
            </a:lvl6pPr>
            <a:lvl7pPr lvl="6" algn="ctr">
              <a:spcBef>
                <a:spcPts val="500"/>
              </a:spcBef>
              <a:spcAft>
                <a:spcPts val="0"/>
              </a:spcAft>
              <a:buSzPts val="1500"/>
              <a:buNone/>
              <a:defRPr>
                <a:solidFill>
                  <a:srgbClr val="888888"/>
                </a:solidFill>
              </a:defRPr>
            </a:lvl7pPr>
            <a:lvl8pPr lvl="7" algn="ctr">
              <a:spcBef>
                <a:spcPts val="500"/>
              </a:spcBef>
              <a:spcAft>
                <a:spcPts val="0"/>
              </a:spcAft>
              <a:buSzPts val="1500"/>
              <a:buNone/>
              <a:defRPr>
                <a:solidFill>
                  <a:srgbClr val="888888"/>
                </a:solidFill>
              </a:defRPr>
            </a:lvl8pPr>
            <a:lvl9pPr lvl="8" algn="ctr">
              <a:spcBef>
                <a:spcPts val="500"/>
              </a:spcBef>
              <a:spcAft>
                <a:spcPts val="500"/>
              </a:spcAft>
              <a:buSzPts val="1500"/>
              <a:buNone/>
              <a:defRPr>
                <a:solidFill>
                  <a:srgbClr val="888888"/>
                </a:solidFill>
              </a:defRPr>
            </a:lvl9pPr>
          </a:lstStyle>
          <a:p/>
        </p:txBody>
      </p:sp>
      <p:sp>
        <p:nvSpPr>
          <p:cNvPr id="73" name="Google Shape;73;p14"/>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4"/>
          <p:cNvSpPr txBox="1"/>
          <p:nvPr>
            <p:ph idx="11" type="ftr"/>
          </p:nvPr>
        </p:nvSpPr>
        <p:spPr>
          <a:xfrm>
            <a:off x="3999309" y="4412456"/>
            <a:ext cx="32430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4"/>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15"/>
          <p:cNvSpPr txBox="1"/>
          <p:nvPr>
            <p:ph type="title"/>
          </p:nvPr>
        </p:nvSpPr>
        <p:spPr>
          <a:xfrm>
            <a:off x="1113233" y="514350"/>
            <a:ext cx="7514035" cy="131444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5"/>
          <p:cNvSpPr txBox="1"/>
          <p:nvPr>
            <p:ph idx="1" type="body"/>
          </p:nvPr>
        </p:nvSpPr>
        <p:spPr>
          <a:xfrm>
            <a:off x="1113233" y="2000249"/>
            <a:ext cx="7514035" cy="2343151"/>
          </a:xfrm>
          <a:prstGeom prst="rect">
            <a:avLst/>
          </a:prstGeom>
          <a:noFill/>
          <a:ln>
            <a:noFill/>
          </a:ln>
        </p:spPr>
        <p:txBody>
          <a:bodyPr anchorCtr="0" anchor="ctr" bIns="34275" lIns="68575" spcFirstLastPara="1" rIns="68575" wrap="square" tIns="34275">
            <a:normAutofit/>
          </a:bodyPr>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79" name="Google Shape;79;p15"/>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5"/>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5"/>
          <p:cNvSpPr txBox="1"/>
          <p:nvPr>
            <p:ph idx="12" type="sldNum"/>
          </p:nvPr>
        </p:nvSpPr>
        <p:spPr>
          <a:xfrm>
            <a:off x="8213892" y="4400348"/>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6"/>
          <p:cNvSpPr txBox="1"/>
          <p:nvPr>
            <p:ph type="title"/>
          </p:nvPr>
        </p:nvSpPr>
        <p:spPr>
          <a:xfrm>
            <a:off x="1113233" y="514350"/>
            <a:ext cx="7514035" cy="131444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 type="body"/>
          </p:nvPr>
        </p:nvSpPr>
        <p:spPr>
          <a:xfrm>
            <a:off x="1329134" y="1993900"/>
            <a:ext cx="3455391" cy="432197"/>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3000"/>
              <a:buNone/>
              <a:defRPr b="0" sz="2100">
                <a:solidFill>
                  <a:srgbClr val="1186C3"/>
                </a:solidFill>
              </a:defRPr>
            </a:lvl1pPr>
            <a:lvl2pPr indent="-228600" lvl="1" marL="914400" algn="l">
              <a:spcBef>
                <a:spcPts val="500"/>
              </a:spcBef>
              <a:spcAft>
                <a:spcPts val="0"/>
              </a:spcAft>
              <a:buSzPts val="2200"/>
              <a:buNone/>
              <a:defRPr b="1" sz="1500"/>
            </a:lvl2pPr>
            <a:lvl3pPr indent="-228600" lvl="2" marL="1371600" algn="l">
              <a:spcBef>
                <a:spcPts val="500"/>
              </a:spcBef>
              <a:spcAft>
                <a:spcPts val="0"/>
              </a:spcAft>
              <a:buSzPts val="2000"/>
              <a:buNone/>
              <a:defRPr b="1" sz="1400"/>
            </a:lvl3pPr>
            <a:lvl4pPr indent="-228600" lvl="3" marL="1828800" algn="l">
              <a:spcBef>
                <a:spcPts val="500"/>
              </a:spcBef>
              <a:spcAft>
                <a:spcPts val="0"/>
              </a:spcAft>
              <a:buSzPts val="1700"/>
              <a:buNone/>
              <a:defRPr b="1" sz="1200"/>
            </a:lvl4pPr>
            <a:lvl5pPr indent="-228600" lvl="4" marL="2286000" algn="l">
              <a:spcBef>
                <a:spcPts val="500"/>
              </a:spcBef>
              <a:spcAft>
                <a:spcPts val="0"/>
              </a:spcAft>
              <a:buSzPts val="1700"/>
              <a:buNone/>
              <a:defRPr b="1" sz="1200"/>
            </a:lvl5pPr>
            <a:lvl6pPr indent="-228600" lvl="5" marL="2743200" algn="l">
              <a:spcBef>
                <a:spcPts val="500"/>
              </a:spcBef>
              <a:spcAft>
                <a:spcPts val="0"/>
              </a:spcAft>
              <a:buSzPts val="1700"/>
              <a:buNone/>
              <a:defRPr b="1" sz="1200"/>
            </a:lvl6pPr>
            <a:lvl7pPr indent="-228600" lvl="6" marL="3200400" algn="l">
              <a:spcBef>
                <a:spcPts val="500"/>
              </a:spcBef>
              <a:spcAft>
                <a:spcPts val="0"/>
              </a:spcAft>
              <a:buSzPts val="1700"/>
              <a:buNone/>
              <a:defRPr b="1" sz="1200"/>
            </a:lvl7pPr>
            <a:lvl8pPr indent="-228600" lvl="7" marL="3657600" algn="l">
              <a:spcBef>
                <a:spcPts val="500"/>
              </a:spcBef>
              <a:spcAft>
                <a:spcPts val="0"/>
              </a:spcAft>
              <a:buSzPts val="1700"/>
              <a:buNone/>
              <a:defRPr b="1" sz="1200"/>
            </a:lvl8pPr>
            <a:lvl9pPr indent="-228600" lvl="8" marL="4114800" algn="l">
              <a:spcBef>
                <a:spcPts val="500"/>
              </a:spcBef>
              <a:spcAft>
                <a:spcPts val="500"/>
              </a:spcAft>
              <a:buSzPts val="1700"/>
              <a:buNone/>
              <a:defRPr b="1" sz="1200"/>
            </a:lvl9pPr>
          </a:lstStyle>
          <a:p/>
        </p:txBody>
      </p:sp>
      <p:sp>
        <p:nvSpPr>
          <p:cNvPr id="85" name="Google Shape;85;p16"/>
          <p:cNvSpPr txBox="1"/>
          <p:nvPr>
            <p:ph idx="2" type="body"/>
          </p:nvPr>
        </p:nvSpPr>
        <p:spPr>
          <a:xfrm>
            <a:off x="1113233" y="2501503"/>
            <a:ext cx="3671292" cy="1841896"/>
          </a:xfrm>
          <a:prstGeom prst="rect">
            <a:avLst/>
          </a:prstGeom>
          <a:noFill/>
          <a:ln>
            <a:noFill/>
          </a:ln>
        </p:spPr>
        <p:txBody>
          <a:bodyPr anchorCtr="0" anchor="t" bIns="34275" lIns="68575" spcFirstLastPara="1" rIns="68575" wrap="square" tIns="34275">
            <a:norm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86" name="Google Shape;86;p16"/>
          <p:cNvSpPr txBox="1"/>
          <p:nvPr>
            <p:ph idx="3" type="body"/>
          </p:nvPr>
        </p:nvSpPr>
        <p:spPr>
          <a:xfrm>
            <a:off x="5160365" y="2000250"/>
            <a:ext cx="3466903" cy="432197"/>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3000"/>
              <a:buNone/>
              <a:defRPr b="0" sz="2100">
                <a:solidFill>
                  <a:srgbClr val="1186C3"/>
                </a:solidFill>
              </a:defRPr>
            </a:lvl1pPr>
            <a:lvl2pPr indent="-228600" lvl="1" marL="914400" algn="l">
              <a:spcBef>
                <a:spcPts val="500"/>
              </a:spcBef>
              <a:spcAft>
                <a:spcPts val="0"/>
              </a:spcAft>
              <a:buSzPts val="2200"/>
              <a:buNone/>
              <a:defRPr b="1" sz="1500"/>
            </a:lvl2pPr>
            <a:lvl3pPr indent="-228600" lvl="2" marL="1371600" algn="l">
              <a:spcBef>
                <a:spcPts val="500"/>
              </a:spcBef>
              <a:spcAft>
                <a:spcPts val="0"/>
              </a:spcAft>
              <a:buSzPts val="2000"/>
              <a:buNone/>
              <a:defRPr b="1" sz="1400"/>
            </a:lvl3pPr>
            <a:lvl4pPr indent="-228600" lvl="3" marL="1828800" algn="l">
              <a:spcBef>
                <a:spcPts val="500"/>
              </a:spcBef>
              <a:spcAft>
                <a:spcPts val="0"/>
              </a:spcAft>
              <a:buSzPts val="1700"/>
              <a:buNone/>
              <a:defRPr b="1" sz="1200"/>
            </a:lvl4pPr>
            <a:lvl5pPr indent="-228600" lvl="4" marL="2286000" algn="l">
              <a:spcBef>
                <a:spcPts val="500"/>
              </a:spcBef>
              <a:spcAft>
                <a:spcPts val="0"/>
              </a:spcAft>
              <a:buSzPts val="1700"/>
              <a:buNone/>
              <a:defRPr b="1" sz="1200"/>
            </a:lvl5pPr>
            <a:lvl6pPr indent="-228600" lvl="5" marL="2743200" algn="l">
              <a:spcBef>
                <a:spcPts val="500"/>
              </a:spcBef>
              <a:spcAft>
                <a:spcPts val="0"/>
              </a:spcAft>
              <a:buSzPts val="1700"/>
              <a:buNone/>
              <a:defRPr b="1" sz="1200"/>
            </a:lvl6pPr>
            <a:lvl7pPr indent="-228600" lvl="6" marL="3200400" algn="l">
              <a:spcBef>
                <a:spcPts val="500"/>
              </a:spcBef>
              <a:spcAft>
                <a:spcPts val="0"/>
              </a:spcAft>
              <a:buSzPts val="1700"/>
              <a:buNone/>
              <a:defRPr b="1" sz="1200"/>
            </a:lvl7pPr>
            <a:lvl8pPr indent="-228600" lvl="7" marL="3657600" algn="l">
              <a:spcBef>
                <a:spcPts val="500"/>
              </a:spcBef>
              <a:spcAft>
                <a:spcPts val="0"/>
              </a:spcAft>
              <a:buSzPts val="1700"/>
              <a:buNone/>
              <a:defRPr b="1" sz="1200"/>
            </a:lvl8pPr>
            <a:lvl9pPr indent="-228600" lvl="8" marL="4114800" algn="l">
              <a:spcBef>
                <a:spcPts val="500"/>
              </a:spcBef>
              <a:spcAft>
                <a:spcPts val="500"/>
              </a:spcAft>
              <a:buSzPts val="1700"/>
              <a:buNone/>
              <a:defRPr b="1" sz="1200"/>
            </a:lvl9pPr>
          </a:lstStyle>
          <a:p/>
        </p:txBody>
      </p:sp>
      <p:sp>
        <p:nvSpPr>
          <p:cNvPr id="87" name="Google Shape;87;p16"/>
          <p:cNvSpPr txBox="1"/>
          <p:nvPr>
            <p:ph idx="4" type="body"/>
          </p:nvPr>
        </p:nvSpPr>
        <p:spPr>
          <a:xfrm>
            <a:off x="4955975" y="2501503"/>
            <a:ext cx="3671292" cy="1841896"/>
          </a:xfrm>
          <a:prstGeom prst="rect">
            <a:avLst/>
          </a:prstGeom>
          <a:noFill/>
          <a:ln>
            <a:noFill/>
          </a:ln>
        </p:spPr>
        <p:txBody>
          <a:bodyPr anchorCtr="0" anchor="t" bIns="34275" lIns="68575" spcFirstLastPara="1" rIns="68575" wrap="square" tIns="34275">
            <a:norm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88" name="Google Shape;88;p16"/>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6"/>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6"/>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17"/>
          <p:cNvSpPr txBox="1"/>
          <p:nvPr>
            <p:ph type="title"/>
          </p:nvPr>
        </p:nvSpPr>
        <p:spPr>
          <a:xfrm>
            <a:off x="1929209" y="2000249"/>
            <a:ext cx="6698060" cy="1582786"/>
          </a:xfrm>
          <a:prstGeom prst="rect">
            <a:avLst/>
          </a:prstGeom>
          <a:noFill/>
          <a:ln>
            <a:noFill/>
          </a:ln>
        </p:spPr>
        <p:txBody>
          <a:bodyPr anchorCtr="0" anchor="b" bIns="34275" lIns="68575" spcFirstLastPara="1" rIns="68575" wrap="square" tIns="34275">
            <a:normAutofit/>
          </a:bodyPr>
          <a:lstStyle>
            <a:lvl1pPr lvl="0" algn="r">
              <a:spcBef>
                <a:spcPts val="0"/>
              </a:spcBef>
              <a:spcAft>
                <a:spcPts val="0"/>
              </a:spcAft>
              <a:buClr>
                <a:schemeClr val="dk1"/>
              </a:buClr>
              <a:buSzPts val="3000"/>
              <a:buFont typeface="Corbel"/>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7"/>
          <p:cNvSpPr txBox="1"/>
          <p:nvPr>
            <p:ph idx="1" type="body"/>
          </p:nvPr>
        </p:nvSpPr>
        <p:spPr>
          <a:xfrm>
            <a:off x="1929208" y="3583036"/>
            <a:ext cx="6698061" cy="645300"/>
          </a:xfrm>
          <a:prstGeom prst="rect">
            <a:avLst/>
          </a:prstGeom>
          <a:noFill/>
          <a:ln>
            <a:noFill/>
          </a:ln>
        </p:spPr>
        <p:txBody>
          <a:bodyPr anchorCtr="0" anchor="t" bIns="34275" lIns="68575" spcFirstLastPara="1" rIns="68575" wrap="square" tIns="34275">
            <a:normAutofit/>
          </a:bodyPr>
          <a:lstStyle>
            <a:lvl1pPr indent="-228600" lvl="0" marL="457200" algn="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94" name="Google Shape;94;p17"/>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7"/>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7"/>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18"/>
          <p:cNvSpPr txBox="1"/>
          <p:nvPr>
            <p:ph type="title"/>
          </p:nvPr>
        </p:nvSpPr>
        <p:spPr>
          <a:xfrm>
            <a:off x="1113233" y="514350"/>
            <a:ext cx="7514035" cy="131444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 type="body"/>
          </p:nvPr>
        </p:nvSpPr>
        <p:spPr>
          <a:xfrm>
            <a:off x="1113234" y="2000249"/>
            <a:ext cx="3671291" cy="2343151"/>
          </a:xfrm>
          <a:prstGeom prst="rect">
            <a:avLst/>
          </a:prstGeom>
          <a:noFill/>
          <a:ln>
            <a:noFill/>
          </a:ln>
        </p:spPr>
        <p:txBody>
          <a:bodyPr anchorCtr="0" anchor="ctr" bIns="34275" lIns="68575" spcFirstLastPara="1" rIns="68575" wrap="square" tIns="34275">
            <a:norm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100" name="Google Shape;100;p18"/>
          <p:cNvSpPr txBox="1"/>
          <p:nvPr>
            <p:ph idx="2" type="body"/>
          </p:nvPr>
        </p:nvSpPr>
        <p:spPr>
          <a:xfrm>
            <a:off x="4955975" y="2000250"/>
            <a:ext cx="3671292" cy="2343150"/>
          </a:xfrm>
          <a:prstGeom prst="rect">
            <a:avLst/>
          </a:prstGeom>
          <a:noFill/>
          <a:ln>
            <a:noFill/>
          </a:ln>
        </p:spPr>
        <p:txBody>
          <a:bodyPr anchorCtr="0" anchor="ctr" bIns="34275" lIns="68575" spcFirstLastPara="1" rIns="68575" wrap="square" tIns="34275">
            <a:norm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101" name="Google Shape;101;p18"/>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8"/>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8"/>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1113233" y="514350"/>
            <a:ext cx="7514035" cy="131444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9"/>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9"/>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9"/>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20"/>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0"/>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0"/>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21"/>
          <p:cNvSpPr txBox="1"/>
          <p:nvPr>
            <p:ph type="title"/>
          </p:nvPr>
        </p:nvSpPr>
        <p:spPr>
          <a:xfrm>
            <a:off x="1113234" y="1200150"/>
            <a:ext cx="2661841" cy="1028700"/>
          </a:xfrm>
          <a:prstGeom prst="rect">
            <a:avLst/>
          </a:prstGeom>
          <a:noFill/>
          <a:ln>
            <a:noFill/>
          </a:ln>
        </p:spPr>
        <p:txBody>
          <a:bodyPr anchorCtr="0" anchor="b" bIns="34275" lIns="68575" spcFirstLastPara="1" rIns="68575" wrap="square" tIns="34275">
            <a:norm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1"/>
          <p:cNvSpPr txBox="1"/>
          <p:nvPr>
            <p:ph idx="1" type="body"/>
          </p:nvPr>
        </p:nvSpPr>
        <p:spPr>
          <a:xfrm>
            <a:off x="3946525" y="514349"/>
            <a:ext cx="4680743" cy="3829051"/>
          </a:xfrm>
          <a:prstGeom prst="rect">
            <a:avLst/>
          </a:prstGeom>
          <a:noFill/>
          <a:ln>
            <a:noFill/>
          </a:ln>
        </p:spPr>
        <p:txBody>
          <a:bodyPr anchorCtr="0" anchor="ctr" bIns="34275" lIns="68575" spcFirstLastPara="1" rIns="68575" wrap="square" tIns="34275">
            <a:normAutofit/>
          </a:bodyPr>
          <a:lstStyle>
            <a:lvl1pPr indent="-368300" lvl="0" marL="457200" algn="l">
              <a:spcBef>
                <a:spcPts val="300"/>
              </a:spcBef>
              <a:spcAft>
                <a:spcPts val="0"/>
              </a:spcAft>
              <a:buSzPts val="2200"/>
              <a:buChar char="•"/>
              <a:defRPr sz="1500"/>
            </a:lvl1pPr>
            <a:lvl2pPr indent="-355600" lvl="1" marL="914400" algn="l">
              <a:spcBef>
                <a:spcPts val="500"/>
              </a:spcBef>
              <a:spcAft>
                <a:spcPts val="0"/>
              </a:spcAft>
              <a:buSzPts val="2000"/>
              <a:buChar char="•"/>
              <a:defRPr sz="1400"/>
            </a:lvl2pPr>
            <a:lvl3pPr indent="-336550" lvl="2" marL="1371600" algn="l">
              <a:spcBef>
                <a:spcPts val="500"/>
              </a:spcBef>
              <a:spcAft>
                <a:spcPts val="0"/>
              </a:spcAft>
              <a:buSzPts val="1700"/>
              <a:buChar char="•"/>
              <a:defRPr sz="1200"/>
            </a:lvl3pPr>
            <a:lvl4pPr indent="-323850" lvl="3" marL="1828800" algn="l">
              <a:spcBef>
                <a:spcPts val="500"/>
              </a:spcBef>
              <a:spcAft>
                <a:spcPts val="0"/>
              </a:spcAft>
              <a:buSzPts val="1500"/>
              <a:buChar char="•"/>
              <a:defRPr sz="1100"/>
            </a:lvl4pPr>
            <a:lvl5pPr indent="-323850" lvl="4" marL="2286000" algn="l">
              <a:spcBef>
                <a:spcPts val="500"/>
              </a:spcBef>
              <a:spcAft>
                <a:spcPts val="0"/>
              </a:spcAft>
              <a:buSzPts val="1500"/>
              <a:buChar char="•"/>
              <a:defRPr sz="1100"/>
            </a:lvl5pPr>
            <a:lvl6pPr indent="-323850" lvl="5" marL="2743200" algn="l">
              <a:spcBef>
                <a:spcPts val="500"/>
              </a:spcBef>
              <a:spcAft>
                <a:spcPts val="0"/>
              </a:spcAft>
              <a:buSzPts val="1500"/>
              <a:buChar char="•"/>
              <a:defRPr sz="1100"/>
            </a:lvl6pPr>
            <a:lvl7pPr indent="-323850" lvl="6" marL="3200400" algn="l">
              <a:spcBef>
                <a:spcPts val="500"/>
              </a:spcBef>
              <a:spcAft>
                <a:spcPts val="0"/>
              </a:spcAft>
              <a:buSzPts val="1500"/>
              <a:buChar char="•"/>
              <a:defRPr sz="1100"/>
            </a:lvl7pPr>
            <a:lvl8pPr indent="-323850" lvl="7" marL="3657600" algn="l">
              <a:spcBef>
                <a:spcPts val="500"/>
              </a:spcBef>
              <a:spcAft>
                <a:spcPts val="0"/>
              </a:spcAft>
              <a:buSzPts val="1500"/>
              <a:buChar char="•"/>
              <a:defRPr sz="1100"/>
            </a:lvl8pPr>
            <a:lvl9pPr indent="-323850" lvl="8" marL="4114800" algn="l">
              <a:spcBef>
                <a:spcPts val="500"/>
              </a:spcBef>
              <a:spcAft>
                <a:spcPts val="500"/>
              </a:spcAft>
              <a:buSzPts val="1500"/>
              <a:buChar char="•"/>
              <a:defRPr sz="1100"/>
            </a:lvl9pPr>
          </a:lstStyle>
          <a:p/>
        </p:txBody>
      </p:sp>
      <p:sp>
        <p:nvSpPr>
          <p:cNvPr id="116" name="Google Shape;116;p21"/>
          <p:cNvSpPr txBox="1"/>
          <p:nvPr>
            <p:ph idx="2" type="body"/>
          </p:nvPr>
        </p:nvSpPr>
        <p:spPr>
          <a:xfrm>
            <a:off x="1113234" y="2228850"/>
            <a:ext cx="2661841" cy="1371600"/>
          </a:xfrm>
          <a:prstGeom prst="rect">
            <a:avLst/>
          </a:prstGeom>
          <a:noFill/>
          <a:ln>
            <a:noFill/>
          </a:ln>
        </p:spPr>
        <p:txBody>
          <a:bodyPr anchorCtr="0" anchor="ctr" bIns="34275" lIns="68575" spcFirstLastPara="1" rIns="68575" wrap="square" tIns="34275">
            <a:normAutofit/>
          </a:bodyPr>
          <a:lstStyle>
            <a:lvl1pPr indent="-228600" lvl="0" marL="457200" algn="ctr">
              <a:spcBef>
                <a:spcPts val="200"/>
              </a:spcBef>
              <a:spcAft>
                <a:spcPts val="0"/>
              </a:spcAft>
              <a:buSzPts val="1700"/>
              <a:buNone/>
              <a:defRPr sz="12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117" name="Google Shape;117;p21"/>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1"/>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22"/>
          <p:cNvSpPr txBox="1"/>
          <p:nvPr>
            <p:ph type="title"/>
          </p:nvPr>
        </p:nvSpPr>
        <p:spPr>
          <a:xfrm>
            <a:off x="1112043" y="1314449"/>
            <a:ext cx="4069619" cy="1028700"/>
          </a:xfrm>
          <a:prstGeom prst="rect">
            <a:avLst/>
          </a:prstGeom>
          <a:noFill/>
          <a:ln>
            <a:noFill/>
          </a:ln>
        </p:spPr>
        <p:txBody>
          <a:bodyPr anchorCtr="0" anchor="b" bIns="34275" lIns="68575" spcFirstLastPara="1" rIns="68575" wrap="square" tIns="34275">
            <a:normAutofit/>
          </a:bodyPr>
          <a:lstStyle>
            <a:lvl1pPr lvl="0" algn="ctr">
              <a:spcBef>
                <a:spcPts val="0"/>
              </a:spcBef>
              <a:spcAft>
                <a:spcPts val="0"/>
              </a:spcAft>
              <a:buClr>
                <a:schemeClr val="dk1"/>
              </a:buClr>
              <a:buSzPts val="2100"/>
              <a:buFont typeface="Corbel"/>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2"/>
          <p:cNvSpPr/>
          <p:nvPr>
            <p:ph idx="2" type="pic"/>
          </p:nvPr>
        </p:nvSpPr>
        <p:spPr>
          <a:xfrm>
            <a:off x="5696012" y="685800"/>
            <a:ext cx="2460731" cy="3429000"/>
          </a:xfrm>
          <a:prstGeom prst="roundRect">
            <a:avLst>
              <a:gd fmla="val 4280" name="adj"/>
            </a:avLst>
          </a:prstGeom>
          <a:noFill/>
          <a:ln cap="flat" cmpd="sng" w="38100">
            <a:solidFill>
              <a:schemeClr val="lt2"/>
            </a:solidFill>
            <a:prstDash val="solid"/>
            <a:round/>
            <a:headEnd len="sm" w="sm" type="none"/>
            <a:tailEnd len="sm" w="sm" type="none"/>
          </a:ln>
        </p:spPr>
      </p:sp>
      <p:sp>
        <p:nvSpPr>
          <p:cNvPr id="123" name="Google Shape;123;p22"/>
          <p:cNvSpPr txBox="1"/>
          <p:nvPr>
            <p:ph idx="1" type="body"/>
          </p:nvPr>
        </p:nvSpPr>
        <p:spPr>
          <a:xfrm>
            <a:off x="1112043" y="2343149"/>
            <a:ext cx="4069619" cy="1371600"/>
          </a:xfrm>
          <a:prstGeom prst="rect">
            <a:avLst/>
          </a:prstGeom>
          <a:noFill/>
          <a:ln>
            <a:noFill/>
          </a:ln>
        </p:spPr>
        <p:txBody>
          <a:bodyPr anchorCtr="0" anchor="ctr" bIns="34275" lIns="68575" spcFirstLastPara="1" rIns="68575" wrap="square" tIns="34275">
            <a:normAutofit/>
          </a:bodyPr>
          <a:lstStyle>
            <a:lvl1pPr indent="-228600" lvl="0" marL="457200" algn="ctr">
              <a:spcBef>
                <a:spcPts val="300"/>
              </a:spcBef>
              <a:spcAft>
                <a:spcPts val="0"/>
              </a:spcAft>
              <a:buSzPts val="2000"/>
              <a:buNone/>
              <a:defRPr sz="14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124" name="Google Shape;124;p22"/>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2"/>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7" name="Shape 127"/>
        <p:cNvGrpSpPr/>
        <p:nvPr/>
      </p:nvGrpSpPr>
      <p:grpSpPr>
        <a:xfrm>
          <a:off x="0" y="0"/>
          <a:ext cx="0" cy="0"/>
          <a:chOff x="0" y="0"/>
          <a:chExt cx="0" cy="0"/>
        </a:xfrm>
      </p:grpSpPr>
      <p:sp>
        <p:nvSpPr>
          <p:cNvPr id="128" name="Google Shape;128;p23"/>
          <p:cNvSpPr txBox="1"/>
          <p:nvPr>
            <p:ph type="title"/>
          </p:nvPr>
        </p:nvSpPr>
        <p:spPr>
          <a:xfrm>
            <a:off x="1113233" y="3549649"/>
            <a:ext cx="7514033" cy="425054"/>
          </a:xfrm>
          <a:prstGeom prst="rect">
            <a:avLst/>
          </a:prstGeom>
          <a:noFill/>
          <a:ln>
            <a:noFill/>
          </a:ln>
        </p:spPr>
        <p:txBody>
          <a:bodyPr anchorCtr="0" anchor="b" bIns="34275" lIns="68575" spcFirstLastPara="1" rIns="68575" wrap="square" tIns="34275">
            <a:norm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p:nvPr>
            <p:ph idx="2" type="pic"/>
          </p:nvPr>
        </p:nvSpPr>
        <p:spPr>
          <a:xfrm>
            <a:off x="1789509" y="699084"/>
            <a:ext cx="6169458" cy="2373732"/>
          </a:xfrm>
          <a:prstGeom prst="roundRect">
            <a:avLst>
              <a:gd fmla="val 4380" name="adj"/>
            </a:avLst>
          </a:prstGeom>
          <a:noFill/>
          <a:ln cap="flat" cmpd="sng" w="38100">
            <a:solidFill>
              <a:schemeClr val="lt2"/>
            </a:solidFill>
            <a:prstDash val="solid"/>
            <a:round/>
            <a:headEnd len="sm" w="sm" type="none"/>
            <a:tailEnd len="sm" w="sm" type="none"/>
          </a:ln>
        </p:spPr>
      </p:sp>
      <p:sp>
        <p:nvSpPr>
          <p:cNvPr id="130" name="Google Shape;130;p23"/>
          <p:cNvSpPr txBox="1"/>
          <p:nvPr>
            <p:ph idx="1" type="body"/>
          </p:nvPr>
        </p:nvSpPr>
        <p:spPr>
          <a:xfrm>
            <a:off x="1113233" y="3974702"/>
            <a:ext cx="7514033" cy="370284"/>
          </a:xfrm>
          <a:prstGeom prst="rect">
            <a:avLst/>
          </a:prstGeom>
          <a:noFill/>
          <a:ln>
            <a:noFill/>
          </a:ln>
        </p:spPr>
        <p:txBody>
          <a:bodyPr anchorCtr="0" anchor="ctr" bIns="34275" lIns="68575" spcFirstLastPara="1" rIns="68575" wrap="square" tIns="34275">
            <a:normAutofit/>
          </a:bodyPr>
          <a:lstStyle>
            <a:lvl1pPr indent="-228600" lvl="0" marL="457200" algn="ctr">
              <a:spcBef>
                <a:spcPts val="200"/>
              </a:spcBef>
              <a:spcAft>
                <a:spcPts val="0"/>
              </a:spcAft>
              <a:buSzPts val="1500"/>
              <a:buNone/>
              <a:defRPr sz="11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131" name="Google Shape;131;p23"/>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4" name="Shape 134"/>
        <p:cNvGrpSpPr/>
        <p:nvPr/>
      </p:nvGrpSpPr>
      <p:grpSpPr>
        <a:xfrm>
          <a:off x="0" y="0"/>
          <a:ext cx="0" cy="0"/>
          <a:chOff x="0" y="0"/>
          <a:chExt cx="0" cy="0"/>
        </a:xfrm>
      </p:grpSpPr>
      <p:sp>
        <p:nvSpPr>
          <p:cNvPr id="135" name="Google Shape;135;p24"/>
          <p:cNvSpPr txBox="1"/>
          <p:nvPr>
            <p:ph type="title"/>
          </p:nvPr>
        </p:nvSpPr>
        <p:spPr>
          <a:xfrm>
            <a:off x="1113234" y="514350"/>
            <a:ext cx="7514033" cy="22860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2400"/>
              <a:buFont typeface="Corbel"/>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4"/>
          <p:cNvSpPr txBox="1"/>
          <p:nvPr>
            <p:ph idx="1" type="body"/>
          </p:nvPr>
        </p:nvSpPr>
        <p:spPr>
          <a:xfrm>
            <a:off x="1113234" y="3257550"/>
            <a:ext cx="7514035" cy="1085850"/>
          </a:xfrm>
          <a:prstGeom prst="rect">
            <a:avLst/>
          </a:prstGeom>
          <a:noFill/>
          <a:ln>
            <a:noFill/>
          </a:ln>
        </p:spPr>
        <p:txBody>
          <a:bodyPr anchorCtr="0" anchor="ctr" bIns="34275" lIns="68575" spcFirstLastPara="1" rIns="68575" wrap="square" tIns="34275">
            <a:normAutofit/>
          </a:bodyPr>
          <a:lstStyle>
            <a:lvl1pPr indent="-228600" lvl="0" marL="457200" algn="ct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37" name="Google Shape;137;p24"/>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0" name="Shape 140"/>
        <p:cNvGrpSpPr/>
        <p:nvPr/>
      </p:nvGrpSpPr>
      <p:grpSpPr>
        <a:xfrm>
          <a:off x="0" y="0"/>
          <a:ext cx="0" cy="0"/>
          <a:chOff x="0" y="0"/>
          <a:chExt cx="0" cy="0"/>
        </a:xfrm>
      </p:grpSpPr>
      <p:sp>
        <p:nvSpPr>
          <p:cNvPr id="141" name="Google Shape;141;p25"/>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en" sz="6000" u="none" cap="none" strike="noStrike">
                <a:solidFill>
                  <a:schemeClr val="dk1"/>
                </a:solidFill>
                <a:latin typeface="Corbel"/>
                <a:ea typeface="Corbel"/>
                <a:cs typeface="Corbel"/>
                <a:sym typeface="Corbel"/>
              </a:rPr>
              <a:t>“</a:t>
            </a:r>
            <a:endParaRPr sz="1100"/>
          </a:p>
        </p:txBody>
      </p:sp>
      <p:sp>
        <p:nvSpPr>
          <p:cNvPr id="142" name="Google Shape;142;p25"/>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en" sz="6000" u="none" cap="none" strike="noStrike">
                <a:solidFill>
                  <a:schemeClr val="dk1"/>
                </a:solidFill>
                <a:latin typeface="Corbel"/>
                <a:ea typeface="Corbel"/>
                <a:cs typeface="Corbel"/>
                <a:sym typeface="Corbel"/>
              </a:rPr>
              <a:t>”</a:t>
            </a:r>
            <a:endParaRPr sz="1100"/>
          </a:p>
        </p:txBody>
      </p:sp>
      <p:sp>
        <p:nvSpPr>
          <p:cNvPr id="143" name="Google Shape;143;p25"/>
          <p:cNvSpPr txBox="1"/>
          <p:nvPr>
            <p:ph type="title"/>
          </p:nvPr>
        </p:nvSpPr>
        <p:spPr>
          <a:xfrm>
            <a:off x="1656159" y="514350"/>
            <a:ext cx="6742509" cy="205739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 type="body"/>
          </p:nvPr>
        </p:nvSpPr>
        <p:spPr>
          <a:xfrm>
            <a:off x="1827608" y="2571749"/>
            <a:ext cx="6399611" cy="285750"/>
          </a:xfrm>
          <a:prstGeom prst="rect">
            <a:avLst/>
          </a:prstGeom>
          <a:noFill/>
          <a:ln>
            <a:noFill/>
          </a:ln>
        </p:spPr>
        <p:txBody>
          <a:bodyPr anchorCtr="0" anchor="ctr" bIns="34275" lIns="68575" spcFirstLastPara="1" rIns="68575" wrap="square" tIns="34275">
            <a:normAutofit/>
          </a:bodyPr>
          <a:lstStyle>
            <a:lvl1pPr indent="-228600" lvl="0" marL="457200" algn="l">
              <a:spcBef>
                <a:spcPts val="300"/>
              </a:spcBef>
              <a:spcAft>
                <a:spcPts val="0"/>
              </a:spcAft>
              <a:buSzPts val="2000"/>
              <a:buFont typeface="Corbel"/>
              <a:buNone/>
              <a:defRPr sz="1400"/>
            </a:lvl1pPr>
            <a:lvl2pPr indent="-228600" lvl="1" marL="914400" algn="l">
              <a:spcBef>
                <a:spcPts val="500"/>
              </a:spcBef>
              <a:spcAft>
                <a:spcPts val="0"/>
              </a:spcAft>
              <a:buSzPts val="2200"/>
              <a:buFont typeface="Corbel"/>
              <a:buNone/>
              <a:defRPr/>
            </a:lvl2pPr>
            <a:lvl3pPr indent="-228600" lvl="2" marL="1371600" algn="l">
              <a:spcBef>
                <a:spcPts val="500"/>
              </a:spcBef>
              <a:spcAft>
                <a:spcPts val="0"/>
              </a:spcAft>
              <a:buSzPts val="2000"/>
              <a:buFont typeface="Corbel"/>
              <a:buNone/>
              <a:defRPr/>
            </a:lvl3pPr>
            <a:lvl4pPr indent="-228600" lvl="3" marL="1828800" algn="l">
              <a:spcBef>
                <a:spcPts val="500"/>
              </a:spcBef>
              <a:spcAft>
                <a:spcPts val="0"/>
              </a:spcAft>
              <a:buSzPts val="1700"/>
              <a:buFont typeface="Corbel"/>
              <a:buNone/>
              <a:defRPr/>
            </a:lvl4pPr>
            <a:lvl5pPr indent="-228600" lvl="4" marL="2286000" algn="l">
              <a:spcBef>
                <a:spcPts val="500"/>
              </a:spcBef>
              <a:spcAft>
                <a:spcPts val="0"/>
              </a:spcAft>
              <a:buSzPts val="1500"/>
              <a:buFont typeface="Corbel"/>
              <a:buNone/>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45" name="Google Shape;145;p25"/>
          <p:cNvSpPr txBox="1"/>
          <p:nvPr>
            <p:ph idx="2" type="body"/>
          </p:nvPr>
        </p:nvSpPr>
        <p:spPr>
          <a:xfrm>
            <a:off x="1113233" y="3257550"/>
            <a:ext cx="7514033" cy="1085850"/>
          </a:xfrm>
          <a:prstGeom prst="rect">
            <a:avLst/>
          </a:prstGeom>
          <a:noFill/>
          <a:ln>
            <a:noFill/>
          </a:ln>
        </p:spPr>
        <p:txBody>
          <a:bodyPr anchorCtr="0" anchor="ctr" bIns="34275" lIns="68575" spcFirstLastPara="1" rIns="68575" wrap="square" tIns="34275">
            <a:normAutofit/>
          </a:bodyPr>
          <a:lstStyle>
            <a:lvl1pPr indent="-228600" lvl="0" marL="457200" algn="ct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46" name="Google Shape;146;p25"/>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5"/>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5"/>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9" name="Shape 149"/>
        <p:cNvGrpSpPr/>
        <p:nvPr/>
      </p:nvGrpSpPr>
      <p:grpSpPr>
        <a:xfrm>
          <a:off x="0" y="0"/>
          <a:ext cx="0" cy="0"/>
          <a:chOff x="0" y="0"/>
          <a:chExt cx="0" cy="0"/>
        </a:xfrm>
      </p:grpSpPr>
      <p:sp>
        <p:nvSpPr>
          <p:cNvPr id="150" name="Google Shape;150;p26"/>
          <p:cNvSpPr txBox="1"/>
          <p:nvPr>
            <p:ph type="title"/>
          </p:nvPr>
        </p:nvSpPr>
        <p:spPr>
          <a:xfrm>
            <a:off x="1113235" y="2481436"/>
            <a:ext cx="7514032" cy="1101600"/>
          </a:xfrm>
          <a:prstGeom prst="rect">
            <a:avLst/>
          </a:prstGeom>
          <a:noFill/>
          <a:ln>
            <a:noFill/>
          </a:ln>
        </p:spPr>
        <p:txBody>
          <a:bodyPr anchorCtr="0" anchor="b" bIns="34275" lIns="68575" spcFirstLastPara="1" rIns="68575" wrap="square" tIns="34275">
            <a:normAutofit/>
          </a:bodyPr>
          <a:lstStyle>
            <a:lvl1pPr lvl="0" algn="r">
              <a:spcBef>
                <a:spcPts val="0"/>
              </a:spcBef>
              <a:spcAft>
                <a:spcPts val="0"/>
              </a:spcAft>
              <a:buClr>
                <a:schemeClr val="dk1"/>
              </a:buClr>
              <a:buSzPts val="2400"/>
              <a:buFont typeface="Corbel"/>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 type="body"/>
          </p:nvPr>
        </p:nvSpPr>
        <p:spPr>
          <a:xfrm>
            <a:off x="1113234" y="3583036"/>
            <a:ext cx="7514033" cy="645300"/>
          </a:xfrm>
          <a:prstGeom prst="rect">
            <a:avLst/>
          </a:prstGeom>
          <a:noFill/>
          <a:ln>
            <a:noFill/>
          </a:ln>
        </p:spPr>
        <p:txBody>
          <a:bodyPr anchorCtr="0" anchor="t" bIns="34275" lIns="68575" spcFirstLastPara="1" rIns="68575" wrap="square" tIns="34275">
            <a:normAutofit/>
          </a:bodyPr>
          <a:lstStyle>
            <a:lvl1pPr indent="-228600" lvl="0" marL="457200" algn="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52" name="Google Shape;152;p26"/>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6"/>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6"/>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5" name="Shape 155"/>
        <p:cNvGrpSpPr/>
        <p:nvPr/>
      </p:nvGrpSpPr>
      <p:grpSpPr>
        <a:xfrm>
          <a:off x="0" y="0"/>
          <a:ext cx="0" cy="0"/>
          <a:chOff x="0" y="0"/>
          <a:chExt cx="0" cy="0"/>
        </a:xfrm>
      </p:grpSpPr>
      <p:sp>
        <p:nvSpPr>
          <p:cNvPr id="156" name="Google Shape;156;p27"/>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en" sz="6000" u="none" cap="none" strike="noStrike">
                <a:solidFill>
                  <a:schemeClr val="dk1"/>
                </a:solidFill>
                <a:latin typeface="Corbel"/>
                <a:ea typeface="Corbel"/>
                <a:cs typeface="Corbel"/>
                <a:sym typeface="Corbel"/>
              </a:rPr>
              <a:t>“</a:t>
            </a:r>
            <a:endParaRPr sz="1100"/>
          </a:p>
        </p:txBody>
      </p:sp>
      <p:sp>
        <p:nvSpPr>
          <p:cNvPr id="157" name="Google Shape;157;p27"/>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en" sz="6000" u="none" cap="none" strike="noStrike">
                <a:solidFill>
                  <a:schemeClr val="dk1"/>
                </a:solidFill>
                <a:latin typeface="Corbel"/>
                <a:ea typeface="Corbel"/>
                <a:cs typeface="Corbel"/>
                <a:sym typeface="Corbel"/>
              </a:rPr>
              <a:t>”</a:t>
            </a:r>
            <a:endParaRPr sz="1100"/>
          </a:p>
        </p:txBody>
      </p:sp>
      <p:sp>
        <p:nvSpPr>
          <p:cNvPr id="158" name="Google Shape;158;p27"/>
          <p:cNvSpPr txBox="1"/>
          <p:nvPr>
            <p:ph type="title"/>
          </p:nvPr>
        </p:nvSpPr>
        <p:spPr>
          <a:xfrm>
            <a:off x="1656159" y="514350"/>
            <a:ext cx="6742509" cy="205739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7"/>
          <p:cNvSpPr txBox="1"/>
          <p:nvPr>
            <p:ph idx="1" type="body"/>
          </p:nvPr>
        </p:nvSpPr>
        <p:spPr>
          <a:xfrm>
            <a:off x="1113235" y="2914650"/>
            <a:ext cx="7514033" cy="666750"/>
          </a:xfrm>
          <a:prstGeom prst="rect">
            <a:avLst/>
          </a:prstGeom>
          <a:noFill/>
          <a:ln>
            <a:noFill/>
          </a:ln>
        </p:spPr>
        <p:txBody>
          <a:bodyPr anchorCtr="0" anchor="b" bIns="34275" lIns="68575" spcFirstLastPara="1" rIns="68575" wrap="square" tIns="34275">
            <a:normAutofit/>
          </a:bodyPr>
          <a:lstStyle>
            <a:lvl1pPr indent="-228600" lvl="0" marL="457200" algn="r">
              <a:spcBef>
                <a:spcPts val="400"/>
              </a:spcBef>
              <a:spcAft>
                <a:spcPts val="0"/>
              </a:spcAft>
              <a:buSzPts val="2600"/>
              <a:buNone/>
              <a:defRPr b="0" sz="1800" cap="none">
                <a:solidFill>
                  <a:schemeClr val="dk1"/>
                </a:solidFill>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60" name="Google Shape;160;p27"/>
          <p:cNvSpPr txBox="1"/>
          <p:nvPr>
            <p:ph idx="2" type="body"/>
          </p:nvPr>
        </p:nvSpPr>
        <p:spPr>
          <a:xfrm>
            <a:off x="1113234" y="3581400"/>
            <a:ext cx="7514033" cy="762000"/>
          </a:xfrm>
          <a:prstGeom prst="rect">
            <a:avLst/>
          </a:prstGeom>
          <a:noFill/>
          <a:ln>
            <a:noFill/>
          </a:ln>
        </p:spPr>
        <p:txBody>
          <a:bodyPr anchorCtr="0" anchor="t" bIns="34275" lIns="68575" spcFirstLastPara="1" rIns="68575" wrap="square" tIns="34275">
            <a:normAutofit/>
          </a:bodyPr>
          <a:lstStyle>
            <a:lvl1pPr indent="-228600" lvl="0" marL="457200" algn="r">
              <a:spcBef>
                <a:spcPts val="300"/>
              </a:spcBef>
              <a:spcAft>
                <a:spcPts val="0"/>
              </a:spcAft>
              <a:buSzPts val="2000"/>
              <a:buNone/>
              <a:defRPr sz="14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61" name="Google Shape;161;p27"/>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7"/>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27"/>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4" name="Shape 164"/>
        <p:cNvGrpSpPr/>
        <p:nvPr/>
      </p:nvGrpSpPr>
      <p:grpSpPr>
        <a:xfrm>
          <a:off x="0" y="0"/>
          <a:ext cx="0" cy="0"/>
          <a:chOff x="0" y="0"/>
          <a:chExt cx="0" cy="0"/>
        </a:xfrm>
      </p:grpSpPr>
      <p:sp>
        <p:nvSpPr>
          <p:cNvPr id="165" name="Google Shape;165;p28"/>
          <p:cNvSpPr txBox="1"/>
          <p:nvPr>
            <p:ph type="title"/>
          </p:nvPr>
        </p:nvSpPr>
        <p:spPr>
          <a:xfrm>
            <a:off x="1113235" y="514350"/>
            <a:ext cx="7514034" cy="2045494"/>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3000"/>
              <a:buFont typeface="Corbel"/>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28"/>
          <p:cNvSpPr txBox="1"/>
          <p:nvPr>
            <p:ph idx="1" type="body"/>
          </p:nvPr>
        </p:nvSpPr>
        <p:spPr>
          <a:xfrm>
            <a:off x="1113234" y="2628900"/>
            <a:ext cx="7514035" cy="628650"/>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SzPts val="3000"/>
              <a:buNone/>
              <a:defRPr b="0" sz="2100" cap="none">
                <a:solidFill>
                  <a:schemeClr val="dk1"/>
                </a:solidFill>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67" name="Google Shape;167;p28"/>
          <p:cNvSpPr txBox="1"/>
          <p:nvPr>
            <p:ph idx="2" type="body"/>
          </p:nvPr>
        </p:nvSpPr>
        <p:spPr>
          <a:xfrm>
            <a:off x="1113233" y="3257550"/>
            <a:ext cx="7514035" cy="1085850"/>
          </a:xfrm>
          <a:prstGeom prst="rect">
            <a:avLst/>
          </a:prstGeom>
          <a:noFill/>
          <a:ln>
            <a:noFill/>
          </a:ln>
        </p:spPr>
        <p:txBody>
          <a:bodyPr anchorCtr="0" anchor="t" bIns="34275" lIns="68575" spcFirstLastPara="1" rIns="68575" wrap="square" tIns="34275">
            <a:normAutofit/>
          </a:bodyPr>
          <a:lstStyle>
            <a:lvl1pPr indent="-228600" lvl="0" marL="457200" algn="l">
              <a:spcBef>
                <a:spcPts val="300"/>
              </a:spcBef>
              <a:spcAft>
                <a:spcPts val="0"/>
              </a:spcAft>
              <a:buSzPts val="2000"/>
              <a:buNone/>
              <a:defRPr sz="14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68" name="Google Shape;168;p28"/>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8"/>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8"/>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1" name="Shape 171"/>
        <p:cNvGrpSpPr/>
        <p:nvPr/>
      </p:nvGrpSpPr>
      <p:grpSpPr>
        <a:xfrm>
          <a:off x="0" y="0"/>
          <a:ext cx="0" cy="0"/>
          <a:chOff x="0" y="0"/>
          <a:chExt cx="0" cy="0"/>
        </a:xfrm>
      </p:grpSpPr>
      <p:sp>
        <p:nvSpPr>
          <p:cNvPr id="172" name="Google Shape;172;p29"/>
          <p:cNvSpPr txBox="1"/>
          <p:nvPr>
            <p:ph type="title"/>
          </p:nvPr>
        </p:nvSpPr>
        <p:spPr>
          <a:xfrm>
            <a:off x="1113233" y="514350"/>
            <a:ext cx="7514035" cy="131444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9"/>
          <p:cNvSpPr txBox="1"/>
          <p:nvPr>
            <p:ph idx="1" type="body"/>
          </p:nvPr>
        </p:nvSpPr>
        <p:spPr>
          <a:xfrm rot="5400000">
            <a:off x="3698675" y="-585193"/>
            <a:ext cx="2343151" cy="7514035"/>
          </a:xfrm>
          <a:prstGeom prst="rect">
            <a:avLst/>
          </a:prstGeom>
          <a:noFill/>
          <a:ln>
            <a:noFill/>
          </a:ln>
        </p:spPr>
        <p:txBody>
          <a:bodyPr anchorCtr="0" anchor="t" bIns="34275" lIns="68575" spcFirstLastPara="1" rIns="68575" wrap="square" tIns="34275">
            <a:normAutofit/>
          </a:bodyPr>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74" name="Google Shape;174;p29"/>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9"/>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9"/>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7" name="Shape 177"/>
        <p:cNvGrpSpPr/>
        <p:nvPr/>
      </p:nvGrpSpPr>
      <p:grpSpPr>
        <a:xfrm>
          <a:off x="0" y="0"/>
          <a:ext cx="0" cy="0"/>
          <a:chOff x="0" y="0"/>
          <a:chExt cx="0" cy="0"/>
        </a:xfrm>
      </p:grpSpPr>
      <p:sp>
        <p:nvSpPr>
          <p:cNvPr id="178" name="Google Shape;178;p30"/>
          <p:cNvSpPr txBox="1"/>
          <p:nvPr>
            <p:ph type="title"/>
          </p:nvPr>
        </p:nvSpPr>
        <p:spPr>
          <a:xfrm rot="5400000">
            <a:off x="6048855" y="1764987"/>
            <a:ext cx="3829050" cy="1327777"/>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30"/>
          <p:cNvSpPr txBox="1"/>
          <p:nvPr>
            <p:ph idx="1" type="body"/>
          </p:nvPr>
        </p:nvSpPr>
        <p:spPr>
          <a:xfrm rot="5400000">
            <a:off x="2206112" y="-578528"/>
            <a:ext cx="3829050" cy="6014807"/>
          </a:xfrm>
          <a:prstGeom prst="rect">
            <a:avLst/>
          </a:prstGeom>
          <a:noFill/>
          <a:ln>
            <a:noFill/>
          </a:ln>
        </p:spPr>
        <p:txBody>
          <a:bodyPr anchorCtr="0" anchor="t" bIns="34275" lIns="68575" spcFirstLastPara="1" rIns="68575" wrap="square" tIns="34275">
            <a:normAutofit/>
          </a:bodyPr>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80" name="Google Shape;180;p30"/>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30"/>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30"/>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3.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grpSp>
        <p:nvGrpSpPr>
          <p:cNvPr id="51" name="Google Shape;51;p13"/>
          <p:cNvGrpSpPr/>
          <p:nvPr/>
        </p:nvGrpSpPr>
        <p:grpSpPr>
          <a:xfrm>
            <a:off x="113109" y="0"/>
            <a:ext cx="1827610" cy="5143501"/>
            <a:chOff x="1320800" y="0"/>
            <a:chExt cx="2436813" cy="6858001"/>
          </a:xfrm>
        </p:grpSpPr>
        <p:sp>
          <p:nvSpPr>
            <p:cNvPr id="52" name="Google Shape;52;p1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53" name="Google Shape;53;p1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54" name="Google Shape;54;p1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55" name="Google Shape;55;p1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56" name="Google Shape;56;p1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57" name="Google Shape;57;p1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58" name="Google Shape;58;p13"/>
          <p:cNvSpPr txBox="1"/>
          <p:nvPr>
            <p:ph type="title"/>
          </p:nvPr>
        </p:nvSpPr>
        <p:spPr>
          <a:xfrm>
            <a:off x="1113233" y="514350"/>
            <a:ext cx="7514035" cy="1314449"/>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9" name="Google Shape;59;p13"/>
          <p:cNvSpPr txBox="1"/>
          <p:nvPr>
            <p:ph idx="1" type="body"/>
          </p:nvPr>
        </p:nvSpPr>
        <p:spPr>
          <a:xfrm>
            <a:off x="1113233" y="2000249"/>
            <a:ext cx="7514035" cy="2343151"/>
          </a:xfrm>
          <a:prstGeom prst="rect">
            <a:avLst/>
          </a:prstGeom>
          <a:noFill/>
          <a:ln>
            <a:noFill/>
          </a:ln>
        </p:spPr>
        <p:txBody>
          <a:bodyPr anchorCtr="0" anchor="ctr" bIns="34275" lIns="68575" spcFirstLastPara="1" rIns="68575" wrap="square" tIns="34275">
            <a:normAutofit/>
          </a:bodyPr>
          <a:lstStyle>
            <a:lvl1pPr indent="-393700" lvl="0" marL="457200" marR="0" rtl="0" algn="l">
              <a:spcBef>
                <a:spcPts val="400"/>
              </a:spcBef>
              <a:spcAft>
                <a:spcPts val="0"/>
              </a:spcAft>
              <a:buClr>
                <a:srgbClr val="1186C3"/>
              </a:buClr>
              <a:buSzPts val="2600"/>
              <a:buFont typeface="Arial"/>
              <a:buChar char="•"/>
              <a:defRPr b="0" i="0" sz="1800" u="none" cap="none" strike="noStrike">
                <a:solidFill>
                  <a:schemeClr val="dk1"/>
                </a:solidFill>
                <a:latin typeface="Corbel"/>
                <a:ea typeface="Corbel"/>
                <a:cs typeface="Corbel"/>
                <a:sym typeface="Corbel"/>
              </a:defRPr>
            </a:lvl1pPr>
            <a:lvl2pPr indent="-368300" lvl="1" marL="914400" marR="0" rtl="0" algn="l">
              <a:spcBef>
                <a:spcPts val="500"/>
              </a:spcBef>
              <a:spcAft>
                <a:spcPts val="0"/>
              </a:spcAft>
              <a:buClr>
                <a:srgbClr val="1186C3"/>
              </a:buClr>
              <a:buSzPts val="2200"/>
              <a:buFont typeface="Arial"/>
              <a:buChar char="•"/>
              <a:defRPr b="0" i="0" sz="1500" u="none" cap="none" strike="noStrike">
                <a:solidFill>
                  <a:schemeClr val="dk1"/>
                </a:solidFill>
                <a:latin typeface="Corbel"/>
                <a:ea typeface="Corbel"/>
                <a:cs typeface="Corbel"/>
                <a:sym typeface="Corbel"/>
              </a:defRPr>
            </a:lvl2pPr>
            <a:lvl3pPr indent="-355600" lvl="2" marL="1371600" marR="0" rtl="0" algn="l">
              <a:spcBef>
                <a:spcPts val="500"/>
              </a:spcBef>
              <a:spcAft>
                <a:spcPts val="0"/>
              </a:spcAft>
              <a:buClr>
                <a:srgbClr val="1186C3"/>
              </a:buClr>
              <a:buSzPts val="2000"/>
              <a:buFont typeface="Arial"/>
              <a:buChar char="•"/>
              <a:defRPr b="0" i="0" sz="1400" u="none" cap="none" strike="noStrike">
                <a:solidFill>
                  <a:schemeClr val="dk1"/>
                </a:solidFill>
                <a:latin typeface="Corbel"/>
                <a:ea typeface="Corbel"/>
                <a:cs typeface="Corbel"/>
                <a:sym typeface="Corbel"/>
              </a:defRPr>
            </a:lvl3pPr>
            <a:lvl4pPr indent="-336550" lvl="3" marL="1828800" marR="0" rtl="0" algn="l">
              <a:spcBef>
                <a:spcPts val="500"/>
              </a:spcBef>
              <a:spcAft>
                <a:spcPts val="0"/>
              </a:spcAft>
              <a:buClr>
                <a:srgbClr val="1186C3"/>
              </a:buClr>
              <a:buSzPts val="1700"/>
              <a:buFont typeface="Arial"/>
              <a:buChar char="•"/>
              <a:defRPr b="0" i="0" sz="1200" u="none" cap="none" strike="noStrike">
                <a:solidFill>
                  <a:schemeClr val="dk1"/>
                </a:solidFill>
                <a:latin typeface="Corbel"/>
                <a:ea typeface="Corbel"/>
                <a:cs typeface="Corbel"/>
                <a:sym typeface="Corbel"/>
              </a:defRPr>
            </a:lvl4pPr>
            <a:lvl5pPr indent="-323850" lvl="4" marL="2286000" marR="0" rtl="0" algn="l">
              <a:spcBef>
                <a:spcPts val="500"/>
              </a:spcBef>
              <a:spcAft>
                <a:spcPts val="0"/>
              </a:spcAft>
              <a:buClr>
                <a:srgbClr val="1186C3"/>
              </a:buClr>
              <a:buSzPts val="1500"/>
              <a:buFont typeface="Arial"/>
              <a:buChar char="•"/>
              <a:defRPr b="0" i="0" sz="1100" u="none" cap="none" strike="noStrike">
                <a:solidFill>
                  <a:schemeClr val="dk1"/>
                </a:solidFill>
                <a:latin typeface="Corbel"/>
                <a:ea typeface="Corbel"/>
                <a:cs typeface="Corbel"/>
                <a:sym typeface="Corbel"/>
              </a:defRPr>
            </a:lvl5pPr>
            <a:lvl6pPr indent="-323850" lvl="5" marL="2743200" marR="0" rtl="0" algn="l">
              <a:spcBef>
                <a:spcPts val="500"/>
              </a:spcBef>
              <a:spcAft>
                <a:spcPts val="0"/>
              </a:spcAft>
              <a:buClr>
                <a:srgbClr val="1186C3"/>
              </a:buClr>
              <a:buSzPts val="1500"/>
              <a:buFont typeface="Arial"/>
              <a:buChar char="•"/>
              <a:defRPr b="0" i="0" sz="1100" u="none" cap="none" strike="noStrike">
                <a:solidFill>
                  <a:schemeClr val="dk1"/>
                </a:solidFill>
                <a:latin typeface="Corbel"/>
                <a:ea typeface="Corbel"/>
                <a:cs typeface="Corbel"/>
                <a:sym typeface="Corbel"/>
              </a:defRPr>
            </a:lvl6pPr>
            <a:lvl7pPr indent="-323850" lvl="6" marL="3200400" marR="0" rtl="0" algn="l">
              <a:spcBef>
                <a:spcPts val="500"/>
              </a:spcBef>
              <a:spcAft>
                <a:spcPts val="0"/>
              </a:spcAft>
              <a:buClr>
                <a:srgbClr val="1186C3"/>
              </a:buClr>
              <a:buSzPts val="1500"/>
              <a:buFont typeface="Arial"/>
              <a:buChar char="•"/>
              <a:defRPr b="0" i="0" sz="1100" u="none" cap="none" strike="noStrike">
                <a:solidFill>
                  <a:schemeClr val="dk1"/>
                </a:solidFill>
                <a:latin typeface="Corbel"/>
                <a:ea typeface="Corbel"/>
                <a:cs typeface="Corbel"/>
                <a:sym typeface="Corbel"/>
              </a:defRPr>
            </a:lvl7pPr>
            <a:lvl8pPr indent="-323850" lvl="7" marL="3657600" marR="0" rtl="0" algn="l">
              <a:spcBef>
                <a:spcPts val="500"/>
              </a:spcBef>
              <a:spcAft>
                <a:spcPts val="0"/>
              </a:spcAft>
              <a:buClr>
                <a:srgbClr val="1186C3"/>
              </a:buClr>
              <a:buSzPts val="1500"/>
              <a:buFont typeface="Arial"/>
              <a:buChar char="•"/>
              <a:defRPr b="0" i="0" sz="1100" u="none" cap="none" strike="noStrike">
                <a:solidFill>
                  <a:schemeClr val="dk1"/>
                </a:solidFill>
                <a:latin typeface="Corbel"/>
                <a:ea typeface="Corbel"/>
                <a:cs typeface="Corbel"/>
                <a:sym typeface="Corbel"/>
              </a:defRPr>
            </a:lvl8pPr>
            <a:lvl9pPr indent="-323850" lvl="8" marL="4114800" marR="0" rtl="0" algn="l">
              <a:spcBef>
                <a:spcPts val="500"/>
              </a:spcBef>
              <a:spcAft>
                <a:spcPts val="500"/>
              </a:spcAft>
              <a:buClr>
                <a:srgbClr val="1186C3"/>
              </a:buClr>
              <a:buSzPts val="1500"/>
              <a:buFont typeface="Arial"/>
              <a:buChar char="•"/>
              <a:defRPr b="0" i="0" sz="1100" u="none" cap="none" strike="noStrike">
                <a:solidFill>
                  <a:schemeClr val="dk1"/>
                </a:solidFill>
                <a:latin typeface="Corbel"/>
                <a:ea typeface="Corbel"/>
                <a:cs typeface="Corbel"/>
                <a:sym typeface="Corbel"/>
              </a:defRPr>
            </a:lvl9pPr>
          </a:lstStyle>
          <a:p/>
        </p:txBody>
      </p:sp>
      <p:sp>
        <p:nvSpPr>
          <p:cNvPr id="60" name="Google Shape;60;p13"/>
          <p:cNvSpPr txBox="1"/>
          <p:nvPr>
            <p:ph idx="10" type="dt"/>
          </p:nvPr>
        </p:nvSpPr>
        <p:spPr>
          <a:xfrm>
            <a:off x="7299492" y="4412456"/>
            <a:ext cx="8572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61" name="Google Shape;61;p13"/>
          <p:cNvSpPr txBox="1"/>
          <p:nvPr>
            <p:ph idx="11" type="ftr"/>
          </p:nvPr>
        </p:nvSpPr>
        <p:spPr>
          <a:xfrm>
            <a:off x="1929209" y="4412456"/>
            <a:ext cx="531313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62" name="Google Shape;62;p13"/>
          <p:cNvSpPr txBox="1"/>
          <p:nvPr>
            <p:ph idx="12" type="sldNum"/>
          </p:nvPr>
        </p:nvSpPr>
        <p:spPr>
          <a:xfrm>
            <a:off x="8213892"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Corbel"/>
                <a:ea typeface="Corbel"/>
                <a:cs typeface="Corbel"/>
                <a:sym typeface="Corbel"/>
              </a:defRPr>
            </a:lvl1pPr>
            <a:lvl2pPr indent="0" lvl="1" marL="0" marR="0" rtl="0" algn="r">
              <a:spcBef>
                <a:spcPts val="0"/>
              </a:spcBef>
              <a:buNone/>
              <a:defRPr b="0" i="0" sz="800" u="none" cap="none" strike="noStrike">
                <a:solidFill>
                  <a:schemeClr val="dk1"/>
                </a:solidFill>
                <a:latin typeface="Corbel"/>
                <a:ea typeface="Corbel"/>
                <a:cs typeface="Corbel"/>
                <a:sym typeface="Corbel"/>
              </a:defRPr>
            </a:lvl2pPr>
            <a:lvl3pPr indent="0" lvl="2" marL="0" marR="0" rtl="0" algn="r">
              <a:spcBef>
                <a:spcPts val="0"/>
              </a:spcBef>
              <a:buNone/>
              <a:defRPr b="0" i="0" sz="800" u="none" cap="none" strike="noStrike">
                <a:solidFill>
                  <a:schemeClr val="dk1"/>
                </a:solidFill>
                <a:latin typeface="Corbel"/>
                <a:ea typeface="Corbel"/>
                <a:cs typeface="Corbel"/>
                <a:sym typeface="Corbel"/>
              </a:defRPr>
            </a:lvl3pPr>
            <a:lvl4pPr indent="0" lvl="3" marL="0" marR="0" rtl="0" algn="r">
              <a:spcBef>
                <a:spcPts val="0"/>
              </a:spcBef>
              <a:buNone/>
              <a:defRPr b="0" i="0" sz="800" u="none" cap="none" strike="noStrike">
                <a:solidFill>
                  <a:schemeClr val="dk1"/>
                </a:solidFill>
                <a:latin typeface="Corbel"/>
                <a:ea typeface="Corbel"/>
                <a:cs typeface="Corbel"/>
                <a:sym typeface="Corbel"/>
              </a:defRPr>
            </a:lvl4pPr>
            <a:lvl5pPr indent="0" lvl="4" marL="0" marR="0" rtl="0" algn="r">
              <a:spcBef>
                <a:spcPts val="0"/>
              </a:spcBef>
              <a:buNone/>
              <a:defRPr b="0" i="0" sz="800" u="none" cap="none" strike="noStrike">
                <a:solidFill>
                  <a:schemeClr val="dk1"/>
                </a:solidFill>
                <a:latin typeface="Corbel"/>
                <a:ea typeface="Corbel"/>
                <a:cs typeface="Corbel"/>
                <a:sym typeface="Corbel"/>
              </a:defRPr>
            </a:lvl5pPr>
            <a:lvl6pPr indent="0" lvl="5" marL="0" marR="0" rtl="0" algn="r">
              <a:spcBef>
                <a:spcPts val="0"/>
              </a:spcBef>
              <a:buNone/>
              <a:defRPr b="0" i="0" sz="800" u="none" cap="none" strike="noStrike">
                <a:solidFill>
                  <a:schemeClr val="dk1"/>
                </a:solidFill>
                <a:latin typeface="Corbel"/>
                <a:ea typeface="Corbel"/>
                <a:cs typeface="Corbel"/>
                <a:sym typeface="Corbel"/>
              </a:defRPr>
            </a:lvl6pPr>
            <a:lvl7pPr indent="0" lvl="6" marL="0" marR="0" rtl="0" algn="r">
              <a:spcBef>
                <a:spcPts val="0"/>
              </a:spcBef>
              <a:buNone/>
              <a:defRPr b="0" i="0" sz="800" u="none" cap="none" strike="noStrike">
                <a:solidFill>
                  <a:schemeClr val="dk1"/>
                </a:solidFill>
                <a:latin typeface="Corbel"/>
                <a:ea typeface="Corbel"/>
                <a:cs typeface="Corbel"/>
                <a:sym typeface="Corbel"/>
              </a:defRPr>
            </a:lvl7pPr>
            <a:lvl8pPr indent="0" lvl="7" marL="0" marR="0" rtl="0" algn="r">
              <a:spcBef>
                <a:spcPts val="0"/>
              </a:spcBef>
              <a:buNone/>
              <a:defRPr b="0" i="0" sz="800" u="none" cap="none" strike="noStrike">
                <a:solidFill>
                  <a:schemeClr val="dk1"/>
                </a:solidFill>
                <a:latin typeface="Corbel"/>
                <a:ea typeface="Corbel"/>
                <a:cs typeface="Corbel"/>
                <a:sym typeface="Corbel"/>
              </a:defRPr>
            </a:lvl8pPr>
            <a:lvl9pPr indent="0" lvl="8" marL="0" marR="0" rtl="0" algn="r">
              <a:spcBef>
                <a:spcPts val="0"/>
              </a:spcBef>
              <a:buNone/>
              <a:defRPr b="0" i="0" sz="8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ctrTitle"/>
          </p:nvPr>
        </p:nvSpPr>
        <p:spPr>
          <a:xfrm>
            <a:off x="2019299" y="1403348"/>
            <a:ext cx="5706300" cy="1326000"/>
          </a:xfrm>
          <a:prstGeom prst="rect">
            <a:avLst/>
          </a:prstGeom>
          <a:noFill/>
          <a:ln>
            <a:noFill/>
          </a:ln>
        </p:spPr>
        <p:txBody>
          <a:bodyPr anchorCtr="0" anchor="b" bIns="34275" lIns="68575" spcFirstLastPara="1" rIns="68575" wrap="square" tIns="34275">
            <a:normAutofit/>
          </a:bodyPr>
          <a:lstStyle/>
          <a:p>
            <a:pPr indent="0" lvl="0" marL="0" rtl="0" algn="ctr">
              <a:spcBef>
                <a:spcPts val="0"/>
              </a:spcBef>
              <a:spcAft>
                <a:spcPts val="0"/>
              </a:spcAft>
              <a:buClr>
                <a:schemeClr val="dk1"/>
              </a:buClr>
              <a:buSzPts val="3300"/>
              <a:buFont typeface="Times New Roman"/>
              <a:buNone/>
            </a:pPr>
            <a:r>
              <a:rPr b="1" i="0" lang="en" sz="3300" u="none" strike="noStrike">
                <a:latin typeface="Times New Roman"/>
                <a:ea typeface="Times New Roman"/>
                <a:cs typeface="Times New Roman"/>
                <a:sym typeface="Times New Roman"/>
              </a:rPr>
              <a:t>Can we learn from eugenics? </a:t>
            </a:r>
            <a:br>
              <a:rPr b="0" i="0" lang="en" sz="1800" u="none" strike="noStrike">
                <a:latin typeface="Times New Roman"/>
                <a:ea typeface="Times New Roman"/>
                <a:cs typeface="Times New Roman"/>
                <a:sym typeface="Times New Roman"/>
              </a:rPr>
            </a:br>
            <a:r>
              <a:rPr b="0" i="0" lang="en" sz="1500" u="none" strike="noStrike">
                <a:latin typeface="Times New Roman"/>
                <a:ea typeface="Times New Roman"/>
                <a:cs typeface="Times New Roman"/>
                <a:sym typeface="Times New Roman"/>
              </a:rPr>
              <a:t>Daniel Wikler </a:t>
            </a:r>
            <a:br>
              <a:rPr b="0" i="0" lang="en" sz="1500" u="none" strike="noStrike">
                <a:latin typeface="Times New Roman"/>
                <a:ea typeface="Times New Roman"/>
                <a:cs typeface="Times New Roman"/>
                <a:sym typeface="Times New Roman"/>
              </a:rPr>
            </a:br>
            <a:r>
              <a:rPr b="0" i="0" lang="en" sz="1500" u="none" strike="noStrike">
                <a:latin typeface="Times New Roman"/>
                <a:ea typeface="Times New Roman"/>
                <a:cs typeface="Times New Roman"/>
                <a:sym typeface="Times New Roman"/>
              </a:rPr>
              <a:t>University of Wisconsin, USA </a:t>
            </a:r>
            <a:endParaRPr>
              <a:latin typeface="Times New Roman"/>
              <a:ea typeface="Times New Roman"/>
              <a:cs typeface="Times New Roman"/>
              <a:sym typeface="Times New Roman"/>
            </a:endParaRPr>
          </a:p>
        </p:txBody>
      </p:sp>
      <p:sp>
        <p:nvSpPr>
          <p:cNvPr id="188" name="Google Shape;188;p31"/>
          <p:cNvSpPr txBox="1"/>
          <p:nvPr>
            <p:ph idx="1" type="subTitle"/>
          </p:nvPr>
        </p:nvSpPr>
        <p:spPr>
          <a:xfrm>
            <a:off x="3027005" y="3198712"/>
            <a:ext cx="5111752" cy="808007"/>
          </a:xfrm>
          <a:prstGeom prst="rect">
            <a:avLst/>
          </a:prstGeom>
          <a:noFill/>
          <a:ln>
            <a:noFill/>
          </a:ln>
        </p:spPr>
        <p:txBody>
          <a:bodyPr anchorCtr="0" anchor="t" bIns="34275" lIns="68575" spcFirstLastPara="1" rIns="68575" wrap="square" tIns="34275">
            <a:normAutofit/>
          </a:bodyPr>
          <a:lstStyle/>
          <a:p>
            <a:pPr indent="0" lvl="0" marL="0" rtl="0" algn="r">
              <a:spcBef>
                <a:spcPts val="0"/>
              </a:spcBef>
              <a:spcAft>
                <a:spcPts val="0"/>
              </a:spcAft>
              <a:buSzPts val="2300"/>
              <a:buNone/>
            </a:pPr>
            <a:r>
              <a:rPr lang="en">
                <a:latin typeface="Times New Roman"/>
                <a:ea typeface="Times New Roman"/>
                <a:cs typeface="Times New Roman"/>
                <a:sym typeface="Times New Roman"/>
              </a:rPr>
              <a:t>By Dattatreyo Roy</a:t>
            </a:r>
            <a:endParaRPr/>
          </a:p>
          <a:p>
            <a:pPr indent="0" lvl="0" marL="0" rtl="0" algn="r">
              <a:spcBef>
                <a:spcPts val="800"/>
              </a:spcBef>
              <a:spcAft>
                <a:spcPts val="0"/>
              </a:spcAft>
              <a:buSzPts val="2300"/>
              <a:buNone/>
            </a:pPr>
            <a:r>
              <a:rPr lang="en">
                <a:latin typeface="Times New Roman"/>
                <a:ea typeface="Times New Roman"/>
                <a:cs typeface="Times New Roman"/>
                <a:sym typeface="Times New Roman"/>
              </a:rPr>
              <a:t>M22CS060</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1113233" y="90974"/>
            <a:ext cx="7514035" cy="53184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Eugenics from the Past</a:t>
            </a:r>
            <a:endParaRPr/>
          </a:p>
        </p:txBody>
      </p:sp>
      <p:sp>
        <p:nvSpPr>
          <p:cNvPr id="242" name="Google Shape;242;p40"/>
          <p:cNvSpPr txBox="1"/>
          <p:nvPr>
            <p:ph idx="1" type="body"/>
          </p:nvPr>
        </p:nvSpPr>
        <p:spPr>
          <a:xfrm>
            <a:off x="945281" y="572667"/>
            <a:ext cx="2393302" cy="454867"/>
          </a:xfrm>
          <a:prstGeom prst="rect">
            <a:avLst/>
          </a:prstGeom>
          <a:noFill/>
          <a:ln>
            <a:noFill/>
          </a:ln>
        </p:spPr>
        <p:txBody>
          <a:bodyPr anchorCtr="0" anchor="b" bIns="34275" lIns="68575" spcFirstLastPara="1" rIns="68575" wrap="square" tIns="34275">
            <a:noAutofit/>
          </a:bodyPr>
          <a:lstStyle/>
          <a:p>
            <a:pPr indent="0" lvl="0" marL="0" rtl="0" algn="just">
              <a:spcBef>
                <a:spcPts val="0"/>
              </a:spcBef>
              <a:spcAft>
                <a:spcPts val="0"/>
              </a:spcAft>
              <a:buSzPts val="2600"/>
              <a:buNone/>
            </a:pPr>
            <a:r>
              <a:rPr lang="en" sz="1800">
                <a:solidFill>
                  <a:schemeClr val="dk1"/>
                </a:solidFill>
                <a:latin typeface="Times New Roman"/>
                <a:ea typeface="Times New Roman"/>
                <a:cs typeface="Times New Roman"/>
                <a:sym typeface="Times New Roman"/>
              </a:rPr>
              <a:t>DECLINE AND FALL</a:t>
            </a:r>
            <a:endParaRPr sz="1800">
              <a:solidFill>
                <a:schemeClr val="dk1"/>
              </a:solidFill>
              <a:latin typeface="Times New Roman"/>
              <a:ea typeface="Times New Roman"/>
              <a:cs typeface="Times New Roman"/>
              <a:sym typeface="Times New Roman"/>
            </a:endParaRPr>
          </a:p>
        </p:txBody>
      </p:sp>
      <p:sp>
        <p:nvSpPr>
          <p:cNvPr id="243" name="Google Shape;243;p40"/>
          <p:cNvSpPr txBox="1"/>
          <p:nvPr>
            <p:ph idx="2" type="body"/>
          </p:nvPr>
        </p:nvSpPr>
        <p:spPr>
          <a:xfrm>
            <a:off x="734775" y="1143725"/>
            <a:ext cx="7998600" cy="3761700"/>
          </a:xfrm>
          <a:prstGeom prst="rect">
            <a:avLst/>
          </a:prstGeom>
          <a:noFill/>
          <a:ln>
            <a:noFill/>
          </a:ln>
        </p:spPr>
        <p:txBody>
          <a:bodyPr anchorCtr="0" anchor="t" bIns="34275" lIns="68575" spcFirstLastPara="1" rIns="68575" wrap="square" tIns="34275">
            <a:normAutofit/>
          </a:bodyPr>
          <a:lstStyle/>
          <a:p>
            <a:pPr indent="-215900" lvl="0" marL="215900" rtl="0" algn="just">
              <a:spcBef>
                <a:spcPts val="0"/>
              </a:spcBef>
              <a:spcAft>
                <a:spcPts val="0"/>
              </a:spcAft>
              <a:buClr>
                <a:schemeClr val="dk1"/>
              </a:buClr>
              <a:buSzPts val="2000"/>
              <a:buFont typeface="Times New Roman"/>
              <a:buChar char="•"/>
            </a:pPr>
            <a:r>
              <a:rPr lang="en">
                <a:latin typeface="Times New Roman"/>
                <a:ea typeface="Times New Roman"/>
                <a:cs typeface="Times New Roman"/>
                <a:sym typeface="Times New Roman"/>
              </a:rPr>
              <a:t>At the starting, we see that the Nazi eugenics gained support from US eugenic leaders, who were impressed by their programs and legislation.</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Char char="•"/>
            </a:pPr>
            <a:r>
              <a:rPr lang="en">
                <a:latin typeface="Times New Roman"/>
                <a:ea typeface="Times New Roman"/>
                <a:cs typeface="Times New Roman"/>
                <a:sym typeface="Times New Roman"/>
              </a:rPr>
              <a:t>After the Holocaust and Germany's defeat, eugenics fell into disrepute globally and the </a:t>
            </a:r>
            <a:r>
              <a:rPr i="0" lang="en">
                <a:latin typeface="Times New Roman"/>
                <a:ea typeface="Times New Roman"/>
                <a:cs typeface="Times New Roman"/>
                <a:sym typeface="Times New Roman"/>
              </a:rPr>
              <a:t>eugenicists distanced themselves from German eugenics.</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It caused the American eugenics organizations to lose followers and shut down offices.</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The Rockefellers and other funding sources shifted their focus to other concerns such as world population control, the prevention of birth defects, and genetics and molecular biology.</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The reasons for eugenics' sudden disappearance are controversial.</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Some suggests that eugenics was abandoned as the science of genetics progressed</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Others suggests that geneticists distanced themselves from eugenics to avoid association with the Nazis.</a:t>
            </a:r>
            <a:endParaRPr>
              <a:latin typeface="Times New Roman"/>
              <a:ea typeface="Times New Roman"/>
              <a:cs typeface="Times New Roman"/>
              <a:sym typeface="Times New Roman"/>
            </a:endParaRPr>
          </a:p>
          <a:p>
            <a:pPr indent="-88900" lvl="0" marL="215900" rtl="0" algn="just">
              <a:spcBef>
                <a:spcPts val="700"/>
              </a:spcBef>
              <a:spcAft>
                <a:spcPts val="0"/>
              </a:spcAft>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1113233" y="1273628"/>
            <a:ext cx="7514035" cy="3069772"/>
          </a:xfrm>
          <a:prstGeom prst="rect">
            <a:avLst/>
          </a:prstGeom>
          <a:noFill/>
          <a:ln>
            <a:noFill/>
          </a:ln>
        </p:spPr>
        <p:txBody>
          <a:bodyPr anchorCtr="0" anchor="ctr" bIns="34275" lIns="68575" spcFirstLastPara="1" rIns="68575" wrap="square" tIns="34275">
            <a:normAutofit/>
          </a:bodyPr>
          <a:lstStyle/>
          <a:p>
            <a:pPr indent="-209550" lvl="0" marL="215900" rtl="0" algn="just">
              <a:lnSpc>
                <a:spcPct val="90000"/>
              </a:lnSpc>
              <a:spcBef>
                <a:spcPts val="0"/>
              </a:spcBef>
              <a:spcAft>
                <a:spcPts val="0"/>
              </a:spcAft>
              <a:buClr>
                <a:schemeClr val="dk1"/>
              </a:buClr>
              <a:buSzPts val="2500"/>
              <a:buFont typeface="Times New Roman"/>
              <a:buChar char="•"/>
            </a:pPr>
            <a:r>
              <a:rPr lang="en" sz="1700">
                <a:latin typeface="Times New Roman"/>
                <a:ea typeface="Times New Roman"/>
                <a:cs typeface="Times New Roman"/>
                <a:sym typeface="Times New Roman"/>
              </a:rPr>
              <a:t>Thus, we need to carefully consider the ethical implications of using genetic information and technology to improve human health and well-being. </a:t>
            </a:r>
            <a:endParaRPr sz="1700">
              <a:latin typeface="Times New Roman"/>
              <a:ea typeface="Times New Roman"/>
              <a:cs typeface="Times New Roman"/>
              <a:sym typeface="Times New Roman"/>
            </a:endParaRPr>
          </a:p>
          <a:p>
            <a:pPr indent="-209550" lvl="0" marL="215900" rtl="0" algn="just">
              <a:lnSpc>
                <a:spcPct val="90000"/>
              </a:lnSpc>
              <a:spcBef>
                <a:spcPts val="800"/>
              </a:spcBef>
              <a:spcAft>
                <a:spcPts val="0"/>
              </a:spcAft>
              <a:buClr>
                <a:schemeClr val="dk1"/>
              </a:buClr>
              <a:buSzPts val="2500"/>
              <a:buFont typeface="Times New Roman"/>
              <a:buChar char="•"/>
            </a:pPr>
            <a:r>
              <a:rPr lang="en" sz="1700">
                <a:latin typeface="Times New Roman"/>
                <a:ea typeface="Times New Roman"/>
                <a:cs typeface="Times New Roman"/>
                <a:sym typeface="Times New Roman"/>
              </a:rPr>
              <a:t>We need to ensure that any practices involving genetic testing, gene editing, or other interventions are based on sound ethical principles, such as respect for individual autonomy, non-maleficence, beneficence, and justice.</a:t>
            </a:r>
            <a:endParaRPr sz="1700">
              <a:latin typeface="Times New Roman"/>
              <a:ea typeface="Times New Roman"/>
              <a:cs typeface="Times New Roman"/>
              <a:sym typeface="Times New Roman"/>
            </a:endParaRPr>
          </a:p>
          <a:p>
            <a:pPr indent="-209550" lvl="0" marL="215900" rtl="0" algn="just">
              <a:lnSpc>
                <a:spcPct val="90000"/>
              </a:lnSpc>
              <a:spcBef>
                <a:spcPts val="800"/>
              </a:spcBef>
              <a:spcAft>
                <a:spcPts val="0"/>
              </a:spcAft>
              <a:buClr>
                <a:schemeClr val="dk1"/>
              </a:buClr>
              <a:buSzPts val="2500"/>
              <a:buFont typeface="Times New Roman"/>
              <a:buChar char="•"/>
            </a:pPr>
            <a:r>
              <a:rPr lang="en" sz="1700">
                <a:latin typeface="Times New Roman"/>
                <a:ea typeface="Times New Roman"/>
                <a:cs typeface="Times New Roman"/>
                <a:sym typeface="Times New Roman"/>
              </a:rPr>
              <a:t> We must also be aware of the historical context of eugenics and its association with Nazi atrocities, and ensure that our use of genetic information and technology is not used to perpetrate discrimination or harm against any particular group or individual.</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1113232" y="220678"/>
            <a:ext cx="7514100" cy="356400"/>
          </a:xfrm>
          <a:prstGeom prst="rect">
            <a:avLst/>
          </a:prstGeom>
          <a:no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dk1"/>
              </a:buClr>
              <a:buSzPct val="100000"/>
              <a:buFont typeface="Times New Roman"/>
              <a:buNone/>
            </a:pPr>
            <a:r>
              <a:rPr b="1" i="0" lang="en" sz="2100" u="none" strike="noStrike">
                <a:latin typeface="Times New Roman"/>
                <a:ea typeface="Times New Roman"/>
                <a:cs typeface="Times New Roman"/>
                <a:sym typeface="Times New Roman"/>
              </a:rPr>
              <a:t>Is eugenic doctrine inherently evil? </a:t>
            </a:r>
            <a:endParaRPr b="1" sz="4100">
              <a:latin typeface="Times New Roman"/>
              <a:ea typeface="Times New Roman"/>
              <a:cs typeface="Times New Roman"/>
              <a:sym typeface="Times New Roman"/>
            </a:endParaRPr>
          </a:p>
        </p:txBody>
      </p:sp>
      <p:sp>
        <p:nvSpPr>
          <p:cNvPr id="254" name="Google Shape;254;p42"/>
          <p:cNvSpPr txBox="1"/>
          <p:nvPr>
            <p:ph idx="1" type="body"/>
          </p:nvPr>
        </p:nvSpPr>
        <p:spPr>
          <a:xfrm>
            <a:off x="1113225" y="690225"/>
            <a:ext cx="7514100" cy="4247400"/>
          </a:xfrm>
          <a:prstGeom prst="rect">
            <a:avLst/>
          </a:prstGeom>
          <a:noFill/>
          <a:ln>
            <a:noFill/>
          </a:ln>
        </p:spPr>
        <p:txBody>
          <a:bodyPr anchorCtr="0" anchor="ctr" bIns="34275" lIns="68575" spcFirstLastPara="1" rIns="68575" wrap="square" tIns="34275">
            <a:noAutofit/>
          </a:bodyPr>
          <a:lstStyle/>
          <a:p>
            <a:pPr indent="-210502" lvl="0" marL="215900" rtl="0" algn="just">
              <a:lnSpc>
                <a:spcPct val="90000"/>
              </a:lnSpc>
              <a:spcBef>
                <a:spcPts val="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Eugenics movement had a history of pseudoscience, prejudice, bias, and mass murder in the Nazi version.</a:t>
            </a:r>
            <a:endParaRPr sz="1495">
              <a:solidFill>
                <a:srgbClr val="000000"/>
              </a:solidFill>
              <a:latin typeface="Times New Roman"/>
              <a:ea typeface="Times New Roman"/>
              <a:cs typeface="Times New Roman"/>
              <a:sym typeface="Times New Roman"/>
            </a:endParaRPr>
          </a:p>
          <a:p>
            <a:pPr indent="-210502" lvl="0" marL="215900" rtl="0" algn="just">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So, we got to know that atleast one movement dedicated to the betterment of human kind through genetic improvement led to terrible wrong results for the society.</a:t>
            </a:r>
            <a:endParaRPr sz="1495">
              <a:solidFill>
                <a:srgbClr val="000000"/>
              </a:solidFill>
              <a:latin typeface="Times New Roman"/>
              <a:ea typeface="Times New Roman"/>
              <a:cs typeface="Times New Roman"/>
              <a:sym typeface="Times New Roman"/>
            </a:endParaRPr>
          </a:p>
          <a:p>
            <a:pPr indent="-210502" lvl="0" marL="215900" rtl="0" algn="just">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This history presents an opportunity to assess moral misjudgments and inherent wrongs in eugenic doctrine. Understanding the errors and sins of the eugenics movement is necessary to avoid similar mistakes in the future.</a:t>
            </a:r>
            <a:endParaRPr sz="1495">
              <a:solidFill>
                <a:srgbClr val="000000"/>
              </a:solidFill>
              <a:latin typeface="Times New Roman"/>
              <a:ea typeface="Times New Roman"/>
              <a:cs typeface="Times New Roman"/>
              <a:sym typeface="Times New Roman"/>
            </a:endParaRPr>
          </a:p>
          <a:p>
            <a:pPr indent="-210502" lvl="0" marL="215900" rtl="0" algn="just">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This inquiry combines history and moral philosophy to identify where the shadow of eugenics falls.</a:t>
            </a:r>
            <a:endParaRPr sz="1495">
              <a:solidFill>
                <a:srgbClr val="000000"/>
              </a:solidFill>
              <a:latin typeface="Times New Roman"/>
              <a:ea typeface="Times New Roman"/>
              <a:cs typeface="Times New Roman"/>
              <a:sym typeface="Times New Roman"/>
            </a:endParaRPr>
          </a:p>
          <a:p>
            <a:pPr indent="-210502" lvl="0" marL="215900" rtl="0" algn="just">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To comment on the applicability of eugenic beliefs, goals, and values, we must find themes that apply to our own time.</a:t>
            </a:r>
            <a:endParaRPr sz="1495">
              <a:solidFill>
                <a:srgbClr val="000000"/>
              </a:solidFill>
              <a:latin typeface="Times New Roman"/>
              <a:ea typeface="Times New Roman"/>
              <a:cs typeface="Times New Roman"/>
              <a:sym typeface="Times New Roman"/>
            </a:endParaRPr>
          </a:p>
          <a:p>
            <a:pPr indent="-210502" lvl="0" marL="215900" rtl="0" algn="just">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The analysis involves abstracting from historical context to identify lessons for the future.</a:t>
            </a:r>
            <a:endParaRPr sz="1495">
              <a:solidFill>
                <a:srgbClr val="000000"/>
              </a:solidFill>
              <a:latin typeface="Times New Roman"/>
              <a:ea typeface="Times New Roman"/>
              <a:cs typeface="Times New Roman"/>
              <a:sym typeface="Times New Roman"/>
            </a:endParaRPr>
          </a:p>
          <a:p>
            <a:pPr indent="-210502" lvl="0" marL="215900" rtl="0" algn="just">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Avoiding the converse danger of refraining from justifiable remedies and interventions requires understanding the morality of both eugenics and clinical genetics.</a:t>
            </a:r>
            <a:endParaRPr sz="1495">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1187307" y="130252"/>
            <a:ext cx="7514100" cy="548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Times New Roman"/>
              <a:buNone/>
            </a:pPr>
            <a:r>
              <a:rPr b="1" i="0" lang="en" sz="3000" u="none" strike="noStrike">
                <a:latin typeface="Times New Roman"/>
                <a:ea typeface="Times New Roman"/>
                <a:cs typeface="Times New Roman"/>
                <a:sym typeface="Times New Roman"/>
              </a:rPr>
              <a:t>Is eugenic doctrine inherently evil? </a:t>
            </a:r>
            <a:endParaRPr/>
          </a:p>
        </p:txBody>
      </p:sp>
      <p:sp>
        <p:nvSpPr>
          <p:cNvPr id="260" name="Google Shape;260;p43"/>
          <p:cNvSpPr txBox="1"/>
          <p:nvPr>
            <p:ph idx="1" type="body"/>
          </p:nvPr>
        </p:nvSpPr>
        <p:spPr>
          <a:xfrm>
            <a:off x="1295284" y="678347"/>
            <a:ext cx="7298100" cy="3918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SzPts val="3000"/>
              <a:buNone/>
            </a:pPr>
            <a:r>
              <a:rPr lang="en">
                <a:solidFill>
                  <a:schemeClr val="dk1"/>
                </a:solidFill>
                <a:latin typeface="Times New Roman"/>
                <a:ea typeface="Times New Roman"/>
                <a:cs typeface="Times New Roman"/>
                <a:sym typeface="Times New Roman"/>
              </a:rPr>
              <a:t>Easy Targets</a:t>
            </a:r>
            <a:endParaRPr>
              <a:solidFill>
                <a:schemeClr val="dk1"/>
              </a:solidFill>
              <a:latin typeface="Times New Roman"/>
              <a:ea typeface="Times New Roman"/>
              <a:cs typeface="Times New Roman"/>
              <a:sym typeface="Times New Roman"/>
            </a:endParaRPr>
          </a:p>
        </p:txBody>
      </p:sp>
      <p:sp>
        <p:nvSpPr>
          <p:cNvPr id="261" name="Google Shape;261;p43"/>
          <p:cNvSpPr txBox="1"/>
          <p:nvPr>
            <p:ph idx="2" type="body"/>
          </p:nvPr>
        </p:nvSpPr>
        <p:spPr>
          <a:xfrm>
            <a:off x="1113225" y="1070150"/>
            <a:ext cx="7662300" cy="3878700"/>
          </a:xfrm>
          <a:prstGeom prst="rect">
            <a:avLst/>
          </a:prstGeom>
          <a:noFill/>
          <a:ln>
            <a:noFill/>
          </a:ln>
        </p:spPr>
        <p:txBody>
          <a:bodyPr anchorCtr="0" anchor="t" bIns="34275" lIns="68575" spcFirstLastPara="1" rIns="68575" wrap="square" tIns="34275">
            <a:normAutofit lnSpcReduction="20000"/>
          </a:bodyPr>
          <a:lstStyle/>
          <a:p>
            <a:pPr indent="-215900" lvl="0" marL="215900" rtl="0" algn="just">
              <a:spcBef>
                <a:spcPts val="0"/>
              </a:spcBef>
              <a:spcAft>
                <a:spcPts val="0"/>
              </a:spcAft>
              <a:buClr>
                <a:schemeClr val="dk1"/>
              </a:buClr>
              <a:buSzPts val="2000"/>
              <a:buFont typeface="Times New Roman"/>
              <a:buChar char="•"/>
            </a:pPr>
            <a:r>
              <a:rPr lang="en">
                <a:latin typeface="Times New Roman"/>
                <a:ea typeface="Times New Roman"/>
                <a:cs typeface="Times New Roman"/>
                <a:sym typeface="Times New Roman"/>
              </a:rPr>
              <a:t>The eugenicists' scientific claims and pretensions, particularly regarding the genetic basis of personality traits, are largely seen as erroneous in present times.</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Violations of reproductive rights and bodily integrity, such as eugenic involuntary sterilization and euthanasia, are no longer defended or practiced.</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The development of strong guarantees of reproductive autonomy is a key difference between the present era and that of the eugenicists, which would preclude the kind of artificial selection proposed by eugenicists.</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Class biases and racism were prevalent in the mainstream eugenics movements in the US and UK, but anyone openly advocating for a eugenic program endorsing such attitudes would be quickly reprimanded in modern society.</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Eugenics is defined by genetic determinism, disregard for individual rights, and racial and class bias, and warnings of a return of eugenics often refer to one of these fallacies and wrongs.</a:t>
            </a:r>
            <a:endParaRPr>
              <a:latin typeface="Times New Roman"/>
              <a:ea typeface="Times New Roman"/>
              <a:cs typeface="Times New Roman"/>
              <a:sym typeface="Times New Roman"/>
            </a:endParaRPr>
          </a:p>
          <a:p>
            <a:pPr indent="-215900" lvl="0" marL="215900" rtl="0" algn="just">
              <a:spcBef>
                <a:spcPts val="700"/>
              </a:spcBef>
              <a:spcAft>
                <a:spcPts val="0"/>
              </a:spcAft>
              <a:buClr>
                <a:schemeClr val="dk1"/>
              </a:buClr>
              <a:buSzPts val="2000"/>
              <a:buFont typeface="Times New Roman"/>
              <a:buChar char="•"/>
            </a:pPr>
            <a:r>
              <a:rPr i="0" lang="en">
                <a:latin typeface="Times New Roman"/>
                <a:ea typeface="Times New Roman"/>
                <a:cs typeface="Times New Roman"/>
                <a:sym typeface="Times New Roman"/>
              </a:rPr>
              <a:t>Galton's core notion of using our understanding of the laws of heredity to improve the stock of humankind, in itself, is not necessarily committed to genetic determinism, violations of reproductive liberty, class bias or racism, but these beliefs and attitudes affected the discourse of educated classes in that era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962224" y="514350"/>
            <a:ext cx="7514100" cy="10953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Five Candidate wrongs</a:t>
            </a:r>
            <a:endParaRPr/>
          </a:p>
        </p:txBody>
      </p:sp>
      <p:sp>
        <p:nvSpPr>
          <p:cNvPr id="267" name="Google Shape;267;p44"/>
          <p:cNvSpPr txBox="1"/>
          <p:nvPr>
            <p:ph idx="1" type="body"/>
          </p:nvPr>
        </p:nvSpPr>
        <p:spPr>
          <a:xfrm>
            <a:off x="1113233" y="1609531"/>
            <a:ext cx="7514035" cy="2733869"/>
          </a:xfrm>
          <a:prstGeom prst="rect">
            <a:avLst/>
          </a:prstGeom>
          <a:noFill/>
          <a:ln>
            <a:noFill/>
          </a:ln>
        </p:spPr>
        <p:txBody>
          <a:bodyPr anchorCtr="0" anchor="ctr" bIns="34275" lIns="68575" spcFirstLastPara="1" rIns="68575" wrap="square" tIns="34275">
            <a:normAutofit/>
          </a:bodyPr>
          <a:lstStyle/>
          <a:p>
            <a:pPr indent="0" lvl="0" marL="0" rtl="0" algn="just">
              <a:spcBef>
                <a:spcPts val="0"/>
              </a:spcBef>
              <a:spcAft>
                <a:spcPts val="0"/>
              </a:spcAft>
              <a:buNone/>
            </a:pPr>
            <a:r>
              <a:rPr lang="en"/>
              <a:t>The author examined five wrongs that may be inherent in the eugenic concept of improving people through genetics.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1146433" y="87132"/>
            <a:ext cx="7514100" cy="468900"/>
          </a:xfrm>
          <a:prstGeom prst="rect">
            <a:avLst/>
          </a:prstGeom>
          <a:no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dk1"/>
              </a:buClr>
              <a:buSzPct val="100000"/>
              <a:buFont typeface="Corbel"/>
              <a:buNone/>
            </a:pPr>
            <a:r>
              <a:rPr lang="en"/>
              <a:t>Replacement</a:t>
            </a:r>
            <a:endParaRPr/>
          </a:p>
        </p:txBody>
      </p:sp>
      <p:sp>
        <p:nvSpPr>
          <p:cNvPr id="273" name="Google Shape;273;p45"/>
          <p:cNvSpPr txBox="1"/>
          <p:nvPr>
            <p:ph idx="1" type="body"/>
          </p:nvPr>
        </p:nvSpPr>
        <p:spPr>
          <a:xfrm>
            <a:off x="713792" y="909735"/>
            <a:ext cx="8152623" cy="4002833"/>
          </a:xfrm>
          <a:prstGeom prst="rect">
            <a:avLst/>
          </a:prstGeom>
          <a:noFill/>
          <a:ln>
            <a:noFill/>
          </a:ln>
        </p:spPr>
        <p:txBody>
          <a:bodyPr anchorCtr="0" anchor="ctr" bIns="34275" lIns="68575" spcFirstLastPara="1" rIns="68575" wrap="square" tIns="34275">
            <a:normAutofit/>
          </a:bodyPr>
          <a:lstStyle/>
          <a:p>
            <a:pPr indent="-215900" lvl="0" marL="215900" rtl="0" algn="just">
              <a:spcBef>
                <a:spcPts val="0"/>
              </a:spcBef>
              <a:spcAft>
                <a:spcPts val="0"/>
              </a:spcAft>
              <a:buSzPts val="2000"/>
              <a:buChar char="•"/>
            </a:pPr>
            <a:r>
              <a:rPr lang="en" sz="1400">
                <a:latin typeface="Times New Roman"/>
                <a:ea typeface="Times New Roman"/>
                <a:cs typeface="Times New Roman"/>
                <a:sym typeface="Times New Roman"/>
              </a:rPr>
              <a:t>The author discusses the critique of eugenics which faults the doctrine for seeking better people instead of making people better. The argument is that Eugenics creates a population of healthy, intelligent individuals, not improves them.</a:t>
            </a:r>
            <a:endParaRPr/>
          </a:p>
          <a:p>
            <a:pPr indent="-215900" lvl="0" marL="215900" rtl="0" algn="just">
              <a:spcBef>
                <a:spcPts val="700"/>
              </a:spcBef>
              <a:spcAft>
                <a:spcPts val="0"/>
              </a:spcAft>
              <a:buSzPts val="2000"/>
              <a:buChar char="•"/>
            </a:pPr>
            <a:r>
              <a:rPr lang="en" sz="1400">
                <a:latin typeface="Times New Roman"/>
                <a:ea typeface="Times New Roman"/>
                <a:cs typeface="Times New Roman"/>
                <a:sym typeface="Times New Roman"/>
              </a:rPr>
              <a:t>The author discusses that just because eugenics involves selecting certain traits in people, it doesn't automatically make it bad or wrong. So, we should consider eugenics more carefully and not just dismiss it because it involves selection.</a:t>
            </a:r>
            <a:endParaRPr/>
          </a:p>
          <a:p>
            <a:pPr indent="-215900" lvl="0" marL="215900" rtl="0" algn="just">
              <a:spcBef>
                <a:spcPts val="700"/>
              </a:spcBef>
              <a:spcAft>
                <a:spcPts val="0"/>
              </a:spcAft>
              <a:buSzPts val="2000"/>
              <a:buChar char="•"/>
            </a:pPr>
            <a:r>
              <a:rPr lang="en" sz="1400">
                <a:latin typeface="Times New Roman"/>
                <a:ea typeface="Times New Roman"/>
                <a:cs typeface="Times New Roman"/>
                <a:sym typeface="Times New Roman"/>
              </a:rPr>
              <a:t>The critique of eugenics is too broad and would find fault with many common choices such as a woman choosing to marry one suitor over another based on his potential as a parent or a parent choosing to delay having a child until they are financially and emotionally ready.</a:t>
            </a:r>
            <a:endParaRPr/>
          </a:p>
          <a:p>
            <a:pPr indent="-215900" lvl="0" marL="215900" rtl="0" algn="just">
              <a:spcBef>
                <a:spcPts val="700"/>
              </a:spcBef>
              <a:spcAft>
                <a:spcPts val="0"/>
              </a:spcAft>
              <a:buSzPts val="2000"/>
              <a:buChar char="•"/>
            </a:pPr>
            <a:r>
              <a:rPr lang="en" sz="1400">
                <a:latin typeface="Times New Roman"/>
                <a:ea typeface="Times New Roman"/>
                <a:cs typeface="Times New Roman"/>
                <a:sym typeface="Times New Roman"/>
              </a:rPr>
              <a:t>If the critique of eugenics applies to these common choices as well, it cannot be considered a serious moral flaw in the doctrine just like a company selecting an employee or parents selecting stable spouse for their children.</a:t>
            </a:r>
            <a:endParaRPr/>
          </a:p>
          <a:p>
            <a:pPr indent="-215900" lvl="0" marL="215900" rtl="0" algn="just">
              <a:spcBef>
                <a:spcPts val="700"/>
              </a:spcBef>
              <a:spcAft>
                <a:spcPts val="0"/>
              </a:spcAft>
              <a:buSzPts val="2000"/>
              <a:buChar char="•"/>
            </a:pPr>
            <a:r>
              <a:rPr lang="en" sz="1400">
                <a:latin typeface="Times New Roman"/>
                <a:ea typeface="Times New Roman"/>
                <a:cs typeface="Times New Roman"/>
                <a:sym typeface="Times New Roman"/>
              </a:rPr>
              <a:t>Eugenics is faulted for seeking better people, but the author argues that there may be other ways to make people better that do not involve selection.</a:t>
            </a:r>
            <a:endParaRPr/>
          </a:p>
          <a:p>
            <a:pPr indent="-215900" lvl="0" marL="215900" rtl="0" algn="just">
              <a:spcBef>
                <a:spcPts val="700"/>
              </a:spcBef>
              <a:spcAft>
                <a:spcPts val="0"/>
              </a:spcAft>
              <a:buSzPts val="2000"/>
              <a:buChar char="•"/>
            </a:pPr>
            <a:r>
              <a:rPr lang="en" sz="1400">
                <a:latin typeface="Times New Roman"/>
                <a:ea typeface="Times New Roman"/>
                <a:cs typeface="Times New Roman"/>
                <a:sym typeface="Times New Roman"/>
              </a:rPr>
              <a:t>It is essentially pointing out that if we are going to criticize eugenics for favoring certain traits, we should also consider whether other choices that favor certain traits are equally problematic.</a:t>
            </a:r>
            <a:endParaRPr/>
          </a:p>
          <a:p>
            <a:pPr indent="-88900" lvl="0" marL="215900" rtl="0" algn="just">
              <a:spcBef>
                <a:spcPts val="700"/>
              </a:spcBef>
              <a:spcAft>
                <a:spcPts val="0"/>
              </a:spcAft>
              <a:buSzPts val="2000"/>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idx="1" type="body"/>
          </p:nvPr>
        </p:nvSpPr>
        <p:spPr>
          <a:xfrm>
            <a:off x="1113233" y="1147666"/>
            <a:ext cx="7514035" cy="3195735"/>
          </a:xfrm>
          <a:prstGeom prst="rect">
            <a:avLst/>
          </a:prstGeom>
          <a:noFill/>
          <a:ln>
            <a:noFill/>
          </a:ln>
        </p:spPr>
        <p:txBody>
          <a:bodyPr anchorCtr="0" anchor="ctr" bIns="34275" lIns="68575" spcFirstLastPara="1" rIns="68575" wrap="square" tIns="34275">
            <a:normAutofit/>
          </a:bodyPr>
          <a:lstStyle/>
          <a:p>
            <a:pPr indent="-215900" lvl="0" marL="215900" rtl="0" algn="l">
              <a:spcBef>
                <a:spcPts val="0"/>
              </a:spcBef>
              <a:spcAft>
                <a:spcPts val="0"/>
              </a:spcAft>
              <a:buSzPts val="2600"/>
              <a:buChar char="•"/>
            </a:pPr>
            <a:r>
              <a:rPr lang="en"/>
              <a:t>The passage argues that if the same "replacement" complaint against eugenics (i.e., that it seeks to create a population of "better" people rather than making people "better") can also be applied to other common choices, such as choosing a partner based on their parenting potential or delaying having a child until one is financially stable, then the critique against eugenics cannot be considered a serious moral flaw. The passage suggests that these common choices are defensible, and if we reject them, we must also reject the claim that eugenics is morally flawed for seeking to create a better population. The passage is essentially pointing out that if we are going to criticize eugenics for favoring certain traits, we should also consider whether other choices that favor certain traits are equally problematic.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1113233" y="142876"/>
            <a:ext cx="7514035" cy="54292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Value Pluralism</a:t>
            </a:r>
            <a:endParaRPr/>
          </a:p>
        </p:txBody>
      </p:sp>
      <p:sp>
        <p:nvSpPr>
          <p:cNvPr id="284" name="Google Shape;284;p47"/>
          <p:cNvSpPr txBox="1"/>
          <p:nvPr>
            <p:ph idx="1" type="body"/>
          </p:nvPr>
        </p:nvSpPr>
        <p:spPr>
          <a:xfrm>
            <a:off x="937725" y="878275"/>
            <a:ext cx="8089800" cy="4122300"/>
          </a:xfrm>
          <a:prstGeom prst="rect">
            <a:avLst/>
          </a:prstGeom>
          <a:noFill/>
          <a:ln>
            <a:noFill/>
          </a:ln>
        </p:spPr>
        <p:txBody>
          <a:bodyPr anchorCtr="0" anchor="ctr" bIns="34275" lIns="68575" spcFirstLastPara="1" rIns="68575" wrap="square" tIns="34275">
            <a:normAutofit/>
          </a:bodyPr>
          <a:lstStyle/>
          <a:p>
            <a:pPr indent="-209550" lvl="0" marL="215900" rtl="0" algn="just">
              <a:lnSpc>
                <a:spcPct val="80000"/>
              </a:lnSpc>
              <a:spcBef>
                <a:spcPts val="0"/>
              </a:spcBef>
              <a:spcAft>
                <a:spcPts val="0"/>
              </a:spcAft>
              <a:buSzPts val="2500"/>
              <a:buFont typeface="Times New Roman"/>
              <a:buChar char="•"/>
            </a:pPr>
            <a:r>
              <a:rPr lang="en" sz="1700">
                <a:latin typeface="Times New Roman"/>
                <a:ea typeface="Times New Roman"/>
                <a:cs typeface="Times New Roman"/>
                <a:sym typeface="Times New Roman"/>
              </a:rPr>
              <a:t>The author says that it is impossible to set the criteria for ideal man. The complexity of the society makes it impossible that one single human typw is the best. The ideal human would be similar to themselves or those they admired.</a:t>
            </a:r>
            <a:endParaRPr sz="1700">
              <a:latin typeface="Times New Roman"/>
              <a:ea typeface="Times New Roman"/>
              <a:cs typeface="Times New Roman"/>
              <a:sym typeface="Times New Roman"/>
            </a:endParaRPr>
          </a:p>
          <a:p>
            <a:pPr indent="-209550" lvl="0" marL="215900" rtl="0" algn="just">
              <a:lnSpc>
                <a:spcPct val="80000"/>
              </a:lnSpc>
              <a:spcBef>
                <a:spcPts val="800"/>
              </a:spcBef>
              <a:spcAft>
                <a:spcPts val="0"/>
              </a:spcAft>
              <a:buSzPts val="2500"/>
              <a:buFont typeface="Times New Roman"/>
              <a:buChar char="•"/>
            </a:pPr>
            <a:r>
              <a:rPr lang="en" sz="1700">
                <a:latin typeface="Times New Roman"/>
                <a:ea typeface="Times New Roman"/>
                <a:cs typeface="Times New Roman"/>
                <a:sym typeface="Times New Roman"/>
              </a:rPr>
              <a:t>The eugenics are found to be blamed for promoting a particular type of human perfection where they fail to appreciate the essential plurality of values.</a:t>
            </a:r>
            <a:endParaRPr sz="1700">
              <a:latin typeface="Times New Roman"/>
              <a:ea typeface="Times New Roman"/>
              <a:cs typeface="Times New Roman"/>
              <a:sym typeface="Times New Roman"/>
            </a:endParaRPr>
          </a:p>
          <a:p>
            <a:pPr indent="-209550" lvl="0" marL="215900" rtl="0" algn="just">
              <a:lnSpc>
                <a:spcPct val="80000"/>
              </a:lnSpc>
              <a:spcBef>
                <a:spcPts val="800"/>
              </a:spcBef>
              <a:spcAft>
                <a:spcPts val="0"/>
              </a:spcAft>
              <a:buSzPts val="2500"/>
              <a:buFont typeface="Times New Roman"/>
              <a:buChar char="•"/>
            </a:pPr>
            <a:r>
              <a:rPr lang="en" sz="1700">
                <a:latin typeface="Times New Roman"/>
                <a:ea typeface="Times New Roman"/>
                <a:cs typeface="Times New Roman"/>
                <a:sym typeface="Times New Roman"/>
              </a:rPr>
              <a:t>Mainline eugenicists in the UK and US hoped for a society where each person would attain their level of virtue, and they looked down on those who failed to display proper bourgeois values.</a:t>
            </a:r>
            <a:endParaRPr sz="1700">
              <a:latin typeface="Times New Roman"/>
              <a:ea typeface="Times New Roman"/>
              <a:cs typeface="Times New Roman"/>
              <a:sym typeface="Times New Roman"/>
            </a:endParaRPr>
          </a:p>
          <a:p>
            <a:pPr indent="-209550" lvl="0" marL="215900" rtl="0" algn="just">
              <a:lnSpc>
                <a:spcPct val="80000"/>
              </a:lnSpc>
              <a:spcBef>
                <a:spcPts val="800"/>
              </a:spcBef>
              <a:spcAft>
                <a:spcPts val="0"/>
              </a:spcAft>
              <a:buSzPts val="2500"/>
              <a:buFont typeface="Times New Roman"/>
              <a:buChar char="•"/>
            </a:pPr>
            <a:r>
              <a:rPr lang="en" sz="1700">
                <a:latin typeface="Times New Roman"/>
                <a:ea typeface="Times New Roman"/>
                <a:cs typeface="Times New Roman"/>
                <a:sym typeface="Times New Roman"/>
              </a:rPr>
              <a:t>Nazi racial hygienists valued the Nordic type, while socialist geneticist Hermann M?ller extolled a wide range of models.</a:t>
            </a:r>
            <a:endParaRPr sz="1700">
              <a:latin typeface="Times New Roman"/>
              <a:ea typeface="Times New Roman"/>
              <a:cs typeface="Times New Roman"/>
              <a:sym typeface="Times New Roman"/>
            </a:endParaRPr>
          </a:p>
          <a:p>
            <a:pPr indent="-209550" lvl="0" marL="215900" rtl="0" algn="just">
              <a:lnSpc>
                <a:spcPct val="80000"/>
              </a:lnSpc>
              <a:spcBef>
                <a:spcPts val="800"/>
              </a:spcBef>
              <a:spcAft>
                <a:spcPts val="0"/>
              </a:spcAft>
              <a:buSzPts val="2500"/>
              <a:buFont typeface="Times New Roman"/>
              <a:buChar char="•"/>
            </a:pPr>
            <a:r>
              <a:rPr lang="en" sz="1700">
                <a:latin typeface="Times New Roman"/>
                <a:ea typeface="Times New Roman"/>
                <a:cs typeface="Times New Roman"/>
                <a:sym typeface="Times New Roman"/>
              </a:rPr>
              <a:t>The eugenicists showed a limitation of moral understanding and failed to recognize the diversity of cultural traditions and moral reasoning. This limitation denied self-respect to people whose fertility the eugenicists wished to curb.</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113233" y="142876"/>
            <a:ext cx="7514035" cy="54292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Value Pluralism</a:t>
            </a:r>
            <a:endParaRPr/>
          </a:p>
        </p:txBody>
      </p:sp>
      <p:sp>
        <p:nvSpPr>
          <p:cNvPr id="290" name="Google Shape;290;p48"/>
          <p:cNvSpPr txBox="1"/>
          <p:nvPr>
            <p:ph idx="1" type="body"/>
          </p:nvPr>
        </p:nvSpPr>
        <p:spPr>
          <a:xfrm>
            <a:off x="503853" y="1105678"/>
            <a:ext cx="8523514" cy="3512975"/>
          </a:xfrm>
          <a:prstGeom prst="rect">
            <a:avLst/>
          </a:prstGeom>
          <a:noFill/>
          <a:ln>
            <a:noFill/>
          </a:ln>
        </p:spPr>
        <p:txBody>
          <a:bodyPr anchorCtr="0" anchor="ctr" bIns="34275" lIns="68575" spcFirstLastPara="1" rIns="68575" wrap="square" tIns="34275">
            <a:normAutofit/>
          </a:bodyPr>
          <a:lstStyle/>
          <a:p>
            <a:pPr indent="-209550" lvl="0" marL="215900" rtl="0" algn="l">
              <a:spcBef>
                <a:spcPts val="0"/>
              </a:spcBef>
              <a:spcAft>
                <a:spcPts val="0"/>
              </a:spcAft>
              <a:buSzPts val="2500"/>
              <a:buFont typeface="Times New Roman"/>
              <a:buChar char="•"/>
            </a:pPr>
            <a:r>
              <a:rPr lang="en" sz="1700">
                <a:latin typeface="Times New Roman"/>
                <a:ea typeface="Times New Roman"/>
                <a:cs typeface="Times New Roman"/>
                <a:sym typeface="Times New Roman"/>
              </a:rPr>
              <a:t> The author partially agrees with this complaint in regards to the historical eugenics movement, where mainline eugenicists were intolerant of personal and social ideals that differed from their own, and some even celebrated the death of certain individuals. </a:t>
            </a:r>
            <a:endParaRPr sz="1700">
              <a:latin typeface="Times New Roman"/>
              <a:ea typeface="Times New Roman"/>
              <a:cs typeface="Times New Roman"/>
              <a:sym typeface="Times New Roman"/>
            </a:endParaRPr>
          </a:p>
          <a:p>
            <a:pPr indent="-209550" lvl="0" marL="215900" rtl="0" algn="l">
              <a:spcBef>
                <a:spcPts val="800"/>
              </a:spcBef>
              <a:spcAft>
                <a:spcPts val="0"/>
              </a:spcAft>
              <a:buSzPts val="2500"/>
              <a:buFont typeface="Times New Roman"/>
              <a:buChar char="•"/>
            </a:pPr>
            <a:r>
              <a:rPr lang="en" sz="1700">
                <a:latin typeface="Times New Roman"/>
                <a:ea typeface="Times New Roman"/>
                <a:cs typeface="Times New Roman"/>
                <a:sym typeface="Times New Roman"/>
              </a:rPr>
              <a:t>However, the author believes that the complaint is mostly wrong when directed towards the pure Galtonian ideal of eugenics, which focuses on cultivating all-purpose talents such as intelligence and self-control, rather than a specific vision of human perfection.</a:t>
            </a:r>
            <a:endParaRPr sz="1700">
              <a:latin typeface="Times New Roman"/>
              <a:ea typeface="Times New Roman"/>
              <a:cs typeface="Times New Roman"/>
              <a:sym typeface="Times New Roman"/>
            </a:endParaRPr>
          </a:p>
          <a:p>
            <a:pPr indent="-209550" lvl="0" marL="215900" rtl="0" algn="l">
              <a:spcBef>
                <a:spcPts val="800"/>
              </a:spcBef>
              <a:spcAft>
                <a:spcPts val="0"/>
              </a:spcAft>
              <a:buSzPts val="2500"/>
              <a:buFont typeface="Times New Roman"/>
              <a:buChar char="•"/>
            </a:pPr>
            <a:r>
              <a:rPr lang="en" sz="1700">
                <a:latin typeface="Times New Roman"/>
                <a:ea typeface="Times New Roman"/>
                <a:cs typeface="Times New Roman"/>
                <a:sym typeface="Times New Roman"/>
              </a:rPr>
              <a:t> Value pluralism need not be an issue in a future eugenics program based on Galton's core idea.</a:t>
            </a:r>
            <a:endParaRPr sz="17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1113233" y="105206"/>
            <a:ext cx="7514100" cy="5622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Statism</a:t>
            </a:r>
            <a:endParaRPr/>
          </a:p>
        </p:txBody>
      </p:sp>
      <p:sp>
        <p:nvSpPr>
          <p:cNvPr id="296" name="Google Shape;296;p49"/>
          <p:cNvSpPr txBox="1"/>
          <p:nvPr>
            <p:ph idx="1" type="body"/>
          </p:nvPr>
        </p:nvSpPr>
        <p:spPr>
          <a:xfrm>
            <a:off x="754375" y="723400"/>
            <a:ext cx="8240700" cy="3982200"/>
          </a:xfrm>
          <a:prstGeom prst="rect">
            <a:avLst/>
          </a:prstGeom>
          <a:noFill/>
          <a:ln>
            <a:noFill/>
          </a:ln>
        </p:spPr>
        <p:txBody>
          <a:bodyPr anchorCtr="0" anchor="ctr" bIns="34275" lIns="68575" spcFirstLastPara="1" rIns="68575" wrap="square" tIns="34275">
            <a:noAutofit/>
          </a:bodyPr>
          <a:lstStyle/>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author discusses the role of the state in eugenics and the abuses of human rights that have occurred in past eugenic programs, such as involuntary sterilization and mass murder in Nazi Germany.</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It is argued against the idea that the state is the only or chief enemy of eugenics and points out that eugenic practices can also occur through private decisions made by individuals, employers, insurers, and prospective parents.</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author suggests that a strong state role is not necessary for a eugenic program to exist, as voluntary measures taken by citizens can also lead to eugenic practices.</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idea of a fully voluntary eugenic regime, instated as a civil religion, is discussed as a way to induce members of society to make the sacrifices required, but this has never been achieved.</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passage acknowledges that some current practices in clinical genetics may involve subtle coercion on the part of counselors and physicians, and that this could be seen as a form of "backdoor eugenics."</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author cautions against a narrow focus on the role of the state in eugenics and emphasizes the need to address eugenic practices in all forms, including those that occur through private decisions.</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 sz="1300">
                <a:latin typeface="Times New Roman"/>
                <a:ea typeface="Times New Roman"/>
                <a:cs typeface="Times New Roman"/>
                <a:sym typeface="Times New Roman"/>
              </a:rPr>
              <a:t>The British eugenics movement is mentioned as an example of a citizen's movement relying on voluntary measures, which supports the argument that statism is not a source of wrongs inherent in the core of the eugenic program.</a:t>
            </a:r>
            <a:endParaRPr sz="1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971552" y="552839"/>
            <a:ext cx="7200897" cy="664806"/>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What is Eugenics?</a:t>
            </a:r>
            <a:endParaRPr/>
          </a:p>
        </p:txBody>
      </p:sp>
      <p:sp>
        <p:nvSpPr>
          <p:cNvPr id="194" name="Google Shape;194;p32"/>
          <p:cNvSpPr txBox="1"/>
          <p:nvPr>
            <p:ph idx="1" type="body"/>
          </p:nvPr>
        </p:nvSpPr>
        <p:spPr>
          <a:xfrm>
            <a:off x="971550" y="1217650"/>
            <a:ext cx="7791300" cy="3589800"/>
          </a:xfrm>
          <a:prstGeom prst="rect">
            <a:avLst/>
          </a:prstGeom>
          <a:noFill/>
          <a:ln>
            <a:noFill/>
          </a:ln>
        </p:spPr>
        <p:txBody>
          <a:bodyPr anchorCtr="0" anchor="ctr" bIns="34275" lIns="68575" spcFirstLastPara="1" rIns="68575" wrap="square" tIns="34275">
            <a:normAutofit/>
          </a:bodyPr>
          <a:lstStyle/>
          <a:p>
            <a:pPr indent="-165100" lvl="0" marL="215900" rtl="0" algn="just">
              <a:spcBef>
                <a:spcPts val="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Eugenics is a movement that emerged in the late 19th century and gained popularity in the early 20th century.</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The term "eugenics" comes from the Greek words "eu" (meaning good) and "genēs" (meaning born or of noble birth).</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Eugenics is the study of or belief in the possibility of improving the human race by selectively breeding individuals with desirable traits and eliminating those with undesirable traits.</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Eugenicists believe that human traits, such as intelligence and morality, are inherited and that they can be improved by controlling reproduction.</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Eugenics has often been associated with the idea of social Darwinism, which holds that the laws of natural selection also apply to human society.</a:t>
            </a:r>
            <a:endParaRPr sz="1400">
              <a:latin typeface="Times New Roman"/>
              <a:ea typeface="Times New Roman"/>
              <a:cs typeface="Times New Roman"/>
              <a:sym typeface="Times New Roman"/>
            </a:endParaRPr>
          </a:p>
          <a:p>
            <a:pPr indent="-76200" lvl="0" marL="215900" rtl="0" algn="just">
              <a:spcBef>
                <a:spcPts val="800"/>
              </a:spcBef>
              <a:spcAft>
                <a:spcPts val="0"/>
              </a:spcAft>
              <a:buSzPts val="2200"/>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1120232" y="59482"/>
            <a:ext cx="7514100" cy="710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Collectivism</a:t>
            </a:r>
            <a:endParaRPr/>
          </a:p>
        </p:txBody>
      </p:sp>
      <p:sp>
        <p:nvSpPr>
          <p:cNvPr id="302" name="Google Shape;302;p50"/>
          <p:cNvSpPr txBox="1"/>
          <p:nvPr>
            <p:ph idx="1" type="body"/>
          </p:nvPr>
        </p:nvSpPr>
        <p:spPr>
          <a:xfrm>
            <a:off x="809675" y="846750"/>
            <a:ext cx="7824600" cy="3744000"/>
          </a:xfrm>
          <a:prstGeom prst="rect">
            <a:avLst/>
          </a:prstGeom>
          <a:noFill/>
          <a:ln>
            <a:noFill/>
          </a:ln>
        </p:spPr>
        <p:txBody>
          <a:bodyPr anchorCtr="0" anchor="ctr" bIns="34275" lIns="68575" spcFirstLastPara="1" rIns="68575" wrap="square" tIns="34275">
            <a:normAutofit/>
          </a:bodyPr>
          <a:lstStyle/>
          <a:p>
            <a:pPr indent="-317500" lvl="0" marL="457200" rtl="0" algn="l">
              <a:spcBef>
                <a:spcPts val="0"/>
              </a:spcBef>
              <a:spcAft>
                <a:spcPts val="0"/>
              </a:spcAft>
              <a:buClr>
                <a:schemeClr val="dk1"/>
              </a:buClr>
              <a:buSzPts val="1400"/>
              <a:buChar char="•"/>
            </a:pPr>
            <a:r>
              <a:rPr lang="en" sz="1400">
                <a:latin typeface="Times New Roman"/>
                <a:ea typeface="Times New Roman"/>
                <a:cs typeface="Times New Roman"/>
                <a:sym typeface="Times New Roman"/>
              </a:rPr>
              <a:t>The author portrays a different perspective analysis here where he locates the wrong in eugenics in its concern for the genetic wellbeing of the group rather than that of the individual.</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According to this view, concern for the individual is benign, and genetic intervention might be mandatory in certain cases, such as when parents knowingly bring children into being who suffer agonizing and deadly defects.</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In this view, eugenics begins when we shift our focus from the individual child to the collective, seeking to better the gene pool rather than our own children's health. This is a "collectivist" vision since our main focus is the group, not its members and by looking at the groups, we will take care of the individuals as well.</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Then we see the distinguish between strictly defined "collectivism" concepts, which find interests in the collective entity or group in addition to its members' interests, and loosely defined "collectivist" eugenic policies, which find interests only in individuals but support trading the wellbeing of some for that of others.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Social Democratic eugenicists in Scandinavia often justified the practice of eugenic sterilization. For them, it was justified as reducing the burden of dependent.</a:t>
            </a:r>
            <a:endParaRPr sz="1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1120232" y="59482"/>
            <a:ext cx="7514035" cy="71029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Collectivism</a:t>
            </a:r>
            <a:endParaRPr/>
          </a:p>
        </p:txBody>
      </p:sp>
      <p:sp>
        <p:nvSpPr>
          <p:cNvPr id="308" name="Google Shape;308;p51"/>
          <p:cNvSpPr txBox="1"/>
          <p:nvPr>
            <p:ph idx="1" type="body"/>
          </p:nvPr>
        </p:nvSpPr>
        <p:spPr>
          <a:xfrm>
            <a:off x="1120231" y="846754"/>
            <a:ext cx="7514035" cy="3743907"/>
          </a:xfrm>
          <a:prstGeom prst="rect">
            <a:avLst/>
          </a:prstGeom>
          <a:noFill/>
          <a:ln>
            <a:noFill/>
          </a:ln>
        </p:spPr>
        <p:txBody>
          <a:bodyPr anchorCtr="0" anchor="ctr" bIns="34275" lIns="68575" spcFirstLastPara="1" rIns="68575" wrap="square" tIns="34275">
            <a:normAutofit/>
          </a:bodyPr>
          <a:lstStyle/>
          <a:p>
            <a:pPr indent="-317500" lvl="0" marL="457200" rtl="0" algn="l">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author tries to draw a bright line which can distinguish the medical genetics and eugenics. He locates the wrong inherent in eugenics where we rejects that the parents who seek “perfect baby” are themselves engaging in eugenics.</a:t>
            </a:r>
            <a:endParaRPr sz="1400">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This gives a green light to medical genetics which can be permitted to continue its rapid development without its concern about visiting the errors of the past.</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1113225" y="337350"/>
            <a:ext cx="7514100" cy="5076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rPr lang="en"/>
              <a:t>Fairness</a:t>
            </a:r>
            <a:endParaRPr/>
          </a:p>
        </p:txBody>
      </p:sp>
      <p:sp>
        <p:nvSpPr>
          <p:cNvPr id="314" name="Google Shape;314;p52"/>
          <p:cNvSpPr txBox="1"/>
          <p:nvPr>
            <p:ph idx="1" type="body"/>
          </p:nvPr>
        </p:nvSpPr>
        <p:spPr>
          <a:xfrm>
            <a:off x="1113225" y="844950"/>
            <a:ext cx="7514100" cy="3498600"/>
          </a:xfrm>
          <a:prstGeom prst="rect">
            <a:avLst/>
          </a:prstGeom>
        </p:spPr>
        <p:txBody>
          <a:bodyPr anchorCtr="0" anchor="ctr" bIns="34275" lIns="68575" spcFirstLastPara="1" rIns="68575" wrap="square" tIns="34275">
            <a:norm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Eugenics and public health had some overlap in language and methods, but there are significant differences between the two.</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Eugenics was based on pseudoscientific ideas about genetics and race, while public health is a science-based field aimed at promoting health and preventing disease.</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methods of eugenics, such as isolation and sterilization, were often used to address perceived threats to public well-being, but were discriminatory and harmful.</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use of medical language to justify eugenics as a way to prevent the spread of genetic diseases was a distortion of the science of genetics.</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Genetic technology can be used to test for health risks in children, but concerns about discrimination against disabled individuals and the creation of "perfect" babies exist.</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It is essential to use genetic technology ethically and socially to protect the rights and well-being of everyone.</a:t>
            </a:r>
            <a:endParaRPr sz="1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1113225" y="236700"/>
            <a:ext cx="7514100" cy="531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Drawbacks and Misuses of Eugenics</a:t>
            </a:r>
            <a:endParaRPr/>
          </a:p>
        </p:txBody>
      </p:sp>
      <p:sp>
        <p:nvSpPr>
          <p:cNvPr id="320" name="Google Shape;320;p53"/>
          <p:cNvSpPr txBox="1"/>
          <p:nvPr>
            <p:ph idx="1" type="body"/>
          </p:nvPr>
        </p:nvSpPr>
        <p:spPr>
          <a:xfrm>
            <a:off x="1057925" y="889325"/>
            <a:ext cx="7514100" cy="3672300"/>
          </a:xfrm>
          <a:prstGeom prst="rect">
            <a:avLst/>
          </a:prstGeom>
        </p:spPr>
        <p:txBody>
          <a:bodyPr anchorCtr="0" anchor="ctr" bIns="34275" lIns="68575" spcFirstLastPara="1" rIns="68575" wrap="square" tIns="34275">
            <a:noAutofit/>
          </a:bodyPr>
          <a:lstStyle/>
          <a:p>
            <a:pPr indent="-317500" lvl="0" marL="457200" rtl="0" algn="just">
              <a:spcBef>
                <a:spcPts val="30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implementation of eugenics has historically been associated with a number of social injustices, such as racism, discrimination, and prejudice. It has been used to justify forced sterilization, genocide, and other forms of violence against marginalized groups.</a:t>
            </a:r>
            <a:endParaRPr sz="1400">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implementation of eugenics raises a number of ethical concerns, such as the violation of human rights and the lack of consent. It also raises questions about who should be responsible for deciding which traits are desirable or undesirable.</a:t>
            </a:r>
            <a:endParaRPr sz="1400">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Eugenics can lead to a reduction in genetic diversity, which can have negative consequences for the health and viability of human populations. This can increase the risk of genetic disorders and reduce the ability of humans to adapt to changing environments.</a:t>
            </a:r>
            <a:endParaRPr sz="1400">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implementation of eugenics requires the involvement of political and social institutions, which can create opportunities for abuse. For example, eugenics has been used to justify the suppression of political dissent and the persecution of minority groups.</a:t>
            </a: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1113225" y="182500"/>
            <a:ext cx="7514100" cy="6516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Conclusion</a:t>
            </a:r>
            <a:endParaRPr/>
          </a:p>
        </p:txBody>
      </p:sp>
      <p:sp>
        <p:nvSpPr>
          <p:cNvPr id="326" name="Google Shape;326;p54"/>
          <p:cNvSpPr txBox="1"/>
          <p:nvPr>
            <p:ph idx="1" type="body"/>
          </p:nvPr>
        </p:nvSpPr>
        <p:spPr>
          <a:xfrm>
            <a:off x="1113225" y="977825"/>
            <a:ext cx="7737900" cy="3794100"/>
          </a:xfrm>
          <a:prstGeom prst="rect">
            <a:avLst/>
          </a:prstGeom>
        </p:spPr>
        <p:txBody>
          <a:bodyPr anchorCtr="0" anchor="ctr" bIns="34275" lIns="68575" spcFirstLastPara="1" rIns="68575" wrap="square" tIns="34275">
            <a:noAutofit/>
          </a:bodyPr>
          <a:lstStyle/>
          <a:p>
            <a:pPr indent="-317500" lvl="0" marL="457200" rtl="0" algn="l">
              <a:lnSpc>
                <a:spcPct val="115000"/>
              </a:lnSpc>
              <a:spcBef>
                <a:spcPts val="15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shadow of eugenics falls on the early 20th century, when eugenics was embraced by many countries and resulted in involuntary sterilization and genocide.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core Galtonian eugenic program was based on improving the gene pool by controlling reproduction, an idea that many find inherently wrong.</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Some argue that the core notion of eugenics is benign because it is simply about using knowledge of heredity to improve the chances of future generations for achieving greater well-being.</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Others are worried about the move from "medical" concern for the individual to "eugenic" ambitions for improving the gene pool in general, even if coercion is not proposed as a means to this end.</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is important to pay attention to questions of distributive justice when using genetic knowledge and technology.</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lessons from the past are clear: we must avoid the mistakes of the past and strive for justice and fairness in all genetic endeavors.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1113233" y="201706"/>
            <a:ext cx="7514035" cy="59839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Founder of Eugenics – Francis Galton</a:t>
            </a:r>
            <a:endParaRPr/>
          </a:p>
        </p:txBody>
      </p:sp>
      <p:sp>
        <p:nvSpPr>
          <p:cNvPr id="200" name="Google Shape;200;p33"/>
          <p:cNvSpPr txBox="1"/>
          <p:nvPr>
            <p:ph idx="1" type="body"/>
          </p:nvPr>
        </p:nvSpPr>
        <p:spPr>
          <a:xfrm>
            <a:off x="665900" y="1028700"/>
            <a:ext cx="8052600" cy="3913200"/>
          </a:xfrm>
          <a:prstGeom prst="rect">
            <a:avLst/>
          </a:prstGeom>
          <a:noFill/>
          <a:ln>
            <a:noFill/>
          </a:ln>
        </p:spPr>
        <p:txBody>
          <a:bodyPr anchorCtr="0" anchor="ctr" bIns="34275" lIns="68575" spcFirstLastPara="1" rIns="68575" wrap="square" tIns="34275">
            <a:normAutofit/>
          </a:bodyPr>
          <a:lstStyle/>
          <a:p>
            <a:pPr indent="-165100" lvl="0" marL="215900" rtl="0" algn="just">
              <a:spcBef>
                <a:spcPts val="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Francis Galton was a Victorian scientist who is often called the "father of eugenics.“</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Galton was a cousin of Charles Darwin and was deeply interested in the study of heredity and human improvement.</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He coined the term "eugenics" in 1883 and wrote extensively about the need to improve the human race through selective breeding and other means.</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Galton believed that certain traits, such as intelligence and morality, were heritable and that the human race was in danger of declining due to the "unfit" outbreeding the "fit."</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Galton's ideas were widely influential in the early 20th century and were adopted by eugenicists all over the world.</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Galton's ideas were based on the principles of social Darwinism, which held that the laws of natural selection could be applied to human society.</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He founded the Eugenics Society in England in 1907 and worked to promote eugenics throughout his life, including through the publication of books such as "Hereditary Genius" and "Inquiries into Human Faculty and Its Development".</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1020537" y="352618"/>
            <a:ext cx="7200897" cy="767962"/>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2700"/>
              <a:buFont typeface="Times New Roman"/>
              <a:buNone/>
            </a:pPr>
            <a:r>
              <a:rPr b="0" i="0" lang="en" sz="2700" u="none" strike="noStrike">
                <a:latin typeface="Times New Roman"/>
                <a:ea typeface="Times New Roman"/>
                <a:cs typeface="Times New Roman"/>
                <a:sym typeface="Times New Roman"/>
              </a:rPr>
              <a:t>Eugenics yesterday and toda</a:t>
            </a:r>
            <a:r>
              <a:rPr lang="en" sz="2700">
                <a:latin typeface="Times New Roman"/>
                <a:ea typeface="Times New Roman"/>
                <a:cs typeface="Times New Roman"/>
                <a:sym typeface="Times New Roman"/>
              </a:rPr>
              <a:t>y</a:t>
            </a:r>
            <a:endParaRPr sz="5400">
              <a:latin typeface="Times New Roman"/>
              <a:ea typeface="Times New Roman"/>
              <a:cs typeface="Times New Roman"/>
              <a:sym typeface="Times New Roman"/>
            </a:endParaRPr>
          </a:p>
        </p:txBody>
      </p:sp>
      <p:sp>
        <p:nvSpPr>
          <p:cNvPr id="206" name="Google Shape;206;p34"/>
          <p:cNvSpPr txBox="1"/>
          <p:nvPr>
            <p:ph idx="1" type="body"/>
          </p:nvPr>
        </p:nvSpPr>
        <p:spPr>
          <a:xfrm>
            <a:off x="971550" y="1189650"/>
            <a:ext cx="7492500" cy="3792300"/>
          </a:xfrm>
          <a:prstGeom prst="rect">
            <a:avLst/>
          </a:prstGeom>
          <a:noFill/>
          <a:ln>
            <a:noFill/>
          </a:ln>
        </p:spPr>
        <p:txBody>
          <a:bodyPr anchorCtr="0" anchor="ctr" bIns="34275" lIns="68575" spcFirstLastPara="1" rIns="68575" wrap="square" tIns="34275">
            <a:normAutofit/>
          </a:bodyPr>
          <a:lstStyle/>
          <a:p>
            <a:pPr indent="-171450" lvl="0" marL="2159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Eugenics was a movement that claimed to improve society through selective breeding and was seen as a progressive and scientific idea for many years.</a:t>
            </a:r>
            <a:endParaRPr sz="1500">
              <a:latin typeface="Times New Roman"/>
              <a:ea typeface="Times New Roman"/>
              <a:cs typeface="Times New Roman"/>
              <a:sym typeface="Times New Roman"/>
            </a:endParaRPr>
          </a:p>
          <a:p>
            <a:pPr indent="-171450" lvl="0" marL="215900" rtl="0" algn="just">
              <a:spcBef>
                <a:spcPts val="800"/>
              </a:spcBef>
              <a:spcAft>
                <a:spcPts val="0"/>
              </a:spcAft>
              <a:buSzPts val="1500"/>
              <a:buFont typeface="Times New Roman"/>
              <a:buChar char="•"/>
            </a:pPr>
            <a:r>
              <a:rPr lang="en" sz="1500">
                <a:latin typeface="Times New Roman"/>
                <a:ea typeface="Times New Roman"/>
                <a:cs typeface="Times New Roman"/>
                <a:sym typeface="Times New Roman"/>
              </a:rPr>
              <a:t>It drew support from many different political ideologies and most genetic scientists of the time.</a:t>
            </a:r>
            <a:endParaRPr sz="1500">
              <a:latin typeface="Times New Roman"/>
              <a:ea typeface="Times New Roman"/>
              <a:cs typeface="Times New Roman"/>
              <a:sym typeface="Times New Roman"/>
            </a:endParaRPr>
          </a:p>
          <a:p>
            <a:pPr indent="-171450" lvl="0" marL="215900" rtl="0" algn="just">
              <a:spcBef>
                <a:spcPts val="800"/>
              </a:spcBef>
              <a:spcAft>
                <a:spcPts val="0"/>
              </a:spcAft>
              <a:buSzPts val="1500"/>
              <a:buFont typeface="Times New Roman"/>
              <a:buChar char="•"/>
            </a:pPr>
            <a:r>
              <a:rPr lang="en" sz="1500">
                <a:latin typeface="Times New Roman"/>
                <a:ea typeface="Times New Roman"/>
                <a:cs typeface="Times New Roman"/>
                <a:sym typeface="Times New Roman"/>
              </a:rPr>
              <a:t>However, the association with Hitler and Nazi Germany led to the tarnishing of its name and reputation, making it a taboo subject in the United States and Europe.</a:t>
            </a:r>
            <a:endParaRPr sz="1500">
              <a:latin typeface="Times New Roman"/>
              <a:ea typeface="Times New Roman"/>
              <a:cs typeface="Times New Roman"/>
              <a:sym typeface="Times New Roman"/>
            </a:endParaRPr>
          </a:p>
          <a:p>
            <a:pPr indent="-171450" lvl="0" marL="215900" rtl="0" algn="just">
              <a:spcBef>
                <a:spcPts val="800"/>
              </a:spcBef>
              <a:spcAft>
                <a:spcPts val="0"/>
              </a:spcAft>
              <a:buSzPts val="1500"/>
              <a:buFont typeface="Times New Roman"/>
              <a:buChar char="•"/>
            </a:pPr>
            <a:r>
              <a:rPr lang="en" sz="1500">
                <a:latin typeface="Times New Roman"/>
                <a:ea typeface="Times New Roman"/>
                <a:cs typeface="Times New Roman"/>
                <a:sym typeface="Times New Roman"/>
              </a:rPr>
              <a:t>Despite this, eugenics still casts a shadow over the use of genetics in our era, with questions about its potential to be used for discriminatory purposes.</a:t>
            </a:r>
            <a:endParaRPr sz="1500">
              <a:latin typeface="Times New Roman"/>
              <a:ea typeface="Times New Roman"/>
              <a:cs typeface="Times New Roman"/>
              <a:sym typeface="Times New Roman"/>
            </a:endParaRPr>
          </a:p>
          <a:p>
            <a:pPr indent="-171450" lvl="0" marL="215900" rtl="0" algn="just">
              <a:spcBef>
                <a:spcPts val="800"/>
              </a:spcBef>
              <a:spcAft>
                <a:spcPts val="0"/>
              </a:spcAft>
              <a:buSzPts val="1500"/>
              <a:buFont typeface="Times New Roman"/>
              <a:buChar char="•"/>
            </a:pPr>
            <a:r>
              <a:rPr lang="en" sz="1500">
                <a:latin typeface="Times New Roman"/>
                <a:ea typeface="Times New Roman"/>
                <a:cs typeface="Times New Roman"/>
                <a:sym typeface="Times New Roman"/>
              </a:rPr>
              <a:t>Studying the history of eugenics and engaging in careful moral analysis can help us understand and avoid repeating the mistakes of the past.</a:t>
            </a:r>
            <a:endParaRPr sz="1500">
              <a:latin typeface="Times New Roman"/>
              <a:ea typeface="Times New Roman"/>
              <a:cs typeface="Times New Roman"/>
              <a:sym typeface="Times New Roman"/>
            </a:endParaRPr>
          </a:p>
          <a:p>
            <a:pPr indent="-76200" lvl="0" marL="215900" rtl="0" algn="just">
              <a:spcBef>
                <a:spcPts val="800"/>
              </a:spcBef>
              <a:spcAft>
                <a:spcPts val="0"/>
              </a:spcAft>
              <a:buSzPts val="2200"/>
              <a:buNone/>
            </a:pPr>
            <a:r>
              <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idx="1" type="body"/>
          </p:nvPr>
        </p:nvSpPr>
        <p:spPr>
          <a:xfrm>
            <a:off x="1113233" y="881743"/>
            <a:ext cx="7514035" cy="3747409"/>
          </a:xfrm>
          <a:prstGeom prst="rect">
            <a:avLst/>
          </a:prstGeom>
          <a:noFill/>
          <a:ln>
            <a:noFill/>
          </a:ln>
        </p:spPr>
        <p:txBody>
          <a:bodyPr anchorCtr="0" anchor="ctr" bIns="34275" lIns="68575" spcFirstLastPara="1" rIns="68575" wrap="square" tIns="34275">
            <a:normAutofit/>
          </a:bodyPr>
          <a:lstStyle/>
          <a:p>
            <a:pPr indent="-165100" lvl="0" marL="215900" rtl="0" algn="just">
              <a:spcBef>
                <a:spcPts val="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The eugenics movement in the past used the prestige of science to hide their underlying moral premises and biases, leading to harmful consequences.</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We are now in a new era where genetic technology can potentially reshape society, but we need to be cautious and learn from the mistakes of the past.</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Not all eugenic thoughts or values are necessarily bad, and we need to analyze which ones are problematic and why.</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Some questions raised by eugenicists may still be relevant today and deserve more attention, but we need to be careful not to associate them with the harmful aspects of the eugenics movement.</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It is important to be aware of potential biases and moral premises underlying scientific movements, and to critically evaluate them to avoid harmful consequences.</a:t>
            </a:r>
            <a:endParaRPr sz="1400">
              <a:latin typeface="Times New Roman"/>
              <a:ea typeface="Times New Roman"/>
              <a:cs typeface="Times New Roman"/>
              <a:sym typeface="Times New Roman"/>
            </a:endParaRPr>
          </a:p>
          <a:p>
            <a:pPr indent="-165100" lvl="0" marL="215900" rtl="0" algn="just">
              <a:spcBef>
                <a:spcPts val="800"/>
              </a:spcBef>
              <a:spcAft>
                <a:spcPts val="0"/>
              </a:spcAft>
              <a:buClr>
                <a:schemeClr val="dk1"/>
              </a:buClr>
              <a:buSzPts val="1400"/>
              <a:buFont typeface="Times New Roman"/>
              <a:buChar char="•"/>
            </a:pPr>
            <a:r>
              <a:rPr i="0" lang="en" sz="1400">
                <a:latin typeface="Times New Roman"/>
                <a:ea typeface="Times New Roman"/>
                <a:cs typeface="Times New Roman"/>
                <a:sym typeface="Times New Roman"/>
              </a:rPr>
              <a:t>We need to approach the topic of eugenics with a nuanced and thoughtful perspective, recognizing the complex history and potential implications of the field.</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1113233" y="90974"/>
            <a:ext cx="7514035" cy="53184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Eugenics from the Past</a:t>
            </a:r>
            <a:endParaRPr/>
          </a:p>
        </p:txBody>
      </p:sp>
      <p:sp>
        <p:nvSpPr>
          <p:cNvPr id="217" name="Google Shape;217;p36"/>
          <p:cNvSpPr txBox="1"/>
          <p:nvPr>
            <p:ph idx="1" type="body"/>
          </p:nvPr>
        </p:nvSpPr>
        <p:spPr>
          <a:xfrm>
            <a:off x="1113232" y="572667"/>
            <a:ext cx="2393302" cy="454867"/>
          </a:xfrm>
          <a:prstGeom prst="rect">
            <a:avLst/>
          </a:prstGeom>
          <a:noFill/>
          <a:ln>
            <a:noFill/>
          </a:ln>
        </p:spPr>
        <p:txBody>
          <a:bodyPr anchorCtr="0" anchor="b" bIns="34275" lIns="68575" spcFirstLastPara="1" rIns="68575" wrap="square" tIns="34275">
            <a:noAutofit/>
          </a:bodyPr>
          <a:lstStyle/>
          <a:p>
            <a:pPr indent="0" lvl="0" marL="0" rtl="0" algn="just">
              <a:spcBef>
                <a:spcPts val="0"/>
              </a:spcBef>
              <a:spcAft>
                <a:spcPts val="0"/>
              </a:spcAft>
              <a:buSzPts val="2600"/>
              <a:buNone/>
            </a:pPr>
            <a:r>
              <a:rPr lang="en" sz="1800">
                <a:solidFill>
                  <a:schemeClr val="dk1"/>
                </a:solidFill>
                <a:latin typeface="Times New Roman"/>
                <a:ea typeface="Times New Roman"/>
                <a:cs typeface="Times New Roman"/>
                <a:sym typeface="Times New Roman"/>
              </a:rPr>
              <a:t>Rise of Eugenics</a:t>
            </a:r>
            <a:endParaRPr sz="1800">
              <a:solidFill>
                <a:schemeClr val="dk1"/>
              </a:solidFill>
              <a:latin typeface="Times New Roman"/>
              <a:ea typeface="Times New Roman"/>
              <a:cs typeface="Times New Roman"/>
              <a:sym typeface="Times New Roman"/>
            </a:endParaRPr>
          </a:p>
        </p:txBody>
      </p:sp>
      <p:sp>
        <p:nvSpPr>
          <p:cNvPr id="218" name="Google Shape;218;p36"/>
          <p:cNvSpPr txBox="1"/>
          <p:nvPr>
            <p:ph idx="2" type="body"/>
          </p:nvPr>
        </p:nvSpPr>
        <p:spPr>
          <a:xfrm>
            <a:off x="1113225" y="1077675"/>
            <a:ext cx="7620300" cy="3837900"/>
          </a:xfrm>
          <a:prstGeom prst="rect">
            <a:avLst/>
          </a:prstGeom>
          <a:noFill/>
          <a:ln>
            <a:noFill/>
          </a:ln>
        </p:spPr>
        <p:txBody>
          <a:bodyPr anchorCtr="0" anchor="t" bIns="34275" lIns="68575" spcFirstLastPara="1" rIns="68575" wrap="square" tIns="34275">
            <a:normAutofit/>
          </a:bodyPr>
          <a:lstStyle/>
          <a:p>
            <a:pPr indent="-215900" lvl="0" marL="215900" rtl="0" algn="just">
              <a:spcBef>
                <a:spcPts val="0"/>
              </a:spcBef>
              <a:spcAft>
                <a:spcPts val="0"/>
              </a:spcAft>
              <a:buClr>
                <a:srgbClr val="262626"/>
              </a:buClr>
              <a:buSzPts val="2000"/>
              <a:buFont typeface="Times New Roman"/>
              <a:buChar char="•"/>
            </a:pPr>
            <a:r>
              <a:rPr i="0" lang="en">
                <a:solidFill>
                  <a:srgbClr val="262626"/>
                </a:solidFill>
                <a:latin typeface="Times New Roman"/>
                <a:ea typeface="Times New Roman"/>
                <a:cs typeface="Times New Roman"/>
                <a:sym typeface="Times New Roman"/>
              </a:rPr>
              <a:t>The modern eugenics movement was influenced by Darwin's theory of natural selection and Mendelian genetics.</a:t>
            </a:r>
            <a:endParaRPr>
              <a:solidFill>
                <a:srgbClr val="262626"/>
              </a:solidFill>
              <a:latin typeface="Times New Roman"/>
              <a:ea typeface="Times New Roman"/>
              <a:cs typeface="Times New Roman"/>
              <a:sym typeface="Times New Roman"/>
            </a:endParaRPr>
          </a:p>
          <a:p>
            <a:pPr indent="-215900" lvl="0" marL="215900" rtl="0" algn="just">
              <a:spcBef>
                <a:spcPts val="700"/>
              </a:spcBef>
              <a:spcAft>
                <a:spcPts val="0"/>
              </a:spcAft>
              <a:buClr>
                <a:srgbClr val="262626"/>
              </a:buClr>
              <a:buSzPts val="2000"/>
              <a:buFont typeface="Times New Roman"/>
              <a:buChar char="•"/>
            </a:pPr>
            <a:r>
              <a:rPr i="0" lang="en">
                <a:solidFill>
                  <a:srgbClr val="262626"/>
                </a:solidFill>
                <a:latin typeface="Times New Roman"/>
                <a:ea typeface="Times New Roman"/>
                <a:cs typeface="Times New Roman"/>
                <a:sym typeface="Times New Roman"/>
              </a:rPr>
              <a:t>Francis Galton coined the term "eugenics" and believed that talents and virtues of character and personality were inherited along with other traits, offering their bearers advantages in natural selection. </a:t>
            </a:r>
            <a:endParaRPr>
              <a:solidFill>
                <a:srgbClr val="262626"/>
              </a:solidFill>
              <a:latin typeface="Times New Roman"/>
              <a:ea typeface="Times New Roman"/>
              <a:cs typeface="Times New Roman"/>
              <a:sym typeface="Times New Roman"/>
            </a:endParaRPr>
          </a:p>
          <a:p>
            <a:pPr indent="-215900" lvl="0" marL="215900" rtl="0" algn="just">
              <a:spcBef>
                <a:spcPts val="700"/>
              </a:spcBef>
              <a:spcAft>
                <a:spcPts val="0"/>
              </a:spcAft>
              <a:buClr>
                <a:srgbClr val="262626"/>
              </a:buClr>
              <a:buSzPts val="2000"/>
              <a:buFont typeface="Times New Roman"/>
              <a:buChar char="•"/>
            </a:pPr>
            <a:r>
              <a:rPr i="0" lang="en">
                <a:solidFill>
                  <a:srgbClr val="262626"/>
                </a:solidFill>
                <a:latin typeface="Times New Roman"/>
                <a:ea typeface="Times New Roman"/>
                <a:cs typeface="Times New Roman"/>
                <a:sym typeface="Times New Roman"/>
              </a:rPr>
              <a:t>Galton's ideas attracted a number of distinguished disciples, including Darwin.</a:t>
            </a:r>
            <a:endParaRPr>
              <a:solidFill>
                <a:srgbClr val="262626"/>
              </a:solidFill>
              <a:latin typeface="Times New Roman"/>
              <a:ea typeface="Times New Roman"/>
              <a:cs typeface="Times New Roman"/>
              <a:sym typeface="Times New Roman"/>
            </a:endParaRPr>
          </a:p>
          <a:p>
            <a:pPr indent="-215900" lvl="0" marL="215900" rtl="0" algn="just">
              <a:spcBef>
                <a:spcPts val="700"/>
              </a:spcBef>
              <a:spcAft>
                <a:spcPts val="0"/>
              </a:spcAft>
              <a:buClr>
                <a:srgbClr val="262626"/>
              </a:buClr>
              <a:buSzPts val="2000"/>
              <a:buFont typeface="Times New Roman"/>
              <a:buChar char="•"/>
            </a:pPr>
            <a:r>
              <a:rPr i="0" lang="en">
                <a:solidFill>
                  <a:srgbClr val="262626"/>
                </a:solidFill>
                <a:latin typeface="Times New Roman"/>
                <a:ea typeface="Times New Roman"/>
                <a:cs typeface="Times New Roman"/>
                <a:sym typeface="Times New Roman"/>
              </a:rPr>
              <a:t>Galton believe that society's stock of talent could be greatly enlarged through "positive eugenics," or encouraging members of favored families to increase their rate of childbearing.</a:t>
            </a:r>
            <a:endParaRPr>
              <a:solidFill>
                <a:srgbClr val="262626"/>
              </a:solidFill>
              <a:latin typeface="Times New Roman"/>
              <a:ea typeface="Times New Roman"/>
              <a:cs typeface="Times New Roman"/>
              <a:sym typeface="Times New Roman"/>
            </a:endParaRPr>
          </a:p>
          <a:p>
            <a:pPr indent="-215900" lvl="0" marL="215900" rtl="0" algn="just">
              <a:spcBef>
                <a:spcPts val="700"/>
              </a:spcBef>
              <a:spcAft>
                <a:spcPts val="0"/>
              </a:spcAft>
              <a:buClr>
                <a:srgbClr val="262626"/>
              </a:buClr>
              <a:buSzPts val="2000"/>
              <a:buFont typeface="Times New Roman"/>
              <a:buChar char="•"/>
            </a:pPr>
            <a:r>
              <a:rPr i="0" lang="en">
                <a:solidFill>
                  <a:srgbClr val="262626"/>
                </a:solidFill>
                <a:latin typeface="Times New Roman"/>
                <a:ea typeface="Times New Roman"/>
                <a:cs typeface="Times New Roman"/>
                <a:sym typeface="Times New Roman"/>
              </a:rPr>
              <a:t>He also believed that the balance should be further improved by discouraging those who had less to offer from reproducing, known as "negative eugenics.“</a:t>
            </a:r>
            <a:endParaRPr>
              <a:solidFill>
                <a:srgbClr val="262626"/>
              </a:solidFill>
              <a:latin typeface="Times New Roman"/>
              <a:ea typeface="Times New Roman"/>
              <a:cs typeface="Times New Roman"/>
              <a:sym typeface="Times New Roman"/>
            </a:endParaRPr>
          </a:p>
          <a:p>
            <a:pPr indent="-215900" lvl="0" marL="215900" rtl="0" algn="just">
              <a:spcBef>
                <a:spcPts val="700"/>
              </a:spcBef>
              <a:spcAft>
                <a:spcPts val="0"/>
              </a:spcAft>
              <a:buClr>
                <a:srgbClr val="262626"/>
              </a:buClr>
              <a:buSzPts val="2000"/>
              <a:buFont typeface="Times New Roman"/>
              <a:buChar char="•"/>
            </a:pPr>
            <a:r>
              <a:rPr i="0" lang="en">
                <a:solidFill>
                  <a:srgbClr val="262626"/>
                </a:solidFill>
                <a:latin typeface="Times New Roman"/>
                <a:ea typeface="Times New Roman"/>
                <a:cs typeface="Times New Roman"/>
                <a:sym typeface="Times New Roman"/>
              </a:rPr>
              <a:t>Eugenic ideas were advanced in many countries during the decades 1890-1920, including Norway, Brazil, and the Soviet Union and the taught in leading universities.</a:t>
            </a:r>
            <a:endParaRPr>
              <a:solidFill>
                <a:srgbClr val="26262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1113233" y="90974"/>
            <a:ext cx="7514035" cy="53184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Eugenics from the Past</a:t>
            </a:r>
            <a:endParaRPr/>
          </a:p>
        </p:txBody>
      </p:sp>
      <p:sp>
        <p:nvSpPr>
          <p:cNvPr id="224" name="Google Shape;224;p37"/>
          <p:cNvSpPr txBox="1"/>
          <p:nvPr>
            <p:ph idx="2" type="body"/>
          </p:nvPr>
        </p:nvSpPr>
        <p:spPr>
          <a:xfrm>
            <a:off x="1113233" y="1077686"/>
            <a:ext cx="7620220" cy="3265714"/>
          </a:xfrm>
          <a:prstGeom prst="rect">
            <a:avLst/>
          </a:prstGeom>
          <a:noFill/>
          <a:ln>
            <a:noFill/>
          </a:ln>
        </p:spPr>
        <p:txBody>
          <a:bodyPr anchorCtr="0" anchor="t" bIns="34275" lIns="68575" spcFirstLastPara="1" rIns="68575" wrap="square" tIns="34275">
            <a:normAutofit/>
          </a:bodyPr>
          <a:lstStyle/>
          <a:p>
            <a:pPr indent="-215900" lvl="0" marL="215900" rtl="0" algn="l">
              <a:spcBef>
                <a:spcPts val="0"/>
              </a:spcBef>
              <a:spcAft>
                <a:spcPts val="0"/>
              </a:spcAft>
              <a:buClr>
                <a:schemeClr val="dk1"/>
              </a:buClr>
              <a:buSzPts val="2000"/>
              <a:buFont typeface="Times New Roman"/>
              <a:buChar char="•"/>
            </a:pPr>
            <a:r>
              <a:rPr lang="en">
                <a:latin typeface="Times New Roman"/>
                <a:ea typeface="Times New Roman"/>
                <a:cs typeface="Times New Roman"/>
                <a:sym typeface="Times New Roman"/>
              </a:rPr>
              <a:t>Popular eugenics movements introduced eugenic ideas into public discourse, often using accounts of generations of misfits in "white trash" family lines as examples.</a:t>
            </a:r>
            <a:endParaRPr>
              <a:latin typeface="Times New Roman"/>
              <a:ea typeface="Times New Roman"/>
              <a:cs typeface="Times New Roman"/>
              <a:sym typeface="Times New Roman"/>
            </a:endParaRPr>
          </a:p>
          <a:p>
            <a:pPr indent="-215900" lvl="0" marL="215900" rtl="0" algn="l">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American eugenic organizations maintained exhibits and events at state fairs and public expositions, including "Fitter Families" competitions.</a:t>
            </a:r>
            <a:endParaRPr>
              <a:latin typeface="Times New Roman"/>
              <a:ea typeface="Times New Roman"/>
              <a:cs typeface="Times New Roman"/>
              <a:sym typeface="Times New Roman"/>
            </a:endParaRPr>
          </a:p>
          <a:p>
            <a:pPr indent="-215900" lvl="0" marL="215900" rtl="0" algn="l">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Eugenicists differed over both the cause and remedy for the perceived decline of the human race, but tended to draw the implication that medical care frustrated evolution by permitting the unfit to survive and reproduce.</a:t>
            </a:r>
            <a:endParaRPr>
              <a:latin typeface="Times New Roman"/>
              <a:ea typeface="Times New Roman"/>
              <a:cs typeface="Times New Roman"/>
              <a:sym typeface="Times New Roman"/>
            </a:endParaRPr>
          </a:p>
          <a:p>
            <a:pPr indent="-215900" lvl="0" marL="215900" rtl="0" algn="l">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Eugenicists differed also in their practical proposals and legislative aims, with some calling for coercive measures such as sexual segregateion or involuntary sterilisation.</a:t>
            </a:r>
            <a:endParaRPr>
              <a:latin typeface="Times New Roman"/>
              <a:ea typeface="Times New Roman"/>
              <a:cs typeface="Times New Roman"/>
              <a:sym typeface="Times New Roman"/>
            </a:endParaRPr>
          </a:p>
          <a:p>
            <a:pPr indent="-88900" lvl="0" marL="215900" rtl="0" algn="l">
              <a:spcBef>
                <a:spcPts val="700"/>
              </a:spcBef>
              <a:spcAft>
                <a:spcPts val="0"/>
              </a:spcAft>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1113233" y="90974"/>
            <a:ext cx="7514035" cy="531845"/>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Corbel"/>
              <a:buNone/>
            </a:pPr>
            <a:r>
              <a:rPr lang="en"/>
              <a:t>Eugenics from the Past</a:t>
            </a:r>
            <a:endParaRPr/>
          </a:p>
        </p:txBody>
      </p:sp>
      <p:sp>
        <p:nvSpPr>
          <p:cNvPr id="230" name="Google Shape;230;p38"/>
          <p:cNvSpPr txBox="1"/>
          <p:nvPr>
            <p:ph idx="1" type="body"/>
          </p:nvPr>
        </p:nvSpPr>
        <p:spPr>
          <a:xfrm>
            <a:off x="945281" y="572667"/>
            <a:ext cx="2393302" cy="454867"/>
          </a:xfrm>
          <a:prstGeom prst="rect">
            <a:avLst/>
          </a:prstGeom>
          <a:noFill/>
          <a:ln>
            <a:noFill/>
          </a:ln>
        </p:spPr>
        <p:txBody>
          <a:bodyPr anchorCtr="0" anchor="b" bIns="34275" lIns="68575" spcFirstLastPara="1" rIns="68575" wrap="square" tIns="34275">
            <a:noAutofit/>
          </a:bodyPr>
          <a:lstStyle/>
          <a:p>
            <a:pPr indent="0" lvl="0" marL="0" rtl="0" algn="just">
              <a:spcBef>
                <a:spcPts val="0"/>
              </a:spcBef>
              <a:spcAft>
                <a:spcPts val="0"/>
              </a:spcAft>
              <a:buSzPts val="2600"/>
              <a:buNone/>
            </a:pPr>
            <a:r>
              <a:rPr lang="en" sz="1800">
                <a:solidFill>
                  <a:schemeClr val="dk1"/>
                </a:solidFill>
                <a:latin typeface="Times New Roman"/>
                <a:ea typeface="Times New Roman"/>
                <a:cs typeface="Times New Roman"/>
                <a:sym typeface="Times New Roman"/>
              </a:rPr>
              <a:t>The Nazi Debacle</a:t>
            </a:r>
            <a:endParaRPr sz="1800">
              <a:solidFill>
                <a:schemeClr val="dk1"/>
              </a:solidFill>
              <a:latin typeface="Times New Roman"/>
              <a:ea typeface="Times New Roman"/>
              <a:cs typeface="Times New Roman"/>
              <a:sym typeface="Times New Roman"/>
            </a:endParaRPr>
          </a:p>
        </p:txBody>
      </p:sp>
      <p:sp>
        <p:nvSpPr>
          <p:cNvPr id="231" name="Google Shape;231;p38"/>
          <p:cNvSpPr txBox="1"/>
          <p:nvPr>
            <p:ph idx="2" type="body"/>
          </p:nvPr>
        </p:nvSpPr>
        <p:spPr>
          <a:xfrm>
            <a:off x="499975" y="1077675"/>
            <a:ext cx="8528400" cy="3948600"/>
          </a:xfrm>
          <a:prstGeom prst="rect">
            <a:avLst/>
          </a:prstGeom>
          <a:noFill/>
          <a:ln>
            <a:noFill/>
          </a:ln>
        </p:spPr>
        <p:txBody>
          <a:bodyPr anchorCtr="0" anchor="t" bIns="34275" lIns="68575" spcFirstLastPara="1" rIns="68575" wrap="square" tIns="34275">
            <a:noAutofit/>
          </a:bodyPr>
          <a:lstStyle/>
          <a:p>
            <a:pPr indent="-209550" lvl="0" marL="215900" rtl="0" algn="just">
              <a:lnSpc>
                <a:spcPct val="90000"/>
              </a:lnSpc>
              <a:spcBef>
                <a:spcPts val="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Eugenics in Germany had divergences of opinion, with some eugenicists being racist, and anti-Semitic while some being anti-racist and some standing on the political left.</a:t>
            </a:r>
            <a:endParaRPr sz="1390">
              <a:latin typeface="Times New Roman"/>
              <a:ea typeface="Times New Roman"/>
              <a:cs typeface="Times New Roman"/>
              <a:sym typeface="Times New Roman"/>
            </a:endParaRPr>
          </a:p>
          <a:p>
            <a:pPr indent="-209550" lvl="0" marL="215900" rtl="0" algn="just">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The Nazis imposed a uniformity of viewpoint and implemented a thoroughly racist, nationalist eugenic programme with no limits in pursuit of "racial hygiene".</a:t>
            </a:r>
            <a:endParaRPr sz="1390">
              <a:latin typeface="Times New Roman"/>
              <a:ea typeface="Times New Roman"/>
              <a:cs typeface="Times New Roman"/>
              <a:sym typeface="Times New Roman"/>
            </a:endParaRPr>
          </a:p>
          <a:p>
            <a:pPr indent="-209550" lvl="0" marL="215900" rtl="0" algn="just">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Eugenics was central to the entire Nazi enterprise, joined with romantic nativist and racist myths of the pure-bred Nordic.</a:t>
            </a:r>
            <a:endParaRPr sz="1390">
              <a:latin typeface="Times New Roman"/>
              <a:ea typeface="Times New Roman"/>
              <a:cs typeface="Times New Roman"/>
              <a:sym typeface="Times New Roman"/>
            </a:endParaRPr>
          </a:p>
          <a:p>
            <a:pPr indent="-209550" lvl="0" marL="215900" rtl="0" algn="just">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The paper tells that there was emphasis on "blood" called for a purifying of the nation's gene pool to regain the nobility and greatness of genetically pure forbears.</a:t>
            </a:r>
            <a:endParaRPr sz="1390">
              <a:latin typeface="Times New Roman"/>
              <a:ea typeface="Times New Roman"/>
              <a:cs typeface="Times New Roman"/>
              <a:sym typeface="Times New Roman"/>
            </a:endParaRPr>
          </a:p>
          <a:p>
            <a:pPr indent="-209550" lvl="0" marL="215900" rtl="0" algn="just">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The sterilization and "euthanasia" programs were an exercise in negative eugenics, aimed at improving the native German stock from its degenerated condition.</a:t>
            </a:r>
            <a:endParaRPr sz="1390">
              <a:latin typeface="Times New Roman"/>
              <a:ea typeface="Times New Roman"/>
              <a:cs typeface="Times New Roman"/>
              <a:sym typeface="Times New Roman"/>
            </a:endParaRPr>
          </a:p>
          <a:p>
            <a:pPr indent="-209550" lvl="0" marL="215900" rtl="0" algn="just">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To prevent the adulteration of the “racially pure” genes, the Nazis implemented legislation prohibiting sexual relations between Jews and non-Jewish Germans, and ultimately, they carried out the Holocaust, which aimed to eliminate the Jewish population. </a:t>
            </a:r>
            <a:endParaRPr sz="1390">
              <a:latin typeface="Times New Roman"/>
              <a:ea typeface="Times New Roman"/>
              <a:cs typeface="Times New Roman"/>
              <a:sym typeface="Times New Roman"/>
            </a:endParaRPr>
          </a:p>
          <a:p>
            <a:pPr indent="-209550" lvl="0" marL="215900" rtl="0" algn="just">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Jews and others who contributed evil genes were seen as the disease afflicting the German nation by Hiilter and he wanted to eliminate this groups, purifying the German gene Pool.</a:t>
            </a:r>
            <a:endParaRPr sz="1390">
              <a:latin typeface="Times New Roman"/>
              <a:ea typeface="Times New Roman"/>
              <a:cs typeface="Times New Roman"/>
              <a:sym typeface="Times New Roman"/>
            </a:endParaRPr>
          </a:p>
          <a:p>
            <a:pPr indent="-88900" lvl="0" marL="215900" rtl="0" algn="just">
              <a:lnSpc>
                <a:spcPct val="90000"/>
              </a:lnSpc>
              <a:spcBef>
                <a:spcPts val="700"/>
              </a:spcBef>
              <a:spcAft>
                <a:spcPts val="0"/>
              </a:spcAft>
              <a:buSzPts val="1700"/>
              <a:buNone/>
            </a:pPr>
            <a:r>
              <a:t/>
            </a:r>
            <a:endParaRPr sz="139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idx="1" type="body"/>
          </p:nvPr>
        </p:nvSpPr>
        <p:spPr>
          <a:xfrm>
            <a:off x="1099237" y="867747"/>
            <a:ext cx="7514035" cy="2593910"/>
          </a:xfrm>
          <a:prstGeom prst="rect">
            <a:avLst/>
          </a:prstGeom>
          <a:noFill/>
          <a:ln>
            <a:noFill/>
          </a:ln>
        </p:spPr>
        <p:txBody>
          <a:bodyPr anchorCtr="0" anchor="ctr" bIns="34275" lIns="68575" spcFirstLastPara="1" rIns="68575" wrap="square" tIns="34275">
            <a:normAutofit/>
          </a:bodyPr>
          <a:lstStyle/>
          <a:p>
            <a:pPr indent="-215900" lvl="0" marL="215900" rtl="0" algn="just">
              <a:spcBef>
                <a:spcPts val="0"/>
              </a:spcBef>
              <a:spcAft>
                <a:spcPts val="0"/>
              </a:spcAft>
              <a:buSzPts val="2600"/>
              <a:buChar char="•"/>
            </a:pPr>
            <a:r>
              <a:rPr lang="en">
                <a:solidFill>
                  <a:srgbClr val="374151"/>
                </a:solidFill>
                <a:latin typeface="Arial"/>
                <a:ea typeface="Arial"/>
                <a:cs typeface="Arial"/>
                <a:sym typeface="Arial"/>
              </a:rPr>
              <a:t>So, we can say that t</a:t>
            </a:r>
            <a:r>
              <a:rPr b="0" i="0" lang="en">
                <a:solidFill>
                  <a:srgbClr val="374151"/>
                </a:solidFill>
                <a:latin typeface="Arial"/>
                <a:ea typeface="Arial"/>
                <a:cs typeface="Arial"/>
                <a:sym typeface="Arial"/>
              </a:rPr>
              <a:t>he Nazis wanted to create a racially pure nation through eugenics and genetic interventions. </a:t>
            </a:r>
            <a:endParaRPr/>
          </a:p>
          <a:p>
            <a:pPr indent="-215900" lvl="0" marL="215900" rtl="0" algn="just">
              <a:spcBef>
                <a:spcPts val="800"/>
              </a:spcBef>
              <a:spcAft>
                <a:spcPts val="0"/>
              </a:spcAft>
              <a:buSzPts val="2600"/>
              <a:buChar char="•"/>
            </a:pPr>
            <a:r>
              <a:rPr lang="en">
                <a:solidFill>
                  <a:srgbClr val="374151"/>
                </a:solidFill>
                <a:latin typeface="Arial"/>
                <a:ea typeface="Arial"/>
                <a:cs typeface="Arial"/>
                <a:sym typeface="Arial"/>
              </a:rPr>
              <a:t>But t</a:t>
            </a:r>
            <a:r>
              <a:rPr b="0" i="0" lang="en">
                <a:solidFill>
                  <a:srgbClr val="374151"/>
                </a:solidFill>
                <a:latin typeface="Arial"/>
                <a:ea typeface="Arial"/>
                <a:cs typeface="Arial"/>
                <a:sym typeface="Arial"/>
              </a:rPr>
              <a:t>hese beliefs were based on pseudoscience and discriminatory ideology and resulted in some of the most heinous crimes committed in modern history.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