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6" r:id="rId21"/>
    <p:sldId id="275" r:id="rId22"/>
    <p:sldId id="277" r:id="rId23"/>
    <p:sldId id="278" r:id="rId24"/>
    <p:sldId id="279" r:id="rId25"/>
  </p:sldIdLst>
  <p:sldSz cx="9144000" cy="5143500" type="screen16x9"/>
  <p:notesSz cx="6858000" cy="9144000"/>
  <p:embeddedFontLst>
    <p:embeddedFont>
      <p:font typeface="Corbel" panose="020B0503020204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1d26698e8f_2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21d26698e8f_2_1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1d26698e8f_2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g21d26698e8f_2_18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d26698e8f_2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g21d26698e8f_2_18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1d26698e8f_2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g21d26698e8f_2_19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1d26698e8f_2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21d26698e8f_2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1d26698e8f_2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g21d26698e8f_2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1d26698e8f_2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21d26698e8f_2_20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1d26698e8f_2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g21d26698e8f_2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1d26698e8f_2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g21d26698e8f_2_2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1d26698e8f_2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g21d26698e8f_2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38cdc4bce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g238cdc4bce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1d26698e8f_2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g21d26698e8f_2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1d26698e8f_2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g21d26698e8f_2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1d3957d1fa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1d3957d1f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1d26698f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1d26698f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38cdc4bce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38cdc4bce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1d26698e8f_2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21d26698e8f_2_1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1d26698e8f_2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g21d26698e8f_2_1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1d26698e8f_2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g21d26698e8f_2_1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1d26698e8f_2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g21d26698e8f_2_15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1d26698e8f_2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g21d26698e8f_2_16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1d26698e8f_2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g21d26698e8f_2_17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1d26698e8f_2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21d26698e8f_2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3"/>
        <p:cNvGrpSpPr/>
        <p:nvPr/>
      </p:nvGrpSpPr>
      <p:grpSpPr>
        <a:xfrm>
          <a:off x="0" y="0"/>
          <a:ext cx="0" cy="0"/>
          <a:chOff x="0" y="0"/>
          <a:chExt cx="0" cy="0"/>
        </a:xfrm>
      </p:grpSpPr>
      <p:grpSp>
        <p:nvGrpSpPr>
          <p:cNvPr id="64" name="Google Shape;64;p14"/>
          <p:cNvGrpSpPr/>
          <p:nvPr/>
        </p:nvGrpSpPr>
        <p:grpSpPr>
          <a:xfrm>
            <a:off x="409575" y="-3572"/>
            <a:ext cx="3761184" cy="5147072"/>
            <a:chOff x="2928938" y="-4763"/>
            <a:chExt cx="5014913" cy="6862763"/>
          </a:xfrm>
        </p:grpSpPr>
        <p:sp>
          <p:nvSpPr>
            <p:cNvPr id="65" name="Google Shape;65;p14"/>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sp>
        <p:sp>
          <p:nvSpPr>
            <p:cNvPr id="66" name="Google Shape;66;p14"/>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595959"/>
            </a:solidFill>
            <a:ln>
              <a:noFill/>
            </a:ln>
          </p:spPr>
        </p:sp>
        <p:sp>
          <p:nvSpPr>
            <p:cNvPr id="67" name="Google Shape;67;p14"/>
            <p:cNvSpPr/>
            <p:nvPr/>
          </p:nvSpPr>
          <p:spPr>
            <a:xfrm>
              <a:off x="2928938" y="2582862"/>
              <a:ext cx="2693988" cy="4275138"/>
            </a:xfrm>
            <a:custGeom>
              <a:avLst/>
              <a:gdLst/>
              <a:ahLst/>
              <a:cxnLst/>
              <a:rect l="l" t="t" r="r" b="b"/>
              <a:pathLst>
                <a:path w="1697" h="2693" extrusionOk="0">
                  <a:moveTo>
                    <a:pt x="0" y="0"/>
                  </a:moveTo>
                  <a:lnTo>
                    <a:pt x="1622" y="2693"/>
                  </a:lnTo>
                  <a:lnTo>
                    <a:pt x="1697" y="2693"/>
                  </a:lnTo>
                  <a:lnTo>
                    <a:pt x="0" y="0"/>
                  </a:lnTo>
                  <a:close/>
                </a:path>
              </a:pathLst>
            </a:custGeom>
            <a:solidFill>
              <a:srgbClr val="262626"/>
            </a:solidFill>
            <a:ln>
              <a:noFill/>
            </a:ln>
          </p:spPr>
        </p:sp>
        <p:sp>
          <p:nvSpPr>
            <p:cNvPr id="68" name="Google Shape;68;p14"/>
            <p:cNvSpPr/>
            <p:nvPr/>
          </p:nvSpPr>
          <p:spPr>
            <a:xfrm>
              <a:off x="3371850" y="2692400"/>
              <a:ext cx="3332163" cy="4165600"/>
            </a:xfrm>
            <a:custGeom>
              <a:avLst/>
              <a:gdLst/>
              <a:ahLst/>
              <a:cxnLst/>
              <a:rect l="l" t="t" r="r" b="b"/>
              <a:pathLst>
                <a:path w="2099" h="2624" extrusionOk="0">
                  <a:moveTo>
                    <a:pt x="2099" y="2624"/>
                  </a:moveTo>
                  <a:lnTo>
                    <a:pt x="0" y="0"/>
                  </a:lnTo>
                  <a:lnTo>
                    <a:pt x="2021" y="2624"/>
                  </a:lnTo>
                  <a:lnTo>
                    <a:pt x="2099" y="2624"/>
                  </a:lnTo>
                  <a:close/>
                </a:path>
              </a:pathLst>
            </a:custGeom>
            <a:solidFill>
              <a:srgbClr val="0B5982"/>
            </a:solidFill>
            <a:ln>
              <a:noFill/>
            </a:ln>
          </p:spPr>
        </p:sp>
        <p:sp>
          <p:nvSpPr>
            <p:cNvPr id="69" name="Google Shape;69;p14"/>
            <p:cNvSpPr/>
            <p:nvPr/>
          </p:nvSpPr>
          <p:spPr>
            <a:xfrm>
              <a:off x="3367088" y="2687637"/>
              <a:ext cx="4576763"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1186C3"/>
            </a:solidFill>
            <a:ln>
              <a:noFill/>
            </a:ln>
          </p:spPr>
        </p:sp>
        <p:sp>
          <p:nvSpPr>
            <p:cNvPr id="70" name="Google Shape;70;p14"/>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71" name="Google Shape;71;p14"/>
          <p:cNvSpPr txBox="1">
            <a:spLocks noGrp="1"/>
          </p:cNvSpPr>
          <p:nvPr>
            <p:ph type="ctrTitle"/>
          </p:nvPr>
        </p:nvSpPr>
        <p:spPr>
          <a:xfrm>
            <a:off x="2196301" y="1035051"/>
            <a:ext cx="6431100" cy="1962000"/>
          </a:xfrm>
          <a:prstGeom prst="rect">
            <a:avLst/>
          </a:prstGeom>
          <a:noFill/>
          <a:ln>
            <a:noFill/>
          </a:ln>
        </p:spPr>
        <p:txBody>
          <a:bodyPr spcFirstLastPara="1" wrap="square" lIns="68575" tIns="34275" rIns="68575" bIns="34275" anchor="b" anchorCtr="0">
            <a:normAutofit/>
          </a:bodyPr>
          <a:lstStyle>
            <a:lvl1pPr lvl="0" algn="r" rtl="0">
              <a:spcBef>
                <a:spcPts val="0"/>
              </a:spcBef>
              <a:spcAft>
                <a:spcPts val="0"/>
              </a:spcAft>
              <a:buClr>
                <a:schemeClr val="dk1"/>
              </a:buClr>
              <a:buSzPts val="4500"/>
              <a:buFont typeface="Corbel"/>
              <a:buNone/>
              <a:defRPr sz="4500"/>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2" name="Google Shape;72;p14"/>
          <p:cNvSpPr txBox="1">
            <a:spLocks noGrp="1"/>
          </p:cNvSpPr>
          <p:nvPr>
            <p:ph type="subTitle" idx="1"/>
          </p:nvPr>
        </p:nvSpPr>
        <p:spPr>
          <a:xfrm>
            <a:off x="3386533" y="2997200"/>
            <a:ext cx="5240700" cy="1041300"/>
          </a:xfrm>
          <a:prstGeom prst="rect">
            <a:avLst/>
          </a:prstGeom>
          <a:noFill/>
          <a:ln>
            <a:noFill/>
          </a:ln>
        </p:spPr>
        <p:txBody>
          <a:bodyPr spcFirstLastPara="1" wrap="square" lIns="68575" tIns="34275" rIns="68575" bIns="34275" anchor="t" anchorCtr="0">
            <a:normAutofit/>
          </a:bodyPr>
          <a:lstStyle>
            <a:lvl1pPr lvl="0" algn="r" rtl="0">
              <a:spcBef>
                <a:spcPts val="300"/>
              </a:spcBef>
              <a:spcAft>
                <a:spcPts val="0"/>
              </a:spcAft>
              <a:buSzPts val="2300"/>
              <a:buNone/>
              <a:defRPr sz="1600">
                <a:solidFill>
                  <a:schemeClr val="dk1"/>
                </a:solidFill>
              </a:defRPr>
            </a:lvl1pPr>
            <a:lvl2pPr lvl="1" algn="ctr" rtl="0">
              <a:spcBef>
                <a:spcPts val="500"/>
              </a:spcBef>
              <a:spcAft>
                <a:spcPts val="0"/>
              </a:spcAft>
              <a:buSzPts val="2200"/>
              <a:buNone/>
              <a:defRPr>
                <a:solidFill>
                  <a:srgbClr val="888888"/>
                </a:solidFill>
              </a:defRPr>
            </a:lvl2pPr>
            <a:lvl3pPr lvl="2" algn="ctr" rtl="0">
              <a:spcBef>
                <a:spcPts val="500"/>
              </a:spcBef>
              <a:spcAft>
                <a:spcPts val="0"/>
              </a:spcAft>
              <a:buSzPts val="2000"/>
              <a:buNone/>
              <a:defRPr>
                <a:solidFill>
                  <a:srgbClr val="888888"/>
                </a:solidFill>
              </a:defRPr>
            </a:lvl3pPr>
            <a:lvl4pPr lvl="3" algn="ctr" rtl="0">
              <a:spcBef>
                <a:spcPts val="500"/>
              </a:spcBef>
              <a:spcAft>
                <a:spcPts val="0"/>
              </a:spcAft>
              <a:buSzPts val="1700"/>
              <a:buNone/>
              <a:defRPr>
                <a:solidFill>
                  <a:srgbClr val="888888"/>
                </a:solidFill>
              </a:defRPr>
            </a:lvl4pPr>
            <a:lvl5pPr lvl="4" algn="ctr" rtl="0">
              <a:spcBef>
                <a:spcPts val="500"/>
              </a:spcBef>
              <a:spcAft>
                <a:spcPts val="0"/>
              </a:spcAft>
              <a:buSzPts val="1500"/>
              <a:buNone/>
              <a:defRPr>
                <a:solidFill>
                  <a:srgbClr val="888888"/>
                </a:solidFill>
              </a:defRPr>
            </a:lvl5pPr>
            <a:lvl6pPr lvl="5" algn="ctr" rtl="0">
              <a:spcBef>
                <a:spcPts val="500"/>
              </a:spcBef>
              <a:spcAft>
                <a:spcPts val="0"/>
              </a:spcAft>
              <a:buSzPts val="1500"/>
              <a:buNone/>
              <a:defRPr>
                <a:solidFill>
                  <a:srgbClr val="888888"/>
                </a:solidFill>
              </a:defRPr>
            </a:lvl6pPr>
            <a:lvl7pPr lvl="6" algn="ctr" rtl="0">
              <a:spcBef>
                <a:spcPts val="500"/>
              </a:spcBef>
              <a:spcAft>
                <a:spcPts val="0"/>
              </a:spcAft>
              <a:buSzPts val="1500"/>
              <a:buNone/>
              <a:defRPr>
                <a:solidFill>
                  <a:srgbClr val="888888"/>
                </a:solidFill>
              </a:defRPr>
            </a:lvl7pPr>
            <a:lvl8pPr lvl="7" algn="ctr" rtl="0">
              <a:spcBef>
                <a:spcPts val="500"/>
              </a:spcBef>
              <a:spcAft>
                <a:spcPts val="0"/>
              </a:spcAft>
              <a:buSzPts val="1500"/>
              <a:buNone/>
              <a:defRPr>
                <a:solidFill>
                  <a:srgbClr val="888888"/>
                </a:solidFill>
              </a:defRPr>
            </a:lvl8pPr>
            <a:lvl9pPr lvl="8" algn="ctr" rtl="0">
              <a:spcBef>
                <a:spcPts val="500"/>
              </a:spcBef>
              <a:spcAft>
                <a:spcPts val="500"/>
              </a:spcAft>
              <a:buSzPts val="1500"/>
              <a:buNone/>
              <a:defRPr>
                <a:solidFill>
                  <a:srgbClr val="888888"/>
                </a:solidFill>
              </a:defRPr>
            </a:lvl9pPr>
          </a:lstStyle>
          <a:p>
            <a:endParaRPr/>
          </a:p>
        </p:txBody>
      </p:sp>
      <p:sp>
        <p:nvSpPr>
          <p:cNvPr id="73" name="Google Shape;73;p14"/>
          <p:cNvSpPr txBox="1">
            <a:spLocks noGrp="1"/>
          </p:cNvSpPr>
          <p:nvPr>
            <p:ph type="dt" idx="10"/>
          </p:nvPr>
        </p:nvSpPr>
        <p:spPr>
          <a:xfrm>
            <a:off x="7299492" y="4412456"/>
            <a:ext cx="857400" cy="273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4" name="Google Shape;74;p14"/>
          <p:cNvSpPr txBox="1">
            <a:spLocks noGrp="1"/>
          </p:cNvSpPr>
          <p:nvPr>
            <p:ph type="ftr" idx="11"/>
          </p:nvPr>
        </p:nvSpPr>
        <p:spPr>
          <a:xfrm>
            <a:off x="3999309" y="4412456"/>
            <a:ext cx="3243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5" name="Google Shape;75;p14"/>
          <p:cNvSpPr txBox="1">
            <a:spLocks noGrp="1"/>
          </p:cNvSpPr>
          <p:nvPr>
            <p:ph type="sldNum" idx="12"/>
          </p:nvPr>
        </p:nvSpPr>
        <p:spPr>
          <a:xfrm>
            <a:off x="8213892" y="4412456"/>
            <a:ext cx="413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1113233" y="514350"/>
            <a:ext cx="7514100" cy="1314300"/>
          </a:xfrm>
          <a:prstGeom prst="rect">
            <a:avLst/>
          </a:prstGeom>
          <a:noFill/>
          <a:ln>
            <a:noFill/>
          </a:ln>
        </p:spPr>
        <p:txBody>
          <a:bodyPr spcFirstLastPara="1" wrap="square" lIns="68575" tIns="34275" rIns="68575" bIns="34275" anchor="ctr" anchorCtr="0">
            <a:normAutofit/>
          </a:bodyPr>
          <a:lstStyle>
            <a:lvl1pPr lvl="0" algn="ctr" rtl="0">
              <a:spcBef>
                <a:spcPts val="0"/>
              </a:spcBef>
              <a:spcAft>
                <a:spcPts val="0"/>
              </a:spcAft>
              <a:buClr>
                <a:schemeClr val="dk1"/>
              </a:buClr>
              <a:buSzPts val="14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8" name="Google Shape;78;p15"/>
          <p:cNvSpPr txBox="1">
            <a:spLocks noGrp="1"/>
          </p:cNvSpPr>
          <p:nvPr>
            <p:ph type="body" idx="1"/>
          </p:nvPr>
        </p:nvSpPr>
        <p:spPr>
          <a:xfrm>
            <a:off x="1113232" y="2000249"/>
            <a:ext cx="7514100" cy="2343300"/>
          </a:xfrm>
          <a:prstGeom prst="rect">
            <a:avLst/>
          </a:prstGeom>
          <a:noFill/>
          <a:ln>
            <a:noFill/>
          </a:ln>
        </p:spPr>
        <p:txBody>
          <a:bodyPr spcFirstLastPara="1" wrap="square" lIns="68575" tIns="34275" rIns="68575" bIns="34275" anchor="ctr" anchorCtr="0">
            <a:normAutofit/>
          </a:bodyPr>
          <a:lstStyle>
            <a:lvl1pPr marL="457200" lvl="0" indent="-355600" algn="l" rtl="0">
              <a:spcBef>
                <a:spcPts val="300"/>
              </a:spcBef>
              <a:spcAft>
                <a:spcPts val="0"/>
              </a:spcAft>
              <a:buSzPts val="2000"/>
              <a:buChar char="•"/>
              <a:defRPr/>
            </a:lvl1pPr>
            <a:lvl2pPr marL="914400" lvl="1" indent="-355600" algn="l" rtl="0">
              <a:spcBef>
                <a:spcPts val="500"/>
              </a:spcBef>
              <a:spcAft>
                <a:spcPts val="0"/>
              </a:spcAft>
              <a:buSzPts val="2000"/>
              <a:buChar char="•"/>
              <a:defRPr/>
            </a:lvl2pPr>
            <a:lvl3pPr marL="1371600" lvl="2" indent="-355600" algn="l" rtl="0">
              <a:spcBef>
                <a:spcPts val="500"/>
              </a:spcBef>
              <a:spcAft>
                <a:spcPts val="0"/>
              </a:spcAft>
              <a:buSzPts val="2000"/>
              <a:buChar char="•"/>
              <a:defRPr/>
            </a:lvl3pPr>
            <a:lvl4pPr marL="1828800" lvl="3" indent="-355600" algn="l" rtl="0">
              <a:spcBef>
                <a:spcPts val="500"/>
              </a:spcBef>
              <a:spcAft>
                <a:spcPts val="0"/>
              </a:spcAft>
              <a:buSzPts val="2000"/>
              <a:buChar char="•"/>
              <a:defRPr/>
            </a:lvl4pPr>
            <a:lvl5pPr marL="2286000" lvl="4" indent="-355600" algn="l" rtl="0">
              <a:spcBef>
                <a:spcPts val="500"/>
              </a:spcBef>
              <a:spcAft>
                <a:spcPts val="0"/>
              </a:spcAft>
              <a:buSzPts val="2000"/>
              <a:buChar char="•"/>
              <a:defRPr/>
            </a:lvl5pPr>
            <a:lvl6pPr marL="2743200" lvl="5" indent="-355600" algn="l" rtl="0">
              <a:spcBef>
                <a:spcPts val="500"/>
              </a:spcBef>
              <a:spcAft>
                <a:spcPts val="0"/>
              </a:spcAft>
              <a:buSzPts val="2000"/>
              <a:buChar char="•"/>
              <a:defRPr/>
            </a:lvl6pPr>
            <a:lvl7pPr marL="3200400" lvl="6" indent="-355600" algn="l" rtl="0">
              <a:spcBef>
                <a:spcPts val="500"/>
              </a:spcBef>
              <a:spcAft>
                <a:spcPts val="0"/>
              </a:spcAft>
              <a:buSzPts val="2000"/>
              <a:buChar char="•"/>
              <a:defRPr/>
            </a:lvl7pPr>
            <a:lvl8pPr marL="3657600" lvl="7" indent="-355600" algn="l" rtl="0">
              <a:spcBef>
                <a:spcPts val="500"/>
              </a:spcBef>
              <a:spcAft>
                <a:spcPts val="0"/>
              </a:spcAft>
              <a:buSzPts val="2000"/>
              <a:buChar char="•"/>
              <a:defRPr/>
            </a:lvl8pPr>
            <a:lvl9pPr marL="4114800" lvl="8" indent="-355600" algn="l" rtl="0">
              <a:spcBef>
                <a:spcPts val="500"/>
              </a:spcBef>
              <a:spcAft>
                <a:spcPts val="500"/>
              </a:spcAft>
              <a:buSzPts val="2000"/>
              <a:buChar char="•"/>
              <a:defRPr/>
            </a:lvl9pPr>
          </a:lstStyle>
          <a:p>
            <a:endParaRPr/>
          </a:p>
        </p:txBody>
      </p:sp>
      <p:sp>
        <p:nvSpPr>
          <p:cNvPr id="79" name="Google Shape;79;p15"/>
          <p:cNvSpPr txBox="1">
            <a:spLocks noGrp="1"/>
          </p:cNvSpPr>
          <p:nvPr>
            <p:ph type="dt" idx="10"/>
          </p:nvPr>
        </p:nvSpPr>
        <p:spPr>
          <a:xfrm>
            <a:off x="7299492" y="4412456"/>
            <a:ext cx="857400" cy="273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0" name="Google Shape;80;p15"/>
          <p:cNvSpPr txBox="1">
            <a:spLocks noGrp="1"/>
          </p:cNvSpPr>
          <p:nvPr>
            <p:ph type="ftr" idx="11"/>
          </p:nvPr>
        </p:nvSpPr>
        <p:spPr>
          <a:xfrm>
            <a:off x="1929209" y="4412456"/>
            <a:ext cx="5313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1" name="Google Shape;81;p15"/>
          <p:cNvSpPr txBox="1">
            <a:spLocks noGrp="1"/>
          </p:cNvSpPr>
          <p:nvPr>
            <p:ph type="sldNum" idx="12"/>
          </p:nvPr>
        </p:nvSpPr>
        <p:spPr>
          <a:xfrm>
            <a:off x="8213892" y="4400348"/>
            <a:ext cx="413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1113233" y="514350"/>
            <a:ext cx="7514100" cy="1314300"/>
          </a:xfrm>
          <a:prstGeom prst="rect">
            <a:avLst/>
          </a:prstGeom>
          <a:noFill/>
          <a:ln>
            <a:noFill/>
          </a:ln>
        </p:spPr>
        <p:txBody>
          <a:bodyPr spcFirstLastPara="1" wrap="square" lIns="68575" tIns="34275" rIns="68575" bIns="34275" anchor="ctr" anchorCtr="0">
            <a:normAutofit/>
          </a:bodyPr>
          <a:lstStyle>
            <a:lvl1pPr lvl="0" algn="ctr" rtl="0">
              <a:spcBef>
                <a:spcPts val="0"/>
              </a:spcBef>
              <a:spcAft>
                <a:spcPts val="0"/>
              </a:spcAft>
              <a:buClr>
                <a:schemeClr val="dk1"/>
              </a:buClr>
              <a:buSzPts val="3000"/>
              <a:buFont typeface="Corbel"/>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4" name="Google Shape;84;p16"/>
          <p:cNvSpPr txBox="1">
            <a:spLocks noGrp="1"/>
          </p:cNvSpPr>
          <p:nvPr>
            <p:ph type="body" idx="1"/>
          </p:nvPr>
        </p:nvSpPr>
        <p:spPr>
          <a:xfrm>
            <a:off x="1329134" y="1993900"/>
            <a:ext cx="3455400" cy="432300"/>
          </a:xfrm>
          <a:prstGeom prst="rect">
            <a:avLst/>
          </a:prstGeom>
          <a:noFill/>
          <a:ln>
            <a:noFill/>
          </a:ln>
        </p:spPr>
        <p:txBody>
          <a:bodyPr spcFirstLastPara="1" wrap="square" lIns="68575" tIns="34275" rIns="68575" bIns="34275" anchor="b" anchorCtr="0">
            <a:noAutofit/>
          </a:bodyPr>
          <a:lstStyle>
            <a:lvl1pPr marL="457200" lvl="0" indent="-228600" algn="l" rtl="0">
              <a:spcBef>
                <a:spcPts val="400"/>
              </a:spcBef>
              <a:spcAft>
                <a:spcPts val="0"/>
              </a:spcAft>
              <a:buSzPts val="3000"/>
              <a:buNone/>
              <a:defRPr sz="2100" b="0">
                <a:solidFill>
                  <a:srgbClr val="1186C3"/>
                </a:solidFill>
              </a:defRPr>
            </a:lvl1pPr>
            <a:lvl2pPr marL="914400" lvl="1" indent="-228600" algn="l" rtl="0">
              <a:spcBef>
                <a:spcPts val="500"/>
              </a:spcBef>
              <a:spcAft>
                <a:spcPts val="0"/>
              </a:spcAft>
              <a:buSzPts val="2200"/>
              <a:buNone/>
              <a:defRPr sz="1500" b="1"/>
            </a:lvl2pPr>
            <a:lvl3pPr marL="1371600" lvl="2" indent="-228600" algn="l" rtl="0">
              <a:spcBef>
                <a:spcPts val="500"/>
              </a:spcBef>
              <a:spcAft>
                <a:spcPts val="0"/>
              </a:spcAft>
              <a:buSzPts val="2000"/>
              <a:buNone/>
              <a:defRPr sz="1400" b="1"/>
            </a:lvl3pPr>
            <a:lvl4pPr marL="1828800" lvl="3" indent="-228600" algn="l" rtl="0">
              <a:spcBef>
                <a:spcPts val="500"/>
              </a:spcBef>
              <a:spcAft>
                <a:spcPts val="0"/>
              </a:spcAft>
              <a:buSzPts val="1700"/>
              <a:buNone/>
              <a:defRPr sz="1200" b="1"/>
            </a:lvl4pPr>
            <a:lvl5pPr marL="2286000" lvl="4" indent="-228600" algn="l" rtl="0">
              <a:spcBef>
                <a:spcPts val="500"/>
              </a:spcBef>
              <a:spcAft>
                <a:spcPts val="0"/>
              </a:spcAft>
              <a:buSzPts val="1700"/>
              <a:buNone/>
              <a:defRPr sz="1200" b="1"/>
            </a:lvl5pPr>
            <a:lvl6pPr marL="2743200" lvl="5" indent="-228600" algn="l" rtl="0">
              <a:spcBef>
                <a:spcPts val="500"/>
              </a:spcBef>
              <a:spcAft>
                <a:spcPts val="0"/>
              </a:spcAft>
              <a:buSzPts val="1700"/>
              <a:buNone/>
              <a:defRPr sz="1200" b="1"/>
            </a:lvl6pPr>
            <a:lvl7pPr marL="3200400" lvl="6" indent="-228600" algn="l" rtl="0">
              <a:spcBef>
                <a:spcPts val="500"/>
              </a:spcBef>
              <a:spcAft>
                <a:spcPts val="0"/>
              </a:spcAft>
              <a:buSzPts val="1700"/>
              <a:buNone/>
              <a:defRPr sz="1200" b="1"/>
            </a:lvl7pPr>
            <a:lvl8pPr marL="3657600" lvl="7" indent="-228600" algn="l" rtl="0">
              <a:spcBef>
                <a:spcPts val="500"/>
              </a:spcBef>
              <a:spcAft>
                <a:spcPts val="0"/>
              </a:spcAft>
              <a:buSzPts val="1700"/>
              <a:buNone/>
              <a:defRPr sz="1200" b="1"/>
            </a:lvl8pPr>
            <a:lvl9pPr marL="4114800" lvl="8" indent="-228600" algn="l" rtl="0">
              <a:spcBef>
                <a:spcPts val="500"/>
              </a:spcBef>
              <a:spcAft>
                <a:spcPts val="500"/>
              </a:spcAft>
              <a:buSzPts val="1700"/>
              <a:buNone/>
              <a:defRPr sz="1200" b="1"/>
            </a:lvl9pPr>
          </a:lstStyle>
          <a:p>
            <a:endParaRPr/>
          </a:p>
        </p:txBody>
      </p:sp>
      <p:sp>
        <p:nvSpPr>
          <p:cNvPr id="85" name="Google Shape;85;p16"/>
          <p:cNvSpPr txBox="1">
            <a:spLocks noGrp="1"/>
          </p:cNvSpPr>
          <p:nvPr>
            <p:ph type="body" idx="2"/>
          </p:nvPr>
        </p:nvSpPr>
        <p:spPr>
          <a:xfrm>
            <a:off x="1113233" y="2501503"/>
            <a:ext cx="3671400" cy="1842000"/>
          </a:xfrm>
          <a:prstGeom prst="rect">
            <a:avLst/>
          </a:prstGeom>
          <a:noFill/>
          <a:ln>
            <a:noFill/>
          </a:ln>
        </p:spPr>
        <p:txBody>
          <a:bodyPr spcFirstLastPara="1" wrap="square" lIns="68575" tIns="34275" rIns="68575" bIns="34275" anchor="t" anchorCtr="0">
            <a:normAutofit/>
          </a:bodyPr>
          <a:lstStyle>
            <a:lvl1pPr marL="457200" lvl="0" indent="-355600" algn="l" rtl="0">
              <a:spcBef>
                <a:spcPts val="300"/>
              </a:spcBef>
              <a:spcAft>
                <a:spcPts val="0"/>
              </a:spcAft>
              <a:buSzPts val="2000"/>
              <a:buChar char="•"/>
              <a:defRPr sz="1400"/>
            </a:lvl1pPr>
            <a:lvl2pPr marL="914400" lvl="1" indent="-336550" algn="l" rtl="0">
              <a:spcBef>
                <a:spcPts val="500"/>
              </a:spcBef>
              <a:spcAft>
                <a:spcPts val="0"/>
              </a:spcAft>
              <a:buSzPts val="1700"/>
              <a:buChar char="•"/>
              <a:defRPr sz="1200"/>
            </a:lvl2pPr>
            <a:lvl3pPr marL="1371600" lvl="2" indent="-323850" algn="l" rtl="0">
              <a:spcBef>
                <a:spcPts val="500"/>
              </a:spcBef>
              <a:spcAft>
                <a:spcPts val="0"/>
              </a:spcAft>
              <a:buSzPts val="1500"/>
              <a:buChar char="•"/>
              <a:defRPr sz="1100"/>
            </a:lvl3pPr>
            <a:lvl4pPr marL="1828800" lvl="3" indent="-311150" algn="l" rtl="0">
              <a:spcBef>
                <a:spcPts val="500"/>
              </a:spcBef>
              <a:spcAft>
                <a:spcPts val="0"/>
              </a:spcAft>
              <a:buSzPts val="1300"/>
              <a:buChar char="•"/>
              <a:defRPr sz="900"/>
            </a:lvl4pPr>
            <a:lvl5pPr marL="2286000" lvl="4" indent="-311150" algn="l" rtl="0">
              <a:spcBef>
                <a:spcPts val="500"/>
              </a:spcBef>
              <a:spcAft>
                <a:spcPts val="0"/>
              </a:spcAft>
              <a:buSzPts val="1300"/>
              <a:buChar char="•"/>
              <a:defRPr sz="900"/>
            </a:lvl5pPr>
            <a:lvl6pPr marL="2743200" lvl="5" indent="-311150" algn="l" rtl="0">
              <a:spcBef>
                <a:spcPts val="500"/>
              </a:spcBef>
              <a:spcAft>
                <a:spcPts val="0"/>
              </a:spcAft>
              <a:buSzPts val="1300"/>
              <a:buChar char="•"/>
              <a:defRPr sz="900"/>
            </a:lvl6pPr>
            <a:lvl7pPr marL="3200400" lvl="6" indent="-311150" algn="l" rtl="0">
              <a:spcBef>
                <a:spcPts val="500"/>
              </a:spcBef>
              <a:spcAft>
                <a:spcPts val="0"/>
              </a:spcAft>
              <a:buSzPts val="1300"/>
              <a:buChar char="•"/>
              <a:defRPr sz="900"/>
            </a:lvl7pPr>
            <a:lvl8pPr marL="3657600" lvl="7" indent="-311150" algn="l" rtl="0">
              <a:spcBef>
                <a:spcPts val="500"/>
              </a:spcBef>
              <a:spcAft>
                <a:spcPts val="0"/>
              </a:spcAft>
              <a:buSzPts val="1300"/>
              <a:buChar char="•"/>
              <a:defRPr sz="900"/>
            </a:lvl8pPr>
            <a:lvl9pPr marL="4114800" lvl="8" indent="-311150" algn="l" rtl="0">
              <a:spcBef>
                <a:spcPts val="500"/>
              </a:spcBef>
              <a:spcAft>
                <a:spcPts val="500"/>
              </a:spcAft>
              <a:buSzPts val="1300"/>
              <a:buChar char="•"/>
              <a:defRPr sz="900"/>
            </a:lvl9pPr>
          </a:lstStyle>
          <a:p>
            <a:endParaRPr/>
          </a:p>
        </p:txBody>
      </p:sp>
      <p:sp>
        <p:nvSpPr>
          <p:cNvPr id="86" name="Google Shape;86;p16"/>
          <p:cNvSpPr txBox="1">
            <a:spLocks noGrp="1"/>
          </p:cNvSpPr>
          <p:nvPr>
            <p:ph type="body" idx="3"/>
          </p:nvPr>
        </p:nvSpPr>
        <p:spPr>
          <a:xfrm>
            <a:off x="5160365" y="2000250"/>
            <a:ext cx="3466800" cy="432300"/>
          </a:xfrm>
          <a:prstGeom prst="rect">
            <a:avLst/>
          </a:prstGeom>
          <a:noFill/>
          <a:ln>
            <a:noFill/>
          </a:ln>
        </p:spPr>
        <p:txBody>
          <a:bodyPr spcFirstLastPara="1" wrap="square" lIns="68575" tIns="34275" rIns="68575" bIns="34275" anchor="b" anchorCtr="0">
            <a:noAutofit/>
          </a:bodyPr>
          <a:lstStyle>
            <a:lvl1pPr marL="457200" lvl="0" indent="-228600" algn="l" rtl="0">
              <a:spcBef>
                <a:spcPts val="400"/>
              </a:spcBef>
              <a:spcAft>
                <a:spcPts val="0"/>
              </a:spcAft>
              <a:buSzPts val="3000"/>
              <a:buNone/>
              <a:defRPr sz="2100" b="0">
                <a:solidFill>
                  <a:srgbClr val="1186C3"/>
                </a:solidFill>
              </a:defRPr>
            </a:lvl1pPr>
            <a:lvl2pPr marL="914400" lvl="1" indent="-228600" algn="l" rtl="0">
              <a:spcBef>
                <a:spcPts val="500"/>
              </a:spcBef>
              <a:spcAft>
                <a:spcPts val="0"/>
              </a:spcAft>
              <a:buSzPts val="2200"/>
              <a:buNone/>
              <a:defRPr sz="1500" b="1"/>
            </a:lvl2pPr>
            <a:lvl3pPr marL="1371600" lvl="2" indent="-228600" algn="l" rtl="0">
              <a:spcBef>
                <a:spcPts val="500"/>
              </a:spcBef>
              <a:spcAft>
                <a:spcPts val="0"/>
              </a:spcAft>
              <a:buSzPts val="2000"/>
              <a:buNone/>
              <a:defRPr sz="1400" b="1"/>
            </a:lvl3pPr>
            <a:lvl4pPr marL="1828800" lvl="3" indent="-228600" algn="l" rtl="0">
              <a:spcBef>
                <a:spcPts val="500"/>
              </a:spcBef>
              <a:spcAft>
                <a:spcPts val="0"/>
              </a:spcAft>
              <a:buSzPts val="1700"/>
              <a:buNone/>
              <a:defRPr sz="1200" b="1"/>
            </a:lvl4pPr>
            <a:lvl5pPr marL="2286000" lvl="4" indent="-228600" algn="l" rtl="0">
              <a:spcBef>
                <a:spcPts val="500"/>
              </a:spcBef>
              <a:spcAft>
                <a:spcPts val="0"/>
              </a:spcAft>
              <a:buSzPts val="1700"/>
              <a:buNone/>
              <a:defRPr sz="1200" b="1"/>
            </a:lvl5pPr>
            <a:lvl6pPr marL="2743200" lvl="5" indent="-228600" algn="l" rtl="0">
              <a:spcBef>
                <a:spcPts val="500"/>
              </a:spcBef>
              <a:spcAft>
                <a:spcPts val="0"/>
              </a:spcAft>
              <a:buSzPts val="1700"/>
              <a:buNone/>
              <a:defRPr sz="1200" b="1"/>
            </a:lvl6pPr>
            <a:lvl7pPr marL="3200400" lvl="6" indent="-228600" algn="l" rtl="0">
              <a:spcBef>
                <a:spcPts val="500"/>
              </a:spcBef>
              <a:spcAft>
                <a:spcPts val="0"/>
              </a:spcAft>
              <a:buSzPts val="1700"/>
              <a:buNone/>
              <a:defRPr sz="1200" b="1"/>
            </a:lvl7pPr>
            <a:lvl8pPr marL="3657600" lvl="7" indent="-228600" algn="l" rtl="0">
              <a:spcBef>
                <a:spcPts val="500"/>
              </a:spcBef>
              <a:spcAft>
                <a:spcPts val="0"/>
              </a:spcAft>
              <a:buSzPts val="1700"/>
              <a:buNone/>
              <a:defRPr sz="1200" b="1"/>
            </a:lvl8pPr>
            <a:lvl9pPr marL="4114800" lvl="8" indent="-228600" algn="l" rtl="0">
              <a:spcBef>
                <a:spcPts val="500"/>
              </a:spcBef>
              <a:spcAft>
                <a:spcPts val="500"/>
              </a:spcAft>
              <a:buSzPts val="1700"/>
              <a:buNone/>
              <a:defRPr sz="1200" b="1"/>
            </a:lvl9pPr>
          </a:lstStyle>
          <a:p>
            <a:endParaRPr/>
          </a:p>
        </p:txBody>
      </p:sp>
      <p:sp>
        <p:nvSpPr>
          <p:cNvPr id="87" name="Google Shape;87;p16"/>
          <p:cNvSpPr txBox="1">
            <a:spLocks noGrp="1"/>
          </p:cNvSpPr>
          <p:nvPr>
            <p:ph type="body" idx="4"/>
          </p:nvPr>
        </p:nvSpPr>
        <p:spPr>
          <a:xfrm>
            <a:off x="4955975" y="2501503"/>
            <a:ext cx="3671400" cy="1842000"/>
          </a:xfrm>
          <a:prstGeom prst="rect">
            <a:avLst/>
          </a:prstGeom>
          <a:noFill/>
          <a:ln>
            <a:noFill/>
          </a:ln>
        </p:spPr>
        <p:txBody>
          <a:bodyPr spcFirstLastPara="1" wrap="square" lIns="68575" tIns="34275" rIns="68575" bIns="34275" anchor="t" anchorCtr="0">
            <a:normAutofit/>
          </a:bodyPr>
          <a:lstStyle>
            <a:lvl1pPr marL="457200" lvl="0" indent="-355600" algn="l" rtl="0">
              <a:spcBef>
                <a:spcPts val="300"/>
              </a:spcBef>
              <a:spcAft>
                <a:spcPts val="0"/>
              </a:spcAft>
              <a:buSzPts val="2000"/>
              <a:buChar char="•"/>
              <a:defRPr sz="1400"/>
            </a:lvl1pPr>
            <a:lvl2pPr marL="914400" lvl="1" indent="-336550" algn="l" rtl="0">
              <a:spcBef>
                <a:spcPts val="500"/>
              </a:spcBef>
              <a:spcAft>
                <a:spcPts val="0"/>
              </a:spcAft>
              <a:buSzPts val="1700"/>
              <a:buChar char="•"/>
              <a:defRPr sz="1200"/>
            </a:lvl2pPr>
            <a:lvl3pPr marL="1371600" lvl="2" indent="-323850" algn="l" rtl="0">
              <a:spcBef>
                <a:spcPts val="500"/>
              </a:spcBef>
              <a:spcAft>
                <a:spcPts val="0"/>
              </a:spcAft>
              <a:buSzPts val="1500"/>
              <a:buChar char="•"/>
              <a:defRPr sz="1100"/>
            </a:lvl3pPr>
            <a:lvl4pPr marL="1828800" lvl="3" indent="-311150" algn="l" rtl="0">
              <a:spcBef>
                <a:spcPts val="500"/>
              </a:spcBef>
              <a:spcAft>
                <a:spcPts val="0"/>
              </a:spcAft>
              <a:buSzPts val="1300"/>
              <a:buChar char="•"/>
              <a:defRPr sz="900"/>
            </a:lvl4pPr>
            <a:lvl5pPr marL="2286000" lvl="4" indent="-311150" algn="l" rtl="0">
              <a:spcBef>
                <a:spcPts val="500"/>
              </a:spcBef>
              <a:spcAft>
                <a:spcPts val="0"/>
              </a:spcAft>
              <a:buSzPts val="1300"/>
              <a:buChar char="•"/>
              <a:defRPr sz="900"/>
            </a:lvl5pPr>
            <a:lvl6pPr marL="2743200" lvl="5" indent="-311150" algn="l" rtl="0">
              <a:spcBef>
                <a:spcPts val="500"/>
              </a:spcBef>
              <a:spcAft>
                <a:spcPts val="0"/>
              </a:spcAft>
              <a:buSzPts val="1300"/>
              <a:buChar char="•"/>
              <a:defRPr sz="900"/>
            </a:lvl6pPr>
            <a:lvl7pPr marL="3200400" lvl="6" indent="-311150" algn="l" rtl="0">
              <a:spcBef>
                <a:spcPts val="500"/>
              </a:spcBef>
              <a:spcAft>
                <a:spcPts val="0"/>
              </a:spcAft>
              <a:buSzPts val="1300"/>
              <a:buChar char="•"/>
              <a:defRPr sz="900"/>
            </a:lvl7pPr>
            <a:lvl8pPr marL="3657600" lvl="7" indent="-311150" algn="l" rtl="0">
              <a:spcBef>
                <a:spcPts val="500"/>
              </a:spcBef>
              <a:spcAft>
                <a:spcPts val="0"/>
              </a:spcAft>
              <a:buSzPts val="1300"/>
              <a:buChar char="•"/>
              <a:defRPr sz="900"/>
            </a:lvl8pPr>
            <a:lvl9pPr marL="4114800" lvl="8" indent="-311150" algn="l" rtl="0">
              <a:spcBef>
                <a:spcPts val="500"/>
              </a:spcBef>
              <a:spcAft>
                <a:spcPts val="500"/>
              </a:spcAft>
              <a:buSzPts val="1300"/>
              <a:buChar char="•"/>
              <a:defRPr sz="900"/>
            </a:lvl9pPr>
          </a:lstStyle>
          <a:p>
            <a:endParaRPr/>
          </a:p>
        </p:txBody>
      </p:sp>
      <p:sp>
        <p:nvSpPr>
          <p:cNvPr id="88" name="Google Shape;88;p16"/>
          <p:cNvSpPr txBox="1">
            <a:spLocks noGrp="1"/>
          </p:cNvSpPr>
          <p:nvPr>
            <p:ph type="dt" idx="10"/>
          </p:nvPr>
        </p:nvSpPr>
        <p:spPr>
          <a:xfrm>
            <a:off x="7299492" y="4412456"/>
            <a:ext cx="857400" cy="273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9" name="Google Shape;89;p16"/>
          <p:cNvSpPr txBox="1">
            <a:spLocks noGrp="1"/>
          </p:cNvSpPr>
          <p:nvPr>
            <p:ph type="ftr" idx="11"/>
          </p:nvPr>
        </p:nvSpPr>
        <p:spPr>
          <a:xfrm>
            <a:off x="1929209" y="4412456"/>
            <a:ext cx="5313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0" name="Google Shape;90;p16"/>
          <p:cNvSpPr txBox="1">
            <a:spLocks noGrp="1"/>
          </p:cNvSpPr>
          <p:nvPr>
            <p:ph type="sldNum" idx="12"/>
          </p:nvPr>
        </p:nvSpPr>
        <p:spPr>
          <a:xfrm>
            <a:off x="8213892" y="4412456"/>
            <a:ext cx="413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1929209" y="2000249"/>
            <a:ext cx="6698100" cy="1582800"/>
          </a:xfrm>
          <a:prstGeom prst="rect">
            <a:avLst/>
          </a:prstGeom>
          <a:noFill/>
          <a:ln>
            <a:noFill/>
          </a:ln>
        </p:spPr>
        <p:txBody>
          <a:bodyPr spcFirstLastPara="1" wrap="square" lIns="68575" tIns="34275" rIns="68575" bIns="34275" anchor="b" anchorCtr="0">
            <a:normAutofit/>
          </a:bodyPr>
          <a:lstStyle>
            <a:lvl1pPr lvl="0" algn="r" rtl="0">
              <a:spcBef>
                <a:spcPts val="0"/>
              </a:spcBef>
              <a:spcAft>
                <a:spcPts val="0"/>
              </a:spcAft>
              <a:buClr>
                <a:schemeClr val="dk1"/>
              </a:buClr>
              <a:buSzPts val="3000"/>
              <a:buFont typeface="Corbel"/>
              <a:buNone/>
              <a:defRPr sz="3000" b="0" cap="none"/>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17"/>
          <p:cNvSpPr txBox="1">
            <a:spLocks noGrp="1"/>
          </p:cNvSpPr>
          <p:nvPr>
            <p:ph type="body" idx="1"/>
          </p:nvPr>
        </p:nvSpPr>
        <p:spPr>
          <a:xfrm>
            <a:off x="1929209" y="3583036"/>
            <a:ext cx="6698100" cy="645300"/>
          </a:xfrm>
          <a:prstGeom prst="rect">
            <a:avLst/>
          </a:prstGeom>
          <a:noFill/>
          <a:ln>
            <a:noFill/>
          </a:ln>
        </p:spPr>
        <p:txBody>
          <a:bodyPr spcFirstLastPara="1" wrap="square" lIns="68575" tIns="34275" rIns="68575" bIns="34275" anchor="t" anchorCtr="0">
            <a:normAutofit/>
          </a:bodyPr>
          <a:lstStyle>
            <a:lvl1pPr marL="457200" lvl="0" indent="-228600" algn="r" rtl="0">
              <a:spcBef>
                <a:spcPts val="300"/>
              </a:spcBef>
              <a:spcAft>
                <a:spcPts val="0"/>
              </a:spcAft>
              <a:buSzPts val="2200"/>
              <a:buNone/>
              <a:defRPr sz="1500">
                <a:solidFill>
                  <a:schemeClr val="dk1"/>
                </a:solidFill>
              </a:defRPr>
            </a:lvl1pPr>
            <a:lvl2pPr marL="914400" lvl="1" indent="-228600" algn="l" rtl="0">
              <a:spcBef>
                <a:spcPts val="500"/>
              </a:spcBef>
              <a:spcAft>
                <a:spcPts val="0"/>
              </a:spcAft>
              <a:buSzPts val="2000"/>
              <a:buNone/>
              <a:defRPr sz="1400">
                <a:solidFill>
                  <a:srgbClr val="888888"/>
                </a:solidFill>
              </a:defRPr>
            </a:lvl2pPr>
            <a:lvl3pPr marL="1371600" lvl="2" indent="-228600" algn="l" rtl="0">
              <a:spcBef>
                <a:spcPts val="500"/>
              </a:spcBef>
              <a:spcAft>
                <a:spcPts val="0"/>
              </a:spcAft>
              <a:buSzPts val="1700"/>
              <a:buNone/>
              <a:defRPr sz="1200">
                <a:solidFill>
                  <a:srgbClr val="888888"/>
                </a:solidFill>
              </a:defRPr>
            </a:lvl3pPr>
            <a:lvl4pPr marL="1828800" lvl="3" indent="-228600" algn="l" rtl="0">
              <a:spcBef>
                <a:spcPts val="500"/>
              </a:spcBef>
              <a:spcAft>
                <a:spcPts val="0"/>
              </a:spcAft>
              <a:buSzPts val="1500"/>
              <a:buNone/>
              <a:defRPr sz="1100">
                <a:solidFill>
                  <a:srgbClr val="888888"/>
                </a:solidFill>
              </a:defRPr>
            </a:lvl4pPr>
            <a:lvl5pPr marL="2286000" lvl="4" indent="-228600" algn="l" rtl="0">
              <a:spcBef>
                <a:spcPts val="500"/>
              </a:spcBef>
              <a:spcAft>
                <a:spcPts val="0"/>
              </a:spcAft>
              <a:buSzPts val="1500"/>
              <a:buNone/>
              <a:defRPr sz="1100">
                <a:solidFill>
                  <a:srgbClr val="888888"/>
                </a:solidFill>
              </a:defRPr>
            </a:lvl5pPr>
            <a:lvl6pPr marL="2743200" lvl="5" indent="-228600" algn="l" rtl="0">
              <a:spcBef>
                <a:spcPts val="500"/>
              </a:spcBef>
              <a:spcAft>
                <a:spcPts val="0"/>
              </a:spcAft>
              <a:buSzPts val="1500"/>
              <a:buNone/>
              <a:defRPr sz="1100">
                <a:solidFill>
                  <a:srgbClr val="888888"/>
                </a:solidFill>
              </a:defRPr>
            </a:lvl6pPr>
            <a:lvl7pPr marL="3200400" lvl="6" indent="-228600" algn="l" rtl="0">
              <a:spcBef>
                <a:spcPts val="500"/>
              </a:spcBef>
              <a:spcAft>
                <a:spcPts val="0"/>
              </a:spcAft>
              <a:buSzPts val="1500"/>
              <a:buNone/>
              <a:defRPr sz="1100">
                <a:solidFill>
                  <a:srgbClr val="888888"/>
                </a:solidFill>
              </a:defRPr>
            </a:lvl7pPr>
            <a:lvl8pPr marL="3657600" lvl="7" indent="-228600" algn="l" rtl="0">
              <a:spcBef>
                <a:spcPts val="500"/>
              </a:spcBef>
              <a:spcAft>
                <a:spcPts val="0"/>
              </a:spcAft>
              <a:buSzPts val="1500"/>
              <a:buNone/>
              <a:defRPr sz="1100">
                <a:solidFill>
                  <a:srgbClr val="888888"/>
                </a:solidFill>
              </a:defRPr>
            </a:lvl8pPr>
            <a:lvl9pPr marL="4114800" lvl="8" indent="-228600" algn="l" rtl="0">
              <a:spcBef>
                <a:spcPts val="500"/>
              </a:spcBef>
              <a:spcAft>
                <a:spcPts val="500"/>
              </a:spcAft>
              <a:buSzPts val="1500"/>
              <a:buNone/>
              <a:defRPr sz="1100">
                <a:solidFill>
                  <a:srgbClr val="888888"/>
                </a:solidFill>
              </a:defRPr>
            </a:lvl9pPr>
          </a:lstStyle>
          <a:p>
            <a:endParaRPr/>
          </a:p>
        </p:txBody>
      </p:sp>
      <p:sp>
        <p:nvSpPr>
          <p:cNvPr id="94" name="Google Shape;94;p17"/>
          <p:cNvSpPr txBox="1">
            <a:spLocks noGrp="1"/>
          </p:cNvSpPr>
          <p:nvPr>
            <p:ph type="dt" idx="10"/>
          </p:nvPr>
        </p:nvSpPr>
        <p:spPr>
          <a:xfrm>
            <a:off x="7299492" y="4412456"/>
            <a:ext cx="857400" cy="273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5" name="Google Shape;95;p17"/>
          <p:cNvSpPr txBox="1">
            <a:spLocks noGrp="1"/>
          </p:cNvSpPr>
          <p:nvPr>
            <p:ph type="ftr" idx="11"/>
          </p:nvPr>
        </p:nvSpPr>
        <p:spPr>
          <a:xfrm>
            <a:off x="1929209" y="4412456"/>
            <a:ext cx="5313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6" name="Google Shape;96;p17"/>
          <p:cNvSpPr txBox="1">
            <a:spLocks noGrp="1"/>
          </p:cNvSpPr>
          <p:nvPr>
            <p:ph type="sldNum" idx="12"/>
          </p:nvPr>
        </p:nvSpPr>
        <p:spPr>
          <a:xfrm>
            <a:off x="8213892" y="4412456"/>
            <a:ext cx="413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1113233" y="514350"/>
            <a:ext cx="7514100" cy="1314300"/>
          </a:xfrm>
          <a:prstGeom prst="rect">
            <a:avLst/>
          </a:prstGeom>
          <a:noFill/>
          <a:ln>
            <a:noFill/>
          </a:ln>
        </p:spPr>
        <p:txBody>
          <a:bodyPr spcFirstLastPara="1" wrap="square" lIns="68575" tIns="34275" rIns="68575" bIns="34275" anchor="ctr" anchorCtr="0">
            <a:normAutofit/>
          </a:bodyPr>
          <a:lstStyle>
            <a:lvl1pPr lvl="0" algn="ctr" rtl="0">
              <a:spcBef>
                <a:spcPts val="0"/>
              </a:spcBef>
              <a:spcAft>
                <a:spcPts val="0"/>
              </a:spcAft>
              <a:buClr>
                <a:schemeClr val="dk1"/>
              </a:buClr>
              <a:buSzPts val="14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18"/>
          <p:cNvSpPr txBox="1">
            <a:spLocks noGrp="1"/>
          </p:cNvSpPr>
          <p:nvPr>
            <p:ph type="body" idx="1"/>
          </p:nvPr>
        </p:nvSpPr>
        <p:spPr>
          <a:xfrm>
            <a:off x="1113234" y="2000249"/>
            <a:ext cx="3671400" cy="2343300"/>
          </a:xfrm>
          <a:prstGeom prst="rect">
            <a:avLst/>
          </a:prstGeom>
          <a:noFill/>
          <a:ln>
            <a:noFill/>
          </a:ln>
        </p:spPr>
        <p:txBody>
          <a:bodyPr spcFirstLastPara="1" wrap="square" lIns="68575" tIns="34275" rIns="68575" bIns="34275" anchor="ctr" anchorCtr="0">
            <a:normAutofit/>
          </a:bodyPr>
          <a:lstStyle>
            <a:lvl1pPr marL="457200" lvl="0" indent="-355600" algn="l" rtl="0">
              <a:spcBef>
                <a:spcPts val="300"/>
              </a:spcBef>
              <a:spcAft>
                <a:spcPts val="0"/>
              </a:spcAft>
              <a:buSzPts val="2000"/>
              <a:buChar char="•"/>
              <a:defRPr sz="1400"/>
            </a:lvl1pPr>
            <a:lvl2pPr marL="914400" lvl="1" indent="-336550" algn="l" rtl="0">
              <a:spcBef>
                <a:spcPts val="500"/>
              </a:spcBef>
              <a:spcAft>
                <a:spcPts val="0"/>
              </a:spcAft>
              <a:buSzPts val="1700"/>
              <a:buChar char="•"/>
              <a:defRPr sz="1200"/>
            </a:lvl2pPr>
            <a:lvl3pPr marL="1371600" lvl="2" indent="-323850" algn="l" rtl="0">
              <a:spcBef>
                <a:spcPts val="500"/>
              </a:spcBef>
              <a:spcAft>
                <a:spcPts val="0"/>
              </a:spcAft>
              <a:buSzPts val="1500"/>
              <a:buChar char="•"/>
              <a:defRPr sz="1100"/>
            </a:lvl3pPr>
            <a:lvl4pPr marL="1828800" lvl="3" indent="-311150" algn="l" rtl="0">
              <a:spcBef>
                <a:spcPts val="500"/>
              </a:spcBef>
              <a:spcAft>
                <a:spcPts val="0"/>
              </a:spcAft>
              <a:buSzPts val="1300"/>
              <a:buChar char="•"/>
              <a:defRPr sz="900"/>
            </a:lvl4pPr>
            <a:lvl5pPr marL="2286000" lvl="4" indent="-311150" algn="l" rtl="0">
              <a:spcBef>
                <a:spcPts val="500"/>
              </a:spcBef>
              <a:spcAft>
                <a:spcPts val="0"/>
              </a:spcAft>
              <a:buSzPts val="1300"/>
              <a:buChar char="•"/>
              <a:defRPr sz="900"/>
            </a:lvl5pPr>
            <a:lvl6pPr marL="2743200" lvl="5" indent="-311150" algn="l" rtl="0">
              <a:spcBef>
                <a:spcPts val="500"/>
              </a:spcBef>
              <a:spcAft>
                <a:spcPts val="0"/>
              </a:spcAft>
              <a:buSzPts val="1300"/>
              <a:buChar char="•"/>
              <a:defRPr sz="900"/>
            </a:lvl6pPr>
            <a:lvl7pPr marL="3200400" lvl="6" indent="-311150" algn="l" rtl="0">
              <a:spcBef>
                <a:spcPts val="500"/>
              </a:spcBef>
              <a:spcAft>
                <a:spcPts val="0"/>
              </a:spcAft>
              <a:buSzPts val="1300"/>
              <a:buChar char="•"/>
              <a:defRPr sz="900"/>
            </a:lvl7pPr>
            <a:lvl8pPr marL="3657600" lvl="7" indent="-311150" algn="l" rtl="0">
              <a:spcBef>
                <a:spcPts val="500"/>
              </a:spcBef>
              <a:spcAft>
                <a:spcPts val="0"/>
              </a:spcAft>
              <a:buSzPts val="1300"/>
              <a:buChar char="•"/>
              <a:defRPr sz="900"/>
            </a:lvl8pPr>
            <a:lvl9pPr marL="4114800" lvl="8" indent="-311150" algn="l" rtl="0">
              <a:spcBef>
                <a:spcPts val="500"/>
              </a:spcBef>
              <a:spcAft>
                <a:spcPts val="500"/>
              </a:spcAft>
              <a:buSzPts val="1300"/>
              <a:buChar char="•"/>
              <a:defRPr sz="900"/>
            </a:lvl9pPr>
          </a:lstStyle>
          <a:p>
            <a:endParaRPr/>
          </a:p>
        </p:txBody>
      </p:sp>
      <p:sp>
        <p:nvSpPr>
          <p:cNvPr id="100" name="Google Shape;100;p18"/>
          <p:cNvSpPr txBox="1">
            <a:spLocks noGrp="1"/>
          </p:cNvSpPr>
          <p:nvPr>
            <p:ph type="body" idx="2"/>
          </p:nvPr>
        </p:nvSpPr>
        <p:spPr>
          <a:xfrm>
            <a:off x="4955975" y="2000250"/>
            <a:ext cx="3671400" cy="2343300"/>
          </a:xfrm>
          <a:prstGeom prst="rect">
            <a:avLst/>
          </a:prstGeom>
          <a:noFill/>
          <a:ln>
            <a:noFill/>
          </a:ln>
        </p:spPr>
        <p:txBody>
          <a:bodyPr spcFirstLastPara="1" wrap="square" lIns="68575" tIns="34275" rIns="68575" bIns="34275" anchor="ctr" anchorCtr="0">
            <a:normAutofit/>
          </a:bodyPr>
          <a:lstStyle>
            <a:lvl1pPr marL="457200" lvl="0" indent="-355600" algn="l" rtl="0">
              <a:spcBef>
                <a:spcPts val="300"/>
              </a:spcBef>
              <a:spcAft>
                <a:spcPts val="0"/>
              </a:spcAft>
              <a:buSzPts val="2000"/>
              <a:buChar char="•"/>
              <a:defRPr sz="1400"/>
            </a:lvl1pPr>
            <a:lvl2pPr marL="914400" lvl="1" indent="-336550" algn="l" rtl="0">
              <a:spcBef>
                <a:spcPts val="500"/>
              </a:spcBef>
              <a:spcAft>
                <a:spcPts val="0"/>
              </a:spcAft>
              <a:buSzPts val="1700"/>
              <a:buChar char="•"/>
              <a:defRPr sz="1200"/>
            </a:lvl2pPr>
            <a:lvl3pPr marL="1371600" lvl="2" indent="-323850" algn="l" rtl="0">
              <a:spcBef>
                <a:spcPts val="500"/>
              </a:spcBef>
              <a:spcAft>
                <a:spcPts val="0"/>
              </a:spcAft>
              <a:buSzPts val="1500"/>
              <a:buChar char="•"/>
              <a:defRPr sz="1100"/>
            </a:lvl3pPr>
            <a:lvl4pPr marL="1828800" lvl="3" indent="-311150" algn="l" rtl="0">
              <a:spcBef>
                <a:spcPts val="500"/>
              </a:spcBef>
              <a:spcAft>
                <a:spcPts val="0"/>
              </a:spcAft>
              <a:buSzPts val="1300"/>
              <a:buChar char="•"/>
              <a:defRPr sz="900"/>
            </a:lvl4pPr>
            <a:lvl5pPr marL="2286000" lvl="4" indent="-311150" algn="l" rtl="0">
              <a:spcBef>
                <a:spcPts val="500"/>
              </a:spcBef>
              <a:spcAft>
                <a:spcPts val="0"/>
              </a:spcAft>
              <a:buSzPts val="1300"/>
              <a:buChar char="•"/>
              <a:defRPr sz="900"/>
            </a:lvl5pPr>
            <a:lvl6pPr marL="2743200" lvl="5" indent="-311150" algn="l" rtl="0">
              <a:spcBef>
                <a:spcPts val="500"/>
              </a:spcBef>
              <a:spcAft>
                <a:spcPts val="0"/>
              </a:spcAft>
              <a:buSzPts val="1300"/>
              <a:buChar char="•"/>
              <a:defRPr sz="900"/>
            </a:lvl6pPr>
            <a:lvl7pPr marL="3200400" lvl="6" indent="-311150" algn="l" rtl="0">
              <a:spcBef>
                <a:spcPts val="500"/>
              </a:spcBef>
              <a:spcAft>
                <a:spcPts val="0"/>
              </a:spcAft>
              <a:buSzPts val="1300"/>
              <a:buChar char="•"/>
              <a:defRPr sz="900"/>
            </a:lvl7pPr>
            <a:lvl8pPr marL="3657600" lvl="7" indent="-311150" algn="l" rtl="0">
              <a:spcBef>
                <a:spcPts val="500"/>
              </a:spcBef>
              <a:spcAft>
                <a:spcPts val="0"/>
              </a:spcAft>
              <a:buSzPts val="1300"/>
              <a:buChar char="•"/>
              <a:defRPr sz="900"/>
            </a:lvl8pPr>
            <a:lvl9pPr marL="4114800" lvl="8" indent="-311150" algn="l" rtl="0">
              <a:spcBef>
                <a:spcPts val="500"/>
              </a:spcBef>
              <a:spcAft>
                <a:spcPts val="500"/>
              </a:spcAft>
              <a:buSzPts val="1300"/>
              <a:buChar char="•"/>
              <a:defRPr sz="900"/>
            </a:lvl9pPr>
          </a:lstStyle>
          <a:p>
            <a:endParaRPr/>
          </a:p>
        </p:txBody>
      </p:sp>
      <p:sp>
        <p:nvSpPr>
          <p:cNvPr id="101" name="Google Shape;101;p18"/>
          <p:cNvSpPr txBox="1">
            <a:spLocks noGrp="1"/>
          </p:cNvSpPr>
          <p:nvPr>
            <p:ph type="dt" idx="10"/>
          </p:nvPr>
        </p:nvSpPr>
        <p:spPr>
          <a:xfrm>
            <a:off x="7299492" y="4412456"/>
            <a:ext cx="857400" cy="273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2" name="Google Shape;102;p18"/>
          <p:cNvSpPr txBox="1">
            <a:spLocks noGrp="1"/>
          </p:cNvSpPr>
          <p:nvPr>
            <p:ph type="ftr" idx="11"/>
          </p:nvPr>
        </p:nvSpPr>
        <p:spPr>
          <a:xfrm>
            <a:off x="1929209" y="4412456"/>
            <a:ext cx="5313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3" name="Google Shape;103;p18"/>
          <p:cNvSpPr txBox="1">
            <a:spLocks noGrp="1"/>
          </p:cNvSpPr>
          <p:nvPr>
            <p:ph type="sldNum" idx="12"/>
          </p:nvPr>
        </p:nvSpPr>
        <p:spPr>
          <a:xfrm>
            <a:off x="8213892" y="4412456"/>
            <a:ext cx="413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1113233" y="514350"/>
            <a:ext cx="7514100" cy="1314300"/>
          </a:xfrm>
          <a:prstGeom prst="rect">
            <a:avLst/>
          </a:prstGeom>
          <a:noFill/>
          <a:ln>
            <a:noFill/>
          </a:ln>
        </p:spPr>
        <p:txBody>
          <a:bodyPr spcFirstLastPara="1" wrap="square" lIns="68575" tIns="34275" rIns="68575" bIns="34275" anchor="ctr" anchorCtr="0">
            <a:normAutofit/>
          </a:bodyPr>
          <a:lstStyle>
            <a:lvl1pPr lvl="0" algn="ctr" rtl="0">
              <a:spcBef>
                <a:spcPts val="0"/>
              </a:spcBef>
              <a:spcAft>
                <a:spcPts val="0"/>
              </a:spcAft>
              <a:buClr>
                <a:schemeClr val="dk1"/>
              </a:buClr>
              <a:buSzPts val="14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6" name="Google Shape;106;p19"/>
          <p:cNvSpPr txBox="1">
            <a:spLocks noGrp="1"/>
          </p:cNvSpPr>
          <p:nvPr>
            <p:ph type="dt" idx="10"/>
          </p:nvPr>
        </p:nvSpPr>
        <p:spPr>
          <a:xfrm>
            <a:off x="7299492" y="4412456"/>
            <a:ext cx="857400" cy="273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7" name="Google Shape;107;p19"/>
          <p:cNvSpPr txBox="1">
            <a:spLocks noGrp="1"/>
          </p:cNvSpPr>
          <p:nvPr>
            <p:ph type="ftr" idx="11"/>
          </p:nvPr>
        </p:nvSpPr>
        <p:spPr>
          <a:xfrm>
            <a:off x="1929209" y="4412456"/>
            <a:ext cx="5313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8" name="Google Shape;108;p19"/>
          <p:cNvSpPr txBox="1">
            <a:spLocks noGrp="1"/>
          </p:cNvSpPr>
          <p:nvPr>
            <p:ph type="sldNum" idx="12"/>
          </p:nvPr>
        </p:nvSpPr>
        <p:spPr>
          <a:xfrm>
            <a:off x="8213892" y="4412456"/>
            <a:ext cx="413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9"/>
        <p:cNvGrpSpPr/>
        <p:nvPr/>
      </p:nvGrpSpPr>
      <p:grpSpPr>
        <a:xfrm>
          <a:off x="0" y="0"/>
          <a:ext cx="0" cy="0"/>
          <a:chOff x="0" y="0"/>
          <a:chExt cx="0" cy="0"/>
        </a:xfrm>
      </p:grpSpPr>
      <p:sp>
        <p:nvSpPr>
          <p:cNvPr id="110" name="Google Shape;110;p20"/>
          <p:cNvSpPr txBox="1">
            <a:spLocks noGrp="1"/>
          </p:cNvSpPr>
          <p:nvPr>
            <p:ph type="dt" idx="10"/>
          </p:nvPr>
        </p:nvSpPr>
        <p:spPr>
          <a:xfrm>
            <a:off x="7299492" y="4412456"/>
            <a:ext cx="857400" cy="273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0"/>
          <p:cNvSpPr txBox="1">
            <a:spLocks noGrp="1"/>
          </p:cNvSpPr>
          <p:nvPr>
            <p:ph type="ftr" idx="11"/>
          </p:nvPr>
        </p:nvSpPr>
        <p:spPr>
          <a:xfrm>
            <a:off x="1929209" y="4412456"/>
            <a:ext cx="5313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20"/>
          <p:cNvSpPr txBox="1">
            <a:spLocks noGrp="1"/>
          </p:cNvSpPr>
          <p:nvPr>
            <p:ph type="sldNum" idx="12"/>
          </p:nvPr>
        </p:nvSpPr>
        <p:spPr>
          <a:xfrm>
            <a:off x="8213892" y="4412456"/>
            <a:ext cx="413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1113234" y="1200150"/>
            <a:ext cx="2661900" cy="1028700"/>
          </a:xfrm>
          <a:prstGeom prst="rect">
            <a:avLst/>
          </a:prstGeom>
          <a:noFill/>
          <a:ln>
            <a:noFill/>
          </a:ln>
        </p:spPr>
        <p:txBody>
          <a:bodyPr spcFirstLastPara="1" wrap="square" lIns="68575" tIns="34275" rIns="68575" bIns="34275" anchor="b" anchorCtr="0">
            <a:normAutofit/>
          </a:bodyPr>
          <a:lstStyle>
            <a:lvl1pPr lvl="0" algn="ctr" rtl="0">
              <a:spcBef>
                <a:spcPts val="0"/>
              </a:spcBef>
              <a:spcAft>
                <a:spcPts val="0"/>
              </a:spcAft>
              <a:buClr>
                <a:schemeClr val="dk1"/>
              </a:buClr>
              <a:buSzPts val="1800"/>
              <a:buFont typeface="Corbel"/>
              <a:buNone/>
              <a:defRPr sz="1800" b="0"/>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5" name="Google Shape;115;p21"/>
          <p:cNvSpPr txBox="1">
            <a:spLocks noGrp="1"/>
          </p:cNvSpPr>
          <p:nvPr>
            <p:ph type="body" idx="1"/>
          </p:nvPr>
        </p:nvSpPr>
        <p:spPr>
          <a:xfrm>
            <a:off x="3946525" y="514349"/>
            <a:ext cx="4680600" cy="3829200"/>
          </a:xfrm>
          <a:prstGeom prst="rect">
            <a:avLst/>
          </a:prstGeom>
          <a:noFill/>
          <a:ln>
            <a:noFill/>
          </a:ln>
        </p:spPr>
        <p:txBody>
          <a:bodyPr spcFirstLastPara="1" wrap="square" lIns="68575" tIns="34275" rIns="68575" bIns="34275" anchor="ctr" anchorCtr="0">
            <a:normAutofit/>
          </a:bodyPr>
          <a:lstStyle>
            <a:lvl1pPr marL="457200" lvl="0" indent="-368300" algn="l" rtl="0">
              <a:spcBef>
                <a:spcPts val="300"/>
              </a:spcBef>
              <a:spcAft>
                <a:spcPts val="0"/>
              </a:spcAft>
              <a:buSzPts val="2200"/>
              <a:buChar char="•"/>
              <a:defRPr sz="1500"/>
            </a:lvl1pPr>
            <a:lvl2pPr marL="914400" lvl="1" indent="-355600" algn="l" rtl="0">
              <a:spcBef>
                <a:spcPts val="500"/>
              </a:spcBef>
              <a:spcAft>
                <a:spcPts val="0"/>
              </a:spcAft>
              <a:buSzPts val="2000"/>
              <a:buChar char="•"/>
              <a:defRPr sz="1400"/>
            </a:lvl2pPr>
            <a:lvl3pPr marL="1371600" lvl="2" indent="-336550" algn="l" rtl="0">
              <a:spcBef>
                <a:spcPts val="500"/>
              </a:spcBef>
              <a:spcAft>
                <a:spcPts val="0"/>
              </a:spcAft>
              <a:buSzPts val="1700"/>
              <a:buChar char="•"/>
              <a:defRPr sz="1200"/>
            </a:lvl3pPr>
            <a:lvl4pPr marL="1828800" lvl="3" indent="-323850" algn="l" rtl="0">
              <a:spcBef>
                <a:spcPts val="500"/>
              </a:spcBef>
              <a:spcAft>
                <a:spcPts val="0"/>
              </a:spcAft>
              <a:buSzPts val="1500"/>
              <a:buChar char="•"/>
              <a:defRPr sz="1100"/>
            </a:lvl4pPr>
            <a:lvl5pPr marL="2286000" lvl="4" indent="-323850" algn="l" rtl="0">
              <a:spcBef>
                <a:spcPts val="500"/>
              </a:spcBef>
              <a:spcAft>
                <a:spcPts val="0"/>
              </a:spcAft>
              <a:buSzPts val="1500"/>
              <a:buChar char="•"/>
              <a:defRPr sz="1100"/>
            </a:lvl5pPr>
            <a:lvl6pPr marL="2743200" lvl="5" indent="-323850" algn="l" rtl="0">
              <a:spcBef>
                <a:spcPts val="500"/>
              </a:spcBef>
              <a:spcAft>
                <a:spcPts val="0"/>
              </a:spcAft>
              <a:buSzPts val="1500"/>
              <a:buChar char="•"/>
              <a:defRPr sz="1100"/>
            </a:lvl6pPr>
            <a:lvl7pPr marL="3200400" lvl="6" indent="-323850" algn="l" rtl="0">
              <a:spcBef>
                <a:spcPts val="500"/>
              </a:spcBef>
              <a:spcAft>
                <a:spcPts val="0"/>
              </a:spcAft>
              <a:buSzPts val="1500"/>
              <a:buChar char="•"/>
              <a:defRPr sz="1100"/>
            </a:lvl7pPr>
            <a:lvl8pPr marL="3657600" lvl="7" indent="-323850" algn="l" rtl="0">
              <a:spcBef>
                <a:spcPts val="500"/>
              </a:spcBef>
              <a:spcAft>
                <a:spcPts val="0"/>
              </a:spcAft>
              <a:buSzPts val="1500"/>
              <a:buChar char="•"/>
              <a:defRPr sz="1100"/>
            </a:lvl8pPr>
            <a:lvl9pPr marL="4114800" lvl="8" indent="-323850" algn="l" rtl="0">
              <a:spcBef>
                <a:spcPts val="500"/>
              </a:spcBef>
              <a:spcAft>
                <a:spcPts val="500"/>
              </a:spcAft>
              <a:buSzPts val="1500"/>
              <a:buChar char="•"/>
              <a:defRPr sz="1100"/>
            </a:lvl9pPr>
          </a:lstStyle>
          <a:p>
            <a:endParaRPr/>
          </a:p>
        </p:txBody>
      </p:sp>
      <p:sp>
        <p:nvSpPr>
          <p:cNvPr id="116" name="Google Shape;116;p21"/>
          <p:cNvSpPr txBox="1">
            <a:spLocks noGrp="1"/>
          </p:cNvSpPr>
          <p:nvPr>
            <p:ph type="body" idx="2"/>
          </p:nvPr>
        </p:nvSpPr>
        <p:spPr>
          <a:xfrm>
            <a:off x="1113234" y="2228850"/>
            <a:ext cx="2661900" cy="1371600"/>
          </a:xfrm>
          <a:prstGeom prst="rect">
            <a:avLst/>
          </a:prstGeom>
          <a:noFill/>
          <a:ln>
            <a:noFill/>
          </a:ln>
        </p:spPr>
        <p:txBody>
          <a:bodyPr spcFirstLastPara="1" wrap="square" lIns="68575" tIns="34275" rIns="68575" bIns="34275" anchor="ctr" anchorCtr="0">
            <a:normAutofit/>
          </a:bodyPr>
          <a:lstStyle>
            <a:lvl1pPr marL="457200" lvl="0" indent="-228600" algn="ctr" rtl="0">
              <a:spcBef>
                <a:spcPts val="200"/>
              </a:spcBef>
              <a:spcAft>
                <a:spcPts val="0"/>
              </a:spcAft>
              <a:buSzPts val="1700"/>
              <a:buNone/>
              <a:defRPr sz="1200"/>
            </a:lvl1pPr>
            <a:lvl2pPr marL="914400" lvl="1" indent="-228600" algn="l" rtl="0">
              <a:spcBef>
                <a:spcPts val="500"/>
              </a:spcBef>
              <a:spcAft>
                <a:spcPts val="0"/>
              </a:spcAft>
              <a:buSzPts val="1300"/>
              <a:buNone/>
              <a:defRPr sz="900"/>
            </a:lvl2pPr>
            <a:lvl3pPr marL="1371600" lvl="2" indent="-228600" algn="l" rtl="0">
              <a:spcBef>
                <a:spcPts val="500"/>
              </a:spcBef>
              <a:spcAft>
                <a:spcPts val="0"/>
              </a:spcAft>
              <a:buSzPts val="1100"/>
              <a:buNone/>
              <a:defRPr sz="800"/>
            </a:lvl3pPr>
            <a:lvl4pPr marL="1828800" lvl="3" indent="-228600" algn="l" rtl="0">
              <a:spcBef>
                <a:spcPts val="500"/>
              </a:spcBef>
              <a:spcAft>
                <a:spcPts val="0"/>
              </a:spcAft>
              <a:buSzPts val="1000"/>
              <a:buNone/>
              <a:defRPr sz="700"/>
            </a:lvl4pPr>
            <a:lvl5pPr marL="2286000" lvl="4" indent="-228600" algn="l" rtl="0">
              <a:spcBef>
                <a:spcPts val="500"/>
              </a:spcBef>
              <a:spcAft>
                <a:spcPts val="0"/>
              </a:spcAft>
              <a:buSzPts val="1000"/>
              <a:buNone/>
              <a:defRPr sz="700"/>
            </a:lvl5pPr>
            <a:lvl6pPr marL="2743200" lvl="5" indent="-228600" algn="l" rtl="0">
              <a:spcBef>
                <a:spcPts val="500"/>
              </a:spcBef>
              <a:spcAft>
                <a:spcPts val="0"/>
              </a:spcAft>
              <a:buSzPts val="1000"/>
              <a:buNone/>
              <a:defRPr sz="700"/>
            </a:lvl6pPr>
            <a:lvl7pPr marL="3200400" lvl="6" indent="-228600" algn="l" rtl="0">
              <a:spcBef>
                <a:spcPts val="500"/>
              </a:spcBef>
              <a:spcAft>
                <a:spcPts val="0"/>
              </a:spcAft>
              <a:buSzPts val="1000"/>
              <a:buNone/>
              <a:defRPr sz="700"/>
            </a:lvl7pPr>
            <a:lvl8pPr marL="3657600" lvl="7" indent="-228600" algn="l" rtl="0">
              <a:spcBef>
                <a:spcPts val="500"/>
              </a:spcBef>
              <a:spcAft>
                <a:spcPts val="0"/>
              </a:spcAft>
              <a:buSzPts val="1000"/>
              <a:buNone/>
              <a:defRPr sz="700"/>
            </a:lvl8pPr>
            <a:lvl9pPr marL="4114800" lvl="8" indent="-228600" algn="l" rtl="0">
              <a:spcBef>
                <a:spcPts val="500"/>
              </a:spcBef>
              <a:spcAft>
                <a:spcPts val="500"/>
              </a:spcAft>
              <a:buSzPts val="1000"/>
              <a:buNone/>
              <a:defRPr sz="700"/>
            </a:lvl9pPr>
          </a:lstStyle>
          <a:p>
            <a:endParaRPr/>
          </a:p>
        </p:txBody>
      </p:sp>
      <p:sp>
        <p:nvSpPr>
          <p:cNvPr id="117" name="Google Shape;117;p21"/>
          <p:cNvSpPr txBox="1">
            <a:spLocks noGrp="1"/>
          </p:cNvSpPr>
          <p:nvPr>
            <p:ph type="dt" idx="10"/>
          </p:nvPr>
        </p:nvSpPr>
        <p:spPr>
          <a:xfrm>
            <a:off x="7299492" y="4412456"/>
            <a:ext cx="857400" cy="273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1"/>
          <p:cNvSpPr txBox="1">
            <a:spLocks noGrp="1"/>
          </p:cNvSpPr>
          <p:nvPr>
            <p:ph type="ftr" idx="11"/>
          </p:nvPr>
        </p:nvSpPr>
        <p:spPr>
          <a:xfrm>
            <a:off x="1929209" y="4412456"/>
            <a:ext cx="5313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21"/>
          <p:cNvSpPr txBox="1">
            <a:spLocks noGrp="1"/>
          </p:cNvSpPr>
          <p:nvPr>
            <p:ph type="sldNum" idx="12"/>
          </p:nvPr>
        </p:nvSpPr>
        <p:spPr>
          <a:xfrm>
            <a:off x="8213892" y="4412456"/>
            <a:ext cx="413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1112043" y="1314449"/>
            <a:ext cx="4069500" cy="1028700"/>
          </a:xfrm>
          <a:prstGeom prst="rect">
            <a:avLst/>
          </a:prstGeom>
          <a:noFill/>
          <a:ln>
            <a:noFill/>
          </a:ln>
        </p:spPr>
        <p:txBody>
          <a:bodyPr spcFirstLastPara="1" wrap="square" lIns="68575" tIns="34275" rIns="68575" bIns="34275" anchor="b" anchorCtr="0">
            <a:normAutofit/>
          </a:bodyPr>
          <a:lstStyle>
            <a:lvl1pPr lvl="0" algn="ctr" rtl="0">
              <a:spcBef>
                <a:spcPts val="0"/>
              </a:spcBef>
              <a:spcAft>
                <a:spcPts val="0"/>
              </a:spcAft>
              <a:buClr>
                <a:schemeClr val="dk1"/>
              </a:buClr>
              <a:buSzPts val="2100"/>
              <a:buFont typeface="Corbel"/>
              <a:buNone/>
              <a:defRPr sz="2100" b="0"/>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2" name="Google Shape;122;p22"/>
          <p:cNvSpPr>
            <a:spLocks noGrp="1"/>
          </p:cNvSpPr>
          <p:nvPr>
            <p:ph type="pic" idx="2"/>
          </p:nvPr>
        </p:nvSpPr>
        <p:spPr>
          <a:xfrm>
            <a:off x="5696011" y="685800"/>
            <a:ext cx="2460600" cy="3429000"/>
          </a:xfrm>
          <a:prstGeom prst="roundRect">
            <a:avLst>
              <a:gd name="adj" fmla="val 4280"/>
            </a:avLst>
          </a:prstGeom>
          <a:noFill/>
          <a:ln w="38100" cap="flat" cmpd="sng">
            <a:solidFill>
              <a:schemeClr val="lt2"/>
            </a:solidFill>
            <a:prstDash val="solid"/>
            <a:round/>
            <a:headEnd type="none" w="sm" len="sm"/>
            <a:tailEnd type="none" w="sm" len="sm"/>
          </a:ln>
        </p:spPr>
      </p:sp>
      <p:sp>
        <p:nvSpPr>
          <p:cNvPr id="123" name="Google Shape;123;p22"/>
          <p:cNvSpPr txBox="1">
            <a:spLocks noGrp="1"/>
          </p:cNvSpPr>
          <p:nvPr>
            <p:ph type="body" idx="1"/>
          </p:nvPr>
        </p:nvSpPr>
        <p:spPr>
          <a:xfrm>
            <a:off x="1112043" y="2343149"/>
            <a:ext cx="4069500" cy="1371600"/>
          </a:xfrm>
          <a:prstGeom prst="rect">
            <a:avLst/>
          </a:prstGeom>
          <a:noFill/>
          <a:ln>
            <a:noFill/>
          </a:ln>
        </p:spPr>
        <p:txBody>
          <a:bodyPr spcFirstLastPara="1" wrap="square" lIns="68575" tIns="34275" rIns="68575" bIns="34275" anchor="ctr" anchorCtr="0">
            <a:normAutofit/>
          </a:bodyPr>
          <a:lstStyle>
            <a:lvl1pPr marL="457200" lvl="0" indent="-228600" algn="ctr" rtl="0">
              <a:spcBef>
                <a:spcPts val="300"/>
              </a:spcBef>
              <a:spcAft>
                <a:spcPts val="0"/>
              </a:spcAft>
              <a:buSzPts val="2000"/>
              <a:buNone/>
              <a:defRPr sz="1400"/>
            </a:lvl1pPr>
            <a:lvl2pPr marL="914400" lvl="1" indent="-228600" algn="l" rtl="0">
              <a:spcBef>
                <a:spcPts val="500"/>
              </a:spcBef>
              <a:spcAft>
                <a:spcPts val="0"/>
              </a:spcAft>
              <a:buSzPts val="1300"/>
              <a:buNone/>
              <a:defRPr sz="900"/>
            </a:lvl2pPr>
            <a:lvl3pPr marL="1371600" lvl="2" indent="-228600" algn="l" rtl="0">
              <a:spcBef>
                <a:spcPts val="500"/>
              </a:spcBef>
              <a:spcAft>
                <a:spcPts val="0"/>
              </a:spcAft>
              <a:buSzPts val="1100"/>
              <a:buNone/>
              <a:defRPr sz="800"/>
            </a:lvl3pPr>
            <a:lvl4pPr marL="1828800" lvl="3" indent="-228600" algn="l" rtl="0">
              <a:spcBef>
                <a:spcPts val="500"/>
              </a:spcBef>
              <a:spcAft>
                <a:spcPts val="0"/>
              </a:spcAft>
              <a:buSzPts val="1000"/>
              <a:buNone/>
              <a:defRPr sz="700"/>
            </a:lvl4pPr>
            <a:lvl5pPr marL="2286000" lvl="4" indent="-228600" algn="l" rtl="0">
              <a:spcBef>
                <a:spcPts val="500"/>
              </a:spcBef>
              <a:spcAft>
                <a:spcPts val="0"/>
              </a:spcAft>
              <a:buSzPts val="1000"/>
              <a:buNone/>
              <a:defRPr sz="700"/>
            </a:lvl5pPr>
            <a:lvl6pPr marL="2743200" lvl="5" indent="-228600" algn="l" rtl="0">
              <a:spcBef>
                <a:spcPts val="500"/>
              </a:spcBef>
              <a:spcAft>
                <a:spcPts val="0"/>
              </a:spcAft>
              <a:buSzPts val="1000"/>
              <a:buNone/>
              <a:defRPr sz="700"/>
            </a:lvl6pPr>
            <a:lvl7pPr marL="3200400" lvl="6" indent="-228600" algn="l" rtl="0">
              <a:spcBef>
                <a:spcPts val="500"/>
              </a:spcBef>
              <a:spcAft>
                <a:spcPts val="0"/>
              </a:spcAft>
              <a:buSzPts val="1000"/>
              <a:buNone/>
              <a:defRPr sz="700"/>
            </a:lvl7pPr>
            <a:lvl8pPr marL="3657600" lvl="7" indent="-228600" algn="l" rtl="0">
              <a:spcBef>
                <a:spcPts val="500"/>
              </a:spcBef>
              <a:spcAft>
                <a:spcPts val="0"/>
              </a:spcAft>
              <a:buSzPts val="1000"/>
              <a:buNone/>
              <a:defRPr sz="700"/>
            </a:lvl8pPr>
            <a:lvl9pPr marL="4114800" lvl="8" indent="-228600" algn="l" rtl="0">
              <a:spcBef>
                <a:spcPts val="500"/>
              </a:spcBef>
              <a:spcAft>
                <a:spcPts val="500"/>
              </a:spcAft>
              <a:buSzPts val="1000"/>
              <a:buNone/>
              <a:defRPr sz="700"/>
            </a:lvl9pPr>
          </a:lstStyle>
          <a:p>
            <a:endParaRPr/>
          </a:p>
        </p:txBody>
      </p:sp>
      <p:sp>
        <p:nvSpPr>
          <p:cNvPr id="124" name="Google Shape;124;p22"/>
          <p:cNvSpPr txBox="1">
            <a:spLocks noGrp="1"/>
          </p:cNvSpPr>
          <p:nvPr>
            <p:ph type="dt" idx="10"/>
          </p:nvPr>
        </p:nvSpPr>
        <p:spPr>
          <a:xfrm>
            <a:off x="7299492" y="4412456"/>
            <a:ext cx="857400" cy="273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5" name="Google Shape;125;p22"/>
          <p:cNvSpPr txBox="1">
            <a:spLocks noGrp="1"/>
          </p:cNvSpPr>
          <p:nvPr>
            <p:ph type="ftr" idx="11"/>
          </p:nvPr>
        </p:nvSpPr>
        <p:spPr>
          <a:xfrm>
            <a:off x="1929209" y="4412456"/>
            <a:ext cx="5313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6" name="Google Shape;126;p22"/>
          <p:cNvSpPr txBox="1">
            <a:spLocks noGrp="1"/>
          </p:cNvSpPr>
          <p:nvPr>
            <p:ph type="sldNum" idx="12"/>
          </p:nvPr>
        </p:nvSpPr>
        <p:spPr>
          <a:xfrm>
            <a:off x="8213892" y="4412456"/>
            <a:ext cx="413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1113233" y="3549649"/>
            <a:ext cx="7514100" cy="425100"/>
          </a:xfrm>
          <a:prstGeom prst="rect">
            <a:avLst/>
          </a:prstGeom>
          <a:noFill/>
          <a:ln>
            <a:noFill/>
          </a:ln>
        </p:spPr>
        <p:txBody>
          <a:bodyPr spcFirstLastPara="1" wrap="square" lIns="68575" tIns="34275" rIns="68575" bIns="34275" anchor="b" anchorCtr="0">
            <a:normAutofit/>
          </a:bodyPr>
          <a:lstStyle>
            <a:lvl1pPr lvl="0" algn="ctr" rtl="0">
              <a:spcBef>
                <a:spcPts val="0"/>
              </a:spcBef>
              <a:spcAft>
                <a:spcPts val="0"/>
              </a:spcAft>
              <a:buClr>
                <a:schemeClr val="dk1"/>
              </a:buClr>
              <a:buSzPts val="1800"/>
              <a:buFont typeface="Corbel"/>
              <a:buNone/>
              <a:defRPr sz="1800" b="0"/>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9" name="Google Shape;129;p23"/>
          <p:cNvSpPr>
            <a:spLocks noGrp="1"/>
          </p:cNvSpPr>
          <p:nvPr>
            <p:ph type="pic" idx="2"/>
          </p:nvPr>
        </p:nvSpPr>
        <p:spPr>
          <a:xfrm>
            <a:off x="1789509" y="699084"/>
            <a:ext cx="6169500" cy="2373600"/>
          </a:xfrm>
          <a:prstGeom prst="roundRect">
            <a:avLst>
              <a:gd name="adj" fmla="val 4380"/>
            </a:avLst>
          </a:prstGeom>
          <a:noFill/>
          <a:ln w="38100" cap="flat" cmpd="sng">
            <a:solidFill>
              <a:schemeClr val="lt2"/>
            </a:solidFill>
            <a:prstDash val="solid"/>
            <a:round/>
            <a:headEnd type="none" w="sm" len="sm"/>
            <a:tailEnd type="none" w="sm" len="sm"/>
          </a:ln>
        </p:spPr>
      </p:sp>
      <p:sp>
        <p:nvSpPr>
          <p:cNvPr id="130" name="Google Shape;130;p23"/>
          <p:cNvSpPr txBox="1">
            <a:spLocks noGrp="1"/>
          </p:cNvSpPr>
          <p:nvPr>
            <p:ph type="body" idx="1"/>
          </p:nvPr>
        </p:nvSpPr>
        <p:spPr>
          <a:xfrm>
            <a:off x="1113233" y="3974702"/>
            <a:ext cx="7514100" cy="370200"/>
          </a:xfrm>
          <a:prstGeom prst="rect">
            <a:avLst/>
          </a:prstGeom>
          <a:noFill/>
          <a:ln>
            <a:noFill/>
          </a:ln>
        </p:spPr>
        <p:txBody>
          <a:bodyPr spcFirstLastPara="1" wrap="square" lIns="68575" tIns="34275" rIns="68575" bIns="34275" anchor="ctr" anchorCtr="0">
            <a:normAutofit/>
          </a:bodyPr>
          <a:lstStyle>
            <a:lvl1pPr marL="457200" lvl="0" indent="-228600" algn="ctr" rtl="0">
              <a:spcBef>
                <a:spcPts val="200"/>
              </a:spcBef>
              <a:spcAft>
                <a:spcPts val="0"/>
              </a:spcAft>
              <a:buSzPts val="1500"/>
              <a:buNone/>
              <a:defRPr sz="1100"/>
            </a:lvl1pPr>
            <a:lvl2pPr marL="914400" lvl="1" indent="-228600" algn="l" rtl="0">
              <a:spcBef>
                <a:spcPts val="500"/>
              </a:spcBef>
              <a:spcAft>
                <a:spcPts val="0"/>
              </a:spcAft>
              <a:buSzPts val="1300"/>
              <a:buNone/>
              <a:defRPr sz="900"/>
            </a:lvl2pPr>
            <a:lvl3pPr marL="1371600" lvl="2" indent="-228600" algn="l" rtl="0">
              <a:spcBef>
                <a:spcPts val="500"/>
              </a:spcBef>
              <a:spcAft>
                <a:spcPts val="0"/>
              </a:spcAft>
              <a:buSzPts val="1100"/>
              <a:buNone/>
              <a:defRPr sz="800"/>
            </a:lvl3pPr>
            <a:lvl4pPr marL="1828800" lvl="3" indent="-228600" algn="l" rtl="0">
              <a:spcBef>
                <a:spcPts val="500"/>
              </a:spcBef>
              <a:spcAft>
                <a:spcPts val="0"/>
              </a:spcAft>
              <a:buSzPts val="1000"/>
              <a:buNone/>
              <a:defRPr sz="700"/>
            </a:lvl4pPr>
            <a:lvl5pPr marL="2286000" lvl="4" indent="-228600" algn="l" rtl="0">
              <a:spcBef>
                <a:spcPts val="500"/>
              </a:spcBef>
              <a:spcAft>
                <a:spcPts val="0"/>
              </a:spcAft>
              <a:buSzPts val="1000"/>
              <a:buNone/>
              <a:defRPr sz="700"/>
            </a:lvl5pPr>
            <a:lvl6pPr marL="2743200" lvl="5" indent="-228600" algn="l" rtl="0">
              <a:spcBef>
                <a:spcPts val="500"/>
              </a:spcBef>
              <a:spcAft>
                <a:spcPts val="0"/>
              </a:spcAft>
              <a:buSzPts val="1000"/>
              <a:buNone/>
              <a:defRPr sz="700"/>
            </a:lvl6pPr>
            <a:lvl7pPr marL="3200400" lvl="6" indent="-228600" algn="l" rtl="0">
              <a:spcBef>
                <a:spcPts val="500"/>
              </a:spcBef>
              <a:spcAft>
                <a:spcPts val="0"/>
              </a:spcAft>
              <a:buSzPts val="1000"/>
              <a:buNone/>
              <a:defRPr sz="700"/>
            </a:lvl7pPr>
            <a:lvl8pPr marL="3657600" lvl="7" indent="-228600" algn="l" rtl="0">
              <a:spcBef>
                <a:spcPts val="500"/>
              </a:spcBef>
              <a:spcAft>
                <a:spcPts val="0"/>
              </a:spcAft>
              <a:buSzPts val="1000"/>
              <a:buNone/>
              <a:defRPr sz="700"/>
            </a:lvl8pPr>
            <a:lvl9pPr marL="4114800" lvl="8" indent="-228600" algn="l" rtl="0">
              <a:spcBef>
                <a:spcPts val="500"/>
              </a:spcBef>
              <a:spcAft>
                <a:spcPts val="500"/>
              </a:spcAft>
              <a:buSzPts val="1000"/>
              <a:buNone/>
              <a:defRPr sz="700"/>
            </a:lvl9pPr>
          </a:lstStyle>
          <a:p>
            <a:endParaRPr/>
          </a:p>
        </p:txBody>
      </p:sp>
      <p:sp>
        <p:nvSpPr>
          <p:cNvPr id="131" name="Google Shape;131;p23"/>
          <p:cNvSpPr txBox="1">
            <a:spLocks noGrp="1"/>
          </p:cNvSpPr>
          <p:nvPr>
            <p:ph type="dt" idx="10"/>
          </p:nvPr>
        </p:nvSpPr>
        <p:spPr>
          <a:xfrm>
            <a:off x="7299492" y="4412456"/>
            <a:ext cx="857400" cy="273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2" name="Google Shape;132;p23"/>
          <p:cNvSpPr txBox="1">
            <a:spLocks noGrp="1"/>
          </p:cNvSpPr>
          <p:nvPr>
            <p:ph type="ftr" idx="11"/>
          </p:nvPr>
        </p:nvSpPr>
        <p:spPr>
          <a:xfrm>
            <a:off x="1929209" y="4412456"/>
            <a:ext cx="5313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3"/>
          <p:cNvSpPr txBox="1">
            <a:spLocks noGrp="1"/>
          </p:cNvSpPr>
          <p:nvPr>
            <p:ph type="sldNum" idx="12"/>
          </p:nvPr>
        </p:nvSpPr>
        <p:spPr>
          <a:xfrm>
            <a:off x="8213892" y="4412456"/>
            <a:ext cx="413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1113234" y="514350"/>
            <a:ext cx="7514100" cy="2286000"/>
          </a:xfrm>
          <a:prstGeom prst="rect">
            <a:avLst/>
          </a:prstGeom>
          <a:noFill/>
          <a:ln>
            <a:noFill/>
          </a:ln>
        </p:spPr>
        <p:txBody>
          <a:bodyPr spcFirstLastPara="1" wrap="square" lIns="68575" tIns="34275" rIns="68575" bIns="34275" anchor="ctr" anchorCtr="0">
            <a:normAutofit/>
          </a:bodyPr>
          <a:lstStyle>
            <a:lvl1pPr lvl="0" algn="ctr" rtl="0">
              <a:spcBef>
                <a:spcPts val="0"/>
              </a:spcBef>
              <a:spcAft>
                <a:spcPts val="0"/>
              </a:spcAft>
              <a:buClr>
                <a:schemeClr val="dk1"/>
              </a:buClr>
              <a:buSzPts val="2400"/>
              <a:buFont typeface="Corbel"/>
              <a:buNone/>
              <a:defRPr sz="2400" b="0" cap="none"/>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6" name="Google Shape;136;p24"/>
          <p:cNvSpPr txBox="1">
            <a:spLocks noGrp="1"/>
          </p:cNvSpPr>
          <p:nvPr>
            <p:ph type="body" idx="1"/>
          </p:nvPr>
        </p:nvSpPr>
        <p:spPr>
          <a:xfrm>
            <a:off x="1113234" y="3257550"/>
            <a:ext cx="7514100" cy="1086000"/>
          </a:xfrm>
          <a:prstGeom prst="rect">
            <a:avLst/>
          </a:prstGeom>
          <a:noFill/>
          <a:ln>
            <a:noFill/>
          </a:ln>
        </p:spPr>
        <p:txBody>
          <a:bodyPr spcFirstLastPara="1" wrap="square" lIns="68575" tIns="34275" rIns="68575" bIns="34275" anchor="ctr" anchorCtr="0">
            <a:normAutofit/>
          </a:bodyPr>
          <a:lstStyle>
            <a:lvl1pPr marL="457200" lvl="0" indent="-228600" algn="ctr" rtl="0">
              <a:spcBef>
                <a:spcPts val="300"/>
              </a:spcBef>
              <a:spcAft>
                <a:spcPts val="0"/>
              </a:spcAft>
              <a:buSzPts val="2200"/>
              <a:buNone/>
              <a:defRPr sz="1500">
                <a:solidFill>
                  <a:schemeClr val="dk1"/>
                </a:solidFill>
              </a:defRPr>
            </a:lvl1pPr>
            <a:lvl2pPr marL="914400" lvl="1" indent="-228600" algn="l" rtl="0">
              <a:spcBef>
                <a:spcPts val="500"/>
              </a:spcBef>
              <a:spcAft>
                <a:spcPts val="0"/>
              </a:spcAft>
              <a:buSzPts val="2000"/>
              <a:buNone/>
              <a:defRPr sz="1400">
                <a:solidFill>
                  <a:srgbClr val="888888"/>
                </a:solidFill>
              </a:defRPr>
            </a:lvl2pPr>
            <a:lvl3pPr marL="1371600" lvl="2" indent="-228600" algn="l" rtl="0">
              <a:spcBef>
                <a:spcPts val="500"/>
              </a:spcBef>
              <a:spcAft>
                <a:spcPts val="0"/>
              </a:spcAft>
              <a:buSzPts val="1700"/>
              <a:buNone/>
              <a:defRPr sz="1200">
                <a:solidFill>
                  <a:srgbClr val="888888"/>
                </a:solidFill>
              </a:defRPr>
            </a:lvl3pPr>
            <a:lvl4pPr marL="1828800" lvl="3" indent="-228600" algn="l" rtl="0">
              <a:spcBef>
                <a:spcPts val="500"/>
              </a:spcBef>
              <a:spcAft>
                <a:spcPts val="0"/>
              </a:spcAft>
              <a:buSzPts val="1500"/>
              <a:buNone/>
              <a:defRPr sz="1100">
                <a:solidFill>
                  <a:srgbClr val="888888"/>
                </a:solidFill>
              </a:defRPr>
            </a:lvl4pPr>
            <a:lvl5pPr marL="2286000" lvl="4" indent="-228600" algn="l" rtl="0">
              <a:spcBef>
                <a:spcPts val="500"/>
              </a:spcBef>
              <a:spcAft>
                <a:spcPts val="0"/>
              </a:spcAft>
              <a:buSzPts val="1500"/>
              <a:buNone/>
              <a:defRPr sz="1100">
                <a:solidFill>
                  <a:srgbClr val="888888"/>
                </a:solidFill>
              </a:defRPr>
            </a:lvl5pPr>
            <a:lvl6pPr marL="2743200" lvl="5" indent="-228600" algn="l" rtl="0">
              <a:spcBef>
                <a:spcPts val="500"/>
              </a:spcBef>
              <a:spcAft>
                <a:spcPts val="0"/>
              </a:spcAft>
              <a:buSzPts val="1500"/>
              <a:buNone/>
              <a:defRPr sz="1100">
                <a:solidFill>
                  <a:srgbClr val="888888"/>
                </a:solidFill>
              </a:defRPr>
            </a:lvl6pPr>
            <a:lvl7pPr marL="3200400" lvl="6" indent="-228600" algn="l" rtl="0">
              <a:spcBef>
                <a:spcPts val="500"/>
              </a:spcBef>
              <a:spcAft>
                <a:spcPts val="0"/>
              </a:spcAft>
              <a:buSzPts val="1500"/>
              <a:buNone/>
              <a:defRPr sz="1100">
                <a:solidFill>
                  <a:srgbClr val="888888"/>
                </a:solidFill>
              </a:defRPr>
            </a:lvl7pPr>
            <a:lvl8pPr marL="3657600" lvl="7" indent="-228600" algn="l" rtl="0">
              <a:spcBef>
                <a:spcPts val="500"/>
              </a:spcBef>
              <a:spcAft>
                <a:spcPts val="0"/>
              </a:spcAft>
              <a:buSzPts val="1500"/>
              <a:buNone/>
              <a:defRPr sz="1100">
                <a:solidFill>
                  <a:srgbClr val="888888"/>
                </a:solidFill>
              </a:defRPr>
            </a:lvl8pPr>
            <a:lvl9pPr marL="4114800" lvl="8" indent="-228600" algn="l" rtl="0">
              <a:spcBef>
                <a:spcPts val="500"/>
              </a:spcBef>
              <a:spcAft>
                <a:spcPts val="500"/>
              </a:spcAft>
              <a:buSzPts val="1500"/>
              <a:buNone/>
              <a:defRPr sz="1100">
                <a:solidFill>
                  <a:srgbClr val="888888"/>
                </a:solidFill>
              </a:defRPr>
            </a:lvl9pPr>
          </a:lstStyle>
          <a:p>
            <a:endParaRPr/>
          </a:p>
        </p:txBody>
      </p:sp>
      <p:sp>
        <p:nvSpPr>
          <p:cNvPr id="137" name="Google Shape;137;p24"/>
          <p:cNvSpPr txBox="1">
            <a:spLocks noGrp="1"/>
          </p:cNvSpPr>
          <p:nvPr>
            <p:ph type="dt" idx="10"/>
          </p:nvPr>
        </p:nvSpPr>
        <p:spPr>
          <a:xfrm>
            <a:off x="7299492" y="4412456"/>
            <a:ext cx="857400" cy="273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8" name="Google Shape;138;p24"/>
          <p:cNvSpPr txBox="1">
            <a:spLocks noGrp="1"/>
          </p:cNvSpPr>
          <p:nvPr>
            <p:ph type="ftr" idx="11"/>
          </p:nvPr>
        </p:nvSpPr>
        <p:spPr>
          <a:xfrm>
            <a:off x="1929209" y="4412456"/>
            <a:ext cx="5313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9" name="Google Shape;139;p24"/>
          <p:cNvSpPr txBox="1">
            <a:spLocks noGrp="1"/>
          </p:cNvSpPr>
          <p:nvPr>
            <p:ph type="sldNum" idx="12"/>
          </p:nvPr>
        </p:nvSpPr>
        <p:spPr>
          <a:xfrm>
            <a:off x="8213892" y="4412456"/>
            <a:ext cx="413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40"/>
        <p:cNvGrpSpPr/>
        <p:nvPr/>
      </p:nvGrpSpPr>
      <p:grpSpPr>
        <a:xfrm>
          <a:off x="0" y="0"/>
          <a:ext cx="0" cy="0"/>
          <a:chOff x="0" y="0"/>
          <a:chExt cx="0" cy="0"/>
        </a:xfrm>
      </p:grpSpPr>
      <p:sp>
        <p:nvSpPr>
          <p:cNvPr id="141" name="Google Shape;141;p25"/>
          <p:cNvSpPr txBox="1"/>
          <p:nvPr/>
        </p:nvSpPr>
        <p:spPr>
          <a:xfrm>
            <a:off x="1198959" y="647267"/>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Clr>
                <a:schemeClr val="dk1"/>
              </a:buClr>
              <a:buSzPts val="6000"/>
              <a:buFont typeface="Corbel"/>
              <a:buNone/>
            </a:pPr>
            <a:r>
              <a:rPr lang="en" sz="6000" b="0" i="0" u="none" strike="noStrike" cap="none">
                <a:solidFill>
                  <a:schemeClr val="dk1"/>
                </a:solidFill>
                <a:latin typeface="Corbel"/>
                <a:ea typeface="Corbel"/>
                <a:cs typeface="Corbel"/>
                <a:sym typeface="Corbel"/>
              </a:rPr>
              <a:t>“</a:t>
            </a:r>
            <a:endParaRPr sz="1100"/>
          </a:p>
        </p:txBody>
      </p:sp>
      <p:sp>
        <p:nvSpPr>
          <p:cNvPr id="142" name="Google Shape;142;p25"/>
          <p:cNvSpPr txBox="1"/>
          <p:nvPr/>
        </p:nvSpPr>
        <p:spPr>
          <a:xfrm>
            <a:off x="8170069" y="2114549"/>
            <a:ext cx="457200" cy="438600"/>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chemeClr val="dk1"/>
              </a:buClr>
              <a:buSzPts val="6000"/>
              <a:buFont typeface="Corbel"/>
              <a:buNone/>
            </a:pPr>
            <a:r>
              <a:rPr lang="en" sz="6000" b="0" i="0" u="none" strike="noStrike" cap="none">
                <a:solidFill>
                  <a:schemeClr val="dk1"/>
                </a:solidFill>
                <a:latin typeface="Corbel"/>
                <a:ea typeface="Corbel"/>
                <a:cs typeface="Corbel"/>
                <a:sym typeface="Corbel"/>
              </a:rPr>
              <a:t>”</a:t>
            </a:r>
            <a:endParaRPr sz="1100"/>
          </a:p>
        </p:txBody>
      </p:sp>
      <p:sp>
        <p:nvSpPr>
          <p:cNvPr id="143" name="Google Shape;143;p25"/>
          <p:cNvSpPr txBox="1">
            <a:spLocks noGrp="1"/>
          </p:cNvSpPr>
          <p:nvPr>
            <p:ph type="title"/>
          </p:nvPr>
        </p:nvSpPr>
        <p:spPr>
          <a:xfrm>
            <a:off x="1656159" y="514350"/>
            <a:ext cx="6742500" cy="2057400"/>
          </a:xfrm>
          <a:prstGeom prst="rect">
            <a:avLst/>
          </a:prstGeom>
          <a:noFill/>
          <a:ln>
            <a:noFill/>
          </a:ln>
        </p:spPr>
        <p:txBody>
          <a:bodyPr spcFirstLastPara="1" wrap="square" lIns="68575" tIns="34275" rIns="68575" bIns="34275" anchor="ctr" anchorCtr="0">
            <a:normAutofit/>
          </a:bodyPr>
          <a:lstStyle>
            <a:lvl1pPr lvl="0" algn="ctr" rtl="0">
              <a:spcBef>
                <a:spcPts val="0"/>
              </a:spcBef>
              <a:spcAft>
                <a:spcPts val="0"/>
              </a:spcAft>
              <a:buClr>
                <a:schemeClr val="dk1"/>
              </a:buClr>
              <a:buSzPts val="2400"/>
              <a:buFont typeface="Corbel"/>
              <a:buNone/>
              <a:defRPr sz="2400" b="0" cap="none">
                <a:solidFill>
                  <a:schemeClr val="dk1"/>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4" name="Google Shape;144;p25"/>
          <p:cNvSpPr txBox="1">
            <a:spLocks noGrp="1"/>
          </p:cNvSpPr>
          <p:nvPr>
            <p:ph type="body" idx="1"/>
          </p:nvPr>
        </p:nvSpPr>
        <p:spPr>
          <a:xfrm>
            <a:off x="1827608" y="2571749"/>
            <a:ext cx="6399600" cy="285900"/>
          </a:xfrm>
          <a:prstGeom prst="rect">
            <a:avLst/>
          </a:prstGeom>
          <a:noFill/>
          <a:ln>
            <a:noFill/>
          </a:ln>
        </p:spPr>
        <p:txBody>
          <a:bodyPr spcFirstLastPara="1" wrap="square" lIns="68575" tIns="34275" rIns="68575" bIns="34275" anchor="ctr" anchorCtr="0">
            <a:normAutofit/>
          </a:bodyPr>
          <a:lstStyle>
            <a:lvl1pPr marL="457200" lvl="0" indent="-228600" algn="l" rtl="0">
              <a:spcBef>
                <a:spcPts val="300"/>
              </a:spcBef>
              <a:spcAft>
                <a:spcPts val="0"/>
              </a:spcAft>
              <a:buSzPts val="2000"/>
              <a:buFont typeface="Corbel"/>
              <a:buNone/>
              <a:defRPr sz="1400"/>
            </a:lvl1pPr>
            <a:lvl2pPr marL="914400" lvl="1" indent="-228600" algn="l" rtl="0">
              <a:spcBef>
                <a:spcPts val="500"/>
              </a:spcBef>
              <a:spcAft>
                <a:spcPts val="0"/>
              </a:spcAft>
              <a:buSzPts val="2200"/>
              <a:buFont typeface="Corbel"/>
              <a:buNone/>
              <a:defRPr/>
            </a:lvl2pPr>
            <a:lvl3pPr marL="1371600" lvl="2" indent="-228600" algn="l" rtl="0">
              <a:spcBef>
                <a:spcPts val="500"/>
              </a:spcBef>
              <a:spcAft>
                <a:spcPts val="0"/>
              </a:spcAft>
              <a:buSzPts val="2000"/>
              <a:buFont typeface="Corbel"/>
              <a:buNone/>
              <a:defRPr/>
            </a:lvl3pPr>
            <a:lvl4pPr marL="1828800" lvl="3" indent="-228600" algn="l" rtl="0">
              <a:spcBef>
                <a:spcPts val="500"/>
              </a:spcBef>
              <a:spcAft>
                <a:spcPts val="0"/>
              </a:spcAft>
              <a:buSzPts val="1700"/>
              <a:buFont typeface="Corbel"/>
              <a:buNone/>
              <a:defRPr/>
            </a:lvl4pPr>
            <a:lvl5pPr marL="2286000" lvl="4" indent="-228600" algn="l" rtl="0">
              <a:spcBef>
                <a:spcPts val="500"/>
              </a:spcBef>
              <a:spcAft>
                <a:spcPts val="0"/>
              </a:spcAft>
              <a:buSzPts val="1500"/>
              <a:buFont typeface="Corbel"/>
              <a:buNone/>
              <a:defRPr/>
            </a:lvl5pPr>
            <a:lvl6pPr marL="2743200" lvl="5" indent="-355600" algn="l" rtl="0">
              <a:spcBef>
                <a:spcPts val="500"/>
              </a:spcBef>
              <a:spcAft>
                <a:spcPts val="0"/>
              </a:spcAft>
              <a:buSzPts val="2000"/>
              <a:buChar char="•"/>
              <a:defRPr/>
            </a:lvl6pPr>
            <a:lvl7pPr marL="3200400" lvl="6" indent="-355600" algn="l" rtl="0">
              <a:spcBef>
                <a:spcPts val="500"/>
              </a:spcBef>
              <a:spcAft>
                <a:spcPts val="0"/>
              </a:spcAft>
              <a:buSzPts val="2000"/>
              <a:buChar char="•"/>
              <a:defRPr/>
            </a:lvl7pPr>
            <a:lvl8pPr marL="3657600" lvl="7" indent="-355600" algn="l" rtl="0">
              <a:spcBef>
                <a:spcPts val="500"/>
              </a:spcBef>
              <a:spcAft>
                <a:spcPts val="0"/>
              </a:spcAft>
              <a:buSzPts val="2000"/>
              <a:buChar char="•"/>
              <a:defRPr/>
            </a:lvl8pPr>
            <a:lvl9pPr marL="4114800" lvl="8" indent="-355600" algn="l" rtl="0">
              <a:spcBef>
                <a:spcPts val="500"/>
              </a:spcBef>
              <a:spcAft>
                <a:spcPts val="500"/>
              </a:spcAft>
              <a:buSzPts val="2000"/>
              <a:buChar char="•"/>
              <a:defRPr/>
            </a:lvl9pPr>
          </a:lstStyle>
          <a:p>
            <a:endParaRPr/>
          </a:p>
        </p:txBody>
      </p:sp>
      <p:sp>
        <p:nvSpPr>
          <p:cNvPr id="145" name="Google Shape;145;p25"/>
          <p:cNvSpPr txBox="1">
            <a:spLocks noGrp="1"/>
          </p:cNvSpPr>
          <p:nvPr>
            <p:ph type="body" idx="2"/>
          </p:nvPr>
        </p:nvSpPr>
        <p:spPr>
          <a:xfrm>
            <a:off x="1113233" y="3257550"/>
            <a:ext cx="7514100" cy="1086000"/>
          </a:xfrm>
          <a:prstGeom prst="rect">
            <a:avLst/>
          </a:prstGeom>
          <a:noFill/>
          <a:ln>
            <a:noFill/>
          </a:ln>
        </p:spPr>
        <p:txBody>
          <a:bodyPr spcFirstLastPara="1" wrap="square" lIns="68575" tIns="34275" rIns="68575" bIns="34275" anchor="ctr" anchorCtr="0">
            <a:normAutofit/>
          </a:bodyPr>
          <a:lstStyle>
            <a:lvl1pPr marL="457200" lvl="0" indent="-228600" algn="ctr" rtl="0">
              <a:spcBef>
                <a:spcPts val="300"/>
              </a:spcBef>
              <a:spcAft>
                <a:spcPts val="0"/>
              </a:spcAft>
              <a:buSzPts val="2200"/>
              <a:buNone/>
              <a:defRPr sz="1500">
                <a:solidFill>
                  <a:schemeClr val="dk1"/>
                </a:solidFill>
              </a:defRPr>
            </a:lvl1pPr>
            <a:lvl2pPr marL="914400" lvl="1" indent="-228600" algn="l" rtl="0">
              <a:spcBef>
                <a:spcPts val="500"/>
              </a:spcBef>
              <a:spcAft>
                <a:spcPts val="0"/>
              </a:spcAft>
              <a:buSzPts val="2000"/>
              <a:buNone/>
              <a:defRPr sz="1400">
                <a:solidFill>
                  <a:srgbClr val="888888"/>
                </a:solidFill>
              </a:defRPr>
            </a:lvl2pPr>
            <a:lvl3pPr marL="1371600" lvl="2" indent="-228600" algn="l" rtl="0">
              <a:spcBef>
                <a:spcPts val="500"/>
              </a:spcBef>
              <a:spcAft>
                <a:spcPts val="0"/>
              </a:spcAft>
              <a:buSzPts val="1700"/>
              <a:buNone/>
              <a:defRPr sz="1200">
                <a:solidFill>
                  <a:srgbClr val="888888"/>
                </a:solidFill>
              </a:defRPr>
            </a:lvl3pPr>
            <a:lvl4pPr marL="1828800" lvl="3" indent="-228600" algn="l" rtl="0">
              <a:spcBef>
                <a:spcPts val="500"/>
              </a:spcBef>
              <a:spcAft>
                <a:spcPts val="0"/>
              </a:spcAft>
              <a:buSzPts val="1500"/>
              <a:buNone/>
              <a:defRPr sz="1100">
                <a:solidFill>
                  <a:srgbClr val="888888"/>
                </a:solidFill>
              </a:defRPr>
            </a:lvl4pPr>
            <a:lvl5pPr marL="2286000" lvl="4" indent="-228600" algn="l" rtl="0">
              <a:spcBef>
                <a:spcPts val="500"/>
              </a:spcBef>
              <a:spcAft>
                <a:spcPts val="0"/>
              </a:spcAft>
              <a:buSzPts val="1500"/>
              <a:buNone/>
              <a:defRPr sz="1100">
                <a:solidFill>
                  <a:srgbClr val="888888"/>
                </a:solidFill>
              </a:defRPr>
            </a:lvl5pPr>
            <a:lvl6pPr marL="2743200" lvl="5" indent="-228600" algn="l" rtl="0">
              <a:spcBef>
                <a:spcPts val="500"/>
              </a:spcBef>
              <a:spcAft>
                <a:spcPts val="0"/>
              </a:spcAft>
              <a:buSzPts val="1500"/>
              <a:buNone/>
              <a:defRPr sz="1100">
                <a:solidFill>
                  <a:srgbClr val="888888"/>
                </a:solidFill>
              </a:defRPr>
            </a:lvl6pPr>
            <a:lvl7pPr marL="3200400" lvl="6" indent="-228600" algn="l" rtl="0">
              <a:spcBef>
                <a:spcPts val="500"/>
              </a:spcBef>
              <a:spcAft>
                <a:spcPts val="0"/>
              </a:spcAft>
              <a:buSzPts val="1500"/>
              <a:buNone/>
              <a:defRPr sz="1100">
                <a:solidFill>
                  <a:srgbClr val="888888"/>
                </a:solidFill>
              </a:defRPr>
            </a:lvl7pPr>
            <a:lvl8pPr marL="3657600" lvl="7" indent="-228600" algn="l" rtl="0">
              <a:spcBef>
                <a:spcPts val="500"/>
              </a:spcBef>
              <a:spcAft>
                <a:spcPts val="0"/>
              </a:spcAft>
              <a:buSzPts val="1500"/>
              <a:buNone/>
              <a:defRPr sz="1100">
                <a:solidFill>
                  <a:srgbClr val="888888"/>
                </a:solidFill>
              </a:defRPr>
            </a:lvl8pPr>
            <a:lvl9pPr marL="4114800" lvl="8" indent="-228600" algn="l" rtl="0">
              <a:spcBef>
                <a:spcPts val="500"/>
              </a:spcBef>
              <a:spcAft>
                <a:spcPts val="500"/>
              </a:spcAft>
              <a:buSzPts val="1500"/>
              <a:buNone/>
              <a:defRPr sz="1100">
                <a:solidFill>
                  <a:srgbClr val="888888"/>
                </a:solidFill>
              </a:defRPr>
            </a:lvl9pPr>
          </a:lstStyle>
          <a:p>
            <a:endParaRPr/>
          </a:p>
        </p:txBody>
      </p:sp>
      <p:sp>
        <p:nvSpPr>
          <p:cNvPr id="146" name="Google Shape;146;p25"/>
          <p:cNvSpPr txBox="1">
            <a:spLocks noGrp="1"/>
          </p:cNvSpPr>
          <p:nvPr>
            <p:ph type="dt" idx="10"/>
          </p:nvPr>
        </p:nvSpPr>
        <p:spPr>
          <a:xfrm>
            <a:off x="7299492" y="4412456"/>
            <a:ext cx="857400" cy="273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7" name="Google Shape;147;p25"/>
          <p:cNvSpPr txBox="1">
            <a:spLocks noGrp="1"/>
          </p:cNvSpPr>
          <p:nvPr>
            <p:ph type="ftr" idx="11"/>
          </p:nvPr>
        </p:nvSpPr>
        <p:spPr>
          <a:xfrm>
            <a:off x="1929209" y="4412456"/>
            <a:ext cx="5313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48" name="Google Shape;148;p25"/>
          <p:cNvSpPr txBox="1">
            <a:spLocks noGrp="1"/>
          </p:cNvSpPr>
          <p:nvPr>
            <p:ph type="sldNum" idx="12"/>
          </p:nvPr>
        </p:nvSpPr>
        <p:spPr>
          <a:xfrm>
            <a:off x="8213892" y="4412456"/>
            <a:ext cx="413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1113235" y="2481436"/>
            <a:ext cx="7514100" cy="1101600"/>
          </a:xfrm>
          <a:prstGeom prst="rect">
            <a:avLst/>
          </a:prstGeom>
          <a:noFill/>
          <a:ln>
            <a:noFill/>
          </a:ln>
        </p:spPr>
        <p:txBody>
          <a:bodyPr spcFirstLastPara="1" wrap="square" lIns="68575" tIns="34275" rIns="68575" bIns="34275" anchor="b" anchorCtr="0">
            <a:normAutofit/>
          </a:bodyPr>
          <a:lstStyle>
            <a:lvl1pPr lvl="0" algn="r" rtl="0">
              <a:spcBef>
                <a:spcPts val="0"/>
              </a:spcBef>
              <a:spcAft>
                <a:spcPts val="0"/>
              </a:spcAft>
              <a:buClr>
                <a:schemeClr val="dk1"/>
              </a:buClr>
              <a:buSzPts val="2400"/>
              <a:buFont typeface="Corbel"/>
              <a:buNone/>
              <a:defRPr sz="2400" b="0" cap="none"/>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1" name="Google Shape;151;p26"/>
          <p:cNvSpPr txBox="1">
            <a:spLocks noGrp="1"/>
          </p:cNvSpPr>
          <p:nvPr>
            <p:ph type="body" idx="1"/>
          </p:nvPr>
        </p:nvSpPr>
        <p:spPr>
          <a:xfrm>
            <a:off x="1113234" y="3583036"/>
            <a:ext cx="7514100" cy="645300"/>
          </a:xfrm>
          <a:prstGeom prst="rect">
            <a:avLst/>
          </a:prstGeom>
          <a:noFill/>
          <a:ln>
            <a:noFill/>
          </a:ln>
        </p:spPr>
        <p:txBody>
          <a:bodyPr spcFirstLastPara="1" wrap="square" lIns="68575" tIns="34275" rIns="68575" bIns="34275" anchor="t" anchorCtr="0">
            <a:normAutofit/>
          </a:bodyPr>
          <a:lstStyle>
            <a:lvl1pPr marL="457200" lvl="0" indent="-228600" algn="r" rtl="0">
              <a:spcBef>
                <a:spcPts val="300"/>
              </a:spcBef>
              <a:spcAft>
                <a:spcPts val="0"/>
              </a:spcAft>
              <a:buSzPts val="2200"/>
              <a:buNone/>
              <a:defRPr sz="1500">
                <a:solidFill>
                  <a:schemeClr val="dk1"/>
                </a:solidFill>
              </a:defRPr>
            </a:lvl1pPr>
            <a:lvl2pPr marL="914400" lvl="1" indent="-228600" algn="l" rtl="0">
              <a:spcBef>
                <a:spcPts val="500"/>
              </a:spcBef>
              <a:spcAft>
                <a:spcPts val="0"/>
              </a:spcAft>
              <a:buSzPts val="2000"/>
              <a:buNone/>
              <a:defRPr sz="1400">
                <a:solidFill>
                  <a:srgbClr val="888888"/>
                </a:solidFill>
              </a:defRPr>
            </a:lvl2pPr>
            <a:lvl3pPr marL="1371600" lvl="2" indent="-228600" algn="l" rtl="0">
              <a:spcBef>
                <a:spcPts val="500"/>
              </a:spcBef>
              <a:spcAft>
                <a:spcPts val="0"/>
              </a:spcAft>
              <a:buSzPts val="1700"/>
              <a:buNone/>
              <a:defRPr sz="1200">
                <a:solidFill>
                  <a:srgbClr val="888888"/>
                </a:solidFill>
              </a:defRPr>
            </a:lvl3pPr>
            <a:lvl4pPr marL="1828800" lvl="3" indent="-228600" algn="l" rtl="0">
              <a:spcBef>
                <a:spcPts val="500"/>
              </a:spcBef>
              <a:spcAft>
                <a:spcPts val="0"/>
              </a:spcAft>
              <a:buSzPts val="1500"/>
              <a:buNone/>
              <a:defRPr sz="1100">
                <a:solidFill>
                  <a:srgbClr val="888888"/>
                </a:solidFill>
              </a:defRPr>
            </a:lvl4pPr>
            <a:lvl5pPr marL="2286000" lvl="4" indent="-228600" algn="l" rtl="0">
              <a:spcBef>
                <a:spcPts val="500"/>
              </a:spcBef>
              <a:spcAft>
                <a:spcPts val="0"/>
              </a:spcAft>
              <a:buSzPts val="1500"/>
              <a:buNone/>
              <a:defRPr sz="1100">
                <a:solidFill>
                  <a:srgbClr val="888888"/>
                </a:solidFill>
              </a:defRPr>
            </a:lvl5pPr>
            <a:lvl6pPr marL="2743200" lvl="5" indent="-228600" algn="l" rtl="0">
              <a:spcBef>
                <a:spcPts val="500"/>
              </a:spcBef>
              <a:spcAft>
                <a:spcPts val="0"/>
              </a:spcAft>
              <a:buSzPts val="1500"/>
              <a:buNone/>
              <a:defRPr sz="1100">
                <a:solidFill>
                  <a:srgbClr val="888888"/>
                </a:solidFill>
              </a:defRPr>
            </a:lvl6pPr>
            <a:lvl7pPr marL="3200400" lvl="6" indent="-228600" algn="l" rtl="0">
              <a:spcBef>
                <a:spcPts val="500"/>
              </a:spcBef>
              <a:spcAft>
                <a:spcPts val="0"/>
              </a:spcAft>
              <a:buSzPts val="1500"/>
              <a:buNone/>
              <a:defRPr sz="1100">
                <a:solidFill>
                  <a:srgbClr val="888888"/>
                </a:solidFill>
              </a:defRPr>
            </a:lvl7pPr>
            <a:lvl8pPr marL="3657600" lvl="7" indent="-228600" algn="l" rtl="0">
              <a:spcBef>
                <a:spcPts val="500"/>
              </a:spcBef>
              <a:spcAft>
                <a:spcPts val="0"/>
              </a:spcAft>
              <a:buSzPts val="1500"/>
              <a:buNone/>
              <a:defRPr sz="1100">
                <a:solidFill>
                  <a:srgbClr val="888888"/>
                </a:solidFill>
              </a:defRPr>
            </a:lvl8pPr>
            <a:lvl9pPr marL="4114800" lvl="8" indent="-228600" algn="l" rtl="0">
              <a:spcBef>
                <a:spcPts val="500"/>
              </a:spcBef>
              <a:spcAft>
                <a:spcPts val="500"/>
              </a:spcAft>
              <a:buSzPts val="1500"/>
              <a:buNone/>
              <a:defRPr sz="1100">
                <a:solidFill>
                  <a:srgbClr val="888888"/>
                </a:solidFill>
              </a:defRPr>
            </a:lvl9pPr>
          </a:lstStyle>
          <a:p>
            <a:endParaRPr/>
          </a:p>
        </p:txBody>
      </p:sp>
      <p:sp>
        <p:nvSpPr>
          <p:cNvPr id="152" name="Google Shape;152;p26"/>
          <p:cNvSpPr txBox="1">
            <a:spLocks noGrp="1"/>
          </p:cNvSpPr>
          <p:nvPr>
            <p:ph type="dt" idx="10"/>
          </p:nvPr>
        </p:nvSpPr>
        <p:spPr>
          <a:xfrm>
            <a:off x="7299492" y="4412456"/>
            <a:ext cx="857400" cy="273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3" name="Google Shape;153;p26"/>
          <p:cNvSpPr txBox="1">
            <a:spLocks noGrp="1"/>
          </p:cNvSpPr>
          <p:nvPr>
            <p:ph type="ftr" idx="11"/>
          </p:nvPr>
        </p:nvSpPr>
        <p:spPr>
          <a:xfrm>
            <a:off x="1929209" y="4412456"/>
            <a:ext cx="5313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4" name="Google Shape;154;p26"/>
          <p:cNvSpPr txBox="1">
            <a:spLocks noGrp="1"/>
          </p:cNvSpPr>
          <p:nvPr>
            <p:ph type="sldNum" idx="12"/>
          </p:nvPr>
        </p:nvSpPr>
        <p:spPr>
          <a:xfrm>
            <a:off x="8213892" y="4412456"/>
            <a:ext cx="413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55"/>
        <p:cNvGrpSpPr/>
        <p:nvPr/>
      </p:nvGrpSpPr>
      <p:grpSpPr>
        <a:xfrm>
          <a:off x="0" y="0"/>
          <a:ext cx="0" cy="0"/>
          <a:chOff x="0" y="0"/>
          <a:chExt cx="0" cy="0"/>
        </a:xfrm>
      </p:grpSpPr>
      <p:sp>
        <p:nvSpPr>
          <p:cNvPr id="156" name="Google Shape;156;p27"/>
          <p:cNvSpPr txBox="1"/>
          <p:nvPr/>
        </p:nvSpPr>
        <p:spPr>
          <a:xfrm>
            <a:off x="1198959" y="647267"/>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Clr>
                <a:schemeClr val="dk1"/>
              </a:buClr>
              <a:buSzPts val="6000"/>
              <a:buFont typeface="Corbel"/>
              <a:buNone/>
            </a:pPr>
            <a:r>
              <a:rPr lang="en" sz="6000" b="0" i="0" u="none" strike="noStrike" cap="none">
                <a:solidFill>
                  <a:schemeClr val="dk1"/>
                </a:solidFill>
                <a:latin typeface="Corbel"/>
                <a:ea typeface="Corbel"/>
                <a:cs typeface="Corbel"/>
                <a:sym typeface="Corbel"/>
              </a:rPr>
              <a:t>“</a:t>
            </a:r>
            <a:endParaRPr sz="1100"/>
          </a:p>
        </p:txBody>
      </p:sp>
      <p:sp>
        <p:nvSpPr>
          <p:cNvPr id="157" name="Google Shape;157;p27"/>
          <p:cNvSpPr txBox="1"/>
          <p:nvPr/>
        </p:nvSpPr>
        <p:spPr>
          <a:xfrm>
            <a:off x="8170069" y="2114549"/>
            <a:ext cx="457200" cy="438600"/>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chemeClr val="dk1"/>
              </a:buClr>
              <a:buSzPts val="6000"/>
              <a:buFont typeface="Corbel"/>
              <a:buNone/>
            </a:pPr>
            <a:r>
              <a:rPr lang="en" sz="6000" b="0" i="0" u="none" strike="noStrike" cap="none">
                <a:solidFill>
                  <a:schemeClr val="dk1"/>
                </a:solidFill>
                <a:latin typeface="Corbel"/>
                <a:ea typeface="Corbel"/>
                <a:cs typeface="Corbel"/>
                <a:sym typeface="Corbel"/>
              </a:rPr>
              <a:t>”</a:t>
            </a:r>
            <a:endParaRPr sz="1100"/>
          </a:p>
        </p:txBody>
      </p:sp>
      <p:sp>
        <p:nvSpPr>
          <p:cNvPr id="158" name="Google Shape;158;p27"/>
          <p:cNvSpPr txBox="1">
            <a:spLocks noGrp="1"/>
          </p:cNvSpPr>
          <p:nvPr>
            <p:ph type="title"/>
          </p:nvPr>
        </p:nvSpPr>
        <p:spPr>
          <a:xfrm>
            <a:off x="1656159" y="514350"/>
            <a:ext cx="6742500" cy="2057400"/>
          </a:xfrm>
          <a:prstGeom prst="rect">
            <a:avLst/>
          </a:prstGeom>
          <a:noFill/>
          <a:ln>
            <a:noFill/>
          </a:ln>
        </p:spPr>
        <p:txBody>
          <a:bodyPr spcFirstLastPara="1" wrap="square" lIns="68575" tIns="34275" rIns="68575" bIns="34275" anchor="ctr" anchorCtr="0">
            <a:normAutofit/>
          </a:bodyPr>
          <a:lstStyle>
            <a:lvl1pPr lvl="0" algn="ctr" rtl="0">
              <a:spcBef>
                <a:spcPts val="0"/>
              </a:spcBef>
              <a:spcAft>
                <a:spcPts val="0"/>
              </a:spcAft>
              <a:buClr>
                <a:schemeClr val="dk1"/>
              </a:buClr>
              <a:buSzPts val="2400"/>
              <a:buFont typeface="Corbel"/>
              <a:buNone/>
              <a:defRPr sz="2400" b="0" cap="none">
                <a:solidFill>
                  <a:schemeClr val="dk1"/>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59" name="Google Shape;159;p27"/>
          <p:cNvSpPr txBox="1">
            <a:spLocks noGrp="1"/>
          </p:cNvSpPr>
          <p:nvPr>
            <p:ph type="body" idx="1"/>
          </p:nvPr>
        </p:nvSpPr>
        <p:spPr>
          <a:xfrm>
            <a:off x="1113235" y="2914650"/>
            <a:ext cx="7514100" cy="666900"/>
          </a:xfrm>
          <a:prstGeom prst="rect">
            <a:avLst/>
          </a:prstGeom>
          <a:noFill/>
          <a:ln>
            <a:noFill/>
          </a:ln>
        </p:spPr>
        <p:txBody>
          <a:bodyPr spcFirstLastPara="1" wrap="square" lIns="68575" tIns="34275" rIns="68575" bIns="34275" anchor="b" anchorCtr="0">
            <a:normAutofit/>
          </a:bodyPr>
          <a:lstStyle>
            <a:lvl1pPr marL="457200" lvl="0" indent="-228600" algn="r" rtl="0">
              <a:spcBef>
                <a:spcPts val="400"/>
              </a:spcBef>
              <a:spcAft>
                <a:spcPts val="0"/>
              </a:spcAft>
              <a:buSzPts val="2600"/>
              <a:buNone/>
              <a:defRPr sz="1800" b="0" cap="none">
                <a:solidFill>
                  <a:schemeClr val="dk1"/>
                </a:solidFill>
              </a:defRPr>
            </a:lvl1pPr>
            <a:lvl2pPr marL="914400" lvl="1" indent="-355600" algn="l" rtl="0">
              <a:spcBef>
                <a:spcPts val="500"/>
              </a:spcBef>
              <a:spcAft>
                <a:spcPts val="0"/>
              </a:spcAft>
              <a:buSzPts val="2000"/>
              <a:buChar char="•"/>
              <a:defRPr/>
            </a:lvl2pPr>
            <a:lvl3pPr marL="1371600" lvl="2" indent="-355600" algn="l" rtl="0">
              <a:spcBef>
                <a:spcPts val="500"/>
              </a:spcBef>
              <a:spcAft>
                <a:spcPts val="0"/>
              </a:spcAft>
              <a:buSzPts val="2000"/>
              <a:buChar char="•"/>
              <a:defRPr/>
            </a:lvl3pPr>
            <a:lvl4pPr marL="1828800" lvl="3" indent="-355600" algn="l" rtl="0">
              <a:spcBef>
                <a:spcPts val="500"/>
              </a:spcBef>
              <a:spcAft>
                <a:spcPts val="0"/>
              </a:spcAft>
              <a:buSzPts val="2000"/>
              <a:buChar char="•"/>
              <a:defRPr/>
            </a:lvl4pPr>
            <a:lvl5pPr marL="2286000" lvl="4" indent="-355600" algn="l" rtl="0">
              <a:spcBef>
                <a:spcPts val="500"/>
              </a:spcBef>
              <a:spcAft>
                <a:spcPts val="0"/>
              </a:spcAft>
              <a:buSzPts val="2000"/>
              <a:buChar char="•"/>
              <a:defRPr/>
            </a:lvl5pPr>
            <a:lvl6pPr marL="2743200" lvl="5" indent="-355600" algn="l" rtl="0">
              <a:spcBef>
                <a:spcPts val="500"/>
              </a:spcBef>
              <a:spcAft>
                <a:spcPts val="0"/>
              </a:spcAft>
              <a:buSzPts val="2000"/>
              <a:buChar char="•"/>
              <a:defRPr/>
            </a:lvl6pPr>
            <a:lvl7pPr marL="3200400" lvl="6" indent="-355600" algn="l" rtl="0">
              <a:spcBef>
                <a:spcPts val="500"/>
              </a:spcBef>
              <a:spcAft>
                <a:spcPts val="0"/>
              </a:spcAft>
              <a:buSzPts val="2000"/>
              <a:buChar char="•"/>
              <a:defRPr/>
            </a:lvl7pPr>
            <a:lvl8pPr marL="3657600" lvl="7" indent="-355600" algn="l" rtl="0">
              <a:spcBef>
                <a:spcPts val="500"/>
              </a:spcBef>
              <a:spcAft>
                <a:spcPts val="0"/>
              </a:spcAft>
              <a:buSzPts val="2000"/>
              <a:buChar char="•"/>
              <a:defRPr/>
            </a:lvl8pPr>
            <a:lvl9pPr marL="4114800" lvl="8" indent="-355600" algn="l" rtl="0">
              <a:spcBef>
                <a:spcPts val="500"/>
              </a:spcBef>
              <a:spcAft>
                <a:spcPts val="500"/>
              </a:spcAft>
              <a:buSzPts val="2000"/>
              <a:buChar char="•"/>
              <a:defRPr/>
            </a:lvl9pPr>
          </a:lstStyle>
          <a:p>
            <a:endParaRPr/>
          </a:p>
        </p:txBody>
      </p:sp>
      <p:sp>
        <p:nvSpPr>
          <p:cNvPr id="160" name="Google Shape;160;p27"/>
          <p:cNvSpPr txBox="1">
            <a:spLocks noGrp="1"/>
          </p:cNvSpPr>
          <p:nvPr>
            <p:ph type="body" idx="2"/>
          </p:nvPr>
        </p:nvSpPr>
        <p:spPr>
          <a:xfrm>
            <a:off x="1113234" y="3581400"/>
            <a:ext cx="7514100" cy="762000"/>
          </a:xfrm>
          <a:prstGeom prst="rect">
            <a:avLst/>
          </a:prstGeom>
          <a:noFill/>
          <a:ln>
            <a:noFill/>
          </a:ln>
        </p:spPr>
        <p:txBody>
          <a:bodyPr spcFirstLastPara="1" wrap="square" lIns="68575" tIns="34275" rIns="68575" bIns="34275" anchor="t" anchorCtr="0">
            <a:normAutofit/>
          </a:bodyPr>
          <a:lstStyle>
            <a:lvl1pPr marL="457200" lvl="0" indent="-228600" algn="r" rtl="0">
              <a:spcBef>
                <a:spcPts val="300"/>
              </a:spcBef>
              <a:spcAft>
                <a:spcPts val="0"/>
              </a:spcAft>
              <a:buSzPts val="2000"/>
              <a:buNone/>
              <a:defRPr sz="1400">
                <a:solidFill>
                  <a:schemeClr val="dk1"/>
                </a:solidFill>
              </a:defRPr>
            </a:lvl1pPr>
            <a:lvl2pPr marL="914400" lvl="1" indent="-228600" algn="l" rtl="0">
              <a:spcBef>
                <a:spcPts val="500"/>
              </a:spcBef>
              <a:spcAft>
                <a:spcPts val="0"/>
              </a:spcAft>
              <a:buSzPts val="2000"/>
              <a:buNone/>
              <a:defRPr sz="1400">
                <a:solidFill>
                  <a:srgbClr val="888888"/>
                </a:solidFill>
              </a:defRPr>
            </a:lvl2pPr>
            <a:lvl3pPr marL="1371600" lvl="2" indent="-228600" algn="l" rtl="0">
              <a:spcBef>
                <a:spcPts val="500"/>
              </a:spcBef>
              <a:spcAft>
                <a:spcPts val="0"/>
              </a:spcAft>
              <a:buSzPts val="1700"/>
              <a:buNone/>
              <a:defRPr sz="1200">
                <a:solidFill>
                  <a:srgbClr val="888888"/>
                </a:solidFill>
              </a:defRPr>
            </a:lvl3pPr>
            <a:lvl4pPr marL="1828800" lvl="3" indent="-228600" algn="l" rtl="0">
              <a:spcBef>
                <a:spcPts val="500"/>
              </a:spcBef>
              <a:spcAft>
                <a:spcPts val="0"/>
              </a:spcAft>
              <a:buSzPts val="1500"/>
              <a:buNone/>
              <a:defRPr sz="1100">
                <a:solidFill>
                  <a:srgbClr val="888888"/>
                </a:solidFill>
              </a:defRPr>
            </a:lvl4pPr>
            <a:lvl5pPr marL="2286000" lvl="4" indent="-228600" algn="l" rtl="0">
              <a:spcBef>
                <a:spcPts val="500"/>
              </a:spcBef>
              <a:spcAft>
                <a:spcPts val="0"/>
              </a:spcAft>
              <a:buSzPts val="1500"/>
              <a:buNone/>
              <a:defRPr sz="1100">
                <a:solidFill>
                  <a:srgbClr val="888888"/>
                </a:solidFill>
              </a:defRPr>
            </a:lvl5pPr>
            <a:lvl6pPr marL="2743200" lvl="5" indent="-228600" algn="l" rtl="0">
              <a:spcBef>
                <a:spcPts val="500"/>
              </a:spcBef>
              <a:spcAft>
                <a:spcPts val="0"/>
              </a:spcAft>
              <a:buSzPts val="1500"/>
              <a:buNone/>
              <a:defRPr sz="1100">
                <a:solidFill>
                  <a:srgbClr val="888888"/>
                </a:solidFill>
              </a:defRPr>
            </a:lvl6pPr>
            <a:lvl7pPr marL="3200400" lvl="6" indent="-228600" algn="l" rtl="0">
              <a:spcBef>
                <a:spcPts val="500"/>
              </a:spcBef>
              <a:spcAft>
                <a:spcPts val="0"/>
              </a:spcAft>
              <a:buSzPts val="1500"/>
              <a:buNone/>
              <a:defRPr sz="1100">
                <a:solidFill>
                  <a:srgbClr val="888888"/>
                </a:solidFill>
              </a:defRPr>
            </a:lvl7pPr>
            <a:lvl8pPr marL="3657600" lvl="7" indent="-228600" algn="l" rtl="0">
              <a:spcBef>
                <a:spcPts val="500"/>
              </a:spcBef>
              <a:spcAft>
                <a:spcPts val="0"/>
              </a:spcAft>
              <a:buSzPts val="1500"/>
              <a:buNone/>
              <a:defRPr sz="1100">
                <a:solidFill>
                  <a:srgbClr val="888888"/>
                </a:solidFill>
              </a:defRPr>
            </a:lvl8pPr>
            <a:lvl9pPr marL="4114800" lvl="8" indent="-228600" algn="l" rtl="0">
              <a:spcBef>
                <a:spcPts val="500"/>
              </a:spcBef>
              <a:spcAft>
                <a:spcPts val="500"/>
              </a:spcAft>
              <a:buSzPts val="1500"/>
              <a:buNone/>
              <a:defRPr sz="1100">
                <a:solidFill>
                  <a:srgbClr val="888888"/>
                </a:solidFill>
              </a:defRPr>
            </a:lvl9pPr>
          </a:lstStyle>
          <a:p>
            <a:endParaRPr/>
          </a:p>
        </p:txBody>
      </p:sp>
      <p:sp>
        <p:nvSpPr>
          <p:cNvPr id="161" name="Google Shape;161;p27"/>
          <p:cNvSpPr txBox="1">
            <a:spLocks noGrp="1"/>
          </p:cNvSpPr>
          <p:nvPr>
            <p:ph type="dt" idx="10"/>
          </p:nvPr>
        </p:nvSpPr>
        <p:spPr>
          <a:xfrm>
            <a:off x="7299492" y="4412456"/>
            <a:ext cx="857400" cy="273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2" name="Google Shape;162;p27"/>
          <p:cNvSpPr txBox="1">
            <a:spLocks noGrp="1"/>
          </p:cNvSpPr>
          <p:nvPr>
            <p:ph type="ftr" idx="11"/>
          </p:nvPr>
        </p:nvSpPr>
        <p:spPr>
          <a:xfrm>
            <a:off x="1929209" y="4412456"/>
            <a:ext cx="5313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3" name="Google Shape;163;p27"/>
          <p:cNvSpPr txBox="1">
            <a:spLocks noGrp="1"/>
          </p:cNvSpPr>
          <p:nvPr>
            <p:ph type="sldNum" idx="12"/>
          </p:nvPr>
        </p:nvSpPr>
        <p:spPr>
          <a:xfrm>
            <a:off x="8213892" y="4412456"/>
            <a:ext cx="413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1113235" y="514350"/>
            <a:ext cx="7514100" cy="2045400"/>
          </a:xfrm>
          <a:prstGeom prst="rect">
            <a:avLst/>
          </a:prstGeom>
          <a:noFill/>
          <a:ln>
            <a:noFill/>
          </a:ln>
        </p:spPr>
        <p:txBody>
          <a:bodyPr spcFirstLastPara="1" wrap="square" lIns="68575" tIns="34275" rIns="68575" bIns="34275" anchor="ctr" anchorCtr="0">
            <a:normAutofit/>
          </a:bodyPr>
          <a:lstStyle>
            <a:lvl1pPr lvl="0" algn="ctr" rtl="0">
              <a:spcBef>
                <a:spcPts val="0"/>
              </a:spcBef>
              <a:spcAft>
                <a:spcPts val="0"/>
              </a:spcAft>
              <a:buClr>
                <a:schemeClr val="dk1"/>
              </a:buClr>
              <a:buSzPts val="3000"/>
              <a:buFont typeface="Corbel"/>
              <a:buNone/>
              <a:defRPr b="0"/>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6" name="Google Shape;166;p28"/>
          <p:cNvSpPr txBox="1">
            <a:spLocks noGrp="1"/>
          </p:cNvSpPr>
          <p:nvPr>
            <p:ph type="body" idx="1"/>
          </p:nvPr>
        </p:nvSpPr>
        <p:spPr>
          <a:xfrm>
            <a:off x="1113234" y="2628900"/>
            <a:ext cx="7514100" cy="628800"/>
          </a:xfrm>
          <a:prstGeom prst="rect">
            <a:avLst/>
          </a:prstGeom>
          <a:noFill/>
          <a:ln>
            <a:noFill/>
          </a:ln>
        </p:spPr>
        <p:txBody>
          <a:bodyPr spcFirstLastPara="1" wrap="square" lIns="68575" tIns="34275" rIns="68575" bIns="34275" anchor="b" anchorCtr="0">
            <a:normAutofit/>
          </a:bodyPr>
          <a:lstStyle>
            <a:lvl1pPr marL="457200" lvl="0" indent="-228600" algn="l" rtl="0">
              <a:spcBef>
                <a:spcPts val="400"/>
              </a:spcBef>
              <a:spcAft>
                <a:spcPts val="0"/>
              </a:spcAft>
              <a:buSzPts val="3000"/>
              <a:buNone/>
              <a:defRPr sz="2100" b="0" cap="none">
                <a:solidFill>
                  <a:schemeClr val="dk1"/>
                </a:solidFill>
              </a:defRPr>
            </a:lvl1pPr>
            <a:lvl2pPr marL="914400" lvl="1" indent="-355600" algn="l" rtl="0">
              <a:spcBef>
                <a:spcPts val="500"/>
              </a:spcBef>
              <a:spcAft>
                <a:spcPts val="0"/>
              </a:spcAft>
              <a:buSzPts val="2000"/>
              <a:buChar char="•"/>
              <a:defRPr/>
            </a:lvl2pPr>
            <a:lvl3pPr marL="1371600" lvl="2" indent="-355600" algn="l" rtl="0">
              <a:spcBef>
                <a:spcPts val="500"/>
              </a:spcBef>
              <a:spcAft>
                <a:spcPts val="0"/>
              </a:spcAft>
              <a:buSzPts val="2000"/>
              <a:buChar char="•"/>
              <a:defRPr/>
            </a:lvl3pPr>
            <a:lvl4pPr marL="1828800" lvl="3" indent="-355600" algn="l" rtl="0">
              <a:spcBef>
                <a:spcPts val="500"/>
              </a:spcBef>
              <a:spcAft>
                <a:spcPts val="0"/>
              </a:spcAft>
              <a:buSzPts val="2000"/>
              <a:buChar char="•"/>
              <a:defRPr/>
            </a:lvl4pPr>
            <a:lvl5pPr marL="2286000" lvl="4" indent="-355600" algn="l" rtl="0">
              <a:spcBef>
                <a:spcPts val="500"/>
              </a:spcBef>
              <a:spcAft>
                <a:spcPts val="0"/>
              </a:spcAft>
              <a:buSzPts val="2000"/>
              <a:buChar char="•"/>
              <a:defRPr/>
            </a:lvl5pPr>
            <a:lvl6pPr marL="2743200" lvl="5" indent="-355600" algn="l" rtl="0">
              <a:spcBef>
                <a:spcPts val="500"/>
              </a:spcBef>
              <a:spcAft>
                <a:spcPts val="0"/>
              </a:spcAft>
              <a:buSzPts val="2000"/>
              <a:buChar char="•"/>
              <a:defRPr/>
            </a:lvl6pPr>
            <a:lvl7pPr marL="3200400" lvl="6" indent="-355600" algn="l" rtl="0">
              <a:spcBef>
                <a:spcPts val="500"/>
              </a:spcBef>
              <a:spcAft>
                <a:spcPts val="0"/>
              </a:spcAft>
              <a:buSzPts val="2000"/>
              <a:buChar char="•"/>
              <a:defRPr/>
            </a:lvl7pPr>
            <a:lvl8pPr marL="3657600" lvl="7" indent="-355600" algn="l" rtl="0">
              <a:spcBef>
                <a:spcPts val="500"/>
              </a:spcBef>
              <a:spcAft>
                <a:spcPts val="0"/>
              </a:spcAft>
              <a:buSzPts val="2000"/>
              <a:buChar char="•"/>
              <a:defRPr/>
            </a:lvl8pPr>
            <a:lvl9pPr marL="4114800" lvl="8" indent="-355600" algn="l" rtl="0">
              <a:spcBef>
                <a:spcPts val="500"/>
              </a:spcBef>
              <a:spcAft>
                <a:spcPts val="500"/>
              </a:spcAft>
              <a:buSzPts val="2000"/>
              <a:buChar char="•"/>
              <a:defRPr/>
            </a:lvl9pPr>
          </a:lstStyle>
          <a:p>
            <a:endParaRPr/>
          </a:p>
        </p:txBody>
      </p:sp>
      <p:sp>
        <p:nvSpPr>
          <p:cNvPr id="167" name="Google Shape;167;p28"/>
          <p:cNvSpPr txBox="1">
            <a:spLocks noGrp="1"/>
          </p:cNvSpPr>
          <p:nvPr>
            <p:ph type="body" idx="2"/>
          </p:nvPr>
        </p:nvSpPr>
        <p:spPr>
          <a:xfrm>
            <a:off x="1113233" y="3257550"/>
            <a:ext cx="7514100" cy="1086000"/>
          </a:xfrm>
          <a:prstGeom prst="rect">
            <a:avLst/>
          </a:prstGeom>
          <a:noFill/>
          <a:ln>
            <a:noFill/>
          </a:ln>
        </p:spPr>
        <p:txBody>
          <a:bodyPr spcFirstLastPara="1" wrap="square" lIns="68575" tIns="34275" rIns="68575" bIns="34275" anchor="t" anchorCtr="0">
            <a:normAutofit/>
          </a:bodyPr>
          <a:lstStyle>
            <a:lvl1pPr marL="457200" lvl="0" indent="-228600" algn="l" rtl="0">
              <a:spcBef>
                <a:spcPts val="300"/>
              </a:spcBef>
              <a:spcAft>
                <a:spcPts val="0"/>
              </a:spcAft>
              <a:buSzPts val="2000"/>
              <a:buNone/>
              <a:defRPr sz="1400">
                <a:solidFill>
                  <a:schemeClr val="dk1"/>
                </a:solidFill>
              </a:defRPr>
            </a:lvl1pPr>
            <a:lvl2pPr marL="914400" lvl="1" indent="-228600" algn="l" rtl="0">
              <a:spcBef>
                <a:spcPts val="500"/>
              </a:spcBef>
              <a:spcAft>
                <a:spcPts val="0"/>
              </a:spcAft>
              <a:buSzPts val="2000"/>
              <a:buNone/>
              <a:defRPr sz="1400">
                <a:solidFill>
                  <a:srgbClr val="888888"/>
                </a:solidFill>
              </a:defRPr>
            </a:lvl2pPr>
            <a:lvl3pPr marL="1371600" lvl="2" indent="-228600" algn="l" rtl="0">
              <a:spcBef>
                <a:spcPts val="500"/>
              </a:spcBef>
              <a:spcAft>
                <a:spcPts val="0"/>
              </a:spcAft>
              <a:buSzPts val="1700"/>
              <a:buNone/>
              <a:defRPr sz="1200">
                <a:solidFill>
                  <a:srgbClr val="888888"/>
                </a:solidFill>
              </a:defRPr>
            </a:lvl3pPr>
            <a:lvl4pPr marL="1828800" lvl="3" indent="-228600" algn="l" rtl="0">
              <a:spcBef>
                <a:spcPts val="500"/>
              </a:spcBef>
              <a:spcAft>
                <a:spcPts val="0"/>
              </a:spcAft>
              <a:buSzPts val="1500"/>
              <a:buNone/>
              <a:defRPr sz="1100">
                <a:solidFill>
                  <a:srgbClr val="888888"/>
                </a:solidFill>
              </a:defRPr>
            </a:lvl4pPr>
            <a:lvl5pPr marL="2286000" lvl="4" indent="-228600" algn="l" rtl="0">
              <a:spcBef>
                <a:spcPts val="500"/>
              </a:spcBef>
              <a:spcAft>
                <a:spcPts val="0"/>
              </a:spcAft>
              <a:buSzPts val="1500"/>
              <a:buNone/>
              <a:defRPr sz="1100">
                <a:solidFill>
                  <a:srgbClr val="888888"/>
                </a:solidFill>
              </a:defRPr>
            </a:lvl5pPr>
            <a:lvl6pPr marL="2743200" lvl="5" indent="-228600" algn="l" rtl="0">
              <a:spcBef>
                <a:spcPts val="500"/>
              </a:spcBef>
              <a:spcAft>
                <a:spcPts val="0"/>
              </a:spcAft>
              <a:buSzPts val="1500"/>
              <a:buNone/>
              <a:defRPr sz="1100">
                <a:solidFill>
                  <a:srgbClr val="888888"/>
                </a:solidFill>
              </a:defRPr>
            </a:lvl6pPr>
            <a:lvl7pPr marL="3200400" lvl="6" indent="-228600" algn="l" rtl="0">
              <a:spcBef>
                <a:spcPts val="500"/>
              </a:spcBef>
              <a:spcAft>
                <a:spcPts val="0"/>
              </a:spcAft>
              <a:buSzPts val="1500"/>
              <a:buNone/>
              <a:defRPr sz="1100">
                <a:solidFill>
                  <a:srgbClr val="888888"/>
                </a:solidFill>
              </a:defRPr>
            </a:lvl7pPr>
            <a:lvl8pPr marL="3657600" lvl="7" indent="-228600" algn="l" rtl="0">
              <a:spcBef>
                <a:spcPts val="500"/>
              </a:spcBef>
              <a:spcAft>
                <a:spcPts val="0"/>
              </a:spcAft>
              <a:buSzPts val="1500"/>
              <a:buNone/>
              <a:defRPr sz="1100">
                <a:solidFill>
                  <a:srgbClr val="888888"/>
                </a:solidFill>
              </a:defRPr>
            </a:lvl8pPr>
            <a:lvl9pPr marL="4114800" lvl="8" indent="-228600" algn="l" rtl="0">
              <a:spcBef>
                <a:spcPts val="500"/>
              </a:spcBef>
              <a:spcAft>
                <a:spcPts val="500"/>
              </a:spcAft>
              <a:buSzPts val="1500"/>
              <a:buNone/>
              <a:defRPr sz="1100">
                <a:solidFill>
                  <a:srgbClr val="888888"/>
                </a:solidFill>
              </a:defRPr>
            </a:lvl9pPr>
          </a:lstStyle>
          <a:p>
            <a:endParaRPr/>
          </a:p>
        </p:txBody>
      </p:sp>
      <p:sp>
        <p:nvSpPr>
          <p:cNvPr id="168" name="Google Shape;168;p28"/>
          <p:cNvSpPr txBox="1">
            <a:spLocks noGrp="1"/>
          </p:cNvSpPr>
          <p:nvPr>
            <p:ph type="dt" idx="10"/>
          </p:nvPr>
        </p:nvSpPr>
        <p:spPr>
          <a:xfrm>
            <a:off x="7299492" y="4412456"/>
            <a:ext cx="857400" cy="273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69" name="Google Shape;169;p28"/>
          <p:cNvSpPr txBox="1">
            <a:spLocks noGrp="1"/>
          </p:cNvSpPr>
          <p:nvPr>
            <p:ph type="ftr" idx="11"/>
          </p:nvPr>
        </p:nvSpPr>
        <p:spPr>
          <a:xfrm>
            <a:off x="1929209" y="4412456"/>
            <a:ext cx="5313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70" name="Google Shape;170;p28"/>
          <p:cNvSpPr txBox="1">
            <a:spLocks noGrp="1"/>
          </p:cNvSpPr>
          <p:nvPr>
            <p:ph type="sldNum" idx="12"/>
          </p:nvPr>
        </p:nvSpPr>
        <p:spPr>
          <a:xfrm>
            <a:off x="8213892" y="4412456"/>
            <a:ext cx="413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xfrm>
            <a:off x="1113233" y="514350"/>
            <a:ext cx="7514100" cy="1314300"/>
          </a:xfrm>
          <a:prstGeom prst="rect">
            <a:avLst/>
          </a:prstGeom>
          <a:noFill/>
          <a:ln>
            <a:noFill/>
          </a:ln>
        </p:spPr>
        <p:txBody>
          <a:bodyPr spcFirstLastPara="1" wrap="square" lIns="68575" tIns="34275" rIns="68575" bIns="34275" anchor="ctr" anchorCtr="0">
            <a:normAutofit/>
          </a:bodyPr>
          <a:lstStyle>
            <a:lvl1pPr lvl="0" algn="ctr" rtl="0">
              <a:spcBef>
                <a:spcPts val="0"/>
              </a:spcBef>
              <a:spcAft>
                <a:spcPts val="0"/>
              </a:spcAft>
              <a:buClr>
                <a:schemeClr val="dk1"/>
              </a:buClr>
              <a:buSzPts val="3000"/>
              <a:buFont typeface="Corbel"/>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73" name="Google Shape;173;p29"/>
          <p:cNvSpPr txBox="1">
            <a:spLocks noGrp="1"/>
          </p:cNvSpPr>
          <p:nvPr>
            <p:ph type="body" idx="1"/>
          </p:nvPr>
        </p:nvSpPr>
        <p:spPr>
          <a:xfrm rot="5400000">
            <a:off x="3698567" y="-585151"/>
            <a:ext cx="2343300" cy="7514100"/>
          </a:xfrm>
          <a:prstGeom prst="rect">
            <a:avLst/>
          </a:prstGeom>
          <a:noFill/>
          <a:ln>
            <a:noFill/>
          </a:ln>
        </p:spPr>
        <p:txBody>
          <a:bodyPr spcFirstLastPara="1" wrap="square" lIns="68575" tIns="34275" rIns="68575" bIns="34275" anchor="t" anchorCtr="0">
            <a:normAutofit/>
          </a:bodyPr>
          <a:lstStyle>
            <a:lvl1pPr marL="457200" lvl="0" indent="-355600" algn="l" rtl="0">
              <a:spcBef>
                <a:spcPts val="300"/>
              </a:spcBef>
              <a:spcAft>
                <a:spcPts val="0"/>
              </a:spcAft>
              <a:buSzPts val="2000"/>
              <a:buChar char="•"/>
              <a:defRPr/>
            </a:lvl1pPr>
            <a:lvl2pPr marL="914400" lvl="1" indent="-355600" algn="l" rtl="0">
              <a:spcBef>
                <a:spcPts val="500"/>
              </a:spcBef>
              <a:spcAft>
                <a:spcPts val="0"/>
              </a:spcAft>
              <a:buSzPts val="2000"/>
              <a:buChar char="•"/>
              <a:defRPr/>
            </a:lvl2pPr>
            <a:lvl3pPr marL="1371600" lvl="2" indent="-355600" algn="l" rtl="0">
              <a:spcBef>
                <a:spcPts val="500"/>
              </a:spcBef>
              <a:spcAft>
                <a:spcPts val="0"/>
              </a:spcAft>
              <a:buSzPts val="2000"/>
              <a:buChar char="•"/>
              <a:defRPr/>
            </a:lvl3pPr>
            <a:lvl4pPr marL="1828800" lvl="3" indent="-355600" algn="l" rtl="0">
              <a:spcBef>
                <a:spcPts val="500"/>
              </a:spcBef>
              <a:spcAft>
                <a:spcPts val="0"/>
              </a:spcAft>
              <a:buSzPts val="2000"/>
              <a:buChar char="•"/>
              <a:defRPr/>
            </a:lvl4pPr>
            <a:lvl5pPr marL="2286000" lvl="4" indent="-355600" algn="l" rtl="0">
              <a:spcBef>
                <a:spcPts val="500"/>
              </a:spcBef>
              <a:spcAft>
                <a:spcPts val="0"/>
              </a:spcAft>
              <a:buSzPts val="2000"/>
              <a:buChar char="•"/>
              <a:defRPr/>
            </a:lvl5pPr>
            <a:lvl6pPr marL="2743200" lvl="5" indent="-355600" algn="l" rtl="0">
              <a:spcBef>
                <a:spcPts val="500"/>
              </a:spcBef>
              <a:spcAft>
                <a:spcPts val="0"/>
              </a:spcAft>
              <a:buSzPts val="2000"/>
              <a:buChar char="•"/>
              <a:defRPr/>
            </a:lvl6pPr>
            <a:lvl7pPr marL="3200400" lvl="6" indent="-355600" algn="l" rtl="0">
              <a:spcBef>
                <a:spcPts val="500"/>
              </a:spcBef>
              <a:spcAft>
                <a:spcPts val="0"/>
              </a:spcAft>
              <a:buSzPts val="2000"/>
              <a:buChar char="•"/>
              <a:defRPr/>
            </a:lvl7pPr>
            <a:lvl8pPr marL="3657600" lvl="7" indent="-355600" algn="l" rtl="0">
              <a:spcBef>
                <a:spcPts val="500"/>
              </a:spcBef>
              <a:spcAft>
                <a:spcPts val="0"/>
              </a:spcAft>
              <a:buSzPts val="2000"/>
              <a:buChar char="•"/>
              <a:defRPr/>
            </a:lvl8pPr>
            <a:lvl9pPr marL="4114800" lvl="8" indent="-355600" algn="l" rtl="0">
              <a:spcBef>
                <a:spcPts val="500"/>
              </a:spcBef>
              <a:spcAft>
                <a:spcPts val="500"/>
              </a:spcAft>
              <a:buSzPts val="2000"/>
              <a:buChar char="•"/>
              <a:defRPr/>
            </a:lvl9pPr>
          </a:lstStyle>
          <a:p>
            <a:endParaRPr/>
          </a:p>
        </p:txBody>
      </p:sp>
      <p:sp>
        <p:nvSpPr>
          <p:cNvPr id="174" name="Google Shape;174;p29"/>
          <p:cNvSpPr txBox="1">
            <a:spLocks noGrp="1"/>
          </p:cNvSpPr>
          <p:nvPr>
            <p:ph type="dt" idx="10"/>
          </p:nvPr>
        </p:nvSpPr>
        <p:spPr>
          <a:xfrm>
            <a:off x="7299492" y="4412456"/>
            <a:ext cx="857400" cy="273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75" name="Google Shape;175;p29"/>
          <p:cNvSpPr txBox="1">
            <a:spLocks noGrp="1"/>
          </p:cNvSpPr>
          <p:nvPr>
            <p:ph type="ftr" idx="11"/>
          </p:nvPr>
        </p:nvSpPr>
        <p:spPr>
          <a:xfrm>
            <a:off x="1929209" y="4412456"/>
            <a:ext cx="5313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76" name="Google Shape;176;p29"/>
          <p:cNvSpPr txBox="1">
            <a:spLocks noGrp="1"/>
          </p:cNvSpPr>
          <p:nvPr>
            <p:ph type="sldNum" idx="12"/>
          </p:nvPr>
        </p:nvSpPr>
        <p:spPr>
          <a:xfrm>
            <a:off x="8213892" y="4412456"/>
            <a:ext cx="413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rot="5400000">
            <a:off x="6048918" y="1764900"/>
            <a:ext cx="3828900" cy="1327800"/>
          </a:xfrm>
          <a:prstGeom prst="rect">
            <a:avLst/>
          </a:prstGeom>
          <a:noFill/>
          <a:ln>
            <a:noFill/>
          </a:ln>
        </p:spPr>
        <p:txBody>
          <a:bodyPr spcFirstLastPara="1" wrap="square" lIns="68575" tIns="34275" rIns="68575" bIns="34275" anchor="ctr" anchorCtr="0">
            <a:normAutofit/>
          </a:bodyPr>
          <a:lstStyle>
            <a:lvl1pPr lvl="0" algn="ctr" rtl="0">
              <a:spcBef>
                <a:spcPts val="0"/>
              </a:spcBef>
              <a:spcAft>
                <a:spcPts val="0"/>
              </a:spcAft>
              <a:buClr>
                <a:schemeClr val="dk1"/>
              </a:buClr>
              <a:buSzPts val="14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79" name="Google Shape;179;p30"/>
          <p:cNvSpPr txBox="1">
            <a:spLocks noGrp="1"/>
          </p:cNvSpPr>
          <p:nvPr>
            <p:ph type="body" idx="1"/>
          </p:nvPr>
        </p:nvSpPr>
        <p:spPr>
          <a:xfrm rot="5400000">
            <a:off x="2206241" y="-578550"/>
            <a:ext cx="3828900" cy="6014700"/>
          </a:xfrm>
          <a:prstGeom prst="rect">
            <a:avLst/>
          </a:prstGeom>
          <a:noFill/>
          <a:ln>
            <a:noFill/>
          </a:ln>
        </p:spPr>
        <p:txBody>
          <a:bodyPr spcFirstLastPara="1" wrap="square" lIns="68575" tIns="34275" rIns="68575" bIns="34275" anchor="t" anchorCtr="0">
            <a:normAutofit/>
          </a:bodyPr>
          <a:lstStyle>
            <a:lvl1pPr marL="457200" lvl="0" indent="-355600" algn="l" rtl="0">
              <a:spcBef>
                <a:spcPts val="300"/>
              </a:spcBef>
              <a:spcAft>
                <a:spcPts val="0"/>
              </a:spcAft>
              <a:buSzPts val="2000"/>
              <a:buChar char="•"/>
              <a:defRPr/>
            </a:lvl1pPr>
            <a:lvl2pPr marL="914400" lvl="1" indent="-355600" algn="l" rtl="0">
              <a:spcBef>
                <a:spcPts val="500"/>
              </a:spcBef>
              <a:spcAft>
                <a:spcPts val="0"/>
              </a:spcAft>
              <a:buSzPts val="2000"/>
              <a:buChar char="•"/>
              <a:defRPr/>
            </a:lvl2pPr>
            <a:lvl3pPr marL="1371600" lvl="2" indent="-355600" algn="l" rtl="0">
              <a:spcBef>
                <a:spcPts val="500"/>
              </a:spcBef>
              <a:spcAft>
                <a:spcPts val="0"/>
              </a:spcAft>
              <a:buSzPts val="2000"/>
              <a:buChar char="•"/>
              <a:defRPr/>
            </a:lvl3pPr>
            <a:lvl4pPr marL="1828800" lvl="3" indent="-355600" algn="l" rtl="0">
              <a:spcBef>
                <a:spcPts val="500"/>
              </a:spcBef>
              <a:spcAft>
                <a:spcPts val="0"/>
              </a:spcAft>
              <a:buSzPts val="2000"/>
              <a:buChar char="•"/>
              <a:defRPr/>
            </a:lvl4pPr>
            <a:lvl5pPr marL="2286000" lvl="4" indent="-355600" algn="l" rtl="0">
              <a:spcBef>
                <a:spcPts val="500"/>
              </a:spcBef>
              <a:spcAft>
                <a:spcPts val="0"/>
              </a:spcAft>
              <a:buSzPts val="2000"/>
              <a:buChar char="•"/>
              <a:defRPr/>
            </a:lvl5pPr>
            <a:lvl6pPr marL="2743200" lvl="5" indent="-355600" algn="l" rtl="0">
              <a:spcBef>
                <a:spcPts val="500"/>
              </a:spcBef>
              <a:spcAft>
                <a:spcPts val="0"/>
              </a:spcAft>
              <a:buSzPts val="2000"/>
              <a:buChar char="•"/>
              <a:defRPr/>
            </a:lvl6pPr>
            <a:lvl7pPr marL="3200400" lvl="6" indent="-355600" algn="l" rtl="0">
              <a:spcBef>
                <a:spcPts val="500"/>
              </a:spcBef>
              <a:spcAft>
                <a:spcPts val="0"/>
              </a:spcAft>
              <a:buSzPts val="2000"/>
              <a:buChar char="•"/>
              <a:defRPr/>
            </a:lvl7pPr>
            <a:lvl8pPr marL="3657600" lvl="7" indent="-355600" algn="l" rtl="0">
              <a:spcBef>
                <a:spcPts val="500"/>
              </a:spcBef>
              <a:spcAft>
                <a:spcPts val="0"/>
              </a:spcAft>
              <a:buSzPts val="2000"/>
              <a:buChar char="•"/>
              <a:defRPr/>
            </a:lvl8pPr>
            <a:lvl9pPr marL="4114800" lvl="8" indent="-355600" algn="l" rtl="0">
              <a:spcBef>
                <a:spcPts val="500"/>
              </a:spcBef>
              <a:spcAft>
                <a:spcPts val="500"/>
              </a:spcAft>
              <a:buSzPts val="2000"/>
              <a:buChar char="•"/>
              <a:defRPr/>
            </a:lvl9pPr>
          </a:lstStyle>
          <a:p>
            <a:endParaRPr/>
          </a:p>
        </p:txBody>
      </p:sp>
      <p:sp>
        <p:nvSpPr>
          <p:cNvPr id="180" name="Google Shape;180;p30"/>
          <p:cNvSpPr txBox="1">
            <a:spLocks noGrp="1"/>
          </p:cNvSpPr>
          <p:nvPr>
            <p:ph type="dt" idx="10"/>
          </p:nvPr>
        </p:nvSpPr>
        <p:spPr>
          <a:xfrm>
            <a:off x="7299492" y="4412456"/>
            <a:ext cx="857400" cy="273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81" name="Google Shape;181;p30"/>
          <p:cNvSpPr txBox="1">
            <a:spLocks noGrp="1"/>
          </p:cNvSpPr>
          <p:nvPr>
            <p:ph type="ftr" idx="11"/>
          </p:nvPr>
        </p:nvSpPr>
        <p:spPr>
          <a:xfrm>
            <a:off x="1929209" y="4412456"/>
            <a:ext cx="5313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82" name="Google Shape;182;p30"/>
          <p:cNvSpPr txBox="1">
            <a:spLocks noGrp="1"/>
          </p:cNvSpPr>
          <p:nvPr>
            <p:ph type="sldNum" idx="12"/>
          </p:nvPr>
        </p:nvSpPr>
        <p:spPr>
          <a:xfrm>
            <a:off x="8213892" y="4412456"/>
            <a:ext cx="413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0"/>
        <p:cNvGrpSpPr/>
        <p:nvPr/>
      </p:nvGrpSpPr>
      <p:grpSpPr>
        <a:xfrm>
          <a:off x="0" y="0"/>
          <a:ext cx="0" cy="0"/>
          <a:chOff x="0" y="0"/>
          <a:chExt cx="0" cy="0"/>
        </a:xfrm>
      </p:grpSpPr>
      <p:grpSp>
        <p:nvGrpSpPr>
          <p:cNvPr id="51" name="Google Shape;51;p13"/>
          <p:cNvGrpSpPr/>
          <p:nvPr/>
        </p:nvGrpSpPr>
        <p:grpSpPr>
          <a:xfrm>
            <a:off x="113109" y="0"/>
            <a:ext cx="1827610" cy="5143500"/>
            <a:chOff x="1320800" y="0"/>
            <a:chExt cx="2436813" cy="6858001"/>
          </a:xfrm>
        </p:grpSpPr>
        <p:sp>
          <p:nvSpPr>
            <p:cNvPr id="52" name="Google Shape;52;p13"/>
            <p:cNvSpPr/>
            <p:nvPr/>
          </p:nvSpPr>
          <p:spPr>
            <a:xfrm>
              <a:off x="1627188" y="0"/>
              <a:ext cx="1122362"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53" name="Google Shape;53;p13"/>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54" name="Google Shape;54;p13"/>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55" name="Google Shape;55;p13"/>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0B5982"/>
            </a:solidFill>
            <a:ln>
              <a:noFill/>
            </a:ln>
          </p:spPr>
        </p:sp>
        <p:sp>
          <p:nvSpPr>
            <p:cNvPr id="56" name="Google Shape;56;p13"/>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1186C3"/>
            </a:solidFill>
            <a:ln>
              <a:noFill/>
            </a:ln>
          </p:spPr>
        </p:sp>
        <p:sp>
          <p:nvSpPr>
            <p:cNvPr id="57" name="Google Shape;57;p13"/>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58" name="Google Shape;58;p13"/>
          <p:cNvSpPr txBox="1">
            <a:spLocks noGrp="1"/>
          </p:cNvSpPr>
          <p:nvPr>
            <p:ph type="title"/>
          </p:nvPr>
        </p:nvSpPr>
        <p:spPr>
          <a:xfrm>
            <a:off x="1113233" y="514350"/>
            <a:ext cx="7514100" cy="1314300"/>
          </a:xfrm>
          <a:prstGeom prst="rect">
            <a:avLst/>
          </a:prstGeom>
          <a:noFill/>
          <a:ln>
            <a:noFill/>
          </a:ln>
        </p:spPr>
        <p:txBody>
          <a:bodyPr spcFirstLastPara="1" wrap="square" lIns="68575" tIns="34275" rIns="68575" bIns="34275" anchor="ctr" anchorCtr="0">
            <a:normAutofit/>
          </a:bodyPr>
          <a:lstStyle>
            <a:lvl1pPr marR="0" lvl="0" algn="ctr" rtl="0">
              <a:spcBef>
                <a:spcPts val="0"/>
              </a:spcBef>
              <a:spcAft>
                <a:spcPts val="0"/>
              </a:spcAft>
              <a:buClr>
                <a:schemeClr val="dk1"/>
              </a:buClr>
              <a:buSzPts val="3000"/>
              <a:buFont typeface="Corbel"/>
              <a:buNone/>
              <a:defRPr sz="3000" b="0" i="0" u="none" strike="noStrike" cap="none">
                <a:solidFill>
                  <a:schemeClr val="dk1"/>
                </a:solidFill>
                <a:latin typeface="Corbel"/>
                <a:ea typeface="Corbel"/>
                <a:cs typeface="Corbel"/>
                <a:sym typeface="Corbel"/>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59" name="Google Shape;59;p13"/>
          <p:cNvSpPr txBox="1">
            <a:spLocks noGrp="1"/>
          </p:cNvSpPr>
          <p:nvPr>
            <p:ph type="body" idx="1"/>
          </p:nvPr>
        </p:nvSpPr>
        <p:spPr>
          <a:xfrm>
            <a:off x="1113232" y="2000249"/>
            <a:ext cx="7514100" cy="2343300"/>
          </a:xfrm>
          <a:prstGeom prst="rect">
            <a:avLst/>
          </a:prstGeom>
          <a:noFill/>
          <a:ln>
            <a:noFill/>
          </a:ln>
        </p:spPr>
        <p:txBody>
          <a:bodyPr spcFirstLastPara="1" wrap="square" lIns="68575" tIns="34275" rIns="68575" bIns="34275" anchor="ctr" anchorCtr="0">
            <a:normAutofit/>
          </a:bodyPr>
          <a:lstStyle>
            <a:lvl1pPr marL="457200" marR="0" lvl="0" indent="-393700" algn="l" rtl="0">
              <a:spcBef>
                <a:spcPts val="400"/>
              </a:spcBef>
              <a:spcAft>
                <a:spcPts val="0"/>
              </a:spcAft>
              <a:buClr>
                <a:srgbClr val="1186C3"/>
              </a:buClr>
              <a:buSzPts val="2600"/>
              <a:buFont typeface="Arial"/>
              <a:buChar char="•"/>
              <a:defRPr sz="1800" b="0" i="0" u="none" strike="noStrike" cap="none">
                <a:solidFill>
                  <a:schemeClr val="dk1"/>
                </a:solidFill>
                <a:latin typeface="Corbel"/>
                <a:ea typeface="Corbel"/>
                <a:cs typeface="Corbel"/>
                <a:sym typeface="Corbel"/>
              </a:defRPr>
            </a:lvl1pPr>
            <a:lvl2pPr marL="914400" marR="0" lvl="1" indent="-368300" algn="l" rtl="0">
              <a:spcBef>
                <a:spcPts val="500"/>
              </a:spcBef>
              <a:spcAft>
                <a:spcPts val="0"/>
              </a:spcAft>
              <a:buClr>
                <a:srgbClr val="1186C3"/>
              </a:buClr>
              <a:buSzPts val="2200"/>
              <a:buFont typeface="Arial"/>
              <a:buChar char="•"/>
              <a:defRPr sz="1500" b="0" i="0" u="none" strike="noStrike" cap="none">
                <a:solidFill>
                  <a:schemeClr val="dk1"/>
                </a:solidFill>
                <a:latin typeface="Corbel"/>
                <a:ea typeface="Corbel"/>
                <a:cs typeface="Corbel"/>
                <a:sym typeface="Corbel"/>
              </a:defRPr>
            </a:lvl2pPr>
            <a:lvl3pPr marL="1371600" marR="0" lvl="2" indent="-355600" algn="l" rtl="0">
              <a:spcBef>
                <a:spcPts val="500"/>
              </a:spcBef>
              <a:spcAft>
                <a:spcPts val="0"/>
              </a:spcAft>
              <a:buClr>
                <a:srgbClr val="1186C3"/>
              </a:buClr>
              <a:buSzPts val="2000"/>
              <a:buFont typeface="Arial"/>
              <a:buChar char="•"/>
              <a:defRPr sz="1400" b="0" i="0" u="none" strike="noStrike" cap="none">
                <a:solidFill>
                  <a:schemeClr val="dk1"/>
                </a:solidFill>
                <a:latin typeface="Corbel"/>
                <a:ea typeface="Corbel"/>
                <a:cs typeface="Corbel"/>
                <a:sym typeface="Corbel"/>
              </a:defRPr>
            </a:lvl3pPr>
            <a:lvl4pPr marL="1828800" marR="0" lvl="3" indent="-336550" algn="l" rtl="0">
              <a:spcBef>
                <a:spcPts val="500"/>
              </a:spcBef>
              <a:spcAft>
                <a:spcPts val="0"/>
              </a:spcAft>
              <a:buClr>
                <a:srgbClr val="1186C3"/>
              </a:buClr>
              <a:buSzPts val="1700"/>
              <a:buFont typeface="Arial"/>
              <a:buChar char="•"/>
              <a:defRPr sz="1200" b="0" i="0" u="none" strike="noStrike" cap="none">
                <a:solidFill>
                  <a:schemeClr val="dk1"/>
                </a:solidFill>
                <a:latin typeface="Corbel"/>
                <a:ea typeface="Corbel"/>
                <a:cs typeface="Corbel"/>
                <a:sym typeface="Corbel"/>
              </a:defRPr>
            </a:lvl4pPr>
            <a:lvl5pPr marL="2286000" marR="0" lvl="4" indent="-323850" algn="l" rtl="0">
              <a:spcBef>
                <a:spcPts val="500"/>
              </a:spcBef>
              <a:spcAft>
                <a:spcPts val="0"/>
              </a:spcAft>
              <a:buClr>
                <a:srgbClr val="1186C3"/>
              </a:buClr>
              <a:buSzPts val="1500"/>
              <a:buFont typeface="Arial"/>
              <a:buChar char="•"/>
              <a:defRPr sz="1100" b="0" i="0" u="none" strike="noStrike" cap="none">
                <a:solidFill>
                  <a:schemeClr val="dk1"/>
                </a:solidFill>
                <a:latin typeface="Corbel"/>
                <a:ea typeface="Corbel"/>
                <a:cs typeface="Corbel"/>
                <a:sym typeface="Corbel"/>
              </a:defRPr>
            </a:lvl5pPr>
            <a:lvl6pPr marL="2743200" marR="0" lvl="5" indent="-323850" algn="l" rtl="0">
              <a:spcBef>
                <a:spcPts val="500"/>
              </a:spcBef>
              <a:spcAft>
                <a:spcPts val="0"/>
              </a:spcAft>
              <a:buClr>
                <a:srgbClr val="1186C3"/>
              </a:buClr>
              <a:buSzPts val="1500"/>
              <a:buFont typeface="Arial"/>
              <a:buChar char="•"/>
              <a:defRPr sz="1100" b="0" i="0" u="none" strike="noStrike" cap="none">
                <a:solidFill>
                  <a:schemeClr val="dk1"/>
                </a:solidFill>
                <a:latin typeface="Corbel"/>
                <a:ea typeface="Corbel"/>
                <a:cs typeface="Corbel"/>
                <a:sym typeface="Corbel"/>
              </a:defRPr>
            </a:lvl6pPr>
            <a:lvl7pPr marL="3200400" marR="0" lvl="6" indent="-323850" algn="l" rtl="0">
              <a:spcBef>
                <a:spcPts val="500"/>
              </a:spcBef>
              <a:spcAft>
                <a:spcPts val="0"/>
              </a:spcAft>
              <a:buClr>
                <a:srgbClr val="1186C3"/>
              </a:buClr>
              <a:buSzPts val="1500"/>
              <a:buFont typeface="Arial"/>
              <a:buChar char="•"/>
              <a:defRPr sz="1100" b="0" i="0" u="none" strike="noStrike" cap="none">
                <a:solidFill>
                  <a:schemeClr val="dk1"/>
                </a:solidFill>
                <a:latin typeface="Corbel"/>
                <a:ea typeface="Corbel"/>
                <a:cs typeface="Corbel"/>
                <a:sym typeface="Corbel"/>
              </a:defRPr>
            </a:lvl7pPr>
            <a:lvl8pPr marL="3657600" marR="0" lvl="7" indent="-323850" algn="l" rtl="0">
              <a:spcBef>
                <a:spcPts val="500"/>
              </a:spcBef>
              <a:spcAft>
                <a:spcPts val="0"/>
              </a:spcAft>
              <a:buClr>
                <a:srgbClr val="1186C3"/>
              </a:buClr>
              <a:buSzPts val="1500"/>
              <a:buFont typeface="Arial"/>
              <a:buChar char="•"/>
              <a:defRPr sz="1100" b="0" i="0" u="none" strike="noStrike" cap="none">
                <a:solidFill>
                  <a:schemeClr val="dk1"/>
                </a:solidFill>
                <a:latin typeface="Corbel"/>
                <a:ea typeface="Corbel"/>
                <a:cs typeface="Corbel"/>
                <a:sym typeface="Corbel"/>
              </a:defRPr>
            </a:lvl8pPr>
            <a:lvl9pPr marL="4114800" marR="0" lvl="8" indent="-323850" algn="l" rtl="0">
              <a:spcBef>
                <a:spcPts val="500"/>
              </a:spcBef>
              <a:spcAft>
                <a:spcPts val="500"/>
              </a:spcAft>
              <a:buClr>
                <a:srgbClr val="1186C3"/>
              </a:buClr>
              <a:buSzPts val="1500"/>
              <a:buFont typeface="Arial"/>
              <a:buChar char="•"/>
              <a:defRPr sz="1100" b="0" i="0" u="none" strike="noStrike" cap="none">
                <a:solidFill>
                  <a:schemeClr val="dk1"/>
                </a:solidFill>
                <a:latin typeface="Corbel"/>
                <a:ea typeface="Corbel"/>
                <a:cs typeface="Corbel"/>
                <a:sym typeface="Corbel"/>
              </a:defRPr>
            </a:lvl9pPr>
          </a:lstStyle>
          <a:p>
            <a:endParaRPr/>
          </a:p>
        </p:txBody>
      </p:sp>
      <p:sp>
        <p:nvSpPr>
          <p:cNvPr id="60" name="Google Shape;60;p13"/>
          <p:cNvSpPr txBox="1">
            <a:spLocks noGrp="1"/>
          </p:cNvSpPr>
          <p:nvPr>
            <p:ph type="dt" idx="10"/>
          </p:nvPr>
        </p:nvSpPr>
        <p:spPr>
          <a:xfrm>
            <a:off x="7299492" y="4412456"/>
            <a:ext cx="857400" cy="273900"/>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800" b="0" i="0" u="none" strike="noStrike" cap="none">
                <a:solidFill>
                  <a:schemeClr val="dk1"/>
                </a:solidFill>
                <a:latin typeface="Corbel"/>
                <a:ea typeface="Corbel"/>
                <a:cs typeface="Corbel"/>
                <a:sym typeface="Corbel"/>
              </a:defRPr>
            </a:lvl1pPr>
            <a:lvl2pPr marR="0" lvl="1" algn="l" rtl="0">
              <a:spcBef>
                <a:spcPts val="0"/>
              </a:spcBef>
              <a:spcAft>
                <a:spcPts val="0"/>
              </a:spcAft>
              <a:buSzPts val="1100"/>
              <a:buNone/>
              <a:defRPr sz="1400" b="0" i="0" u="none" strike="noStrike" cap="none">
                <a:solidFill>
                  <a:schemeClr val="dk1"/>
                </a:solidFill>
                <a:latin typeface="Corbel"/>
                <a:ea typeface="Corbel"/>
                <a:cs typeface="Corbel"/>
                <a:sym typeface="Corbel"/>
              </a:defRPr>
            </a:lvl2pPr>
            <a:lvl3pPr marR="0" lvl="2" algn="l" rtl="0">
              <a:spcBef>
                <a:spcPts val="0"/>
              </a:spcBef>
              <a:spcAft>
                <a:spcPts val="0"/>
              </a:spcAft>
              <a:buSzPts val="1100"/>
              <a:buNone/>
              <a:defRPr sz="1400" b="0" i="0" u="none" strike="noStrike" cap="none">
                <a:solidFill>
                  <a:schemeClr val="dk1"/>
                </a:solidFill>
                <a:latin typeface="Corbel"/>
                <a:ea typeface="Corbel"/>
                <a:cs typeface="Corbel"/>
                <a:sym typeface="Corbel"/>
              </a:defRPr>
            </a:lvl3pPr>
            <a:lvl4pPr marR="0" lvl="3" algn="l" rtl="0">
              <a:spcBef>
                <a:spcPts val="0"/>
              </a:spcBef>
              <a:spcAft>
                <a:spcPts val="0"/>
              </a:spcAft>
              <a:buSzPts val="1100"/>
              <a:buNone/>
              <a:defRPr sz="1400" b="0" i="0" u="none" strike="noStrike" cap="none">
                <a:solidFill>
                  <a:schemeClr val="dk1"/>
                </a:solidFill>
                <a:latin typeface="Corbel"/>
                <a:ea typeface="Corbel"/>
                <a:cs typeface="Corbel"/>
                <a:sym typeface="Corbel"/>
              </a:defRPr>
            </a:lvl4pPr>
            <a:lvl5pPr marR="0" lvl="4" algn="l" rtl="0">
              <a:spcBef>
                <a:spcPts val="0"/>
              </a:spcBef>
              <a:spcAft>
                <a:spcPts val="0"/>
              </a:spcAft>
              <a:buSzPts val="1100"/>
              <a:buNone/>
              <a:defRPr sz="1400" b="0" i="0" u="none" strike="noStrike" cap="none">
                <a:solidFill>
                  <a:schemeClr val="dk1"/>
                </a:solidFill>
                <a:latin typeface="Corbel"/>
                <a:ea typeface="Corbel"/>
                <a:cs typeface="Corbel"/>
                <a:sym typeface="Corbel"/>
              </a:defRPr>
            </a:lvl5pPr>
            <a:lvl6pPr marR="0" lvl="5" algn="l" rtl="0">
              <a:spcBef>
                <a:spcPts val="0"/>
              </a:spcBef>
              <a:spcAft>
                <a:spcPts val="0"/>
              </a:spcAft>
              <a:buSzPts val="1100"/>
              <a:buNone/>
              <a:defRPr sz="1400" b="0" i="0" u="none" strike="noStrike" cap="none">
                <a:solidFill>
                  <a:schemeClr val="dk1"/>
                </a:solidFill>
                <a:latin typeface="Corbel"/>
                <a:ea typeface="Corbel"/>
                <a:cs typeface="Corbel"/>
                <a:sym typeface="Corbel"/>
              </a:defRPr>
            </a:lvl6pPr>
            <a:lvl7pPr marR="0" lvl="6" algn="l" rtl="0">
              <a:spcBef>
                <a:spcPts val="0"/>
              </a:spcBef>
              <a:spcAft>
                <a:spcPts val="0"/>
              </a:spcAft>
              <a:buSzPts val="1100"/>
              <a:buNone/>
              <a:defRPr sz="1400" b="0" i="0" u="none" strike="noStrike" cap="none">
                <a:solidFill>
                  <a:schemeClr val="dk1"/>
                </a:solidFill>
                <a:latin typeface="Corbel"/>
                <a:ea typeface="Corbel"/>
                <a:cs typeface="Corbel"/>
                <a:sym typeface="Corbel"/>
              </a:defRPr>
            </a:lvl7pPr>
            <a:lvl8pPr marR="0" lvl="7" algn="l" rtl="0">
              <a:spcBef>
                <a:spcPts val="0"/>
              </a:spcBef>
              <a:spcAft>
                <a:spcPts val="0"/>
              </a:spcAft>
              <a:buSzPts val="1100"/>
              <a:buNone/>
              <a:defRPr sz="1400" b="0" i="0" u="none" strike="noStrike" cap="none">
                <a:solidFill>
                  <a:schemeClr val="dk1"/>
                </a:solidFill>
                <a:latin typeface="Corbel"/>
                <a:ea typeface="Corbel"/>
                <a:cs typeface="Corbel"/>
                <a:sym typeface="Corbel"/>
              </a:defRPr>
            </a:lvl8pPr>
            <a:lvl9pPr marR="0" lvl="8" algn="l" rtl="0">
              <a:spcBef>
                <a:spcPts val="0"/>
              </a:spcBef>
              <a:spcAft>
                <a:spcPts val="0"/>
              </a:spcAft>
              <a:buSzPts val="1100"/>
              <a:buNone/>
              <a:defRPr sz="1400" b="0" i="0" u="none" strike="noStrike" cap="none">
                <a:solidFill>
                  <a:schemeClr val="dk1"/>
                </a:solidFill>
                <a:latin typeface="Corbel"/>
                <a:ea typeface="Corbel"/>
                <a:cs typeface="Corbel"/>
                <a:sym typeface="Corbel"/>
              </a:defRPr>
            </a:lvl9pPr>
          </a:lstStyle>
          <a:p>
            <a:endParaRPr/>
          </a:p>
        </p:txBody>
      </p:sp>
      <p:sp>
        <p:nvSpPr>
          <p:cNvPr id="61" name="Google Shape;61;p13"/>
          <p:cNvSpPr txBox="1">
            <a:spLocks noGrp="1"/>
          </p:cNvSpPr>
          <p:nvPr>
            <p:ph type="ftr" idx="11"/>
          </p:nvPr>
        </p:nvSpPr>
        <p:spPr>
          <a:xfrm>
            <a:off x="1929209" y="4412456"/>
            <a:ext cx="53130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800" b="0" i="0" u="none" strike="noStrike" cap="none">
                <a:solidFill>
                  <a:schemeClr val="dk1"/>
                </a:solidFill>
                <a:latin typeface="Corbel"/>
                <a:ea typeface="Corbel"/>
                <a:cs typeface="Corbel"/>
                <a:sym typeface="Corbel"/>
              </a:defRPr>
            </a:lvl1pPr>
            <a:lvl2pPr marR="0" lvl="1" algn="l" rtl="0">
              <a:spcBef>
                <a:spcPts val="0"/>
              </a:spcBef>
              <a:spcAft>
                <a:spcPts val="0"/>
              </a:spcAft>
              <a:buSzPts val="1100"/>
              <a:buNone/>
              <a:defRPr sz="1400" b="0" i="0" u="none" strike="noStrike" cap="none">
                <a:solidFill>
                  <a:schemeClr val="dk1"/>
                </a:solidFill>
                <a:latin typeface="Corbel"/>
                <a:ea typeface="Corbel"/>
                <a:cs typeface="Corbel"/>
                <a:sym typeface="Corbel"/>
              </a:defRPr>
            </a:lvl2pPr>
            <a:lvl3pPr marR="0" lvl="2" algn="l" rtl="0">
              <a:spcBef>
                <a:spcPts val="0"/>
              </a:spcBef>
              <a:spcAft>
                <a:spcPts val="0"/>
              </a:spcAft>
              <a:buSzPts val="1100"/>
              <a:buNone/>
              <a:defRPr sz="1400" b="0" i="0" u="none" strike="noStrike" cap="none">
                <a:solidFill>
                  <a:schemeClr val="dk1"/>
                </a:solidFill>
                <a:latin typeface="Corbel"/>
                <a:ea typeface="Corbel"/>
                <a:cs typeface="Corbel"/>
                <a:sym typeface="Corbel"/>
              </a:defRPr>
            </a:lvl3pPr>
            <a:lvl4pPr marR="0" lvl="3" algn="l" rtl="0">
              <a:spcBef>
                <a:spcPts val="0"/>
              </a:spcBef>
              <a:spcAft>
                <a:spcPts val="0"/>
              </a:spcAft>
              <a:buSzPts val="1100"/>
              <a:buNone/>
              <a:defRPr sz="1400" b="0" i="0" u="none" strike="noStrike" cap="none">
                <a:solidFill>
                  <a:schemeClr val="dk1"/>
                </a:solidFill>
                <a:latin typeface="Corbel"/>
                <a:ea typeface="Corbel"/>
                <a:cs typeface="Corbel"/>
                <a:sym typeface="Corbel"/>
              </a:defRPr>
            </a:lvl4pPr>
            <a:lvl5pPr marR="0" lvl="4" algn="l" rtl="0">
              <a:spcBef>
                <a:spcPts val="0"/>
              </a:spcBef>
              <a:spcAft>
                <a:spcPts val="0"/>
              </a:spcAft>
              <a:buSzPts val="1100"/>
              <a:buNone/>
              <a:defRPr sz="1400" b="0" i="0" u="none" strike="noStrike" cap="none">
                <a:solidFill>
                  <a:schemeClr val="dk1"/>
                </a:solidFill>
                <a:latin typeface="Corbel"/>
                <a:ea typeface="Corbel"/>
                <a:cs typeface="Corbel"/>
                <a:sym typeface="Corbel"/>
              </a:defRPr>
            </a:lvl5pPr>
            <a:lvl6pPr marR="0" lvl="5" algn="l" rtl="0">
              <a:spcBef>
                <a:spcPts val="0"/>
              </a:spcBef>
              <a:spcAft>
                <a:spcPts val="0"/>
              </a:spcAft>
              <a:buSzPts val="1100"/>
              <a:buNone/>
              <a:defRPr sz="1400" b="0" i="0" u="none" strike="noStrike" cap="none">
                <a:solidFill>
                  <a:schemeClr val="dk1"/>
                </a:solidFill>
                <a:latin typeface="Corbel"/>
                <a:ea typeface="Corbel"/>
                <a:cs typeface="Corbel"/>
                <a:sym typeface="Corbel"/>
              </a:defRPr>
            </a:lvl6pPr>
            <a:lvl7pPr marR="0" lvl="6" algn="l" rtl="0">
              <a:spcBef>
                <a:spcPts val="0"/>
              </a:spcBef>
              <a:spcAft>
                <a:spcPts val="0"/>
              </a:spcAft>
              <a:buSzPts val="1100"/>
              <a:buNone/>
              <a:defRPr sz="1400" b="0" i="0" u="none" strike="noStrike" cap="none">
                <a:solidFill>
                  <a:schemeClr val="dk1"/>
                </a:solidFill>
                <a:latin typeface="Corbel"/>
                <a:ea typeface="Corbel"/>
                <a:cs typeface="Corbel"/>
                <a:sym typeface="Corbel"/>
              </a:defRPr>
            </a:lvl7pPr>
            <a:lvl8pPr marR="0" lvl="7" algn="l" rtl="0">
              <a:spcBef>
                <a:spcPts val="0"/>
              </a:spcBef>
              <a:spcAft>
                <a:spcPts val="0"/>
              </a:spcAft>
              <a:buSzPts val="1100"/>
              <a:buNone/>
              <a:defRPr sz="1400" b="0" i="0" u="none" strike="noStrike" cap="none">
                <a:solidFill>
                  <a:schemeClr val="dk1"/>
                </a:solidFill>
                <a:latin typeface="Corbel"/>
                <a:ea typeface="Corbel"/>
                <a:cs typeface="Corbel"/>
                <a:sym typeface="Corbel"/>
              </a:defRPr>
            </a:lvl8pPr>
            <a:lvl9pPr marR="0" lvl="8" algn="l" rtl="0">
              <a:spcBef>
                <a:spcPts val="0"/>
              </a:spcBef>
              <a:spcAft>
                <a:spcPts val="0"/>
              </a:spcAft>
              <a:buSzPts val="1100"/>
              <a:buNone/>
              <a:defRPr sz="1400" b="0" i="0" u="none" strike="noStrike" cap="none">
                <a:solidFill>
                  <a:schemeClr val="dk1"/>
                </a:solidFill>
                <a:latin typeface="Corbel"/>
                <a:ea typeface="Corbel"/>
                <a:cs typeface="Corbel"/>
                <a:sym typeface="Corbel"/>
              </a:defRPr>
            </a:lvl9pPr>
          </a:lstStyle>
          <a:p>
            <a:endParaRPr/>
          </a:p>
        </p:txBody>
      </p:sp>
      <p:sp>
        <p:nvSpPr>
          <p:cNvPr id="62" name="Google Shape;62;p13"/>
          <p:cNvSpPr txBox="1">
            <a:spLocks noGrp="1"/>
          </p:cNvSpPr>
          <p:nvPr>
            <p:ph type="sldNum" idx="12"/>
          </p:nvPr>
        </p:nvSpPr>
        <p:spPr>
          <a:xfrm>
            <a:off x="8213892" y="4412456"/>
            <a:ext cx="413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chemeClr val="dk1"/>
                </a:solidFill>
                <a:latin typeface="Corbel"/>
                <a:ea typeface="Corbel"/>
                <a:cs typeface="Corbel"/>
                <a:sym typeface="Corbel"/>
              </a:defRPr>
            </a:lvl1pPr>
            <a:lvl2pPr marL="0" marR="0" lvl="1" indent="0" algn="r" rtl="0">
              <a:spcBef>
                <a:spcPts val="0"/>
              </a:spcBef>
              <a:buNone/>
              <a:defRPr sz="800" b="0" i="0" u="none" strike="noStrike" cap="none">
                <a:solidFill>
                  <a:schemeClr val="dk1"/>
                </a:solidFill>
                <a:latin typeface="Corbel"/>
                <a:ea typeface="Corbel"/>
                <a:cs typeface="Corbel"/>
                <a:sym typeface="Corbel"/>
              </a:defRPr>
            </a:lvl2pPr>
            <a:lvl3pPr marL="0" marR="0" lvl="2" indent="0" algn="r" rtl="0">
              <a:spcBef>
                <a:spcPts val="0"/>
              </a:spcBef>
              <a:buNone/>
              <a:defRPr sz="800" b="0" i="0" u="none" strike="noStrike" cap="none">
                <a:solidFill>
                  <a:schemeClr val="dk1"/>
                </a:solidFill>
                <a:latin typeface="Corbel"/>
                <a:ea typeface="Corbel"/>
                <a:cs typeface="Corbel"/>
                <a:sym typeface="Corbel"/>
              </a:defRPr>
            </a:lvl3pPr>
            <a:lvl4pPr marL="0" marR="0" lvl="3" indent="0" algn="r" rtl="0">
              <a:spcBef>
                <a:spcPts val="0"/>
              </a:spcBef>
              <a:buNone/>
              <a:defRPr sz="800" b="0" i="0" u="none" strike="noStrike" cap="none">
                <a:solidFill>
                  <a:schemeClr val="dk1"/>
                </a:solidFill>
                <a:latin typeface="Corbel"/>
                <a:ea typeface="Corbel"/>
                <a:cs typeface="Corbel"/>
                <a:sym typeface="Corbel"/>
              </a:defRPr>
            </a:lvl4pPr>
            <a:lvl5pPr marL="0" marR="0" lvl="4" indent="0" algn="r" rtl="0">
              <a:spcBef>
                <a:spcPts val="0"/>
              </a:spcBef>
              <a:buNone/>
              <a:defRPr sz="800" b="0" i="0" u="none" strike="noStrike" cap="none">
                <a:solidFill>
                  <a:schemeClr val="dk1"/>
                </a:solidFill>
                <a:latin typeface="Corbel"/>
                <a:ea typeface="Corbel"/>
                <a:cs typeface="Corbel"/>
                <a:sym typeface="Corbel"/>
              </a:defRPr>
            </a:lvl5pPr>
            <a:lvl6pPr marL="0" marR="0" lvl="5" indent="0" algn="r" rtl="0">
              <a:spcBef>
                <a:spcPts val="0"/>
              </a:spcBef>
              <a:buNone/>
              <a:defRPr sz="800" b="0" i="0" u="none" strike="noStrike" cap="none">
                <a:solidFill>
                  <a:schemeClr val="dk1"/>
                </a:solidFill>
                <a:latin typeface="Corbel"/>
                <a:ea typeface="Corbel"/>
                <a:cs typeface="Corbel"/>
                <a:sym typeface="Corbel"/>
              </a:defRPr>
            </a:lvl6pPr>
            <a:lvl7pPr marL="0" marR="0" lvl="6" indent="0" algn="r" rtl="0">
              <a:spcBef>
                <a:spcPts val="0"/>
              </a:spcBef>
              <a:buNone/>
              <a:defRPr sz="800" b="0" i="0" u="none" strike="noStrike" cap="none">
                <a:solidFill>
                  <a:schemeClr val="dk1"/>
                </a:solidFill>
                <a:latin typeface="Corbel"/>
                <a:ea typeface="Corbel"/>
                <a:cs typeface="Corbel"/>
                <a:sym typeface="Corbel"/>
              </a:defRPr>
            </a:lvl7pPr>
            <a:lvl8pPr marL="0" marR="0" lvl="7" indent="0" algn="r" rtl="0">
              <a:spcBef>
                <a:spcPts val="0"/>
              </a:spcBef>
              <a:buNone/>
              <a:defRPr sz="800" b="0" i="0" u="none" strike="noStrike" cap="none">
                <a:solidFill>
                  <a:schemeClr val="dk1"/>
                </a:solidFill>
                <a:latin typeface="Corbel"/>
                <a:ea typeface="Corbel"/>
                <a:cs typeface="Corbel"/>
                <a:sym typeface="Corbel"/>
              </a:defRPr>
            </a:lvl8pPr>
            <a:lvl9pPr marL="0" marR="0" lvl="8" indent="0" algn="r" rtl="0">
              <a:spcBef>
                <a:spcPts val="0"/>
              </a:spcBef>
              <a:buNone/>
              <a:defRPr sz="8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ctrTitle"/>
          </p:nvPr>
        </p:nvSpPr>
        <p:spPr>
          <a:xfrm>
            <a:off x="2019299" y="1403348"/>
            <a:ext cx="5706300" cy="1326000"/>
          </a:xfrm>
          <a:prstGeom prst="rect">
            <a:avLst/>
          </a:prstGeom>
          <a:noFill/>
          <a:ln>
            <a:noFill/>
          </a:ln>
        </p:spPr>
        <p:txBody>
          <a:bodyPr spcFirstLastPara="1" wrap="square" lIns="68575" tIns="34275" rIns="68575" bIns="34275" anchor="b" anchorCtr="0">
            <a:normAutofit/>
          </a:bodyPr>
          <a:lstStyle/>
          <a:p>
            <a:pPr marL="0" lvl="0" indent="0" algn="ctr" rtl="0">
              <a:spcBef>
                <a:spcPts val="0"/>
              </a:spcBef>
              <a:spcAft>
                <a:spcPts val="0"/>
              </a:spcAft>
              <a:buClr>
                <a:schemeClr val="dk1"/>
              </a:buClr>
              <a:buSzPts val="3300"/>
              <a:buFont typeface="Times New Roman"/>
              <a:buNone/>
            </a:pPr>
            <a:r>
              <a:rPr lang="en" sz="3300" b="1" i="0" u="none" strike="noStrike">
                <a:latin typeface="Times New Roman"/>
                <a:ea typeface="Times New Roman"/>
                <a:cs typeface="Times New Roman"/>
                <a:sym typeface="Times New Roman"/>
              </a:rPr>
              <a:t>Can we learn from eugenics? </a:t>
            </a:r>
            <a:br>
              <a:rPr lang="en" sz="1800" b="0" i="0" u="none" strike="noStrike">
                <a:latin typeface="Times New Roman"/>
                <a:ea typeface="Times New Roman"/>
                <a:cs typeface="Times New Roman"/>
                <a:sym typeface="Times New Roman"/>
              </a:rPr>
            </a:br>
            <a:r>
              <a:rPr lang="en" sz="1500" b="0" i="0" u="none" strike="noStrike">
                <a:latin typeface="Times New Roman"/>
                <a:ea typeface="Times New Roman"/>
                <a:cs typeface="Times New Roman"/>
                <a:sym typeface="Times New Roman"/>
              </a:rPr>
              <a:t>Daniel Wikler </a:t>
            </a:r>
            <a:br>
              <a:rPr lang="en" sz="1500" b="0" i="0" u="none" strike="noStrike">
                <a:latin typeface="Times New Roman"/>
                <a:ea typeface="Times New Roman"/>
                <a:cs typeface="Times New Roman"/>
                <a:sym typeface="Times New Roman"/>
              </a:rPr>
            </a:br>
            <a:r>
              <a:rPr lang="en" sz="1500" b="0" i="0" u="none" strike="noStrike">
                <a:latin typeface="Times New Roman"/>
                <a:ea typeface="Times New Roman"/>
                <a:cs typeface="Times New Roman"/>
                <a:sym typeface="Times New Roman"/>
              </a:rPr>
              <a:t>University of Wisconsin, USA </a:t>
            </a:r>
            <a:endParaRPr>
              <a:latin typeface="Times New Roman"/>
              <a:ea typeface="Times New Roman"/>
              <a:cs typeface="Times New Roman"/>
              <a:sym typeface="Times New Roman"/>
            </a:endParaRPr>
          </a:p>
        </p:txBody>
      </p:sp>
      <p:sp>
        <p:nvSpPr>
          <p:cNvPr id="188" name="Google Shape;188;p31"/>
          <p:cNvSpPr txBox="1">
            <a:spLocks noGrp="1"/>
          </p:cNvSpPr>
          <p:nvPr>
            <p:ph type="subTitle" idx="1"/>
          </p:nvPr>
        </p:nvSpPr>
        <p:spPr>
          <a:xfrm>
            <a:off x="3027005" y="3198712"/>
            <a:ext cx="5111752" cy="808007"/>
          </a:xfrm>
          <a:prstGeom prst="rect">
            <a:avLst/>
          </a:prstGeom>
          <a:noFill/>
          <a:ln>
            <a:noFill/>
          </a:ln>
        </p:spPr>
        <p:txBody>
          <a:bodyPr spcFirstLastPara="1" wrap="square" lIns="68575" tIns="34275" rIns="68575" bIns="34275" anchor="t" anchorCtr="0">
            <a:normAutofit/>
          </a:bodyPr>
          <a:lstStyle/>
          <a:p>
            <a:pPr marL="0" lvl="0" indent="0" algn="r" rtl="0">
              <a:spcBef>
                <a:spcPts val="0"/>
              </a:spcBef>
              <a:spcAft>
                <a:spcPts val="0"/>
              </a:spcAft>
              <a:buSzPts val="2300"/>
              <a:buNone/>
            </a:pPr>
            <a:r>
              <a:rPr lang="en">
                <a:latin typeface="Times New Roman"/>
                <a:ea typeface="Times New Roman"/>
                <a:cs typeface="Times New Roman"/>
                <a:sym typeface="Times New Roman"/>
              </a:rPr>
              <a:t>By Dattatreyo Roy</a:t>
            </a:r>
            <a:endParaRPr/>
          </a:p>
          <a:p>
            <a:pPr marL="0" lvl="0" indent="0" algn="r" rtl="0">
              <a:spcBef>
                <a:spcPts val="800"/>
              </a:spcBef>
              <a:spcAft>
                <a:spcPts val="0"/>
              </a:spcAft>
              <a:buSzPts val="2300"/>
              <a:buNone/>
            </a:pPr>
            <a:r>
              <a:rPr lang="en">
                <a:latin typeface="Times New Roman"/>
                <a:ea typeface="Times New Roman"/>
                <a:cs typeface="Times New Roman"/>
                <a:sym typeface="Times New Roman"/>
              </a:rPr>
              <a:t>M22CS060</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0"/>
          <p:cNvSpPr txBox="1">
            <a:spLocks noGrp="1"/>
          </p:cNvSpPr>
          <p:nvPr>
            <p:ph type="title"/>
          </p:nvPr>
        </p:nvSpPr>
        <p:spPr>
          <a:xfrm>
            <a:off x="1113233" y="90974"/>
            <a:ext cx="7514035" cy="531845"/>
          </a:xfrm>
          <a:prstGeom prst="rect">
            <a:avLst/>
          </a:prstGeom>
          <a:noFill/>
          <a:ln>
            <a:noFill/>
          </a:ln>
        </p:spPr>
        <p:txBody>
          <a:bodyPr spcFirstLastPara="1" wrap="square" lIns="68575" tIns="34275" rIns="68575" bIns="34275" anchor="ctr" anchorCtr="0">
            <a:normAutofit/>
          </a:bodyPr>
          <a:lstStyle/>
          <a:p>
            <a:pPr marL="0" lvl="0" indent="0" algn="ctr" rtl="0">
              <a:spcBef>
                <a:spcPts val="0"/>
              </a:spcBef>
              <a:spcAft>
                <a:spcPts val="0"/>
              </a:spcAft>
              <a:buClr>
                <a:schemeClr val="dk1"/>
              </a:buClr>
              <a:buSzPts val="3000"/>
              <a:buFont typeface="Corbel"/>
              <a:buNone/>
            </a:pPr>
            <a:r>
              <a:rPr lang="en"/>
              <a:t>Eugenics from the Past</a:t>
            </a:r>
            <a:endParaRPr/>
          </a:p>
        </p:txBody>
      </p:sp>
      <p:sp>
        <p:nvSpPr>
          <p:cNvPr id="242" name="Google Shape;242;p40"/>
          <p:cNvSpPr txBox="1">
            <a:spLocks noGrp="1"/>
          </p:cNvSpPr>
          <p:nvPr>
            <p:ph type="body" idx="1"/>
          </p:nvPr>
        </p:nvSpPr>
        <p:spPr>
          <a:xfrm>
            <a:off x="945281" y="572667"/>
            <a:ext cx="2393302" cy="454867"/>
          </a:xfrm>
          <a:prstGeom prst="rect">
            <a:avLst/>
          </a:prstGeom>
          <a:noFill/>
          <a:ln>
            <a:noFill/>
          </a:ln>
        </p:spPr>
        <p:txBody>
          <a:bodyPr spcFirstLastPara="1" wrap="square" lIns="68575" tIns="34275" rIns="68575" bIns="34275" anchor="b" anchorCtr="0">
            <a:noAutofit/>
          </a:bodyPr>
          <a:lstStyle/>
          <a:p>
            <a:pPr marL="0" lvl="0" indent="0" algn="just" rtl="0">
              <a:spcBef>
                <a:spcPts val="0"/>
              </a:spcBef>
              <a:spcAft>
                <a:spcPts val="0"/>
              </a:spcAft>
              <a:buSzPts val="2600"/>
              <a:buNone/>
            </a:pPr>
            <a:r>
              <a:rPr lang="en" sz="1800">
                <a:solidFill>
                  <a:schemeClr val="dk1"/>
                </a:solidFill>
                <a:latin typeface="Times New Roman"/>
                <a:ea typeface="Times New Roman"/>
                <a:cs typeface="Times New Roman"/>
                <a:sym typeface="Times New Roman"/>
              </a:rPr>
              <a:t>DECLINE AND FALL</a:t>
            </a:r>
            <a:endParaRPr sz="1800">
              <a:solidFill>
                <a:schemeClr val="dk1"/>
              </a:solidFill>
              <a:latin typeface="Times New Roman"/>
              <a:ea typeface="Times New Roman"/>
              <a:cs typeface="Times New Roman"/>
              <a:sym typeface="Times New Roman"/>
            </a:endParaRPr>
          </a:p>
        </p:txBody>
      </p:sp>
      <p:sp>
        <p:nvSpPr>
          <p:cNvPr id="243" name="Google Shape;243;p40"/>
          <p:cNvSpPr txBox="1">
            <a:spLocks noGrp="1"/>
          </p:cNvSpPr>
          <p:nvPr>
            <p:ph type="body" idx="2"/>
          </p:nvPr>
        </p:nvSpPr>
        <p:spPr>
          <a:xfrm>
            <a:off x="734775" y="1143725"/>
            <a:ext cx="7998600" cy="3761700"/>
          </a:xfrm>
          <a:prstGeom prst="rect">
            <a:avLst/>
          </a:prstGeom>
          <a:noFill/>
          <a:ln>
            <a:noFill/>
          </a:ln>
        </p:spPr>
        <p:txBody>
          <a:bodyPr spcFirstLastPara="1" wrap="square" lIns="68575" tIns="34275" rIns="68575" bIns="34275" anchor="t" anchorCtr="0">
            <a:normAutofit/>
          </a:bodyPr>
          <a:lstStyle/>
          <a:p>
            <a:pPr marL="215900" lvl="0" indent="-215900" algn="just" rtl="0">
              <a:spcBef>
                <a:spcPts val="0"/>
              </a:spcBef>
              <a:spcAft>
                <a:spcPts val="0"/>
              </a:spcAft>
              <a:buClr>
                <a:schemeClr val="dk1"/>
              </a:buClr>
              <a:buSzPts val="2000"/>
              <a:buFont typeface="Times New Roman"/>
              <a:buChar char="•"/>
            </a:pPr>
            <a:r>
              <a:rPr lang="en">
                <a:latin typeface="Times New Roman"/>
                <a:ea typeface="Times New Roman"/>
                <a:cs typeface="Times New Roman"/>
                <a:sym typeface="Times New Roman"/>
              </a:rPr>
              <a:t>At the starting, we see that the Nazi eugenics gained support from US eugenic leaders, who were impressed by their programs and legislation.</a:t>
            </a:r>
            <a:endParaRPr>
              <a:latin typeface="Times New Roman"/>
              <a:ea typeface="Times New Roman"/>
              <a:cs typeface="Times New Roman"/>
              <a:sym typeface="Times New Roman"/>
            </a:endParaRPr>
          </a:p>
          <a:p>
            <a:pPr marL="215900" lvl="0" indent="-215900" algn="just" rtl="0">
              <a:spcBef>
                <a:spcPts val="700"/>
              </a:spcBef>
              <a:spcAft>
                <a:spcPts val="0"/>
              </a:spcAft>
              <a:buClr>
                <a:schemeClr val="dk1"/>
              </a:buClr>
              <a:buSzPts val="2000"/>
              <a:buChar char="•"/>
            </a:pPr>
            <a:r>
              <a:rPr lang="en">
                <a:latin typeface="Times New Roman"/>
                <a:ea typeface="Times New Roman"/>
                <a:cs typeface="Times New Roman"/>
                <a:sym typeface="Times New Roman"/>
              </a:rPr>
              <a:t>After the Holocaust and Germany's defeat, eugenics fell into disrepute globally and the </a:t>
            </a:r>
            <a:r>
              <a:rPr lang="en" i="0">
                <a:latin typeface="Times New Roman"/>
                <a:ea typeface="Times New Roman"/>
                <a:cs typeface="Times New Roman"/>
                <a:sym typeface="Times New Roman"/>
              </a:rPr>
              <a:t>eugenicists distanced themselves from German eugenics.</a:t>
            </a:r>
            <a:endParaRPr>
              <a:latin typeface="Times New Roman"/>
              <a:ea typeface="Times New Roman"/>
              <a:cs typeface="Times New Roman"/>
              <a:sym typeface="Times New Roman"/>
            </a:endParaRPr>
          </a:p>
          <a:p>
            <a:pPr marL="215900" lvl="0" indent="-215900" algn="just" rtl="0">
              <a:spcBef>
                <a:spcPts val="700"/>
              </a:spcBef>
              <a:spcAft>
                <a:spcPts val="0"/>
              </a:spcAft>
              <a:buClr>
                <a:schemeClr val="dk1"/>
              </a:buClr>
              <a:buSzPts val="2000"/>
              <a:buFont typeface="Times New Roman"/>
              <a:buChar char="•"/>
            </a:pPr>
            <a:r>
              <a:rPr lang="en">
                <a:latin typeface="Times New Roman"/>
                <a:ea typeface="Times New Roman"/>
                <a:cs typeface="Times New Roman"/>
                <a:sym typeface="Times New Roman"/>
              </a:rPr>
              <a:t>It caused the American eugenics organizations to lose followers and shut down offices.</a:t>
            </a:r>
            <a:endParaRPr>
              <a:latin typeface="Times New Roman"/>
              <a:ea typeface="Times New Roman"/>
              <a:cs typeface="Times New Roman"/>
              <a:sym typeface="Times New Roman"/>
            </a:endParaRPr>
          </a:p>
          <a:p>
            <a:pPr marL="215900" lvl="0" indent="-215900" algn="just" rtl="0">
              <a:spcBef>
                <a:spcPts val="700"/>
              </a:spcBef>
              <a:spcAft>
                <a:spcPts val="0"/>
              </a:spcAft>
              <a:buClr>
                <a:schemeClr val="dk1"/>
              </a:buClr>
              <a:buSzPts val="2000"/>
              <a:buFont typeface="Times New Roman"/>
              <a:buChar char="•"/>
            </a:pPr>
            <a:r>
              <a:rPr lang="en">
                <a:latin typeface="Times New Roman"/>
                <a:ea typeface="Times New Roman"/>
                <a:cs typeface="Times New Roman"/>
                <a:sym typeface="Times New Roman"/>
              </a:rPr>
              <a:t>The Rockefellers and other funding sources shifted their focus to other concerns such as world population control, the prevention of birth defects, and genetics and molecular biology.</a:t>
            </a:r>
            <a:endParaRPr>
              <a:latin typeface="Times New Roman"/>
              <a:ea typeface="Times New Roman"/>
              <a:cs typeface="Times New Roman"/>
              <a:sym typeface="Times New Roman"/>
            </a:endParaRPr>
          </a:p>
          <a:p>
            <a:pPr marL="215900" lvl="0" indent="-215900" algn="just" rtl="0">
              <a:spcBef>
                <a:spcPts val="700"/>
              </a:spcBef>
              <a:spcAft>
                <a:spcPts val="0"/>
              </a:spcAft>
              <a:buClr>
                <a:schemeClr val="dk1"/>
              </a:buClr>
              <a:buSzPts val="2000"/>
              <a:buFont typeface="Times New Roman"/>
              <a:buChar char="•"/>
            </a:pPr>
            <a:r>
              <a:rPr lang="en">
                <a:latin typeface="Times New Roman"/>
                <a:ea typeface="Times New Roman"/>
                <a:cs typeface="Times New Roman"/>
                <a:sym typeface="Times New Roman"/>
              </a:rPr>
              <a:t>The reasons for eugenics' sudden disappearance are controversial.</a:t>
            </a:r>
            <a:endParaRPr>
              <a:latin typeface="Times New Roman"/>
              <a:ea typeface="Times New Roman"/>
              <a:cs typeface="Times New Roman"/>
              <a:sym typeface="Times New Roman"/>
            </a:endParaRPr>
          </a:p>
          <a:p>
            <a:pPr marL="215900" lvl="0" indent="-215900" algn="just" rtl="0">
              <a:spcBef>
                <a:spcPts val="700"/>
              </a:spcBef>
              <a:spcAft>
                <a:spcPts val="0"/>
              </a:spcAft>
              <a:buClr>
                <a:schemeClr val="dk1"/>
              </a:buClr>
              <a:buSzPts val="2000"/>
              <a:buFont typeface="Times New Roman"/>
              <a:buChar char="•"/>
            </a:pPr>
            <a:r>
              <a:rPr lang="en">
                <a:latin typeface="Times New Roman"/>
                <a:ea typeface="Times New Roman"/>
                <a:cs typeface="Times New Roman"/>
                <a:sym typeface="Times New Roman"/>
              </a:rPr>
              <a:t>Some suggests that eugenics was abandoned as the science of genetics progressed</a:t>
            </a:r>
            <a:endParaRPr>
              <a:latin typeface="Times New Roman"/>
              <a:ea typeface="Times New Roman"/>
              <a:cs typeface="Times New Roman"/>
              <a:sym typeface="Times New Roman"/>
            </a:endParaRPr>
          </a:p>
          <a:p>
            <a:pPr marL="215900" lvl="0" indent="-215900" algn="just" rtl="0">
              <a:spcBef>
                <a:spcPts val="700"/>
              </a:spcBef>
              <a:spcAft>
                <a:spcPts val="0"/>
              </a:spcAft>
              <a:buClr>
                <a:schemeClr val="dk1"/>
              </a:buClr>
              <a:buSzPts val="2000"/>
              <a:buFont typeface="Times New Roman"/>
              <a:buChar char="•"/>
            </a:pPr>
            <a:r>
              <a:rPr lang="en">
                <a:latin typeface="Times New Roman"/>
                <a:ea typeface="Times New Roman"/>
                <a:cs typeface="Times New Roman"/>
                <a:sym typeface="Times New Roman"/>
              </a:rPr>
              <a:t>Others suggests that geneticists distanced themselves from eugenics to avoid association with the Nazis.</a:t>
            </a:r>
            <a:endParaRPr>
              <a:latin typeface="Times New Roman"/>
              <a:ea typeface="Times New Roman"/>
              <a:cs typeface="Times New Roman"/>
              <a:sym typeface="Times New Roman"/>
            </a:endParaRPr>
          </a:p>
          <a:p>
            <a:pPr marL="215900" lvl="0" indent="-88900" algn="just" rtl="0">
              <a:spcBef>
                <a:spcPts val="700"/>
              </a:spcBef>
              <a:spcAft>
                <a:spcPts val="0"/>
              </a:spcAft>
              <a:buSzPts val="2000"/>
              <a:buNone/>
            </a:pP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1"/>
          <p:cNvSpPr txBox="1">
            <a:spLocks noGrp="1"/>
          </p:cNvSpPr>
          <p:nvPr>
            <p:ph type="body" idx="1"/>
          </p:nvPr>
        </p:nvSpPr>
        <p:spPr>
          <a:xfrm>
            <a:off x="1113233" y="1273628"/>
            <a:ext cx="7514035" cy="3069772"/>
          </a:xfrm>
          <a:prstGeom prst="rect">
            <a:avLst/>
          </a:prstGeom>
          <a:noFill/>
          <a:ln>
            <a:noFill/>
          </a:ln>
        </p:spPr>
        <p:txBody>
          <a:bodyPr spcFirstLastPara="1" wrap="square" lIns="68575" tIns="34275" rIns="68575" bIns="34275" anchor="ctr" anchorCtr="0">
            <a:normAutofit/>
          </a:bodyPr>
          <a:lstStyle/>
          <a:p>
            <a:pPr marL="215900" lvl="0" indent="-209550" algn="just" rtl="0">
              <a:lnSpc>
                <a:spcPct val="90000"/>
              </a:lnSpc>
              <a:spcBef>
                <a:spcPts val="0"/>
              </a:spcBef>
              <a:spcAft>
                <a:spcPts val="0"/>
              </a:spcAft>
              <a:buClr>
                <a:schemeClr val="dk1"/>
              </a:buClr>
              <a:buSzPts val="2500"/>
              <a:buFont typeface="Times New Roman"/>
              <a:buChar char="•"/>
            </a:pPr>
            <a:r>
              <a:rPr lang="en" sz="1700">
                <a:latin typeface="Times New Roman"/>
                <a:ea typeface="Times New Roman"/>
                <a:cs typeface="Times New Roman"/>
                <a:sym typeface="Times New Roman"/>
              </a:rPr>
              <a:t>Thus, we need to carefully consider the ethical implications of using genetic information and technology to improve human health and well-being. </a:t>
            </a:r>
            <a:endParaRPr sz="1700">
              <a:latin typeface="Times New Roman"/>
              <a:ea typeface="Times New Roman"/>
              <a:cs typeface="Times New Roman"/>
              <a:sym typeface="Times New Roman"/>
            </a:endParaRPr>
          </a:p>
          <a:p>
            <a:pPr marL="215900" lvl="0" indent="-209550" algn="just" rtl="0">
              <a:lnSpc>
                <a:spcPct val="90000"/>
              </a:lnSpc>
              <a:spcBef>
                <a:spcPts val="800"/>
              </a:spcBef>
              <a:spcAft>
                <a:spcPts val="0"/>
              </a:spcAft>
              <a:buClr>
                <a:schemeClr val="dk1"/>
              </a:buClr>
              <a:buSzPts val="2500"/>
              <a:buFont typeface="Times New Roman"/>
              <a:buChar char="•"/>
            </a:pPr>
            <a:r>
              <a:rPr lang="en" sz="1700">
                <a:latin typeface="Times New Roman"/>
                <a:ea typeface="Times New Roman"/>
                <a:cs typeface="Times New Roman"/>
                <a:sym typeface="Times New Roman"/>
              </a:rPr>
              <a:t>We need to ensure that any practices involving genetic testing, gene editing, or other interventions are based on sound ethical principles, such as respect for individual autonomy, non-maleficence, beneficence, and justice.</a:t>
            </a:r>
            <a:endParaRPr sz="1700">
              <a:latin typeface="Times New Roman"/>
              <a:ea typeface="Times New Roman"/>
              <a:cs typeface="Times New Roman"/>
              <a:sym typeface="Times New Roman"/>
            </a:endParaRPr>
          </a:p>
          <a:p>
            <a:pPr marL="215900" lvl="0" indent="-209550" algn="just" rtl="0">
              <a:lnSpc>
                <a:spcPct val="90000"/>
              </a:lnSpc>
              <a:spcBef>
                <a:spcPts val="800"/>
              </a:spcBef>
              <a:spcAft>
                <a:spcPts val="0"/>
              </a:spcAft>
              <a:buClr>
                <a:schemeClr val="dk1"/>
              </a:buClr>
              <a:buSzPts val="2500"/>
              <a:buFont typeface="Times New Roman"/>
              <a:buChar char="•"/>
            </a:pPr>
            <a:r>
              <a:rPr lang="en" sz="1700">
                <a:latin typeface="Times New Roman"/>
                <a:ea typeface="Times New Roman"/>
                <a:cs typeface="Times New Roman"/>
                <a:sym typeface="Times New Roman"/>
              </a:rPr>
              <a:t> We must also be aware of the historical context of eugenics and its association with Nazi atrocities, and ensure that our use of genetic information and technology is not used to perpetrate discrimination or harm against any particular group or individual.</a:t>
            </a:r>
            <a:endParaRPr sz="17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2"/>
          <p:cNvSpPr txBox="1">
            <a:spLocks noGrp="1"/>
          </p:cNvSpPr>
          <p:nvPr>
            <p:ph type="title"/>
          </p:nvPr>
        </p:nvSpPr>
        <p:spPr>
          <a:xfrm>
            <a:off x="1113232" y="220678"/>
            <a:ext cx="7514100" cy="356400"/>
          </a:xfrm>
          <a:prstGeom prst="rect">
            <a:avLst/>
          </a:prstGeom>
          <a:noFill/>
          <a:ln>
            <a:noFill/>
          </a:ln>
        </p:spPr>
        <p:txBody>
          <a:bodyPr spcFirstLastPara="1" wrap="square" lIns="68575" tIns="34275" rIns="68575" bIns="34275" anchor="ctr" anchorCtr="0">
            <a:normAutofit fontScale="90000"/>
          </a:bodyPr>
          <a:lstStyle/>
          <a:p>
            <a:pPr marL="0" lvl="0" indent="0" algn="ctr" rtl="0">
              <a:spcBef>
                <a:spcPts val="0"/>
              </a:spcBef>
              <a:spcAft>
                <a:spcPts val="0"/>
              </a:spcAft>
              <a:buClr>
                <a:schemeClr val="dk1"/>
              </a:buClr>
              <a:buSzPct val="100000"/>
              <a:buFont typeface="Times New Roman"/>
              <a:buNone/>
            </a:pPr>
            <a:r>
              <a:rPr lang="en" sz="2100" b="1" i="0" u="none" strike="noStrike">
                <a:latin typeface="Times New Roman"/>
                <a:ea typeface="Times New Roman"/>
                <a:cs typeface="Times New Roman"/>
                <a:sym typeface="Times New Roman"/>
              </a:rPr>
              <a:t>Is eugenic doctrine inherently evil? </a:t>
            </a:r>
            <a:endParaRPr sz="4100" b="1">
              <a:latin typeface="Times New Roman"/>
              <a:ea typeface="Times New Roman"/>
              <a:cs typeface="Times New Roman"/>
              <a:sym typeface="Times New Roman"/>
            </a:endParaRPr>
          </a:p>
        </p:txBody>
      </p:sp>
      <p:sp>
        <p:nvSpPr>
          <p:cNvPr id="254" name="Google Shape;254;p42"/>
          <p:cNvSpPr txBox="1">
            <a:spLocks noGrp="1"/>
          </p:cNvSpPr>
          <p:nvPr>
            <p:ph type="body" idx="1"/>
          </p:nvPr>
        </p:nvSpPr>
        <p:spPr>
          <a:xfrm>
            <a:off x="1113225" y="690225"/>
            <a:ext cx="7514100" cy="4247400"/>
          </a:xfrm>
          <a:prstGeom prst="rect">
            <a:avLst/>
          </a:prstGeom>
          <a:noFill/>
          <a:ln>
            <a:noFill/>
          </a:ln>
        </p:spPr>
        <p:txBody>
          <a:bodyPr spcFirstLastPara="1" wrap="square" lIns="68575" tIns="34275" rIns="68575" bIns="34275" anchor="ctr" anchorCtr="0">
            <a:noAutofit/>
          </a:bodyPr>
          <a:lstStyle/>
          <a:p>
            <a:pPr marL="215900" lvl="0" indent="-210502" algn="just" rtl="0">
              <a:lnSpc>
                <a:spcPct val="90000"/>
              </a:lnSpc>
              <a:spcBef>
                <a:spcPts val="0"/>
              </a:spcBef>
              <a:spcAft>
                <a:spcPts val="0"/>
              </a:spcAft>
              <a:buClr>
                <a:srgbClr val="000000"/>
              </a:buClr>
              <a:buSzPts val="2115"/>
              <a:buFont typeface="Times New Roman"/>
              <a:buChar char="•"/>
            </a:pPr>
            <a:r>
              <a:rPr lang="en" sz="1495">
                <a:solidFill>
                  <a:srgbClr val="000000"/>
                </a:solidFill>
                <a:latin typeface="Times New Roman"/>
                <a:ea typeface="Times New Roman"/>
                <a:cs typeface="Times New Roman"/>
                <a:sym typeface="Times New Roman"/>
              </a:rPr>
              <a:t>Eugenics movement had a history of pseudoscience, prejudice, bias, and mass murder in the Nazi version.</a:t>
            </a:r>
            <a:endParaRPr sz="1495">
              <a:solidFill>
                <a:srgbClr val="000000"/>
              </a:solidFill>
              <a:latin typeface="Times New Roman"/>
              <a:ea typeface="Times New Roman"/>
              <a:cs typeface="Times New Roman"/>
              <a:sym typeface="Times New Roman"/>
            </a:endParaRPr>
          </a:p>
          <a:p>
            <a:pPr marL="215900" lvl="0" indent="-210502" algn="just" rtl="0">
              <a:lnSpc>
                <a:spcPct val="90000"/>
              </a:lnSpc>
              <a:spcBef>
                <a:spcPts val="800"/>
              </a:spcBef>
              <a:spcAft>
                <a:spcPts val="0"/>
              </a:spcAft>
              <a:buClr>
                <a:srgbClr val="000000"/>
              </a:buClr>
              <a:buSzPts val="2115"/>
              <a:buFont typeface="Times New Roman"/>
              <a:buChar char="•"/>
            </a:pPr>
            <a:r>
              <a:rPr lang="en" sz="1495">
                <a:solidFill>
                  <a:srgbClr val="000000"/>
                </a:solidFill>
                <a:latin typeface="Times New Roman"/>
                <a:ea typeface="Times New Roman"/>
                <a:cs typeface="Times New Roman"/>
                <a:sym typeface="Times New Roman"/>
              </a:rPr>
              <a:t>So, we got to know that atleast one movement dedicated to the betterment of human kind through genetic improvement led to terrible wrong results for the society.</a:t>
            </a:r>
            <a:endParaRPr sz="1495">
              <a:solidFill>
                <a:srgbClr val="000000"/>
              </a:solidFill>
              <a:latin typeface="Times New Roman"/>
              <a:ea typeface="Times New Roman"/>
              <a:cs typeface="Times New Roman"/>
              <a:sym typeface="Times New Roman"/>
            </a:endParaRPr>
          </a:p>
          <a:p>
            <a:pPr marL="215900" lvl="0" indent="-210502" algn="just" rtl="0">
              <a:lnSpc>
                <a:spcPct val="90000"/>
              </a:lnSpc>
              <a:spcBef>
                <a:spcPts val="800"/>
              </a:spcBef>
              <a:spcAft>
                <a:spcPts val="0"/>
              </a:spcAft>
              <a:buClr>
                <a:srgbClr val="000000"/>
              </a:buClr>
              <a:buSzPts val="2115"/>
              <a:buFont typeface="Times New Roman"/>
              <a:buChar char="•"/>
            </a:pPr>
            <a:r>
              <a:rPr lang="en" sz="1495">
                <a:solidFill>
                  <a:srgbClr val="000000"/>
                </a:solidFill>
                <a:latin typeface="Times New Roman"/>
                <a:ea typeface="Times New Roman"/>
                <a:cs typeface="Times New Roman"/>
                <a:sym typeface="Times New Roman"/>
              </a:rPr>
              <a:t>This history presents an opportunity to assess moral misjudgments and inherent wrongs in eugenic doctrine. Understanding the errors and sins of the eugenics movement is necessary to avoid similar mistakes in the future.</a:t>
            </a:r>
            <a:endParaRPr sz="1495">
              <a:solidFill>
                <a:srgbClr val="000000"/>
              </a:solidFill>
              <a:latin typeface="Times New Roman"/>
              <a:ea typeface="Times New Roman"/>
              <a:cs typeface="Times New Roman"/>
              <a:sym typeface="Times New Roman"/>
            </a:endParaRPr>
          </a:p>
          <a:p>
            <a:pPr marL="215900" lvl="0" indent="-210502" algn="just" rtl="0">
              <a:lnSpc>
                <a:spcPct val="90000"/>
              </a:lnSpc>
              <a:spcBef>
                <a:spcPts val="800"/>
              </a:spcBef>
              <a:spcAft>
                <a:spcPts val="0"/>
              </a:spcAft>
              <a:buClr>
                <a:srgbClr val="000000"/>
              </a:buClr>
              <a:buSzPts val="2115"/>
              <a:buFont typeface="Times New Roman"/>
              <a:buChar char="•"/>
            </a:pPr>
            <a:r>
              <a:rPr lang="en" sz="1495">
                <a:solidFill>
                  <a:srgbClr val="000000"/>
                </a:solidFill>
                <a:latin typeface="Times New Roman"/>
                <a:ea typeface="Times New Roman"/>
                <a:cs typeface="Times New Roman"/>
                <a:sym typeface="Times New Roman"/>
              </a:rPr>
              <a:t>This inquiry combines history and moral philosophy to identify where the shadow of eugenics falls.</a:t>
            </a:r>
            <a:endParaRPr sz="1495">
              <a:solidFill>
                <a:srgbClr val="000000"/>
              </a:solidFill>
              <a:latin typeface="Times New Roman"/>
              <a:ea typeface="Times New Roman"/>
              <a:cs typeface="Times New Roman"/>
              <a:sym typeface="Times New Roman"/>
            </a:endParaRPr>
          </a:p>
          <a:p>
            <a:pPr marL="215900" lvl="0" indent="-210502" algn="just" rtl="0">
              <a:lnSpc>
                <a:spcPct val="90000"/>
              </a:lnSpc>
              <a:spcBef>
                <a:spcPts val="800"/>
              </a:spcBef>
              <a:spcAft>
                <a:spcPts val="0"/>
              </a:spcAft>
              <a:buClr>
                <a:srgbClr val="000000"/>
              </a:buClr>
              <a:buSzPts val="2115"/>
              <a:buFont typeface="Times New Roman"/>
              <a:buChar char="•"/>
            </a:pPr>
            <a:r>
              <a:rPr lang="en" sz="1495">
                <a:solidFill>
                  <a:srgbClr val="000000"/>
                </a:solidFill>
                <a:latin typeface="Times New Roman"/>
                <a:ea typeface="Times New Roman"/>
                <a:cs typeface="Times New Roman"/>
                <a:sym typeface="Times New Roman"/>
              </a:rPr>
              <a:t>To comment on the applicability of eugenic beliefs, goals, and values, we must find themes that apply to our own time.</a:t>
            </a:r>
            <a:endParaRPr sz="1495">
              <a:solidFill>
                <a:srgbClr val="000000"/>
              </a:solidFill>
              <a:latin typeface="Times New Roman"/>
              <a:ea typeface="Times New Roman"/>
              <a:cs typeface="Times New Roman"/>
              <a:sym typeface="Times New Roman"/>
            </a:endParaRPr>
          </a:p>
          <a:p>
            <a:pPr marL="215900" lvl="0" indent="-210502" algn="just" rtl="0">
              <a:lnSpc>
                <a:spcPct val="90000"/>
              </a:lnSpc>
              <a:spcBef>
                <a:spcPts val="800"/>
              </a:spcBef>
              <a:spcAft>
                <a:spcPts val="0"/>
              </a:spcAft>
              <a:buClr>
                <a:srgbClr val="000000"/>
              </a:buClr>
              <a:buSzPts val="2115"/>
              <a:buFont typeface="Times New Roman"/>
              <a:buChar char="•"/>
            </a:pPr>
            <a:r>
              <a:rPr lang="en" sz="1495">
                <a:solidFill>
                  <a:srgbClr val="000000"/>
                </a:solidFill>
                <a:latin typeface="Times New Roman"/>
                <a:ea typeface="Times New Roman"/>
                <a:cs typeface="Times New Roman"/>
                <a:sym typeface="Times New Roman"/>
              </a:rPr>
              <a:t>The analysis involves abstracting from historical context to identify lessons for the future.</a:t>
            </a:r>
            <a:endParaRPr sz="1495">
              <a:solidFill>
                <a:srgbClr val="000000"/>
              </a:solidFill>
              <a:latin typeface="Times New Roman"/>
              <a:ea typeface="Times New Roman"/>
              <a:cs typeface="Times New Roman"/>
              <a:sym typeface="Times New Roman"/>
            </a:endParaRPr>
          </a:p>
          <a:p>
            <a:pPr marL="215900" lvl="0" indent="-210502" algn="just" rtl="0">
              <a:lnSpc>
                <a:spcPct val="90000"/>
              </a:lnSpc>
              <a:spcBef>
                <a:spcPts val="800"/>
              </a:spcBef>
              <a:spcAft>
                <a:spcPts val="0"/>
              </a:spcAft>
              <a:buClr>
                <a:srgbClr val="000000"/>
              </a:buClr>
              <a:buSzPts val="2115"/>
              <a:buFont typeface="Times New Roman"/>
              <a:buChar char="•"/>
            </a:pPr>
            <a:r>
              <a:rPr lang="en" sz="1495">
                <a:solidFill>
                  <a:srgbClr val="000000"/>
                </a:solidFill>
                <a:latin typeface="Times New Roman"/>
                <a:ea typeface="Times New Roman"/>
                <a:cs typeface="Times New Roman"/>
                <a:sym typeface="Times New Roman"/>
              </a:rPr>
              <a:t>Avoiding the converse danger of refraining from justifiable remedies and interventions requires understanding the morality of both eugenics and clinical genetics.</a:t>
            </a:r>
            <a:endParaRPr sz="1495">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3"/>
          <p:cNvSpPr txBox="1">
            <a:spLocks noGrp="1"/>
          </p:cNvSpPr>
          <p:nvPr>
            <p:ph type="title"/>
          </p:nvPr>
        </p:nvSpPr>
        <p:spPr>
          <a:xfrm>
            <a:off x="1187307" y="130252"/>
            <a:ext cx="7514100" cy="548100"/>
          </a:xfrm>
          <a:prstGeom prst="rect">
            <a:avLst/>
          </a:prstGeom>
          <a:noFill/>
          <a:ln>
            <a:noFill/>
          </a:ln>
        </p:spPr>
        <p:txBody>
          <a:bodyPr spcFirstLastPara="1" wrap="square" lIns="68575" tIns="34275" rIns="68575" bIns="34275" anchor="ctr" anchorCtr="0">
            <a:normAutofit/>
          </a:bodyPr>
          <a:lstStyle/>
          <a:p>
            <a:pPr marL="0" lvl="0" indent="0" algn="ctr" rtl="0">
              <a:spcBef>
                <a:spcPts val="0"/>
              </a:spcBef>
              <a:spcAft>
                <a:spcPts val="0"/>
              </a:spcAft>
              <a:buClr>
                <a:schemeClr val="dk1"/>
              </a:buClr>
              <a:buSzPts val="3000"/>
              <a:buFont typeface="Times New Roman"/>
              <a:buNone/>
            </a:pPr>
            <a:r>
              <a:rPr lang="en" sz="3000" b="1" i="0" u="none" strike="noStrike">
                <a:latin typeface="Times New Roman"/>
                <a:ea typeface="Times New Roman"/>
                <a:cs typeface="Times New Roman"/>
                <a:sym typeface="Times New Roman"/>
              </a:rPr>
              <a:t>Is eugenic doctrine inherently evil? </a:t>
            </a:r>
            <a:endParaRPr/>
          </a:p>
        </p:txBody>
      </p:sp>
      <p:sp>
        <p:nvSpPr>
          <p:cNvPr id="260" name="Google Shape;260;p43"/>
          <p:cNvSpPr txBox="1">
            <a:spLocks noGrp="1"/>
          </p:cNvSpPr>
          <p:nvPr>
            <p:ph type="body" idx="1"/>
          </p:nvPr>
        </p:nvSpPr>
        <p:spPr>
          <a:xfrm>
            <a:off x="1295307" y="611440"/>
            <a:ext cx="7298100" cy="391800"/>
          </a:xfrm>
          <a:prstGeom prst="rect">
            <a:avLst/>
          </a:prstGeom>
          <a:noFill/>
          <a:ln>
            <a:noFill/>
          </a:ln>
        </p:spPr>
        <p:txBody>
          <a:bodyPr spcFirstLastPara="1" wrap="square" lIns="68575" tIns="34275" rIns="68575" bIns="34275" anchor="b" anchorCtr="0">
            <a:noAutofit/>
          </a:bodyPr>
          <a:lstStyle/>
          <a:p>
            <a:pPr marL="0" lvl="0" indent="0" algn="ctr" rtl="0">
              <a:spcBef>
                <a:spcPts val="0"/>
              </a:spcBef>
              <a:spcAft>
                <a:spcPts val="0"/>
              </a:spcAft>
              <a:buSzPts val="3000"/>
              <a:buNone/>
            </a:pPr>
            <a:r>
              <a:rPr lang="en" dirty="0">
                <a:solidFill>
                  <a:schemeClr val="dk1"/>
                </a:solidFill>
                <a:latin typeface="Times New Roman"/>
                <a:ea typeface="Times New Roman"/>
                <a:cs typeface="Times New Roman"/>
                <a:sym typeface="Times New Roman"/>
              </a:rPr>
              <a:t>Easy Targets</a:t>
            </a:r>
            <a:endParaRPr dirty="0">
              <a:solidFill>
                <a:schemeClr val="dk1"/>
              </a:solidFill>
              <a:latin typeface="Times New Roman"/>
              <a:ea typeface="Times New Roman"/>
              <a:cs typeface="Times New Roman"/>
              <a:sym typeface="Times New Roman"/>
            </a:endParaRPr>
          </a:p>
        </p:txBody>
      </p:sp>
      <p:sp>
        <p:nvSpPr>
          <p:cNvPr id="261" name="Google Shape;261;p43"/>
          <p:cNvSpPr txBox="1">
            <a:spLocks noGrp="1"/>
          </p:cNvSpPr>
          <p:nvPr>
            <p:ph type="body" idx="2"/>
          </p:nvPr>
        </p:nvSpPr>
        <p:spPr>
          <a:xfrm>
            <a:off x="1113207" y="1159540"/>
            <a:ext cx="7662300" cy="3878700"/>
          </a:xfrm>
          <a:prstGeom prst="rect">
            <a:avLst/>
          </a:prstGeom>
          <a:noFill/>
          <a:ln>
            <a:noFill/>
          </a:ln>
        </p:spPr>
        <p:txBody>
          <a:bodyPr spcFirstLastPara="1" wrap="square" lIns="68575" tIns="34275" rIns="68575" bIns="34275" anchor="t" anchorCtr="0">
            <a:normAutofit lnSpcReduction="10000"/>
          </a:bodyPr>
          <a:lstStyle/>
          <a:p>
            <a:pPr marL="215900" lvl="0" indent="-215900" algn="just" rtl="0">
              <a:spcBef>
                <a:spcPts val="0"/>
              </a:spcBef>
              <a:spcAft>
                <a:spcPts val="0"/>
              </a:spcAft>
              <a:buClr>
                <a:schemeClr val="dk1"/>
              </a:buClr>
              <a:buSzPts val="2000"/>
              <a:buFont typeface="Times New Roman"/>
              <a:buChar char="•"/>
            </a:pPr>
            <a:r>
              <a:rPr lang="en" dirty="0">
                <a:latin typeface="Times New Roman"/>
                <a:ea typeface="Times New Roman"/>
                <a:cs typeface="Times New Roman"/>
                <a:sym typeface="Times New Roman"/>
              </a:rPr>
              <a:t>The eugenicists' scientific claims and pretensions, particularly regarding the genetic basis of personality traits, are largely seen as erroneous in present times.</a:t>
            </a:r>
            <a:endParaRPr dirty="0">
              <a:latin typeface="Times New Roman"/>
              <a:ea typeface="Times New Roman"/>
              <a:cs typeface="Times New Roman"/>
              <a:sym typeface="Times New Roman"/>
            </a:endParaRPr>
          </a:p>
          <a:p>
            <a:pPr marL="215900" lvl="0" indent="-215900" algn="just" rtl="0">
              <a:spcBef>
                <a:spcPts val="700"/>
              </a:spcBef>
              <a:spcAft>
                <a:spcPts val="0"/>
              </a:spcAft>
              <a:buClr>
                <a:schemeClr val="dk1"/>
              </a:buClr>
              <a:buSzPts val="2000"/>
              <a:buFont typeface="Times New Roman"/>
              <a:buChar char="•"/>
            </a:pPr>
            <a:r>
              <a:rPr lang="en" dirty="0">
                <a:latin typeface="Times New Roman"/>
                <a:ea typeface="Times New Roman"/>
                <a:cs typeface="Times New Roman"/>
                <a:sym typeface="Times New Roman"/>
              </a:rPr>
              <a:t>Violations of reproductive rights and bodily integrity, such as eugenic involuntary sterilization and euthanasia, are no longer defended or practiced.</a:t>
            </a:r>
            <a:endParaRPr dirty="0">
              <a:latin typeface="Times New Roman"/>
              <a:ea typeface="Times New Roman"/>
              <a:cs typeface="Times New Roman"/>
              <a:sym typeface="Times New Roman"/>
            </a:endParaRPr>
          </a:p>
          <a:p>
            <a:pPr marL="215900" lvl="0" indent="-215900" algn="just" rtl="0">
              <a:spcBef>
                <a:spcPts val="700"/>
              </a:spcBef>
              <a:spcAft>
                <a:spcPts val="0"/>
              </a:spcAft>
              <a:buClr>
                <a:schemeClr val="dk1"/>
              </a:buClr>
              <a:buSzPts val="2000"/>
              <a:buFont typeface="Times New Roman"/>
              <a:buChar char="•"/>
            </a:pPr>
            <a:r>
              <a:rPr lang="en" dirty="0">
                <a:latin typeface="Times New Roman"/>
                <a:ea typeface="Times New Roman"/>
                <a:cs typeface="Times New Roman"/>
                <a:sym typeface="Times New Roman"/>
              </a:rPr>
              <a:t>The development of strong guarantees of reproductive autonomy is a key difference between the present era and that of the eugenicists, which would preclude the kind of artificial selection proposed by eugenicists.</a:t>
            </a:r>
            <a:endParaRPr dirty="0">
              <a:latin typeface="Times New Roman"/>
              <a:ea typeface="Times New Roman"/>
              <a:cs typeface="Times New Roman"/>
              <a:sym typeface="Times New Roman"/>
            </a:endParaRPr>
          </a:p>
          <a:p>
            <a:pPr marL="215900" lvl="0" indent="-215900" algn="just" rtl="0">
              <a:spcBef>
                <a:spcPts val="700"/>
              </a:spcBef>
              <a:spcAft>
                <a:spcPts val="0"/>
              </a:spcAft>
              <a:buClr>
                <a:schemeClr val="dk1"/>
              </a:buClr>
              <a:buSzPts val="2000"/>
              <a:buFont typeface="Times New Roman"/>
              <a:buChar char="•"/>
            </a:pPr>
            <a:r>
              <a:rPr lang="en" dirty="0">
                <a:latin typeface="Times New Roman"/>
                <a:ea typeface="Times New Roman"/>
                <a:cs typeface="Times New Roman"/>
                <a:sym typeface="Times New Roman"/>
              </a:rPr>
              <a:t>Class biases and racism were prevalent in the mainstream eugenics movements in the US and UK, but anyone openly advocating for a eugenic program approving such attitudes would be quickly cautioned in modern society.</a:t>
            </a:r>
            <a:endParaRPr dirty="0">
              <a:latin typeface="Times New Roman"/>
              <a:ea typeface="Times New Roman"/>
              <a:cs typeface="Times New Roman"/>
              <a:sym typeface="Times New Roman"/>
            </a:endParaRPr>
          </a:p>
          <a:p>
            <a:pPr marL="215900" lvl="0" indent="-215900" algn="just" rtl="0">
              <a:spcBef>
                <a:spcPts val="700"/>
              </a:spcBef>
              <a:spcAft>
                <a:spcPts val="0"/>
              </a:spcAft>
              <a:buClr>
                <a:schemeClr val="dk1"/>
              </a:buClr>
              <a:buSzPts val="2000"/>
              <a:buFont typeface="Times New Roman"/>
              <a:buChar char="•"/>
            </a:pPr>
            <a:r>
              <a:rPr lang="en" dirty="0">
                <a:latin typeface="Times New Roman"/>
                <a:ea typeface="Times New Roman"/>
                <a:cs typeface="Times New Roman"/>
                <a:sym typeface="Times New Roman"/>
              </a:rPr>
              <a:t>Eugenics is defined by genetic determinism, disregard for individual rights, and racial and class bias, and warnings of a return of eugenics often refer to one of these fallacies and wrongs.</a:t>
            </a:r>
            <a:endParaRPr dirty="0">
              <a:latin typeface="Times New Roman"/>
              <a:ea typeface="Times New Roman"/>
              <a:cs typeface="Times New Roman"/>
              <a:sym typeface="Times New Roman"/>
            </a:endParaRPr>
          </a:p>
          <a:p>
            <a:pPr marL="215900" lvl="0" indent="-215900" algn="just" rtl="0">
              <a:spcBef>
                <a:spcPts val="700"/>
              </a:spcBef>
              <a:spcAft>
                <a:spcPts val="0"/>
              </a:spcAft>
              <a:buClr>
                <a:schemeClr val="dk1"/>
              </a:buClr>
              <a:buSzPts val="2000"/>
              <a:buFont typeface="Times New Roman"/>
              <a:buChar char="•"/>
            </a:pPr>
            <a:r>
              <a:rPr lang="en" i="0" dirty="0">
                <a:latin typeface="Times New Roman"/>
                <a:ea typeface="Times New Roman"/>
                <a:cs typeface="Times New Roman"/>
                <a:sym typeface="Times New Roman"/>
              </a:rPr>
              <a:t>Galton's core notion of using our understanding of the laws of heredity to improve the stock of humankind, in itself, is not necessarily committed to genetic determinism, violations of reproductive liberty, class bias or racism, but these beliefs and attitudes affected the discourse of educated classes in that era</a:t>
            </a:r>
            <a:r>
              <a:rPr lang="en" dirty="0">
                <a:latin typeface="Times New Roman"/>
                <a:ea typeface="Times New Roman"/>
                <a:cs typeface="Times New Roman"/>
                <a:sym typeface="Times New Roman"/>
              </a:rPr>
              <a:t>.</a:t>
            </a:r>
            <a:endParaRPr dirty="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4"/>
          <p:cNvSpPr txBox="1">
            <a:spLocks noGrp="1"/>
          </p:cNvSpPr>
          <p:nvPr>
            <p:ph type="title"/>
          </p:nvPr>
        </p:nvSpPr>
        <p:spPr>
          <a:xfrm>
            <a:off x="999395" y="1005004"/>
            <a:ext cx="7514100" cy="1095300"/>
          </a:xfrm>
          <a:prstGeom prst="rect">
            <a:avLst/>
          </a:prstGeom>
          <a:noFill/>
          <a:ln>
            <a:noFill/>
          </a:ln>
        </p:spPr>
        <p:txBody>
          <a:bodyPr spcFirstLastPara="1" wrap="square" lIns="68575" tIns="34275" rIns="68575" bIns="34275" anchor="ctr" anchorCtr="0">
            <a:normAutofit/>
          </a:bodyPr>
          <a:lstStyle/>
          <a:p>
            <a:pPr marL="0" lvl="0" indent="0" algn="ctr" rtl="0">
              <a:spcBef>
                <a:spcPts val="0"/>
              </a:spcBef>
              <a:spcAft>
                <a:spcPts val="0"/>
              </a:spcAft>
              <a:buClr>
                <a:schemeClr val="dk1"/>
              </a:buClr>
              <a:buSzPts val="3000"/>
              <a:buFont typeface="Corbel"/>
              <a:buNone/>
            </a:pPr>
            <a:r>
              <a:rPr lang="en" dirty="0"/>
              <a:t>Five Candidate wrongs</a:t>
            </a:r>
            <a:endParaRPr dirty="0"/>
          </a:p>
        </p:txBody>
      </p:sp>
      <p:sp>
        <p:nvSpPr>
          <p:cNvPr id="267" name="Google Shape;267;p44"/>
          <p:cNvSpPr txBox="1">
            <a:spLocks noGrp="1"/>
          </p:cNvSpPr>
          <p:nvPr>
            <p:ph type="body" idx="1"/>
          </p:nvPr>
        </p:nvSpPr>
        <p:spPr>
          <a:xfrm>
            <a:off x="1120667" y="1327034"/>
            <a:ext cx="7514035" cy="2733869"/>
          </a:xfrm>
          <a:prstGeom prst="rect">
            <a:avLst/>
          </a:prstGeom>
          <a:noFill/>
          <a:ln>
            <a:noFill/>
          </a:ln>
        </p:spPr>
        <p:txBody>
          <a:bodyPr spcFirstLastPara="1" wrap="square" lIns="68575" tIns="34275" rIns="68575" bIns="34275" anchor="ctr" anchorCtr="0">
            <a:normAutofit/>
          </a:bodyPr>
          <a:lstStyle/>
          <a:p>
            <a:pPr marL="0" lvl="0" indent="0" algn="just" rtl="0">
              <a:spcBef>
                <a:spcPts val="0"/>
              </a:spcBef>
              <a:spcAft>
                <a:spcPts val="0"/>
              </a:spcAft>
              <a:buNone/>
            </a:pPr>
            <a:r>
              <a:rPr lang="en" dirty="0"/>
              <a:t>The author examined five wrongs that may be inherent in the eugenic concept of improving people through genetics. </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5"/>
          <p:cNvSpPr txBox="1">
            <a:spLocks noGrp="1"/>
          </p:cNvSpPr>
          <p:nvPr>
            <p:ph type="title"/>
          </p:nvPr>
        </p:nvSpPr>
        <p:spPr>
          <a:xfrm>
            <a:off x="1146433" y="87132"/>
            <a:ext cx="7514100" cy="468900"/>
          </a:xfrm>
          <a:prstGeom prst="rect">
            <a:avLst/>
          </a:prstGeom>
          <a:noFill/>
          <a:ln>
            <a:noFill/>
          </a:ln>
        </p:spPr>
        <p:txBody>
          <a:bodyPr spcFirstLastPara="1" wrap="square" lIns="68575" tIns="34275" rIns="68575" bIns="34275" anchor="ctr" anchorCtr="0">
            <a:normAutofit fontScale="90000"/>
          </a:bodyPr>
          <a:lstStyle/>
          <a:p>
            <a:pPr marL="0" lvl="0" indent="0" algn="ctr" rtl="0">
              <a:spcBef>
                <a:spcPts val="0"/>
              </a:spcBef>
              <a:spcAft>
                <a:spcPts val="0"/>
              </a:spcAft>
              <a:buClr>
                <a:schemeClr val="dk1"/>
              </a:buClr>
              <a:buSzPct val="100000"/>
              <a:buFont typeface="Corbel"/>
              <a:buNone/>
            </a:pPr>
            <a:r>
              <a:rPr lang="en"/>
              <a:t>Replacement</a:t>
            </a:r>
            <a:endParaRPr/>
          </a:p>
        </p:txBody>
      </p:sp>
      <p:sp>
        <p:nvSpPr>
          <p:cNvPr id="273" name="Google Shape;273;p45"/>
          <p:cNvSpPr txBox="1">
            <a:spLocks noGrp="1"/>
          </p:cNvSpPr>
          <p:nvPr>
            <p:ph type="body" idx="1"/>
          </p:nvPr>
        </p:nvSpPr>
        <p:spPr>
          <a:xfrm>
            <a:off x="713792" y="909735"/>
            <a:ext cx="8152623" cy="4002833"/>
          </a:xfrm>
          <a:prstGeom prst="rect">
            <a:avLst/>
          </a:prstGeom>
          <a:noFill/>
          <a:ln>
            <a:noFill/>
          </a:ln>
        </p:spPr>
        <p:txBody>
          <a:bodyPr spcFirstLastPara="1" wrap="square" lIns="68575" tIns="34275" rIns="68575" bIns="34275" anchor="ctr" anchorCtr="0">
            <a:normAutofit/>
          </a:bodyPr>
          <a:lstStyle/>
          <a:p>
            <a:pPr marL="215900" lvl="0" indent="-215900" algn="just" rtl="0">
              <a:spcBef>
                <a:spcPts val="0"/>
              </a:spcBef>
              <a:spcAft>
                <a:spcPts val="0"/>
              </a:spcAft>
              <a:buSzPts val="2000"/>
              <a:buChar char="•"/>
            </a:pPr>
            <a:r>
              <a:rPr lang="en" sz="1400">
                <a:latin typeface="Times New Roman"/>
                <a:ea typeface="Times New Roman"/>
                <a:cs typeface="Times New Roman"/>
                <a:sym typeface="Times New Roman"/>
              </a:rPr>
              <a:t>The author discusses the critique of eugenics which faults the doctrine for seeking better people instead of making people better. The argument is that Eugenics creates a population of healthy, intelligent individuals, not improves them.</a:t>
            </a:r>
            <a:endParaRPr/>
          </a:p>
          <a:p>
            <a:pPr marL="215900" lvl="0" indent="-215900" algn="just" rtl="0">
              <a:spcBef>
                <a:spcPts val="700"/>
              </a:spcBef>
              <a:spcAft>
                <a:spcPts val="0"/>
              </a:spcAft>
              <a:buSzPts val="2000"/>
              <a:buChar char="•"/>
            </a:pPr>
            <a:r>
              <a:rPr lang="en" sz="1400">
                <a:latin typeface="Times New Roman"/>
                <a:ea typeface="Times New Roman"/>
                <a:cs typeface="Times New Roman"/>
                <a:sym typeface="Times New Roman"/>
              </a:rPr>
              <a:t>The author discusses that just because eugenics involves selecting certain traits in people, it doesn't automatically make it bad or wrong. So, we should consider eugenics more carefully and not just dismiss it because it involves selection.</a:t>
            </a:r>
            <a:endParaRPr/>
          </a:p>
          <a:p>
            <a:pPr marL="215900" lvl="0" indent="-215900" algn="just" rtl="0">
              <a:spcBef>
                <a:spcPts val="700"/>
              </a:spcBef>
              <a:spcAft>
                <a:spcPts val="0"/>
              </a:spcAft>
              <a:buSzPts val="2000"/>
              <a:buChar char="•"/>
            </a:pPr>
            <a:r>
              <a:rPr lang="en" sz="1400">
                <a:latin typeface="Times New Roman"/>
                <a:ea typeface="Times New Roman"/>
                <a:cs typeface="Times New Roman"/>
                <a:sym typeface="Times New Roman"/>
              </a:rPr>
              <a:t>The critique of eugenics is too broad and would find fault with many common choices such as a woman choosing to marry one suitor over another based on his potential as a parent or a parent choosing to delay having a child until they are financially and emotionally ready.</a:t>
            </a:r>
            <a:endParaRPr/>
          </a:p>
          <a:p>
            <a:pPr marL="215900" lvl="0" indent="-215900" algn="just" rtl="0">
              <a:spcBef>
                <a:spcPts val="700"/>
              </a:spcBef>
              <a:spcAft>
                <a:spcPts val="0"/>
              </a:spcAft>
              <a:buSzPts val="2000"/>
              <a:buChar char="•"/>
            </a:pPr>
            <a:r>
              <a:rPr lang="en" sz="1400">
                <a:latin typeface="Times New Roman"/>
                <a:ea typeface="Times New Roman"/>
                <a:cs typeface="Times New Roman"/>
                <a:sym typeface="Times New Roman"/>
              </a:rPr>
              <a:t>If the critique of eugenics applies to these common choices as well, it cannot be considered a serious moral flaw in the doctrine just like a company selecting an employee or parents selecting stable spouse for their children.</a:t>
            </a:r>
            <a:endParaRPr/>
          </a:p>
          <a:p>
            <a:pPr marL="215900" lvl="0" indent="-215900" algn="just" rtl="0">
              <a:spcBef>
                <a:spcPts val="700"/>
              </a:spcBef>
              <a:spcAft>
                <a:spcPts val="0"/>
              </a:spcAft>
              <a:buSzPts val="2000"/>
              <a:buChar char="•"/>
            </a:pPr>
            <a:r>
              <a:rPr lang="en" sz="1400">
                <a:latin typeface="Times New Roman"/>
                <a:ea typeface="Times New Roman"/>
                <a:cs typeface="Times New Roman"/>
                <a:sym typeface="Times New Roman"/>
              </a:rPr>
              <a:t>Eugenics is faulted for seeking better people, but the author argues that there may be other ways to make people better that do not involve selection.</a:t>
            </a:r>
            <a:endParaRPr/>
          </a:p>
          <a:p>
            <a:pPr marL="215900" lvl="0" indent="-215900" algn="just" rtl="0">
              <a:spcBef>
                <a:spcPts val="700"/>
              </a:spcBef>
              <a:spcAft>
                <a:spcPts val="0"/>
              </a:spcAft>
              <a:buSzPts val="2000"/>
              <a:buChar char="•"/>
            </a:pPr>
            <a:r>
              <a:rPr lang="en" sz="1400">
                <a:latin typeface="Times New Roman"/>
                <a:ea typeface="Times New Roman"/>
                <a:cs typeface="Times New Roman"/>
                <a:sym typeface="Times New Roman"/>
              </a:rPr>
              <a:t>It is essentially pointing out that if we are going to criticize eugenics for favoring certain traits, we should also consider whether other choices that favor certain traits are equally problematic.</a:t>
            </a:r>
            <a:endParaRPr/>
          </a:p>
          <a:p>
            <a:pPr marL="215900" lvl="0" indent="-88900" algn="just" rtl="0">
              <a:spcBef>
                <a:spcPts val="700"/>
              </a:spcBef>
              <a:spcAft>
                <a:spcPts val="0"/>
              </a:spcAft>
              <a:buSzPts val="2000"/>
              <a:buNone/>
            </a:pPr>
            <a:endParaRPr sz="1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1113233" y="142876"/>
            <a:ext cx="7514035" cy="542925"/>
          </a:xfrm>
          <a:prstGeom prst="rect">
            <a:avLst/>
          </a:prstGeom>
          <a:noFill/>
          <a:ln>
            <a:noFill/>
          </a:ln>
        </p:spPr>
        <p:txBody>
          <a:bodyPr spcFirstLastPara="1" wrap="square" lIns="68575" tIns="34275" rIns="68575" bIns="34275" anchor="ctr" anchorCtr="0">
            <a:normAutofit/>
          </a:bodyPr>
          <a:lstStyle/>
          <a:p>
            <a:pPr marL="0" lvl="0" indent="0" algn="ctr" rtl="0">
              <a:spcBef>
                <a:spcPts val="0"/>
              </a:spcBef>
              <a:spcAft>
                <a:spcPts val="0"/>
              </a:spcAft>
              <a:buClr>
                <a:schemeClr val="dk1"/>
              </a:buClr>
              <a:buSzPts val="3000"/>
              <a:buFont typeface="Corbel"/>
              <a:buNone/>
            </a:pPr>
            <a:r>
              <a:rPr lang="en"/>
              <a:t>Value Pluralism</a:t>
            </a:r>
            <a:endParaRPr/>
          </a:p>
        </p:txBody>
      </p:sp>
      <p:sp>
        <p:nvSpPr>
          <p:cNvPr id="284" name="Google Shape;284;p47"/>
          <p:cNvSpPr txBox="1">
            <a:spLocks noGrp="1"/>
          </p:cNvSpPr>
          <p:nvPr>
            <p:ph type="body" idx="1"/>
          </p:nvPr>
        </p:nvSpPr>
        <p:spPr>
          <a:xfrm>
            <a:off x="937725" y="878275"/>
            <a:ext cx="8089800" cy="4122300"/>
          </a:xfrm>
          <a:prstGeom prst="rect">
            <a:avLst/>
          </a:prstGeom>
          <a:noFill/>
          <a:ln>
            <a:noFill/>
          </a:ln>
        </p:spPr>
        <p:txBody>
          <a:bodyPr spcFirstLastPara="1" wrap="square" lIns="68575" tIns="34275" rIns="68575" bIns="34275" anchor="ctr" anchorCtr="0">
            <a:normAutofit/>
          </a:bodyPr>
          <a:lstStyle/>
          <a:p>
            <a:pPr marL="215900" lvl="0" indent="-209550" algn="just" rtl="0">
              <a:lnSpc>
                <a:spcPct val="80000"/>
              </a:lnSpc>
              <a:spcBef>
                <a:spcPts val="0"/>
              </a:spcBef>
              <a:spcAft>
                <a:spcPts val="0"/>
              </a:spcAft>
              <a:buSzPts val="2500"/>
              <a:buFont typeface="Times New Roman"/>
              <a:buChar char="•"/>
            </a:pPr>
            <a:r>
              <a:rPr lang="en" sz="1700" dirty="0">
                <a:latin typeface="Times New Roman"/>
                <a:ea typeface="Times New Roman"/>
                <a:cs typeface="Times New Roman"/>
                <a:sym typeface="Times New Roman"/>
              </a:rPr>
              <a:t>The author says that it is impossible to set the criteria for ideal man. The complexity of the society makes it impossible that one single human typw is the best. The ideal human would be similar to themselves or those they admired.</a:t>
            </a:r>
            <a:endParaRPr sz="1700" dirty="0">
              <a:latin typeface="Times New Roman"/>
              <a:ea typeface="Times New Roman"/>
              <a:cs typeface="Times New Roman"/>
              <a:sym typeface="Times New Roman"/>
            </a:endParaRPr>
          </a:p>
          <a:p>
            <a:pPr marL="215900" lvl="0" indent="-209550" algn="just" rtl="0">
              <a:lnSpc>
                <a:spcPct val="80000"/>
              </a:lnSpc>
              <a:spcBef>
                <a:spcPts val="800"/>
              </a:spcBef>
              <a:spcAft>
                <a:spcPts val="0"/>
              </a:spcAft>
              <a:buSzPts val="2500"/>
              <a:buFont typeface="Times New Roman"/>
              <a:buChar char="•"/>
            </a:pPr>
            <a:r>
              <a:rPr lang="en" sz="1700" dirty="0">
                <a:latin typeface="Times New Roman"/>
                <a:ea typeface="Times New Roman"/>
                <a:cs typeface="Times New Roman"/>
                <a:sym typeface="Times New Roman"/>
              </a:rPr>
              <a:t>The eugenics are found to be blamed for promoting a particular type of human perfection where they fail to appreciate the essential plurality of values.</a:t>
            </a:r>
            <a:endParaRPr sz="1700" dirty="0">
              <a:latin typeface="Times New Roman"/>
              <a:ea typeface="Times New Roman"/>
              <a:cs typeface="Times New Roman"/>
              <a:sym typeface="Times New Roman"/>
            </a:endParaRPr>
          </a:p>
          <a:p>
            <a:pPr marL="215900" lvl="0" indent="-209550" algn="just" rtl="0">
              <a:lnSpc>
                <a:spcPct val="80000"/>
              </a:lnSpc>
              <a:spcBef>
                <a:spcPts val="800"/>
              </a:spcBef>
              <a:spcAft>
                <a:spcPts val="0"/>
              </a:spcAft>
              <a:buSzPts val="2500"/>
              <a:buFont typeface="Times New Roman"/>
              <a:buChar char="•"/>
            </a:pPr>
            <a:r>
              <a:rPr lang="en" sz="1700" dirty="0">
                <a:latin typeface="Times New Roman"/>
                <a:ea typeface="Times New Roman"/>
                <a:cs typeface="Times New Roman"/>
                <a:sym typeface="Times New Roman"/>
              </a:rPr>
              <a:t>Mainline eugenicists in the UK and US hoped for a society where each person would attain their level of virtue, and they looked down on those who failed to display proper bourgeois values.</a:t>
            </a:r>
            <a:endParaRPr sz="1700" dirty="0">
              <a:latin typeface="Times New Roman"/>
              <a:ea typeface="Times New Roman"/>
              <a:cs typeface="Times New Roman"/>
              <a:sym typeface="Times New Roman"/>
            </a:endParaRPr>
          </a:p>
          <a:p>
            <a:pPr marL="215900" lvl="0" indent="-209550" algn="just" rtl="0">
              <a:lnSpc>
                <a:spcPct val="80000"/>
              </a:lnSpc>
              <a:spcBef>
                <a:spcPts val="800"/>
              </a:spcBef>
              <a:spcAft>
                <a:spcPts val="0"/>
              </a:spcAft>
              <a:buSzPts val="2500"/>
              <a:buFont typeface="Times New Roman"/>
              <a:buChar char="•"/>
            </a:pPr>
            <a:r>
              <a:rPr lang="en" sz="1700" dirty="0">
                <a:latin typeface="Times New Roman"/>
                <a:ea typeface="Times New Roman"/>
                <a:cs typeface="Times New Roman"/>
                <a:sym typeface="Times New Roman"/>
              </a:rPr>
              <a:t>Nazi racial hygienists valued the Nordic type, while socialist geneticist Hermann Muller cheered a wide range of models.</a:t>
            </a:r>
            <a:endParaRPr sz="1700" dirty="0">
              <a:latin typeface="Times New Roman"/>
              <a:ea typeface="Times New Roman"/>
              <a:cs typeface="Times New Roman"/>
              <a:sym typeface="Times New Roman"/>
            </a:endParaRPr>
          </a:p>
          <a:p>
            <a:pPr marL="215900" lvl="0" indent="-209550" algn="just" rtl="0">
              <a:lnSpc>
                <a:spcPct val="80000"/>
              </a:lnSpc>
              <a:spcBef>
                <a:spcPts val="800"/>
              </a:spcBef>
              <a:spcAft>
                <a:spcPts val="0"/>
              </a:spcAft>
              <a:buSzPts val="2500"/>
              <a:buFont typeface="Times New Roman"/>
              <a:buChar char="•"/>
            </a:pPr>
            <a:r>
              <a:rPr lang="en" sz="1700" dirty="0">
                <a:latin typeface="Times New Roman"/>
                <a:ea typeface="Times New Roman"/>
                <a:cs typeface="Times New Roman"/>
                <a:sym typeface="Times New Roman"/>
              </a:rPr>
              <a:t>The eugenicists showed a limitation of moral understanding and failed to recognize the diversity of cultural traditions and moral reasoning. This limitation denied self-respect to people whose fertility the eugenicists wished to curb.</a:t>
            </a:r>
            <a:endParaRPr sz="1700" dirty="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8"/>
          <p:cNvSpPr txBox="1">
            <a:spLocks noGrp="1"/>
          </p:cNvSpPr>
          <p:nvPr>
            <p:ph type="title"/>
          </p:nvPr>
        </p:nvSpPr>
        <p:spPr>
          <a:xfrm>
            <a:off x="1113233" y="142876"/>
            <a:ext cx="7514035" cy="542925"/>
          </a:xfrm>
          <a:prstGeom prst="rect">
            <a:avLst/>
          </a:prstGeom>
          <a:noFill/>
          <a:ln>
            <a:noFill/>
          </a:ln>
        </p:spPr>
        <p:txBody>
          <a:bodyPr spcFirstLastPara="1" wrap="square" lIns="68575" tIns="34275" rIns="68575" bIns="34275" anchor="ctr" anchorCtr="0">
            <a:normAutofit/>
          </a:bodyPr>
          <a:lstStyle/>
          <a:p>
            <a:pPr marL="0" lvl="0" indent="0" algn="ctr" rtl="0">
              <a:spcBef>
                <a:spcPts val="0"/>
              </a:spcBef>
              <a:spcAft>
                <a:spcPts val="0"/>
              </a:spcAft>
              <a:buClr>
                <a:schemeClr val="dk1"/>
              </a:buClr>
              <a:buSzPts val="3000"/>
              <a:buFont typeface="Corbel"/>
              <a:buNone/>
            </a:pPr>
            <a:r>
              <a:rPr lang="en"/>
              <a:t>Value Pluralism</a:t>
            </a:r>
            <a:endParaRPr/>
          </a:p>
        </p:txBody>
      </p:sp>
      <p:sp>
        <p:nvSpPr>
          <p:cNvPr id="290" name="Google Shape;290;p48"/>
          <p:cNvSpPr txBox="1">
            <a:spLocks noGrp="1"/>
          </p:cNvSpPr>
          <p:nvPr>
            <p:ph type="body" idx="1"/>
          </p:nvPr>
        </p:nvSpPr>
        <p:spPr>
          <a:xfrm>
            <a:off x="503850" y="789775"/>
            <a:ext cx="8523600" cy="3185700"/>
          </a:xfrm>
          <a:prstGeom prst="rect">
            <a:avLst/>
          </a:prstGeom>
          <a:noFill/>
          <a:ln>
            <a:noFill/>
          </a:ln>
        </p:spPr>
        <p:txBody>
          <a:bodyPr spcFirstLastPara="1" wrap="square" lIns="68575" tIns="34275" rIns="68575" bIns="34275" anchor="ctr" anchorCtr="0">
            <a:normAutofit/>
          </a:bodyPr>
          <a:lstStyle/>
          <a:p>
            <a:pPr marL="215900" lvl="0" indent="-209550" algn="l" rtl="0">
              <a:spcBef>
                <a:spcPts val="0"/>
              </a:spcBef>
              <a:spcAft>
                <a:spcPts val="0"/>
              </a:spcAft>
              <a:buSzPts val="2500"/>
              <a:buFont typeface="Times New Roman"/>
              <a:buChar char="•"/>
            </a:pPr>
            <a:r>
              <a:rPr lang="en" sz="1700">
                <a:latin typeface="Times New Roman"/>
                <a:ea typeface="Times New Roman"/>
                <a:cs typeface="Times New Roman"/>
                <a:sym typeface="Times New Roman"/>
              </a:rPr>
              <a:t> The author partially agrees with this complaint in regards to the historical eugenics movement, where mainline eugenicists were intolerant of personal and social ideals that differed from their own, and some even celebrated the death of certain individuals. </a:t>
            </a:r>
            <a:endParaRPr sz="1700">
              <a:latin typeface="Times New Roman"/>
              <a:ea typeface="Times New Roman"/>
              <a:cs typeface="Times New Roman"/>
              <a:sym typeface="Times New Roman"/>
            </a:endParaRPr>
          </a:p>
          <a:p>
            <a:pPr marL="215900" lvl="0" indent="-209550" algn="l" rtl="0">
              <a:spcBef>
                <a:spcPts val="800"/>
              </a:spcBef>
              <a:spcAft>
                <a:spcPts val="0"/>
              </a:spcAft>
              <a:buSzPts val="2500"/>
              <a:buFont typeface="Times New Roman"/>
              <a:buChar char="•"/>
            </a:pPr>
            <a:r>
              <a:rPr lang="en" sz="1700">
                <a:latin typeface="Times New Roman"/>
                <a:ea typeface="Times New Roman"/>
                <a:cs typeface="Times New Roman"/>
                <a:sym typeface="Times New Roman"/>
              </a:rPr>
              <a:t>However, the author believes that the complaint is mostly wrong when directed towards the pure Galtonian ideal of eugenics, which focuses on cultivating all-purpose talents such as intelligence and self-control, rather than a specific vision of human perfection.</a:t>
            </a:r>
            <a:endParaRPr sz="1700">
              <a:latin typeface="Times New Roman"/>
              <a:ea typeface="Times New Roman"/>
              <a:cs typeface="Times New Roman"/>
              <a:sym typeface="Times New Roman"/>
            </a:endParaRPr>
          </a:p>
          <a:p>
            <a:pPr marL="215900" lvl="0" indent="-209550" algn="l" rtl="0">
              <a:spcBef>
                <a:spcPts val="800"/>
              </a:spcBef>
              <a:spcAft>
                <a:spcPts val="0"/>
              </a:spcAft>
              <a:buSzPts val="2500"/>
              <a:buFont typeface="Times New Roman"/>
              <a:buChar char="•"/>
            </a:pPr>
            <a:r>
              <a:rPr lang="en" sz="1700">
                <a:latin typeface="Times New Roman"/>
                <a:ea typeface="Times New Roman"/>
                <a:cs typeface="Times New Roman"/>
                <a:sym typeface="Times New Roman"/>
              </a:rPr>
              <a:t> Value pluralism need not be an issue in a future eugenics program based on Galton's core idea.</a:t>
            </a:r>
            <a:endParaRPr sz="17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9"/>
          <p:cNvSpPr txBox="1">
            <a:spLocks noGrp="1"/>
          </p:cNvSpPr>
          <p:nvPr>
            <p:ph type="title"/>
          </p:nvPr>
        </p:nvSpPr>
        <p:spPr>
          <a:xfrm>
            <a:off x="1113233" y="105206"/>
            <a:ext cx="7514100" cy="562200"/>
          </a:xfrm>
          <a:prstGeom prst="rect">
            <a:avLst/>
          </a:prstGeom>
          <a:noFill/>
          <a:ln>
            <a:noFill/>
          </a:ln>
        </p:spPr>
        <p:txBody>
          <a:bodyPr spcFirstLastPara="1" wrap="square" lIns="68575" tIns="34275" rIns="68575" bIns="34275" anchor="ctr" anchorCtr="0">
            <a:normAutofit/>
          </a:bodyPr>
          <a:lstStyle/>
          <a:p>
            <a:pPr marL="0" lvl="0" indent="0" algn="ctr" rtl="0">
              <a:spcBef>
                <a:spcPts val="0"/>
              </a:spcBef>
              <a:spcAft>
                <a:spcPts val="0"/>
              </a:spcAft>
              <a:buClr>
                <a:schemeClr val="dk1"/>
              </a:buClr>
              <a:buSzPts val="3000"/>
              <a:buFont typeface="Corbel"/>
              <a:buNone/>
            </a:pPr>
            <a:r>
              <a:rPr lang="en"/>
              <a:t>Statism</a:t>
            </a:r>
            <a:endParaRPr/>
          </a:p>
        </p:txBody>
      </p:sp>
      <p:sp>
        <p:nvSpPr>
          <p:cNvPr id="296" name="Google Shape;296;p49"/>
          <p:cNvSpPr txBox="1">
            <a:spLocks noGrp="1"/>
          </p:cNvSpPr>
          <p:nvPr>
            <p:ph type="body" idx="1"/>
          </p:nvPr>
        </p:nvSpPr>
        <p:spPr>
          <a:xfrm>
            <a:off x="754375" y="723400"/>
            <a:ext cx="8240700" cy="3982200"/>
          </a:xfrm>
          <a:prstGeom prst="rect">
            <a:avLst/>
          </a:prstGeom>
          <a:noFill/>
          <a:ln>
            <a:noFill/>
          </a:ln>
        </p:spPr>
        <p:txBody>
          <a:bodyPr spcFirstLastPara="1" wrap="square" lIns="68575" tIns="34275" rIns="68575" bIns="34275" anchor="ctr" anchorCtr="0">
            <a:noAutofit/>
          </a:bodyPr>
          <a:lstStyle/>
          <a:p>
            <a:pPr marL="457200" lvl="0" indent="-311150" algn="just" rtl="0">
              <a:lnSpc>
                <a:spcPct val="115000"/>
              </a:lnSpc>
              <a:spcBef>
                <a:spcPts val="0"/>
              </a:spcBef>
              <a:spcAft>
                <a:spcPts val="0"/>
              </a:spcAft>
              <a:buClr>
                <a:schemeClr val="dk1"/>
              </a:buClr>
              <a:buSzPts val="1300"/>
              <a:buFont typeface="Times New Roman"/>
              <a:buChar char="•"/>
            </a:pPr>
            <a:r>
              <a:rPr lang="en" sz="1300" dirty="0">
                <a:latin typeface="Times New Roman"/>
                <a:ea typeface="Times New Roman"/>
                <a:cs typeface="Times New Roman"/>
                <a:sym typeface="Times New Roman"/>
              </a:rPr>
              <a:t>The author discusses the role of the state in eugenics and the abuses of human rights that have occurred in past eugenic programs, such as involuntary sterilization and mass murder in Nazi Germany.</a:t>
            </a:r>
            <a:endParaRPr sz="1300" dirty="0">
              <a:latin typeface="Times New Roman"/>
              <a:ea typeface="Times New Roman"/>
              <a:cs typeface="Times New Roman"/>
              <a:sym typeface="Times New Roman"/>
            </a:endParaRPr>
          </a:p>
          <a:p>
            <a:pPr marL="457200" lvl="0" indent="-311150" algn="just" rtl="0">
              <a:lnSpc>
                <a:spcPct val="115000"/>
              </a:lnSpc>
              <a:spcBef>
                <a:spcPts val="0"/>
              </a:spcBef>
              <a:spcAft>
                <a:spcPts val="0"/>
              </a:spcAft>
              <a:buClr>
                <a:schemeClr val="dk1"/>
              </a:buClr>
              <a:buSzPts val="1300"/>
              <a:buFont typeface="Times New Roman"/>
              <a:buChar char="•"/>
            </a:pPr>
            <a:r>
              <a:rPr lang="en" sz="1300" dirty="0">
                <a:latin typeface="Times New Roman"/>
                <a:ea typeface="Times New Roman"/>
                <a:cs typeface="Times New Roman"/>
                <a:sym typeface="Times New Roman"/>
              </a:rPr>
              <a:t>It is argued against the idea that the state is the only or chief enemy of eugenics and points out that eugenic practices can also occur through private decisions made by individuals, employers, insurers, and prospective parents.</a:t>
            </a:r>
            <a:endParaRPr sz="1300" dirty="0">
              <a:latin typeface="Times New Roman"/>
              <a:ea typeface="Times New Roman"/>
              <a:cs typeface="Times New Roman"/>
              <a:sym typeface="Times New Roman"/>
            </a:endParaRPr>
          </a:p>
          <a:p>
            <a:pPr marL="457200" lvl="0" indent="-311150" algn="just" rtl="0">
              <a:lnSpc>
                <a:spcPct val="115000"/>
              </a:lnSpc>
              <a:spcBef>
                <a:spcPts val="0"/>
              </a:spcBef>
              <a:spcAft>
                <a:spcPts val="0"/>
              </a:spcAft>
              <a:buClr>
                <a:schemeClr val="dk1"/>
              </a:buClr>
              <a:buSzPts val="1300"/>
              <a:buFont typeface="Times New Roman"/>
              <a:buChar char="•"/>
            </a:pPr>
            <a:r>
              <a:rPr lang="en" sz="1300" dirty="0">
                <a:latin typeface="Times New Roman"/>
                <a:ea typeface="Times New Roman"/>
                <a:cs typeface="Times New Roman"/>
                <a:sym typeface="Times New Roman"/>
              </a:rPr>
              <a:t>The author suggests that a strong state role is not necessary for a eugenic program to exist, as voluntary measures taken by citizens can also lead to eugenic practices.</a:t>
            </a:r>
            <a:endParaRPr sz="1300" dirty="0">
              <a:latin typeface="Times New Roman"/>
              <a:ea typeface="Times New Roman"/>
              <a:cs typeface="Times New Roman"/>
              <a:sym typeface="Times New Roman"/>
            </a:endParaRPr>
          </a:p>
          <a:p>
            <a:pPr marL="457200" lvl="0" indent="-311150" algn="just" rtl="0">
              <a:lnSpc>
                <a:spcPct val="115000"/>
              </a:lnSpc>
              <a:spcBef>
                <a:spcPts val="0"/>
              </a:spcBef>
              <a:spcAft>
                <a:spcPts val="0"/>
              </a:spcAft>
              <a:buClr>
                <a:schemeClr val="dk1"/>
              </a:buClr>
              <a:buSzPts val="1300"/>
              <a:buFont typeface="Times New Roman"/>
              <a:buChar char="•"/>
            </a:pPr>
            <a:r>
              <a:rPr lang="en" sz="1300" dirty="0">
                <a:latin typeface="Times New Roman"/>
                <a:ea typeface="Times New Roman"/>
                <a:cs typeface="Times New Roman"/>
                <a:sym typeface="Times New Roman"/>
              </a:rPr>
              <a:t>The idea of a fully voluntary eugenic regime, instated as a civil religion, is discussed as a way to induce members of society to make the sacrifices required, but this has never been achieved.</a:t>
            </a:r>
            <a:endParaRPr sz="1300" dirty="0">
              <a:latin typeface="Times New Roman"/>
              <a:ea typeface="Times New Roman"/>
              <a:cs typeface="Times New Roman"/>
              <a:sym typeface="Times New Roman"/>
            </a:endParaRPr>
          </a:p>
          <a:p>
            <a:pPr marL="457200" lvl="0" indent="-311150" algn="just" rtl="0">
              <a:lnSpc>
                <a:spcPct val="115000"/>
              </a:lnSpc>
              <a:spcBef>
                <a:spcPts val="0"/>
              </a:spcBef>
              <a:spcAft>
                <a:spcPts val="0"/>
              </a:spcAft>
              <a:buClr>
                <a:schemeClr val="dk1"/>
              </a:buClr>
              <a:buSzPts val="1300"/>
              <a:buFont typeface="Times New Roman"/>
              <a:buChar char="•"/>
            </a:pPr>
            <a:r>
              <a:rPr lang="en" sz="1300" dirty="0">
                <a:latin typeface="Times New Roman"/>
                <a:ea typeface="Times New Roman"/>
                <a:cs typeface="Times New Roman"/>
                <a:sym typeface="Times New Roman"/>
              </a:rPr>
              <a:t>The passage acknowledges that some current practices in clinical genetics may involve subtle coercion on the part of counselors and physicians, and that this could be seen as a form of "backdoor eugenics."</a:t>
            </a:r>
            <a:endParaRPr sz="1300" dirty="0">
              <a:latin typeface="Times New Roman"/>
              <a:ea typeface="Times New Roman"/>
              <a:cs typeface="Times New Roman"/>
              <a:sym typeface="Times New Roman"/>
            </a:endParaRPr>
          </a:p>
          <a:p>
            <a:pPr marL="457200" lvl="0" indent="-311150" algn="just" rtl="0">
              <a:lnSpc>
                <a:spcPct val="115000"/>
              </a:lnSpc>
              <a:spcBef>
                <a:spcPts val="0"/>
              </a:spcBef>
              <a:spcAft>
                <a:spcPts val="0"/>
              </a:spcAft>
              <a:buClr>
                <a:schemeClr val="dk1"/>
              </a:buClr>
              <a:buSzPts val="1300"/>
              <a:buFont typeface="Times New Roman"/>
              <a:buChar char="•"/>
            </a:pPr>
            <a:r>
              <a:rPr lang="en" sz="1300" dirty="0">
                <a:latin typeface="Times New Roman"/>
                <a:ea typeface="Times New Roman"/>
                <a:cs typeface="Times New Roman"/>
                <a:sym typeface="Times New Roman"/>
              </a:rPr>
              <a:t>The author cautions against a narrow focus on the role of the state in eugenics and emphasizes the need to address eugenic practices in all forms, including those that occur through private decisions.</a:t>
            </a:r>
            <a:endParaRPr sz="1300" dirty="0">
              <a:latin typeface="Times New Roman"/>
              <a:ea typeface="Times New Roman"/>
              <a:cs typeface="Times New Roman"/>
              <a:sym typeface="Times New Roman"/>
            </a:endParaRPr>
          </a:p>
          <a:p>
            <a:pPr marL="457200" lvl="0" indent="-311150" algn="just" rtl="0">
              <a:lnSpc>
                <a:spcPct val="115000"/>
              </a:lnSpc>
              <a:spcBef>
                <a:spcPts val="0"/>
              </a:spcBef>
              <a:spcAft>
                <a:spcPts val="0"/>
              </a:spcAft>
              <a:buClr>
                <a:schemeClr val="dk1"/>
              </a:buClr>
              <a:buSzPts val="1300"/>
              <a:buFont typeface="Times New Roman"/>
              <a:buChar char="•"/>
            </a:pPr>
            <a:r>
              <a:rPr lang="en" sz="1300" dirty="0">
                <a:latin typeface="Times New Roman"/>
                <a:ea typeface="Times New Roman"/>
                <a:cs typeface="Times New Roman"/>
                <a:sym typeface="Times New Roman"/>
              </a:rPr>
              <a:t>The British eugenics movement is mentioned as an example of a citizen's movement relying on voluntary measures, which supports the argument that statism is not a source of wrongs inherent in the core of the eugenic program.</a:t>
            </a:r>
            <a:endParaRPr sz="1300" dirty="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1"/>
          <p:cNvSpPr txBox="1">
            <a:spLocks noGrp="1"/>
          </p:cNvSpPr>
          <p:nvPr>
            <p:ph type="title"/>
          </p:nvPr>
        </p:nvSpPr>
        <p:spPr>
          <a:xfrm>
            <a:off x="1120232" y="59482"/>
            <a:ext cx="7514100" cy="710400"/>
          </a:xfrm>
          <a:prstGeom prst="rect">
            <a:avLst/>
          </a:prstGeom>
          <a:noFill/>
          <a:ln>
            <a:noFill/>
          </a:ln>
        </p:spPr>
        <p:txBody>
          <a:bodyPr spcFirstLastPara="1" wrap="square" lIns="68575" tIns="34275" rIns="68575" bIns="34275" anchor="ctr" anchorCtr="0">
            <a:normAutofit/>
          </a:bodyPr>
          <a:lstStyle/>
          <a:p>
            <a:pPr marL="0" lvl="0" indent="0" algn="ctr" rtl="0">
              <a:spcBef>
                <a:spcPts val="0"/>
              </a:spcBef>
              <a:spcAft>
                <a:spcPts val="0"/>
              </a:spcAft>
              <a:buClr>
                <a:schemeClr val="dk1"/>
              </a:buClr>
              <a:buSzPts val="3000"/>
              <a:buFont typeface="Corbel"/>
              <a:buNone/>
            </a:pPr>
            <a:r>
              <a:rPr lang="en"/>
              <a:t>Collectivism</a:t>
            </a:r>
            <a:endParaRPr/>
          </a:p>
        </p:txBody>
      </p:sp>
      <p:sp>
        <p:nvSpPr>
          <p:cNvPr id="308" name="Google Shape;308;p51"/>
          <p:cNvSpPr txBox="1">
            <a:spLocks noGrp="1"/>
          </p:cNvSpPr>
          <p:nvPr>
            <p:ph type="body" idx="1"/>
          </p:nvPr>
        </p:nvSpPr>
        <p:spPr>
          <a:xfrm>
            <a:off x="809675" y="846750"/>
            <a:ext cx="7824600" cy="3744000"/>
          </a:xfrm>
          <a:prstGeom prst="rect">
            <a:avLst/>
          </a:prstGeom>
          <a:noFill/>
          <a:ln>
            <a:noFill/>
          </a:ln>
        </p:spPr>
        <p:txBody>
          <a:bodyPr spcFirstLastPara="1" wrap="square" lIns="68575" tIns="34275" rIns="68575" bIns="34275" anchor="ctr" anchorCtr="0">
            <a:normAutofit lnSpcReduction="10000"/>
          </a:bodyPr>
          <a:lstStyle/>
          <a:p>
            <a:pPr indent="-317500" algn="just">
              <a:spcBef>
                <a:spcPts val="0"/>
              </a:spcBef>
              <a:buClr>
                <a:schemeClr val="dk1"/>
              </a:buClr>
              <a:buSzPts val="1400"/>
            </a:pPr>
            <a:r>
              <a:rPr lang="en-US" sz="1400" dirty="0">
                <a:latin typeface="Times New Roman"/>
                <a:ea typeface="Times New Roman"/>
                <a:cs typeface="Times New Roman"/>
                <a:sym typeface="Times New Roman"/>
              </a:rPr>
              <a:t>Collectivism refers to the idea that the interests and well-being of the collective (i.e., the group or society) are more important than those of the individual.</a:t>
            </a:r>
          </a:p>
          <a:p>
            <a:pPr marL="457200" lvl="0" indent="-317500" algn="just" rtl="0">
              <a:spcBef>
                <a:spcPts val="0"/>
              </a:spcBef>
              <a:spcAft>
                <a:spcPts val="0"/>
              </a:spcAft>
              <a:buClr>
                <a:schemeClr val="dk1"/>
              </a:buClr>
              <a:buSzPts val="1400"/>
              <a:buChar char="•"/>
            </a:pPr>
            <a:r>
              <a:rPr lang="en" sz="1400" dirty="0">
                <a:latin typeface="Times New Roman"/>
                <a:ea typeface="Times New Roman"/>
                <a:cs typeface="Times New Roman"/>
                <a:sym typeface="Times New Roman"/>
              </a:rPr>
              <a:t>The author portrays a different perspective analysis here where he locates the wrong in eugenics in its concern for the genetic wellbeing of the group rather than that of the individual.</a:t>
            </a:r>
            <a:endParaRPr sz="1400" dirty="0">
              <a:latin typeface="Times New Roman"/>
              <a:ea typeface="Times New Roman"/>
              <a:cs typeface="Times New Roman"/>
              <a:sym typeface="Times New Roman"/>
            </a:endParaRPr>
          </a:p>
          <a:p>
            <a:pPr marL="457200" lvl="0" indent="-317500" algn="just" rtl="0">
              <a:spcBef>
                <a:spcPts val="0"/>
              </a:spcBef>
              <a:spcAft>
                <a:spcPts val="0"/>
              </a:spcAft>
              <a:buClr>
                <a:schemeClr val="dk1"/>
              </a:buClr>
              <a:buSzPts val="1400"/>
              <a:buFont typeface="Times New Roman"/>
              <a:buChar char="•"/>
            </a:pPr>
            <a:r>
              <a:rPr lang="en" sz="1400" dirty="0">
                <a:latin typeface="Times New Roman"/>
                <a:ea typeface="Times New Roman"/>
                <a:cs typeface="Times New Roman"/>
                <a:sym typeface="Times New Roman"/>
              </a:rPr>
              <a:t>According to this view, concern for the individual is benign, and genetic intervention might be mandatory in certain cases, such as when parents knowingly bring children into being who suffer agonizing and deadly defects.</a:t>
            </a:r>
            <a:endParaRPr sz="1400" dirty="0">
              <a:latin typeface="Times New Roman"/>
              <a:ea typeface="Times New Roman"/>
              <a:cs typeface="Times New Roman"/>
              <a:sym typeface="Times New Roman"/>
            </a:endParaRPr>
          </a:p>
          <a:p>
            <a:pPr marL="457200" lvl="0" indent="-317500" algn="just" rtl="0">
              <a:spcBef>
                <a:spcPts val="0"/>
              </a:spcBef>
              <a:spcAft>
                <a:spcPts val="0"/>
              </a:spcAft>
              <a:buClr>
                <a:schemeClr val="dk1"/>
              </a:buClr>
              <a:buSzPts val="1400"/>
              <a:buFont typeface="Times New Roman"/>
              <a:buChar char="•"/>
            </a:pPr>
            <a:r>
              <a:rPr lang="en" sz="1400" dirty="0">
                <a:latin typeface="Times New Roman"/>
                <a:ea typeface="Times New Roman"/>
                <a:cs typeface="Times New Roman"/>
                <a:sym typeface="Times New Roman"/>
              </a:rPr>
              <a:t>In this view, eugenics begins when we shift our focus from the individual child to the collective, seeking to better the gene pool rather than our own children's health. This is a "collectivist" vision since our main focus is the group, not its members and by looking at the groups, we will take care of the individuals as well.</a:t>
            </a:r>
            <a:endParaRPr sz="1400" dirty="0">
              <a:latin typeface="Times New Roman"/>
              <a:ea typeface="Times New Roman"/>
              <a:cs typeface="Times New Roman"/>
              <a:sym typeface="Times New Roman"/>
            </a:endParaRPr>
          </a:p>
          <a:p>
            <a:pPr marL="457200" lvl="0" indent="-317500" algn="just" rtl="0">
              <a:spcBef>
                <a:spcPts val="0"/>
              </a:spcBef>
              <a:spcAft>
                <a:spcPts val="0"/>
              </a:spcAft>
              <a:buClr>
                <a:schemeClr val="dk1"/>
              </a:buClr>
              <a:buSzPts val="1400"/>
              <a:buFont typeface="Times New Roman"/>
              <a:buChar char="•"/>
            </a:pPr>
            <a:r>
              <a:rPr lang="en" sz="1400" dirty="0">
                <a:latin typeface="Times New Roman"/>
                <a:ea typeface="Times New Roman"/>
                <a:cs typeface="Times New Roman"/>
                <a:sym typeface="Times New Roman"/>
              </a:rPr>
              <a:t>Then we see the distinguish between strictly defined "collectivism" concepts, which find interests in the collective entity or group in addition to its members' interests, and loosely defined "collectivist" eugenic policies, which find interests only in individuals but support trading the wellbeing of some for that of others.</a:t>
            </a:r>
            <a:endParaRPr sz="1400" dirty="0">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chemeClr val="dk1"/>
              </a:buClr>
              <a:buSzPts val="1400"/>
              <a:buFont typeface="Times New Roman"/>
              <a:buChar char="•"/>
            </a:pPr>
            <a:r>
              <a:rPr lang="en" sz="1400" dirty="0">
                <a:latin typeface="Times New Roman"/>
                <a:ea typeface="Times New Roman"/>
                <a:cs typeface="Times New Roman"/>
                <a:sym typeface="Times New Roman"/>
              </a:rPr>
              <a:t>Social Democratic eugenicists in Scandinavia often justified the practice of eugenic sterilization. For them, it was justified as reducing the burden of dependent.</a:t>
            </a:r>
            <a:endParaRPr sz="1400"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txBox="1">
            <a:spLocks noGrp="1"/>
          </p:cNvSpPr>
          <p:nvPr>
            <p:ph type="title"/>
          </p:nvPr>
        </p:nvSpPr>
        <p:spPr>
          <a:xfrm>
            <a:off x="971552" y="552839"/>
            <a:ext cx="7200897" cy="664806"/>
          </a:xfrm>
          <a:prstGeom prst="rect">
            <a:avLst/>
          </a:prstGeom>
          <a:noFill/>
          <a:ln>
            <a:noFill/>
          </a:ln>
        </p:spPr>
        <p:txBody>
          <a:bodyPr spcFirstLastPara="1" wrap="square" lIns="68575" tIns="34275" rIns="68575" bIns="34275" anchor="ctr" anchorCtr="0">
            <a:normAutofit/>
          </a:bodyPr>
          <a:lstStyle/>
          <a:p>
            <a:pPr marL="0" lvl="0" indent="0" algn="ctr" rtl="0">
              <a:spcBef>
                <a:spcPts val="0"/>
              </a:spcBef>
              <a:spcAft>
                <a:spcPts val="0"/>
              </a:spcAft>
              <a:buClr>
                <a:schemeClr val="dk1"/>
              </a:buClr>
              <a:buSzPts val="3000"/>
              <a:buFont typeface="Corbel"/>
              <a:buNone/>
            </a:pPr>
            <a:r>
              <a:rPr lang="en"/>
              <a:t>What is Eugenics?</a:t>
            </a:r>
            <a:endParaRPr/>
          </a:p>
        </p:txBody>
      </p:sp>
      <p:sp>
        <p:nvSpPr>
          <p:cNvPr id="194" name="Google Shape;194;p32"/>
          <p:cNvSpPr txBox="1">
            <a:spLocks noGrp="1"/>
          </p:cNvSpPr>
          <p:nvPr>
            <p:ph type="body" idx="1"/>
          </p:nvPr>
        </p:nvSpPr>
        <p:spPr>
          <a:xfrm>
            <a:off x="971550" y="1217650"/>
            <a:ext cx="7791300" cy="3589800"/>
          </a:xfrm>
          <a:prstGeom prst="rect">
            <a:avLst/>
          </a:prstGeom>
          <a:noFill/>
          <a:ln>
            <a:noFill/>
          </a:ln>
        </p:spPr>
        <p:txBody>
          <a:bodyPr spcFirstLastPara="1" wrap="square" lIns="68575" tIns="34275" rIns="68575" bIns="34275" anchor="ctr" anchorCtr="0">
            <a:normAutofit/>
          </a:bodyPr>
          <a:lstStyle/>
          <a:p>
            <a:pPr marL="215900" lvl="0" indent="-165100" algn="just" rtl="0">
              <a:spcBef>
                <a:spcPts val="0"/>
              </a:spcBef>
              <a:spcAft>
                <a:spcPts val="0"/>
              </a:spcAft>
              <a:buClr>
                <a:schemeClr val="dk1"/>
              </a:buClr>
              <a:buSzPts val="1400"/>
              <a:buFont typeface="Times New Roman"/>
              <a:buChar char="•"/>
            </a:pPr>
            <a:r>
              <a:rPr lang="en" sz="1400" i="0" dirty="0">
                <a:latin typeface="Times New Roman"/>
                <a:ea typeface="Times New Roman"/>
                <a:cs typeface="Times New Roman"/>
                <a:sym typeface="Times New Roman"/>
              </a:rPr>
              <a:t>Eugenics is a movement that emerged in the late 19th century and gained popularity in the early 20th century.</a:t>
            </a:r>
            <a:endParaRPr sz="1400" dirty="0">
              <a:latin typeface="Times New Roman"/>
              <a:ea typeface="Times New Roman"/>
              <a:cs typeface="Times New Roman"/>
              <a:sym typeface="Times New Roman"/>
            </a:endParaRPr>
          </a:p>
          <a:p>
            <a:pPr marL="215900" lvl="0" indent="-165100" algn="just" rtl="0">
              <a:spcBef>
                <a:spcPts val="800"/>
              </a:spcBef>
              <a:spcAft>
                <a:spcPts val="0"/>
              </a:spcAft>
              <a:buClr>
                <a:schemeClr val="dk1"/>
              </a:buClr>
              <a:buSzPts val="1400"/>
              <a:buFont typeface="Times New Roman"/>
              <a:buChar char="•"/>
            </a:pPr>
            <a:r>
              <a:rPr lang="en" sz="1400" i="0" dirty="0">
                <a:latin typeface="Times New Roman"/>
                <a:ea typeface="Times New Roman"/>
                <a:cs typeface="Times New Roman"/>
                <a:sym typeface="Times New Roman"/>
              </a:rPr>
              <a:t>The term "eugenics" comes from the Greek words "eu" (meaning good) and "genēs" (meaning born or of noble birth).</a:t>
            </a:r>
            <a:endParaRPr sz="1400" dirty="0">
              <a:latin typeface="Times New Roman"/>
              <a:ea typeface="Times New Roman"/>
              <a:cs typeface="Times New Roman"/>
              <a:sym typeface="Times New Roman"/>
            </a:endParaRPr>
          </a:p>
          <a:p>
            <a:pPr marL="215900" lvl="0" indent="-165100" algn="just" rtl="0">
              <a:spcBef>
                <a:spcPts val="800"/>
              </a:spcBef>
              <a:spcAft>
                <a:spcPts val="0"/>
              </a:spcAft>
              <a:buClr>
                <a:schemeClr val="dk1"/>
              </a:buClr>
              <a:buSzPts val="1400"/>
              <a:buFont typeface="Times New Roman"/>
              <a:buChar char="•"/>
            </a:pPr>
            <a:r>
              <a:rPr lang="en" sz="1400" i="0" dirty="0">
                <a:latin typeface="Times New Roman"/>
                <a:ea typeface="Times New Roman"/>
                <a:cs typeface="Times New Roman"/>
                <a:sym typeface="Times New Roman"/>
              </a:rPr>
              <a:t>Eugenics is the study of or belief in the possibility of improving the human race by selectively breeding individuals with desirable traits and eliminating those with undesirable traits.</a:t>
            </a:r>
            <a:endParaRPr sz="1400" dirty="0">
              <a:latin typeface="Times New Roman"/>
              <a:ea typeface="Times New Roman"/>
              <a:cs typeface="Times New Roman"/>
              <a:sym typeface="Times New Roman"/>
            </a:endParaRPr>
          </a:p>
          <a:p>
            <a:pPr marL="215900" lvl="0" indent="-165100" algn="just" rtl="0">
              <a:spcBef>
                <a:spcPts val="800"/>
              </a:spcBef>
              <a:spcAft>
                <a:spcPts val="0"/>
              </a:spcAft>
              <a:buClr>
                <a:schemeClr val="dk1"/>
              </a:buClr>
              <a:buSzPts val="1400"/>
              <a:buFont typeface="Times New Roman"/>
              <a:buChar char="•"/>
            </a:pPr>
            <a:r>
              <a:rPr lang="en" sz="1400" i="0" dirty="0">
                <a:latin typeface="Times New Roman"/>
                <a:ea typeface="Times New Roman"/>
                <a:cs typeface="Times New Roman"/>
                <a:sym typeface="Times New Roman"/>
              </a:rPr>
              <a:t>Eugenicists believe that human traits, such as intelligence and morality, are inherited and that they can be improved by controlling reproduction.</a:t>
            </a:r>
          </a:p>
          <a:p>
            <a:pPr marL="215900" lvl="0" indent="-165100" algn="just" rtl="0">
              <a:spcBef>
                <a:spcPts val="800"/>
              </a:spcBef>
              <a:spcAft>
                <a:spcPts val="0"/>
              </a:spcAft>
              <a:buClr>
                <a:schemeClr val="dk1"/>
              </a:buClr>
              <a:buSzPts val="1400"/>
              <a:buFont typeface="Times New Roman"/>
              <a:buChar char="•"/>
            </a:pPr>
            <a:r>
              <a:rPr lang="en" sz="1400" dirty="0">
                <a:latin typeface="Times New Roman"/>
                <a:ea typeface="Times New Roman"/>
                <a:cs typeface="Times New Roman"/>
                <a:sym typeface="Times New Roman"/>
              </a:rPr>
              <a:t>The eugenics is classified into two types: positive eugenics and negative eugenics.</a:t>
            </a:r>
            <a:endParaRPr sz="1400" dirty="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0"/>
          <p:cNvSpPr txBox="1">
            <a:spLocks noGrp="1"/>
          </p:cNvSpPr>
          <p:nvPr>
            <p:ph type="title"/>
          </p:nvPr>
        </p:nvSpPr>
        <p:spPr>
          <a:xfrm>
            <a:off x="1120232" y="59482"/>
            <a:ext cx="7514035" cy="710293"/>
          </a:xfrm>
          <a:prstGeom prst="rect">
            <a:avLst/>
          </a:prstGeom>
          <a:noFill/>
          <a:ln>
            <a:noFill/>
          </a:ln>
        </p:spPr>
        <p:txBody>
          <a:bodyPr spcFirstLastPara="1" wrap="square" lIns="68575" tIns="34275" rIns="68575" bIns="34275" anchor="ctr" anchorCtr="0">
            <a:normAutofit/>
          </a:bodyPr>
          <a:lstStyle/>
          <a:p>
            <a:pPr marL="0" lvl="0" indent="0" algn="ctr" rtl="0">
              <a:spcBef>
                <a:spcPts val="0"/>
              </a:spcBef>
              <a:spcAft>
                <a:spcPts val="0"/>
              </a:spcAft>
              <a:buClr>
                <a:schemeClr val="dk1"/>
              </a:buClr>
              <a:buSzPts val="3000"/>
              <a:buFont typeface="Corbel"/>
              <a:buNone/>
            </a:pPr>
            <a:r>
              <a:rPr lang="en"/>
              <a:t>Collectivism</a:t>
            </a:r>
            <a:endParaRPr/>
          </a:p>
        </p:txBody>
      </p:sp>
      <p:sp>
        <p:nvSpPr>
          <p:cNvPr id="302" name="Google Shape;302;p50"/>
          <p:cNvSpPr txBox="1">
            <a:spLocks noGrp="1"/>
          </p:cNvSpPr>
          <p:nvPr>
            <p:ph type="body" idx="1"/>
          </p:nvPr>
        </p:nvSpPr>
        <p:spPr>
          <a:xfrm>
            <a:off x="1120231" y="857079"/>
            <a:ext cx="7514035" cy="2962583"/>
          </a:xfrm>
          <a:prstGeom prst="rect">
            <a:avLst/>
          </a:prstGeom>
          <a:noFill/>
          <a:ln>
            <a:noFill/>
          </a:ln>
        </p:spPr>
        <p:txBody>
          <a:bodyPr spcFirstLastPara="1" wrap="square" lIns="68575" tIns="34275" rIns="68575" bIns="34275" anchor="ctr" anchorCtr="0">
            <a:normAutofit/>
          </a:bodyPr>
          <a:lstStyle/>
          <a:p>
            <a:pPr marL="457200" lvl="0" indent="-317500" algn="l" rtl="0">
              <a:lnSpc>
                <a:spcPct val="115000"/>
              </a:lnSpc>
              <a:spcBef>
                <a:spcPts val="0"/>
              </a:spcBef>
              <a:spcAft>
                <a:spcPts val="0"/>
              </a:spcAft>
              <a:buClr>
                <a:schemeClr val="dk1"/>
              </a:buClr>
              <a:buSzPts val="1400"/>
              <a:buFont typeface="Times New Roman"/>
              <a:buChar char="•"/>
            </a:pPr>
            <a:r>
              <a:rPr lang="en" sz="1400" dirty="0">
                <a:latin typeface="Times New Roman"/>
                <a:ea typeface="Times New Roman"/>
                <a:cs typeface="Times New Roman"/>
                <a:sym typeface="Times New Roman"/>
              </a:rPr>
              <a:t>The author tries to draw a bright line which can distinguish the medical genetics and eugenics. He locates the wrong inherent in eugenics where we rejects that the parents who seek “perfect baby” are themselves engaging in eugenics.</a:t>
            </a:r>
            <a:endParaRPr sz="1400" dirty="0">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dirty="0">
                <a:latin typeface="Times New Roman"/>
                <a:ea typeface="Times New Roman"/>
                <a:cs typeface="Times New Roman"/>
                <a:sym typeface="Times New Roman"/>
              </a:rPr>
              <a:t>This gives a green light to medical genetics which can be permitted to continue its rapid development without its concern about visiting the errors of the past.</a:t>
            </a:r>
            <a:endParaRPr sz="1400" dirty="0">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dirty="0">
                <a:latin typeface="Times New Roman"/>
                <a:ea typeface="Times New Roman"/>
                <a:cs typeface="Times New Roman"/>
                <a:sym typeface="Times New Roman"/>
              </a:rPr>
              <a:t>This collectivist approach was seen as problematic because it could lead to the sacrificing of the interests and well-being of certain individuals for the supposed greater good of the collective.</a:t>
            </a:r>
            <a:endParaRPr sz="1400" dirty="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2"/>
          <p:cNvSpPr txBox="1">
            <a:spLocks noGrp="1"/>
          </p:cNvSpPr>
          <p:nvPr>
            <p:ph type="title"/>
          </p:nvPr>
        </p:nvSpPr>
        <p:spPr>
          <a:xfrm>
            <a:off x="1113225" y="337350"/>
            <a:ext cx="7514100" cy="507600"/>
          </a:xfrm>
          <a:prstGeom prst="rect">
            <a:avLst/>
          </a:prstGeom>
        </p:spPr>
        <p:txBody>
          <a:bodyPr spcFirstLastPara="1" wrap="square" lIns="68575" tIns="34275" rIns="68575" bIns="34275" anchor="ctr" anchorCtr="0">
            <a:normAutofit fontScale="90000"/>
          </a:bodyPr>
          <a:lstStyle/>
          <a:p>
            <a:pPr marL="0" lvl="0" indent="0" algn="ctr" rtl="0">
              <a:spcBef>
                <a:spcPts val="0"/>
              </a:spcBef>
              <a:spcAft>
                <a:spcPts val="0"/>
              </a:spcAft>
              <a:buNone/>
            </a:pPr>
            <a:r>
              <a:rPr lang="en"/>
              <a:t>Fairness</a:t>
            </a:r>
            <a:endParaRPr/>
          </a:p>
        </p:txBody>
      </p:sp>
      <p:sp>
        <p:nvSpPr>
          <p:cNvPr id="314" name="Google Shape;314;p52"/>
          <p:cNvSpPr txBox="1">
            <a:spLocks noGrp="1"/>
          </p:cNvSpPr>
          <p:nvPr>
            <p:ph type="body" idx="1"/>
          </p:nvPr>
        </p:nvSpPr>
        <p:spPr>
          <a:xfrm>
            <a:off x="1113225" y="844950"/>
            <a:ext cx="7514100" cy="3498600"/>
          </a:xfrm>
          <a:prstGeom prst="rect">
            <a:avLst/>
          </a:prstGeom>
        </p:spPr>
        <p:txBody>
          <a:bodyPr spcFirstLastPara="1" wrap="square" lIns="68575" tIns="34275" rIns="68575" bIns="34275" anchor="ctr" anchorCtr="0">
            <a:normAutofit/>
          </a:bodyPr>
          <a:lstStyle/>
          <a:p>
            <a:pPr marL="457200" lvl="0" indent="-317500" algn="just" rtl="0">
              <a:lnSpc>
                <a:spcPct val="115000"/>
              </a:lnSpc>
              <a:spcBef>
                <a:spcPts val="0"/>
              </a:spcBef>
              <a:spcAft>
                <a:spcPts val="0"/>
              </a:spcAft>
              <a:buClr>
                <a:schemeClr val="dk1"/>
              </a:buClr>
              <a:buSzPts val="1400"/>
              <a:buFont typeface="Times New Roman"/>
              <a:buChar char="•"/>
            </a:pPr>
            <a:r>
              <a:rPr lang="en" sz="1400" dirty="0">
                <a:latin typeface="Times New Roman"/>
                <a:ea typeface="Times New Roman"/>
                <a:cs typeface="Times New Roman"/>
                <a:sym typeface="Times New Roman"/>
              </a:rPr>
              <a:t>Eugenics and public health had some overlap in language and methods, but there are significant differences between the two.</a:t>
            </a:r>
            <a:endParaRPr sz="1400" dirty="0">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chemeClr val="dk1"/>
              </a:buClr>
              <a:buSzPts val="1400"/>
              <a:buFont typeface="Times New Roman"/>
              <a:buChar char="•"/>
            </a:pPr>
            <a:r>
              <a:rPr lang="en" sz="1400" dirty="0">
                <a:latin typeface="Times New Roman"/>
                <a:ea typeface="Times New Roman"/>
                <a:cs typeface="Times New Roman"/>
                <a:sym typeface="Times New Roman"/>
              </a:rPr>
              <a:t>Eugenics was based on pseudoscientific ideas about genetics and race, while public health is a science-based field aimed at promoting health and preventing disease.</a:t>
            </a:r>
            <a:endParaRPr sz="1400" dirty="0">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chemeClr val="dk1"/>
              </a:buClr>
              <a:buSzPts val="1400"/>
              <a:buFont typeface="Times New Roman"/>
              <a:buChar char="•"/>
            </a:pPr>
            <a:r>
              <a:rPr lang="en" sz="1400" dirty="0">
                <a:latin typeface="Times New Roman"/>
                <a:ea typeface="Times New Roman"/>
                <a:cs typeface="Times New Roman"/>
                <a:sym typeface="Times New Roman"/>
              </a:rPr>
              <a:t>The methods of eugenics, such as isolation and sterilization, were often used to address perceived threats to public well-being, but were discriminatory and harmful.</a:t>
            </a:r>
            <a:endParaRPr sz="1400" dirty="0">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chemeClr val="dk1"/>
              </a:buClr>
              <a:buSzPts val="1400"/>
              <a:buFont typeface="Times New Roman"/>
              <a:buChar char="•"/>
            </a:pPr>
            <a:r>
              <a:rPr lang="en" sz="1400" dirty="0">
                <a:latin typeface="Times New Roman"/>
                <a:ea typeface="Times New Roman"/>
                <a:cs typeface="Times New Roman"/>
                <a:sym typeface="Times New Roman"/>
              </a:rPr>
              <a:t>The use of medical language to justify eugenics as a way to prevent the spread of genetic diseases was a distortion of the science of genetics.</a:t>
            </a:r>
            <a:endParaRPr sz="1400" dirty="0">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chemeClr val="dk1"/>
              </a:buClr>
              <a:buSzPts val="1400"/>
              <a:buFont typeface="Times New Roman"/>
              <a:buChar char="•"/>
            </a:pPr>
            <a:r>
              <a:rPr lang="en" sz="1400" dirty="0">
                <a:latin typeface="Times New Roman"/>
                <a:ea typeface="Times New Roman"/>
                <a:cs typeface="Times New Roman"/>
                <a:sym typeface="Times New Roman"/>
              </a:rPr>
              <a:t>Genetic technology can be used to test for health risks in children, but concerns about discrimination against disabled individuals and the creation of "perfect" babies exist.</a:t>
            </a:r>
            <a:endParaRPr sz="1400" dirty="0">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chemeClr val="dk1"/>
              </a:buClr>
              <a:buSzPts val="1400"/>
              <a:buFont typeface="Times New Roman"/>
              <a:buChar char="•"/>
            </a:pPr>
            <a:r>
              <a:rPr lang="en" sz="1400" dirty="0">
                <a:latin typeface="Times New Roman"/>
                <a:ea typeface="Times New Roman"/>
                <a:cs typeface="Times New Roman"/>
                <a:sym typeface="Times New Roman"/>
              </a:rPr>
              <a:t>It is essential to use genetic technology ethically and socially to protect the rights and well-being of everyone.</a:t>
            </a:r>
            <a:endParaRPr sz="1400" dirty="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3"/>
          <p:cNvSpPr txBox="1">
            <a:spLocks noGrp="1"/>
          </p:cNvSpPr>
          <p:nvPr>
            <p:ph type="title"/>
          </p:nvPr>
        </p:nvSpPr>
        <p:spPr>
          <a:xfrm>
            <a:off x="1113225" y="236700"/>
            <a:ext cx="7514100" cy="5310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a:t>Drawbacks and Misuses of Eugenics</a:t>
            </a:r>
            <a:endParaRPr/>
          </a:p>
        </p:txBody>
      </p:sp>
      <p:sp>
        <p:nvSpPr>
          <p:cNvPr id="320" name="Google Shape;320;p53"/>
          <p:cNvSpPr txBox="1">
            <a:spLocks noGrp="1"/>
          </p:cNvSpPr>
          <p:nvPr>
            <p:ph type="body" idx="1"/>
          </p:nvPr>
        </p:nvSpPr>
        <p:spPr>
          <a:xfrm>
            <a:off x="1113225" y="622617"/>
            <a:ext cx="7514100" cy="3898265"/>
          </a:xfrm>
          <a:prstGeom prst="rect">
            <a:avLst/>
          </a:prstGeom>
        </p:spPr>
        <p:txBody>
          <a:bodyPr spcFirstLastPara="1" wrap="square" lIns="68575" tIns="34275" rIns="68575" bIns="34275" anchor="ctr" anchorCtr="0">
            <a:noAutofit/>
          </a:bodyPr>
          <a:lstStyle/>
          <a:p>
            <a:pPr marL="457200" lvl="0" indent="-317500" algn="just" rtl="0">
              <a:spcBef>
                <a:spcPts val="300"/>
              </a:spcBef>
              <a:spcAft>
                <a:spcPts val="0"/>
              </a:spcAft>
              <a:buClr>
                <a:schemeClr val="dk1"/>
              </a:buClr>
              <a:buSzPts val="1400"/>
              <a:buFont typeface="Times New Roman"/>
              <a:buChar char="•"/>
            </a:pPr>
            <a:r>
              <a:rPr lang="en" sz="1400" dirty="0">
                <a:latin typeface="Times New Roman"/>
                <a:ea typeface="Times New Roman"/>
                <a:cs typeface="Times New Roman"/>
                <a:sym typeface="Times New Roman"/>
              </a:rPr>
              <a:t>The implementation of eugenics has historically been associated with a number of social injustices, such as racism, discrimination, and prejudice. It has been used to justify forced sterilization, genocide, and other forms of violence against marginalized groups.</a:t>
            </a:r>
            <a:endParaRPr sz="1400" dirty="0">
              <a:latin typeface="Times New Roman"/>
              <a:ea typeface="Times New Roman"/>
              <a:cs typeface="Times New Roman"/>
              <a:sym typeface="Times New Roman"/>
            </a:endParaRPr>
          </a:p>
          <a:p>
            <a:pPr marL="457200" lvl="0" indent="-317500" algn="just" rtl="0">
              <a:spcBef>
                <a:spcPts val="0"/>
              </a:spcBef>
              <a:spcAft>
                <a:spcPts val="0"/>
              </a:spcAft>
              <a:buClr>
                <a:schemeClr val="dk1"/>
              </a:buClr>
              <a:buSzPts val="1400"/>
              <a:buFont typeface="Times New Roman"/>
              <a:buChar char="•"/>
            </a:pPr>
            <a:r>
              <a:rPr lang="en" sz="1400" dirty="0">
                <a:latin typeface="Times New Roman"/>
                <a:ea typeface="Times New Roman"/>
                <a:cs typeface="Times New Roman"/>
                <a:sym typeface="Times New Roman"/>
              </a:rPr>
              <a:t>The implementation of eugenics raises a number of ethical concerns, such as the violation of human rights and the lack of consent. It also raises questions about who should be responsible for deciding which traits are desirable or undesirable.</a:t>
            </a:r>
            <a:endParaRPr sz="1400" dirty="0">
              <a:latin typeface="Times New Roman"/>
              <a:ea typeface="Times New Roman"/>
              <a:cs typeface="Times New Roman"/>
              <a:sym typeface="Times New Roman"/>
            </a:endParaRPr>
          </a:p>
          <a:p>
            <a:pPr marL="457200" lvl="0" indent="-317500" algn="just" rtl="0">
              <a:spcBef>
                <a:spcPts val="0"/>
              </a:spcBef>
              <a:spcAft>
                <a:spcPts val="0"/>
              </a:spcAft>
              <a:buClr>
                <a:schemeClr val="dk1"/>
              </a:buClr>
              <a:buSzPts val="1400"/>
              <a:buFont typeface="Times New Roman"/>
              <a:buChar char="•"/>
            </a:pPr>
            <a:r>
              <a:rPr lang="en" sz="1400" dirty="0">
                <a:latin typeface="Times New Roman"/>
                <a:ea typeface="Times New Roman"/>
                <a:cs typeface="Times New Roman"/>
                <a:sym typeface="Times New Roman"/>
              </a:rPr>
              <a:t>Eugenics can lead to a reduction in genetic diversity, which can have negative consequences for the health and viability of human populations. This can increase the risk of genetic disorders and reduce the ability of humans to adapt to changing environments.</a:t>
            </a:r>
            <a:endParaRPr sz="1400" dirty="0">
              <a:latin typeface="Times New Roman"/>
              <a:ea typeface="Times New Roman"/>
              <a:cs typeface="Times New Roman"/>
              <a:sym typeface="Times New Roman"/>
            </a:endParaRPr>
          </a:p>
          <a:p>
            <a:pPr marL="457200" lvl="0" indent="-317500" algn="just" rtl="0">
              <a:spcBef>
                <a:spcPts val="0"/>
              </a:spcBef>
              <a:spcAft>
                <a:spcPts val="0"/>
              </a:spcAft>
              <a:buClr>
                <a:schemeClr val="dk1"/>
              </a:buClr>
              <a:buSzPts val="1400"/>
              <a:buFont typeface="Times New Roman"/>
              <a:buChar char="•"/>
            </a:pPr>
            <a:r>
              <a:rPr lang="en" sz="1400" dirty="0">
                <a:latin typeface="Times New Roman"/>
                <a:ea typeface="Times New Roman"/>
                <a:cs typeface="Times New Roman"/>
                <a:sym typeface="Times New Roman"/>
              </a:rPr>
              <a:t>The implementation of eugenics requires the involvement of political and social institutions, which can create opportunities for abuse. For example, eugenics has been used to justify the suppression of political dissent and the persecution of minority groups.</a:t>
            </a:r>
            <a:endParaRPr sz="1400" dirty="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4"/>
          <p:cNvSpPr txBox="1">
            <a:spLocks noGrp="1"/>
          </p:cNvSpPr>
          <p:nvPr>
            <p:ph type="title"/>
          </p:nvPr>
        </p:nvSpPr>
        <p:spPr>
          <a:xfrm>
            <a:off x="1113225" y="450129"/>
            <a:ext cx="7514100" cy="6516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dirty="0"/>
              <a:t>Conclusion</a:t>
            </a:r>
            <a:endParaRPr dirty="0"/>
          </a:p>
        </p:txBody>
      </p:sp>
      <p:sp>
        <p:nvSpPr>
          <p:cNvPr id="326" name="Google Shape;326;p54"/>
          <p:cNvSpPr txBox="1">
            <a:spLocks noGrp="1"/>
          </p:cNvSpPr>
          <p:nvPr>
            <p:ph type="body" idx="1"/>
          </p:nvPr>
        </p:nvSpPr>
        <p:spPr>
          <a:xfrm>
            <a:off x="1113225" y="977825"/>
            <a:ext cx="7737900" cy="3561600"/>
          </a:xfrm>
          <a:prstGeom prst="rect">
            <a:avLst/>
          </a:prstGeom>
        </p:spPr>
        <p:txBody>
          <a:bodyPr spcFirstLastPara="1" wrap="square" lIns="68575" tIns="34275" rIns="68575" bIns="34275" anchor="ctr" anchorCtr="0">
            <a:noAutofit/>
          </a:bodyPr>
          <a:lstStyle/>
          <a:p>
            <a:pPr marL="457200" lvl="0" indent="-317500" algn="just" rtl="0">
              <a:lnSpc>
                <a:spcPct val="115000"/>
              </a:lnSpc>
              <a:spcBef>
                <a:spcPts val="1500"/>
              </a:spcBef>
              <a:spcAft>
                <a:spcPts val="0"/>
              </a:spcAft>
              <a:buClr>
                <a:srgbClr val="000000"/>
              </a:buClr>
              <a:buSzPts val="1400"/>
              <a:buFont typeface="Times New Roman"/>
              <a:buChar char="•"/>
            </a:pPr>
            <a:r>
              <a:rPr lang="en" sz="1400" dirty="0">
                <a:solidFill>
                  <a:srgbClr val="000000"/>
                </a:solidFill>
                <a:latin typeface="Times New Roman"/>
                <a:ea typeface="Times New Roman"/>
                <a:cs typeface="Times New Roman"/>
                <a:sym typeface="Times New Roman"/>
              </a:rPr>
              <a:t>The core Galtonian eugenic program was based on improving the gene pool by controlling reproduction, an idea that many find inherently wrong.</a:t>
            </a:r>
            <a:endParaRPr sz="1400" dirty="0">
              <a:solidFill>
                <a:srgbClr val="000000"/>
              </a:solidFill>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000000"/>
              </a:buClr>
              <a:buSzPts val="1400"/>
              <a:buFont typeface="Times New Roman"/>
              <a:buChar char="•"/>
            </a:pPr>
            <a:r>
              <a:rPr lang="en" sz="1400" dirty="0">
                <a:solidFill>
                  <a:srgbClr val="000000"/>
                </a:solidFill>
                <a:latin typeface="Times New Roman"/>
                <a:ea typeface="Times New Roman"/>
                <a:cs typeface="Times New Roman"/>
                <a:sym typeface="Times New Roman"/>
              </a:rPr>
              <a:t>Some argue that the core notion of eugenics is kind because it is simply about using knowledge of heredity to improve the chances of future generations for achieving greater well-being.</a:t>
            </a:r>
            <a:endParaRPr sz="1400" dirty="0">
              <a:solidFill>
                <a:srgbClr val="000000"/>
              </a:solidFill>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000000"/>
              </a:buClr>
              <a:buSzPts val="1400"/>
              <a:buFont typeface="Times New Roman"/>
              <a:buChar char="•"/>
            </a:pPr>
            <a:r>
              <a:rPr lang="en" sz="1400" dirty="0">
                <a:solidFill>
                  <a:srgbClr val="000000"/>
                </a:solidFill>
                <a:latin typeface="Times New Roman"/>
                <a:ea typeface="Times New Roman"/>
                <a:cs typeface="Times New Roman"/>
                <a:sym typeface="Times New Roman"/>
              </a:rPr>
              <a:t>Others are worried about the move from "medical" concern for the individual to "eugenic" ambitions for improving the gene pool in general, even if demand is not proposed as a means to this end.</a:t>
            </a:r>
            <a:endParaRPr sz="1400" dirty="0">
              <a:solidFill>
                <a:srgbClr val="000000"/>
              </a:solidFill>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000000"/>
              </a:buClr>
              <a:buSzPts val="1400"/>
              <a:buFont typeface="Times New Roman"/>
              <a:buChar char="•"/>
            </a:pPr>
            <a:r>
              <a:rPr lang="en" sz="1400" dirty="0">
                <a:solidFill>
                  <a:srgbClr val="000000"/>
                </a:solidFill>
                <a:latin typeface="Times New Roman"/>
                <a:ea typeface="Times New Roman"/>
                <a:cs typeface="Times New Roman"/>
                <a:sym typeface="Times New Roman"/>
              </a:rPr>
              <a:t>It is important to pay attention to questions of distributive justice when using genetic knowledge and technology.</a:t>
            </a:r>
            <a:endParaRPr sz="1400" dirty="0">
              <a:solidFill>
                <a:srgbClr val="000000"/>
              </a:solidFill>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rgbClr val="000000"/>
              </a:buClr>
              <a:buSzPts val="1400"/>
              <a:buFont typeface="Times New Roman"/>
              <a:buChar char="•"/>
            </a:pPr>
            <a:r>
              <a:rPr lang="en" sz="1400" dirty="0">
                <a:solidFill>
                  <a:srgbClr val="000000"/>
                </a:solidFill>
                <a:latin typeface="Times New Roman"/>
                <a:ea typeface="Times New Roman"/>
                <a:cs typeface="Times New Roman"/>
                <a:sym typeface="Times New Roman"/>
              </a:rPr>
              <a:t>The lessons from the past are clear: we must avoid the mistakes of the past and strive for justice and fairness in all genetic endeavors.</a:t>
            </a:r>
            <a:endParaRPr sz="14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1113233" y="201706"/>
            <a:ext cx="7514035" cy="598395"/>
          </a:xfrm>
          <a:prstGeom prst="rect">
            <a:avLst/>
          </a:prstGeom>
          <a:noFill/>
          <a:ln>
            <a:noFill/>
          </a:ln>
        </p:spPr>
        <p:txBody>
          <a:bodyPr spcFirstLastPara="1" wrap="square" lIns="68575" tIns="34275" rIns="68575" bIns="34275" anchor="ctr" anchorCtr="0">
            <a:normAutofit/>
          </a:bodyPr>
          <a:lstStyle/>
          <a:p>
            <a:pPr marL="0" lvl="0" indent="0" algn="ctr" rtl="0">
              <a:spcBef>
                <a:spcPts val="0"/>
              </a:spcBef>
              <a:spcAft>
                <a:spcPts val="0"/>
              </a:spcAft>
              <a:buClr>
                <a:schemeClr val="dk1"/>
              </a:buClr>
              <a:buSzPts val="3000"/>
              <a:buFont typeface="Corbel"/>
              <a:buNone/>
            </a:pPr>
            <a:r>
              <a:rPr lang="en"/>
              <a:t>Founder of Eugenics – Francis Galton</a:t>
            </a:r>
            <a:endParaRPr/>
          </a:p>
        </p:txBody>
      </p:sp>
      <p:sp>
        <p:nvSpPr>
          <p:cNvPr id="200" name="Google Shape;200;p33"/>
          <p:cNvSpPr txBox="1">
            <a:spLocks noGrp="1"/>
          </p:cNvSpPr>
          <p:nvPr>
            <p:ph type="body" idx="1"/>
          </p:nvPr>
        </p:nvSpPr>
        <p:spPr>
          <a:xfrm>
            <a:off x="665900" y="1028700"/>
            <a:ext cx="8052600" cy="3913200"/>
          </a:xfrm>
          <a:prstGeom prst="rect">
            <a:avLst/>
          </a:prstGeom>
          <a:noFill/>
          <a:ln>
            <a:noFill/>
          </a:ln>
        </p:spPr>
        <p:txBody>
          <a:bodyPr spcFirstLastPara="1" wrap="square" lIns="68575" tIns="34275" rIns="68575" bIns="34275" anchor="ctr" anchorCtr="0">
            <a:normAutofit/>
          </a:bodyPr>
          <a:lstStyle/>
          <a:p>
            <a:pPr marL="457200" lvl="0" indent="-317500" algn="just" rtl="0">
              <a:lnSpc>
                <a:spcPct val="115000"/>
              </a:lnSpc>
              <a:spcBef>
                <a:spcPts val="0"/>
              </a:spcBef>
              <a:spcAft>
                <a:spcPts val="0"/>
              </a:spcAft>
              <a:buSzPts val="1400"/>
              <a:buFont typeface="Times New Roman"/>
              <a:buChar char="•"/>
            </a:pPr>
            <a:r>
              <a:rPr lang="en" sz="1400" i="0">
                <a:latin typeface="Times New Roman"/>
                <a:ea typeface="Times New Roman"/>
                <a:cs typeface="Times New Roman"/>
                <a:sym typeface="Times New Roman"/>
              </a:rPr>
              <a:t>Francis Galton was a Victorian scientist who is often called the "father of eugenics.“</a:t>
            </a:r>
            <a:endParaRPr sz="1400">
              <a:latin typeface="Times New Roman"/>
              <a:ea typeface="Times New Roman"/>
              <a:cs typeface="Times New Roman"/>
              <a:sym typeface="Times New Roman"/>
            </a:endParaRPr>
          </a:p>
          <a:p>
            <a:pPr marL="457200" lvl="0" indent="-317500" algn="just" rtl="0">
              <a:lnSpc>
                <a:spcPct val="115000"/>
              </a:lnSpc>
              <a:spcBef>
                <a:spcPts val="0"/>
              </a:spcBef>
              <a:spcAft>
                <a:spcPts val="0"/>
              </a:spcAft>
              <a:buSzPts val="1400"/>
              <a:buFont typeface="Times New Roman"/>
              <a:buChar char="•"/>
            </a:pPr>
            <a:r>
              <a:rPr lang="en" sz="1400" i="0">
                <a:latin typeface="Times New Roman"/>
                <a:ea typeface="Times New Roman"/>
                <a:cs typeface="Times New Roman"/>
                <a:sym typeface="Times New Roman"/>
              </a:rPr>
              <a:t>Galton was a cousin of Charles Darwin and was deeply interested in the study of heredity and human improvement.</a:t>
            </a:r>
            <a:endParaRPr sz="1400">
              <a:latin typeface="Times New Roman"/>
              <a:ea typeface="Times New Roman"/>
              <a:cs typeface="Times New Roman"/>
              <a:sym typeface="Times New Roman"/>
            </a:endParaRPr>
          </a:p>
          <a:p>
            <a:pPr marL="457200" lvl="0" indent="-317500" algn="just" rtl="0">
              <a:lnSpc>
                <a:spcPct val="115000"/>
              </a:lnSpc>
              <a:spcBef>
                <a:spcPts val="0"/>
              </a:spcBef>
              <a:spcAft>
                <a:spcPts val="0"/>
              </a:spcAft>
              <a:buSzPts val="1400"/>
              <a:buFont typeface="Times New Roman"/>
              <a:buChar char="•"/>
            </a:pPr>
            <a:r>
              <a:rPr lang="en" sz="1400" i="0">
                <a:latin typeface="Times New Roman"/>
                <a:ea typeface="Times New Roman"/>
                <a:cs typeface="Times New Roman"/>
                <a:sym typeface="Times New Roman"/>
              </a:rPr>
              <a:t>He coined the term "eugenics" in 1883 and wrote extensively about the need to improve the human race through selective breeding and other means.</a:t>
            </a:r>
            <a:endParaRPr sz="1400">
              <a:latin typeface="Times New Roman"/>
              <a:ea typeface="Times New Roman"/>
              <a:cs typeface="Times New Roman"/>
              <a:sym typeface="Times New Roman"/>
            </a:endParaRPr>
          </a:p>
          <a:p>
            <a:pPr marL="457200" lvl="0" indent="-317500" algn="just" rtl="0">
              <a:lnSpc>
                <a:spcPct val="115000"/>
              </a:lnSpc>
              <a:spcBef>
                <a:spcPts val="0"/>
              </a:spcBef>
              <a:spcAft>
                <a:spcPts val="0"/>
              </a:spcAft>
              <a:buSzPts val="1400"/>
              <a:buFont typeface="Times New Roman"/>
              <a:buChar char="•"/>
            </a:pPr>
            <a:r>
              <a:rPr lang="en" sz="1400" i="0">
                <a:latin typeface="Times New Roman"/>
                <a:ea typeface="Times New Roman"/>
                <a:cs typeface="Times New Roman"/>
                <a:sym typeface="Times New Roman"/>
              </a:rPr>
              <a:t>Galton believed that certain traits, such as intelligence and morality, were heritable and that the human race was in danger of declining due to the "unfit" outbreeding the "fit."</a:t>
            </a:r>
            <a:endParaRPr sz="1400">
              <a:latin typeface="Times New Roman"/>
              <a:ea typeface="Times New Roman"/>
              <a:cs typeface="Times New Roman"/>
              <a:sym typeface="Times New Roman"/>
            </a:endParaRPr>
          </a:p>
          <a:p>
            <a:pPr marL="457200" lvl="0" indent="-317500" algn="just" rtl="0">
              <a:lnSpc>
                <a:spcPct val="115000"/>
              </a:lnSpc>
              <a:spcBef>
                <a:spcPts val="0"/>
              </a:spcBef>
              <a:spcAft>
                <a:spcPts val="0"/>
              </a:spcAft>
              <a:buSzPts val="1400"/>
              <a:buFont typeface="Times New Roman"/>
              <a:buChar char="•"/>
            </a:pPr>
            <a:r>
              <a:rPr lang="en" sz="1400" i="0">
                <a:latin typeface="Times New Roman"/>
                <a:ea typeface="Times New Roman"/>
                <a:cs typeface="Times New Roman"/>
                <a:sym typeface="Times New Roman"/>
              </a:rPr>
              <a:t>Galton's ideas were widely influential in the early 20th century and were adopted by eugenicists all over the world.</a:t>
            </a:r>
            <a:endParaRPr sz="1400">
              <a:latin typeface="Times New Roman"/>
              <a:ea typeface="Times New Roman"/>
              <a:cs typeface="Times New Roman"/>
              <a:sym typeface="Times New Roman"/>
            </a:endParaRPr>
          </a:p>
          <a:p>
            <a:pPr marL="457200" lvl="0" indent="-317500" algn="just" rtl="0">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Galton's ideas were based on the principles of social Darwinism, which held that the laws of natural selection could be applied to human society.</a:t>
            </a:r>
            <a:endParaRPr sz="1400">
              <a:latin typeface="Times New Roman"/>
              <a:ea typeface="Times New Roman"/>
              <a:cs typeface="Times New Roman"/>
              <a:sym typeface="Times New Roman"/>
            </a:endParaRPr>
          </a:p>
          <a:p>
            <a:pPr marL="457200" lvl="0" indent="-317500" algn="just" rtl="0">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He founded the Eugenics Society in England in 1907 and worked to promote eugenics throughout his life, including through the publication of books such as "Hereditary Genius" and "Inquiries into Human Faculty and Its Development".</a:t>
            </a:r>
            <a:endParaRPr sz="1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1020537" y="352618"/>
            <a:ext cx="7200897" cy="767962"/>
          </a:xfrm>
          <a:prstGeom prst="rect">
            <a:avLst/>
          </a:prstGeom>
          <a:noFill/>
          <a:ln>
            <a:noFill/>
          </a:ln>
        </p:spPr>
        <p:txBody>
          <a:bodyPr spcFirstLastPara="1" wrap="square" lIns="68575" tIns="34275" rIns="68575" bIns="34275" anchor="ctr" anchorCtr="0">
            <a:normAutofit/>
          </a:bodyPr>
          <a:lstStyle/>
          <a:p>
            <a:pPr marL="0" lvl="0" indent="0" algn="ctr" rtl="0">
              <a:spcBef>
                <a:spcPts val="0"/>
              </a:spcBef>
              <a:spcAft>
                <a:spcPts val="0"/>
              </a:spcAft>
              <a:buClr>
                <a:schemeClr val="dk1"/>
              </a:buClr>
              <a:buSzPts val="2700"/>
              <a:buFont typeface="Times New Roman"/>
              <a:buNone/>
            </a:pPr>
            <a:r>
              <a:rPr lang="en" sz="2700" b="0" i="0" u="none" strike="noStrike">
                <a:latin typeface="Times New Roman"/>
                <a:ea typeface="Times New Roman"/>
                <a:cs typeface="Times New Roman"/>
                <a:sym typeface="Times New Roman"/>
              </a:rPr>
              <a:t>Eugenics yesterday and toda</a:t>
            </a:r>
            <a:r>
              <a:rPr lang="en" sz="2700">
                <a:latin typeface="Times New Roman"/>
                <a:ea typeface="Times New Roman"/>
                <a:cs typeface="Times New Roman"/>
                <a:sym typeface="Times New Roman"/>
              </a:rPr>
              <a:t>y</a:t>
            </a:r>
            <a:endParaRPr sz="5400">
              <a:latin typeface="Times New Roman"/>
              <a:ea typeface="Times New Roman"/>
              <a:cs typeface="Times New Roman"/>
              <a:sym typeface="Times New Roman"/>
            </a:endParaRPr>
          </a:p>
        </p:txBody>
      </p:sp>
      <p:sp>
        <p:nvSpPr>
          <p:cNvPr id="206" name="Google Shape;206;p34"/>
          <p:cNvSpPr txBox="1">
            <a:spLocks noGrp="1"/>
          </p:cNvSpPr>
          <p:nvPr>
            <p:ph type="body" idx="1"/>
          </p:nvPr>
        </p:nvSpPr>
        <p:spPr>
          <a:xfrm>
            <a:off x="971550" y="1189650"/>
            <a:ext cx="7492500" cy="3792300"/>
          </a:xfrm>
          <a:prstGeom prst="rect">
            <a:avLst/>
          </a:prstGeom>
          <a:noFill/>
          <a:ln>
            <a:noFill/>
          </a:ln>
        </p:spPr>
        <p:txBody>
          <a:bodyPr spcFirstLastPara="1" wrap="square" lIns="68575" tIns="34275" rIns="68575" bIns="34275" anchor="ctr" anchorCtr="0">
            <a:normAutofit/>
          </a:bodyPr>
          <a:lstStyle/>
          <a:p>
            <a:pPr marL="215900" lvl="0" indent="-184150" algn="just" rtl="0">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Eugenics was a movement that claimed to improve society through selective breeding and was seen as a progressive and scientific idea for many years.</a:t>
            </a:r>
            <a:endParaRPr sz="1500">
              <a:solidFill>
                <a:srgbClr val="000000"/>
              </a:solidFill>
              <a:latin typeface="Times New Roman"/>
              <a:ea typeface="Times New Roman"/>
              <a:cs typeface="Times New Roman"/>
              <a:sym typeface="Times New Roman"/>
            </a:endParaRPr>
          </a:p>
          <a:p>
            <a:pPr marL="215900" lvl="0" indent="-184150" algn="just" rtl="0">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It drew support from many different political ideologies and most genetic scientists of the time.</a:t>
            </a:r>
            <a:endParaRPr sz="1500">
              <a:solidFill>
                <a:srgbClr val="000000"/>
              </a:solidFill>
              <a:latin typeface="Times New Roman"/>
              <a:ea typeface="Times New Roman"/>
              <a:cs typeface="Times New Roman"/>
              <a:sym typeface="Times New Roman"/>
            </a:endParaRPr>
          </a:p>
          <a:p>
            <a:pPr marL="215900" lvl="0" indent="-184150" algn="just" rtl="0">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However, the association with Hitler and Nazi Germany led to the tarnishing of its name and reputation, making it a taboo subject in the United States and Europe.</a:t>
            </a:r>
            <a:endParaRPr sz="1500">
              <a:solidFill>
                <a:srgbClr val="000000"/>
              </a:solidFill>
              <a:latin typeface="Times New Roman"/>
              <a:ea typeface="Times New Roman"/>
              <a:cs typeface="Times New Roman"/>
              <a:sym typeface="Times New Roman"/>
            </a:endParaRPr>
          </a:p>
          <a:p>
            <a:pPr marL="215900" lvl="0" indent="-184150" algn="just" rtl="0">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Despite this, eugenics still casts a shadow over the use of genetics in our era, with questions about its potential to be used for discriminatory purposes.</a:t>
            </a:r>
            <a:endParaRPr sz="1500">
              <a:solidFill>
                <a:srgbClr val="000000"/>
              </a:solidFill>
              <a:latin typeface="Times New Roman"/>
              <a:ea typeface="Times New Roman"/>
              <a:cs typeface="Times New Roman"/>
              <a:sym typeface="Times New Roman"/>
            </a:endParaRPr>
          </a:p>
          <a:p>
            <a:pPr marL="215900" lvl="0" indent="-184150" algn="just" rtl="0">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Studying the history of eugenics and engaging in careful moral analysis can help us understand and avoid repeating the mistakes of the past.</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5"/>
          <p:cNvSpPr txBox="1">
            <a:spLocks noGrp="1"/>
          </p:cNvSpPr>
          <p:nvPr>
            <p:ph type="body" idx="1"/>
          </p:nvPr>
        </p:nvSpPr>
        <p:spPr>
          <a:xfrm>
            <a:off x="1113233" y="881743"/>
            <a:ext cx="7514035" cy="3747409"/>
          </a:xfrm>
          <a:prstGeom prst="rect">
            <a:avLst/>
          </a:prstGeom>
          <a:noFill/>
          <a:ln>
            <a:noFill/>
          </a:ln>
        </p:spPr>
        <p:txBody>
          <a:bodyPr spcFirstLastPara="1" wrap="square" lIns="68575" tIns="34275" rIns="68575" bIns="34275" anchor="ctr" anchorCtr="0">
            <a:normAutofit/>
          </a:bodyPr>
          <a:lstStyle/>
          <a:p>
            <a:pPr marL="215900" lvl="0" indent="-165100" algn="just" rtl="0">
              <a:spcBef>
                <a:spcPts val="0"/>
              </a:spcBef>
              <a:spcAft>
                <a:spcPts val="0"/>
              </a:spcAft>
              <a:buClr>
                <a:schemeClr val="dk1"/>
              </a:buClr>
              <a:buSzPts val="1400"/>
              <a:buFont typeface="Times New Roman"/>
              <a:buChar char="•"/>
            </a:pPr>
            <a:r>
              <a:rPr lang="en" sz="1400" i="0">
                <a:latin typeface="Times New Roman"/>
                <a:ea typeface="Times New Roman"/>
                <a:cs typeface="Times New Roman"/>
                <a:sym typeface="Times New Roman"/>
              </a:rPr>
              <a:t>The eugenics movement in the past used the prestige of science to hide their underlying moral premises and biases, leading to harmful consequences.</a:t>
            </a:r>
            <a:endParaRPr sz="1400">
              <a:latin typeface="Times New Roman"/>
              <a:ea typeface="Times New Roman"/>
              <a:cs typeface="Times New Roman"/>
              <a:sym typeface="Times New Roman"/>
            </a:endParaRPr>
          </a:p>
          <a:p>
            <a:pPr marL="215900" lvl="0" indent="-165100" algn="just" rtl="0">
              <a:spcBef>
                <a:spcPts val="800"/>
              </a:spcBef>
              <a:spcAft>
                <a:spcPts val="0"/>
              </a:spcAft>
              <a:buClr>
                <a:schemeClr val="dk1"/>
              </a:buClr>
              <a:buSzPts val="1400"/>
              <a:buFont typeface="Times New Roman"/>
              <a:buChar char="•"/>
            </a:pPr>
            <a:r>
              <a:rPr lang="en" sz="1400" i="0">
                <a:latin typeface="Times New Roman"/>
                <a:ea typeface="Times New Roman"/>
                <a:cs typeface="Times New Roman"/>
                <a:sym typeface="Times New Roman"/>
              </a:rPr>
              <a:t>We are now in a new era where genetic technology can potentially reshape society, but we need to be cautious and learn from the mistakes of the past.</a:t>
            </a:r>
            <a:endParaRPr sz="1400">
              <a:latin typeface="Times New Roman"/>
              <a:ea typeface="Times New Roman"/>
              <a:cs typeface="Times New Roman"/>
              <a:sym typeface="Times New Roman"/>
            </a:endParaRPr>
          </a:p>
          <a:p>
            <a:pPr marL="215900" lvl="0" indent="-165100" algn="just" rtl="0">
              <a:spcBef>
                <a:spcPts val="800"/>
              </a:spcBef>
              <a:spcAft>
                <a:spcPts val="0"/>
              </a:spcAft>
              <a:buClr>
                <a:schemeClr val="dk1"/>
              </a:buClr>
              <a:buSzPts val="1400"/>
              <a:buFont typeface="Times New Roman"/>
              <a:buChar char="•"/>
            </a:pPr>
            <a:r>
              <a:rPr lang="en" sz="1400" i="0">
                <a:latin typeface="Times New Roman"/>
                <a:ea typeface="Times New Roman"/>
                <a:cs typeface="Times New Roman"/>
                <a:sym typeface="Times New Roman"/>
              </a:rPr>
              <a:t>Not all eugenic thoughts or values are necessarily bad, and we need to analyze which ones are problematic and why.</a:t>
            </a:r>
            <a:endParaRPr sz="1400">
              <a:latin typeface="Times New Roman"/>
              <a:ea typeface="Times New Roman"/>
              <a:cs typeface="Times New Roman"/>
              <a:sym typeface="Times New Roman"/>
            </a:endParaRPr>
          </a:p>
          <a:p>
            <a:pPr marL="215900" lvl="0" indent="-165100" algn="just" rtl="0">
              <a:spcBef>
                <a:spcPts val="800"/>
              </a:spcBef>
              <a:spcAft>
                <a:spcPts val="0"/>
              </a:spcAft>
              <a:buClr>
                <a:schemeClr val="dk1"/>
              </a:buClr>
              <a:buSzPts val="1400"/>
              <a:buFont typeface="Times New Roman"/>
              <a:buChar char="•"/>
            </a:pPr>
            <a:r>
              <a:rPr lang="en" sz="1400" i="0">
                <a:latin typeface="Times New Roman"/>
                <a:ea typeface="Times New Roman"/>
                <a:cs typeface="Times New Roman"/>
                <a:sym typeface="Times New Roman"/>
              </a:rPr>
              <a:t>Some questions raised by eugenicists may still be relevant today and deserve more attention, but we need to be careful not to associate them with the harmful aspects of the eugenics movement.</a:t>
            </a:r>
            <a:endParaRPr sz="1400">
              <a:latin typeface="Times New Roman"/>
              <a:ea typeface="Times New Roman"/>
              <a:cs typeface="Times New Roman"/>
              <a:sym typeface="Times New Roman"/>
            </a:endParaRPr>
          </a:p>
          <a:p>
            <a:pPr marL="215900" lvl="0" indent="-165100" algn="just" rtl="0">
              <a:spcBef>
                <a:spcPts val="800"/>
              </a:spcBef>
              <a:spcAft>
                <a:spcPts val="0"/>
              </a:spcAft>
              <a:buClr>
                <a:schemeClr val="dk1"/>
              </a:buClr>
              <a:buSzPts val="1400"/>
              <a:buFont typeface="Times New Roman"/>
              <a:buChar char="•"/>
            </a:pPr>
            <a:r>
              <a:rPr lang="en" sz="1400" i="0">
                <a:latin typeface="Times New Roman"/>
                <a:ea typeface="Times New Roman"/>
                <a:cs typeface="Times New Roman"/>
                <a:sym typeface="Times New Roman"/>
              </a:rPr>
              <a:t>It is important to be aware of potential biases and moral premises underlying scientific movements, and to critically evaluate them to avoid harmful consequences.</a:t>
            </a:r>
            <a:endParaRPr sz="1400">
              <a:latin typeface="Times New Roman"/>
              <a:ea typeface="Times New Roman"/>
              <a:cs typeface="Times New Roman"/>
              <a:sym typeface="Times New Roman"/>
            </a:endParaRPr>
          </a:p>
          <a:p>
            <a:pPr marL="215900" lvl="0" indent="-165100" algn="just" rtl="0">
              <a:spcBef>
                <a:spcPts val="800"/>
              </a:spcBef>
              <a:spcAft>
                <a:spcPts val="0"/>
              </a:spcAft>
              <a:buClr>
                <a:schemeClr val="dk1"/>
              </a:buClr>
              <a:buSzPts val="1400"/>
              <a:buFont typeface="Times New Roman"/>
              <a:buChar char="•"/>
            </a:pPr>
            <a:r>
              <a:rPr lang="en" sz="1400" i="0">
                <a:latin typeface="Times New Roman"/>
                <a:ea typeface="Times New Roman"/>
                <a:cs typeface="Times New Roman"/>
                <a:sym typeface="Times New Roman"/>
              </a:rPr>
              <a:t>We need to approach the topic of eugenics with a nuanced and thoughtful perspective, recognizing the complex history and potential implications of the field.</a:t>
            </a:r>
            <a:endParaRPr sz="1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6"/>
          <p:cNvSpPr txBox="1">
            <a:spLocks noGrp="1"/>
          </p:cNvSpPr>
          <p:nvPr>
            <p:ph type="title"/>
          </p:nvPr>
        </p:nvSpPr>
        <p:spPr>
          <a:xfrm>
            <a:off x="1113233" y="90974"/>
            <a:ext cx="7514035" cy="531845"/>
          </a:xfrm>
          <a:prstGeom prst="rect">
            <a:avLst/>
          </a:prstGeom>
          <a:noFill/>
          <a:ln>
            <a:noFill/>
          </a:ln>
        </p:spPr>
        <p:txBody>
          <a:bodyPr spcFirstLastPara="1" wrap="square" lIns="68575" tIns="34275" rIns="68575" bIns="34275" anchor="ctr" anchorCtr="0">
            <a:normAutofit/>
          </a:bodyPr>
          <a:lstStyle/>
          <a:p>
            <a:pPr marL="0" lvl="0" indent="0" algn="ctr" rtl="0">
              <a:spcBef>
                <a:spcPts val="0"/>
              </a:spcBef>
              <a:spcAft>
                <a:spcPts val="0"/>
              </a:spcAft>
              <a:buClr>
                <a:schemeClr val="dk1"/>
              </a:buClr>
              <a:buSzPts val="3000"/>
              <a:buFont typeface="Corbel"/>
              <a:buNone/>
            </a:pPr>
            <a:r>
              <a:rPr lang="en"/>
              <a:t>Eugenics from the Past</a:t>
            </a:r>
            <a:endParaRPr/>
          </a:p>
        </p:txBody>
      </p:sp>
      <p:sp>
        <p:nvSpPr>
          <p:cNvPr id="217" name="Google Shape;217;p36"/>
          <p:cNvSpPr txBox="1">
            <a:spLocks noGrp="1"/>
          </p:cNvSpPr>
          <p:nvPr>
            <p:ph type="body" idx="1"/>
          </p:nvPr>
        </p:nvSpPr>
        <p:spPr>
          <a:xfrm>
            <a:off x="1113232" y="572667"/>
            <a:ext cx="2393302" cy="454867"/>
          </a:xfrm>
          <a:prstGeom prst="rect">
            <a:avLst/>
          </a:prstGeom>
          <a:noFill/>
          <a:ln>
            <a:noFill/>
          </a:ln>
        </p:spPr>
        <p:txBody>
          <a:bodyPr spcFirstLastPara="1" wrap="square" lIns="68575" tIns="34275" rIns="68575" bIns="34275" anchor="b" anchorCtr="0">
            <a:noAutofit/>
          </a:bodyPr>
          <a:lstStyle/>
          <a:p>
            <a:pPr marL="0" lvl="0" indent="0" algn="just" rtl="0">
              <a:spcBef>
                <a:spcPts val="0"/>
              </a:spcBef>
              <a:spcAft>
                <a:spcPts val="0"/>
              </a:spcAft>
              <a:buSzPts val="2600"/>
              <a:buNone/>
            </a:pPr>
            <a:r>
              <a:rPr lang="en" sz="1800">
                <a:solidFill>
                  <a:schemeClr val="dk1"/>
                </a:solidFill>
                <a:latin typeface="Times New Roman"/>
                <a:ea typeface="Times New Roman"/>
                <a:cs typeface="Times New Roman"/>
                <a:sym typeface="Times New Roman"/>
              </a:rPr>
              <a:t>Rise of Eugenics</a:t>
            </a:r>
            <a:endParaRPr sz="1800">
              <a:solidFill>
                <a:schemeClr val="dk1"/>
              </a:solidFill>
              <a:latin typeface="Times New Roman"/>
              <a:ea typeface="Times New Roman"/>
              <a:cs typeface="Times New Roman"/>
              <a:sym typeface="Times New Roman"/>
            </a:endParaRPr>
          </a:p>
        </p:txBody>
      </p:sp>
      <p:sp>
        <p:nvSpPr>
          <p:cNvPr id="218" name="Google Shape;218;p36"/>
          <p:cNvSpPr txBox="1">
            <a:spLocks noGrp="1"/>
          </p:cNvSpPr>
          <p:nvPr>
            <p:ph type="body" idx="2"/>
          </p:nvPr>
        </p:nvSpPr>
        <p:spPr>
          <a:xfrm>
            <a:off x="1113225" y="1077675"/>
            <a:ext cx="7620300" cy="3837900"/>
          </a:xfrm>
          <a:prstGeom prst="rect">
            <a:avLst/>
          </a:prstGeom>
          <a:noFill/>
          <a:ln>
            <a:noFill/>
          </a:ln>
        </p:spPr>
        <p:txBody>
          <a:bodyPr spcFirstLastPara="1" wrap="square" lIns="68575" tIns="34275" rIns="68575" bIns="34275" anchor="t" anchorCtr="0">
            <a:normAutofit/>
          </a:bodyPr>
          <a:lstStyle/>
          <a:p>
            <a:pPr marL="215900" lvl="0" indent="-215900" algn="just" rtl="0">
              <a:spcBef>
                <a:spcPts val="0"/>
              </a:spcBef>
              <a:spcAft>
                <a:spcPts val="0"/>
              </a:spcAft>
              <a:buClr>
                <a:srgbClr val="262626"/>
              </a:buClr>
              <a:buSzPts val="2000"/>
              <a:buFont typeface="Times New Roman"/>
              <a:buChar char="•"/>
            </a:pPr>
            <a:r>
              <a:rPr lang="en" i="0">
                <a:solidFill>
                  <a:srgbClr val="262626"/>
                </a:solidFill>
                <a:latin typeface="Times New Roman"/>
                <a:ea typeface="Times New Roman"/>
                <a:cs typeface="Times New Roman"/>
                <a:sym typeface="Times New Roman"/>
              </a:rPr>
              <a:t>The modern eugenics movement was influenced by Darwin's theory of natural selection and Mendelian genetics.</a:t>
            </a:r>
            <a:endParaRPr>
              <a:solidFill>
                <a:srgbClr val="262626"/>
              </a:solidFill>
              <a:latin typeface="Times New Roman"/>
              <a:ea typeface="Times New Roman"/>
              <a:cs typeface="Times New Roman"/>
              <a:sym typeface="Times New Roman"/>
            </a:endParaRPr>
          </a:p>
          <a:p>
            <a:pPr marL="215900" lvl="0" indent="-215900" algn="just" rtl="0">
              <a:spcBef>
                <a:spcPts val="700"/>
              </a:spcBef>
              <a:spcAft>
                <a:spcPts val="0"/>
              </a:spcAft>
              <a:buClr>
                <a:srgbClr val="262626"/>
              </a:buClr>
              <a:buSzPts val="2000"/>
              <a:buFont typeface="Times New Roman"/>
              <a:buChar char="•"/>
            </a:pPr>
            <a:r>
              <a:rPr lang="en" i="0">
                <a:solidFill>
                  <a:srgbClr val="262626"/>
                </a:solidFill>
                <a:latin typeface="Times New Roman"/>
                <a:ea typeface="Times New Roman"/>
                <a:cs typeface="Times New Roman"/>
                <a:sym typeface="Times New Roman"/>
              </a:rPr>
              <a:t>Francis Galton coined the term "eugenics" and believed that talents and virtues of character and personality were inherited along with other traits, offering their bearers advantages in natural selection. </a:t>
            </a:r>
            <a:endParaRPr>
              <a:solidFill>
                <a:srgbClr val="262626"/>
              </a:solidFill>
              <a:latin typeface="Times New Roman"/>
              <a:ea typeface="Times New Roman"/>
              <a:cs typeface="Times New Roman"/>
              <a:sym typeface="Times New Roman"/>
            </a:endParaRPr>
          </a:p>
          <a:p>
            <a:pPr marL="215900" lvl="0" indent="-215900" algn="just" rtl="0">
              <a:spcBef>
                <a:spcPts val="700"/>
              </a:spcBef>
              <a:spcAft>
                <a:spcPts val="0"/>
              </a:spcAft>
              <a:buClr>
                <a:srgbClr val="262626"/>
              </a:buClr>
              <a:buSzPts val="2000"/>
              <a:buFont typeface="Times New Roman"/>
              <a:buChar char="•"/>
            </a:pPr>
            <a:r>
              <a:rPr lang="en" i="0">
                <a:solidFill>
                  <a:srgbClr val="262626"/>
                </a:solidFill>
                <a:latin typeface="Times New Roman"/>
                <a:ea typeface="Times New Roman"/>
                <a:cs typeface="Times New Roman"/>
                <a:sym typeface="Times New Roman"/>
              </a:rPr>
              <a:t>Galton's ideas attracted a number of distinguished disciples, including Darwin.</a:t>
            </a:r>
            <a:endParaRPr>
              <a:solidFill>
                <a:srgbClr val="262626"/>
              </a:solidFill>
              <a:latin typeface="Times New Roman"/>
              <a:ea typeface="Times New Roman"/>
              <a:cs typeface="Times New Roman"/>
              <a:sym typeface="Times New Roman"/>
            </a:endParaRPr>
          </a:p>
          <a:p>
            <a:pPr marL="215900" lvl="0" indent="-215900" algn="just" rtl="0">
              <a:spcBef>
                <a:spcPts val="700"/>
              </a:spcBef>
              <a:spcAft>
                <a:spcPts val="0"/>
              </a:spcAft>
              <a:buClr>
                <a:srgbClr val="262626"/>
              </a:buClr>
              <a:buSzPts val="2000"/>
              <a:buFont typeface="Times New Roman"/>
              <a:buChar char="•"/>
            </a:pPr>
            <a:r>
              <a:rPr lang="en" i="0">
                <a:solidFill>
                  <a:srgbClr val="262626"/>
                </a:solidFill>
                <a:latin typeface="Times New Roman"/>
                <a:ea typeface="Times New Roman"/>
                <a:cs typeface="Times New Roman"/>
                <a:sym typeface="Times New Roman"/>
              </a:rPr>
              <a:t>Galton believe that society's stock of talent could be greatly enlarged through "positive eugenics," or encouraging members of favored families to increase their rate of childbearing.</a:t>
            </a:r>
            <a:endParaRPr>
              <a:solidFill>
                <a:srgbClr val="262626"/>
              </a:solidFill>
              <a:latin typeface="Times New Roman"/>
              <a:ea typeface="Times New Roman"/>
              <a:cs typeface="Times New Roman"/>
              <a:sym typeface="Times New Roman"/>
            </a:endParaRPr>
          </a:p>
          <a:p>
            <a:pPr marL="215900" lvl="0" indent="-215900" algn="just" rtl="0">
              <a:spcBef>
                <a:spcPts val="700"/>
              </a:spcBef>
              <a:spcAft>
                <a:spcPts val="0"/>
              </a:spcAft>
              <a:buClr>
                <a:srgbClr val="262626"/>
              </a:buClr>
              <a:buSzPts val="2000"/>
              <a:buFont typeface="Times New Roman"/>
              <a:buChar char="•"/>
            </a:pPr>
            <a:r>
              <a:rPr lang="en" i="0">
                <a:solidFill>
                  <a:srgbClr val="262626"/>
                </a:solidFill>
                <a:latin typeface="Times New Roman"/>
                <a:ea typeface="Times New Roman"/>
                <a:cs typeface="Times New Roman"/>
                <a:sym typeface="Times New Roman"/>
              </a:rPr>
              <a:t>He also believed that the balance should be further improved by discouraging those who had less to offer from reproducing, known as "negative eugenics.“</a:t>
            </a:r>
            <a:endParaRPr>
              <a:solidFill>
                <a:srgbClr val="262626"/>
              </a:solidFill>
              <a:latin typeface="Times New Roman"/>
              <a:ea typeface="Times New Roman"/>
              <a:cs typeface="Times New Roman"/>
              <a:sym typeface="Times New Roman"/>
            </a:endParaRPr>
          </a:p>
          <a:p>
            <a:pPr marL="215900" lvl="0" indent="-215900" algn="just" rtl="0">
              <a:spcBef>
                <a:spcPts val="700"/>
              </a:spcBef>
              <a:spcAft>
                <a:spcPts val="0"/>
              </a:spcAft>
              <a:buClr>
                <a:srgbClr val="262626"/>
              </a:buClr>
              <a:buSzPts val="2000"/>
              <a:buFont typeface="Times New Roman"/>
              <a:buChar char="•"/>
            </a:pPr>
            <a:r>
              <a:rPr lang="en" i="0">
                <a:solidFill>
                  <a:srgbClr val="262626"/>
                </a:solidFill>
                <a:latin typeface="Times New Roman"/>
                <a:ea typeface="Times New Roman"/>
                <a:cs typeface="Times New Roman"/>
                <a:sym typeface="Times New Roman"/>
              </a:rPr>
              <a:t>Eugenic ideas were advanced in many countries during the decades 1890-1920, including Norway, Brazil, and the Soviet Union and the taught in leading universities.</a:t>
            </a:r>
            <a:endParaRPr>
              <a:solidFill>
                <a:srgbClr val="262626"/>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7"/>
          <p:cNvSpPr txBox="1">
            <a:spLocks noGrp="1"/>
          </p:cNvSpPr>
          <p:nvPr>
            <p:ph type="title"/>
          </p:nvPr>
        </p:nvSpPr>
        <p:spPr>
          <a:xfrm>
            <a:off x="1113233" y="90974"/>
            <a:ext cx="7514035" cy="531845"/>
          </a:xfrm>
          <a:prstGeom prst="rect">
            <a:avLst/>
          </a:prstGeom>
          <a:noFill/>
          <a:ln>
            <a:noFill/>
          </a:ln>
        </p:spPr>
        <p:txBody>
          <a:bodyPr spcFirstLastPara="1" wrap="square" lIns="68575" tIns="34275" rIns="68575" bIns="34275" anchor="ctr" anchorCtr="0">
            <a:normAutofit/>
          </a:bodyPr>
          <a:lstStyle/>
          <a:p>
            <a:pPr marL="0" lvl="0" indent="0" algn="ctr" rtl="0">
              <a:spcBef>
                <a:spcPts val="0"/>
              </a:spcBef>
              <a:spcAft>
                <a:spcPts val="0"/>
              </a:spcAft>
              <a:buClr>
                <a:schemeClr val="dk1"/>
              </a:buClr>
              <a:buSzPts val="3000"/>
              <a:buFont typeface="Corbel"/>
              <a:buNone/>
            </a:pPr>
            <a:r>
              <a:rPr lang="en"/>
              <a:t>Eugenics from the Past</a:t>
            </a:r>
            <a:endParaRPr/>
          </a:p>
        </p:txBody>
      </p:sp>
      <p:sp>
        <p:nvSpPr>
          <p:cNvPr id="224" name="Google Shape;224;p37"/>
          <p:cNvSpPr txBox="1">
            <a:spLocks noGrp="1"/>
          </p:cNvSpPr>
          <p:nvPr>
            <p:ph type="body" idx="2"/>
          </p:nvPr>
        </p:nvSpPr>
        <p:spPr>
          <a:xfrm>
            <a:off x="1113233" y="1077686"/>
            <a:ext cx="7620220" cy="3265714"/>
          </a:xfrm>
          <a:prstGeom prst="rect">
            <a:avLst/>
          </a:prstGeom>
          <a:noFill/>
          <a:ln>
            <a:noFill/>
          </a:ln>
        </p:spPr>
        <p:txBody>
          <a:bodyPr spcFirstLastPara="1" wrap="square" lIns="68575" tIns="34275" rIns="68575" bIns="34275" anchor="t" anchorCtr="0">
            <a:normAutofit/>
          </a:bodyPr>
          <a:lstStyle/>
          <a:p>
            <a:pPr marL="215900" lvl="0" indent="-215900" algn="l" rtl="0">
              <a:spcBef>
                <a:spcPts val="0"/>
              </a:spcBef>
              <a:spcAft>
                <a:spcPts val="0"/>
              </a:spcAft>
              <a:buClr>
                <a:schemeClr val="dk1"/>
              </a:buClr>
              <a:buSzPts val="2000"/>
              <a:buFont typeface="Times New Roman"/>
              <a:buChar char="•"/>
            </a:pPr>
            <a:r>
              <a:rPr lang="en">
                <a:latin typeface="Times New Roman"/>
                <a:ea typeface="Times New Roman"/>
                <a:cs typeface="Times New Roman"/>
                <a:sym typeface="Times New Roman"/>
              </a:rPr>
              <a:t>Popular eugenics movements introduced eugenic ideas into public discourse, often using accounts of generations of misfits in "white trash" family lines as examples.</a:t>
            </a:r>
            <a:endParaRPr>
              <a:latin typeface="Times New Roman"/>
              <a:ea typeface="Times New Roman"/>
              <a:cs typeface="Times New Roman"/>
              <a:sym typeface="Times New Roman"/>
            </a:endParaRPr>
          </a:p>
          <a:p>
            <a:pPr marL="215900" lvl="0" indent="-215900" algn="l" rtl="0">
              <a:spcBef>
                <a:spcPts val="700"/>
              </a:spcBef>
              <a:spcAft>
                <a:spcPts val="0"/>
              </a:spcAft>
              <a:buClr>
                <a:schemeClr val="dk1"/>
              </a:buClr>
              <a:buSzPts val="2000"/>
              <a:buFont typeface="Times New Roman"/>
              <a:buChar char="•"/>
            </a:pPr>
            <a:r>
              <a:rPr lang="en">
                <a:latin typeface="Times New Roman"/>
                <a:ea typeface="Times New Roman"/>
                <a:cs typeface="Times New Roman"/>
                <a:sym typeface="Times New Roman"/>
              </a:rPr>
              <a:t>American eugenic organizations maintained exhibits and events at state fairs and public expositions, including "Fitter Families" competitions.</a:t>
            </a:r>
            <a:endParaRPr>
              <a:latin typeface="Times New Roman"/>
              <a:ea typeface="Times New Roman"/>
              <a:cs typeface="Times New Roman"/>
              <a:sym typeface="Times New Roman"/>
            </a:endParaRPr>
          </a:p>
          <a:p>
            <a:pPr marL="215900" lvl="0" indent="-215900" algn="l" rtl="0">
              <a:spcBef>
                <a:spcPts val="700"/>
              </a:spcBef>
              <a:spcAft>
                <a:spcPts val="0"/>
              </a:spcAft>
              <a:buClr>
                <a:schemeClr val="dk1"/>
              </a:buClr>
              <a:buSzPts val="2000"/>
              <a:buFont typeface="Times New Roman"/>
              <a:buChar char="•"/>
            </a:pPr>
            <a:r>
              <a:rPr lang="en">
                <a:latin typeface="Times New Roman"/>
                <a:ea typeface="Times New Roman"/>
                <a:cs typeface="Times New Roman"/>
                <a:sym typeface="Times New Roman"/>
              </a:rPr>
              <a:t>Eugenicists differed over both the cause and remedy for the perceived decline of the human race, but tended to draw the implication that medical care frustrated evolution by permitting the unfit to survive and reproduce.</a:t>
            </a:r>
            <a:endParaRPr>
              <a:latin typeface="Times New Roman"/>
              <a:ea typeface="Times New Roman"/>
              <a:cs typeface="Times New Roman"/>
              <a:sym typeface="Times New Roman"/>
            </a:endParaRPr>
          </a:p>
          <a:p>
            <a:pPr marL="215900" lvl="0" indent="-215900" algn="l" rtl="0">
              <a:spcBef>
                <a:spcPts val="700"/>
              </a:spcBef>
              <a:spcAft>
                <a:spcPts val="0"/>
              </a:spcAft>
              <a:buClr>
                <a:schemeClr val="dk1"/>
              </a:buClr>
              <a:buSzPts val="2000"/>
              <a:buFont typeface="Times New Roman"/>
              <a:buChar char="•"/>
            </a:pPr>
            <a:r>
              <a:rPr lang="en">
                <a:latin typeface="Times New Roman"/>
                <a:ea typeface="Times New Roman"/>
                <a:cs typeface="Times New Roman"/>
                <a:sym typeface="Times New Roman"/>
              </a:rPr>
              <a:t>Eugenicists differed also in their practical proposals and legislative aims, with some calling for coercive measures such as involuntary sterilisation.</a:t>
            </a:r>
            <a:endParaRPr>
              <a:latin typeface="Times New Roman"/>
              <a:ea typeface="Times New Roman"/>
              <a:cs typeface="Times New Roman"/>
              <a:sym typeface="Times New Roman"/>
            </a:endParaRPr>
          </a:p>
          <a:p>
            <a:pPr marL="215900" lvl="0" indent="-88900" algn="l" rtl="0">
              <a:spcBef>
                <a:spcPts val="700"/>
              </a:spcBef>
              <a:spcAft>
                <a:spcPts val="0"/>
              </a:spcAft>
              <a:buSzPts val="2000"/>
              <a:buNone/>
            </a:pP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8"/>
          <p:cNvSpPr txBox="1">
            <a:spLocks noGrp="1"/>
          </p:cNvSpPr>
          <p:nvPr>
            <p:ph type="title"/>
          </p:nvPr>
        </p:nvSpPr>
        <p:spPr>
          <a:xfrm>
            <a:off x="1113233" y="90974"/>
            <a:ext cx="7514035" cy="531845"/>
          </a:xfrm>
          <a:prstGeom prst="rect">
            <a:avLst/>
          </a:prstGeom>
          <a:noFill/>
          <a:ln>
            <a:noFill/>
          </a:ln>
        </p:spPr>
        <p:txBody>
          <a:bodyPr spcFirstLastPara="1" wrap="square" lIns="68575" tIns="34275" rIns="68575" bIns="34275" anchor="ctr" anchorCtr="0">
            <a:normAutofit/>
          </a:bodyPr>
          <a:lstStyle/>
          <a:p>
            <a:pPr marL="0" lvl="0" indent="0" algn="ctr" rtl="0">
              <a:spcBef>
                <a:spcPts val="0"/>
              </a:spcBef>
              <a:spcAft>
                <a:spcPts val="0"/>
              </a:spcAft>
              <a:buClr>
                <a:schemeClr val="dk1"/>
              </a:buClr>
              <a:buSzPts val="3000"/>
              <a:buFont typeface="Corbel"/>
              <a:buNone/>
            </a:pPr>
            <a:r>
              <a:rPr lang="en"/>
              <a:t>Eugenics from the Past</a:t>
            </a:r>
            <a:endParaRPr/>
          </a:p>
        </p:txBody>
      </p:sp>
      <p:sp>
        <p:nvSpPr>
          <p:cNvPr id="230" name="Google Shape;230;p38"/>
          <p:cNvSpPr txBox="1">
            <a:spLocks noGrp="1"/>
          </p:cNvSpPr>
          <p:nvPr>
            <p:ph type="body" idx="1"/>
          </p:nvPr>
        </p:nvSpPr>
        <p:spPr>
          <a:xfrm>
            <a:off x="945281" y="572667"/>
            <a:ext cx="2393302" cy="454867"/>
          </a:xfrm>
          <a:prstGeom prst="rect">
            <a:avLst/>
          </a:prstGeom>
          <a:noFill/>
          <a:ln>
            <a:noFill/>
          </a:ln>
        </p:spPr>
        <p:txBody>
          <a:bodyPr spcFirstLastPara="1" wrap="square" lIns="68575" tIns="34275" rIns="68575" bIns="34275" anchor="b" anchorCtr="0">
            <a:noAutofit/>
          </a:bodyPr>
          <a:lstStyle/>
          <a:p>
            <a:pPr marL="0" lvl="0" indent="0" algn="just" rtl="0">
              <a:spcBef>
                <a:spcPts val="0"/>
              </a:spcBef>
              <a:spcAft>
                <a:spcPts val="0"/>
              </a:spcAft>
              <a:buSzPts val="2600"/>
              <a:buNone/>
            </a:pPr>
            <a:r>
              <a:rPr lang="en" sz="1800">
                <a:solidFill>
                  <a:schemeClr val="dk1"/>
                </a:solidFill>
                <a:latin typeface="Times New Roman"/>
                <a:ea typeface="Times New Roman"/>
                <a:cs typeface="Times New Roman"/>
                <a:sym typeface="Times New Roman"/>
              </a:rPr>
              <a:t>The Nazi Debacle</a:t>
            </a:r>
            <a:endParaRPr sz="1800">
              <a:solidFill>
                <a:schemeClr val="dk1"/>
              </a:solidFill>
              <a:latin typeface="Times New Roman"/>
              <a:ea typeface="Times New Roman"/>
              <a:cs typeface="Times New Roman"/>
              <a:sym typeface="Times New Roman"/>
            </a:endParaRPr>
          </a:p>
        </p:txBody>
      </p:sp>
      <p:sp>
        <p:nvSpPr>
          <p:cNvPr id="231" name="Google Shape;231;p38"/>
          <p:cNvSpPr txBox="1">
            <a:spLocks noGrp="1"/>
          </p:cNvSpPr>
          <p:nvPr>
            <p:ph type="body" idx="2"/>
          </p:nvPr>
        </p:nvSpPr>
        <p:spPr>
          <a:xfrm>
            <a:off x="499975" y="1077675"/>
            <a:ext cx="8528400" cy="3948600"/>
          </a:xfrm>
          <a:prstGeom prst="rect">
            <a:avLst/>
          </a:prstGeom>
          <a:noFill/>
          <a:ln>
            <a:noFill/>
          </a:ln>
        </p:spPr>
        <p:txBody>
          <a:bodyPr spcFirstLastPara="1" wrap="square" lIns="68575" tIns="34275" rIns="68575" bIns="34275" anchor="t" anchorCtr="0">
            <a:noAutofit/>
          </a:bodyPr>
          <a:lstStyle/>
          <a:p>
            <a:pPr marL="215900" lvl="0" indent="-209550" algn="just" rtl="0">
              <a:lnSpc>
                <a:spcPct val="90000"/>
              </a:lnSpc>
              <a:spcBef>
                <a:spcPts val="0"/>
              </a:spcBef>
              <a:spcAft>
                <a:spcPts val="0"/>
              </a:spcAft>
              <a:buClr>
                <a:schemeClr val="dk1"/>
              </a:buClr>
              <a:buSzPts val="1900"/>
              <a:buFont typeface="Times New Roman"/>
              <a:buChar char="•"/>
            </a:pPr>
            <a:r>
              <a:rPr lang="en" sz="1390">
                <a:latin typeface="Times New Roman"/>
                <a:ea typeface="Times New Roman"/>
                <a:cs typeface="Times New Roman"/>
                <a:sym typeface="Times New Roman"/>
              </a:rPr>
              <a:t>Eugenics in Germany had divergences of opinion, with some eugenicists being racist, and anti-Semitic while some being anti-racist and some standing on the political left.</a:t>
            </a:r>
            <a:endParaRPr sz="1390">
              <a:latin typeface="Times New Roman"/>
              <a:ea typeface="Times New Roman"/>
              <a:cs typeface="Times New Roman"/>
              <a:sym typeface="Times New Roman"/>
            </a:endParaRPr>
          </a:p>
          <a:p>
            <a:pPr marL="215900" lvl="0" indent="-209550" algn="just" rtl="0">
              <a:lnSpc>
                <a:spcPct val="90000"/>
              </a:lnSpc>
              <a:spcBef>
                <a:spcPts val="700"/>
              </a:spcBef>
              <a:spcAft>
                <a:spcPts val="0"/>
              </a:spcAft>
              <a:buClr>
                <a:schemeClr val="dk1"/>
              </a:buClr>
              <a:buSzPts val="1900"/>
              <a:buFont typeface="Times New Roman"/>
              <a:buChar char="•"/>
            </a:pPr>
            <a:r>
              <a:rPr lang="en" sz="1390">
                <a:latin typeface="Times New Roman"/>
                <a:ea typeface="Times New Roman"/>
                <a:cs typeface="Times New Roman"/>
                <a:sym typeface="Times New Roman"/>
              </a:rPr>
              <a:t>The Nazis imposed a uniformity of viewpoint and implemented a thoroughly racist, nationalist eugenic programme with no limits in pursuit of "racial hygiene".</a:t>
            </a:r>
            <a:endParaRPr sz="1390">
              <a:latin typeface="Times New Roman"/>
              <a:ea typeface="Times New Roman"/>
              <a:cs typeface="Times New Roman"/>
              <a:sym typeface="Times New Roman"/>
            </a:endParaRPr>
          </a:p>
          <a:p>
            <a:pPr marL="215900" lvl="0" indent="-209550" algn="just" rtl="0">
              <a:lnSpc>
                <a:spcPct val="90000"/>
              </a:lnSpc>
              <a:spcBef>
                <a:spcPts val="700"/>
              </a:spcBef>
              <a:spcAft>
                <a:spcPts val="0"/>
              </a:spcAft>
              <a:buClr>
                <a:schemeClr val="dk1"/>
              </a:buClr>
              <a:buSzPts val="1900"/>
              <a:buFont typeface="Times New Roman"/>
              <a:buChar char="•"/>
            </a:pPr>
            <a:r>
              <a:rPr lang="en" sz="1390">
                <a:latin typeface="Times New Roman"/>
                <a:ea typeface="Times New Roman"/>
                <a:cs typeface="Times New Roman"/>
                <a:sym typeface="Times New Roman"/>
              </a:rPr>
              <a:t>Eugenics was central to the entire Nazi enterprise, joined with romantic nativist and racist myths of the pure-bred Nordic.</a:t>
            </a:r>
            <a:endParaRPr sz="1390">
              <a:latin typeface="Times New Roman"/>
              <a:ea typeface="Times New Roman"/>
              <a:cs typeface="Times New Roman"/>
              <a:sym typeface="Times New Roman"/>
            </a:endParaRPr>
          </a:p>
          <a:p>
            <a:pPr marL="215900" lvl="0" indent="-209550" algn="just" rtl="0">
              <a:lnSpc>
                <a:spcPct val="90000"/>
              </a:lnSpc>
              <a:spcBef>
                <a:spcPts val="700"/>
              </a:spcBef>
              <a:spcAft>
                <a:spcPts val="0"/>
              </a:spcAft>
              <a:buClr>
                <a:schemeClr val="dk1"/>
              </a:buClr>
              <a:buSzPts val="1900"/>
              <a:buFont typeface="Times New Roman"/>
              <a:buChar char="•"/>
            </a:pPr>
            <a:r>
              <a:rPr lang="en" sz="1390">
                <a:latin typeface="Times New Roman"/>
                <a:ea typeface="Times New Roman"/>
                <a:cs typeface="Times New Roman"/>
                <a:sym typeface="Times New Roman"/>
              </a:rPr>
              <a:t>The paper tells that there was emphasis on "blood" called for a purifying of the nation's gene pool to regain the nobility and greatness of genetically pure forbears.</a:t>
            </a:r>
            <a:endParaRPr sz="1390">
              <a:latin typeface="Times New Roman"/>
              <a:ea typeface="Times New Roman"/>
              <a:cs typeface="Times New Roman"/>
              <a:sym typeface="Times New Roman"/>
            </a:endParaRPr>
          </a:p>
          <a:p>
            <a:pPr marL="215900" lvl="0" indent="-209550" algn="just" rtl="0">
              <a:lnSpc>
                <a:spcPct val="90000"/>
              </a:lnSpc>
              <a:spcBef>
                <a:spcPts val="700"/>
              </a:spcBef>
              <a:spcAft>
                <a:spcPts val="0"/>
              </a:spcAft>
              <a:buClr>
                <a:schemeClr val="dk1"/>
              </a:buClr>
              <a:buSzPts val="1900"/>
              <a:buFont typeface="Times New Roman"/>
              <a:buChar char="•"/>
            </a:pPr>
            <a:r>
              <a:rPr lang="en" sz="1390">
                <a:latin typeface="Times New Roman"/>
                <a:ea typeface="Times New Roman"/>
                <a:cs typeface="Times New Roman"/>
                <a:sym typeface="Times New Roman"/>
              </a:rPr>
              <a:t>The sterilization and "euthanasia" programs were an exercise in negative eugenics, aimed at improving the native German stock from its degenerated condition.</a:t>
            </a:r>
            <a:endParaRPr sz="1390">
              <a:latin typeface="Times New Roman"/>
              <a:ea typeface="Times New Roman"/>
              <a:cs typeface="Times New Roman"/>
              <a:sym typeface="Times New Roman"/>
            </a:endParaRPr>
          </a:p>
          <a:p>
            <a:pPr marL="215900" lvl="0" indent="-209550" algn="just" rtl="0">
              <a:lnSpc>
                <a:spcPct val="90000"/>
              </a:lnSpc>
              <a:spcBef>
                <a:spcPts val="700"/>
              </a:spcBef>
              <a:spcAft>
                <a:spcPts val="0"/>
              </a:spcAft>
              <a:buClr>
                <a:schemeClr val="dk1"/>
              </a:buClr>
              <a:buSzPts val="1900"/>
              <a:buFont typeface="Times New Roman"/>
              <a:buChar char="•"/>
            </a:pPr>
            <a:r>
              <a:rPr lang="en" sz="1390">
                <a:latin typeface="Times New Roman"/>
                <a:ea typeface="Times New Roman"/>
                <a:cs typeface="Times New Roman"/>
                <a:sym typeface="Times New Roman"/>
              </a:rPr>
              <a:t>To prevent the adulteration of the “racially pure” genes, the Nazis implemented legislation prohibiting sexual relations between Jews and non-Jewish Germans, and ultimately, they carried out the Holocaust, which aimed to eliminate the Jewish population. </a:t>
            </a:r>
            <a:endParaRPr sz="1390">
              <a:latin typeface="Times New Roman"/>
              <a:ea typeface="Times New Roman"/>
              <a:cs typeface="Times New Roman"/>
              <a:sym typeface="Times New Roman"/>
            </a:endParaRPr>
          </a:p>
          <a:p>
            <a:pPr marL="215900" lvl="0" indent="-209550" algn="just" rtl="0">
              <a:lnSpc>
                <a:spcPct val="90000"/>
              </a:lnSpc>
              <a:spcBef>
                <a:spcPts val="700"/>
              </a:spcBef>
              <a:spcAft>
                <a:spcPts val="0"/>
              </a:spcAft>
              <a:buClr>
                <a:schemeClr val="dk1"/>
              </a:buClr>
              <a:buSzPts val="1900"/>
              <a:buFont typeface="Times New Roman"/>
              <a:buChar char="•"/>
            </a:pPr>
            <a:r>
              <a:rPr lang="en" sz="1390">
                <a:latin typeface="Times New Roman"/>
                <a:ea typeface="Times New Roman"/>
                <a:cs typeface="Times New Roman"/>
                <a:sym typeface="Times New Roman"/>
              </a:rPr>
              <a:t>Jews and others who contributed evil genes were seen as the disease afflicting the German nation by Hiilter and he wanted to eliminate this groups, purifying the German gene Pool.</a:t>
            </a:r>
            <a:endParaRPr sz="1390">
              <a:latin typeface="Times New Roman"/>
              <a:ea typeface="Times New Roman"/>
              <a:cs typeface="Times New Roman"/>
              <a:sym typeface="Times New Roman"/>
            </a:endParaRPr>
          </a:p>
          <a:p>
            <a:pPr marL="215900" lvl="0" indent="-88900" algn="just" rtl="0">
              <a:lnSpc>
                <a:spcPct val="90000"/>
              </a:lnSpc>
              <a:spcBef>
                <a:spcPts val="700"/>
              </a:spcBef>
              <a:spcAft>
                <a:spcPts val="0"/>
              </a:spcAft>
              <a:buSzPts val="1700"/>
              <a:buNone/>
            </a:pPr>
            <a:endParaRPr sz="139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9"/>
          <p:cNvSpPr txBox="1">
            <a:spLocks noGrp="1"/>
          </p:cNvSpPr>
          <p:nvPr>
            <p:ph type="body" idx="1"/>
          </p:nvPr>
        </p:nvSpPr>
        <p:spPr>
          <a:xfrm>
            <a:off x="1099237" y="867747"/>
            <a:ext cx="7514035" cy="2593910"/>
          </a:xfrm>
          <a:prstGeom prst="rect">
            <a:avLst/>
          </a:prstGeom>
          <a:noFill/>
          <a:ln>
            <a:noFill/>
          </a:ln>
        </p:spPr>
        <p:txBody>
          <a:bodyPr spcFirstLastPara="1" wrap="square" lIns="68575" tIns="34275" rIns="68575" bIns="34275" anchor="ctr" anchorCtr="0">
            <a:normAutofit/>
          </a:bodyPr>
          <a:lstStyle/>
          <a:p>
            <a:pPr marL="457200" lvl="0" indent="-336550" algn="just" rtl="0">
              <a:spcBef>
                <a:spcPts val="0"/>
              </a:spcBef>
              <a:spcAft>
                <a:spcPts val="0"/>
              </a:spcAft>
              <a:buClr>
                <a:srgbClr val="374151"/>
              </a:buClr>
              <a:buSzPts val="1700"/>
              <a:buFont typeface="Times New Roman"/>
              <a:buChar char="•"/>
            </a:pPr>
            <a:r>
              <a:rPr lang="en" sz="1700" dirty="0">
                <a:solidFill>
                  <a:schemeClr val="tx1"/>
                </a:solidFill>
                <a:latin typeface="Times New Roman"/>
                <a:ea typeface="Times New Roman"/>
                <a:cs typeface="Times New Roman"/>
                <a:sym typeface="Times New Roman"/>
              </a:rPr>
              <a:t>So, we can say that t</a:t>
            </a:r>
            <a:r>
              <a:rPr lang="en" sz="1700" i="0" dirty="0">
                <a:solidFill>
                  <a:schemeClr val="tx1"/>
                </a:solidFill>
                <a:latin typeface="Times New Roman"/>
                <a:ea typeface="Times New Roman"/>
                <a:cs typeface="Times New Roman"/>
                <a:sym typeface="Times New Roman"/>
              </a:rPr>
              <a:t>he Nazis wanted to create a racially pure nation through eugenics and genetic interventions. </a:t>
            </a:r>
            <a:endParaRPr sz="1700" dirty="0">
              <a:solidFill>
                <a:schemeClr val="tx1"/>
              </a:solidFill>
              <a:latin typeface="Times New Roman"/>
              <a:ea typeface="Times New Roman"/>
              <a:cs typeface="Times New Roman"/>
              <a:sym typeface="Times New Roman"/>
            </a:endParaRPr>
          </a:p>
          <a:p>
            <a:pPr marL="457200" lvl="0" indent="-336550" algn="just" rtl="0">
              <a:spcBef>
                <a:spcPts val="0"/>
              </a:spcBef>
              <a:spcAft>
                <a:spcPts val="0"/>
              </a:spcAft>
              <a:buClr>
                <a:srgbClr val="374151"/>
              </a:buClr>
              <a:buSzPts val="1700"/>
              <a:buFont typeface="Times New Roman"/>
              <a:buChar char="•"/>
            </a:pPr>
            <a:r>
              <a:rPr lang="en" sz="1700" dirty="0">
                <a:solidFill>
                  <a:schemeClr val="tx1"/>
                </a:solidFill>
                <a:latin typeface="Times New Roman"/>
                <a:ea typeface="Times New Roman"/>
                <a:cs typeface="Times New Roman"/>
                <a:sym typeface="Times New Roman"/>
              </a:rPr>
              <a:t>But t</a:t>
            </a:r>
            <a:r>
              <a:rPr lang="en" sz="1700" i="0" dirty="0">
                <a:solidFill>
                  <a:schemeClr val="tx1"/>
                </a:solidFill>
                <a:latin typeface="Times New Roman"/>
                <a:ea typeface="Times New Roman"/>
                <a:cs typeface="Times New Roman"/>
                <a:sym typeface="Times New Roman"/>
              </a:rPr>
              <a:t>hese beliefs were based on pseudoscience and discriminatory ideology and resulted in some of the most heinous crimes committed in modern history.</a:t>
            </a:r>
            <a:endParaRPr sz="1700" dirty="0">
              <a:solidFill>
                <a:schemeClr val="tx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3368</Words>
  <Application>Microsoft Office PowerPoint</Application>
  <PresentationFormat>On-screen Show (16:9)</PresentationFormat>
  <Paragraphs>137</Paragraphs>
  <Slides>23</Slides>
  <Notes>23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23</vt:i4>
      </vt:variant>
    </vt:vector>
  </HeadingPairs>
  <TitlesOfParts>
    <vt:vector size="28" baseType="lpstr">
      <vt:lpstr>Corbel</vt:lpstr>
      <vt:lpstr>Arial</vt:lpstr>
      <vt:lpstr>Times New Roman</vt:lpstr>
      <vt:lpstr>Simple Light</vt:lpstr>
      <vt:lpstr>Parallax</vt:lpstr>
      <vt:lpstr>Can we learn from eugenics?  Daniel Wikler  University of Wisconsin, USA </vt:lpstr>
      <vt:lpstr>What is Eugenics?</vt:lpstr>
      <vt:lpstr>Founder of Eugenics – Francis Galton</vt:lpstr>
      <vt:lpstr>Eugenics yesterday and today</vt:lpstr>
      <vt:lpstr>PowerPoint Presentation</vt:lpstr>
      <vt:lpstr>Eugenics from the Past</vt:lpstr>
      <vt:lpstr>Eugenics from the Past</vt:lpstr>
      <vt:lpstr>Eugenics from the Past</vt:lpstr>
      <vt:lpstr>PowerPoint Presentation</vt:lpstr>
      <vt:lpstr>Eugenics from the Past</vt:lpstr>
      <vt:lpstr>PowerPoint Presentation</vt:lpstr>
      <vt:lpstr>Is eugenic doctrine inherently evil? </vt:lpstr>
      <vt:lpstr>Is eugenic doctrine inherently evil? </vt:lpstr>
      <vt:lpstr>Five Candidate wrongs</vt:lpstr>
      <vt:lpstr>Replacement</vt:lpstr>
      <vt:lpstr>Value Pluralism</vt:lpstr>
      <vt:lpstr>Value Pluralism</vt:lpstr>
      <vt:lpstr>Statism</vt:lpstr>
      <vt:lpstr>Collectivism</vt:lpstr>
      <vt:lpstr>Collectivism</vt:lpstr>
      <vt:lpstr>Fairness</vt:lpstr>
      <vt:lpstr>Drawbacks and Misuses of Eugenics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we learn from eugenics?  Daniel Wikler  University of Wisconsin, USA </dc:title>
  <cp:lastModifiedBy>Dattatreyo Roy</cp:lastModifiedBy>
  <cp:revision>3</cp:revision>
  <dcterms:modified xsi:type="dcterms:W3CDTF">2023-04-24T08:03:41Z</dcterms:modified>
</cp:coreProperties>
</file>