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Work Sans SemiBold" panose="020B0604020202020204" charset="0"/>
      <p:regular r:id="rId23"/>
      <p:bold r:id="rId24"/>
      <p:italic r:id="rId25"/>
      <p:boldItalic r:id="rId26"/>
    </p:embeddedFont>
    <p:embeddedFont>
      <p:font typeface="Work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10657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30adbc513c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30adbc513c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640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230ab83d4e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230ab83d4e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3792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230ab83d4e0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230ab83d4e0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87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230ab83d4e0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230ab83d4e0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104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230ab83d4e0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230ab83d4e0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441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230ab83d4e0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230ab83d4e0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4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230adbc513c_0_9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230adbc513c_0_9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646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230adbc513c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230adbc513c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374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230adbc513c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230adbc513c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76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230adbc513c_0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230adbc513c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237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230ab83d4e0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230ab83d4e0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226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230adbc513c_0_9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230adbc513c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9355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230d664bb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230d664bb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08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230adbc513c_0_9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230adbc513c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064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230adbc513c_0_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230adbc513c_0_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15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230d664bb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230d664bb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279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230ab83d4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230ab83d4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59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30ab83d4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30ab83d4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63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30ab83d4e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230ab83d4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923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30ab83d4e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30ab83d4e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759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4240397" y="-9196"/>
            <a:ext cx="4903601" cy="5161893"/>
          </a:xfrm>
          <a:prstGeom prst="rect">
            <a:avLst/>
          </a:prstGeom>
          <a:noFill/>
          <a:ln>
            <a:noFill/>
          </a:ln>
        </p:spPr>
      </p:pic>
      <p:sp>
        <p:nvSpPr>
          <p:cNvPr id="13" name="Google Shape;13;p2"/>
          <p:cNvSpPr txBox="1">
            <a:spLocks noGrp="1"/>
          </p:cNvSpPr>
          <p:nvPr>
            <p:ph type="subTitle" idx="1"/>
          </p:nvPr>
        </p:nvSpPr>
        <p:spPr>
          <a:xfrm>
            <a:off x="362415" y="2882409"/>
            <a:ext cx="3432600" cy="273900"/>
          </a:xfrm>
          <a:prstGeom prst="rect">
            <a:avLst/>
          </a:prstGeom>
          <a:noFill/>
          <a:ln>
            <a:noFill/>
          </a:ln>
        </p:spPr>
        <p:txBody>
          <a:bodyPr spcFirstLastPara="1" wrap="square" lIns="0" tIns="0" rIns="0" bIns="0" anchor="t" anchorCtr="0">
            <a:normAutofit/>
          </a:bodyPr>
          <a:lstStyle>
            <a:lvl1pPr lvl="0" algn="l">
              <a:lnSpc>
                <a:spcPct val="100000"/>
              </a:lnSpc>
              <a:spcBef>
                <a:spcPts val="1000"/>
              </a:spcBef>
              <a:spcAft>
                <a:spcPts val="0"/>
              </a:spcAft>
              <a:buSzPts val="1400"/>
              <a:buNone/>
              <a:defRPr sz="1400">
                <a:solidFill>
                  <a:schemeClr val="accent4"/>
                </a:solidFill>
                <a:latin typeface="Work Sans"/>
                <a:ea typeface="Work Sans"/>
                <a:cs typeface="Work Sans"/>
                <a:sym typeface="Work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body" idx="2"/>
          </p:nvPr>
        </p:nvSpPr>
        <p:spPr>
          <a:xfrm>
            <a:off x="362414" y="962367"/>
            <a:ext cx="4990200" cy="3711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2800"/>
              <a:buNone/>
              <a:defRPr sz="2800">
                <a:solidFill>
                  <a:schemeClr val="l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5" name="Google Shape;15;p2"/>
          <p:cNvGrpSpPr/>
          <p:nvPr/>
        </p:nvGrpSpPr>
        <p:grpSpPr>
          <a:xfrm>
            <a:off x="2680954" y="2696146"/>
            <a:ext cx="6205432" cy="3069620"/>
            <a:chOff x="3574608" y="3594868"/>
            <a:chExt cx="8273909" cy="4092826"/>
          </a:xfrm>
        </p:grpSpPr>
        <p:sp>
          <p:nvSpPr>
            <p:cNvPr id="16" name="Google Shape;16;p2"/>
            <p:cNvSpPr/>
            <p:nvPr/>
          </p:nvSpPr>
          <p:spPr>
            <a:xfrm>
              <a:off x="10438094" y="5299491"/>
              <a:ext cx="1014121" cy="2388203"/>
            </a:xfrm>
            <a:custGeom>
              <a:avLst/>
              <a:gdLst/>
              <a:ahLst/>
              <a:cxnLst/>
              <a:rect l="l" t="t" r="r" b="b"/>
              <a:pathLst>
                <a:path w="1014121" h="2388203" extrusionOk="0">
                  <a:moveTo>
                    <a:pt x="0" y="2388203"/>
                  </a:moveTo>
                  <a:cubicBezTo>
                    <a:pt x="0" y="2388203"/>
                    <a:pt x="219012" y="1342170"/>
                    <a:pt x="328518" y="1050809"/>
                  </a:cubicBezTo>
                  <a:cubicBezTo>
                    <a:pt x="442785" y="754672"/>
                    <a:pt x="628469" y="453759"/>
                    <a:pt x="699886" y="353454"/>
                  </a:cubicBezTo>
                  <a:cubicBezTo>
                    <a:pt x="776065" y="253150"/>
                    <a:pt x="1014121" y="0"/>
                    <a:pt x="1014121"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 name="Google Shape;17;p2"/>
            <p:cNvSpPr/>
            <p:nvPr/>
          </p:nvSpPr>
          <p:spPr>
            <a:xfrm>
              <a:off x="11376068" y="4794162"/>
              <a:ext cx="472449" cy="586667"/>
            </a:xfrm>
            <a:custGeom>
              <a:avLst/>
              <a:gdLst/>
              <a:ahLst/>
              <a:cxnLst/>
              <a:rect l="l" t="t" r="r" b="b"/>
              <a:pathLst>
                <a:path w="472449" h="586667" extrusionOk="0">
                  <a:moveTo>
                    <a:pt x="0" y="586667"/>
                  </a:moveTo>
                  <a:cubicBezTo>
                    <a:pt x="0" y="586667"/>
                    <a:pt x="47722" y="243252"/>
                    <a:pt x="152711" y="128781"/>
                  </a:cubicBezTo>
                  <a:cubicBezTo>
                    <a:pt x="262472" y="0"/>
                    <a:pt x="353144" y="9539"/>
                    <a:pt x="410410" y="57236"/>
                  </a:cubicBezTo>
                  <a:cubicBezTo>
                    <a:pt x="472449" y="109702"/>
                    <a:pt x="472449" y="238483"/>
                    <a:pt x="362688" y="338645"/>
                  </a:cubicBezTo>
                  <a:cubicBezTo>
                    <a:pt x="195661" y="496044"/>
                    <a:pt x="0" y="586667"/>
                    <a:pt x="0" y="58666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 name="Google Shape;18;p2"/>
            <p:cNvSpPr/>
            <p:nvPr/>
          </p:nvSpPr>
          <p:spPr>
            <a:xfrm>
              <a:off x="10728833" y="4927416"/>
              <a:ext cx="437837" cy="745881"/>
            </a:xfrm>
            <a:custGeom>
              <a:avLst/>
              <a:gdLst/>
              <a:ahLst/>
              <a:cxnLst/>
              <a:rect l="l" t="t" r="r" b="b"/>
              <a:pathLst>
                <a:path w="437837" h="745881" extrusionOk="0">
                  <a:moveTo>
                    <a:pt x="409282" y="745881"/>
                  </a:moveTo>
                  <a:cubicBezTo>
                    <a:pt x="437837" y="607224"/>
                    <a:pt x="418801" y="387284"/>
                    <a:pt x="385487" y="267752"/>
                  </a:cubicBezTo>
                  <a:cubicBezTo>
                    <a:pt x="347414" y="148220"/>
                    <a:pt x="256991" y="0"/>
                    <a:pt x="128496" y="52594"/>
                  </a:cubicBezTo>
                  <a:cubicBezTo>
                    <a:pt x="0" y="109970"/>
                    <a:pt x="80905" y="325128"/>
                    <a:pt x="128496" y="430316"/>
                  </a:cubicBezTo>
                  <a:cubicBezTo>
                    <a:pt x="237955" y="659818"/>
                    <a:pt x="409282" y="745881"/>
                    <a:pt x="409282" y="74588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9" name="Google Shape;19;p2"/>
            <p:cNvSpPr/>
            <p:nvPr/>
          </p:nvSpPr>
          <p:spPr>
            <a:xfrm>
              <a:off x="10356757" y="5434477"/>
              <a:ext cx="519174" cy="662813"/>
            </a:xfrm>
            <a:custGeom>
              <a:avLst/>
              <a:gdLst/>
              <a:ahLst/>
              <a:cxnLst/>
              <a:rect l="l" t="t" r="r" b="b"/>
              <a:pathLst>
                <a:path w="519174" h="662813" extrusionOk="0">
                  <a:moveTo>
                    <a:pt x="519174" y="662813"/>
                  </a:moveTo>
                  <a:cubicBezTo>
                    <a:pt x="514411" y="529297"/>
                    <a:pt x="452491" y="324254"/>
                    <a:pt x="395334" y="224117"/>
                  </a:cubicBezTo>
                  <a:cubicBezTo>
                    <a:pt x="338178" y="119211"/>
                    <a:pt x="219101" y="0"/>
                    <a:pt x="109550" y="81063"/>
                  </a:cubicBezTo>
                  <a:cubicBezTo>
                    <a:pt x="0" y="157358"/>
                    <a:pt x="119077" y="343328"/>
                    <a:pt x="185760" y="429160"/>
                  </a:cubicBezTo>
                  <a:cubicBezTo>
                    <a:pt x="338178" y="619897"/>
                    <a:pt x="519174" y="662813"/>
                    <a:pt x="519174" y="66281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0" name="Google Shape;20;p2"/>
            <p:cNvSpPr/>
            <p:nvPr/>
          </p:nvSpPr>
          <p:spPr>
            <a:xfrm>
              <a:off x="10136973" y="5915579"/>
              <a:ext cx="581475" cy="612626"/>
            </a:xfrm>
            <a:custGeom>
              <a:avLst/>
              <a:gdLst/>
              <a:ahLst/>
              <a:cxnLst/>
              <a:rect l="l" t="t" r="r" b="b"/>
              <a:pathLst>
                <a:path w="581475" h="612626" extrusionOk="0">
                  <a:moveTo>
                    <a:pt x="581475" y="612626"/>
                  </a:moveTo>
                  <a:cubicBezTo>
                    <a:pt x="562410" y="478614"/>
                    <a:pt x="471853" y="287168"/>
                    <a:pt x="395594" y="196232"/>
                  </a:cubicBezTo>
                  <a:cubicBezTo>
                    <a:pt x="324101" y="100509"/>
                    <a:pt x="195414" y="0"/>
                    <a:pt x="95324" y="90937"/>
                  </a:cubicBezTo>
                  <a:cubicBezTo>
                    <a:pt x="0" y="186659"/>
                    <a:pt x="142986" y="354174"/>
                    <a:pt x="219245" y="430753"/>
                  </a:cubicBezTo>
                  <a:cubicBezTo>
                    <a:pt x="395594" y="598268"/>
                    <a:pt x="581475" y="612626"/>
                    <a:pt x="581475" y="61262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 name="Google Shape;21;p2"/>
            <p:cNvSpPr/>
            <p:nvPr/>
          </p:nvSpPr>
          <p:spPr>
            <a:xfrm>
              <a:off x="11057641" y="5600612"/>
              <a:ext cx="676657" cy="368614"/>
            </a:xfrm>
            <a:custGeom>
              <a:avLst/>
              <a:gdLst/>
              <a:ahLst/>
              <a:cxnLst/>
              <a:rect l="l" t="t" r="r" b="b"/>
              <a:pathLst>
                <a:path w="676657" h="368614" extrusionOk="0">
                  <a:moveTo>
                    <a:pt x="0" y="172339"/>
                  </a:moveTo>
                  <a:cubicBezTo>
                    <a:pt x="0" y="172339"/>
                    <a:pt x="166782" y="33510"/>
                    <a:pt x="395511" y="19149"/>
                  </a:cubicBezTo>
                  <a:cubicBezTo>
                    <a:pt x="633770" y="0"/>
                    <a:pt x="676657" y="110105"/>
                    <a:pt x="657596" y="205849"/>
                  </a:cubicBezTo>
                  <a:cubicBezTo>
                    <a:pt x="638535" y="296806"/>
                    <a:pt x="590884" y="349465"/>
                    <a:pt x="481284" y="359040"/>
                  </a:cubicBezTo>
                  <a:cubicBezTo>
                    <a:pt x="371685" y="368614"/>
                    <a:pt x="0" y="172339"/>
                    <a:pt x="0" y="172339"/>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 name="Google Shape;22;p2"/>
            <p:cNvSpPr/>
            <p:nvPr/>
          </p:nvSpPr>
          <p:spPr>
            <a:xfrm>
              <a:off x="10804977" y="6145746"/>
              <a:ext cx="557247" cy="263048"/>
            </a:xfrm>
            <a:custGeom>
              <a:avLst/>
              <a:gdLst/>
              <a:ahLst/>
              <a:cxnLst/>
              <a:rect l="l" t="t" r="r" b="b"/>
              <a:pathLst>
                <a:path w="557247" h="263048" extrusionOk="0">
                  <a:moveTo>
                    <a:pt x="0" y="90871"/>
                  </a:moveTo>
                  <a:cubicBezTo>
                    <a:pt x="0" y="90871"/>
                    <a:pt x="147647" y="0"/>
                    <a:pt x="333396" y="0"/>
                  </a:cubicBezTo>
                  <a:cubicBezTo>
                    <a:pt x="528670" y="4783"/>
                    <a:pt x="557247" y="90871"/>
                    <a:pt x="538196" y="157829"/>
                  </a:cubicBezTo>
                  <a:cubicBezTo>
                    <a:pt x="514382" y="224786"/>
                    <a:pt x="476280" y="263048"/>
                    <a:pt x="385786" y="263048"/>
                  </a:cubicBezTo>
                  <a:cubicBezTo>
                    <a:pt x="295293" y="263048"/>
                    <a:pt x="0" y="90871"/>
                    <a:pt x="0" y="9087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 name="Google Shape;23;p2"/>
            <p:cNvSpPr/>
            <p:nvPr/>
          </p:nvSpPr>
          <p:spPr>
            <a:xfrm>
              <a:off x="10666530" y="6542050"/>
              <a:ext cx="548594" cy="282085"/>
            </a:xfrm>
            <a:custGeom>
              <a:avLst/>
              <a:gdLst/>
              <a:ahLst/>
              <a:cxnLst/>
              <a:rect l="l" t="t" r="r" b="b"/>
              <a:pathLst>
                <a:path w="548594" h="282085" extrusionOk="0">
                  <a:moveTo>
                    <a:pt x="0" y="148214"/>
                  </a:moveTo>
                  <a:cubicBezTo>
                    <a:pt x="0" y="148214"/>
                    <a:pt x="128800" y="38249"/>
                    <a:pt x="314845" y="19124"/>
                  </a:cubicBezTo>
                  <a:cubicBezTo>
                    <a:pt x="510431" y="0"/>
                    <a:pt x="548594" y="81279"/>
                    <a:pt x="539053" y="152995"/>
                  </a:cubicBezTo>
                  <a:cubicBezTo>
                    <a:pt x="524742" y="219931"/>
                    <a:pt x="486579" y="262961"/>
                    <a:pt x="400712" y="272523"/>
                  </a:cubicBezTo>
                  <a:cubicBezTo>
                    <a:pt x="310075" y="282085"/>
                    <a:pt x="0" y="148214"/>
                    <a:pt x="0" y="14821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 name="Google Shape;24;p2"/>
            <p:cNvSpPr/>
            <p:nvPr/>
          </p:nvSpPr>
          <p:spPr>
            <a:xfrm>
              <a:off x="9216304" y="5103936"/>
              <a:ext cx="1406963" cy="1804997"/>
            </a:xfrm>
            <a:custGeom>
              <a:avLst/>
              <a:gdLst/>
              <a:ahLst/>
              <a:cxnLst/>
              <a:rect l="l" t="t" r="r" b="b"/>
              <a:pathLst>
                <a:path w="1406963" h="1804997" extrusionOk="0">
                  <a:moveTo>
                    <a:pt x="190775" y="1804997"/>
                  </a:moveTo>
                  <a:cubicBezTo>
                    <a:pt x="181236" y="1781122"/>
                    <a:pt x="71540" y="1685619"/>
                    <a:pt x="33386" y="1399112"/>
                  </a:cubicBezTo>
                  <a:cubicBezTo>
                    <a:pt x="0" y="1122154"/>
                    <a:pt x="62002" y="907274"/>
                    <a:pt x="138312" y="864298"/>
                  </a:cubicBezTo>
                  <a:cubicBezTo>
                    <a:pt x="214622" y="816546"/>
                    <a:pt x="243238" y="883398"/>
                    <a:pt x="281393" y="840422"/>
                  </a:cubicBezTo>
                  <a:cubicBezTo>
                    <a:pt x="319548" y="797446"/>
                    <a:pt x="300470" y="549139"/>
                    <a:pt x="400627" y="463187"/>
                  </a:cubicBezTo>
                  <a:cubicBezTo>
                    <a:pt x="500783" y="382010"/>
                    <a:pt x="562785" y="487063"/>
                    <a:pt x="634326" y="525264"/>
                  </a:cubicBezTo>
                  <a:cubicBezTo>
                    <a:pt x="701097" y="563465"/>
                    <a:pt x="806023" y="491838"/>
                    <a:pt x="953873" y="248306"/>
                  </a:cubicBezTo>
                  <a:cubicBezTo>
                    <a:pt x="1096954" y="0"/>
                    <a:pt x="1259113" y="143254"/>
                    <a:pt x="1297268" y="186230"/>
                  </a:cubicBezTo>
                  <a:cubicBezTo>
                    <a:pt x="1349731" y="243531"/>
                    <a:pt x="1406963" y="429761"/>
                    <a:pt x="1273421" y="553914"/>
                  </a:cubicBezTo>
                  <a:cubicBezTo>
                    <a:pt x="1139879" y="678068"/>
                    <a:pt x="1163725" y="730594"/>
                    <a:pt x="1201880" y="764020"/>
                  </a:cubicBezTo>
                  <a:cubicBezTo>
                    <a:pt x="1240035" y="792671"/>
                    <a:pt x="1368808" y="935924"/>
                    <a:pt x="1192342" y="998001"/>
                  </a:cubicBezTo>
                  <a:cubicBezTo>
                    <a:pt x="1020644" y="1064853"/>
                    <a:pt x="977720" y="1122154"/>
                    <a:pt x="1054030" y="1212882"/>
                  </a:cubicBezTo>
                  <a:cubicBezTo>
                    <a:pt x="1130340" y="1298834"/>
                    <a:pt x="996798" y="1494614"/>
                    <a:pt x="868025" y="1456413"/>
                  </a:cubicBezTo>
                  <a:cubicBezTo>
                    <a:pt x="744021" y="1418212"/>
                    <a:pt x="662942" y="1580566"/>
                    <a:pt x="534169" y="1590117"/>
                  </a:cubicBezTo>
                  <a:cubicBezTo>
                    <a:pt x="348164" y="1604442"/>
                    <a:pt x="190775" y="1804997"/>
                    <a:pt x="190775" y="18049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5" name="Google Shape;25;p2"/>
            <p:cNvSpPr/>
            <p:nvPr/>
          </p:nvSpPr>
          <p:spPr>
            <a:xfrm>
              <a:off x="9406668" y="5500238"/>
              <a:ext cx="892980" cy="1408694"/>
            </a:xfrm>
            <a:custGeom>
              <a:avLst/>
              <a:gdLst/>
              <a:ahLst/>
              <a:cxnLst/>
              <a:rect l="l" t="t" r="r" b="b"/>
              <a:pathLst>
                <a:path w="892980" h="1408694" extrusionOk="0">
                  <a:moveTo>
                    <a:pt x="0" y="1408694"/>
                  </a:moveTo>
                  <a:cubicBezTo>
                    <a:pt x="38202" y="1241561"/>
                    <a:pt x="186236" y="854767"/>
                    <a:pt x="405900" y="587354"/>
                  </a:cubicBezTo>
                  <a:cubicBezTo>
                    <a:pt x="582586" y="382019"/>
                    <a:pt x="768822" y="329491"/>
                    <a:pt x="892980"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6" name="Google Shape;26;p2"/>
            <p:cNvSpPr/>
            <p:nvPr/>
          </p:nvSpPr>
          <p:spPr>
            <a:xfrm>
              <a:off x="3574608" y="5285647"/>
              <a:ext cx="1545409" cy="2178803"/>
            </a:xfrm>
            <a:custGeom>
              <a:avLst/>
              <a:gdLst/>
              <a:ahLst/>
              <a:cxnLst/>
              <a:rect l="l" t="t" r="r" b="b"/>
              <a:pathLst>
                <a:path w="1545409" h="2178803" extrusionOk="0">
                  <a:moveTo>
                    <a:pt x="1254453" y="2178803"/>
                  </a:moveTo>
                  <a:cubicBezTo>
                    <a:pt x="1397546" y="1815669"/>
                    <a:pt x="1440474" y="1677105"/>
                    <a:pt x="1492942" y="1442979"/>
                  </a:cubicBezTo>
                  <a:cubicBezTo>
                    <a:pt x="1540639" y="1213632"/>
                    <a:pt x="1545409" y="1127626"/>
                    <a:pt x="1497711" y="1060733"/>
                  </a:cubicBezTo>
                  <a:cubicBezTo>
                    <a:pt x="1445244" y="993840"/>
                    <a:pt x="1349848" y="1108514"/>
                    <a:pt x="1292611" y="1075067"/>
                  </a:cubicBezTo>
                  <a:cubicBezTo>
                    <a:pt x="1235373" y="1046399"/>
                    <a:pt x="1221064" y="946059"/>
                    <a:pt x="1244913" y="707155"/>
                  </a:cubicBezTo>
                  <a:cubicBezTo>
                    <a:pt x="1268762" y="463473"/>
                    <a:pt x="1135208" y="516032"/>
                    <a:pt x="1058892" y="516032"/>
                  </a:cubicBezTo>
                  <a:cubicBezTo>
                    <a:pt x="982575" y="516032"/>
                    <a:pt x="968266" y="549479"/>
                    <a:pt x="891949" y="329687"/>
                  </a:cubicBezTo>
                  <a:cubicBezTo>
                    <a:pt x="820402" y="114674"/>
                    <a:pt x="620072" y="4778"/>
                    <a:pt x="481748" y="4778"/>
                  </a:cubicBezTo>
                  <a:cubicBezTo>
                    <a:pt x="343424" y="0"/>
                    <a:pt x="214640" y="124230"/>
                    <a:pt x="252798" y="291463"/>
                  </a:cubicBezTo>
                  <a:cubicBezTo>
                    <a:pt x="295726" y="458695"/>
                    <a:pt x="343424" y="453917"/>
                    <a:pt x="176482" y="592482"/>
                  </a:cubicBezTo>
                  <a:cubicBezTo>
                    <a:pt x="4770" y="735824"/>
                    <a:pt x="47698" y="840942"/>
                    <a:pt x="104935" y="907835"/>
                  </a:cubicBezTo>
                  <a:cubicBezTo>
                    <a:pt x="162173" y="979506"/>
                    <a:pt x="195561" y="993840"/>
                    <a:pt x="95396" y="1156295"/>
                  </a:cubicBezTo>
                  <a:cubicBezTo>
                    <a:pt x="0" y="1318749"/>
                    <a:pt x="228950" y="1476426"/>
                    <a:pt x="562834" y="1614990"/>
                  </a:cubicBezTo>
                  <a:cubicBezTo>
                    <a:pt x="896719" y="1753554"/>
                    <a:pt x="982575" y="1839560"/>
                    <a:pt x="1063661" y="1911231"/>
                  </a:cubicBezTo>
                  <a:cubicBezTo>
                    <a:pt x="1144747" y="1982902"/>
                    <a:pt x="1254453" y="2178803"/>
                    <a:pt x="1254453" y="2178803"/>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 name="Google Shape;27;p2"/>
            <p:cNvSpPr/>
            <p:nvPr/>
          </p:nvSpPr>
          <p:spPr>
            <a:xfrm>
              <a:off x="4123202" y="5591960"/>
              <a:ext cx="662813" cy="1675204"/>
            </a:xfrm>
            <a:custGeom>
              <a:avLst/>
              <a:gdLst/>
              <a:ahLst/>
              <a:cxnLst/>
              <a:rect l="l" t="t" r="r" b="b"/>
              <a:pathLst>
                <a:path w="662813" h="1675204" extrusionOk="0">
                  <a:moveTo>
                    <a:pt x="4768" y="0"/>
                  </a:moveTo>
                  <a:cubicBezTo>
                    <a:pt x="0" y="114544"/>
                    <a:pt x="9537" y="267269"/>
                    <a:pt x="171664" y="491584"/>
                  </a:cubicBezTo>
                  <a:cubicBezTo>
                    <a:pt x="338559" y="715899"/>
                    <a:pt x="534065" y="954532"/>
                    <a:pt x="596055" y="1202711"/>
                  </a:cubicBezTo>
                  <a:cubicBezTo>
                    <a:pt x="658045" y="1446116"/>
                    <a:pt x="662813" y="1675204"/>
                    <a:pt x="662813" y="1675204"/>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 name="Google Shape;28;p2"/>
            <p:cNvSpPr/>
            <p:nvPr/>
          </p:nvSpPr>
          <p:spPr>
            <a:xfrm>
              <a:off x="4443360" y="5977880"/>
              <a:ext cx="181711" cy="382459"/>
            </a:xfrm>
            <a:custGeom>
              <a:avLst/>
              <a:gdLst/>
              <a:ahLst/>
              <a:cxnLst/>
              <a:rect l="l" t="t" r="r" b="b"/>
              <a:pathLst>
                <a:path w="181711" h="382459" extrusionOk="0">
                  <a:moveTo>
                    <a:pt x="181711" y="0"/>
                  </a:moveTo>
                  <a:cubicBezTo>
                    <a:pt x="181711" y="0"/>
                    <a:pt x="0" y="243818"/>
                    <a:pt x="57382" y="38245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 name="Google Shape;29;p2"/>
            <p:cNvSpPr/>
            <p:nvPr/>
          </p:nvSpPr>
          <p:spPr>
            <a:xfrm>
              <a:off x="3932838" y="6073062"/>
              <a:ext cx="676657" cy="458604"/>
            </a:xfrm>
            <a:custGeom>
              <a:avLst/>
              <a:gdLst/>
              <a:ahLst/>
              <a:cxnLst/>
              <a:rect l="l" t="t" r="r" b="b"/>
              <a:pathLst>
                <a:path w="676657" h="458604" extrusionOk="0">
                  <a:moveTo>
                    <a:pt x="676657" y="458604"/>
                  </a:moveTo>
                  <a:cubicBezTo>
                    <a:pt x="676657" y="458604"/>
                    <a:pt x="424102" y="57326"/>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 name="Google Shape;30;p2"/>
            <p:cNvSpPr/>
            <p:nvPr/>
          </p:nvSpPr>
          <p:spPr>
            <a:xfrm>
              <a:off x="4071285" y="6465904"/>
              <a:ext cx="648968" cy="328811"/>
            </a:xfrm>
            <a:custGeom>
              <a:avLst/>
              <a:gdLst/>
              <a:ahLst/>
              <a:cxnLst/>
              <a:rect l="l" t="t" r="r" b="b"/>
              <a:pathLst>
                <a:path w="648968" h="328811" extrusionOk="0">
                  <a:moveTo>
                    <a:pt x="648968" y="328811"/>
                  </a:moveTo>
                  <a:cubicBezTo>
                    <a:pt x="648968" y="328811"/>
                    <a:pt x="367430" y="0"/>
                    <a:pt x="0" y="23827"/>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1" name="Google Shape;31;p2"/>
            <p:cNvSpPr/>
            <p:nvPr/>
          </p:nvSpPr>
          <p:spPr>
            <a:xfrm>
              <a:off x="5030027" y="4202303"/>
              <a:ext cx="1024504" cy="2139000"/>
            </a:xfrm>
            <a:custGeom>
              <a:avLst/>
              <a:gdLst/>
              <a:ahLst/>
              <a:cxnLst/>
              <a:rect l="l" t="t" r="r" b="b"/>
              <a:pathLst>
                <a:path w="1024504" h="2139000" extrusionOk="0">
                  <a:moveTo>
                    <a:pt x="729066" y="2139000"/>
                  </a:moveTo>
                  <a:cubicBezTo>
                    <a:pt x="729066" y="2139000"/>
                    <a:pt x="228726" y="1938469"/>
                    <a:pt x="104833" y="1126794"/>
                  </a:cubicBezTo>
                  <a:cubicBezTo>
                    <a:pt x="0" y="463132"/>
                    <a:pt x="338325" y="0"/>
                    <a:pt x="338325" y="0"/>
                  </a:cubicBezTo>
                  <a:cubicBezTo>
                    <a:pt x="338325" y="0"/>
                    <a:pt x="571816" y="138462"/>
                    <a:pt x="743361" y="439259"/>
                  </a:cubicBezTo>
                  <a:cubicBezTo>
                    <a:pt x="919671" y="744830"/>
                    <a:pt x="1024504" y="1322551"/>
                    <a:pt x="981618" y="1694967"/>
                  </a:cubicBezTo>
                  <a:cubicBezTo>
                    <a:pt x="933966" y="2067382"/>
                    <a:pt x="729066" y="2139000"/>
                    <a:pt x="729066" y="213900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 name="Google Shape;32;p2"/>
            <p:cNvSpPr/>
            <p:nvPr/>
          </p:nvSpPr>
          <p:spPr>
            <a:xfrm>
              <a:off x="5369221" y="4202303"/>
              <a:ext cx="347847" cy="2068046"/>
            </a:xfrm>
            <a:custGeom>
              <a:avLst/>
              <a:gdLst/>
              <a:ahLst/>
              <a:cxnLst/>
              <a:rect l="l" t="t" r="r" b="b"/>
              <a:pathLst>
                <a:path w="347847" h="2068046" extrusionOk="0">
                  <a:moveTo>
                    <a:pt x="0" y="0"/>
                  </a:moveTo>
                  <a:cubicBezTo>
                    <a:pt x="33355" y="186267"/>
                    <a:pt x="33355" y="639996"/>
                    <a:pt x="66710" y="1007755"/>
                  </a:cubicBezTo>
                  <a:cubicBezTo>
                    <a:pt x="114361" y="1561781"/>
                    <a:pt x="347847" y="2068046"/>
                    <a:pt x="347847" y="2068046"/>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 name="Google Shape;33;p2"/>
            <p:cNvSpPr/>
            <p:nvPr/>
          </p:nvSpPr>
          <p:spPr>
            <a:xfrm>
              <a:off x="4514314" y="5247574"/>
              <a:ext cx="1477917" cy="1834417"/>
            </a:xfrm>
            <a:custGeom>
              <a:avLst/>
              <a:gdLst/>
              <a:ahLst/>
              <a:cxnLst/>
              <a:rect l="l" t="t" r="r" b="b"/>
              <a:pathLst>
                <a:path w="1477917" h="1834417" extrusionOk="0">
                  <a:moveTo>
                    <a:pt x="1315823" y="1829640"/>
                  </a:moveTo>
                  <a:cubicBezTo>
                    <a:pt x="1315823" y="1829640"/>
                    <a:pt x="772331" y="1834417"/>
                    <a:pt x="348026" y="1132179"/>
                  </a:cubicBezTo>
                  <a:cubicBezTo>
                    <a:pt x="0" y="558924"/>
                    <a:pt x="138257" y="0"/>
                    <a:pt x="138257" y="0"/>
                  </a:cubicBezTo>
                  <a:cubicBezTo>
                    <a:pt x="138257" y="0"/>
                    <a:pt x="405235" y="38217"/>
                    <a:pt x="681749" y="253188"/>
                  </a:cubicBezTo>
                  <a:cubicBezTo>
                    <a:pt x="958262" y="468159"/>
                    <a:pt x="1277683" y="960203"/>
                    <a:pt x="1377800" y="1323265"/>
                  </a:cubicBezTo>
                  <a:cubicBezTo>
                    <a:pt x="1477917" y="1686327"/>
                    <a:pt x="1315823" y="1829640"/>
                    <a:pt x="1315823" y="182964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 name="Google Shape;34;p2"/>
            <p:cNvSpPr/>
            <p:nvPr/>
          </p:nvSpPr>
          <p:spPr>
            <a:xfrm>
              <a:off x="4652760" y="5247574"/>
              <a:ext cx="1105842" cy="1780769"/>
            </a:xfrm>
            <a:custGeom>
              <a:avLst/>
              <a:gdLst/>
              <a:ahLst/>
              <a:cxnLst/>
              <a:rect l="l" t="t" r="r" b="b"/>
              <a:pathLst>
                <a:path w="1105842" h="1780769" extrusionOk="0">
                  <a:moveTo>
                    <a:pt x="0" y="0"/>
                  </a:moveTo>
                  <a:cubicBezTo>
                    <a:pt x="100098" y="162322"/>
                    <a:pt x="271694" y="577676"/>
                    <a:pt x="443290" y="907094"/>
                  </a:cubicBezTo>
                  <a:cubicBezTo>
                    <a:pt x="700684" y="1398835"/>
                    <a:pt x="1105842" y="1780769"/>
                    <a:pt x="1105842" y="178076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 name="Google Shape;35;p2"/>
            <p:cNvSpPr/>
            <p:nvPr/>
          </p:nvSpPr>
          <p:spPr>
            <a:xfrm>
              <a:off x="11256660" y="5934615"/>
              <a:ext cx="115800" cy="8271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6" name="Google Shape;36;p2"/>
            <p:cNvSpPr/>
            <p:nvPr/>
          </p:nvSpPr>
          <p:spPr>
            <a:xfrm>
              <a:off x="9230148" y="5649069"/>
              <a:ext cx="882597" cy="119410"/>
            </a:xfrm>
            <a:custGeom>
              <a:avLst/>
              <a:gdLst/>
              <a:ahLst/>
              <a:cxnLst/>
              <a:rect l="l" t="t" r="r" b="b"/>
              <a:pathLst>
                <a:path w="882597" h="119410" extrusionOk="0">
                  <a:moveTo>
                    <a:pt x="849201" y="119410"/>
                  </a:moveTo>
                  <a:cubicBezTo>
                    <a:pt x="28625" y="119410"/>
                    <a:pt x="28625" y="119410"/>
                    <a:pt x="28625" y="119410"/>
                  </a:cubicBezTo>
                  <a:cubicBezTo>
                    <a:pt x="14312" y="119410"/>
                    <a:pt x="0" y="105081"/>
                    <a:pt x="0" y="85975"/>
                  </a:cubicBezTo>
                  <a:cubicBezTo>
                    <a:pt x="0" y="33435"/>
                    <a:pt x="0" y="33435"/>
                    <a:pt x="0" y="33435"/>
                  </a:cubicBezTo>
                  <a:cubicBezTo>
                    <a:pt x="0" y="14329"/>
                    <a:pt x="14312" y="0"/>
                    <a:pt x="28625" y="0"/>
                  </a:cubicBezTo>
                  <a:cubicBezTo>
                    <a:pt x="849201" y="0"/>
                    <a:pt x="849201" y="0"/>
                    <a:pt x="849201" y="0"/>
                  </a:cubicBezTo>
                  <a:cubicBezTo>
                    <a:pt x="868285" y="0"/>
                    <a:pt x="882597" y="14329"/>
                    <a:pt x="882597" y="33435"/>
                  </a:cubicBezTo>
                  <a:cubicBezTo>
                    <a:pt x="882597" y="85975"/>
                    <a:pt x="882597" y="85975"/>
                    <a:pt x="882597" y="85975"/>
                  </a:cubicBezTo>
                  <a:cubicBezTo>
                    <a:pt x="882597" y="105081"/>
                    <a:pt x="868285" y="119410"/>
                    <a:pt x="849201" y="11941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7" name="Google Shape;37;p2"/>
            <p:cNvSpPr/>
            <p:nvPr/>
          </p:nvSpPr>
          <p:spPr>
            <a:xfrm>
              <a:off x="9854888" y="6751449"/>
              <a:ext cx="1713276" cy="119410"/>
            </a:xfrm>
            <a:custGeom>
              <a:avLst/>
              <a:gdLst/>
              <a:ahLst/>
              <a:cxnLst/>
              <a:rect l="l" t="t" r="r" b="b"/>
              <a:pathLst>
                <a:path w="1713276" h="119410" extrusionOk="0">
                  <a:moveTo>
                    <a:pt x="1679869" y="119410"/>
                  </a:moveTo>
                  <a:cubicBezTo>
                    <a:pt x="28634" y="119410"/>
                    <a:pt x="28634" y="119410"/>
                    <a:pt x="28634" y="119410"/>
                  </a:cubicBezTo>
                  <a:cubicBezTo>
                    <a:pt x="14317" y="119410"/>
                    <a:pt x="0" y="105081"/>
                    <a:pt x="0" y="85975"/>
                  </a:cubicBezTo>
                  <a:cubicBezTo>
                    <a:pt x="0" y="33435"/>
                    <a:pt x="0" y="33435"/>
                    <a:pt x="0" y="33435"/>
                  </a:cubicBezTo>
                  <a:cubicBezTo>
                    <a:pt x="0" y="14329"/>
                    <a:pt x="14317" y="0"/>
                    <a:pt x="28634" y="0"/>
                  </a:cubicBezTo>
                  <a:cubicBezTo>
                    <a:pt x="1679869" y="0"/>
                    <a:pt x="1679869" y="0"/>
                    <a:pt x="1679869" y="0"/>
                  </a:cubicBezTo>
                  <a:cubicBezTo>
                    <a:pt x="1698959" y="0"/>
                    <a:pt x="1713276" y="14329"/>
                    <a:pt x="1713276" y="33435"/>
                  </a:cubicBezTo>
                  <a:cubicBezTo>
                    <a:pt x="1713276" y="85975"/>
                    <a:pt x="1713276" y="85975"/>
                    <a:pt x="1713276" y="85975"/>
                  </a:cubicBezTo>
                  <a:cubicBezTo>
                    <a:pt x="1713276" y="105081"/>
                    <a:pt x="1698959" y="119410"/>
                    <a:pt x="1679869" y="11941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 name="Google Shape;38;p2"/>
            <p:cNvSpPr/>
            <p:nvPr/>
          </p:nvSpPr>
          <p:spPr>
            <a:xfrm>
              <a:off x="10050445" y="3624288"/>
              <a:ext cx="1420807" cy="1427730"/>
            </a:xfrm>
            <a:custGeom>
              <a:avLst/>
              <a:gdLst/>
              <a:ahLst/>
              <a:cxnLst/>
              <a:rect l="l" t="t" r="r" b="b"/>
              <a:pathLst>
                <a:path w="1420807" h="1427730" extrusionOk="0">
                  <a:moveTo>
                    <a:pt x="1411271" y="391551"/>
                  </a:moveTo>
                  <a:cubicBezTo>
                    <a:pt x="390960" y="1413405"/>
                    <a:pt x="390960" y="1413405"/>
                    <a:pt x="390960" y="1413405"/>
                  </a:cubicBezTo>
                  <a:cubicBezTo>
                    <a:pt x="376657" y="1427730"/>
                    <a:pt x="357586" y="1427730"/>
                    <a:pt x="343282" y="1413405"/>
                  </a:cubicBezTo>
                  <a:cubicBezTo>
                    <a:pt x="14303" y="1083929"/>
                    <a:pt x="14303" y="1083929"/>
                    <a:pt x="14303" y="1083929"/>
                  </a:cubicBezTo>
                  <a:cubicBezTo>
                    <a:pt x="0" y="1069604"/>
                    <a:pt x="0" y="1050504"/>
                    <a:pt x="14303" y="1036179"/>
                  </a:cubicBezTo>
                  <a:cubicBezTo>
                    <a:pt x="1034614" y="14325"/>
                    <a:pt x="1034614" y="14325"/>
                    <a:pt x="1034614" y="14325"/>
                  </a:cubicBezTo>
                  <a:cubicBezTo>
                    <a:pt x="1044150" y="0"/>
                    <a:pt x="1067989" y="0"/>
                    <a:pt x="1077525" y="14325"/>
                  </a:cubicBezTo>
                  <a:cubicBezTo>
                    <a:pt x="1411271" y="343801"/>
                    <a:pt x="1411271" y="343801"/>
                    <a:pt x="1411271" y="343801"/>
                  </a:cubicBezTo>
                  <a:cubicBezTo>
                    <a:pt x="1420807" y="358126"/>
                    <a:pt x="1420807" y="377226"/>
                    <a:pt x="1411271" y="391551"/>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 name="Google Shape;39;p2"/>
            <p:cNvSpPr/>
            <p:nvPr/>
          </p:nvSpPr>
          <p:spPr>
            <a:xfrm>
              <a:off x="9989874" y="4764742"/>
              <a:ext cx="342655" cy="344386"/>
            </a:xfrm>
            <a:custGeom>
              <a:avLst/>
              <a:gdLst/>
              <a:ahLst/>
              <a:cxnLst/>
              <a:rect l="l" t="t" r="r" b="b"/>
              <a:pathLst>
                <a:path w="342655" h="344386" extrusionOk="0">
                  <a:moveTo>
                    <a:pt x="333137" y="306121"/>
                  </a:moveTo>
                  <a:cubicBezTo>
                    <a:pt x="304582" y="334820"/>
                    <a:pt x="304582" y="334820"/>
                    <a:pt x="304582" y="334820"/>
                  </a:cubicBezTo>
                  <a:cubicBezTo>
                    <a:pt x="295064" y="344386"/>
                    <a:pt x="271269" y="344386"/>
                    <a:pt x="261750" y="334820"/>
                  </a:cubicBezTo>
                  <a:cubicBezTo>
                    <a:pt x="14277" y="86097"/>
                    <a:pt x="14277" y="86097"/>
                    <a:pt x="14277" y="86097"/>
                  </a:cubicBezTo>
                  <a:cubicBezTo>
                    <a:pt x="0" y="71747"/>
                    <a:pt x="0" y="52615"/>
                    <a:pt x="14277" y="38265"/>
                  </a:cubicBezTo>
                  <a:cubicBezTo>
                    <a:pt x="38073" y="14349"/>
                    <a:pt x="38073" y="14349"/>
                    <a:pt x="38073" y="14349"/>
                  </a:cubicBezTo>
                  <a:cubicBezTo>
                    <a:pt x="52350" y="0"/>
                    <a:pt x="71386" y="0"/>
                    <a:pt x="85664" y="14349"/>
                  </a:cubicBezTo>
                  <a:cubicBezTo>
                    <a:pt x="333137" y="263073"/>
                    <a:pt x="333137" y="263073"/>
                    <a:pt x="333137" y="263073"/>
                  </a:cubicBezTo>
                  <a:cubicBezTo>
                    <a:pt x="342655" y="277422"/>
                    <a:pt x="342655" y="296555"/>
                    <a:pt x="333137" y="306121"/>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 name="Google Shape;40;p2"/>
            <p:cNvSpPr/>
            <p:nvPr/>
          </p:nvSpPr>
          <p:spPr>
            <a:xfrm>
              <a:off x="11190897" y="3594868"/>
              <a:ext cx="318427" cy="320158"/>
            </a:xfrm>
            <a:custGeom>
              <a:avLst/>
              <a:gdLst/>
              <a:ahLst/>
              <a:cxnLst/>
              <a:rect l="l" t="t" r="r" b="b"/>
              <a:pathLst>
                <a:path w="318427" h="320158" extrusionOk="0">
                  <a:moveTo>
                    <a:pt x="308922" y="305823"/>
                  </a:moveTo>
                  <a:cubicBezTo>
                    <a:pt x="304169" y="310601"/>
                    <a:pt x="304169" y="310601"/>
                    <a:pt x="304169" y="310601"/>
                  </a:cubicBezTo>
                  <a:cubicBezTo>
                    <a:pt x="294664" y="320158"/>
                    <a:pt x="275653" y="320158"/>
                    <a:pt x="266148" y="310601"/>
                  </a:cubicBezTo>
                  <a:cubicBezTo>
                    <a:pt x="9505" y="52563"/>
                    <a:pt x="9505" y="52563"/>
                    <a:pt x="9505" y="52563"/>
                  </a:cubicBezTo>
                  <a:cubicBezTo>
                    <a:pt x="0" y="43006"/>
                    <a:pt x="0" y="28671"/>
                    <a:pt x="9505" y="14335"/>
                  </a:cubicBezTo>
                  <a:cubicBezTo>
                    <a:pt x="19011" y="9557"/>
                    <a:pt x="19011" y="9557"/>
                    <a:pt x="19011" y="9557"/>
                  </a:cubicBezTo>
                  <a:cubicBezTo>
                    <a:pt x="28516" y="0"/>
                    <a:pt x="42774" y="0"/>
                    <a:pt x="57032" y="9557"/>
                  </a:cubicBezTo>
                  <a:cubicBezTo>
                    <a:pt x="308922" y="267595"/>
                    <a:pt x="308922" y="267595"/>
                    <a:pt x="308922" y="267595"/>
                  </a:cubicBezTo>
                  <a:cubicBezTo>
                    <a:pt x="318427" y="277152"/>
                    <a:pt x="318427" y="291487"/>
                    <a:pt x="308922" y="305823"/>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 name="Google Shape;41;p2"/>
            <p:cNvSpPr/>
            <p:nvPr/>
          </p:nvSpPr>
          <p:spPr>
            <a:xfrm>
              <a:off x="9979490" y="4946452"/>
              <a:ext cx="195556" cy="190364"/>
            </a:xfrm>
            <a:custGeom>
              <a:avLst/>
              <a:gdLst/>
              <a:ahLst/>
              <a:cxnLst/>
              <a:rect l="l" t="t" r="r" b="b"/>
              <a:pathLst>
                <a:path w="195556" h="190364" extrusionOk="0">
                  <a:moveTo>
                    <a:pt x="186017" y="147532"/>
                  </a:moveTo>
                  <a:cubicBezTo>
                    <a:pt x="171708" y="157050"/>
                    <a:pt x="171708" y="157050"/>
                    <a:pt x="171708" y="157050"/>
                  </a:cubicBezTo>
                  <a:cubicBezTo>
                    <a:pt x="138320" y="190364"/>
                    <a:pt x="85854" y="190364"/>
                    <a:pt x="52466" y="157050"/>
                  </a:cubicBezTo>
                  <a:cubicBezTo>
                    <a:pt x="33388" y="138014"/>
                    <a:pt x="33388" y="138014"/>
                    <a:pt x="33388" y="138014"/>
                  </a:cubicBezTo>
                  <a:cubicBezTo>
                    <a:pt x="0" y="104700"/>
                    <a:pt x="0" y="52350"/>
                    <a:pt x="33388" y="19036"/>
                  </a:cubicBezTo>
                  <a:cubicBezTo>
                    <a:pt x="47697" y="4759"/>
                    <a:pt x="47697" y="4759"/>
                    <a:pt x="47697" y="4759"/>
                  </a:cubicBezTo>
                  <a:cubicBezTo>
                    <a:pt x="52466" y="0"/>
                    <a:pt x="66775" y="0"/>
                    <a:pt x="76315" y="4759"/>
                  </a:cubicBezTo>
                  <a:cubicBezTo>
                    <a:pt x="186017" y="114218"/>
                    <a:pt x="186017" y="114218"/>
                    <a:pt x="186017" y="114218"/>
                  </a:cubicBezTo>
                  <a:cubicBezTo>
                    <a:pt x="195556" y="123737"/>
                    <a:pt x="195556" y="138014"/>
                    <a:pt x="186017" y="147532"/>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2" name="Google Shape;42;p2"/>
            <p:cNvSpPr/>
            <p:nvPr/>
          </p:nvSpPr>
          <p:spPr>
            <a:xfrm>
              <a:off x="9569341" y="4096737"/>
              <a:ext cx="2170149" cy="2177072"/>
            </a:xfrm>
            <a:custGeom>
              <a:avLst/>
              <a:gdLst/>
              <a:ahLst/>
              <a:cxnLst/>
              <a:rect l="l" t="t" r="r" b="b"/>
              <a:pathLst>
                <a:path w="2170149" h="2177072" extrusionOk="0">
                  <a:moveTo>
                    <a:pt x="1001607" y="2177072"/>
                  </a:moveTo>
                  <a:cubicBezTo>
                    <a:pt x="1645498" y="2177072"/>
                    <a:pt x="2170149" y="1651901"/>
                    <a:pt x="2170149" y="1007373"/>
                  </a:cubicBezTo>
                  <a:cubicBezTo>
                    <a:pt x="2170149" y="596785"/>
                    <a:pt x="1950749" y="210068"/>
                    <a:pt x="1597802" y="0"/>
                  </a:cubicBezTo>
                  <a:cubicBezTo>
                    <a:pt x="1511950" y="85937"/>
                    <a:pt x="1511950" y="85937"/>
                    <a:pt x="1511950" y="85937"/>
                  </a:cubicBezTo>
                  <a:cubicBezTo>
                    <a:pt x="1664576" y="171874"/>
                    <a:pt x="1793354" y="291231"/>
                    <a:pt x="1888745" y="439234"/>
                  </a:cubicBezTo>
                  <a:cubicBezTo>
                    <a:pt x="1998445" y="606334"/>
                    <a:pt x="2055680" y="806853"/>
                    <a:pt x="2055680" y="1007373"/>
                  </a:cubicBezTo>
                  <a:cubicBezTo>
                    <a:pt x="2055680" y="1589836"/>
                    <a:pt x="1578724" y="2062489"/>
                    <a:pt x="1001607" y="2062489"/>
                  </a:cubicBezTo>
                  <a:cubicBezTo>
                    <a:pt x="658199" y="2062489"/>
                    <a:pt x="338639" y="1900164"/>
                    <a:pt x="138317" y="1623256"/>
                  </a:cubicBezTo>
                  <a:cubicBezTo>
                    <a:pt x="0" y="1618481"/>
                    <a:pt x="0" y="1618481"/>
                    <a:pt x="0" y="1618481"/>
                  </a:cubicBezTo>
                  <a:cubicBezTo>
                    <a:pt x="214630" y="1967004"/>
                    <a:pt x="586656" y="2177072"/>
                    <a:pt x="1001607" y="2177072"/>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3" name="Google Shape;43;p2"/>
            <p:cNvSpPr/>
            <p:nvPr/>
          </p:nvSpPr>
          <p:spPr>
            <a:xfrm>
              <a:off x="5282692" y="5950190"/>
              <a:ext cx="3571920" cy="353039"/>
            </a:xfrm>
            <a:custGeom>
              <a:avLst/>
              <a:gdLst/>
              <a:ahLst/>
              <a:cxnLst/>
              <a:rect l="l" t="t" r="r" b="b"/>
              <a:pathLst>
                <a:path w="3571920" h="353039" extrusionOk="0">
                  <a:moveTo>
                    <a:pt x="33382" y="0"/>
                  </a:moveTo>
                  <a:cubicBezTo>
                    <a:pt x="3571920" y="4771"/>
                    <a:pt x="3571920" y="4771"/>
                    <a:pt x="3571920" y="4771"/>
                  </a:cubicBezTo>
                  <a:cubicBezTo>
                    <a:pt x="3571920" y="353039"/>
                    <a:pt x="3571920" y="353039"/>
                    <a:pt x="3571920" y="353039"/>
                  </a:cubicBezTo>
                  <a:cubicBezTo>
                    <a:pt x="33382" y="353039"/>
                    <a:pt x="33382" y="353039"/>
                    <a:pt x="33382" y="353039"/>
                  </a:cubicBezTo>
                  <a:cubicBezTo>
                    <a:pt x="14307" y="353039"/>
                    <a:pt x="0" y="338727"/>
                    <a:pt x="0" y="319643"/>
                  </a:cubicBezTo>
                  <a:cubicBezTo>
                    <a:pt x="0" y="33396"/>
                    <a:pt x="0" y="33396"/>
                    <a:pt x="0" y="33396"/>
                  </a:cubicBezTo>
                  <a:cubicBezTo>
                    <a:pt x="0" y="14312"/>
                    <a:pt x="14307" y="0"/>
                    <a:pt x="33382"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 name="Google Shape;44;p2"/>
            <p:cNvSpPr/>
            <p:nvPr/>
          </p:nvSpPr>
          <p:spPr>
            <a:xfrm>
              <a:off x="5544010" y="5950190"/>
              <a:ext cx="3310602" cy="353039"/>
            </a:xfrm>
            <a:custGeom>
              <a:avLst/>
              <a:gdLst/>
              <a:ahLst/>
              <a:cxnLst/>
              <a:rect l="l" t="t" r="r" b="b"/>
              <a:pathLst>
                <a:path w="3310602" h="353039" extrusionOk="0">
                  <a:moveTo>
                    <a:pt x="28622" y="0"/>
                  </a:moveTo>
                  <a:cubicBezTo>
                    <a:pt x="3310602" y="4771"/>
                    <a:pt x="3310602" y="4771"/>
                    <a:pt x="3310602" y="4771"/>
                  </a:cubicBezTo>
                  <a:cubicBezTo>
                    <a:pt x="3310602" y="353039"/>
                    <a:pt x="3310602" y="353039"/>
                    <a:pt x="3310602" y="353039"/>
                  </a:cubicBezTo>
                  <a:cubicBezTo>
                    <a:pt x="28622" y="353039"/>
                    <a:pt x="28622" y="353039"/>
                    <a:pt x="28622" y="353039"/>
                  </a:cubicBezTo>
                  <a:cubicBezTo>
                    <a:pt x="14311" y="353039"/>
                    <a:pt x="0" y="338727"/>
                    <a:pt x="0" y="319643"/>
                  </a:cubicBezTo>
                  <a:cubicBezTo>
                    <a:pt x="0" y="33396"/>
                    <a:pt x="0" y="33396"/>
                    <a:pt x="0" y="33396"/>
                  </a:cubicBezTo>
                  <a:cubicBezTo>
                    <a:pt x="0" y="14312"/>
                    <a:pt x="14311" y="0"/>
                    <a:pt x="28622"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 name="Google Shape;45;p2"/>
            <p:cNvSpPr/>
            <p:nvPr/>
          </p:nvSpPr>
          <p:spPr>
            <a:xfrm>
              <a:off x="5663420" y="6045372"/>
              <a:ext cx="3191192" cy="166136"/>
            </a:xfrm>
            <a:custGeom>
              <a:avLst/>
              <a:gdLst/>
              <a:ahLst/>
              <a:cxnLst/>
              <a:rect l="l" t="t" r="r" b="b"/>
              <a:pathLst>
                <a:path w="3191192" h="166136" extrusionOk="0">
                  <a:moveTo>
                    <a:pt x="33391" y="0"/>
                  </a:moveTo>
                  <a:cubicBezTo>
                    <a:pt x="3191192" y="0"/>
                    <a:pt x="3191192" y="0"/>
                    <a:pt x="3191192" y="0"/>
                  </a:cubicBezTo>
                  <a:cubicBezTo>
                    <a:pt x="3191192" y="166136"/>
                    <a:pt x="3191192" y="166136"/>
                    <a:pt x="3191192" y="166136"/>
                  </a:cubicBezTo>
                  <a:cubicBezTo>
                    <a:pt x="33391" y="166136"/>
                    <a:pt x="33391" y="166136"/>
                    <a:pt x="33391" y="166136"/>
                  </a:cubicBezTo>
                  <a:cubicBezTo>
                    <a:pt x="14310" y="166136"/>
                    <a:pt x="0" y="151896"/>
                    <a:pt x="0" y="132909"/>
                  </a:cubicBezTo>
                  <a:cubicBezTo>
                    <a:pt x="0" y="28480"/>
                    <a:pt x="0" y="28480"/>
                    <a:pt x="0" y="28480"/>
                  </a:cubicBezTo>
                  <a:cubicBezTo>
                    <a:pt x="0" y="14240"/>
                    <a:pt x="14310" y="0"/>
                    <a:pt x="33391"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 name="Google Shape;46;p2"/>
            <p:cNvSpPr/>
            <p:nvPr/>
          </p:nvSpPr>
          <p:spPr>
            <a:xfrm>
              <a:off x="7175948" y="6298038"/>
              <a:ext cx="1936521" cy="578014"/>
            </a:xfrm>
            <a:custGeom>
              <a:avLst/>
              <a:gdLst/>
              <a:ahLst/>
              <a:cxnLst/>
              <a:rect l="l" t="t" r="r" b="b"/>
              <a:pathLst>
                <a:path w="1936521" h="578014" extrusionOk="0">
                  <a:moveTo>
                    <a:pt x="1907902" y="578014"/>
                  </a:moveTo>
                  <a:cubicBezTo>
                    <a:pt x="0" y="578014"/>
                    <a:pt x="0" y="578014"/>
                    <a:pt x="0" y="578014"/>
                  </a:cubicBezTo>
                  <a:cubicBezTo>
                    <a:pt x="0" y="0"/>
                    <a:pt x="0" y="0"/>
                    <a:pt x="0" y="0"/>
                  </a:cubicBezTo>
                  <a:cubicBezTo>
                    <a:pt x="1907902" y="0"/>
                    <a:pt x="1907902" y="0"/>
                    <a:pt x="1907902" y="0"/>
                  </a:cubicBezTo>
                  <a:cubicBezTo>
                    <a:pt x="1922212" y="0"/>
                    <a:pt x="1936521" y="14331"/>
                    <a:pt x="1936521" y="33439"/>
                  </a:cubicBezTo>
                  <a:cubicBezTo>
                    <a:pt x="1936521" y="544575"/>
                    <a:pt x="1936521" y="544575"/>
                    <a:pt x="1936521" y="544575"/>
                  </a:cubicBezTo>
                  <a:cubicBezTo>
                    <a:pt x="1936521" y="563683"/>
                    <a:pt x="1922212" y="578014"/>
                    <a:pt x="1907902" y="578014"/>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 name="Google Shape;47;p2"/>
            <p:cNvSpPr/>
            <p:nvPr/>
          </p:nvSpPr>
          <p:spPr>
            <a:xfrm>
              <a:off x="5817442" y="6298038"/>
              <a:ext cx="1477917" cy="578014"/>
            </a:xfrm>
            <a:custGeom>
              <a:avLst/>
              <a:gdLst/>
              <a:ahLst/>
              <a:cxnLst/>
              <a:rect l="l" t="t" r="r" b="b"/>
              <a:pathLst>
                <a:path w="1477917" h="578014" extrusionOk="0">
                  <a:moveTo>
                    <a:pt x="1449312" y="578014"/>
                  </a:moveTo>
                  <a:cubicBezTo>
                    <a:pt x="0" y="578014"/>
                    <a:pt x="0" y="578014"/>
                    <a:pt x="0" y="578014"/>
                  </a:cubicBezTo>
                  <a:cubicBezTo>
                    <a:pt x="0" y="0"/>
                    <a:pt x="0" y="0"/>
                    <a:pt x="0" y="0"/>
                  </a:cubicBezTo>
                  <a:cubicBezTo>
                    <a:pt x="1449312" y="0"/>
                    <a:pt x="1449312" y="0"/>
                    <a:pt x="1449312" y="0"/>
                  </a:cubicBezTo>
                  <a:cubicBezTo>
                    <a:pt x="1463615" y="0"/>
                    <a:pt x="1477917" y="14331"/>
                    <a:pt x="1477917" y="33439"/>
                  </a:cubicBezTo>
                  <a:cubicBezTo>
                    <a:pt x="1477917" y="544575"/>
                    <a:pt x="1477917" y="544575"/>
                    <a:pt x="1477917" y="544575"/>
                  </a:cubicBezTo>
                  <a:cubicBezTo>
                    <a:pt x="1477917" y="563683"/>
                    <a:pt x="1463615" y="578014"/>
                    <a:pt x="1449312" y="57801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8" name="Google Shape;48;p2"/>
            <p:cNvSpPr/>
            <p:nvPr/>
          </p:nvSpPr>
          <p:spPr>
            <a:xfrm>
              <a:off x="7395732" y="6408794"/>
              <a:ext cx="1616363" cy="366883"/>
            </a:xfrm>
            <a:custGeom>
              <a:avLst/>
              <a:gdLst/>
              <a:ahLst/>
              <a:cxnLst/>
              <a:rect l="l" t="t" r="r" b="b"/>
              <a:pathLst>
                <a:path w="1616363" h="366883" extrusionOk="0">
                  <a:moveTo>
                    <a:pt x="1582987" y="366883"/>
                  </a:moveTo>
                  <a:cubicBezTo>
                    <a:pt x="0" y="366883"/>
                    <a:pt x="0" y="366883"/>
                    <a:pt x="0" y="366883"/>
                  </a:cubicBezTo>
                  <a:cubicBezTo>
                    <a:pt x="0" y="0"/>
                    <a:pt x="0" y="0"/>
                    <a:pt x="0" y="0"/>
                  </a:cubicBezTo>
                  <a:cubicBezTo>
                    <a:pt x="1582987" y="0"/>
                    <a:pt x="1582987" y="0"/>
                    <a:pt x="1582987" y="0"/>
                  </a:cubicBezTo>
                  <a:cubicBezTo>
                    <a:pt x="1602059" y="0"/>
                    <a:pt x="1616363" y="14294"/>
                    <a:pt x="1616363" y="33353"/>
                  </a:cubicBezTo>
                  <a:cubicBezTo>
                    <a:pt x="1616363" y="333530"/>
                    <a:pt x="1616363" y="333530"/>
                    <a:pt x="1616363" y="333530"/>
                  </a:cubicBezTo>
                  <a:cubicBezTo>
                    <a:pt x="1616363" y="352589"/>
                    <a:pt x="1602059" y="366883"/>
                    <a:pt x="1582987" y="366883"/>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9" name="Google Shape;49;p2"/>
            <p:cNvSpPr/>
            <p:nvPr/>
          </p:nvSpPr>
          <p:spPr>
            <a:xfrm>
              <a:off x="5817442" y="6374183"/>
              <a:ext cx="1396579" cy="425723"/>
            </a:xfrm>
            <a:custGeom>
              <a:avLst/>
              <a:gdLst/>
              <a:ahLst/>
              <a:cxnLst/>
              <a:rect l="l" t="t" r="r" b="b"/>
              <a:pathLst>
                <a:path w="1396579" h="425723" extrusionOk="0">
                  <a:moveTo>
                    <a:pt x="1367980" y="425723"/>
                  </a:moveTo>
                  <a:cubicBezTo>
                    <a:pt x="0" y="425723"/>
                    <a:pt x="0" y="425723"/>
                    <a:pt x="0" y="425723"/>
                  </a:cubicBezTo>
                  <a:cubicBezTo>
                    <a:pt x="0" y="0"/>
                    <a:pt x="0" y="0"/>
                    <a:pt x="0" y="0"/>
                  </a:cubicBezTo>
                  <a:cubicBezTo>
                    <a:pt x="1367980" y="0"/>
                    <a:pt x="1367980" y="0"/>
                    <a:pt x="1367980" y="0"/>
                  </a:cubicBezTo>
                  <a:cubicBezTo>
                    <a:pt x="1387046" y="0"/>
                    <a:pt x="1396579" y="14350"/>
                    <a:pt x="1396579" y="33484"/>
                  </a:cubicBezTo>
                  <a:cubicBezTo>
                    <a:pt x="1396579" y="392239"/>
                    <a:pt x="1396579" y="392239"/>
                    <a:pt x="1396579" y="392239"/>
                  </a:cubicBezTo>
                  <a:cubicBezTo>
                    <a:pt x="1396579" y="411373"/>
                    <a:pt x="1382280" y="425723"/>
                    <a:pt x="1367980" y="4257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 name="Google Shape;50;p2"/>
            <p:cNvSpPr/>
            <p:nvPr/>
          </p:nvSpPr>
          <p:spPr>
            <a:xfrm>
              <a:off x="7771268" y="6408794"/>
              <a:ext cx="105600" cy="3669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 name="Google Shape;51;p2"/>
            <p:cNvSpPr/>
            <p:nvPr/>
          </p:nvSpPr>
          <p:spPr>
            <a:xfrm>
              <a:off x="5497284" y="5228537"/>
              <a:ext cx="3419629" cy="725114"/>
            </a:xfrm>
            <a:custGeom>
              <a:avLst/>
              <a:gdLst/>
              <a:ahLst/>
              <a:cxnLst/>
              <a:rect l="l" t="t" r="r" b="b"/>
              <a:pathLst>
                <a:path w="3419629" h="725114" extrusionOk="0">
                  <a:moveTo>
                    <a:pt x="3386243" y="725114"/>
                  </a:moveTo>
                  <a:cubicBezTo>
                    <a:pt x="33385" y="725114"/>
                    <a:pt x="33385" y="725114"/>
                    <a:pt x="33385" y="725114"/>
                  </a:cubicBezTo>
                  <a:cubicBezTo>
                    <a:pt x="14308" y="725114"/>
                    <a:pt x="0" y="710803"/>
                    <a:pt x="0" y="691721"/>
                  </a:cubicBezTo>
                  <a:cubicBezTo>
                    <a:pt x="0" y="33393"/>
                    <a:pt x="0" y="33393"/>
                    <a:pt x="0" y="33393"/>
                  </a:cubicBezTo>
                  <a:cubicBezTo>
                    <a:pt x="0" y="14311"/>
                    <a:pt x="14308" y="0"/>
                    <a:pt x="33385" y="0"/>
                  </a:cubicBezTo>
                  <a:cubicBezTo>
                    <a:pt x="3386243" y="0"/>
                    <a:pt x="3386243" y="0"/>
                    <a:pt x="3386243" y="0"/>
                  </a:cubicBezTo>
                  <a:cubicBezTo>
                    <a:pt x="3405321" y="0"/>
                    <a:pt x="3419629" y="14311"/>
                    <a:pt x="3419629" y="33393"/>
                  </a:cubicBezTo>
                  <a:cubicBezTo>
                    <a:pt x="3419629" y="691721"/>
                    <a:pt x="3419629" y="691721"/>
                    <a:pt x="3419629" y="691721"/>
                  </a:cubicBezTo>
                  <a:cubicBezTo>
                    <a:pt x="3419629" y="710803"/>
                    <a:pt x="3405321" y="725114"/>
                    <a:pt x="3386243" y="72511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 name="Google Shape;52;p2"/>
            <p:cNvSpPr/>
            <p:nvPr/>
          </p:nvSpPr>
          <p:spPr>
            <a:xfrm>
              <a:off x="6073567" y="5228537"/>
              <a:ext cx="195600" cy="7251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 name="Google Shape;53;p2"/>
            <p:cNvSpPr/>
            <p:nvPr/>
          </p:nvSpPr>
          <p:spPr>
            <a:xfrm>
              <a:off x="8138150" y="5228537"/>
              <a:ext cx="195600" cy="7251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4" name="Google Shape;54;p2"/>
            <p:cNvSpPr/>
            <p:nvPr/>
          </p:nvSpPr>
          <p:spPr>
            <a:xfrm>
              <a:off x="5935121" y="4474004"/>
              <a:ext cx="3371173" cy="759726"/>
            </a:xfrm>
            <a:custGeom>
              <a:avLst/>
              <a:gdLst/>
              <a:ahLst/>
              <a:cxnLst/>
              <a:rect l="l" t="t" r="r" b="b"/>
              <a:pathLst>
                <a:path w="3371173" h="759726" extrusionOk="0">
                  <a:moveTo>
                    <a:pt x="3342563" y="759726"/>
                  </a:moveTo>
                  <a:cubicBezTo>
                    <a:pt x="0" y="759726"/>
                    <a:pt x="0" y="759726"/>
                    <a:pt x="0" y="759726"/>
                  </a:cubicBezTo>
                  <a:cubicBezTo>
                    <a:pt x="0" y="0"/>
                    <a:pt x="0" y="0"/>
                    <a:pt x="0" y="0"/>
                  </a:cubicBezTo>
                  <a:cubicBezTo>
                    <a:pt x="3342563" y="0"/>
                    <a:pt x="3342563" y="0"/>
                    <a:pt x="3342563" y="0"/>
                  </a:cubicBezTo>
                  <a:cubicBezTo>
                    <a:pt x="3356868" y="0"/>
                    <a:pt x="3371173" y="14334"/>
                    <a:pt x="3371173" y="33447"/>
                  </a:cubicBezTo>
                  <a:cubicBezTo>
                    <a:pt x="3371173" y="726279"/>
                    <a:pt x="3371173" y="726279"/>
                    <a:pt x="3371173" y="726279"/>
                  </a:cubicBezTo>
                  <a:cubicBezTo>
                    <a:pt x="3371173" y="745392"/>
                    <a:pt x="3356868" y="759726"/>
                    <a:pt x="3342563" y="75972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 name="Google Shape;55;p2"/>
            <p:cNvSpPr/>
            <p:nvPr/>
          </p:nvSpPr>
          <p:spPr>
            <a:xfrm>
              <a:off x="5935121" y="4626295"/>
              <a:ext cx="3215420" cy="439568"/>
            </a:xfrm>
            <a:custGeom>
              <a:avLst/>
              <a:gdLst/>
              <a:ahLst/>
              <a:cxnLst/>
              <a:rect l="l" t="t" r="r" b="b"/>
              <a:pathLst>
                <a:path w="3215420" h="439568" extrusionOk="0">
                  <a:moveTo>
                    <a:pt x="3182025" y="439568"/>
                  </a:moveTo>
                  <a:cubicBezTo>
                    <a:pt x="0" y="439568"/>
                    <a:pt x="0" y="439568"/>
                    <a:pt x="0" y="439568"/>
                  </a:cubicBezTo>
                  <a:cubicBezTo>
                    <a:pt x="0" y="0"/>
                    <a:pt x="0" y="0"/>
                    <a:pt x="0" y="0"/>
                  </a:cubicBezTo>
                  <a:cubicBezTo>
                    <a:pt x="3182025" y="0"/>
                    <a:pt x="3182025" y="0"/>
                    <a:pt x="3182025" y="0"/>
                  </a:cubicBezTo>
                  <a:cubicBezTo>
                    <a:pt x="3201108" y="0"/>
                    <a:pt x="3215420" y="14334"/>
                    <a:pt x="3215420" y="33445"/>
                  </a:cubicBezTo>
                  <a:cubicBezTo>
                    <a:pt x="3215420" y="406123"/>
                    <a:pt x="3215420" y="406123"/>
                    <a:pt x="3215420" y="406123"/>
                  </a:cubicBezTo>
                  <a:cubicBezTo>
                    <a:pt x="3215420" y="425234"/>
                    <a:pt x="3201108" y="439568"/>
                    <a:pt x="3182025" y="43956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 name="Google Shape;56;p2"/>
            <p:cNvSpPr/>
            <p:nvPr/>
          </p:nvSpPr>
          <p:spPr>
            <a:xfrm>
              <a:off x="8640020" y="4764742"/>
              <a:ext cx="261318" cy="678388"/>
            </a:xfrm>
            <a:custGeom>
              <a:avLst/>
              <a:gdLst/>
              <a:ahLst/>
              <a:cxnLst/>
              <a:rect l="l" t="t" r="r" b="b"/>
              <a:pathLst>
                <a:path w="261318" h="678388" extrusionOk="0">
                  <a:moveTo>
                    <a:pt x="261318" y="678388"/>
                  </a:moveTo>
                  <a:lnTo>
                    <a:pt x="128063" y="564170"/>
                  </a:lnTo>
                  <a:lnTo>
                    <a:pt x="0" y="678388"/>
                  </a:lnTo>
                  <a:lnTo>
                    <a:pt x="0" y="0"/>
                  </a:lnTo>
                  <a:lnTo>
                    <a:pt x="261318" y="0"/>
                  </a:lnTo>
                  <a:lnTo>
                    <a:pt x="261318" y="67838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 name="Google Shape;57;p2"/>
            <p:cNvSpPr/>
            <p:nvPr/>
          </p:nvSpPr>
          <p:spPr>
            <a:xfrm>
              <a:off x="4929653" y="3915026"/>
              <a:ext cx="2909107" cy="382459"/>
            </a:xfrm>
            <a:custGeom>
              <a:avLst/>
              <a:gdLst/>
              <a:ahLst/>
              <a:cxnLst/>
              <a:rect l="l" t="t" r="r" b="b"/>
              <a:pathLst>
                <a:path w="2909107" h="382459" extrusionOk="0">
                  <a:moveTo>
                    <a:pt x="0" y="277283"/>
                  </a:moveTo>
                  <a:cubicBezTo>
                    <a:pt x="262297" y="253379"/>
                    <a:pt x="562745" y="162545"/>
                    <a:pt x="743968" y="95615"/>
                  </a:cubicBezTo>
                  <a:cubicBezTo>
                    <a:pt x="929961" y="23904"/>
                    <a:pt x="1030110" y="0"/>
                    <a:pt x="1201795" y="0"/>
                  </a:cubicBezTo>
                  <a:cubicBezTo>
                    <a:pt x="1373480" y="0"/>
                    <a:pt x="2909107" y="0"/>
                    <a:pt x="2909107" y="0"/>
                  </a:cubicBezTo>
                  <a:cubicBezTo>
                    <a:pt x="2890031" y="286844"/>
                    <a:pt x="2890031" y="286844"/>
                    <a:pt x="2890031" y="286844"/>
                  </a:cubicBezTo>
                  <a:cubicBezTo>
                    <a:pt x="619974" y="382459"/>
                    <a:pt x="619974" y="382459"/>
                    <a:pt x="619974" y="382459"/>
                  </a:cubicBezTo>
                  <a:lnTo>
                    <a:pt x="0" y="27728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 name="Google Shape;58;p2"/>
            <p:cNvSpPr/>
            <p:nvPr/>
          </p:nvSpPr>
          <p:spPr>
            <a:xfrm>
              <a:off x="4929653" y="4191919"/>
              <a:ext cx="1812000" cy="20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9" name="Google Shape;59;p2"/>
            <p:cNvSpPr/>
            <p:nvPr/>
          </p:nvSpPr>
          <p:spPr>
            <a:xfrm>
              <a:off x="6741571" y="3904643"/>
              <a:ext cx="3066590" cy="493216"/>
            </a:xfrm>
            <a:custGeom>
              <a:avLst/>
              <a:gdLst/>
              <a:ahLst/>
              <a:cxnLst/>
              <a:rect l="l" t="t" r="r" b="b"/>
              <a:pathLst>
                <a:path w="3066590" h="493216" extrusionOk="0">
                  <a:moveTo>
                    <a:pt x="3066590" y="464485"/>
                  </a:moveTo>
                  <a:cubicBezTo>
                    <a:pt x="3066590" y="287310"/>
                    <a:pt x="3066590" y="287310"/>
                    <a:pt x="3066590" y="287310"/>
                  </a:cubicBezTo>
                  <a:cubicBezTo>
                    <a:pt x="3066590" y="287310"/>
                    <a:pt x="2785208" y="263368"/>
                    <a:pt x="2603978" y="196329"/>
                  </a:cubicBezTo>
                  <a:cubicBezTo>
                    <a:pt x="2417980" y="124501"/>
                    <a:pt x="2279674" y="23943"/>
                    <a:pt x="1983984" y="23943"/>
                  </a:cubicBezTo>
                  <a:cubicBezTo>
                    <a:pt x="1683525" y="23943"/>
                    <a:pt x="1545218" y="229848"/>
                    <a:pt x="1545218" y="229848"/>
                  </a:cubicBezTo>
                  <a:cubicBezTo>
                    <a:pt x="1545218" y="229848"/>
                    <a:pt x="1387835" y="0"/>
                    <a:pt x="1077837" y="9577"/>
                  </a:cubicBezTo>
                  <a:cubicBezTo>
                    <a:pt x="767840" y="23943"/>
                    <a:pt x="605687" y="205906"/>
                    <a:pt x="329074" y="253791"/>
                  </a:cubicBezTo>
                  <a:cubicBezTo>
                    <a:pt x="81076" y="296887"/>
                    <a:pt x="0" y="287310"/>
                    <a:pt x="0" y="287310"/>
                  </a:cubicBezTo>
                  <a:cubicBezTo>
                    <a:pt x="0" y="493216"/>
                    <a:pt x="0" y="493216"/>
                    <a:pt x="0" y="493216"/>
                  </a:cubicBezTo>
                  <a:cubicBezTo>
                    <a:pt x="1573833" y="426177"/>
                    <a:pt x="1573833" y="426177"/>
                    <a:pt x="1573833" y="426177"/>
                  </a:cubicBezTo>
                  <a:lnTo>
                    <a:pt x="3066590" y="464485"/>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0" name="Google Shape;60;p2"/>
            <p:cNvSpPr/>
            <p:nvPr/>
          </p:nvSpPr>
          <p:spPr>
            <a:xfrm>
              <a:off x="4701217" y="4354594"/>
              <a:ext cx="2064600" cy="124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 name="Google Shape;61;p2"/>
            <p:cNvSpPr/>
            <p:nvPr/>
          </p:nvSpPr>
          <p:spPr>
            <a:xfrm>
              <a:off x="6765800" y="4273257"/>
              <a:ext cx="3127161" cy="205939"/>
            </a:xfrm>
            <a:custGeom>
              <a:avLst/>
              <a:gdLst/>
              <a:ahLst/>
              <a:cxnLst/>
              <a:rect l="l" t="t" r="r" b="b"/>
              <a:pathLst>
                <a:path w="3127161" h="205939" extrusionOk="0">
                  <a:moveTo>
                    <a:pt x="3127161" y="205939"/>
                  </a:moveTo>
                  <a:lnTo>
                    <a:pt x="1488301" y="114218"/>
                  </a:lnTo>
                  <a:lnTo>
                    <a:pt x="0" y="205939"/>
                  </a:lnTo>
                  <a:lnTo>
                    <a:pt x="0" y="81337"/>
                  </a:lnTo>
                  <a:lnTo>
                    <a:pt x="1488301" y="0"/>
                  </a:lnTo>
                  <a:lnTo>
                    <a:pt x="3127161" y="105565"/>
                  </a:lnTo>
                  <a:lnTo>
                    <a:pt x="3127161" y="205939"/>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 name="Google Shape;62;p2"/>
            <p:cNvSpPr/>
            <p:nvPr/>
          </p:nvSpPr>
          <p:spPr>
            <a:xfrm>
              <a:off x="8072388" y="4249029"/>
              <a:ext cx="361692" cy="268240"/>
            </a:xfrm>
            <a:custGeom>
              <a:avLst/>
              <a:gdLst/>
              <a:ahLst/>
              <a:cxnLst/>
              <a:rect l="l" t="t" r="r" b="b"/>
              <a:pathLst>
                <a:path w="361692" h="268240" extrusionOk="0">
                  <a:moveTo>
                    <a:pt x="356933" y="91010"/>
                  </a:moveTo>
                  <a:cubicBezTo>
                    <a:pt x="361692" y="182020"/>
                    <a:pt x="285546" y="263450"/>
                    <a:pt x="185605" y="263450"/>
                  </a:cubicBezTo>
                  <a:cubicBezTo>
                    <a:pt x="85664" y="268240"/>
                    <a:pt x="4759" y="196390"/>
                    <a:pt x="0" y="105380"/>
                  </a:cubicBezTo>
                  <a:cubicBezTo>
                    <a:pt x="0" y="14370"/>
                    <a:pt x="85664" y="95800"/>
                    <a:pt x="185605" y="91010"/>
                  </a:cubicBezTo>
                  <a:cubicBezTo>
                    <a:pt x="280787" y="86220"/>
                    <a:pt x="352174" y="0"/>
                    <a:pt x="356933" y="91010"/>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 name="Google Shape;63;p2"/>
            <p:cNvSpPr/>
            <p:nvPr/>
          </p:nvSpPr>
          <p:spPr>
            <a:xfrm>
              <a:off x="8143343" y="4273257"/>
              <a:ext cx="219784" cy="128063"/>
            </a:xfrm>
            <a:custGeom>
              <a:avLst/>
              <a:gdLst/>
              <a:ahLst/>
              <a:cxnLst/>
              <a:rect l="l" t="t" r="r" b="b"/>
              <a:pathLst>
                <a:path w="219784" h="128063" extrusionOk="0">
                  <a:moveTo>
                    <a:pt x="0" y="4743"/>
                  </a:moveTo>
                  <a:cubicBezTo>
                    <a:pt x="0" y="9486"/>
                    <a:pt x="0" y="14229"/>
                    <a:pt x="0" y="18972"/>
                  </a:cubicBezTo>
                  <a:cubicBezTo>
                    <a:pt x="0" y="61660"/>
                    <a:pt x="28667" y="104348"/>
                    <a:pt x="66891" y="118577"/>
                  </a:cubicBezTo>
                  <a:cubicBezTo>
                    <a:pt x="100336" y="128063"/>
                    <a:pt x="124226" y="128063"/>
                    <a:pt x="152893" y="113834"/>
                  </a:cubicBezTo>
                  <a:cubicBezTo>
                    <a:pt x="191117" y="104348"/>
                    <a:pt x="219784" y="61660"/>
                    <a:pt x="219784" y="18972"/>
                  </a:cubicBezTo>
                  <a:cubicBezTo>
                    <a:pt x="219784" y="14229"/>
                    <a:pt x="219784" y="9486"/>
                    <a:pt x="219784" y="4743"/>
                  </a:cubicBezTo>
                  <a:cubicBezTo>
                    <a:pt x="109892" y="0"/>
                    <a:pt x="109892" y="0"/>
                    <a:pt x="109892" y="0"/>
                  </a:cubicBezTo>
                  <a:lnTo>
                    <a:pt x="0" y="4743"/>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64" name="Google Shape;64;p2"/>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
          <p:cNvSpPr txBox="1">
            <a:spLocks noGrp="1"/>
          </p:cNvSpPr>
          <p:nvPr>
            <p:ph type="sldNum" idx="12"/>
          </p:nvPr>
        </p:nvSpPr>
        <p:spPr>
          <a:xfrm>
            <a:off x="6457950" y="4767262"/>
            <a:ext cx="20574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Work Sans"/>
                <a:ea typeface="Work Sans"/>
                <a:cs typeface="Work Sans"/>
                <a:sym typeface="Work Sans"/>
              </a:defRPr>
            </a:lvl1pPr>
            <a:lvl2pPr marL="0" marR="0" lvl="1" indent="0" algn="r">
              <a:spcBef>
                <a:spcPts val="0"/>
              </a:spcBef>
              <a:buNone/>
              <a:defRPr sz="1200" b="0" i="0" u="none" strike="noStrike" cap="none">
                <a:solidFill>
                  <a:schemeClr val="lt1"/>
                </a:solidFill>
                <a:latin typeface="Work Sans"/>
                <a:ea typeface="Work Sans"/>
                <a:cs typeface="Work Sans"/>
                <a:sym typeface="Work Sans"/>
              </a:defRPr>
            </a:lvl2pPr>
            <a:lvl3pPr marL="0" marR="0" lvl="2" indent="0" algn="r">
              <a:spcBef>
                <a:spcPts val="0"/>
              </a:spcBef>
              <a:buNone/>
              <a:defRPr sz="1200" b="0" i="0" u="none" strike="noStrike" cap="none">
                <a:solidFill>
                  <a:schemeClr val="lt1"/>
                </a:solidFill>
                <a:latin typeface="Work Sans"/>
                <a:ea typeface="Work Sans"/>
                <a:cs typeface="Work Sans"/>
                <a:sym typeface="Work Sans"/>
              </a:defRPr>
            </a:lvl3pPr>
            <a:lvl4pPr marL="0" marR="0" lvl="3" indent="0" algn="r">
              <a:spcBef>
                <a:spcPts val="0"/>
              </a:spcBef>
              <a:buNone/>
              <a:defRPr sz="1200" b="0" i="0" u="none" strike="noStrike" cap="none">
                <a:solidFill>
                  <a:schemeClr val="lt1"/>
                </a:solidFill>
                <a:latin typeface="Work Sans"/>
                <a:ea typeface="Work Sans"/>
                <a:cs typeface="Work Sans"/>
                <a:sym typeface="Work Sans"/>
              </a:defRPr>
            </a:lvl4pPr>
            <a:lvl5pPr marL="0" marR="0" lvl="4" indent="0" algn="r">
              <a:spcBef>
                <a:spcPts val="0"/>
              </a:spcBef>
              <a:buNone/>
              <a:defRPr sz="1200" b="0" i="0" u="none" strike="noStrike" cap="none">
                <a:solidFill>
                  <a:schemeClr val="lt1"/>
                </a:solidFill>
                <a:latin typeface="Work Sans"/>
                <a:ea typeface="Work Sans"/>
                <a:cs typeface="Work Sans"/>
                <a:sym typeface="Work Sans"/>
              </a:defRPr>
            </a:lvl5pPr>
            <a:lvl6pPr marL="0" marR="0" lvl="5" indent="0" algn="r">
              <a:spcBef>
                <a:spcPts val="0"/>
              </a:spcBef>
              <a:buNone/>
              <a:defRPr sz="1200" b="0" i="0" u="none" strike="noStrike" cap="none">
                <a:solidFill>
                  <a:schemeClr val="lt1"/>
                </a:solidFill>
                <a:latin typeface="Work Sans"/>
                <a:ea typeface="Work Sans"/>
                <a:cs typeface="Work Sans"/>
                <a:sym typeface="Work Sans"/>
              </a:defRPr>
            </a:lvl6pPr>
            <a:lvl7pPr marL="0" marR="0" lvl="6" indent="0" algn="r">
              <a:spcBef>
                <a:spcPts val="0"/>
              </a:spcBef>
              <a:buNone/>
              <a:defRPr sz="1200" b="0" i="0" u="none" strike="noStrike" cap="none">
                <a:solidFill>
                  <a:schemeClr val="lt1"/>
                </a:solidFill>
                <a:latin typeface="Work Sans"/>
                <a:ea typeface="Work Sans"/>
                <a:cs typeface="Work Sans"/>
                <a:sym typeface="Work Sans"/>
              </a:defRPr>
            </a:lvl7pPr>
            <a:lvl8pPr marL="0" marR="0" lvl="7" indent="0" algn="r">
              <a:spcBef>
                <a:spcPts val="0"/>
              </a:spcBef>
              <a:buNone/>
              <a:defRPr sz="1200" b="0" i="0" u="none" strike="noStrike" cap="none">
                <a:solidFill>
                  <a:schemeClr val="lt1"/>
                </a:solidFill>
                <a:latin typeface="Work Sans"/>
                <a:ea typeface="Work Sans"/>
                <a:cs typeface="Work Sans"/>
                <a:sym typeface="Work Sans"/>
              </a:defRPr>
            </a:lvl8pPr>
            <a:lvl9pPr marL="0" marR="0" lvl="8" indent="0" algn="r">
              <a:spcBef>
                <a:spcPts val="0"/>
              </a:spcBef>
              <a:buNone/>
              <a:defRPr sz="1200" b="0" i="0" u="none" strike="noStrike" cap="none">
                <a:solidFill>
                  <a:schemeClr val="lt1"/>
                </a:solidFill>
                <a:latin typeface="Work Sans"/>
                <a:ea typeface="Work Sans"/>
                <a:cs typeface="Work Sans"/>
                <a:sym typeface="Work Sans"/>
              </a:defRPr>
            </a:lvl9pPr>
          </a:lstStyle>
          <a:p>
            <a:pPr marL="0" lvl="0" indent="0" algn="r" rtl="0">
              <a:spcBef>
                <a:spcPts val="0"/>
              </a:spcBef>
              <a:spcAft>
                <a:spcPts val="0"/>
              </a:spcAft>
              <a:buNone/>
            </a:pPr>
            <a:r>
              <a:rPr lang="en"/>
              <a:t>&lt;#&gt;</a:t>
            </a:r>
            <a:endParaRPr/>
          </a:p>
        </p:txBody>
      </p:sp>
      <p:sp>
        <p:nvSpPr>
          <p:cNvPr id="67" name="Google Shape;67;p2"/>
          <p:cNvSpPr txBox="1">
            <a:spLocks noGrp="1"/>
          </p:cNvSpPr>
          <p:nvPr>
            <p:ph type="title"/>
          </p:nvPr>
        </p:nvSpPr>
        <p:spPr>
          <a:xfrm>
            <a:off x="361950" y="1533525"/>
            <a:ext cx="4610100" cy="11049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Clr>
                <a:schemeClr val="accent1"/>
              </a:buClr>
              <a:buSzPts val="4400"/>
              <a:buFont typeface="Work Sans"/>
              <a:buNone/>
              <a:defRPr sz="4400" b="1">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ample Questions">
  <p:cSld name="Sample Questions">
    <p:spTree>
      <p:nvGrpSpPr>
        <p:cNvPr id="1" name="Shape 543"/>
        <p:cNvGrpSpPr/>
        <p:nvPr/>
      </p:nvGrpSpPr>
      <p:grpSpPr>
        <a:xfrm>
          <a:off x="0" y="0"/>
          <a:ext cx="0" cy="0"/>
          <a:chOff x="0" y="0"/>
          <a:chExt cx="0" cy="0"/>
        </a:xfrm>
      </p:grpSpPr>
      <p:sp>
        <p:nvSpPr>
          <p:cNvPr id="544" name="Google Shape;544;p11"/>
          <p:cNvSpPr/>
          <p:nvPr/>
        </p:nvSpPr>
        <p:spPr>
          <a:xfrm>
            <a:off x="628650" y="2960162"/>
            <a:ext cx="8193900" cy="1464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545" name="Google Shape;545;p11"/>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546" name="Google Shape;546;p11"/>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7" name="Google Shape;547;p11"/>
          <p:cNvSpPr txBox="1">
            <a:spLocks noGrp="1"/>
          </p:cNvSpPr>
          <p:nvPr>
            <p:ph type="body" idx="1"/>
          </p:nvPr>
        </p:nvSpPr>
        <p:spPr>
          <a:xfrm>
            <a:off x="628650" y="1369218"/>
            <a:ext cx="7886700" cy="14646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1000"/>
              </a:spcBef>
              <a:spcAft>
                <a:spcPts val="0"/>
              </a:spcAft>
              <a:buSzPts val="1600"/>
              <a:buNone/>
              <a:defRPr>
                <a:solidFill>
                  <a:schemeClr val="accent6"/>
                </a:solidFill>
              </a:defRPr>
            </a:lvl1pPr>
            <a:lvl2pPr marL="914400" lvl="1" indent="-381000" algn="l">
              <a:lnSpc>
                <a:spcPct val="90000"/>
              </a:lnSpc>
              <a:spcBef>
                <a:spcPts val="500"/>
              </a:spcBef>
              <a:spcAft>
                <a:spcPts val="0"/>
              </a:spcAft>
              <a:buSzPts val="2400"/>
              <a:buChar char="•"/>
              <a:defRPr>
                <a:solidFill>
                  <a:schemeClr val="accent6"/>
                </a:solidFill>
              </a:defRPr>
            </a:lvl2pPr>
            <a:lvl3pPr marL="1371600" lvl="2" indent="-355600" algn="l">
              <a:lnSpc>
                <a:spcPct val="90000"/>
              </a:lnSpc>
              <a:spcBef>
                <a:spcPts val="500"/>
              </a:spcBef>
              <a:spcAft>
                <a:spcPts val="0"/>
              </a:spcAft>
              <a:buSzPts val="2000"/>
              <a:buChar char="•"/>
              <a:defRPr>
                <a:solidFill>
                  <a:schemeClr val="accent6"/>
                </a:solidFill>
              </a:defRPr>
            </a:lvl3pPr>
            <a:lvl4pPr marL="1828800" lvl="3" indent="-342900" algn="l">
              <a:lnSpc>
                <a:spcPct val="90000"/>
              </a:lnSpc>
              <a:spcBef>
                <a:spcPts val="500"/>
              </a:spcBef>
              <a:spcAft>
                <a:spcPts val="0"/>
              </a:spcAft>
              <a:buSzPts val="1800"/>
              <a:buChar char="•"/>
              <a:defRPr>
                <a:solidFill>
                  <a:schemeClr val="accent6"/>
                </a:solidFill>
              </a:defRPr>
            </a:lvl4pPr>
            <a:lvl5pPr marL="2286000" lvl="4" indent="-342900" algn="l">
              <a:lnSpc>
                <a:spcPct val="90000"/>
              </a:lnSpc>
              <a:spcBef>
                <a:spcPts val="500"/>
              </a:spcBef>
              <a:spcAft>
                <a:spcPts val="0"/>
              </a:spcAft>
              <a:buSzPts val="1800"/>
              <a:buChar char="•"/>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48" name="Google Shape;548;p11"/>
          <p:cNvGrpSpPr/>
          <p:nvPr/>
        </p:nvGrpSpPr>
        <p:grpSpPr>
          <a:xfrm>
            <a:off x="6736856" y="4240757"/>
            <a:ext cx="2281377" cy="1128520"/>
            <a:chOff x="8743195" y="5563426"/>
            <a:chExt cx="3281140" cy="1623069"/>
          </a:xfrm>
        </p:grpSpPr>
        <p:sp>
          <p:nvSpPr>
            <p:cNvPr id="549" name="Google Shape;549;p11"/>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0" name="Google Shape;550;p11"/>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1" name="Google Shape;551;p11"/>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2" name="Google Shape;552;p11"/>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3" name="Google Shape;553;p11"/>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4" name="Google Shape;554;p11"/>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5" name="Google Shape;555;p11"/>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6" name="Google Shape;556;p11"/>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7" name="Google Shape;557;p11"/>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8" name="Google Shape;558;p11"/>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59" name="Google Shape;559;p11"/>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0" name="Google Shape;560;p11"/>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1" name="Google Shape;561;p11"/>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2" name="Google Shape;562;p11"/>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3" name="Google Shape;563;p11"/>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4" name="Google Shape;564;p11"/>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5" name="Google Shape;565;p11"/>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6" name="Google Shape;566;p11"/>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7" name="Google Shape;567;p11"/>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8" name="Google Shape;568;p11"/>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69" name="Google Shape;569;p11"/>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0" name="Google Shape;570;p11"/>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1" name="Google Shape;571;p11"/>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2" name="Google Shape;572;p11"/>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3" name="Google Shape;573;p11"/>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4" name="Google Shape;574;p11"/>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5" name="Google Shape;575;p11"/>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6" name="Google Shape;576;p11"/>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7" name="Google Shape;577;p11"/>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8" name="Google Shape;578;p11"/>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79" name="Google Shape;579;p11"/>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0" name="Google Shape;580;p11"/>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1" name="Google Shape;581;p11"/>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2" name="Google Shape;582;p11"/>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3" name="Google Shape;583;p11"/>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4" name="Google Shape;584;p11"/>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5" name="Google Shape;585;p11"/>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6" name="Google Shape;586;p11"/>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7" name="Google Shape;587;p11"/>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8" name="Google Shape;588;p11"/>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89" name="Google Shape;589;p11"/>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90" name="Google Shape;590;p11"/>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91" name="Google Shape;591;p11"/>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92" name="Google Shape;592;p11"/>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93" name="Google Shape;593;p11"/>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94" name="Google Shape;594;p11"/>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95" name="Google Shape;595;p11"/>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96" name="Google Shape;596;p11"/>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597" name="Google Shape;597;p11"/>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598" name="Google Shape;598;p11"/>
          <p:cNvSpPr txBox="1">
            <a:spLocks noGrp="1"/>
          </p:cNvSpPr>
          <p:nvPr>
            <p:ph type="body" idx="2"/>
          </p:nvPr>
        </p:nvSpPr>
        <p:spPr>
          <a:xfrm>
            <a:off x="893073" y="3153851"/>
            <a:ext cx="6203100" cy="103620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1000"/>
              </a:spcBef>
              <a:spcAft>
                <a:spcPts val="0"/>
              </a:spcAft>
              <a:buSzPts val="2000"/>
              <a:buNone/>
              <a:defRPr sz="2000">
                <a:solidFill>
                  <a:schemeClr val="l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9" name="Google Shape;599;p11"/>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0" name="Google Shape;600;p11"/>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rrect Answer ">
  <p:cSld name="Correct Answer ">
    <p:spTree>
      <p:nvGrpSpPr>
        <p:cNvPr id="1" name="Shape 601"/>
        <p:cNvGrpSpPr/>
        <p:nvPr/>
      </p:nvGrpSpPr>
      <p:grpSpPr>
        <a:xfrm>
          <a:off x="0" y="0"/>
          <a:ext cx="0" cy="0"/>
          <a:chOff x="0" y="0"/>
          <a:chExt cx="0" cy="0"/>
        </a:xfrm>
      </p:grpSpPr>
      <p:sp>
        <p:nvSpPr>
          <p:cNvPr id="602" name="Google Shape;602;p12"/>
          <p:cNvSpPr/>
          <p:nvPr/>
        </p:nvSpPr>
        <p:spPr>
          <a:xfrm>
            <a:off x="628650" y="1369218"/>
            <a:ext cx="8311500" cy="30555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603" name="Google Shape;603;p12"/>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604" name="Google Shape;604;p12"/>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05" name="Google Shape;605;p12"/>
          <p:cNvGrpSpPr/>
          <p:nvPr/>
        </p:nvGrpSpPr>
        <p:grpSpPr>
          <a:xfrm>
            <a:off x="6736856" y="4240757"/>
            <a:ext cx="2281377" cy="1128520"/>
            <a:chOff x="8743195" y="5563426"/>
            <a:chExt cx="3281140" cy="1623069"/>
          </a:xfrm>
        </p:grpSpPr>
        <p:sp>
          <p:nvSpPr>
            <p:cNvPr id="606" name="Google Shape;606;p12"/>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07" name="Google Shape;607;p12"/>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08" name="Google Shape;608;p12"/>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09" name="Google Shape;609;p12"/>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0" name="Google Shape;610;p12"/>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1" name="Google Shape;611;p12"/>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2" name="Google Shape;612;p12"/>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3" name="Google Shape;613;p12"/>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4" name="Google Shape;614;p12"/>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5" name="Google Shape;615;p12"/>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6" name="Google Shape;616;p12"/>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7" name="Google Shape;617;p12"/>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8" name="Google Shape;618;p12"/>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19" name="Google Shape;619;p12"/>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0" name="Google Shape;620;p12"/>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1" name="Google Shape;621;p12"/>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2" name="Google Shape;622;p12"/>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3" name="Google Shape;623;p12"/>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4" name="Google Shape;624;p12"/>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5" name="Google Shape;625;p12"/>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6" name="Google Shape;626;p12"/>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7" name="Google Shape;627;p12"/>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8" name="Google Shape;628;p12"/>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29" name="Google Shape;629;p12"/>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0" name="Google Shape;630;p12"/>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1" name="Google Shape;631;p12"/>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2" name="Google Shape;632;p12"/>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3" name="Google Shape;633;p12"/>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4" name="Google Shape;634;p12"/>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5" name="Google Shape;635;p12"/>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6" name="Google Shape;636;p12"/>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7" name="Google Shape;637;p12"/>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8" name="Google Shape;638;p12"/>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39" name="Google Shape;639;p12"/>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0" name="Google Shape;640;p12"/>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1" name="Google Shape;641;p12"/>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2" name="Google Shape;642;p12"/>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3" name="Google Shape;643;p12"/>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4" name="Google Shape;644;p12"/>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5" name="Google Shape;645;p12"/>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6" name="Google Shape;646;p12"/>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7" name="Google Shape;647;p12"/>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8" name="Google Shape;648;p12"/>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49" name="Google Shape;649;p12"/>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50" name="Google Shape;650;p12"/>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51" name="Google Shape;651;p12"/>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52" name="Google Shape;652;p12"/>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53" name="Google Shape;653;p12"/>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654" name="Google Shape;654;p12"/>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655" name="Google Shape;655;p12"/>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6" name="Google Shape;656;p12"/>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7" name="Google Shape;657;p12"/>
          <p:cNvSpPr txBox="1">
            <a:spLocks noGrp="1"/>
          </p:cNvSpPr>
          <p:nvPr>
            <p:ph type="body" idx="1"/>
          </p:nvPr>
        </p:nvSpPr>
        <p:spPr>
          <a:xfrm>
            <a:off x="923925" y="1724025"/>
            <a:ext cx="7067700" cy="23049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ssay Predictions">
  <p:cSld name="Essay Predictions">
    <p:spTree>
      <p:nvGrpSpPr>
        <p:cNvPr id="1" name="Shape 658"/>
        <p:cNvGrpSpPr/>
        <p:nvPr/>
      </p:nvGrpSpPr>
      <p:grpSpPr>
        <a:xfrm>
          <a:off x="0" y="0"/>
          <a:ext cx="0" cy="0"/>
          <a:chOff x="0" y="0"/>
          <a:chExt cx="0" cy="0"/>
        </a:xfrm>
      </p:grpSpPr>
      <p:sp>
        <p:nvSpPr>
          <p:cNvPr id="659" name="Google Shape;659;p13"/>
          <p:cNvSpPr/>
          <p:nvPr/>
        </p:nvSpPr>
        <p:spPr>
          <a:xfrm>
            <a:off x="628650" y="3059078"/>
            <a:ext cx="8311500" cy="639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660" name="Google Shape;660;p13"/>
          <p:cNvSpPr/>
          <p:nvPr/>
        </p:nvSpPr>
        <p:spPr>
          <a:xfrm>
            <a:off x="628650" y="2303535"/>
            <a:ext cx="8311500" cy="639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661" name="Google Shape;661;p13"/>
          <p:cNvSpPr/>
          <p:nvPr/>
        </p:nvSpPr>
        <p:spPr>
          <a:xfrm>
            <a:off x="628650" y="3814620"/>
            <a:ext cx="8311500" cy="639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662" name="Google Shape;662;p13"/>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663" name="Google Shape;663;p13"/>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2800"/>
              <a:buFont typeface="Work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4" name="Google Shape;664;p13"/>
          <p:cNvSpPr txBox="1">
            <a:spLocks noGrp="1"/>
          </p:cNvSpPr>
          <p:nvPr>
            <p:ph type="body" idx="1"/>
          </p:nvPr>
        </p:nvSpPr>
        <p:spPr>
          <a:xfrm>
            <a:off x="927961" y="3948293"/>
            <a:ext cx="7072200" cy="372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SzPts val="1600"/>
              <a:buNone/>
              <a:defRPr sz="1600">
                <a:solidFill>
                  <a:schemeClr val="accent6"/>
                </a:solidFill>
              </a:defRPr>
            </a:lvl1pPr>
            <a:lvl2pPr marL="914400" lvl="1" indent="-381000" algn="l">
              <a:lnSpc>
                <a:spcPct val="90000"/>
              </a:lnSpc>
              <a:spcBef>
                <a:spcPts val="500"/>
              </a:spcBef>
              <a:spcAft>
                <a:spcPts val="0"/>
              </a:spcAft>
              <a:buSzPts val="2400"/>
              <a:buChar char="•"/>
              <a:defRPr>
                <a:solidFill>
                  <a:schemeClr val="accent6"/>
                </a:solidFill>
              </a:defRPr>
            </a:lvl2pPr>
            <a:lvl3pPr marL="1371600" lvl="2" indent="-355600" algn="l">
              <a:lnSpc>
                <a:spcPct val="90000"/>
              </a:lnSpc>
              <a:spcBef>
                <a:spcPts val="500"/>
              </a:spcBef>
              <a:spcAft>
                <a:spcPts val="0"/>
              </a:spcAft>
              <a:buSzPts val="2000"/>
              <a:buChar char="•"/>
              <a:defRPr>
                <a:solidFill>
                  <a:schemeClr val="accent6"/>
                </a:solidFill>
              </a:defRPr>
            </a:lvl3pPr>
            <a:lvl4pPr marL="1828800" lvl="3" indent="-342900" algn="l">
              <a:lnSpc>
                <a:spcPct val="90000"/>
              </a:lnSpc>
              <a:spcBef>
                <a:spcPts val="500"/>
              </a:spcBef>
              <a:spcAft>
                <a:spcPts val="0"/>
              </a:spcAft>
              <a:buSzPts val="1800"/>
              <a:buChar char="•"/>
              <a:defRPr>
                <a:solidFill>
                  <a:schemeClr val="accent6"/>
                </a:solidFill>
              </a:defRPr>
            </a:lvl4pPr>
            <a:lvl5pPr marL="2286000" lvl="4" indent="-342900" algn="l">
              <a:lnSpc>
                <a:spcPct val="90000"/>
              </a:lnSpc>
              <a:spcBef>
                <a:spcPts val="500"/>
              </a:spcBef>
              <a:spcAft>
                <a:spcPts val="0"/>
              </a:spcAft>
              <a:buSzPts val="1800"/>
              <a:buChar char="•"/>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5" name="Google Shape;665;p13"/>
          <p:cNvSpPr txBox="1">
            <a:spLocks noGrp="1"/>
          </p:cNvSpPr>
          <p:nvPr>
            <p:ph type="body" idx="2"/>
          </p:nvPr>
        </p:nvSpPr>
        <p:spPr>
          <a:xfrm>
            <a:off x="927961" y="3192750"/>
            <a:ext cx="7072200" cy="372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SzPts val="1600"/>
              <a:buNone/>
              <a:defRPr sz="1600">
                <a:solidFill>
                  <a:schemeClr val="accent6"/>
                </a:solidFill>
              </a:defRPr>
            </a:lvl1pPr>
            <a:lvl2pPr marL="914400" lvl="1" indent="-381000" algn="l">
              <a:lnSpc>
                <a:spcPct val="90000"/>
              </a:lnSpc>
              <a:spcBef>
                <a:spcPts val="500"/>
              </a:spcBef>
              <a:spcAft>
                <a:spcPts val="0"/>
              </a:spcAft>
              <a:buSzPts val="2400"/>
              <a:buChar char="•"/>
              <a:defRPr>
                <a:solidFill>
                  <a:schemeClr val="accent6"/>
                </a:solidFill>
              </a:defRPr>
            </a:lvl2pPr>
            <a:lvl3pPr marL="1371600" lvl="2" indent="-355600" algn="l">
              <a:lnSpc>
                <a:spcPct val="90000"/>
              </a:lnSpc>
              <a:spcBef>
                <a:spcPts val="500"/>
              </a:spcBef>
              <a:spcAft>
                <a:spcPts val="0"/>
              </a:spcAft>
              <a:buSzPts val="2000"/>
              <a:buChar char="•"/>
              <a:defRPr>
                <a:solidFill>
                  <a:schemeClr val="accent6"/>
                </a:solidFill>
              </a:defRPr>
            </a:lvl3pPr>
            <a:lvl4pPr marL="1828800" lvl="3" indent="-342900" algn="l">
              <a:lnSpc>
                <a:spcPct val="90000"/>
              </a:lnSpc>
              <a:spcBef>
                <a:spcPts val="500"/>
              </a:spcBef>
              <a:spcAft>
                <a:spcPts val="0"/>
              </a:spcAft>
              <a:buSzPts val="1800"/>
              <a:buChar char="•"/>
              <a:defRPr>
                <a:solidFill>
                  <a:schemeClr val="accent6"/>
                </a:solidFill>
              </a:defRPr>
            </a:lvl4pPr>
            <a:lvl5pPr marL="2286000" lvl="4" indent="-342900" algn="l">
              <a:lnSpc>
                <a:spcPct val="90000"/>
              </a:lnSpc>
              <a:spcBef>
                <a:spcPts val="500"/>
              </a:spcBef>
              <a:spcAft>
                <a:spcPts val="0"/>
              </a:spcAft>
              <a:buSzPts val="1800"/>
              <a:buChar char="•"/>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6" name="Google Shape;666;p13"/>
          <p:cNvSpPr txBox="1">
            <a:spLocks noGrp="1"/>
          </p:cNvSpPr>
          <p:nvPr>
            <p:ph type="body" idx="3"/>
          </p:nvPr>
        </p:nvSpPr>
        <p:spPr>
          <a:xfrm>
            <a:off x="927963" y="2437209"/>
            <a:ext cx="7072200" cy="3720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SzPts val="1600"/>
              <a:buNone/>
              <a:defRPr sz="1600">
                <a:solidFill>
                  <a:schemeClr val="accent6"/>
                </a:solidFill>
              </a:defRPr>
            </a:lvl1pPr>
            <a:lvl2pPr marL="914400" lvl="1" indent="-381000" algn="l">
              <a:lnSpc>
                <a:spcPct val="90000"/>
              </a:lnSpc>
              <a:spcBef>
                <a:spcPts val="500"/>
              </a:spcBef>
              <a:spcAft>
                <a:spcPts val="0"/>
              </a:spcAft>
              <a:buSzPts val="2400"/>
              <a:buChar char="•"/>
              <a:defRPr>
                <a:solidFill>
                  <a:schemeClr val="accent6"/>
                </a:solidFill>
              </a:defRPr>
            </a:lvl2pPr>
            <a:lvl3pPr marL="1371600" lvl="2" indent="-355600" algn="l">
              <a:lnSpc>
                <a:spcPct val="90000"/>
              </a:lnSpc>
              <a:spcBef>
                <a:spcPts val="500"/>
              </a:spcBef>
              <a:spcAft>
                <a:spcPts val="0"/>
              </a:spcAft>
              <a:buSzPts val="2000"/>
              <a:buChar char="•"/>
              <a:defRPr>
                <a:solidFill>
                  <a:schemeClr val="accent6"/>
                </a:solidFill>
              </a:defRPr>
            </a:lvl3pPr>
            <a:lvl4pPr marL="1828800" lvl="3" indent="-342900" algn="l">
              <a:lnSpc>
                <a:spcPct val="90000"/>
              </a:lnSpc>
              <a:spcBef>
                <a:spcPts val="500"/>
              </a:spcBef>
              <a:spcAft>
                <a:spcPts val="0"/>
              </a:spcAft>
              <a:buSzPts val="1800"/>
              <a:buChar char="•"/>
              <a:defRPr>
                <a:solidFill>
                  <a:schemeClr val="accent6"/>
                </a:solidFill>
              </a:defRPr>
            </a:lvl4pPr>
            <a:lvl5pPr marL="2286000" lvl="4" indent="-342900" algn="l">
              <a:lnSpc>
                <a:spcPct val="90000"/>
              </a:lnSpc>
              <a:spcBef>
                <a:spcPts val="500"/>
              </a:spcBef>
              <a:spcAft>
                <a:spcPts val="0"/>
              </a:spcAft>
              <a:buSzPts val="1800"/>
              <a:buChar char="•"/>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7" name="Google Shape;667;p13"/>
          <p:cNvSpPr txBox="1">
            <a:spLocks noGrp="1"/>
          </p:cNvSpPr>
          <p:nvPr>
            <p:ph type="body" idx="4"/>
          </p:nvPr>
        </p:nvSpPr>
        <p:spPr>
          <a:xfrm>
            <a:off x="628650" y="1401688"/>
            <a:ext cx="7371300" cy="81030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1600"/>
              <a:buNone/>
              <a:defRPr sz="1600">
                <a:solidFill>
                  <a:schemeClr val="accent6"/>
                </a:solidFill>
              </a:defRPr>
            </a:lvl1pPr>
            <a:lvl2pPr marL="914400" lvl="1" indent="-381000" algn="l">
              <a:lnSpc>
                <a:spcPct val="90000"/>
              </a:lnSpc>
              <a:spcBef>
                <a:spcPts val="500"/>
              </a:spcBef>
              <a:spcAft>
                <a:spcPts val="0"/>
              </a:spcAft>
              <a:buSzPts val="2400"/>
              <a:buChar char="•"/>
              <a:defRPr>
                <a:solidFill>
                  <a:schemeClr val="accent6"/>
                </a:solidFill>
              </a:defRPr>
            </a:lvl2pPr>
            <a:lvl3pPr marL="1371600" lvl="2" indent="-355600" algn="l">
              <a:lnSpc>
                <a:spcPct val="90000"/>
              </a:lnSpc>
              <a:spcBef>
                <a:spcPts val="500"/>
              </a:spcBef>
              <a:spcAft>
                <a:spcPts val="0"/>
              </a:spcAft>
              <a:buSzPts val="2000"/>
              <a:buChar char="•"/>
              <a:defRPr>
                <a:solidFill>
                  <a:schemeClr val="accent6"/>
                </a:solidFill>
              </a:defRPr>
            </a:lvl3pPr>
            <a:lvl4pPr marL="1828800" lvl="3" indent="-342900" algn="l">
              <a:lnSpc>
                <a:spcPct val="90000"/>
              </a:lnSpc>
              <a:spcBef>
                <a:spcPts val="500"/>
              </a:spcBef>
              <a:spcAft>
                <a:spcPts val="0"/>
              </a:spcAft>
              <a:buSzPts val="1800"/>
              <a:buChar char="•"/>
              <a:defRPr>
                <a:solidFill>
                  <a:schemeClr val="accent6"/>
                </a:solidFill>
              </a:defRPr>
            </a:lvl4pPr>
            <a:lvl5pPr marL="2286000" lvl="4" indent="-342900" algn="l">
              <a:lnSpc>
                <a:spcPct val="90000"/>
              </a:lnSpc>
              <a:spcBef>
                <a:spcPts val="500"/>
              </a:spcBef>
              <a:spcAft>
                <a:spcPts val="0"/>
              </a:spcAft>
              <a:buSzPts val="1800"/>
              <a:buChar char="•"/>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668" name="Google Shape;668;p13"/>
          <p:cNvGrpSpPr/>
          <p:nvPr/>
        </p:nvGrpSpPr>
        <p:grpSpPr>
          <a:xfrm>
            <a:off x="6736856" y="4240757"/>
            <a:ext cx="2281377" cy="1128520"/>
            <a:chOff x="8743195" y="5563426"/>
            <a:chExt cx="3281140" cy="1623069"/>
          </a:xfrm>
        </p:grpSpPr>
        <p:sp>
          <p:nvSpPr>
            <p:cNvPr id="669" name="Google Shape;669;p13"/>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0" name="Google Shape;670;p13"/>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1" name="Google Shape;671;p13"/>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2" name="Google Shape;672;p13"/>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3" name="Google Shape;673;p13"/>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4" name="Google Shape;674;p13"/>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5" name="Google Shape;675;p13"/>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6" name="Google Shape;676;p13"/>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7" name="Google Shape;677;p13"/>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8" name="Google Shape;678;p13"/>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79" name="Google Shape;679;p13"/>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0" name="Google Shape;680;p13"/>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1" name="Google Shape;681;p13"/>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2" name="Google Shape;682;p13"/>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3" name="Google Shape;683;p13"/>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4" name="Google Shape;684;p13"/>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5" name="Google Shape;685;p13"/>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6" name="Google Shape;686;p13"/>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7" name="Google Shape;687;p13"/>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8" name="Google Shape;688;p13"/>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89" name="Google Shape;689;p13"/>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0" name="Google Shape;690;p13"/>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1" name="Google Shape;691;p13"/>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2" name="Google Shape;692;p13"/>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3" name="Google Shape;693;p13"/>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4" name="Google Shape;694;p13"/>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5" name="Google Shape;695;p13"/>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6" name="Google Shape;696;p13"/>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7" name="Google Shape;697;p13"/>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8" name="Google Shape;698;p13"/>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699" name="Google Shape;699;p13"/>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0" name="Google Shape;700;p13"/>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1" name="Google Shape;701;p13"/>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2" name="Google Shape;702;p13"/>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3" name="Google Shape;703;p13"/>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4" name="Google Shape;704;p13"/>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5" name="Google Shape;705;p13"/>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6" name="Google Shape;706;p13"/>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7" name="Google Shape;707;p13"/>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8" name="Google Shape;708;p13"/>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09" name="Google Shape;709;p13"/>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10" name="Google Shape;710;p13"/>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11" name="Google Shape;711;p13"/>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12" name="Google Shape;712;p13"/>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13" name="Google Shape;713;p13"/>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14" name="Google Shape;714;p13"/>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15" name="Google Shape;715;p13"/>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16" name="Google Shape;716;p13"/>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717" name="Google Shape;717;p13"/>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718" name="Google Shape;718;p13"/>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9" name="Google Shape;719;p13"/>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tudy Guide Checklist">
  <p:cSld name="Study Guide Checklist">
    <p:spTree>
      <p:nvGrpSpPr>
        <p:cNvPr id="1" name="Shape 720"/>
        <p:cNvGrpSpPr/>
        <p:nvPr/>
      </p:nvGrpSpPr>
      <p:grpSpPr>
        <a:xfrm>
          <a:off x="0" y="0"/>
          <a:ext cx="0" cy="0"/>
          <a:chOff x="0" y="0"/>
          <a:chExt cx="0" cy="0"/>
        </a:xfrm>
      </p:grpSpPr>
      <p:sp>
        <p:nvSpPr>
          <p:cNvPr id="721" name="Google Shape;721;p14"/>
          <p:cNvSpPr/>
          <p:nvPr/>
        </p:nvSpPr>
        <p:spPr>
          <a:xfrm>
            <a:off x="628650" y="1401689"/>
            <a:ext cx="3759300" cy="3052200"/>
          </a:xfrm>
          <a:prstGeom prst="rect">
            <a:avLst/>
          </a:prstGeom>
          <a:solidFill>
            <a:srgbClr val="FEE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722" name="Google Shape;722;p14"/>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723" name="Google Shape;723;p14"/>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2800"/>
              <a:buFont typeface="Work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4" name="Google Shape;724;p14"/>
          <p:cNvSpPr txBox="1">
            <a:spLocks noGrp="1"/>
          </p:cNvSpPr>
          <p:nvPr>
            <p:ph type="body" idx="1"/>
          </p:nvPr>
        </p:nvSpPr>
        <p:spPr>
          <a:xfrm>
            <a:off x="4666926" y="1412186"/>
            <a:ext cx="3333000" cy="305220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1600"/>
              <a:buNone/>
              <a:defRPr sz="1600">
                <a:solidFill>
                  <a:schemeClr val="accent6"/>
                </a:solidFill>
              </a:defRPr>
            </a:lvl1pPr>
            <a:lvl2pPr marL="914400" lvl="1" indent="-381000" algn="l">
              <a:lnSpc>
                <a:spcPct val="90000"/>
              </a:lnSpc>
              <a:spcBef>
                <a:spcPts val="500"/>
              </a:spcBef>
              <a:spcAft>
                <a:spcPts val="0"/>
              </a:spcAft>
              <a:buSzPts val="2400"/>
              <a:buChar char="•"/>
              <a:defRPr>
                <a:solidFill>
                  <a:schemeClr val="accent6"/>
                </a:solidFill>
              </a:defRPr>
            </a:lvl2pPr>
            <a:lvl3pPr marL="1371600" lvl="2" indent="-355600" algn="l">
              <a:lnSpc>
                <a:spcPct val="90000"/>
              </a:lnSpc>
              <a:spcBef>
                <a:spcPts val="500"/>
              </a:spcBef>
              <a:spcAft>
                <a:spcPts val="0"/>
              </a:spcAft>
              <a:buSzPts val="2000"/>
              <a:buChar char="•"/>
              <a:defRPr>
                <a:solidFill>
                  <a:schemeClr val="accent6"/>
                </a:solidFill>
              </a:defRPr>
            </a:lvl3pPr>
            <a:lvl4pPr marL="1828800" lvl="3" indent="-342900" algn="l">
              <a:lnSpc>
                <a:spcPct val="90000"/>
              </a:lnSpc>
              <a:spcBef>
                <a:spcPts val="500"/>
              </a:spcBef>
              <a:spcAft>
                <a:spcPts val="0"/>
              </a:spcAft>
              <a:buSzPts val="1800"/>
              <a:buChar char="•"/>
              <a:defRPr>
                <a:solidFill>
                  <a:schemeClr val="accent6"/>
                </a:solidFill>
              </a:defRPr>
            </a:lvl4pPr>
            <a:lvl5pPr marL="2286000" lvl="4" indent="-342900" algn="l">
              <a:lnSpc>
                <a:spcPct val="90000"/>
              </a:lnSpc>
              <a:spcBef>
                <a:spcPts val="500"/>
              </a:spcBef>
              <a:spcAft>
                <a:spcPts val="0"/>
              </a:spcAft>
              <a:buSzPts val="1800"/>
              <a:buChar char="•"/>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5" name="Google Shape;725;p14"/>
          <p:cNvSpPr txBox="1">
            <a:spLocks noGrp="1"/>
          </p:cNvSpPr>
          <p:nvPr>
            <p:ph type="body" idx="2"/>
          </p:nvPr>
        </p:nvSpPr>
        <p:spPr>
          <a:xfrm>
            <a:off x="906646" y="1644662"/>
            <a:ext cx="3333000" cy="2620200"/>
          </a:xfrm>
          <a:prstGeom prst="rect">
            <a:avLst/>
          </a:prstGeom>
          <a:noFill/>
          <a:ln>
            <a:noFill/>
          </a:ln>
        </p:spPr>
        <p:txBody>
          <a:bodyPr spcFirstLastPara="1" wrap="square" lIns="0" tIns="0" rIns="0" bIns="0" anchor="t" anchorCtr="0">
            <a:normAutofit/>
          </a:bodyPr>
          <a:lstStyle>
            <a:lvl1pPr marL="457200" lvl="0" indent="-317500" algn="l">
              <a:lnSpc>
                <a:spcPct val="100000"/>
              </a:lnSpc>
              <a:spcBef>
                <a:spcPts val="1000"/>
              </a:spcBef>
              <a:spcAft>
                <a:spcPts val="0"/>
              </a:spcAft>
              <a:buClr>
                <a:schemeClr val="accent1"/>
              </a:buClr>
              <a:buSzPts val="1400"/>
              <a:buFont typeface="Noto Sans Symbols"/>
              <a:buChar char="✔"/>
              <a:defRPr sz="1400">
                <a:solidFill>
                  <a:schemeClr val="accent6"/>
                </a:solidFill>
              </a:defRPr>
            </a:lvl1pPr>
            <a:lvl2pPr marL="914400" lvl="1" indent="-381000" algn="l">
              <a:lnSpc>
                <a:spcPct val="90000"/>
              </a:lnSpc>
              <a:spcBef>
                <a:spcPts val="500"/>
              </a:spcBef>
              <a:spcAft>
                <a:spcPts val="0"/>
              </a:spcAft>
              <a:buSzPts val="2400"/>
              <a:buChar char="•"/>
              <a:defRPr>
                <a:solidFill>
                  <a:schemeClr val="accent6"/>
                </a:solidFill>
              </a:defRPr>
            </a:lvl2pPr>
            <a:lvl3pPr marL="1371600" lvl="2" indent="-355600" algn="l">
              <a:lnSpc>
                <a:spcPct val="90000"/>
              </a:lnSpc>
              <a:spcBef>
                <a:spcPts val="500"/>
              </a:spcBef>
              <a:spcAft>
                <a:spcPts val="0"/>
              </a:spcAft>
              <a:buSzPts val="2000"/>
              <a:buChar char="•"/>
              <a:defRPr>
                <a:solidFill>
                  <a:schemeClr val="accent6"/>
                </a:solidFill>
              </a:defRPr>
            </a:lvl3pPr>
            <a:lvl4pPr marL="1828800" lvl="3" indent="-342900" algn="l">
              <a:lnSpc>
                <a:spcPct val="90000"/>
              </a:lnSpc>
              <a:spcBef>
                <a:spcPts val="500"/>
              </a:spcBef>
              <a:spcAft>
                <a:spcPts val="0"/>
              </a:spcAft>
              <a:buSzPts val="1800"/>
              <a:buChar char="•"/>
              <a:defRPr>
                <a:solidFill>
                  <a:schemeClr val="accent6"/>
                </a:solidFill>
              </a:defRPr>
            </a:lvl4pPr>
            <a:lvl5pPr marL="2286000" lvl="4" indent="-342900" algn="l">
              <a:lnSpc>
                <a:spcPct val="90000"/>
              </a:lnSpc>
              <a:spcBef>
                <a:spcPts val="500"/>
              </a:spcBef>
              <a:spcAft>
                <a:spcPts val="0"/>
              </a:spcAft>
              <a:buSzPts val="1800"/>
              <a:buChar char="•"/>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26" name="Google Shape;726;p14"/>
          <p:cNvGrpSpPr/>
          <p:nvPr/>
        </p:nvGrpSpPr>
        <p:grpSpPr>
          <a:xfrm>
            <a:off x="6736856" y="4240757"/>
            <a:ext cx="2281377" cy="1128520"/>
            <a:chOff x="8743195" y="5563426"/>
            <a:chExt cx="3281140" cy="1623069"/>
          </a:xfrm>
        </p:grpSpPr>
        <p:sp>
          <p:nvSpPr>
            <p:cNvPr id="727" name="Google Shape;727;p14"/>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28" name="Google Shape;728;p14"/>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29" name="Google Shape;729;p14"/>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0" name="Google Shape;730;p14"/>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1" name="Google Shape;731;p14"/>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2" name="Google Shape;732;p14"/>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3" name="Google Shape;733;p14"/>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4" name="Google Shape;734;p14"/>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5" name="Google Shape;735;p14"/>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6" name="Google Shape;736;p14"/>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7" name="Google Shape;737;p14"/>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8" name="Google Shape;738;p14"/>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39" name="Google Shape;739;p14"/>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0" name="Google Shape;740;p14"/>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1" name="Google Shape;741;p14"/>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2" name="Google Shape;742;p14"/>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3" name="Google Shape;743;p14"/>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4" name="Google Shape;744;p14"/>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5" name="Google Shape;745;p14"/>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6" name="Google Shape;746;p14"/>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7" name="Google Shape;747;p14"/>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8" name="Google Shape;748;p14"/>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9" name="Google Shape;749;p14"/>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0" name="Google Shape;750;p14"/>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1" name="Google Shape;751;p14"/>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2" name="Google Shape;752;p14"/>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3" name="Google Shape;753;p14"/>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4" name="Google Shape;754;p14"/>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5" name="Google Shape;755;p14"/>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6" name="Google Shape;756;p14"/>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7" name="Google Shape;757;p14"/>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8" name="Google Shape;758;p14"/>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9" name="Google Shape;759;p14"/>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0" name="Google Shape;760;p14"/>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1" name="Google Shape;761;p14"/>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2" name="Google Shape;762;p14"/>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3" name="Google Shape;763;p14"/>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4" name="Google Shape;764;p14"/>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5" name="Google Shape;765;p14"/>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6" name="Google Shape;766;p14"/>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7" name="Google Shape;767;p14"/>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8" name="Google Shape;768;p14"/>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9" name="Google Shape;769;p14"/>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70" name="Google Shape;770;p14"/>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71" name="Google Shape;771;p14"/>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72" name="Google Shape;772;p14"/>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73" name="Google Shape;773;p14"/>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74" name="Google Shape;774;p14"/>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775" name="Google Shape;775;p14"/>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776" name="Google Shape;776;p14"/>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7" name="Google Shape;777;p14"/>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778"/>
        <p:cNvGrpSpPr/>
        <p:nvPr/>
      </p:nvGrpSpPr>
      <p:grpSpPr>
        <a:xfrm>
          <a:off x="0" y="0"/>
          <a:ext cx="0" cy="0"/>
          <a:chOff x="0" y="0"/>
          <a:chExt cx="0" cy="0"/>
        </a:xfrm>
      </p:grpSpPr>
      <p:sp>
        <p:nvSpPr>
          <p:cNvPr id="779" name="Google Shape;779;p15"/>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780" name="Google Shape;780;p15"/>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1" name="Google Shape;781;p15"/>
          <p:cNvSpPr txBox="1">
            <a:spLocks noGrp="1"/>
          </p:cNvSpPr>
          <p:nvPr>
            <p:ph type="body" idx="1"/>
          </p:nvPr>
        </p:nvSpPr>
        <p:spPr>
          <a:xfrm>
            <a:off x="4209585" y="1369220"/>
            <a:ext cx="3961800" cy="31002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1000"/>
              </a:spcBef>
              <a:spcAft>
                <a:spcPts val="0"/>
              </a:spcAft>
              <a:buSzPts val="1600"/>
              <a:buNone/>
              <a:defRPr>
                <a:solidFill>
                  <a:schemeClr val="accent6"/>
                </a:solidFill>
              </a:defRPr>
            </a:lvl1pPr>
            <a:lvl2pPr marL="914400" lvl="1" indent="-228600" algn="l">
              <a:lnSpc>
                <a:spcPct val="90000"/>
              </a:lnSpc>
              <a:spcBef>
                <a:spcPts val="500"/>
              </a:spcBef>
              <a:spcAft>
                <a:spcPts val="0"/>
              </a:spcAft>
              <a:buSzPts val="2400"/>
              <a:buNone/>
              <a:defRPr>
                <a:solidFill>
                  <a:schemeClr val="accent6"/>
                </a:solidFill>
              </a:defRPr>
            </a:lvl2pPr>
            <a:lvl3pPr marL="1371600" lvl="2" indent="-228600" algn="l">
              <a:lnSpc>
                <a:spcPct val="90000"/>
              </a:lnSpc>
              <a:spcBef>
                <a:spcPts val="500"/>
              </a:spcBef>
              <a:spcAft>
                <a:spcPts val="0"/>
              </a:spcAft>
              <a:buSzPts val="2000"/>
              <a:buNone/>
              <a:defRPr>
                <a:solidFill>
                  <a:schemeClr val="accent6"/>
                </a:solidFill>
              </a:defRPr>
            </a:lvl3pPr>
            <a:lvl4pPr marL="1828800" lvl="3" indent="-228600" algn="l">
              <a:lnSpc>
                <a:spcPct val="90000"/>
              </a:lnSpc>
              <a:spcBef>
                <a:spcPts val="500"/>
              </a:spcBef>
              <a:spcAft>
                <a:spcPts val="0"/>
              </a:spcAft>
              <a:buSzPts val="1800"/>
              <a:buNone/>
              <a:defRPr>
                <a:solidFill>
                  <a:schemeClr val="accent6"/>
                </a:solidFill>
              </a:defRPr>
            </a:lvl4pPr>
            <a:lvl5pPr marL="2286000" lvl="4" indent="-228600" algn="l">
              <a:lnSpc>
                <a:spcPct val="90000"/>
              </a:lnSpc>
              <a:spcBef>
                <a:spcPts val="500"/>
              </a:spcBef>
              <a:spcAft>
                <a:spcPts val="0"/>
              </a:spcAft>
              <a:buSzPts val="1800"/>
              <a:buNone/>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82" name="Google Shape;782;p15"/>
          <p:cNvGrpSpPr/>
          <p:nvPr/>
        </p:nvGrpSpPr>
        <p:grpSpPr>
          <a:xfrm>
            <a:off x="6736856" y="4240757"/>
            <a:ext cx="2281377" cy="1128520"/>
            <a:chOff x="8743195" y="5563426"/>
            <a:chExt cx="3281140" cy="1623069"/>
          </a:xfrm>
        </p:grpSpPr>
        <p:sp>
          <p:nvSpPr>
            <p:cNvPr id="783" name="Google Shape;783;p15"/>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84" name="Google Shape;784;p15"/>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85" name="Google Shape;785;p15"/>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86" name="Google Shape;786;p15"/>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87" name="Google Shape;787;p15"/>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88" name="Google Shape;788;p15"/>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89" name="Google Shape;789;p15"/>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0" name="Google Shape;790;p15"/>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1" name="Google Shape;791;p15"/>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2" name="Google Shape;792;p15"/>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3" name="Google Shape;793;p15"/>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4" name="Google Shape;794;p15"/>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5" name="Google Shape;795;p15"/>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6" name="Google Shape;796;p15"/>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7" name="Google Shape;797;p15"/>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8" name="Google Shape;798;p15"/>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9" name="Google Shape;799;p15"/>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0" name="Google Shape;800;p15"/>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1" name="Google Shape;801;p15"/>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2" name="Google Shape;802;p15"/>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3" name="Google Shape;803;p15"/>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4" name="Google Shape;804;p15"/>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5" name="Google Shape;805;p15"/>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6" name="Google Shape;806;p15"/>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7" name="Google Shape;807;p15"/>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8" name="Google Shape;808;p15"/>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9" name="Google Shape;809;p15"/>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0" name="Google Shape;810;p15"/>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1" name="Google Shape;811;p15"/>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2" name="Google Shape;812;p15"/>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3" name="Google Shape;813;p15"/>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4" name="Google Shape;814;p15"/>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5" name="Google Shape;815;p15"/>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6" name="Google Shape;816;p15"/>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7" name="Google Shape;817;p15"/>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8" name="Google Shape;818;p15"/>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9" name="Google Shape;819;p15"/>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0" name="Google Shape;820;p15"/>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1" name="Google Shape;821;p15"/>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2" name="Google Shape;822;p15"/>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3" name="Google Shape;823;p15"/>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4" name="Google Shape;824;p15"/>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5" name="Google Shape;825;p15"/>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6" name="Google Shape;826;p15"/>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7" name="Google Shape;827;p15"/>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8" name="Google Shape;828;p15"/>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9" name="Google Shape;829;p15"/>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30" name="Google Shape;830;p15"/>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831" name="Google Shape;831;p15"/>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832" name="Google Shape;832;p15"/>
          <p:cNvSpPr txBox="1">
            <a:spLocks noGrp="1"/>
          </p:cNvSpPr>
          <p:nvPr>
            <p:ph type="body" idx="2"/>
          </p:nvPr>
        </p:nvSpPr>
        <p:spPr>
          <a:xfrm>
            <a:off x="626278" y="1371600"/>
            <a:ext cx="3379500" cy="3097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3" name="Google Shape;833;p15"/>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4" name="Google Shape;834;p15"/>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toryboard">
  <p:cSld name="Storyboard">
    <p:spTree>
      <p:nvGrpSpPr>
        <p:cNvPr id="1" name="Shape 835"/>
        <p:cNvGrpSpPr/>
        <p:nvPr/>
      </p:nvGrpSpPr>
      <p:grpSpPr>
        <a:xfrm>
          <a:off x="0" y="0"/>
          <a:ext cx="0" cy="0"/>
          <a:chOff x="0" y="0"/>
          <a:chExt cx="0" cy="0"/>
        </a:xfrm>
      </p:grpSpPr>
      <p:sp>
        <p:nvSpPr>
          <p:cNvPr id="836" name="Google Shape;836;p16"/>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837" name="Google Shape;837;p16"/>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8" name="Google Shape;838;p16"/>
          <p:cNvSpPr>
            <a:spLocks noGrp="1"/>
          </p:cNvSpPr>
          <p:nvPr>
            <p:ph type="pic" idx="2"/>
          </p:nvPr>
        </p:nvSpPr>
        <p:spPr>
          <a:xfrm>
            <a:off x="628650" y="1369218"/>
            <a:ext cx="2930100" cy="3094200"/>
          </a:xfrm>
          <a:prstGeom prst="rect">
            <a:avLst/>
          </a:prstGeom>
          <a:noFill/>
          <a:ln>
            <a:noFill/>
          </a:ln>
        </p:spPr>
      </p:sp>
      <p:sp>
        <p:nvSpPr>
          <p:cNvPr id="839" name="Google Shape;839;p16"/>
          <p:cNvSpPr>
            <a:spLocks noGrp="1"/>
          </p:cNvSpPr>
          <p:nvPr>
            <p:ph type="pic" idx="3"/>
          </p:nvPr>
        </p:nvSpPr>
        <p:spPr>
          <a:xfrm>
            <a:off x="3730083" y="1369218"/>
            <a:ext cx="2079600" cy="1368300"/>
          </a:xfrm>
          <a:prstGeom prst="rect">
            <a:avLst/>
          </a:prstGeom>
          <a:noFill/>
          <a:ln>
            <a:noFill/>
          </a:ln>
        </p:spPr>
      </p:sp>
      <p:sp>
        <p:nvSpPr>
          <p:cNvPr id="840" name="Google Shape;840;p16"/>
          <p:cNvSpPr>
            <a:spLocks noGrp="1"/>
          </p:cNvSpPr>
          <p:nvPr>
            <p:ph type="pic" idx="4"/>
          </p:nvPr>
        </p:nvSpPr>
        <p:spPr>
          <a:xfrm>
            <a:off x="5981236" y="1369218"/>
            <a:ext cx="2198100" cy="2664900"/>
          </a:xfrm>
          <a:prstGeom prst="rect">
            <a:avLst/>
          </a:prstGeom>
          <a:noFill/>
          <a:ln>
            <a:noFill/>
          </a:ln>
        </p:spPr>
      </p:sp>
      <p:sp>
        <p:nvSpPr>
          <p:cNvPr id="841" name="Google Shape;841;p16"/>
          <p:cNvSpPr>
            <a:spLocks noGrp="1"/>
          </p:cNvSpPr>
          <p:nvPr>
            <p:ph type="pic" idx="5"/>
          </p:nvPr>
        </p:nvSpPr>
        <p:spPr>
          <a:xfrm>
            <a:off x="3730083" y="2902511"/>
            <a:ext cx="2079600" cy="1560900"/>
          </a:xfrm>
          <a:prstGeom prst="rect">
            <a:avLst/>
          </a:prstGeom>
          <a:noFill/>
          <a:ln>
            <a:noFill/>
          </a:ln>
        </p:spPr>
      </p:sp>
      <p:grpSp>
        <p:nvGrpSpPr>
          <p:cNvPr id="842" name="Google Shape;842;p16"/>
          <p:cNvGrpSpPr/>
          <p:nvPr/>
        </p:nvGrpSpPr>
        <p:grpSpPr>
          <a:xfrm>
            <a:off x="6736856" y="4240757"/>
            <a:ext cx="2281377" cy="1128520"/>
            <a:chOff x="8743195" y="5563426"/>
            <a:chExt cx="3281140" cy="1623069"/>
          </a:xfrm>
        </p:grpSpPr>
        <p:sp>
          <p:nvSpPr>
            <p:cNvPr id="843" name="Google Shape;843;p16"/>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44" name="Google Shape;844;p16"/>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45" name="Google Shape;845;p16"/>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46" name="Google Shape;846;p16"/>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47" name="Google Shape;847;p16"/>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48" name="Google Shape;848;p16"/>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49" name="Google Shape;849;p16"/>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0" name="Google Shape;850;p16"/>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1" name="Google Shape;851;p16"/>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2" name="Google Shape;852;p16"/>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3" name="Google Shape;853;p16"/>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4" name="Google Shape;854;p16"/>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5" name="Google Shape;855;p16"/>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6" name="Google Shape;856;p16"/>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7" name="Google Shape;857;p16"/>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8" name="Google Shape;858;p16"/>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9" name="Google Shape;859;p16"/>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0" name="Google Shape;860;p16"/>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1" name="Google Shape;861;p16"/>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2" name="Google Shape;862;p16"/>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3" name="Google Shape;863;p16"/>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4" name="Google Shape;864;p16"/>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5" name="Google Shape;865;p16"/>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6" name="Google Shape;866;p16"/>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7" name="Google Shape;867;p16"/>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8" name="Google Shape;868;p16"/>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9" name="Google Shape;869;p16"/>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0" name="Google Shape;870;p16"/>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1" name="Google Shape;871;p16"/>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2" name="Google Shape;872;p16"/>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3" name="Google Shape;873;p16"/>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4" name="Google Shape;874;p16"/>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5" name="Google Shape;875;p16"/>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6" name="Google Shape;876;p16"/>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7" name="Google Shape;877;p16"/>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8" name="Google Shape;878;p16"/>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9" name="Google Shape;879;p16"/>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0" name="Google Shape;880;p16"/>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1" name="Google Shape;881;p16"/>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2" name="Google Shape;882;p16"/>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3" name="Google Shape;883;p16"/>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4" name="Google Shape;884;p16"/>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5" name="Google Shape;885;p16"/>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6" name="Google Shape;886;p16"/>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7" name="Google Shape;887;p16"/>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8" name="Google Shape;888;p16"/>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9" name="Google Shape;889;p16"/>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90" name="Google Shape;890;p16"/>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891" name="Google Shape;891;p16"/>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892" name="Google Shape;892;p16"/>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3" name="Google Shape;893;p16"/>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eet the team">
  <p:cSld name="Meet the team">
    <p:spTree>
      <p:nvGrpSpPr>
        <p:cNvPr id="1" name="Shape 894"/>
        <p:cNvGrpSpPr/>
        <p:nvPr/>
      </p:nvGrpSpPr>
      <p:grpSpPr>
        <a:xfrm>
          <a:off x="0" y="0"/>
          <a:ext cx="0" cy="0"/>
          <a:chOff x="0" y="0"/>
          <a:chExt cx="0" cy="0"/>
        </a:xfrm>
      </p:grpSpPr>
      <p:sp>
        <p:nvSpPr>
          <p:cNvPr id="895" name="Google Shape;895;p17"/>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896" name="Google Shape;896;p17"/>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7" name="Google Shape;897;p17"/>
          <p:cNvSpPr>
            <a:spLocks noGrp="1"/>
          </p:cNvSpPr>
          <p:nvPr>
            <p:ph type="pic" idx="2"/>
          </p:nvPr>
        </p:nvSpPr>
        <p:spPr>
          <a:xfrm>
            <a:off x="628650" y="1637591"/>
            <a:ext cx="1722000" cy="1702800"/>
          </a:xfrm>
          <a:prstGeom prst="rect">
            <a:avLst/>
          </a:prstGeom>
          <a:noFill/>
          <a:ln>
            <a:noFill/>
          </a:ln>
        </p:spPr>
      </p:sp>
      <p:sp>
        <p:nvSpPr>
          <p:cNvPr id="898" name="Google Shape;898;p17"/>
          <p:cNvSpPr>
            <a:spLocks noGrp="1"/>
          </p:cNvSpPr>
          <p:nvPr>
            <p:ph type="pic" idx="3"/>
          </p:nvPr>
        </p:nvSpPr>
        <p:spPr>
          <a:xfrm>
            <a:off x="2794803" y="1637591"/>
            <a:ext cx="1722000" cy="1702800"/>
          </a:xfrm>
          <a:prstGeom prst="rect">
            <a:avLst/>
          </a:prstGeom>
          <a:noFill/>
          <a:ln>
            <a:noFill/>
          </a:ln>
        </p:spPr>
      </p:sp>
      <p:sp>
        <p:nvSpPr>
          <p:cNvPr id="899" name="Google Shape;899;p17"/>
          <p:cNvSpPr>
            <a:spLocks noGrp="1"/>
          </p:cNvSpPr>
          <p:nvPr>
            <p:ph type="pic" idx="4"/>
          </p:nvPr>
        </p:nvSpPr>
        <p:spPr>
          <a:xfrm>
            <a:off x="5035621" y="1637591"/>
            <a:ext cx="1722000" cy="1702800"/>
          </a:xfrm>
          <a:prstGeom prst="rect">
            <a:avLst/>
          </a:prstGeom>
          <a:noFill/>
          <a:ln>
            <a:noFill/>
          </a:ln>
        </p:spPr>
      </p:sp>
      <p:sp>
        <p:nvSpPr>
          <p:cNvPr id="900" name="Google Shape;900;p17"/>
          <p:cNvSpPr txBox="1">
            <a:spLocks noGrp="1"/>
          </p:cNvSpPr>
          <p:nvPr>
            <p:ph type="body" idx="1"/>
          </p:nvPr>
        </p:nvSpPr>
        <p:spPr>
          <a:xfrm>
            <a:off x="625068" y="3437029"/>
            <a:ext cx="1725600" cy="3423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1000"/>
              </a:spcBef>
              <a:spcAft>
                <a:spcPts val="0"/>
              </a:spcAft>
              <a:buSzPts val="1200"/>
              <a:buNone/>
              <a:defRPr sz="1200">
                <a:solidFill>
                  <a:schemeClr val="l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1" name="Google Shape;901;p17"/>
          <p:cNvSpPr txBox="1">
            <a:spLocks noGrp="1"/>
          </p:cNvSpPr>
          <p:nvPr>
            <p:ph type="body" idx="5"/>
          </p:nvPr>
        </p:nvSpPr>
        <p:spPr>
          <a:xfrm>
            <a:off x="625069" y="3865982"/>
            <a:ext cx="1725600" cy="483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1000"/>
              </a:spcBef>
              <a:spcAft>
                <a:spcPts val="0"/>
              </a:spcAft>
              <a:buSzPts val="1100"/>
              <a:buNone/>
              <a:defRPr sz="1100">
                <a:solidFill>
                  <a:schemeClr val="accent6"/>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2" name="Google Shape;902;p17"/>
          <p:cNvSpPr txBox="1">
            <a:spLocks noGrp="1"/>
          </p:cNvSpPr>
          <p:nvPr>
            <p:ph type="body" idx="6"/>
          </p:nvPr>
        </p:nvSpPr>
        <p:spPr>
          <a:xfrm>
            <a:off x="2791225" y="3437029"/>
            <a:ext cx="1725600" cy="3423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1000"/>
              </a:spcBef>
              <a:spcAft>
                <a:spcPts val="0"/>
              </a:spcAft>
              <a:buSzPts val="1200"/>
              <a:buNone/>
              <a:defRPr sz="1200">
                <a:solidFill>
                  <a:schemeClr val="l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3" name="Google Shape;903;p17"/>
          <p:cNvSpPr txBox="1">
            <a:spLocks noGrp="1"/>
          </p:cNvSpPr>
          <p:nvPr>
            <p:ph type="body" idx="7"/>
          </p:nvPr>
        </p:nvSpPr>
        <p:spPr>
          <a:xfrm>
            <a:off x="2801721" y="3865978"/>
            <a:ext cx="1725600" cy="483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1000"/>
              </a:spcBef>
              <a:spcAft>
                <a:spcPts val="0"/>
              </a:spcAft>
              <a:buSzPts val="1100"/>
              <a:buNone/>
              <a:defRPr sz="1100">
                <a:solidFill>
                  <a:schemeClr val="accent6"/>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4" name="Google Shape;904;p17"/>
          <p:cNvSpPr txBox="1">
            <a:spLocks noGrp="1"/>
          </p:cNvSpPr>
          <p:nvPr>
            <p:ph type="body" idx="8"/>
          </p:nvPr>
        </p:nvSpPr>
        <p:spPr>
          <a:xfrm>
            <a:off x="5044411" y="3437029"/>
            <a:ext cx="1725600" cy="3423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1000"/>
              </a:spcBef>
              <a:spcAft>
                <a:spcPts val="0"/>
              </a:spcAft>
              <a:buSzPts val="1200"/>
              <a:buNone/>
              <a:defRPr sz="1200">
                <a:solidFill>
                  <a:schemeClr val="l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5" name="Google Shape;905;p17"/>
          <p:cNvSpPr txBox="1">
            <a:spLocks noGrp="1"/>
          </p:cNvSpPr>
          <p:nvPr>
            <p:ph type="body" idx="9"/>
          </p:nvPr>
        </p:nvSpPr>
        <p:spPr>
          <a:xfrm>
            <a:off x="5054907" y="3865978"/>
            <a:ext cx="1725600" cy="4830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1000"/>
              </a:spcBef>
              <a:spcAft>
                <a:spcPts val="0"/>
              </a:spcAft>
              <a:buSzPts val="1100"/>
              <a:buNone/>
              <a:defRPr sz="1100">
                <a:solidFill>
                  <a:schemeClr val="accent6"/>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06" name="Google Shape;906;p17"/>
          <p:cNvGrpSpPr/>
          <p:nvPr/>
        </p:nvGrpSpPr>
        <p:grpSpPr>
          <a:xfrm>
            <a:off x="6736856" y="4240757"/>
            <a:ext cx="2281377" cy="1128520"/>
            <a:chOff x="8743195" y="5563426"/>
            <a:chExt cx="3281140" cy="1623069"/>
          </a:xfrm>
        </p:grpSpPr>
        <p:sp>
          <p:nvSpPr>
            <p:cNvPr id="907" name="Google Shape;907;p17"/>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08" name="Google Shape;908;p17"/>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09" name="Google Shape;909;p17"/>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0" name="Google Shape;910;p17"/>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1" name="Google Shape;911;p17"/>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2" name="Google Shape;912;p17"/>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3" name="Google Shape;913;p17"/>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4" name="Google Shape;914;p17"/>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5" name="Google Shape;915;p17"/>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6" name="Google Shape;916;p17"/>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7" name="Google Shape;917;p17"/>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8" name="Google Shape;918;p17"/>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9" name="Google Shape;919;p17"/>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0" name="Google Shape;920;p17"/>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1" name="Google Shape;921;p17"/>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2" name="Google Shape;922;p17"/>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3" name="Google Shape;923;p17"/>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4" name="Google Shape;924;p17"/>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5" name="Google Shape;925;p17"/>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6" name="Google Shape;926;p17"/>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7" name="Google Shape;927;p17"/>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8" name="Google Shape;928;p17"/>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9" name="Google Shape;929;p17"/>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0" name="Google Shape;930;p17"/>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1" name="Google Shape;931;p17"/>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2" name="Google Shape;932;p17"/>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3" name="Google Shape;933;p17"/>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4" name="Google Shape;934;p17"/>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5" name="Google Shape;935;p17"/>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6" name="Google Shape;936;p17"/>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7" name="Google Shape;937;p17"/>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8" name="Google Shape;938;p17"/>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9" name="Google Shape;939;p17"/>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0" name="Google Shape;940;p17"/>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1" name="Google Shape;941;p17"/>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2" name="Google Shape;942;p17"/>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3" name="Google Shape;943;p17"/>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4" name="Google Shape;944;p17"/>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5" name="Google Shape;945;p17"/>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6" name="Google Shape;946;p17"/>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7" name="Google Shape;947;p17"/>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8" name="Google Shape;948;p17"/>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9" name="Google Shape;949;p17"/>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50" name="Google Shape;950;p17"/>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51" name="Google Shape;951;p17"/>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52" name="Google Shape;952;p17"/>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53" name="Google Shape;953;p17"/>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54" name="Google Shape;954;p17"/>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955" name="Google Shape;955;p17"/>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956" name="Google Shape;956;p17"/>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7" name="Google Shape;957;p17"/>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8"/>
        <p:cNvGrpSpPr/>
        <p:nvPr/>
      </p:nvGrpSpPr>
      <p:grpSpPr>
        <a:xfrm>
          <a:off x="0" y="0"/>
          <a:ext cx="0" cy="0"/>
          <a:chOff x="0" y="0"/>
          <a:chExt cx="0" cy="0"/>
        </a:xfrm>
      </p:grpSpPr>
      <p:sp>
        <p:nvSpPr>
          <p:cNvPr id="959" name="Google Shape;959;p18"/>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60" name="Google Shape;960;p18"/>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1000"/>
              </a:spcBef>
              <a:spcAft>
                <a:spcPts val="0"/>
              </a:spcAft>
              <a:buSzPts val="2800"/>
              <a:buNone/>
              <a:defRPr sz="2800"/>
            </a:lvl1pPr>
            <a:lvl2pPr lvl="1" algn="ctr" rtl="0">
              <a:lnSpc>
                <a:spcPct val="100000"/>
              </a:lnSpc>
              <a:spcBef>
                <a:spcPts val="500"/>
              </a:spcBef>
              <a:spcAft>
                <a:spcPts val="0"/>
              </a:spcAft>
              <a:buSzPts val="2800"/>
              <a:buNone/>
              <a:defRPr sz="2800"/>
            </a:lvl2pPr>
            <a:lvl3pPr lvl="2" algn="ctr" rtl="0">
              <a:lnSpc>
                <a:spcPct val="100000"/>
              </a:lnSpc>
              <a:spcBef>
                <a:spcPts val="500"/>
              </a:spcBef>
              <a:spcAft>
                <a:spcPts val="0"/>
              </a:spcAft>
              <a:buSzPts val="2800"/>
              <a:buNone/>
              <a:defRPr sz="2800"/>
            </a:lvl3pPr>
            <a:lvl4pPr lvl="3" algn="ctr" rtl="0">
              <a:lnSpc>
                <a:spcPct val="100000"/>
              </a:lnSpc>
              <a:spcBef>
                <a:spcPts val="500"/>
              </a:spcBef>
              <a:spcAft>
                <a:spcPts val="0"/>
              </a:spcAft>
              <a:buSzPts val="2800"/>
              <a:buNone/>
              <a:defRPr sz="2800"/>
            </a:lvl4pPr>
            <a:lvl5pPr lvl="4" algn="ctr" rtl="0">
              <a:lnSpc>
                <a:spcPct val="100000"/>
              </a:lnSpc>
              <a:spcBef>
                <a:spcPts val="500"/>
              </a:spcBef>
              <a:spcAft>
                <a:spcPts val="0"/>
              </a:spcAft>
              <a:buSzPts val="2800"/>
              <a:buNone/>
              <a:defRPr sz="2800"/>
            </a:lvl5pPr>
            <a:lvl6pPr lvl="5" algn="ctr" rtl="0">
              <a:lnSpc>
                <a:spcPct val="100000"/>
              </a:lnSpc>
              <a:spcBef>
                <a:spcPts val="500"/>
              </a:spcBef>
              <a:spcAft>
                <a:spcPts val="0"/>
              </a:spcAft>
              <a:buSzPts val="2800"/>
              <a:buNone/>
              <a:defRPr sz="2800"/>
            </a:lvl6pPr>
            <a:lvl7pPr lvl="6" algn="ctr" rtl="0">
              <a:lnSpc>
                <a:spcPct val="100000"/>
              </a:lnSpc>
              <a:spcBef>
                <a:spcPts val="500"/>
              </a:spcBef>
              <a:spcAft>
                <a:spcPts val="0"/>
              </a:spcAft>
              <a:buSzPts val="2800"/>
              <a:buNone/>
              <a:defRPr sz="2800"/>
            </a:lvl7pPr>
            <a:lvl8pPr lvl="7" algn="ctr" rtl="0">
              <a:lnSpc>
                <a:spcPct val="100000"/>
              </a:lnSpc>
              <a:spcBef>
                <a:spcPts val="500"/>
              </a:spcBef>
              <a:spcAft>
                <a:spcPts val="0"/>
              </a:spcAft>
              <a:buSzPts val="2800"/>
              <a:buNone/>
              <a:defRPr sz="2800"/>
            </a:lvl8pPr>
            <a:lvl9pPr lvl="8" algn="ctr" rtl="0">
              <a:lnSpc>
                <a:spcPct val="100000"/>
              </a:lnSpc>
              <a:spcBef>
                <a:spcPts val="500"/>
              </a:spcBef>
              <a:spcAft>
                <a:spcPts val="0"/>
              </a:spcAft>
              <a:buSzPts val="2800"/>
              <a:buNone/>
              <a:defRPr sz="2800"/>
            </a:lvl9pPr>
          </a:lstStyle>
          <a:p>
            <a:endParaRPr/>
          </a:p>
        </p:txBody>
      </p:sp>
      <p:sp>
        <p:nvSpPr>
          <p:cNvPr id="961" name="Google Shape;961;p18"/>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3"/>
          <p:cNvSpPr/>
          <p:nvPr/>
        </p:nvSpPr>
        <p:spPr>
          <a:xfrm>
            <a:off x="0" y="0"/>
            <a:ext cx="9144000" cy="51537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70" name="Google Shape;70;p3"/>
          <p:cNvSpPr txBox="1">
            <a:spLocks noGrp="1"/>
          </p:cNvSpPr>
          <p:nvPr>
            <p:ph type="title"/>
          </p:nvPr>
        </p:nvSpPr>
        <p:spPr>
          <a:xfrm>
            <a:off x="623887" y="1282303"/>
            <a:ext cx="7886700" cy="1289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2"/>
              </a:buClr>
              <a:buSzPts val="5400"/>
              <a:buFont typeface="Work Sans"/>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
          <p:cNvSpPr txBox="1">
            <a:spLocks noGrp="1"/>
          </p:cNvSpPr>
          <p:nvPr>
            <p:ph type="body" idx="1"/>
          </p:nvPr>
        </p:nvSpPr>
        <p:spPr>
          <a:xfrm>
            <a:off x="623887" y="2622623"/>
            <a:ext cx="7886700" cy="1125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SzPts val="1600"/>
              <a:buNone/>
              <a:defRPr sz="1600">
                <a:solidFill>
                  <a:schemeClr val="lt1"/>
                </a:solidFill>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grpSp>
        <p:nvGrpSpPr>
          <p:cNvPr id="72" name="Google Shape;72;p3"/>
          <p:cNvGrpSpPr/>
          <p:nvPr/>
        </p:nvGrpSpPr>
        <p:grpSpPr>
          <a:xfrm>
            <a:off x="4245782" y="3317896"/>
            <a:ext cx="4644576" cy="2296075"/>
            <a:chOff x="3574608" y="3594868"/>
            <a:chExt cx="8279101" cy="4092826"/>
          </a:xfrm>
        </p:grpSpPr>
        <p:sp>
          <p:nvSpPr>
            <p:cNvPr id="73" name="Google Shape;73;p3"/>
            <p:cNvSpPr/>
            <p:nvPr/>
          </p:nvSpPr>
          <p:spPr>
            <a:xfrm>
              <a:off x="10438094" y="5299491"/>
              <a:ext cx="1014121" cy="2388203"/>
            </a:xfrm>
            <a:custGeom>
              <a:avLst/>
              <a:gdLst/>
              <a:ahLst/>
              <a:cxnLst/>
              <a:rect l="l" t="t" r="r" b="b"/>
              <a:pathLst>
                <a:path w="1014121" h="2388203" extrusionOk="0">
                  <a:moveTo>
                    <a:pt x="0" y="2388203"/>
                  </a:moveTo>
                  <a:cubicBezTo>
                    <a:pt x="0" y="2388203"/>
                    <a:pt x="219012" y="1342170"/>
                    <a:pt x="328518" y="1050809"/>
                  </a:cubicBezTo>
                  <a:cubicBezTo>
                    <a:pt x="442785" y="754672"/>
                    <a:pt x="628469" y="453759"/>
                    <a:pt x="699886" y="353454"/>
                  </a:cubicBezTo>
                  <a:cubicBezTo>
                    <a:pt x="776065" y="253150"/>
                    <a:pt x="1014121" y="0"/>
                    <a:pt x="1014121"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4" name="Google Shape;74;p3"/>
            <p:cNvSpPr/>
            <p:nvPr/>
          </p:nvSpPr>
          <p:spPr>
            <a:xfrm>
              <a:off x="11376068" y="4794162"/>
              <a:ext cx="472449" cy="586667"/>
            </a:xfrm>
            <a:custGeom>
              <a:avLst/>
              <a:gdLst/>
              <a:ahLst/>
              <a:cxnLst/>
              <a:rect l="l" t="t" r="r" b="b"/>
              <a:pathLst>
                <a:path w="472449" h="586667" extrusionOk="0">
                  <a:moveTo>
                    <a:pt x="0" y="586667"/>
                  </a:moveTo>
                  <a:cubicBezTo>
                    <a:pt x="0" y="586667"/>
                    <a:pt x="47722" y="243252"/>
                    <a:pt x="152711" y="128781"/>
                  </a:cubicBezTo>
                  <a:cubicBezTo>
                    <a:pt x="262472" y="0"/>
                    <a:pt x="353144" y="9539"/>
                    <a:pt x="410410" y="57236"/>
                  </a:cubicBezTo>
                  <a:cubicBezTo>
                    <a:pt x="472449" y="109702"/>
                    <a:pt x="472449" y="238483"/>
                    <a:pt x="362688" y="338645"/>
                  </a:cubicBezTo>
                  <a:cubicBezTo>
                    <a:pt x="195661" y="496044"/>
                    <a:pt x="0" y="586667"/>
                    <a:pt x="0" y="58666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5" name="Google Shape;75;p3"/>
            <p:cNvSpPr/>
            <p:nvPr/>
          </p:nvSpPr>
          <p:spPr>
            <a:xfrm>
              <a:off x="10728833" y="4927416"/>
              <a:ext cx="437837" cy="745881"/>
            </a:xfrm>
            <a:custGeom>
              <a:avLst/>
              <a:gdLst/>
              <a:ahLst/>
              <a:cxnLst/>
              <a:rect l="l" t="t" r="r" b="b"/>
              <a:pathLst>
                <a:path w="437837" h="745881" extrusionOk="0">
                  <a:moveTo>
                    <a:pt x="409282" y="745881"/>
                  </a:moveTo>
                  <a:cubicBezTo>
                    <a:pt x="437837" y="607224"/>
                    <a:pt x="418801" y="387284"/>
                    <a:pt x="385487" y="267752"/>
                  </a:cubicBezTo>
                  <a:cubicBezTo>
                    <a:pt x="347414" y="148220"/>
                    <a:pt x="256991" y="0"/>
                    <a:pt x="128496" y="52594"/>
                  </a:cubicBezTo>
                  <a:cubicBezTo>
                    <a:pt x="0" y="109970"/>
                    <a:pt x="80905" y="325128"/>
                    <a:pt x="128496" y="430316"/>
                  </a:cubicBezTo>
                  <a:cubicBezTo>
                    <a:pt x="237955" y="659818"/>
                    <a:pt x="409282" y="745881"/>
                    <a:pt x="409282" y="74588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6" name="Google Shape;76;p3"/>
            <p:cNvSpPr/>
            <p:nvPr/>
          </p:nvSpPr>
          <p:spPr>
            <a:xfrm>
              <a:off x="10666530" y="4908380"/>
              <a:ext cx="491485" cy="822027"/>
            </a:xfrm>
            <a:custGeom>
              <a:avLst/>
              <a:gdLst/>
              <a:ahLst/>
              <a:cxnLst/>
              <a:rect l="l" t="t" r="r" b="b"/>
              <a:pathLst>
                <a:path w="491485" h="822027" extrusionOk="0">
                  <a:moveTo>
                    <a:pt x="147923" y="0"/>
                  </a:moveTo>
                  <a:cubicBezTo>
                    <a:pt x="147923" y="0"/>
                    <a:pt x="257672" y="186390"/>
                    <a:pt x="348334" y="396676"/>
                  </a:cubicBezTo>
                  <a:cubicBezTo>
                    <a:pt x="438996" y="606962"/>
                    <a:pt x="491485" y="822027"/>
                    <a:pt x="491485" y="822027"/>
                  </a:cubicBezTo>
                  <a:cubicBezTo>
                    <a:pt x="252900" y="697767"/>
                    <a:pt x="252900" y="697767"/>
                    <a:pt x="252900" y="697767"/>
                  </a:cubicBezTo>
                  <a:cubicBezTo>
                    <a:pt x="0" y="200728"/>
                    <a:pt x="0" y="200728"/>
                    <a:pt x="0" y="200728"/>
                  </a:cubicBezTo>
                  <a:lnTo>
                    <a:pt x="147923" y="0"/>
                  </a:ln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7" name="Google Shape;77;p3"/>
            <p:cNvSpPr/>
            <p:nvPr/>
          </p:nvSpPr>
          <p:spPr>
            <a:xfrm>
              <a:off x="10356757" y="5434477"/>
              <a:ext cx="519174" cy="662813"/>
            </a:xfrm>
            <a:custGeom>
              <a:avLst/>
              <a:gdLst/>
              <a:ahLst/>
              <a:cxnLst/>
              <a:rect l="l" t="t" r="r" b="b"/>
              <a:pathLst>
                <a:path w="519174" h="662813" extrusionOk="0">
                  <a:moveTo>
                    <a:pt x="519174" y="662813"/>
                  </a:moveTo>
                  <a:cubicBezTo>
                    <a:pt x="514411" y="529297"/>
                    <a:pt x="452491" y="324254"/>
                    <a:pt x="395334" y="224117"/>
                  </a:cubicBezTo>
                  <a:cubicBezTo>
                    <a:pt x="338178" y="119211"/>
                    <a:pt x="219101" y="0"/>
                    <a:pt x="109550" y="81063"/>
                  </a:cubicBezTo>
                  <a:cubicBezTo>
                    <a:pt x="0" y="157358"/>
                    <a:pt x="119077" y="343328"/>
                    <a:pt x="185760" y="429160"/>
                  </a:cubicBezTo>
                  <a:cubicBezTo>
                    <a:pt x="338178" y="619897"/>
                    <a:pt x="519174" y="662813"/>
                    <a:pt x="519174" y="66281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8" name="Google Shape;78;p3"/>
            <p:cNvSpPr/>
            <p:nvPr/>
          </p:nvSpPr>
          <p:spPr>
            <a:xfrm>
              <a:off x="10313491" y="5453514"/>
              <a:ext cx="591859" cy="692233"/>
            </a:xfrm>
            <a:custGeom>
              <a:avLst/>
              <a:gdLst/>
              <a:ahLst/>
              <a:cxnLst/>
              <a:rect l="l" t="t" r="r" b="b"/>
              <a:pathLst>
                <a:path w="591859" h="692233" extrusionOk="0">
                  <a:moveTo>
                    <a:pt x="95461" y="0"/>
                  </a:moveTo>
                  <a:cubicBezTo>
                    <a:pt x="95461" y="0"/>
                    <a:pt x="238653" y="147995"/>
                    <a:pt x="367525" y="329407"/>
                  </a:cubicBezTo>
                  <a:cubicBezTo>
                    <a:pt x="496398" y="506046"/>
                    <a:pt x="591859" y="692233"/>
                    <a:pt x="591859" y="692233"/>
                  </a:cubicBezTo>
                  <a:cubicBezTo>
                    <a:pt x="343660" y="630171"/>
                    <a:pt x="343660" y="630171"/>
                    <a:pt x="343660" y="630171"/>
                  </a:cubicBezTo>
                  <a:cubicBezTo>
                    <a:pt x="0" y="219605"/>
                    <a:pt x="0" y="219605"/>
                    <a:pt x="0" y="219605"/>
                  </a:cubicBezTo>
                  <a:lnTo>
                    <a:pt x="95461" y="0"/>
                  </a:ln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79" name="Google Shape;79;p3"/>
            <p:cNvSpPr/>
            <p:nvPr/>
          </p:nvSpPr>
          <p:spPr>
            <a:xfrm>
              <a:off x="10136973" y="5915579"/>
              <a:ext cx="581475" cy="612626"/>
            </a:xfrm>
            <a:custGeom>
              <a:avLst/>
              <a:gdLst/>
              <a:ahLst/>
              <a:cxnLst/>
              <a:rect l="l" t="t" r="r" b="b"/>
              <a:pathLst>
                <a:path w="581475" h="612626" extrusionOk="0">
                  <a:moveTo>
                    <a:pt x="581475" y="612626"/>
                  </a:moveTo>
                  <a:cubicBezTo>
                    <a:pt x="562410" y="478614"/>
                    <a:pt x="471853" y="287168"/>
                    <a:pt x="395594" y="196232"/>
                  </a:cubicBezTo>
                  <a:cubicBezTo>
                    <a:pt x="324101" y="100509"/>
                    <a:pt x="195414" y="0"/>
                    <a:pt x="95324" y="90937"/>
                  </a:cubicBezTo>
                  <a:cubicBezTo>
                    <a:pt x="0" y="186659"/>
                    <a:pt x="142986" y="354174"/>
                    <a:pt x="219245" y="430753"/>
                  </a:cubicBezTo>
                  <a:cubicBezTo>
                    <a:pt x="395594" y="598268"/>
                    <a:pt x="581475" y="612626"/>
                    <a:pt x="581475" y="61262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0" name="Google Shape;80;p3"/>
            <p:cNvSpPr/>
            <p:nvPr/>
          </p:nvSpPr>
          <p:spPr>
            <a:xfrm>
              <a:off x="10104093" y="5958844"/>
              <a:ext cx="647237" cy="610896"/>
            </a:xfrm>
            <a:custGeom>
              <a:avLst/>
              <a:gdLst/>
              <a:ahLst/>
              <a:cxnLst/>
              <a:rect l="l" t="t" r="r" b="b"/>
              <a:pathLst>
                <a:path w="647237" h="610896" extrusionOk="0">
                  <a:moveTo>
                    <a:pt x="61868" y="0"/>
                  </a:moveTo>
                  <a:cubicBezTo>
                    <a:pt x="61868" y="0"/>
                    <a:pt x="223677" y="124088"/>
                    <a:pt x="375968" y="281585"/>
                  </a:cubicBezTo>
                  <a:cubicBezTo>
                    <a:pt x="528260" y="439082"/>
                    <a:pt x="647237" y="610896"/>
                    <a:pt x="647237" y="610896"/>
                  </a:cubicBezTo>
                  <a:cubicBezTo>
                    <a:pt x="395005" y="587033"/>
                    <a:pt x="395005" y="587033"/>
                    <a:pt x="395005" y="587033"/>
                  </a:cubicBezTo>
                  <a:cubicBezTo>
                    <a:pt x="0" y="229086"/>
                    <a:pt x="0" y="229086"/>
                    <a:pt x="0" y="229086"/>
                  </a:cubicBezTo>
                  <a:lnTo>
                    <a:pt x="61868" y="0"/>
                  </a:ln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1" name="Google Shape;81;p3"/>
            <p:cNvSpPr/>
            <p:nvPr/>
          </p:nvSpPr>
          <p:spPr>
            <a:xfrm>
              <a:off x="11057641" y="5600612"/>
              <a:ext cx="676657" cy="368614"/>
            </a:xfrm>
            <a:custGeom>
              <a:avLst/>
              <a:gdLst/>
              <a:ahLst/>
              <a:cxnLst/>
              <a:rect l="l" t="t" r="r" b="b"/>
              <a:pathLst>
                <a:path w="676657" h="368614" extrusionOk="0">
                  <a:moveTo>
                    <a:pt x="0" y="172339"/>
                  </a:moveTo>
                  <a:cubicBezTo>
                    <a:pt x="0" y="172339"/>
                    <a:pt x="166782" y="33510"/>
                    <a:pt x="395511" y="19149"/>
                  </a:cubicBezTo>
                  <a:cubicBezTo>
                    <a:pt x="633770" y="0"/>
                    <a:pt x="676657" y="110105"/>
                    <a:pt x="657596" y="205849"/>
                  </a:cubicBezTo>
                  <a:cubicBezTo>
                    <a:pt x="638535" y="296806"/>
                    <a:pt x="590884" y="349465"/>
                    <a:pt x="481284" y="359040"/>
                  </a:cubicBezTo>
                  <a:cubicBezTo>
                    <a:pt x="371685" y="368614"/>
                    <a:pt x="0" y="172339"/>
                    <a:pt x="0" y="172339"/>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2" name="Google Shape;82;p3"/>
            <p:cNvSpPr/>
            <p:nvPr/>
          </p:nvSpPr>
          <p:spPr>
            <a:xfrm>
              <a:off x="10962460" y="5744250"/>
              <a:ext cx="891249" cy="306313"/>
            </a:xfrm>
            <a:custGeom>
              <a:avLst/>
              <a:gdLst/>
              <a:ahLst/>
              <a:cxnLst/>
              <a:rect l="l" t="t" r="r" b="b"/>
              <a:pathLst>
                <a:path w="891249" h="306313" extrusionOk="0">
                  <a:moveTo>
                    <a:pt x="0" y="67006"/>
                  </a:moveTo>
                  <a:cubicBezTo>
                    <a:pt x="138215" y="19145"/>
                    <a:pt x="166811" y="0"/>
                    <a:pt x="524264" y="43075"/>
                  </a:cubicBezTo>
                  <a:cubicBezTo>
                    <a:pt x="881717" y="81364"/>
                    <a:pt x="891249" y="282382"/>
                    <a:pt x="891249" y="282382"/>
                  </a:cubicBezTo>
                  <a:cubicBezTo>
                    <a:pt x="338389" y="306313"/>
                    <a:pt x="338389" y="306313"/>
                    <a:pt x="338389" y="306313"/>
                  </a:cubicBezTo>
                  <a:lnTo>
                    <a:pt x="0" y="67006"/>
                  </a:ln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3" name="Google Shape;83;p3"/>
            <p:cNvSpPr/>
            <p:nvPr/>
          </p:nvSpPr>
          <p:spPr>
            <a:xfrm>
              <a:off x="10804977" y="6145746"/>
              <a:ext cx="557247" cy="263048"/>
            </a:xfrm>
            <a:custGeom>
              <a:avLst/>
              <a:gdLst/>
              <a:ahLst/>
              <a:cxnLst/>
              <a:rect l="l" t="t" r="r" b="b"/>
              <a:pathLst>
                <a:path w="557247" h="263048" extrusionOk="0">
                  <a:moveTo>
                    <a:pt x="0" y="90871"/>
                  </a:moveTo>
                  <a:cubicBezTo>
                    <a:pt x="0" y="90871"/>
                    <a:pt x="147647" y="0"/>
                    <a:pt x="333396" y="0"/>
                  </a:cubicBezTo>
                  <a:cubicBezTo>
                    <a:pt x="528670" y="4783"/>
                    <a:pt x="557247" y="90871"/>
                    <a:pt x="538196" y="157829"/>
                  </a:cubicBezTo>
                  <a:cubicBezTo>
                    <a:pt x="514382" y="224786"/>
                    <a:pt x="476280" y="263048"/>
                    <a:pt x="385786" y="263048"/>
                  </a:cubicBezTo>
                  <a:cubicBezTo>
                    <a:pt x="295293" y="263048"/>
                    <a:pt x="0" y="90871"/>
                    <a:pt x="0" y="9087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4" name="Google Shape;84;p3"/>
            <p:cNvSpPr/>
            <p:nvPr/>
          </p:nvSpPr>
          <p:spPr>
            <a:xfrm>
              <a:off x="10728833" y="6221892"/>
              <a:ext cx="714730" cy="257857"/>
            </a:xfrm>
            <a:custGeom>
              <a:avLst/>
              <a:gdLst/>
              <a:ahLst/>
              <a:cxnLst/>
              <a:rect l="l" t="t" r="r" b="b"/>
              <a:pathLst>
                <a:path w="714730" h="257857" extrusionOk="0">
                  <a:moveTo>
                    <a:pt x="0" y="38201"/>
                  </a:moveTo>
                  <a:cubicBezTo>
                    <a:pt x="114357" y="9550"/>
                    <a:pt x="138181" y="0"/>
                    <a:pt x="428838" y="52526"/>
                  </a:cubicBezTo>
                  <a:cubicBezTo>
                    <a:pt x="714730" y="105053"/>
                    <a:pt x="709965" y="257857"/>
                    <a:pt x="709965" y="257857"/>
                  </a:cubicBezTo>
                  <a:cubicBezTo>
                    <a:pt x="262068" y="238756"/>
                    <a:pt x="262068" y="238756"/>
                    <a:pt x="262068" y="238756"/>
                  </a:cubicBezTo>
                  <a:lnTo>
                    <a:pt x="0" y="38201"/>
                  </a:ln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5" name="Google Shape;85;p3"/>
            <p:cNvSpPr/>
            <p:nvPr/>
          </p:nvSpPr>
          <p:spPr>
            <a:xfrm>
              <a:off x="10666530" y="6542050"/>
              <a:ext cx="548594" cy="282085"/>
            </a:xfrm>
            <a:custGeom>
              <a:avLst/>
              <a:gdLst/>
              <a:ahLst/>
              <a:cxnLst/>
              <a:rect l="l" t="t" r="r" b="b"/>
              <a:pathLst>
                <a:path w="548594" h="282085" extrusionOk="0">
                  <a:moveTo>
                    <a:pt x="0" y="148214"/>
                  </a:moveTo>
                  <a:cubicBezTo>
                    <a:pt x="0" y="148214"/>
                    <a:pt x="128800" y="38249"/>
                    <a:pt x="314845" y="19124"/>
                  </a:cubicBezTo>
                  <a:cubicBezTo>
                    <a:pt x="510431" y="0"/>
                    <a:pt x="548594" y="81279"/>
                    <a:pt x="539053" y="152995"/>
                  </a:cubicBezTo>
                  <a:cubicBezTo>
                    <a:pt x="524742" y="219931"/>
                    <a:pt x="486579" y="262961"/>
                    <a:pt x="400712" y="272523"/>
                  </a:cubicBezTo>
                  <a:cubicBezTo>
                    <a:pt x="310075" y="282085"/>
                    <a:pt x="0" y="148214"/>
                    <a:pt x="0" y="14821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6" name="Google Shape;86;p3"/>
            <p:cNvSpPr/>
            <p:nvPr/>
          </p:nvSpPr>
          <p:spPr>
            <a:xfrm>
              <a:off x="9216304" y="5103936"/>
              <a:ext cx="1406963" cy="1804997"/>
            </a:xfrm>
            <a:custGeom>
              <a:avLst/>
              <a:gdLst/>
              <a:ahLst/>
              <a:cxnLst/>
              <a:rect l="l" t="t" r="r" b="b"/>
              <a:pathLst>
                <a:path w="1406963" h="1804997" extrusionOk="0">
                  <a:moveTo>
                    <a:pt x="190775" y="1804997"/>
                  </a:moveTo>
                  <a:cubicBezTo>
                    <a:pt x="181236" y="1781122"/>
                    <a:pt x="71540" y="1685619"/>
                    <a:pt x="33386" y="1399112"/>
                  </a:cubicBezTo>
                  <a:cubicBezTo>
                    <a:pt x="0" y="1122154"/>
                    <a:pt x="62002" y="907274"/>
                    <a:pt x="138312" y="864298"/>
                  </a:cubicBezTo>
                  <a:cubicBezTo>
                    <a:pt x="214622" y="816546"/>
                    <a:pt x="243238" y="883398"/>
                    <a:pt x="281393" y="840422"/>
                  </a:cubicBezTo>
                  <a:cubicBezTo>
                    <a:pt x="319548" y="797446"/>
                    <a:pt x="300470" y="549139"/>
                    <a:pt x="400627" y="463187"/>
                  </a:cubicBezTo>
                  <a:cubicBezTo>
                    <a:pt x="500783" y="382010"/>
                    <a:pt x="562785" y="487063"/>
                    <a:pt x="634326" y="525264"/>
                  </a:cubicBezTo>
                  <a:cubicBezTo>
                    <a:pt x="701097" y="563465"/>
                    <a:pt x="806023" y="491838"/>
                    <a:pt x="953873" y="248306"/>
                  </a:cubicBezTo>
                  <a:cubicBezTo>
                    <a:pt x="1096954" y="0"/>
                    <a:pt x="1259113" y="143254"/>
                    <a:pt x="1297268" y="186230"/>
                  </a:cubicBezTo>
                  <a:cubicBezTo>
                    <a:pt x="1349731" y="243531"/>
                    <a:pt x="1406963" y="429761"/>
                    <a:pt x="1273421" y="553914"/>
                  </a:cubicBezTo>
                  <a:cubicBezTo>
                    <a:pt x="1139879" y="678068"/>
                    <a:pt x="1163725" y="730594"/>
                    <a:pt x="1201880" y="764020"/>
                  </a:cubicBezTo>
                  <a:cubicBezTo>
                    <a:pt x="1240035" y="792671"/>
                    <a:pt x="1368808" y="935924"/>
                    <a:pt x="1192342" y="998001"/>
                  </a:cubicBezTo>
                  <a:cubicBezTo>
                    <a:pt x="1020644" y="1064853"/>
                    <a:pt x="977720" y="1122154"/>
                    <a:pt x="1054030" y="1212882"/>
                  </a:cubicBezTo>
                  <a:cubicBezTo>
                    <a:pt x="1130340" y="1298834"/>
                    <a:pt x="996798" y="1494614"/>
                    <a:pt x="868025" y="1456413"/>
                  </a:cubicBezTo>
                  <a:cubicBezTo>
                    <a:pt x="744021" y="1418212"/>
                    <a:pt x="662942" y="1580566"/>
                    <a:pt x="534169" y="1590117"/>
                  </a:cubicBezTo>
                  <a:cubicBezTo>
                    <a:pt x="348164" y="1604442"/>
                    <a:pt x="190775" y="1804997"/>
                    <a:pt x="190775" y="18049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7" name="Google Shape;87;p3"/>
            <p:cNvSpPr/>
            <p:nvPr/>
          </p:nvSpPr>
          <p:spPr>
            <a:xfrm>
              <a:off x="9406668" y="5500238"/>
              <a:ext cx="892980" cy="1408694"/>
            </a:xfrm>
            <a:custGeom>
              <a:avLst/>
              <a:gdLst/>
              <a:ahLst/>
              <a:cxnLst/>
              <a:rect l="l" t="t" r="r" b="b"/>
              <a:pathLst>
                <a:path w="892980" h="1408694" extrusionOk="0">
                  <a:moveTo>
                    <a:pt x="0" y="1408694"/>
                  </a:moveTo>
                  <a:cubicBezTo>
                    <a:pt x="38202" y="1241561"/>
                    <a:pt x="186236" y="854767"/>
                    <a:pt x="405900" y="587354"/>
                  </a:cubicBezTo>
                  <a:cubicBezTo>
                    <a:pt x="582586" y="382019"/>
                    <a:pt x="768822" y="329491"/>
                    <a:pt x="892980"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8" name="Google Shape;88;p3"/>
            <p:cNvSpPr/>
            <p:nvPr/>
          </p:nvSpPr>
          <p:spPr>
            <a:xfrm>
              <a:off x="3574608" y="5285647"/>
              <a:ext cx="1545409" cy="2178803"/>
            </a:xfrm>
            <a:custGeom>
              <a:avLst/>
              <a:gdLst/>
              <a:ahLst/>
              <a:cxnLst/>
              <a:rect l="l" t="t" r="r" b="b"/>
              <a:pathLst>
                <a:path w="1545409" h="2178803" extrusionOk="0">
                  <a:moveTo>
                    <a:pt x="1254453" y="2178803"/>
                  </a:moveTo>
                  <a:cubicBezTo>
                    <a:pt x="1397546" y="1815669"/>
                    <a:pt x="1440474" y="1677105"/>
                    <a:pt x="1492942" y="1442979"/>
                  </a:cubicBezTo>
                  <a:cubicBezTo>
                    <a:pt x="1540639" y="1213632"/>
                    <a:pt x="1545409" y="1127626"/>
                    <a:pt x="1497711" y="1060733"/>
                  </a:cubicBezTo>
                  <a:cubicBezTo>
                    <a:pt x="1445244" y="993840"/>
                    <a:pt x="1349848" y="1108514"/>
                    <a:pt x="1292611" y="1075067"/>
                  </a:cubicBezTo>
                  <a:cubicBezTo>
                    <a:pt x="1235373" y="1046399"/>
                    <a:pt x="1221064" y="946059"/>
                    <a:pt x="1244913" y="707155"/>
                  </a:cubicBezTo>
                  <a:cubicBezTo>
                    <a:pt x="1268762" y="463473"/>
                    <a:pt x="1135208" y="516032"/>
                    <a:pt x="1058892" y="516032"/>
                  </a:cubicBezTo>
                  <a:cubicBezTo>
                    <a:pt x="982575" y="516032"/>
                    <a:pt x="968266" y="549479"/>
                    <a:pt x="891949" y="329687"/>
                  </a:cubicBezTo>
                  <a:cubicBezTo>
                    <a:pt x="820402" y="114674"/>
                    <a:pt x="620072" y="4778"/>
                    <a:pt x="481748" y="4778"/>
                  </a:cubicBezTo>
                  <a:cubicBezTo>
                    <a:pt x="343424" y="0"/>
                    <a:pt x="214640" y="124230"/>
                    <a:pt x="252798" y="291463"/>
                  </a:cubicBezTo>
                  <a:cubicBezTo>
                    <a:pt x="295726" y="458695"/>
                    <a:pt x="343424" y="453917"/>
                    <a:pt x="176482" y="592482"/>
                  </a:cubicBezTo>
                  <a:cubicBezTo>
                    <a:pt x="4770" y="735824"/>
                    <a:pt x="47698" y="840942"/>
                    <a:pt x="104935" y="907835"/>
                  </a:cubicBezTo>
                  <a:cubicBezTo>
                    <a:pt x="162173" y="979506"/>
                    <a:pt x="195561" y="993840"/>
                    <a:pt x="95396" y="1156295"/>
                  </a:cubicBezTo>
                  <a:cubicBezTo>
                    <a:pt x="0" y="1318749"/>
                    <a:pt x="228950" y="1476426"/>
                    <a:pt x="562834" y="1614990"/>
                  </a:cubicBezTo>
                  <a:cubicBezTo>
                    <a:pt x="896719" y="1753554"/>
                    <a:pt x="982575" y="1839560"/>
                    <a:pt x="1063661" y="1911231"/>
                  </a:cubicBezTo>
                  <a:cubicBezTo>
                    <a:pt x="1144747" y="1982902"/>
                    <a:pt x="1254453" y="2178803"/>
                    <a:pt x="1254453" y="2178803"/>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89" name="Google Shape;89;p3"/>
            <p:cNvSpPr/>
            <p:nvPr/>
          </p:nvSpPr>
          <p:spPr>
            <a:xfrm>
              <a:off x="4123202" y="5591960"/>
              <a:ext cx="662813" cy="1675204"/>
            </a:xfrm>
            <a:custGeom>
              <a:avLst/>
              <a:gdLst/>
              <a:ahLst/>
              <a:cxnLst/>
              <a:rect l="l" t="t" r="r" b="b"/>
              <a:pathLst>
                <a:path w="662813" h="1675204" extrusionOk="0">
                  <a:moveTo>
                    <a:pt x="4768" y="0"/>
                  </a:moveTo>
                  <a:cubicBezTo>
                    <a:pt x="0" y="114544"/>
                    <a:pt x="9537" y="267269"/>
                    <a:pt x="171664" y="491584"/>
                  </a:cubicBezTo>
                  <a:cubicBezTo>
                    <a:pt x="338559" y="715899"/>
                    <a:pt x="534065" y="954532"/>
                    <a:pt x="596055" y="1202711"/>
                  </a:cubicBezTo>
                  <a:cubicBezTo>
                    <a:pt x="658045" y="1446116"/>
                    <a:pt x="662813" y="1675204"/>
                    <a:pt x="662813" y="1675204"/>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0" name="Google Shape;90;p3"/>
            <p:cNvSpPr/>
            <p:nvPr/>
          </p:nvSpPr>
          <p:spPr>
            <a:xfrm>
              <a:off x="4443360" y="5977880"/>
              <a:ext cx="181711" cy="382459"/>
            </a:xfrm>
            <a:custGeom>
              <a:avLst/>
              <a:gdLst/>
              <a:ahLst/>
              <a:cxnLst/>
              <a:rect l="l" t="t" r="r" b="b"/>
              <a:pathLst>
                <a:path w="181711" h="382459" extrusionOk="0">
                  <a:moveTo>
                    <a:pt x="181711" y="0"/>
                  </a:moveTo>
                  <a:cubicBezTo>
                    <a:pt x="181711" y="0"/>
                    <a:pt x="0" y="243818"/>
                    <a:pt x="57382" y="38245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1" name="Google Shape;91;p3"/>
            <p:cNvSpPr/>
            <p:nvPr/>
          </p:nvSpPr>
          <p:spPr>
            <a:xfrm>
              <a:off x="3932838" y="6073062"/>
              <a:ext cx="676657" cy="458604"/>
            </a:xfrm>
            <a:custGeom>
              <a:avLst/>
              <a:gdLst/>
              <a:ahLst/>
              <a:cxnLst/>
              <a:rect l="l" t="t" r="r" b="b"/>
              <a:pathLst>
                <a:path w="676657" h="458604" extrusionOk="0">
                  <a:moveTo>
                    <a:pt x="676657" y="458604"/>
                  </a:moveTo>
                  <a:cubicBezTo>
                    <a:pt x="676657" y="458604"/>
                    <a:pt x="424102" y="57326"/>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2" name="Google Shape;92;p3"/>
            <p:cNvSpPr/>
            <p:nvPr/>
          </p:nvSpPr>
          <p:spPr>
            <a:xfrm>
              <a:off x="4071285" y="6465904"/>
              <a:ext cx="648968" cy="328811"/>
            </a:xfrm>
            <a:custGeom>
              <a:avLst/>
              <a:gdLst/>
              <a:ahLst/>
              <a:cxnLst/>
              <a:rect l="l" t="t" r="r" b="b"/>
              <a:pathLst>
                <a:path w="648968" h="328811" extrusionOk="0">
                  <a:moveTo>
                    <a:pt x="648968" y="328811"/>
                  </a:moveTo>
                  <a:cubicBezTo>
                    <a:pt x="648968" y="328811"/>
                    <a:pt x="367430" y="0"/>
                    <a:pt x="0" y="23827"/>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3" name="Google Shape;93;p3"/>
            <p:cNvSpPr/>
            <p:nvPr/>
          </p:nvSpPr>
          <p:spPr>
            <a:xfrm>
              <a:off x="5030027" y="4202303"/>
              <a:ext cx="1024504" cy="2139000"/>
            </a:xfrm>
            <a:custGeom>
              <a:avLst/>
              <a:gdLst/>
              <a:ahLst/>
              <a:cxnLst/>
              <a:rect l="l" t="t" r="r" b="b"/>
              <a:pathLst>
                <a:path w="1024504" h="2139000" extrusionOk="0">
                  <a:moveTo>
                    <a:pt x="729066" y="2139000"/>
                  </a:moveTo>
                  <a:cubicBezTo>
                    <a:pt x="729066" y="2139000"/>
                    <a:pt x="228726" y="1938469"/>
                    <a:pt x="104833" y="1126794"/>
                  </a:cubicBezTo>
                  <a:cubicBezTo>
                    <a:pt x="0" y="463132"/>
                    <a:pt x="338325" y="0"/>
                    <a:pt x="338325" y="0"/>
                  </a:cubicBezTo>
                  <a:cubicBezTo>
                    <a:pt x="338325" y="0"/>
                    <a:pt x="571816" y="138462"/>
                    <a:pt x="743361" y="439259"/>
                  </a:cubicBezTo>
                  <a:cubicBezTo>
                    <a:pt x="919671" y="744830"/>
                    <a:pt x="1024504" y="1322551"/>
                    <a:pt x="981618" y="1694967"/>
                  </a:cubicBezTo>
                  <a:cubicBezTo>
                    <a:pt x="933966" y="2067382"/>
                    <a:pt x="729066" y="2139000"/>
                    <a:pt x="729066" y="213900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4" name="Google Shape;94;p3"/>
            <p:cNvSpPr/>
            <p:nvPr/>
          </p:nvSpPr>
          <p:spPr>
            <a:xfrm>
              <a:off x="5369221" y="4202303"/>
              <a:ext cx="347847" cy="2068046"/>
            </a:xfrm>
            <a:custGeom>
              <a:avLst/>
              <a:gdLst/>
              <a:ahLst/>
              <a:cxnLst/>
              <a:rect l="l" t="t" r="r" b="b"/>
              <a:pathLst>
                <a:path w="347847" h="2068046" extrusionOk="0">
                  <a:moveTo>
                    <a:pt x="0" y="0"/>
                  </a:moveTo>
                  <a:cubicBezTo>
                    <a:pt x="33355" y="186267"/>
                    <a:pt x="33355" y="639996"/>
                    <a:pt x="66710" y="1007755"/>
                  </a:cubicBezTo>
                  <a:cubicBezTo>
                    <a:pt x="114361" y="1561781"/>
                    <a:pt x="347847" y="2068046"/>
                    <a:pt x="347847" y="2068046"/>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5" name="Google Shape;95;p3"/>
            <p:cNvSpPr/>
            <p:nvPr/>
          </p:nvSpPr>
          <p:spPr>
            <a:xfrm>
              <a:off x="4514314" y="5247574"/>
              <a:ext cx="1477917" cy="1834417"/>
            </a:xfrm>
            <a:custGeom>
              <a:avLst/>
              <a:gdLst/>
              <a:ahLst/>
              <a:cxnLst/>
              <a:rect l="l" t="t" r="r" b="b"/>
              <a:pathLst>
                <a:path w="1477917" h="1834417" extrusionOk="0">
                  <a:moveTo>
                    <a:pt x="1315823" y="1829640"/>
                  </a:moveTo>
                  <a:cubicBezTo>
                    <a:pt x="1315823" y="1829640"/>
                    <a:pt x="772331" y="1834417"/>
                    <a:pt x="348026" y="1132179"/>
                  </a:cubicBezTo>
                  <a:cubicBezTo>
                    <a:pt x="0" y="558924"/>
                    <a:pt x="138257" y="0"/>
                    <a:pt x="138257" y="0"/>
                  </a:cubicBezTo>
                  <a:cubicBezTo>
                    <a:pt x="138257" y="0"/>
                    <a:pt x="405235" y="38217"/>
                    <a:pt x="681749" y="253188"/>
                  </a:cubicBezTo>
                  <a:cubicBezTo>
                    <a:pt x="958262" y="468159"/>
                    <a:pt x="1277683" y="960203"/>
                    <a:pt x="1377800" y="1323265"/>
                  </a:cubicBezTo>
                  <a:cubicBezTo>
                    <a:pt x="1477917" y="1686327"/>
                    <a:pt x="1315823" y="1829640"/>
                    <a:pt x="1315823" y="182964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6" name="Google Shape;96;p3"/>
            <p:cNvSpPr/>
            <p:nvPr/>
          </p:nvSpPr>
          <p:spPr>
            <a:xfrm>
              <a:off x="4652760" y="5247574"/>
              <a:ext cx="1105842" cy="1780769"/>
            </a:xfrm>
            <a:custGeom>
              <a:avLst/>
              <a:gdLst/>
              <a:ahLst/>
              <a:cxnLst/>
              <a:rect l="l" t="t" r="r" b="b"/>
              <a:pathLst>
                <a:path w="1105842" h="1780769" extrusionOk="0">
                  <a:moveTo>
                    <a:pt x="0" y="0"/>
                  </a:moveTo>
                  <a:cubicBezTo>
                    <a:pt x="100098" y="162322"/>
                    <a:pt x="271694" y="577676"/>
                    <a:pt x="443290" y="907094"/>
                  </a:cubicBezTo>
                  <a:cubicBezTo>
                    <a:pt x="700684" y="1398835"/>
                    <a:pt x="1105842" y="1780769"/>
                    <a:pt x="1105842" y="178076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7" name="Google Shape;97;p3"/>
            <p:cNvSpPr/>
            <p:nvPr/>
          </p:nvSpPr>
          <p:spPr>
            <a:xfrm>
              <a:off x="11256660" y="5934615"/>
              <a:ext cx="115800" cy="8271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8" name="Google Shape;98;p3"/>
            <p:cNvSpPr/>
            <p:nvPr/>
          </p:nvSpPr>
          <p:spPr>
            <a:xfrm>
              <a:off x="9230148" y="5649069"/>
              <a:ext cx="882597" cy="119410"/>
            </a:xfrm>
            <a:custGeom>
              <a:avLst/>
              <a:gdLst/>
              <a:ahLst/>
              <a:cxnLst/>
              <a:rect l="l" t="t" r="r" b="b"/>
              <a:pathLst>
                <a:path w="882597" h="119410" extrusionOk="0">
                  <a:moveTo>
                    <a:pt x="849201" y="119410"/>
                  </a:moveTo>
                  <a:cubicBezTo>
                    <a:pt x="28625" y="119410"/>
                    <a:pt x="28625" y="119410"/>
                    <a:pt x="28625" y="119410"/>
                  </a:cubicBezTo>
                  <a:cubicBezTo>
                    <a:pt x="14312" y="119410"/>
                    <a:pt x="0" y="105081"/>
                    <a:pt x="0" y="85975"/>
                  </a:cubicBezTo>
                  <a:cubicBezTo>
                    <a:pt x="0" y="33435"/>
                    <a:pt x="0" y="33435"/>
                    <a:pt x="0" y="33435"/>
                  </a:cubicBezTo>
                  <a:cubicBezTo>
                    <a:pt x="0" y="14329"/>
                    <a:pt x="14312" y="0"/>
                    <a:pt x="28625" y="0"/>
                  </a:cubicBezTo>
                  <a:cubicBezTo>
                    <a:pt x="849201" y="0"/>
                    <a:pt x="849201" y="0"/>
                    <a:pt x="849201" y="0"/>
                  </a:cubicBezTo>
                  <a:cubicBezTo>
                    <a:pt x="868285" y="0"/>
                    <a:pt x="882597" y="14329"/>
                    <a:pt x="882597" y="33435"/>
                  </a:cubicBezTo>
                  <a:cubicBezTo>
                    <a:pt x="882597" y="85975"/>
                    <a:pt x="882597" y="85975"/>
                    <a:pt x="882597" y="85975"/>
                  </a:cubicBezTo>
                  <a:cubicBezTo>
                    <a:pt x="882597" y="105081"/>
                    <a:pt x="868285" y="119410"/>
                    <a:pt x="849201" y="11941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99" name="Google Shape;99;p3"/>
            <p:cNvSpPr/>
            <p:nvPr/>
          </p:nvSpPr>
          <p:spPr>
            <a:xfrm>
              <a:off x="9854888" y="6751449"/>
              <a:ext cx="1713276" cy="119410"/>
            </a:xfrm>
            <a:custGeom>
              <a:avLst/>
              <a:gdLst/>
              <a:ahLst/>
              <a:cxnLst/>
              <a:rect l="l" t="t" r="r" b="b"/>
              <a:pathLst>
                <a:path w="1713276" h="119410" extrusionOk="0">
                  <a:moveTo>
                    <a:pt x="1679869" y="119410"/>
                  </a:moveTo>
                  <a:cubicBezTo>
                    <a:pt x="28634" y="119410"/>
                    <a:pt x="28634" y="119410"/>
                    <a:pt x="28634" y="119410"/>
                  </a:cubicBezTo>
                  <a:cubicBezTo>
                    <a:pt x="14317" y="119410"/>
                    <a:pt x="0" y="105081"/>
                    <a:pt x="0" y="85975"/>
                  </a:cubicBezTo>
                  <a:cubicBezTo>
                    <a:pt x="0" y="33435"/>
                    <a:pt x="0" y="33435"/>
                    <a:pt x="0" y="33435"/>
                  </a:cubicBezTo>
                  <a:cubicBezTo>
                    <a:pt x="0" y="14329"/>
                    <a:pt x="14317" y="0"/>
                    <a:pt x="28634" y="0"/>
                  </a:cubicBezTo>
                  <a:cubicBezTo>
                    <a:pt x="1679869" y="0"/>
                    <a:pt x="1679869" y="0"/>
                    <a:pt x="1679869" y="0"/>
                  </a:cubicBezTo>
                  <a:cubicBezTo>
                    <a:pt x="1698959" y="0"/>
                    <a:pt x="1713276" y="14329"/>
                    <a:pt x="1713276" y="33435"/>
                  </a:cubicBezTo>
                  <a:cubicBezTo>
                    <a:pt x="1713276" y="85975"/>
                    <a:pt x="1713276" y="85975"/>
                    <a:pt x="1713276" y="85975"/>
                  </a:cubicBezTo>
                  <a:cubicBezTo>
                    <a:pt x="1713276" y="105081"/>
                    <a:pt x="1698959" y="119410"/>
                    <a:pt x="1679869" y="11941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0" name="Google Shape;100;p3"/>
            <p:cNvSpPr/>
            <p:nvPr/>
          </p:nvSpPr>
          <p:spPr>
            <a:xfrm>
              <a:off x="10050445" y="3624288"/>
              <a:ext cx="1420807" cy="1427730"/>
            </a:xfrm>
            <a:custGeom>
              <a:avLst/>
              <a:gdLst/>
              <a:ahLst/>
              <a:cxnLst/>
              <a:rect l="l" t="t" r="r" b="b"/>
              <a:pathLst>
                <a:path w="1420807" h="1427730" extrusionOk="0">
                  <a:moveTo>
                    <a:pt x="1411271" y="391551"/>
                  </a:moveTo>
                  <a:cubicBezTo>
                    <a:pt x="390960" y="1413405"/>
                    <a:pt x="390960" y="1413405"/>
                    <a:pt x="390960" y="1413405"/>
                  </a:cubicBezTo>
                  <a:cubicBezTo>
                    <a:pt x="376657" y="1427730"/>
                    <a:pt x="357586" y="1427730"/>
                    <a:pt x="343282" y="1413405"/>
                  </a:cubicBezTo>
                  <a:cubicBezTo>
                    <a:pt x="14303" y="1083929"/>
                    <a:pt x="14303" y="1083929"/>
                    <a:pt x="14303" y="1083929"/>
                  </a:cubicBezTo>
                  <a:cubicBezTo>
                    <a:pt x="0" y="1069604"/>
                    <a:pt x="0" y="1050504"/>
                    <a:pt x="14303" y="1036179"/>
                  </a:cubicBezTo>
                  <a:cubicBezTo>
                    <a:pt x="1034614" y="14325"/>
                    <a:pt x="1034614" y="14325"/>
                    <a:pt x="1034614" y="14325"/>
                  </a:cubicBezTo>
                  <a:cubicBezTo>
                    <a:pt x="1044150" y="0"/>
                    <a:pt x="1067989" y="0"/>
                    <a:pt x="1077525" y="14325"/>
                  </a:cubicBezTo>
                  <a:cubicBezTo>
                    <a:pt x="1411271" y="343801"/>
                    <a:pt x="1411271" y="343801"/>
                    <a:pt x="1411271" y="343801"/>
                  </a:cubicBezTo>
                  <a:cubicBezTo>
                    <a:pt x="1420807" y="358126"/>
                    <a:pt x="1420807" y="377226"/>
                    <a:pt x="1411271" y="391551"/>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1" name="Google Shape;101;p3"/>
            <p:cNvSpPr/>
            <p:nvPr/>
          </p:nvSpPr>
          <p:spPr>
            <a:xfrm>
              <a:off x="9989874" y="4764742"/>
              <a:ext cx="342655" cy="344386"/>
            </a:xfrm>
            <a:custGeom>
              <a:avLst/>
              <a:gdLst/>
              <a:ahLst/>
              <a:cxnLst/>
              <a:rect l="l" t="t" r="r" b="b"/>
              <a:pathLst>
                <a:path w="342655" h="344386" extrusionOk="0">
                  <a:moveTo>
                    <a:pt x="333137" y="306121"/>
                  </a:moveTo>
                  <a:cubicBezTo>
                    <a:pt x="304582" y="334820"/>
                    <a:pt x="304582" y="334820"/>
                    <a:pt x="304582" y="334820"/>
                  </a:cubicBezTo>
                  <a:cubicBezTo>
                    <a:pt x="295064" y="344386"/>
                    <a:pt x="271269" y="344386"/>
                    <a:pt x="261750" y="334820"/>
                  </a:cubicBezTo>
                  <a:cubicBezTo>
                    <a:pt x="14277" y="86097"/>
                    <a:pt x="14277" y="86097"/>
                    <a:pt x="14277" y="86097"/>
                  </a:cubicBezTo>
                  <a:cubicBezTo>
                    <a:pt x="0" y="71747"/>
                    <a:pt x="0" y="52615"/>
                    <a:pt x="14277" y="38265"/>
                  </a:cubicBezTo>
                  <a:cubicBezTo>
                    <a:pt x="38073" y="14349"/>
                    <a:pt x="38073" y="14349"/>
                    <a:pt x="38073" y="14349"/>
                  </a:cubicBezTo>
                  <a:cubicBezTo>
                    <a:pt x="52350" y="0"/>
                    <a:pt x="71386" y="0"/>
                    <a:pt x="85664" y="14349"/>
                  </a:cubicBezTo>
                  <a:cubicBezTo>
                    <a:pt x="333137" y="263073"/>
                    <a:pt x="333137" y="263073"/>
                    <a:pt x="333137" y="263073"/>
                  </a:cubicBezTo>
                  <a:cubicBezTo>
                    <a:pt x="342655" y="277422"/>
                    <a:pt x="342655" y="296555"/>
                    <a:pt x="333137" y="306121"/>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2" name="Google Shape;102;p3"/>
            <p:cNvSpPr/>
            <p:nvPr/>
          </p:nvSpPr>
          <p:spPr>
            <a:xfrm>
              <a:off x="11190897" y="3594868"/>
              <a:ext cx="318427" cy="320158"/>
            </a:xfrm>
            <a:custGeom>
              <a:avLst/>
              <a:gdLst/>
              <a:ahLst/>
              <a:cxnLst/>
              <a:rect l="l" t="t" r="r" b="b"/>
              <a:pathLst>
                <a:path w="318427" h="320158" extrusionOk="0">
                  <a:moveTo>
                    <a:pt x="308922" y="305823"/>
                  </a:moveTo>
                  <a:cubicBezTo>
                    <a:pt x="304169" y="310601"/>
                    <a:pt x="304169" y="310601"/>
                    <a:pt x="304169" y="310601"/>
                  </a:cubicBezTo>
                  <a:cubicBezTo>
                    <a:pt x="294664" y="320158"/>
                    <a:pt x="275653" y="320158"/>
                    <a:pt x="266148" y="310601"/>
                  </a:cubicBezTo>
                  <a:cubicBezTo>
                    <a:pt x="9505" y="52563"/>
                    <a:pt x="9505" y="52563"/>
                    <a:pt x="9505" y="52563"/>
                  </a:cubicBezTo>
                  <a:cubicBezTo>
                    <a:pt x="0" y="43006"/>
                    <a:pt x="0" y="28671"/>
                    <a:pt x="9505" y="14335"/>
                  </a:cubicBezTo>
                  <a:cubicBezTo>
                    <a:pt x="19011" y="9557"/>
                    <a:pt x="19011" y="9557"/>
                    <a:pt x="19011" y="9557"/>
                  </a:cubicBezTo>
                  <a:cubicBezTo>
                    <a:pt x="28516" y="0"/>
                    <a:pt x="42774" y="0"/>
                    <a:pt x="57032" y="9557"/>
                  </a:cubicBezTo>
                  <a:cubicBezTo>
                    <a:pt x="308922" y="267595"/>
                    <a:pt x="308922" y="267595"/>
                    <a:pt x="308922" y="267595"/>
                  </a:cubicBezTo>
                  <a:cubicBezTo>
                    <a:pt x="318427" y="277152"/>
                    <a:pt x="318427" y="291487"/>
                    <a:pt x="308922" y="305823"/>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3" name="Google Shape;103;p3"/>
            <p:cNvSpPr/>
            <p:nvPr/>
          </p:nvSpPr>
          <p:spPr>
            <a:xfrm>
              <a:off x="9979490" y="4946452"/>
              <a:ext cx="195556" cy="190364"/>
            </a:xfrm>
            <a:custGeom>
              <a:avLst/>
              <a:gdLst/>
              <a:ahLst/>
              <a:cxnLst/>
              <a:rect l="l" t="t" r="r" b="b"/>
              <a:pathLst>
                <a:path w="195556" h="190364" extrusionOk="0">
                  <a:moveTo>
                    <a:pt x="186017" y="147532"/>
                  </a:moveTo>
                  <a:cubicBezTo>
                    <a:pt x="171708" y="157050"/>
                    <a:pt x="171708" y="157050"/>
                    <a:pt x="171708" y="157050"/>
                  </a:cubicBezTo>
                  <a:cubicBezTo>
                    <a:pt x="138320" y="190364"/>
                    <a:pt x="85854" y="190364"/>
                    <a:pt x="52466" y="157050"/>
                  </a:cubicBezTo>
                  <a:cubicBezTo>
                    <a:pt x="33388" y="138014"/>
                    <a:pt x="33388" y="138014"/>
                    <a:pt x="33388" y="138014"/>
                  </a:cubicBezTo>
                  <a:cubicBezTo>
                    <a:pt x="0" y="104700"/>
                    <a:pt x="0" y="52350"/>
                    <a:pt x="33388" y="19036"/>
                  </a:cubicBezTo>
                  <a:cubicBezTo>
                    <a:pt x="47697" y="4759"/>
                    <a:pt x="47697" y="4759"/>
                    <a:pt x="47697" y="4759"/>
                  </a:cubicBezTo>
                  <a:cubicBezTo>
                    <a:pt x="52466" y="0"/>
                    <a:pt x="66775" y="0"/>
                    <a:pt x="76315" y="4759"/>
                  </a:cubicBezTo>
                  <a:cubicBezTo>
                    <a:pt x="186017" y="114218"/>
                    <a:pt x="186017" y="114218"/>
                    <a:pt x="186017" y="114218"/>
                  </a:cubicBezTo>
                  <a:cubicBezTo>
                    <a:pt x="195556" y="123737"/>
                    <a:pt x="195556" y="138014"/>
                    <a:pt x="186017" y="147532"/>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4" name="Google Shape;104;p3"/>
            <p:cNvSpPr/>
            <p:nvPr/>
          </p:nvSpPr>
          <p:spPr>
            <a:xfrm>
              <a:off x="9569341" y="4096737"/>
              <a:ext cx="2170149" cy="2177072"/>
            </a:xfrm>
            <a:custGeom>
              <a:avLst/>
              <a:gdLst/>
              <a:ahLst/>
              <a:cxnLst/>
              <a:rect l="l" t="t" r="r" b="b"/>
              <a:pathLst>
                <a:path w="2170149" h="2177072" extrusionOk="0">
                  <a:moveTo>
                    <a:pt x="1001607" y="2177072"/>
                  </a:moveTo>
                  <a:cubicBezTo>
                    <a:pt x="1645498" y="2177072"/>
                    <a:pt x="2170149" y="1651901"/>
                    <a:pt x="2170149" y="1007373"/>
                  </a:cubicBezTo>
                  <a:cubicBezTo>
                    <a:pt x="2170149" y="596785"/>
                    <a:pt x="1950749" y="210068"/>
                    <a:pt x="1597802" y="0"/>
                  </a:cubicBezTo>
                  <a:cubicBezTo>
                    <a:pt x="1511950" y="85937"/>
                    <a:pt x="1511950" y="85937"/>
                    <a:pt x="1511950" y="85937"/>
                  </a:cubicBezTo>
                  <a:cubicBezTo>
                    <a:pt x="1664576" y="171874"/>
                    <a:pt x="1793354" y="291231"/>
                    <a:pt x="1888745" y="439234"/>
                  </a:cubicBezTo>
                  <a:cubicBezTo>
                    <a:pt x="1998445" y="606334"/>
                    <a:pt x="2055680" y="806853"/>
                    <a:pt x="2055680" y="1007373"/>
                  </a:cubicBezTo>
                  <a:cubicBezTo>
                    <a:pt x="2055680" y="1589836"/>
                    <a:pt x="1578724" y="2062489"/>
                    <a:pt x="1001607" y="2062489"/>
                  </a:cubicBezTo>
                  <a:cubicBezTo>
                    <a:pt x="658199" y="2062489"/>
                    <a:pt x="338639" y="1900164"/>
                    <a:pt x="138317" y="1623256"/>
                  </a:cubicBezTo>
                  <a:cubicBezTo>
                    <a:pt x="0" y="1618481"/>
                    <a:pt x="0" y="1618481"/>
                    <a:pt x="0" y="1618481"/>
                  </a:cubicBezTo>
                  <a:cubicBezTo>
                    <a:pt x="214630" y="1967004"/>
                    <a:pt x="586656" y="2177072"/>
                    <a:pt x="1001607" y="2177072"/>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5" name="Google Shape;105;p3"/>
            <p:cNvSpPr/>
            <p:nvPr/>
          </p:nvSpPr>
          <p:spPr>
            <a:xfrm>
              <a:off x="5282692" y="5950190"/>
              <a:ext cx="3571920" cy="353039"/>
            </a:xfrm>
            <a:custGeom>
              <a:avLst/>
              <a:gdLst/>
              <a:ahLst/>
              <a:cxnLst/>
              <a:rect l="l" t="t" r="r" b="b"/>
              <a:pathLst>
                <a:path w="3571920" h="353039" extrusionOk="0">
                  <a:moveTo>
                    <a:pt x="33382" y="0"/>
                  </a:moveTo>
                  <a:cubicBezTo>
                    <a:pt x="3571920" y="4771"/>
                    <a:pt x="3571920" y="4771"/>
                    <a:pt x="3571920" y="4771"/>
                  </a:cubicBezTo>
                  <a:cubicBezTo>
                    <a:pt x="3571920" y="353039"/>
                    <a:pt x="3571920" y="353039"/>
                    <a:pt x="3571920" y="353039"/>
                  </a:cubicBezTo>
                  <a:cubicBezTo>
                    <a:pt x="33382" y="353039"/>
                    <a:pt x="33382" y="353039"/>
                    <a:pt x="33382" y="353039"/>
                  </a:cubicBezTo>
                  <a:cubicBezTo>
                    <a:pt x="14307" y="353039"/>
                    <a:pt x="0" y="338727"/>
                    <a:pt x="0" y="319643"/>
                  </a:cubicBezTo>
                  <a:cubicBezTo>
                    <a:pt x="0" y="33396"/>
                    <a:pt x="0" y="33396"/>
                    <a:pt x="0" y="33396"/>
                  </a:cubicBezTo>
                  <a:cubicBezTo>
                    <a:pt x="0" y="14312"/>
                    <a:pt x="14307" y="0"/>
                    <a:pt x="33382"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6" name="Google Shape;106;p3"/>
            <p:cNvSpPr/>
            <p:nvPr/>
          </p:nvSpPr>
          <p:spPr>
            <a:xfrm>
              <a:off x="5544010" y="5950190"/>
              <a:ext cx="3310602" cy="353039"/>
            </a:xfrm>
            <a:custGeom>
              <a:avLst/>
              <a:gdLst/>
              <a:ahLst/>
              <a:cxnLst/>
              <a:rect l="l" t="t" r="r" b="b"/>
              <a:pathLst>
                <a:path w="3310602" h="353039" extrusionOk="0">
                  <a:moveTo>
                    <a:pt x="28622" y="0"/>
                  </a:moveTo>
                  <a:cubicBezTo>
                    <a:pt x="3310602" y="4771"/>
                    <a:pt x="3310602" y="4771"/>
                    <a:pt x="3310602" y="4771"/>
                  </a:cubicBezTo>
                  <a:cubicBezTo>
                    <a:pt x="3310602" y="353039"/>
                    <a:pt x="3310602" y="353039"/>
                    <a:pt x="3310602" y="353039"/>
                  </a:cubicBezTo>
                  <a:cubicBezTo>
                    <a:pt x="28622" y="353039"/>
                    <a:pt x="28622" y="353039"/>
                    <a:pt x="28622" y="353039"/>
                  </a:cubicBezTo>
                  <a:cubicBezTo>
                    <a:pt x="14311" y="353039"/>
                    <a:pt x="0" y="338727"/>
                    <a:pt x="0" y="319643"/>
                  </a:cubicBezTo>
                  <a:cubicBezTo>
                    <a:pt x="0" y="33396"/>
                    <a:pt x="0" y="33396"/>
                    <a:pt x="0" y="33396"/>
                  </a:cubicBezTo>
                  <a:cubicBezTo>
                    <a:pt x="0" y="14312"/>
                    <a:pt x="14311" y="0"/>
                    <a:pt x="28622"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7" name="Google Shape;107;p3"/>
            <p:cNvSpPr/>
            <p:nvPr/>
          </p:nvSpPr>
          <p:spPr>
            <a:xfrm>
              <a:off x="5663420" y="6045372"/>
              <a:ext cx="3191192" cy="166136"/>
            </a:xfrm>
            <a:custGeom>
              <a:avLst/>
              <a:gdLst/>
              <a:ahLst/>
              <a:cxnLst/>
              <a:rect l="l" t="t" r="r" b="b"/>
              <a:pathLst>
                <a:path w="3191192" h="166136" extrusionOk="0">
                  <a:moveTo>
                    <a:pt x="33391" y="0"/>
                  </a:moveTo>
                  <a:cubicBezTo>
                    <a:pt x="3191192" y="0"/>
                    <a:pt x="3191192" y="0"/>
                    <a:pt x="3191192" y="0"/>
                  </a:cubicBezTo>
                  <a:cubicBezTo>
                    <a:pt x="3191192" y="166136"/>
                    <a:pt x="3191192" y="166136"/>
                    <a:pt x="3191192" y="166136"/>
                  </a:cubicBezTo>
                  <a:cubicBezTo>
                    <a:pt x="33391" y="166136"/>
                    <a:pt x="33391" y="166136"/>
                    <a:pt x="33391" y="166136"/>
                  </a:cubicBezTo>
                  <a:cubicBezTo>
                    <a:pt x="14310" y="166136"/>
                    <a:pt x="0" y="151896"/>
                    <a:pt x="0" y="132909"/>
                  </a:cubicBezTo>
                  <a:cubicBezTo>
                    <a:pt x="0" y="28480"/>
                    <a:pt x="0" y="28480"/>
                    <a:pt x="0" y="28480"/>
                  </a:cubicBezTo>
                  <a:cubicBezTo>
                    <a:pt x="0" y="14240"/>
                    <a:pt x="14310" y="0"/>
                    <a:pt x="33391"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8" name="Google Shape;108;p3"/>
            <p:cNvSpPr/>
            <p:nvPr/>
          </p:nvSpPr>
          <p:spPr>
            <a:xfrm>
              <a:off x="7175948" y="6298038"/>
              <a:ext cx="1936521" cy="578014"/>
            </a:xfrm>
            <a:custGeom>
              <a:avLst/>
              <a:gdLst/>
              <a:ahLst/>
              <a:cxnLst/>
              <a:rect l="l" t="t" r="r" b="b"/>
              <a:pathLst>
                <a:path w="1936521" h="578014" extrusionOk="0">
                  <a:moveTo>
                    <a:pt x="1907902" y="578014"/>
                  </a:moveTo>
                  <a:cubicBezTo>
                    <a:pt x="0" y="578014"/>
                    <a:pt x="0" y="578014"/>
                    <a:pt x="0" y="578014"/>
                  </a:cubicBezTo>
                  <a:cubicBezTo>
                    <a:pt x="0" y="0"/>
                    <a:pt x="0" y="0"/>
                    <a:pt x="0" y="0"/>
                  </a:cubicBezTo>
                  <a:cubicBezTo>
                    <a:pt x="1907902" y="0"/>
                    <a:pt x="1907902" y="0"/>
                    <a:pt x="1907902" y="0"/>
                  </a:cubicBezTo>
                  <a:cubicBezTo>
                    <a:pt x="1922212" y="0"/>
                    <a:pt x="1936521" y="14331"/>
                    <a:pt x="1936521" y="33439"/>
                  </a:cubicBezTo>
                  <a:cubicBezTo>
                    <a:pt x="1936521" y="544575"/>
                    <a:pt x="1936521" y="544575"/>
                    <a:pt x="1936521" y="544575"/>
                  </a:cubicBezTo>
                  <a:cubicBezTo>
                    <a:pt x="1936521" y="563683"/>
                    <a:pt x="1922212" y="578014"/>
                    <a:pt x="1907902" y="578014"/>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09" name="Google Shape;109;p3"/>
            <p:cNvSpPr/>
            <p:nvPr/>
          </p:nvSpPr>
          <p:spPr>
            <a:xfrm>
              <a:off x="5817442" y="6298038"/>
              <a:ext cx="1477917" cy="578014"/>
            </a:xfrm>
            <a:custGeom>
              <a:avLst/>
              <a:gdLst/>
              <a:ahLst/>
              <a:cxnLst/>
              <a:rect l="l" t="t" r="r" b="b"/>
              <a:pathLst>
                <a:path w="1477917" h="578014" extrusionOk="0">
                  <a:moveTo>
                    <a:pt x="1449312" y="578014"/>
                  </a:moveTo>
                  <a:cubicBezTo>
                    <a:pt x="0" y="578014"/>
                    <a:pt x="0" y="578014"/>
                    <a:pt x="0" y="578014"/>
                  </a:cubicBezTo>
                  <a:cubicBezTo>
                    <a:pt x="0" y="0"/>
                    <a:pt x="0" y="0"/>
                    <a:pt x="0" y="0"/>
                  </a:cubicBezTo>
                  <a:cubicBezTo>
                    <a:pt x="1449312" y="0"/>
                    <a:pt x="1449312" y="0"/>
                    <a:pt x="1449312" y="0"/>
                  </a:cubicBezTo>
                  <a:cubicBezTo>
                    <a:pt x="1463615" y="0"/>
                    <a:pt x="1477917" y="14331"/>
                    <a:pt x="1477917" y="33439"/>
                  </a:cubicBezTo>
                  <a:cubicBezTo>
                    <a:pt x="1477917" y="544575"/>
                    <a:pt x="1477917" y="544575"/>
                    <a:pt x="1477917" y="544575"/>
                  </a:cubicBezTo>
                  <a:cubicBezTo>
                    <a:pt x="1477917" y="563683"/>
                    <a:pt x="1463615" y="578014"/>
                    <a:pt x="1449312" y="57801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0" name="Google Shape;110;p3"/>
            <p:cNvSpPr/>
            <p:nvPr/>
          </p:nvSpPr>
          <p:spPr>
            <a:xfrm>
              <a:off x="7395732" y="6408794"/>
              <a:ext cx="1616363" cy="366883"/>
            </a:xfrm>
            <a:custGeom>
              <a:avLst/>
              <a:gdLst/>
              <a:ahLst/>
              <a:cxnLst/>
              <a:rect l="l" t="t" r="r" b="b"/>
              <a:pathLst>
                <a:path w="1616363" h="366883" extrusionOk="0">
                  <a:moveTo>
                    <a:pt x="1582987" y="366883"/>
                  </a:moveTo>
                  <a:cubicBezTo>
                    <a:pt x="0" y="366883"/>
                    <a:pt x="0" y="366883"/>
                    <a:pt x="0" y="366883"/>
                  </a:cubicBezTo>
                  <a:cubicBezTo>
                    <a:pt x="0" y="0"/>
                    <a:pt x="0" y="0"/>
                    <a:pt x="0" y="0"/>
                  </a:cubicBezTo>
                  <a:cubicBezTo>
                    <a:pt x="1582987" y="0"/>
                    <a:pt x="1582987" y="0"/>
                    <a:pt x="1582987" y="0"/>
                  </a:cubicBezTo>
                  <a:cubicBezTo>
                    <a:pt x="1602059" y="0"/>
                    <a:pt x="1616363" y="14294"/>
                    <a:pt x="1616363" y="33353"/>
                  </a:cubicBezTo>
                  <a:cubicBezTo>
                    <a:pt x="1616363" y="333530"/>
                    <a:pt x="1616363" y="333530"/>
                    <a:pt x="1616363" y="333530"/>
                  </a:cubicBezTo>
                  <a:cubicBezTo>
                    <a:pt x="1616363" y="352589"/>
                    <a:pt x="1602059" y="366883"/>
                    <a:pt x="1582987" y="366883"/>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1" name="Google Shape;111;p3"/>
            <p:cNvSpPr/>
            <p:nvPr/>
          </p:nvSpPr>
          <p:spPr>
            <a:xfrm>
              <a:off x="5817442" y="6374183"/>
              <a:ext cx="1396579" cy="425723"/>
            </a:xfrm>
            <a:custGeom>
              <a:avLst/>
              <a:gdLst/>
              <a:ahLst/>
              <a:cxnLst/>
              <a:rect l="l" t="t" r="r" b="b"/>
              <a:pathLst>
                <a:path w="1396579" h="425723" extrusionOk="0">
                  <a:moveTo>
                    <a:pt x="1367980" y="425723"/>
                  </a:moveTo>
                  <a:cubicBezTo>
                    <a:pt x="0" y="425723"/>
                    <a:pt x="0" y="425723"/>
                    <a:pt x="0" y="425723"/>
                  </a:cubicBezTo>
                  <a:cubicBezTo>
                    <a:pt x="0" y="0"/>
                    <a:pt x="0" y="0"/>
                    <a:pt x="0" y="0"/>
                  </a:cubicBezTo>
                  <a:cubicBezTo>
                    <a:pt x="1367980" y="0"/>
                    <a:pt x="1367980" y="0"/>
                    <a:pt x="1367980" y="0"/>
                  </a:cubicBezTo>
                  <a:cubicBezTo>
                    <a:pt x="1387046" y="0"/>
                    <a:pt x="1396579" y="14350"/>
                    <a:pt x="1396579" y="33484"/>
                  </a:cubicBezTo>
                  <a:cubicBezTo>
                    <a:pt x="1396579" y="392239"/>
                    <a:pt x="1396579" y="392239"/>
                    <a:pt x="1396579" y="392239"/>
                  </a:cubicBezTo>
                  <a:cubicBezTo>
                    <a:pt x="1396579" y="411373"/>
                    <a:pt x="1382280" y="425723"/>
                    <a:pt x="1367980" y="42572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2" name="Google Shape;112;p3"/>
            <p:cNvSpPr/>
            <p:nvPr/>
          </p:nvSpPr>
          <p:spPr>
            <a:xfrm>
              <a:off x="7771268" y="6408794"/>
              <a:ext cx="105600" cy="3669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3" name="Google Shape;113;p3"/>
            <p:cNvSpPr/>
            <p:nvPr/>
          </p:nvSpPr>
          <p:spPr>
            <a:xfrm>
              <a:off x="5497284" y="5228537"/>
              <a:ext cx="3419629" cy="725114"/>
            </a:xfrm>
            <a:custGeom>
              <a:avLst/>
              <a:gdLst/>
              <a:ahLst/>
              <a:cxnLst/>
              <a:rect l="l" t="t" r="r" b="b"/>
              <a:pathLst>
                <a:path w="3419629" h="725114" extrusionOk="0">
                  <a:moveTo>
                    <a:pt x="3386243" y="725114"/>
                  </a:moveTo>
                  <a:cubicBezTo>
                    <a:pt x="33385" y="725114"/>
                    <a:pt x="33385" y="725114"/>
                    <a:pt x="33385" y="725114"/>
                  </a:cubicBezTo>
                  <a:cubicBezTo>
                    <a:pt x="14308" y="725114"/>
                    <a:pt x="0" y="710803"/>
                    <a:pt x="0" y="691721"/>
                  </a:cubicBezTo>
                  <a:cubicBezTo>
                    <a:pt x="0" y="33393"/>
                    <a:pt x="0" y="33393"/>
                    <a:pt x="0" y="33393"/>
                  </a:cubicBezTo>
                  <a:cubicBezTo>
                    <a:pt x="0" y="14311"/>
                    <a:pt x="14308" y="0"/>
                    <a:pt x="33385" y="0"/>
                  </a:cubicBezTo>
                  <a:cubicBezTo>
                    <a:pt x="3386243" y="0"/>
                    <a:pt x="3386243" y="0"/>
                    <a:pt x="3386243" y="0"/>
                  </a:cubicBezTo>
                  <a:cubicBezTo>
                    <a:pt x="3405321" y="0"/>
                    <a:pt x="3419629" y="14311"/>
                    <a:pt x="3419629" y="33393"/>
                  </a:cubicBezTo>
                  <a:cubicBezTo>
                    <a:pt x="3419629" y="691721"/>
                    <a:pt x="3419629" y="691721"/>
                    <a:pt x="3419629" y="691721"/>
                  </a:cubicBezTo>
                  <a:cubicBezTo>
                    <a:pt x="3419629" y="710803"/>
                    <a:pt x="3405321" y="725114"/>
                    <a:pt x="3386243" y="72511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4" name="Google Shape;114;p3"/>
            <p:cNvSpPr/>
            <p:nvPr/>
          </p:nvSpPr>
          <p:spPr>
            <a:xfrm>
              <a:off x="6073567" y="5228537"/>
              <a:ext cx="195600" cy="7251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5" name="Google Shape;115;p3"/>
            <p:cNvSpPr/>
            <p:nvPr/>
          </p:nvSpPr>
          <p:spPr>
            <a:xfrm>
              <a:off x="8138150" y="5228537"/>
              <a:ext cx="195600" cy="7251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6" name="Google Shape;116;p3"/>
            <p:cNvSpPr/>
            <p:nvPr/>
          </p:nvSpPr>
          <p:spPr>
            <a:xfrm>
              <a:off x="5935121" y="4474004"/>
              <a:ext cx="3371173" cy="759726"/>
            </a:xfrm>
            <a:custGeom>
              <a:avLst/>
              <a:gdLst/>
              <a:ahLst/>
              <a:cxnLst/>
              <a:rect l="l" t="t" r="r" b="b"/>
              <a:pathLst>
                <a:path w="3371173" h="759726" extrusionOk="0">
                  <a:moveTo>
                    <a:pt x="3342563" y="759726"/>
                  </a:moveTo>
                  <a:cubicBezTo>
                    <a:pt x="0" y="759726"/>
                    <a:pt x="0" y="759726"/>
                    <a:pt x="0" y="759726"/>
                  </a:cubicBezTo>
                  <a:cubicBezTo>
                    <a:pt x="0" y="0"/>
                    <a:pt x="0" y="0"/>
                    <a:pt x="0" y="0"/>
                  </a:cubicBezTo>
                  <a:cubicBezTo>
                    <a:pt x="3342563" y="0"/>
                    <a:pt x="3342563" y="0"/>
                    <a:pt x="3342563" y="0"/>
                  </a:cubicBezTo>
                  <a:cubicBezTo>
                    <a:pt x="3356868" y="0"/>
                    <a:pt x="3371173" y="14334"/>
                    <a:pt x="3371173" y="33447"/>
                  </a:cubicBezTo>
                  <a:cubicBezTo>
                    <a:pt x="3371173" y="726279"/>
                    <a:pt x="3371173" y="726279"/>
                    <a:pt x="3371173" y="726279"/>
                  </a:cubicBezTo>
                  <a:cubicBezTo>
                    <a:pt x="3371173" y="745392"/>
                    <a:pt x="3356868" y="759726"/>
                    <a:pt x="3342563" y="75972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7" name="Google Shape;117;p3"/>
            <p:cNvSpPr/>
            <p:nvPr/>
          </p:nvSpPr>
          <p:spPr>
            <a:xfrm>
              <a:off x="5935121" y="4626295"/>
              <a:ext cx="3215420" cy="439568"/>
            </a:xfrm>
            <a:custGeom>
              <a:avLst/>
              <a:gdLst/>
              <a:ahLst/>
              <a:cxnLst/>
              <a:rect l="l" t="t" r="r" b="b"/>
              <a:pathLst>
                <a:path w="3215420" h="439568" extrusionOk="0">
                  <a:moveTo>
                    <a:pt x="3182025" y="439568"/>
                  </a:moveTo>
                  <a:cubicBezTo>
                    <a:pt x="0" y="439568"/>
                    <a:pt x="0" y="439568"/>
                    <a:pt x="0" y="439568"/>
                  </a:cubicBezTo>
                  <a:cubicBezTo>
                    <a:pt x="0" y="0"/>
                    <a:pt x="0" y="0"/>
                    <a:pt x="0" y="0"/>
                  </a:cubicBezTo>
                  <a:cubicBezTo>
                    <a:pt x="3182025" y="0"/>
                    <a:pt x="3182025" y="0"/>
                    <a:pt x="3182025" y="0"/>
                  </a:cubicBezTo>
                  <a:cubicBezTo>
                    <a:pt x="3201108" y="0"/>
                    <a:pt x="3215420" y="14334"/>
                    <a:pt x="3215420" y="33445"/>
                  </a:cubicBezTo>
                  <a:cubicBezTo>
                    <a:pt x="3215420" y="406123"/>
                    <a:pt x="3215420" y="406123"/>
                    <a:pt x="3215420" y="406123"/>
                  </a:cubicBezTo>
                  <a:cubicBezTo>
                    <a:pt x="3215420" y="425234"/>
                    <a:pt x="3201108" y="439568"/>
                    <a:pt x="3182025" y="43956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8" name="Google Shape;118;p3"/>
            <p:cNvSpPr/>
            <p:nvPr/>
          </p:nvSpPr>
          <p:spPr>
            <a:xfrm>
              <a:off x="8640020" y="4764742"/>
              <a:ext cx="261318" cy="678388"/>
            </a:xfrm>
            <a:custGeom>
              <a:avLst/>
              <a:gdLst/>
              <a:ahLst/>
              <a:cxnLst/>
              <a:rect l="l" t="t" r="r" b="b"/>
              <a:pathLst>
                <a:path w="261318" h="678388" extrusionOk="0">
                  <a:moveTo>
                    <a:pt x="261318" y="678388"/>
                  </a:moveTo>
                  <a:lnTo>
                    <a:pt x="128063" y="564170"/>
                  </a:lnTo>
                  <a:lnTo>
                    <a:pt x="0" y="678388"/>
                  </a:lnTo>
                  <a:lnTo>
                    <a:pt x="0" y="0"/>
                  </a:lnTo>
                  <a:lnTo>
                    <a:pt x="261318" y="0"/>
                  </a:lnTo>
                  <a:lnTo>
                    <a:pt x="261318" y="67838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19" name="Google Shape;119;p3"/>
            <p:cNvSpPr/>
            <p:nvPr/>
          </p:nvSpPr>
          <p:spPr>
            <a:xfrm>
              <a:off x="4929653" y="3915026"/>
              <a:ext cx="2909107" cy="382459"/>
            </a:xfrm>
            <a:custGeom>
              <a:avLst/>
              <a:gdLst/>
              <a:ahLst/>
              <a:cxnLst/>
              <a:rect l="l" t="t" r="r" b="b"/>
              <a:pathLst>
                <a:path w="2909107" h="382459" extrusionOk="0">
                  <a:moveTo>
                    <a:pt x="0" y="277283"/>
                  </a:moveTo>
                  <a:cubicBezTo>
                    <a:pt x="262297" y="253379"/>
                    <a:pt x="562745" y="162545"/>
                    <a:pt x="743968" y="95615"/>
                  </a:cubicBezTo>
                  <a:cubicBezTo>
                    <a:pt x="929961" y="23904"/>
                    <a:pt x="1030110" y="0"/>
                    <a:pt x="1201795" y="0"/>
                  </a:cubicBezTo>
                  <a:cubicBezTo>
                    <a:pt x="1373480" y="0"/>
                    <a:pt x="2909107" y="0"/>
                    <a:pt x="2909107" y="0"/>
                  </a:cubicBezTo>
                  <a:cubicBezTo>
                    <a:pt x="2890031" y="286844"/>
                    <a:pt x="2890031" y="286844"/>
                    <a:pt x="2890031" y="286844"/>
                  </a:cubicBezTo>
                  <a:cubicBezTo>
                    <a:pt x="619974" y="382459"/>
                    <a:pt x="619974" y="382459"/>
                    <a:pt x="619974" y="382459"/>
                  </a:cubicBezTo>
                  <a:lnTo>
                    <a:pt x="0" y="277283"/>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20" name="Google Shape;120;p3"/>
            <p:cNvSpPr/>
            <p:nvPr/>
          </p:nvSpPr>
          <p:spPr>
            <a:xfrm>
              <a:off x="4929653" y="4191919"/>
              <a:ext cx="1812000" cy="20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21" name="Google Shape;121;p3"/>
            <p:cNvSpPr/>
            <p:nvPr/>
          </p:nvSpPr>
          <p:spPr>
            <a:xfrm>
              <a:off x="6741571" y="3904643"/>
              <a:ext cx="3066590" cy="493216"/>
            </a:xfrm>
            <a:custGeom>
              <a:avLst/>
              <a:gdLst/>
              <a:ahLst/>
              <a:cxnLst/>
              <a:rect l="l" t="t" r="r" b="b"/>
              <a:pathLst>
                <a:path w="3066590" h="493216" extrusionOk="0">
                  <a:moveTo>
                    <a:pt x="3066590" y="464485"/>
                  </a:moveTo>
                  <a:cubicBezTo>
                    <a:pt x="3066590" y="287310"/>
                    <a:pt x="3066590" y="287310"/>
                    <a:pt x="3066590" y="287310"/>
                  </a:cubicBezTo>
                  <a:cubicBezTo>
                    <a:pt x="3066590" y="287310"/>
                    <a:pt x="2785208" y="263368"/>
                    <a:pt x="2603978" y="196329"/>
                  </a:cubicBezTo>
                  <a:cubicBezTo>
                    <a:pt x="2417980" y="124501"/>
                    <a:pt x="2279674" y="23943"/>
                    <a:pt x="1983984" y="23943"/>
                  </a:cubicBezTo>
                  <a:cubicBezTo>
                    <a:pt x="1683525" y="23943"/>
                    <a:pt x="1545218" y="229848"/>
                    <a:pt x="1545218" y="229848"/>
                  </a:cubicBezTo>
                  <a:cubicBezTo>
                    <a:pt x="1545218" y="229848"/>
                    <a:pt x="1387835" y="0"/>
                    <a:pt x="1077837" y="9577"/>
                  </a:cubicBezTo>
                  <a:cubicBezTo>
                    <a:pt x="767840" y="23943"/>
                    <a:pt x="605687" y="205906"/>
                    <a:pt x="329074" y="253791"/>
                  </a:cubicBezTo>
                  <a:cubicBezTo>
                    <a:pt x="81076" y="296887"/>
                    <a:pt x="0" y="287310"/>
                    <a:pt x="0" y="287310"/>
                  </a:cubicBezTo>
                  <a:cubicBezTo>
                    <a:pt x="0" y="493216"/>
                    <a:pt x="0" y="493216"/>
                    <a:pt x="0" y="493216"/>
                  </a:cubicBezTo>
                  <a:cubicBezTo>
                    <a:pt x="1573833" y="426177"/>
                    <a:pt x="1573833" y="426177"/>
                    <a:pt x="1573833" y="426177"/>
                  </a:cubicBezTo>
                  <a:lnTo>
                    <a:pt x="3066590" y="464485"/>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22" name="Google Shape;122;p3"/>
            <p:cNvSpPr/>
            <p:nvPr/>
          </p:nvSpPr>
          <p:spPr>
            <a:xfrm>
              <a:off x="4701217" y="4354594"/>
              <a:ext cx="2064600" cy="124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23" name="Google Shape;123;p3"/>
            <p:cNvSpPr/>
            <p:nvPr/>
          </p:nvSpPr>
          <p:spPr>
            <a:xfrm>
              <a:off x="6765800" y="4273257"/>
              <a:ext cx="3127161" cy="205939"/>
            </a:xfrm>
            <a:custGeom>
              <a:avLst/>
              <a:gdLst/>
              <a:ahLst/>
              <a:cxnLst/>
              <a:rect l="l" t="t" r="r" b="b"/>
              <a:pathLst>
                <a:path w="3127161" h="205939" extrusionOk="0">
                  <a:moveTo>
                    <a:pt x="3127161" y="205939"/>
                  </a:moveTo>
                  <a:lnTo>
                    <a:pt x="1488301" y="114218"/>
                  </a:lnTo>
                  <a:lnTo>
                    <a:pt x="0" y="205939"/>
                  </a:lnTo>
                  <a:lnTo>
                    <a:pt x="0" y="81337"/>
                  </a:lnTo>
                  <a:lnTo>
                    <a:pt x="1488301" y="0"/>
                  </a:lnTo>
                  <a:lnTo>
                    <a:pt x="3127161" y="105565"/>
                  </a:lnTo>
                  <a:lnTo>
                    <a:pt x="3127161" y="205939"/>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24" name="Google Shape;124;p3"/>
            <p:cNvSpPr/>
            <p:nvPr/>
          </p:nvSpPr>
          <p:spPr>
            <a:xfrm>
              <a:off x="8072388" y="4249029"/>
              <a:ext cx="361692" cy="268240"/>
            </a:xfrm>
            <a:custGeom>
              <a:avLst/>
              <a:gdLst/>
              <a:ahLst/>
              <a:cxnLst/>
              <a:rect l="l" t="t" r="r" b="b"/>
              <a:pathLst>
                <a:path w="361692" h="268240" extrusionOk="0">
                  <a:moveTo>
                    <a:pt x="356933" y="91010"/>
                  </a:moveTo>
                  <a:cubicBezTo>
                    <a:pt x="361692" y="182020"/>
                    <a:pt x="285546" y="263450"/>
                    <a:pt x="185605" y="263450"/>
                  </a:cubicBezTo>
                  <a:cubicBezTo>
                    <a:pt x="85664" y="268240"/>
                    <a:pt x="4759" y="196390"/>
                    <a:pt x="0" y="105380"/>
                  </a:cubicBezTo>
                  <a:cubicBezTo>
                    <a:pt x="0" y="14370"/>
                    <a:pt x="85664" y="95800"/>
                    <a:pt x="185605" y="91010"/>
                  </a:cubicBezTo>
                  <a:cubicBezTo>
                    <a:pt x="280787" y="86220"/>
                    <a:pt x="352174" y="0"/>
                    <a:pt x="356933" y="91010"/>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25" name="Google Shape;125;p3"/>
            <p:cNvSpPr/>
            <p:nvPr/>
          </p:nvSpPr>
          <p:spPr>
            <a:xfrm>
              <a:off x="8143343" y="4273257"/>
              <a:ext cx="219784" cy="128063"/>
            </a:xfrm>
            <a:custGeom>
              <a:avLst/>
              <a:gdLst/>
              <a:ahLst/>
              <a:cxnLst/>
              <a:rect l="l" t="t" r="r" b="b"/>
              <a:pathLst>
                <a:path w="219784" h="128063" extrusionOk="0">
                  <a:moveTo>
                    <a:pt x="0" y="4743"/>
                  </a:moveTo>
                  <a:cubicBezTo>
                    <a:pt x="0" y="9486"/>
                    <a:pt x="0" y="14229"/>
                    <a:pt x="0" y="18972"/>
                  </a:cubicBezTo>
                  <a:cubicBezTo>
                    <a:pt x="0" y="61660"/>
                    <a:pt x="28667" y="104348"/>
                    <a:pt x="66891" y="118577"/>
                  </a:cubicBezTo>
                  <a:cubicBezTo>
                    <a:pt x="100336" y="128063"/>
                    <a:pt x="124226" y="128063"/>
                    <a:pt x="152893" y="113834"/>
                  </a:cubicBezTo>
                  <a:cubicBezTo>
                    <a:pt x="191117" y="104348"/>
                    <a:pt x="219784" y="61660"/>
                    <a:pt x="219784" y="18972"/>
                  </a:cubicBezTo>
                  <a:cubicBezTo>
                    <a:pt x="219784" y="14229"/>
                    <a:pt x="219784" y="9486"/>
                    <a:pt x="219784" y="4743"/>
                  </a:cubicBezTo>
                  <a:cubicBezTo>
                    <a:pt x="109892" y="0"/>
                    <a:pt x="109892" y="0"/>
                    <a:pt x="109892" y="0"/>
                  </a:cubicBezTo>
                  <a:lnTo>
                    <a:pt x="0" y="4743"/>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126" name="Google Shape;126;p3"/>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
          <p:cNvSpPr txBox="1">
            <a:spLocks noGrp="1"/>
          </p:cNvSpPr>
          <p:nvPr>
            <p:ph type="sldNum" idx="12"/>
          </p:nvPr>
        </p:nvSpPr>
        <p:spPr>
          <a:xfrm>
            <a:off x="6457950" y="4767262"/>
            <a:ext cx="2057400" cy="2739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chemeClr val="lt1"/>
                </a:solidFill>
                <a:latin typeface="Work Sans"/>
                <a:ea typeface="Work Sans"/>
                <a:cs typeface="Work Sans"/>
                <a:sym typeface="Work Sans"/>
              </a:defRPr>
            </a:lvl1pPr>
            <a:lvl2pPr marL="0" marR="0" lvl="1" indent="0" algn="r">
              <a:spcBef>
                <a:spcPts val="0"/>
              </a:spcBef>
              <a:buNone/>
              <a:defRPr sz="1200">
                <a:solidFill>
                  <a:schemeClr val="lt1"/>
                </a:solidFill>
                <a:latin typeface="Work Sans"/>
                <a:ea typeface="Work Sans"/>
                <a:cs typeface="Work Sans"/>
                <a:sym typeface="Work Sans"/>
              </a:defRPr>
            </a:lvl2pPr>
            <a:lvl3pPr marL="0" marR="0" lvl="2" indent="0" algn="r">
              <a:spcBef>
                <a:spcPts val="0"/>
              </a:spcBef>
              <a:buNone/>
              <a:defRPr sz="1200">
                <a:solidFill>
                  <a:schemeClr val="lt1"/>
                </a:solidFill>
                <a:latin typeface="Work Sans"/>
                <a:ea typeface="Work Sans"/>
                <a:cs typeface="Work Sans"/>
                <a:sym typeface="Work Sans"/>
              </a:defRPr>
            </a:lvl3pPr>
            <a:lvl4pPr marL="0" marR="0" lvl="3" indent="0" algn="r">
              <a:spcBef>
                <a:spcPts val="0"/>
              </a:spcBef>
              <a:buNone/>
              <a:defRPr sz="1200">
                <a:solidFill>
                  <a:schemeClr val="lt1"/>
                </a:solidFill>
                <a:latin typeface="Work Sans"/>
                <a:ea typeface="Work Sans"/>
                <a:cs typeface="Work Sans"/>
                <a:sym typeface="Work Sans"/>
              </a:defRPr>
            </a:lvl4pPr>
            <a:lvl5pPr marL="0" marR="0" lvl="4" indent="0" algn="r">
              <a:spcBef>
                <a:spcPts val="0"/>
              </a:spcBef>
              <a:buNone/>
              <a:defRPr sz="1200">
                <a:solidFill>
                  <a:schemeClr val="lt1"/>
                </a:solidFill>
                <a:latin typeface="Work Sans"/>
                <a:ea typeface="Work Sans"/>
                <a:cs typeface="Work Sans"/>
                <a:sym typeface="Work Sans"/>
              </a:defRPr>
            </a:lvl5pPr>
            <a:lvl6pPr marL="0" marR="0" lvl="5" indent="0" algn="r">
              <a:spcBef>
                <a:spcPts val="0"/>
              </a:spcBef>
              <a:buNone/>
              <a:defRPr sz="1200">
                <a:solidFill>
                  <a:schemeClr val="lt1"/>
                </a:solidFill>
                <a:latin typeface="Work Sans"/>
                <a:ea typeface="Work Sans"/>
                <a:cs typeface="Work Sans"/>
                <a:sym typeface="Work Sans"/>
              </a:defRPr>
            </a:lvl6pPr>
            <a:lvl7pPr marL="0" marR="0" lvl="6" indent="0" algn="r">
              <a:spcBef>
                <a:spcPts val="0"/>
              </a:spcBef>
              <a:buNone/>
              <a:defRPr sz="1200">
                <a:solidFill>
                  <a:schemeClr val="lt1"/>
                </a:solidFill>
                <a:latin typeface="Work Sans"/>
                <a:ea typeface="Work Sans"/>
                <a:cs typeface="Work Sans"/>
                <a:sym typeface="Work Sans"/>
              </a:defRPr>
            </a:lvl7pPr>
            <a:lvl8pPr marL="0" marR="0" lvl="7" indent="0" algn="r">
              <a:spcBef>
                <a:spcPts val="0"/>
              </a:spcBef>
              <a:buNone/>
              <a:defRPr sz="1200">
                <a:solidFill>
                  <a:schemeClr val="lt1"/>
                </a:solidFill>
                <a:latin typeface="Work Sans"/>
                <a:ea typeface="Work Sans"/>
                <a:cs typeface="Work Sans"/>
                <a:sym typeface="Work Sans"/>
              </a:defRPr>
            </a:lvl8pPr>
            <a:lvl9pPr marL="0" marR="0" lvl="8" indent="0" algn="r">
              <a:spcBef>
                <a:spcPts val="0"/>
              </a:spcBef>
              <a:buNone/>
              <a:defRPr sz="1200">
                <a:solidFill>
                  <a:schemeClr val="lt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b="0" i="0" u="none" strike="noStrike"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29"/>
        <p:cNvGrpSpPr/>
        <p:nvPr/>
      </p:nvGrpSpPr>
      <p:grpSpPr>
        <a:xfrm>
          <a:off x="0" y="0"/>
          <a:ext cx="0" cy="0"/>
          <a:chOff x="0" y="0"/>
          <a:chExt cx="0" cy="0"/>
        </a:xfrm>
      </p:grpSpPr>
      <p:sp>
        <p:nvSpPr>
          <p:cNvPr id="130" name="Google Shape;130;p4"/>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131" name="Google Shape;131;p4"/>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4"/>
          <p:cNvSpPr txBox="1">
            <a:spLocks noGrp="1"/>
          </p:cNvSpPr>
          <p:nvPr>
            <p:ph type="body" idx="1"/>
          </p:nvPr>
        </p:nvSpPr>
        <p:spPr>
          <a:xfrm>
            <a:off x="628650" y="1389411"/>
            <a:ext cx="7886700" cy="8724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1000"/>
              </a:spcBef>
              <a:spcAft>
                <a:spcPts val="0"/>
              </a:spcAft>
              <a:buSzPts val="1600"/>
              <a:buNone/>
              <a:defRPr sz="1600">
                <a:solidFill>
                  <a:schemeClr val="accent6"/>
                </a:solidFill>
              </a:defRPr>
            </a:lvl1pPr>
            <a:lvl2pPr marL="914400" lvl="1" indent="-228600" algn="l">
              <a:lnSpc>
                <a:spcPct val="90000"/>
              </a:lnSpc>
              <a:spcBef>
                <a:spcPts val="500"/>
              </a:spcBef>
              <a:spcAft>
                <a:spcPts val="0"/>
              </a:spcAft>
              <a:buSzPts val="2400"/>
              <a:buNone/>
              <a:defRPr>
                <a:solidFill>
                  <a:schemeClr val="accent6"/>
                </a:solidFill>
              </a:defRPr>
            </a:lvl2pPr>
            <a:lvl3pPr marL="1371600" lvl="2" indent="-228600" algn="l">
              <a:lnSpc>
                <a:spcPct val="90000"/>
              </a:lnSpc>
              <a:spcBef>
                <a:spcPts val="500"/>
              </a:spcBef>
              <a:spcAft>
                <a:spcPts val="0"/>
              </a:spcAft>
              <a:buSzPts val="2000"/>
              <a:buNone/>
              <a:defRPr>
                <a:solidFill>
                  <a:schemeClr val="accent6"/>
                </a:solidFill>
              </a:defRPr>
            </a:lvl3pPr>
            <a:lvl4pPr marL="1828800" lvl="3" indent="-228600" algn="l">
              <a:lnSpc>
                <a:spcPct val="90000"/>
              </a:lnSpc>
              <a:spcBef>
                <a:spcPts val="500"/>
              </a:spcBef>
              <a:spcAft>
                <a:spcPts val="0"/>
              </a:spcAft>
              <a:buSzPts val="1800"/>
              <a:buNone/>
              <a:defRPr>
                <a:solidFill>
                  <a:schemeClr val="accent6"/>
                </a:solidFill>
              </a:defRPr>
            </a:lvl4pPr>
            <a:lvl5pPr marL="2286000" lvl="4" indent="-228600" algn="l">
              <a:lnSpc>
                <a:spcPct val="90000"/>
              </a:lnSpc>
              <a:spcBef>
                <a:spcPts val="500"/>
              </a:spcBef>
              <a:spcAft>
                <a:spcPts val="0"/>
              </a:spcAft>
              <a:buSzPts val="1800"/>
              <a:buNone/>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4"/>
          <p:cNvSpPr/>
          <p:nvPr/>
        </p:nvSpPr>
        <p:spPr>
          <a:xfrm>
            <a:off x="1694034" y="2514599"/>
            <a:ext cx="48300" cy="34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134" name="Google Shape;134;p4"/>
          <p:cNvSpPr/>
          <p:nvPr/>
        </p:nvSpPr>
        <p:spPr>
          <a:xfrm>
            <a:off x="3957057" y="2514599"/>
            <a:ext cx="48300" cy="34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135" name="Google Shape;135;p4"/>
          <p:cNvSpPr/>
          <p:nvPr/>
        </p:nvSpPr>
        <p:spPr>
          <a:xfrm>
            <a:off x="6218343" y="2514599"/>
            <a:ext cx="48300" cy="34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136" name="Google Shape;136;p4"/>
          <p:cNvSpPr/>
          <p:nvPr/>
        </p:nvSpPr>
        <p:spPr>
          <a:xfrm>
            <a:off x="696020" y="2758144"/>
            <a:ext cx="2071200" cy="1627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137" name="Google Shape;137;p4"/>
          <p:cNvSpPr/>
          <p:nvPr/>
        </p:nvSpPr>
        <p:spPr>
          <a:xfrm>
            <a:off x="2945541" y="2758145"/>
            <a:ext cx="2071200" cy="1627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138" name="Google Shape;138;p4"/>
          <p:cNvSpPr/>
          <p:nvPr/>
        </p:nvSpPr>
        <p:spPr>
          <a:xfrm>
            <a:off x="5206827" y="2758145"/>
            <a:ext cx="2071200" cy="1627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cxnSp>
        <p:nvCxnSpPr>
          <p:cNvPr id="139" name="Google Shape;139;p4"/>
          <p:cNvCxnSpPr/>
          <p:nvPr/>
        </p:nvCxnSpPr>
        <p:spPr>
          <a:xfrm>
            <a:off x="684255" y="2514600"/>
            <a:ext cx="6594000" cy="0"/>
          </a:xfrm>
          <a:prstGeom prst="straightConnector1">
            <a:avLst/>
          </a:prstGeom>
          <a:noFill/>
          <a:ln w="63500" cap="flat" cmpd="sng">
            <a:solidFill>
              <a:schemeClr val="accent4"/>
            </a:solidFill>
            <a:prstDash val="solid"/>
            <a:miter lim="800000"/>
            <a:headEnd type="none" w="sm" len="sm"/>
            <a:tailEnd type="triangle" w="med" len="med"/>
          </a:ln>
        </p:spPr>
      </p:cxnSp>
      <p:sp>
        <p:nvSpPr>
          <p:cNvPr id="140" name="Google Shape;140;p4"/>
          <p:cNvSpPr txBox="1">
            <a:spLocks noGrp="1"/>
          </p:cNvSpPr>
          <p:nvPr>
            <p:ph type="body" idx="2"/>
          </p:nvPr>
        </p:nvSpPr>
        <p:spPr>
          <a:xfrm>
            <a:off x="866641" y="2912268"/>
            <a:ext cx="1725600" cy="3423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SzPts val="1800"/>
              <a:buNone/>
              <a:defRPr sz="1800">
                <a:solidFill>
                  <a:schemeClr val="l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4"/>
          <p:cNvSpPr txBox="1">
            <a:spLocks noGrp="1"/>
          </p:cNvSpPr>
          <p:nvPr>
            <p:ph type="body" idx="3"/>
          </p:nvPr>
        </p:nvSpPr>
        <p:spPr>
          <a:xfrm>
            <a:off x="866641" y="3350914"/>
            <a:ext cx="1725600" cy="90030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1200"/>
              <a:buNone/>
              <a:defRPr sz="12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4"/>
          <p:cNvSpPr txBox="1">
            <a:spLocks noGrp="1"/>
          </p:cNvSpPr>
          <p:nvPr>
            <p:ph type="body" idx="4"/>
          </p:nvPr>
        </p:nvSpPr>
        <p:spPr>
          <a:xfrm>
            <a:off x="3130400" y="2912268"/>
            <a:ext cx="1725600" cy="3423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SzPts val="1800"/>
              <a:buNone/>
              <a:defRPr sz="1800">
                <a:solidFill>
                  <a:schemeClr val="l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4"/>
          <p:cNvSpPr txBox="1">
            <a:spLocks noGrp="1"/>
          </p:cNvSpPr>
          <p:nvPr>
            <p:ph type="body" idx="5"/>
          </p:nvPr>
        </p:nvSpPr>
        <p:spPr>
          <a:xfrm>
            <a:off x="3130400" y="3350914"/>
            <a:ext cx="1725600" cy="90030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1200"/>
              <a:buNone/>
              <a:defRPr sz="12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4"/>
          <p:cNvSpPr txBox="1">
            <a:spLocks noGrp="1"/>
          </p:cNvSpPr>
          <p:nvPr>
            <p:ph type="body" idx="6"/>
          </p:nvPr>
        </p:nvSpPr>
        <p:spPr>
          <a:xfrm>
            <a:off x="5394169" y="2912268"/>
            <a:ext cx="1725600" cy="3423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SzPts val="1800"/>
              <a:buNone/>
              <a:defRPr sz="1800">
                <a:solidFill>
                  <a:schemeClr val="l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4"/>
          <p:cNvSpPr txBox="1">
            <a:spLocks noGrp="1"/>
          </p:cNvSpPr>
          <p:nvPr>
            <p:ph type="body" idx="7"/>
          </p:nvPr>
        </p:nvSpPr>
        <p:spPr>
          <a:xfrm>
            <a:off x="5394159" y="3350914"/>
            <a:ext cx="1725600" cy="90030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1200"/>
              <a:buNone/>
              <a:defRPr sz="12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46" name="Google Shape;146;p4"/>
          <p:cNvGrpSpPr/>
          <p:nvPr/>
        </p:nvGrpSpPr>
        <p:grpSpPr>
          <a:xfrm>
            <a:off x="6736856" y="4240757"/>
            <a:ext cx="2281377" cy="1128520"/>
            <a:chOff x="8743195" y="5563426"/>
            <a:chExt cx="3281140" cy="1623069"/>
          </a:xfrm>
        </p:grpSpPr>
        <p:sp>
          <p:nvSpPr>
            <p:cNvPr id="147" name="Google Shape;147;p4"/>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48" name="Google Shape;148;p4"/>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49" name="Google Shape;149;p4"/>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0" name="Google Shape;150;p4"/>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1" name="Google Shape;151;p4"/>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2" name="Google Shape;152;p4"/>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3" name="Google Shape;153;p4"/>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4" name="Google Shape;154;p4"/>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5" name="Google Shape;155;p4"/>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6" name="Google Shape;156;p4"/>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7" name="Google Shape;157;p4"/>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8" name="Google Shape;158;p4"/>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59" name="Google Shape;159;p4"/>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0" name="Google Shape;160;p4"/>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1" name="Google Shape;161;p4"/>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2" name="Google Shape;162;p4"/>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3" name="Google Shape;163;p4"/>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4" name="Google Shape;164;p4"/>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5" name="Google Shape;165;p4"/>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6" name="Google Shape;166;p4"/>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7" name="Google Shape;167;p4"/>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8" name="Google Shape;168;p4"/>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69" name="Google Shape;169;p4"/>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0" name="Google Shape;170;p4"/>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1" name="Google Shape;171;p4"/>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2" name="Google Shape;172;p4"/>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3" name="Google Shape;173;p4"/>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4" name="Google Shape;174;p4"/>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5" name="Google Shape;175;p4"/>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6" name="Google Shape;176;p4"/>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7" name="Google Shape;177;p4"/>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8" name="Google Shape;178;p4"/>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79" name="Google Shape;179;p4"/>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0" name="Google Shape;180;p4"/>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1" name="Google Shape;181;p4"/>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2" name="Google Shape;182;p4"/>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3" name="Google Shape;183;p4"/>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4" name="Google Shape;184;p4"/>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5" name="Google Shape;185;p4"/>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6" name="Google Shape;186;p4"/>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7" name="Google Shape;187;p4"/>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8" name="Google Shape;188;p4"/>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89" name="Google Shape;189;p4"/>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90" name="Google Shape;190;p4"/>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91" name="Google Shape;191;p4"/>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92" name="Google Shape;192;p4"/>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93" name="Google Shape;193;p4"/>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194" name="Google Shape;194;p4"/>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195" name="Google Shape;195;p4"/>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196" name="Google Shape;196;p4"/>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4"/>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pter Introduction">
  <p:cSld name="Chapter Introduction">
    <p:spTree>
      <p:nvGrpSpPr>
        <p:cNvPr id="1" name="Shape 198"/>
        <p:cNvGrpSpPr/>
        <p:nvPr/>
      </p:nvGrpSpPr>
      <p:grpSpPr>
        <a:xfrm>
          <a:off x="0" y="0"/>
          <a:ext cx="0" cy="0"/>
          <a:chOff x="0" y="0"/>
          <a:chExt cx="0" cy="0"/>
        </a:xfrm>
      </p:grpSpPr>
      <p:sp>
        <p:nvSpPr>
          <p:cNvPr id="199" name="Google Shape;199;p5"/>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200" name="Google Shape;200;p5"/>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5"/>
          <p:cNvSpPr txBox="1">
            <a:spLocks noGrp="1"/>
          </p:cNvSpPr>
          <p:nvPr>
            <p:ph type="body" idx="1"/>
          </p:nvPr>
        </p:nvSpPr>
        <p:spPr>
          <a:xfrm>
            <a:off x="628650" y="2771602"/>
            <a:ext cx="7886700" cy="1861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SzPts val="1600"/>
              <a:buNone/>
              <a:defRPr b="0">
                <a:solidFill>
                  <a:schemeClr val="dk2"/>
                </a:solidFill>
                <a:latin typeface="Work Sans"/>
                <a:ea typeface="Work Sans"/>
                <a:cs typeface="Work Sans"/>
                <a:sym typeface="Work Sans"/>
              </a:defRPr>
            </a:lvl1pPr>
            <a:lvl2pPr marL="914400" lvl="1" indent="-317500" algn="l">
              <a:lnSpc>
                <a:spcPct val="100000"/>
              </a:lnSpc>
              <a:spcBef>
                <a:spcPts val="500"/>
              </a:spcBef>
              <a:spcAft>
                <a:spcPts val="0"/>
              </a:spcAft>
              <a:buSzPts val="1400"/>
              <a:buFont typeface="Arial"/>
              <a:buChar char="•"/>
              <a:defRPr sz="1400">
                <a:solidFill>
                  <a:schemeClr val="accent6"/>
                </a:solidFill>
              </a:defRPr>
            </a:lvl2pPr>
            <a:lvl3pPr marL="1371600" lvl="2" indent="-355600" algn="l">
              <a:lnSpc>
                <a:spcPct val="90000"/>
              </a:lnSpc>
              <a:spcBef>
                <a:spcPts val="500"/>
              </a:spcBef>
              <a:spcAft>
                <a:spcPts val="0"/>
              </a:spcAft>
              <a:buSzPts val="2000"/>
              <a:buChar char="•"/>
              <a:defRPr>
                <a:solidFill>
                  <a:schemeClr val="accent6"/>
                </a:solidFill>
              </a:defRPr>
            </a:lvl3pPr>
            <a:lvl4pPr marL="1828800" lvl="3" indent="-342900" algn="l">
              <a:lnSpc>
                <a:spcPct val="90000"/>
              </a:lnSpc>
              <a:spcBef>
                <a:spcPts val="500"/>
              </a:spcBef>
              <a:spcAft>
                <a:spcPts val="0"/>
              </a:spcAft>
              <a:buSzPts val="1800"/>
              <a:buChar char="•"/>
              <a:defRPr>
                <a:solidFill>
                  <a:schemeClr val="accent6"/>
                </a:solidFill>
              </a:defRPr>
            </a:lvl4pPr>
            <a:lvl5pPr marL="2286000" lvl="4" indent="-342900" algn="l">
              <a:lnSpc>
                <a:spcPct val="90000"/>
              </a:lnSpc>
              <a:spcBef>
                <a:spcPts val="500"/>
              </a:spcBef>
              <a:spcAft>
                <a:spcPts val="0"/>
              </a:spcAft>
              <a:buSzPts val="1800"/>
              <a:buChar char="•"/>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5"/>
          <p:cNvSpPr txBox="1">
            <a:spLocks noGrp="1"/>
          </p:cNvSpPr>
          <p:nvPr>
            <p:ph type="body" idx="2"/>
          </p:nvPr>
        </p:nvSpPr>
        <p:spPr>
          <a:xfrm>
            <a:off x="628650" y="1369218"/>
            <a:ext cx="7886700" cy="8724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1000"/>
              </a:spcBef>
              <a:spcAft>
                <a:spcPts val="0"/>
              </a:spcAft>
              <a:buSzPts val="1600"/>
              <a:buNone/>
              <a:defRPr sz="1600">
                <a:solidFill>
                  <a:schemeClr val="accent6"/>
                </a:solidFill>
              </a:defRPr>
            </a:lvl1pPr>
            <a:lvl2pPr marL="914400" lvl="1" indent="-228600" algn="l">
              <a:lnSpc>
                <a:spcPct val="90000"/>
              </a:lnSpc>
              <a:spcBef>
                <a:spcPts val="500"/>
              </a:spcBef>
              <a:spcAft>
                <a:spcPts val="0"/>
              </a:spcAft>
              <a:buSzPts val="2400"/>
              <a:buNone/>
              <a:defRPr>
                <a:solidFill>
                  <a:schemeClr val="accent6"/>
                </a:solidFill>
              </a:defRPr>
            </a:lvl2pPr>
            <a:lvl3pPr marL="1371600" lvl="2" indent="-228600" algn="l">
              <a:lnSpc>
                <a:spcPct val="90000"/>
              </a:lnSpc>
              <a:spcBef>
                <a:spcPts val="500"/>
              </a:spcBef>
              <a:spcAft>
                <a:spcPts val="0"/>
              </a:spcAft>
              <a:buSzPts val="2000"/>
              <a:buNone/>
              <a:defRPr>
                <a:solidFill>
                  <a:schemeClr val="accent6"/>
                </a:solidFill>
              </a:defRPr>
            </a:lvl3pPr>
            <a:lvl4pPr marL="1828800" lvl="3" indent="-228600" algn="l">
              <a:lnSpc>
                <a:spcPct val="90000"/>
              </a:lnSpc>
              <a:spcBef>
                <a:spcPts val="500"/>
              </a:spcBef>
              <a:spcAft>
                <a:spcPts val="0"/>
              </a:spcAft>
              <a:buSzPts val="1800"/>
              <a:buNone/>
              <a:defRPr>
                <a:solidFill>
                  <a:schemeClr val="accent6"/>
                </a:solidFill>
              </a:defRPr>
            </a:lvl4pPr>
            <a:lvl5pPr marL="2286000" lvl="4" indent="-228600" algn="l">
              <a:lnSpc>
                <a:spcPct val="90000"/>
              </a:lnSpc>
              <a:spcBef>
                <a:spcPts val="500"/>
              </a:spcBef>
              <a:spcAft>
                <a:spcPts val="0"/>
              </a:spcAft>
              <a:buSzPts val="1800"/>
              <a:buNone/>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03" name="Google Shape;203;p5"/>
          <p:cNvCxnSpPr/>
          <p:nvPr/>
        </p:nvCxnSpPr>
        <p:spPr>
          <a:xfrm>
            <a:off x="628650" y="2499757"/>
            <a:ext cx="6514200" cy="0"/>
          </a:xfrm>
          <a:prstGeom prst="straightConnector1">
            <a:avLst/>
          </a:prstGeom>
          <a:noFill/>
          <a:ln w="19050" cap="flat" cmpd="sng">
            <a:solidFill>
              <a:schemeClr val="lt2"/>
            </a:solidFill>
            <a:prstDash val="solid"/>
            <a:miter lim="800000"/>
            <a:headEnd type="none" w="sm" len="sm"/>
            <a:tailEnd type="none" w="sm" len="sm"/>
          </a:ln>
        </p:spPr>
      </p:cxnSp>
      <p:grpSp>
        <p:nvGrpSpPr>
          <p:cNvPr id="204" name="Google Shape;204;p5"/>
          <p:cNvGrpSpPr/>
          <p:nvPr/>
        </p:nvGrpSpPr>
        <p:grpSpPr>
          <a:xfrm>
            <a:off x="6736856" y="4240757"/>
            <a:ext cx="2281377" cy="1128520"/>
            <a:chOff x="8743195" y="5563426"/>
            <a:chExt cx="3281140" cy="1623069"/>
          </a:xfrm>
        </p:grpSpPr>
        <p:sp>
          <p:nvSpPr>
            <p:cNvPr id="205" name="Google Shape;205;p5"/>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06" name="Google Shape;206;p5"/>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07" name="Google Shape;207;p5"/>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08" name="Google Shape;208;p5"/>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09" name="Google Shape;209;p5"/>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0" name="Google Shape;210;p5"/>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1" name="Google Shape;211;p5"/>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2" name="Google Shape;212;p5"/>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3" name="Google Shape;213;p5"/>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4" name="Google Shape;214;p5"/>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5" name="Google Shape;215;p5"/>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6" name="Google Shape;216;p5"/>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7" name="Google Shape;217;p5"/>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8" name="Google Shape;218;p5"/>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19" name="Google Shape;219;p5"/>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0" name="Google Shape;220;p5"/>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1" name="Google Shape;221;p5"/>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2" name="Google Shape;222;p5"/>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3" name="Google Shape;223;p5"/>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4" name="Google Shape;224;p5"/>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5" name="Google Shape;225;p5"/>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6" name="Google Shape;226;p5"/>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7" name="Google Shape;227;p5"/>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8" name="Google Shape;228;p5"/>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29" name="Google Shape;229;p5"/>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0" name="Google Shape;230;p5"/>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1" name="Google Shape;231;p5"/>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2" name="Google Shape;232;p5"/>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3" name="Google Shape;233;p5"/>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4" name="Google Shape;234;p5"/>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5" name="Google Shape;235;p5"/>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6" name="Google Shape;236;p5"/>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7" name="Google Shape;237;p5"/>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8" name="Google Shape;238;p5"/>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39" name="Google Shape;239;p5"/>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0" name="Google Shape;240;p5"/>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1" name="Google Shape;241;p5"/>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2" name="Google Shape;242;p5"/>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3" name="Google Shape;243;p5"/>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4" name="Google Shape;244;p5"/>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5" name="Google Shape;245;p5"/>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6" name="Google Shape;246;p5"/>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7" name="Google Shape;247;p5"/>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8" name="Google Shape;248;p5"/>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49" name="Google Shape;249;p5"/>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50" name="Google Shape;250;p5"/>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51" name="Google Shape;251;p5"/>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52" name="Google Shape;252;p5"/>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253" name="Google Shape;253;p5"/>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254" name="Google Shape;254;p5"/>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5"/>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portant Terminology">
  <p:cSld name="Important Terminology">
    <p:spTree>
      <p:nvGrpSpPr>
        <p:cNvPr id="1" name="Shape 256"/>
        <p:cNvGrpSpPr/>
        <p:nvPr/>
      </p:nvGrpSpPr>
      <p:grpSpPr>
        <a:xfrm>
          <a:off x="0" y="0"/>
          <a:ext cx="0" cy="0"/>
          <a:chOff x="0" y="0"/>
          <a:chExt cx="0" cy="0"/>
        </a:xfrm>
      </p:grpSpPr>
      <p:sp>
        <p:nvSpPr>
          <p:cNvPr id="257" name="Google Shape;257;p6"/>
          <p:cNvSpPr/>
          <p:nvPr/>
        </p:nvSpPr>
        <p:spPr>
          <a:xfrm>
            <a:off x="628650" y="2342837"/>
            <a:ext cx="8193900" cy="21264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258" name="Google Shape;258;p6"/>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259" name="Google Shape;259;p6"/>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0" name="Google Shape;260;p6"/>
          <p:cNvSpPr txBox="1">
            <a:spLocks noGrp="1"/>
          </p:cNvSpPr>
          <p:nvPr>
            <p:ph type="body" idx="1"/>
          </p:nvPr>
        </p:nvSpPr>
        <p:spPr>
          <a:xfrm>
            <a:off x="843689" y="2572050"/>
            <a:ext cx="7101300" cy="17346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1000"/>
              </a:spcBef>
              <a:spcAft>
                <a:spcPts val="0"/>
              </a:spcAft>
              <a:buSzPts val="1800"/>
              <a:buNone/>
              <a:defRPr sz="1800" b="0">
                <a:solidFill>
                  <a:schemeClr val="dk2"/>
                </a:solidFill>
                <a:latin typeface="Work Sans"/>
                <a:ea typeface="Work Sans"/>
                <a:cs typeface="Work Sans"/>
                <a:sym typeface="Work Sans"/>
              </a:defRPr>
            </a:lvl1pPr>
            <a:lvl2pPr marL="914400" lvl="1" indent="-317500" algn="l">
              <a:lnSpc>
                <a:spcPct val="100000"/>
              </a:lnSpc>
              <a:spcBef>
                <a:spcPts val="500"/>
              </a:spcBef>
              <a:spcAft>
                <a:spcPts val="0"/>
              </a:spcAft>
              <a:buClr>
                <a:schemeClr val="dk1"/>
              </a:buClr>
              <a:buSzPts val="1400"/>
              <a:buFont typeface="Arial"/>
              <a:buChar char="•"/>
              <a:defRPr sz="1400">
                <a:solidFill>
                  <a:schemeClr val="accent6"/>
                </a:solidFill>
                <a:latin typeface="Work Sans"/>
                <a:ea typeface="Work Sans"/>
                <a:cs typeface="Work Sans"/>
                <a:sym typeface="Work Sans"/>
              </a:defRPr>
            </a:lvl2pPr>
            <a:lvl3pPr marL="1371600" lvl="2" indent="-355600" algn="l">
              <a:lnSpc>
                <a:spcPct val="90000"/>
              </a:lnSpc>
              <a:spcBef>
                <a:spcPts val="500"/>
              </a:spcBef>
              <a:spcAft>
                <a:spcPts val="0"/>
              </a:spcAft>
              <a:buSzPts val="2000"/>
              <a:buChar char="•"/>
              <a:defRPr>
                <a:solidFill>
                  <a:schemeClr val="accent6"/>
                </a:solidFill>
              </a:defRPr>
            </a:lvl3pPr>
            <a:lvl4pPr marL="1828800" lvl="3" indent="-342900" algn="l">
              <a:lnSpc>
                <a:spcPct val="90000"/>
              </a:lnSpc>
              <a:spcBef>
                <a:spcPts val="500"/>
              </a:spcBef>
              <a:spcAft>
                <a:spcPts val="0"/>
              </a:spcAft>
              <a:buSzPts val="1800"/>
              <a:buChar char="•"/>
              <a:defRPr>
                <a:solidFill>
                  <a:schemeClr val="accent6"/>
                </a:solidFill>
              </a:defRPr>
            </a:lvl4pPr>
            <a:lvl5pPr marL="2286000" lvl="4" indent="-342900" algn="l">
              <a:lnSpc>
                <a:spcPct val="90000"/>
              </a:lnSpc>
              <a:spcBef>
                <a:spcPts val="500"/>
              </a:spcBef>
              <a:spcAft>
                <a:spcPts val="0"/>
              </a:spcAft>
              <a:buSzPts val="1800"/>
              <a:buChar char="•"/>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61" name="Google Shape;261;p6"/>
          <p:cNvGrpSpPr/>
          <p:nvPr/>
        </p:nvGrpSpPr>
        <p:grpSpPr>
          <a:xfrm>
            <a:off x="6736856" y="4240757"/>
            <a:ext cx="2281377" cy="1128520"/>
            <a:chOff x="8743195" y="5563426"/>
            <a:chExt cx="3281140" cy="1623069"/>
          </a:xfrm>
        </p:grpSpPr>
        <p:sp>
          <p:nvSpPr>
            <p:cNvPr id="262" name="Google Shape;262;p6"/>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63" name="Google Shape;263;p6"/>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64" name="Google Shape;264;p6"/>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65" name="Google Shape;265;p6"/>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66" name="Google Shape;266;p6"/>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67" name="Google Shape;267;p6"/>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68" name="Google Shape;268;p6"/>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69" name="Google Shape;269;p6"/>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0" name="Google Shape;270;p6"/>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1" name="Google Shape;271;p6"/>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2" name="Google Shape;272;p6"/>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3" name="Google Shape;273;p6"/>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4" name="Google Shape;274;p6"/>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5" name="Google Shape;275;p6"/>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6" name="Google Shape;276;p6"/>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7" name="Google Shape;277;p6"/>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8" name="Google Shape;278;p6"/>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79" name="Google Shape;279;p6"/>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0" name="Google Shape;280;p6"/>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1" name="Google Shape;281;p6"/>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2" name="Google Shape;282;p6"/>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3" name="Google Shape;283;p6"/>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4" name="Google Shape;284;p6"/>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5" name="Google Shape;285;p6"/>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6" name="Google Shape;286;p6"/>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7" name="Google Shape;287;p6"/>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8" name="Google Shape;288;p6"/>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89" name="Google Shape;289;p6"/>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0" name="Google Shape;290;p6"/>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1" name="Google Shape;291;p6"/>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2" name="Google Shape;292;p6"/>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3" name="Google Shape;293;p6"/>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4" name="Google Shape;294;p6"/>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5" name="Google Shape;295;p6"/>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6" name="Google Shape;296;p6"/>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7" name="Google Shape;297;p6"/>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8" name="Google Shape;298;p6"/>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299" name="Google Shape;299;p6"/>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0" name="Google Shape;300;p6"/>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1" name="Google Shape;301;p6"/>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2" name="Google Shape;302;p6"/>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3" name="Google Shape;303;p6"/>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4" name="Google Shape;304;p6"/>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5" name="Google Shape;305;p6"/>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6" name="Google Shape;306;p6"/>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7" name="Google Shape;307;p6"/>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8" name="Google Shape;308;p6"/>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09" name="Google Shape;309;p6"/>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310" name="Google Shape;310;p6"/>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311" name="Google Shape;311;p6"/>
          <p:cNvSpPr txBox="1">
            <a:spLocks noGrp="1"/>
          </p:cNvSpPr>
          <p:nvPr>
            <p:ph type="body" idx="2"/>
          </p:nvPr>
        </p:nvSpPr>
        <p:spPr>
          <a:xfrm>
            <a:off x="628650" y="1369761"/>
            <a:ext cx="7886700" cy="76200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1600"/>
              <a:buNone/>
              <a:defRPr sz="1600"/>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2" name="Google Shape;312;p6"/>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6"/>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2 Contents">
  <p:cSld name="Title and 2 Contents">
    <p:spTree>
      <p:nvGrpSpPr>
        <p:cNvPr id="1" name="Shape 314"/>
        <p:cNvGrpSpPr/>
        <p:nvPr/>
      </p:nvGrpSpPr>
      <p:grpSpPr>
        <a:xfrm>
          <a:off x="0" y="0"/>
          <a:ext cx="0" cy="0"/>
          <a:chOff x="0" y="0"/>
          <a:chExt cx="0" cy="0"/>
        </a:xfrm>
      </p:grpSpPr>
      <p:sp>
        <p:nvSpPr>
          <p:cNvPr id="315" name="Google Shape;315;p7"/>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316" name="Google Shape;316;p7"/>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2800"/>
              <a:buFont typeface="Work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7" name="Google Shape;317;p7"/>
          <p:cNvSpPr txBox="1">
            <a:spLocks noGrp="1"/>
          </p:cNvSpPr>
          <p:nvPr>
            <p:ph type="body" idx="1"/>
          </p:nvPr>
        </p:nvSpPr>
        <p:spPr>
          <a:xfrm>
            <a:off x="628650" y="1856194"/>
            <a:ext cx="3251400" cy="27765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1000"/>
              </a:spcBef>
              <a:spcAft>
                <a:spcPts val="0"/>
              </a:spcAft>
              <a:buSzPts val="1400"/>
              <a:buNone/>
              <a:defRPr sz="1400">
                <a:solidFill>
                  <a:schemeClr val="accent6"/>
                </a:solidFill>
                <a:latin typeface="Work Sans"/>
                <a:ea typeface="Work Sans"/>
                <a:cs typeface="Work Sans"/>
                <a:sym typeface="Work Sans"/>
              </a:defRPr>
            </a:lvl1pPr>
            <a:lvl2pPr marL="914400" lvl="1" indent="-317500" algn="l">
              <a:lnSpc>
                <a:spcPct val="125000"/>
              </a:lnSpc>
              <a:spcBef>
                <a:spcPts val="500"/>
              </a:spcBef>
              <a:spcAft>
                <a:spcPts val="0"/>
              </a:spcAft>
              <a:buSzPts val="1400"/>
              <a:buChar char="•"/>
              <a:defRPr sz="1400">
                <a:solidFill>
                  <a:schemeClr val="accent6"/>
                </a:solidFill>
                <a:latin typeface="Work Sans"/>
                <a:ea typeface="Work Sans"/>
                <a:cs typeface="Work Sans"/>
                <a:sym typeface="Work Sans"/>
              </a:defRPr>
            </a:lvl2pPr>
            <a:lvl3pPr marL="1371600" lvl="2" indent="-317500" algn="l">
              <a:lnSpc>
                <a:spcPct val="125000"/>
              </a:lnSpc>
              <a:spcBef>
                <a:spcPts val="500"/>
              </a:spcBef>
              <a:spcAft>
                <a:spcPts val="0"/>
              </a:spcAft>
              <a:buSzPts val="1400"/>
              <a:buChar char="•"/>
              <a:defRPr sz="1400">
                <a:solidFill>
                  <a:schemeClr val="accent6"/>
                </a:solidFill>
                <a:latin typeface="Work Sans"/>
                <a:ea typeface="Work Sans"/>
                <a:cs typeface="Work Sans"/>
                <a:sym typeface="Work Sans"/>
              </a:defRPr>
            </a:lvl3pPr>
            <a:lvl4pPr marL="1828800" lvl="3" indent="-317500" algn="l">
              <a:lnSpc>
                <a:spcPct val="125000"/>
              </a:lnSpc>
              <a:spcBef>
                <a:spcPts val="500"/>
              </a:spcBef>
              <a:spcAft>
                <a:spcPts val="0"/>
              </a:spcAft>
              <a:buSzPts val="1400"/>
              <a:buChar char="•"/>
              <a:defRPr sz="1400">
                <a:solidFill>
                  <a:schemeClr val="accent6"/>
                </a:solidFill>
                <a:latin typeface="Work Sans"/>
                <a:ea typeface="Work Sans"/>
                <a:cs typeface="Work Sans"/>
                <a:sym typeface="Work Sans"/>
              </a:defRPr>
            </a:lvl4pPr>
            <a:lvl5pPr marL="2286000" lvl="4" indent="-317500" algn="l">
              <a:lnSpc>
                <a:spcPct val="125000"/>
              </a:lnSpc>
              <a:spcBef>
                <a:spcPts val="500"/>
              </a:spcBef>
              <a:spcAft>
                <a:spcPts val="0"/>
              </a:spcAft>
              <a:buSzPts val="1400"/>
              <a:buChar char="•"/>
              <a:defRPr sz="1400">
                <a:solidFill>
                  <a:schemeClr val="accent6"/>
                </a:solidFill>
                <a:latin typeface="Work Sans"/>
                <a:ea typeface="Work Sans"/>
                <a:cs typeface="Work Sans"/>
                <a:sym typeface="Work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7"/>
          <p:cNvSpPr txBox="1">
            <a:spLocks noGrp="1"/>
          </p:cNvSpPr>
          <p:nvPr>
            <p:ph type="body" idx="2"/>
          </p:nvPr>
        </p:nvSpPr>
        <p:spPr>
          <a:xfrm>
            <a:off x="4114400" y="1856194"/>
            <a:ext cx="3513900" cy="27765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1000"/>
              </a:spcBef>
              <a:spcAft>
                <a:spcPts val="0"/>
              </a:spcAft>
              <a:buSzPts val="1400"/>
              <a:buNone/>
              <a:defRPr sz="1400">
                <a:solidFill>
                  <a:schemeClr val="accent6"/>
                </a:solidFill>
                <a:latin typeface="Work Sans"/>
                <a:ea typeface="Work Sans"/>
                <a:cs typeface="Work Sans"/>
                <a:sym typeface="Work Sans"/>
              </a:defRPr>
            </a:lvl1pPr>
            <a:lvl2pPr marL="914400" lvl="1" indent="-317500" algn="l">
              <a:lnSpc>
                <a:spcPct val="125000"/>
              </a:lnSpc>
              <a:spcBef>
                <a:spcPts val="500"/>
              </a:spcBef>
              <a:spcAft>
                <a:spcPts val="0"/>
              </a:spcAft>
              <a:buSzPts val="1400"/>
              <a:buChar char="•"/>
              <a:defRPr sz="1400">
                <a:solidFill>
                  <a:schemeClr val="accent6"/>
                </a:solidFill>
                <a:latin typeface="Work Sans"/>
                <a:ea typeface="Work Sans"/>
                <a:cs typeface="Work Sans"/>
                <a:sym typeface="Work Sans"/>
              </a:defRPr>
            </a:lvl2pPr>
            <a:lvl3pPr marL="1371600" lvl="2" indent="-317500" algn="l">
              <a:lnSpc>
                <a:spcPct val="125000"/>
              </a:lnSpc>
              <a:spcBef>
                <a:spcPts val="500"/>
              </a:spcBef>
              <a:spcAft>
                <a:spcPts val="0"/>
              </a:spcAft>
              <a:buSzPts val="1400"/>
              <a:buChar char="•"/>
              <a:defRPr sz="1400">
                <a:solidFill>
                  <a:schemeClr val="accent6"/>
                </a:solidFill>
                <a:latin typeface="Work Sans"/>
                <a:ea typeface="Work Sans"/>
                <a:cs typeface="Work Sans"/>
                <a:sym typeface="Work Sans"/>
              </a:defRPr>
            </a:lvl3pPr>
            <a:lvl4pPr marL="1828800" lvl="3" indent="-317500" algn="l">
              <a:lnSpc>
                <a:spcPct val="125000"/>
              </a:lnSpc>
              <a:spcBef>
                <a:spcPts val="500"/>
              </a:spcBef>
              <a:spcAft>
                <a:spcPts val="0"/>
              </a:spcAft>
              <a:buSzPts val="1400"/>
              <a:buChar char="•"/>
              <a:defRPr sz="1400">
                <a:solidFill>
                  <a:schemeClr val="accent6"/>
                </a:solidFill>
                <a:latin typeface="Work Sans"/>
                <a:ea typeface="Work Sans"/>
                <a:cs typeface="Work Sans"/>
                <a:sym typeface="Work Sans"/>
              </a:defRPr>
            </a:lvl4pPr>
            <a:lvl5pPr marL="2286000" lvl="4" indent="-317500" algn="l">
              <a:lnSpc>
                <a:spcPct val="125000"/>
              </a:lnSpc>
              <a:spcBef>
                <a:spcPts val="500"/>
              </a:spcBef>
              <a:spcAft>
                <a:spcPts val="0"/>
              </a:spcAft>
              <a:buSzPts val="1400"/>
              <a:buChar char="•"/>
              <a:defRPr sz="1400">
                <a:solidFill>
                  <a:schemeClr val="accent6"/>
                </a:solidFill>
                <a:latin typeface="Work Sans"/>
                <a:ea typeface="Work Sans"/>
                <a:cs typeface="Work Sans"/>
                <a:sym typeface="Work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19" name="Google Shape;319;p7"/>
          <p:cNvGrpSpPr/>
          <p:nvPr/>
        </p:nvGrpSpPr>
        <p:grpSpPr>
          <a:xfrm>
            <a:off x="6736856" y="4240757"/>
            <a:ext cx="2281377" cy="1128520"/>
            <a:chOff x="8743195" y="5563426"/>
            <a:chExt cx="3281140" cy="1623069"/>
          </a:xfrm>
        </p:grpSpPr>
        <p:sp>
          <p:nvSpPr>
            <p:cNvPr id="320" name="Google Shape;320;p7"/>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1" name="Google Shape;321;p7"/>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2" name="Google Shape;322;p7"/>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3" name="Google Shape;323;p7"/>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4" name="Google Shape;324;p7"/>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5" name="Google Shape;325;p7"/>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6" name="Google Shape;326;p7"/>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7" name="Google Shape;327;p7"/>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8" name="Google Shape;328;p7"/>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29" name="Google Shape;329;p7"/>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0" name="Google Shape;330;p7"/>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1" name="Google Shape;331;p7"/>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2" name="Google Shape;332;p7"/>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3" name="Google Shape;333;p7"/>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4" name="Google Shape;334;p7"/>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5" name="Google Shape;335;p7"/>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6" name="Google Shape;336;p7"/>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7" name="Google Shape;337;p7"/>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8" name="Google Shape;338;p7"/>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39" name="Google Shape;339;p7"/>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0" name="Google Shape;340;p7"/>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1" name="Google Shape;341;p7"/>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2" name="Google Shape;342;p7"/>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3" name="Google Shape;343;p7"/>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4" name="Google Shape;344;p7"/>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5" name="Google Shape;345;p7"/>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6" name="Google Shape;346;p7"/>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7" name="Google Shape;347;p7"/>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8" name="Google Shape;348;p7"/>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49" name="Google Shape;349;p7"/>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0" name="Google Shape;350;p7"/>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1" name="Google Shape;351;p7"/>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2" name="Google Shape;352;p7"/>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3" name="Google Shape;353;p7"/>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4" name="Google Shape;354;p7"/>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5" name="Google Shape;355;p7"/>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6" name="Google Shape;356;p7"/>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7" name="Google Shape;357;p7"/>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8" name="Google Shape;358;p7"/>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59" name="Google Shape;359;p7"/>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60" name="Google Shape;360;p7"/>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61" name="Google Shape;361;p7"/>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62" name="Google Shape;362;p7"/>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63" name="Google Shape;363;p7"/>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64" name="Google Shape;364;p7"/>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65" name="Google Shape;365;p7"/>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66" name="Google Shape;366;p7"/>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67" name="Google Shape;367;p7"/>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368" name="Google Shape;368;p7"/>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369" name="Google Shape;369;p7"/>
          <p:cNvSpPr txBox="1">
            <a:spLocks noGrp="1"/>
          </p:cNvSpPr>
          <p:nvPr>
            <p:ph type="body" idx="3"/>
          </p:nvPr>
        </p:nvSpPr>
        <p:spPr>
          <a:xfrm>
            <a:off x="628650" y="1371600"/>
            <a:ext cx="3251400" cy="48450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1600"/>
              <a:buNone/>
              <a:defRPr b="1">
                <a:latin typeface="Work Sans SemiBold"/>
                <a:ea typeface="Work Sans SemiBold"/>
                <a:cs typeface="Work Sans SemiBold"/>
                <a:sym typeface="Work Sans SemiBold"/>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7"/>
          <p:cNvSpPr txBox="1">
            <a:spLocks noGrp="1"/>
          </p:cNvSpPr>
          <p:nvPr>
            <p:ph type="body" idx="4"/>
          </p:nvPr>
        </p:nvSpPr>
        <p:spPr>
          <a:xfrm>
            <a:off x="4087434" y="1366894"/>
            <a:ext cx="3540900" cy="489300"/>
          </a:xfrm>
          <a:prstGeom prst="rect">
            <a:avLst/>
          </a:prstGeom>
          <a:noFill/>
          <a:ln>
            <a:noFill/>
          </a:ln>
        </p:spPr>
        <p:txBody>
          <a:bodyPr spcFirstLastPara="1" wrap="square" lIns="0" tIns="0" rIns="0" bIns="0" anchor="t" anchorCtr="0">
            <a:normAutofit/>
          </a:bodyPr>
          <a:lstStyle>
            <a:lvl1pPr marL="457200" lvl="0" indent="-228600" algn="l">
              <a:lnSpc>
                <a:spcPct val="125000"/>
              </a:lnSpc>
              <a:spcBef>
                <a:spcPts val="1000"/>
              </a:spcBef>
              <a:spcAft>
                <a:spcPts val="0"/>
              </a:spcAft>
              <a:buSzPts val="1600"/>
              <a:buNone/>
              <a:defRPr b="1">
                <a:latin typeface="Work Sans SemiBold"/>
                <a:ea typeface="Work Sans SemiBold"/>
                <a:cs typeface="Work Sans SemiBold"/>
                <a:sym typeface="Work Sans SemiBold"/>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7"/>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2" name="Google Shape;372;p7"/>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Overview">
  <p:cSld name="Section Overview">
    <p:spTree>
      <p:nvGrpSpPr>
        <p:cNvPr id="1" name="Shape 373"/>
        <p:cNvGrpSpPr/>
        <p:nvPr/>
      </p:nvGrpSpPr>
      <p:grpSpPr>
        <a:xfrm>
          <a:off x="0" y="0"/>
          <a:ext cx="0" cy="0"/>
          <a:chOff x="0" y="0"/>
          <a:chExt cx="0" cy="0"/>
        </a:xfrm>
      </p:grpSpPr>
      <p:sp>
        <p:nvSpPr>
          <p:cNvPr id="374" name="Google Shape;374;p8"/>
          <p:cNvSpPr/>
          <p:nvPr/>
        </p:nvSpPr>
        <p:spPr>
          <a:xfrm>
            <a:off x="3545236" y="1369220"/>
            <a:ext cx="5277300" cy="31002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375" name="Google Shape;375;p8"/>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376" name="Google Shape;376;p8"/>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2800"/>
              <a:buFont typeface="Work Sans"/>
              <a:buNone/>
              <a:defRPr sz="28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7" name="Google Shape;377;p8"/>
          <p:cNvSpPr txBox="1">
            <a:spLocks noGrp="1"/>
          </p:cNvSpPr>
          <p:nvPr>
            <p:ph type="body" idx="1"/>
          </p:nvPr>
        </p:nvSpPr>
        <p:spPr>
          <a:xfrm>
            <a:off x="3923008" y="1688872"/>
            <a:ext cx="4248600" cy="24609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1000"/>
              </a:spcBef>
              <a:spcAft>
                <a:spcPts val="0"/>
              </a:spcAft>
              <a:buSzPts val="1600"/>
              <a:buNone/>
              <a:defRPr sz="1600">
                <a:solidFill>
                  <a:schemeClr val="accent6"/>
                </a:solidFill>
              </a:defRPr>
            </a:lvl1pPr>
            <a:lvl2pPr marL="914400" lvl="1" indent="-228600" algn="l">
              <a:lnSpc>
                <a:spcPct val="90000"/>
              </a:lnSpc>
              <a:spcBef>
                <a:spcPts val="500"/>
              </a:spcBef>
              <a:spcAft>
                <a:spcPts val="0"/>
              </a:spcAft>
              <a:buSzPts val="2400"/>
              <a:buNone/>
              <a:defRPr>
                <a:solidFill>
                  <a:schemeClr val="accent6"/>
                </a:solidFill>
              </a:defRPr>
            </a:lvl2pPr>
            <a:lvl3pPr marL="1371600" lvl="2" indent="-228600" algn="l">
              <a:lnSpc>
                <a:spcPct val="90000"/>
              </a:lnSpc>
              <a:spcBef>
                <a:spcPts val="500"/>
              </a:spcBef>
              <a:spcAft>
                <a:spcPts val="0"/>
              </a:spcAft>
              <a:buSzPts val="2000"/>
              <a:buNone/>
              <a:defRPr>
                <a:solidFill>
                  <a:schemeClr val="accent6"/>
                </a:solidFill>
              </a:defRPr>
            </a:lvl3pPr>
            <a:lvl4pPr marL="1828800" lvl="3" indent="-228600" algn="l">
              <a:lnSpc>
                <a:spcPct val="90000"/>
              </a:lnSpc>
              <a:spcBef>
                <a:spcPts val="500"/>
              </a:spcBef>
              <a:spcAft>
                <a:spcPts val="0"/>
              </a:spcAft>
              <a:buSzPts val="1800"/>
              <a:buNone/>
              <a:defRPr>
                <a:solidFill>
                  <a:schemeClr val="accent6"/>
                </a:solidFill>
              </a:defRPr>
            </a:lvl4pPr>
            <a:lvl5pPr marL="2286000" lvl="4" indent="-228600" algn="l">
              <a:lnSpc>
                <a:spcPct val="90000"/>
              </a:lnSpc>
              <a:spcBef>
                <a:spcPts val="500"/>
              </a:spcBef>
              <a:spcAft>
                <a:spcPts val="0"/>
              </a:spcAft>
              <a:buSzPts val="1800"/>
              <a:buNone/>
              <a:defRPr>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378" name="Google Shape;378;p8"/>
          <p:cNvGrpSpPr/>
          <p:nvPr/>
        </p:nvGrpSpPr>
        <p:grpSpPr>
          <a:xfrm>
            <a:off x="6736856" y="4240757"/>
            <a:ext cx="2281377" cy="1128520"/>
            <a:chOff x="8743195" y="5563426"/>
            <a:chExt cx="3281140" cy="1623069"/>
          </a:xfrm>
        </p:grpSpPr>
        <p:sp>
          <p:nvSpPr>
            <p:cNvPr id="379" name="Google Shape;379;p8"/>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0" name="Google Shape;380;p8"/>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1" name="Google Shape;381;p8"/>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2" name="Google Shape;382;p8"/>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3" name="Google Shape;383;p8"/>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4" name="Google Shape;384;p8"/>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5" name="Google Shape;385;p8"/>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6" name="Google Shape;386;p8"/>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7" name="Google Shape;387;p8"/>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8" name="Google Shape;388;p8"/>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89" name="Google Shape;389;p8"/>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0" name="Google Shape;390;p8"/>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1" name="Google Shape;391;p8"/>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2" name="Google Shape;392;p8"/>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3" name="Google Shape;393;p8"/>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4" name="Google Shape;394;p8"/>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5" name="Google Shape;395;p8"/>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6" name="Google Shape;396;p8"/>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7" name="Google Shape;397;p8"/>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8" name="Google Shape;398;p8"/>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399" name="Google Shape;399;p8"/>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0" name="Google Shape;400;p8"/>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1" name="Google Shape;401;p8"/>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2" name="Google Shape;402;p8"/>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3" name="Google Shape;403;p8"/>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4" name="Google Shape;404;p8"/>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5" name="Google Shape;405;p8"/>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6" name="Google Shape;406;p8"/>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7" name="Google Shape;407;p8"/>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8" name="Google Shape;408;p8"/>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09" name="Google Shape;409;p8"/>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0" name="Google Shape;410;p8"/>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1" name="Google Shape;411;p8"/>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2" name="Google Shape;412;p8"/>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3" name="Google Shape;413;p8"/>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4" name="Google Shape;414;p8"/>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5" name="Google Shape;415;p8"/>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6" name="Google Shape;416;p8"/>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7" name="Google Shape;417;p8"/>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8" name="Google Shape;418;p8"/>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19" name="Google Shape;419;p8"/>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20" name="Google Shape;420;p8"/>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21" name="Google Shape;421;p8"/>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22" name="Google Shape;422;p8"/>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23" name="Google Shape;423;p8"/>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24" name="Google Shape;424;p8"/>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25" name="Google Shape;425;p8"/>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26" name="Google Shape;426;p8"/>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427" name="Google Shape;427;p8"/>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428" name="Google Shape;428;p8"/>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9" name="Google Shape;429;p8"/>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30"/>
        <p:cNvGrpSpPr/>
        <p:nvPr/>
      </p:nvGrpSpPr>
      <p:grpSpPr>
        <a:xfrm>
          <a:off x="0" y="0"/>
          <a:ext cx="0" cy="0"/>
          <a:chOff x="0" y="0"/>
          <a:chExt cx="0" cy="0"/>
        </a:xfrm>
      </p:grpSpPr>
      <p:sp>
        <p:nvSpPr>
          <p:cNvPr id="431" name="Google Shape;431;p9"/>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grpSp>
        <p:nvGrpSpPr>
          <p:cNvPr id="432" name="Google Shape;432;p9"/>
          <p:cNvGrpSpPr/>
          <p:nvPr/>
        </p:nvGrpSpPr>
        <p:grpSpPr>
          <a:xfrm>
            <a:off x="6736856" y="4240757"/>
            <a:ext cx="2281377" cy="1128520"/>
            <a:chOff x="8743195" y="5563426"/>
            <a:chExt cx="3281140" cy="1623069"/>
          </a:xfrm>
        </p:grpSpPr>
        <p:sp>
          <p:nvSpPr>
            <p:cNvPr id="433" name="Google Shape;433;p9"/>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34" name="Google Shape;434;p9"/>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35" name="Google Shape;435;p9"/>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36" name="Google Shape;436;p9"/>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37" name="Google Shape;437;p9"/>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38" name="Google Shape;438;p9"/>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39" name="Google Shape;439;p9"/>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0" name="Google Shape;440;p9"/>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1" name="Google Shape;441;p9"/>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2" name="Google Shape;442;p9"/>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3" name="Google Shape;443;p9"/>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4" name="Google Shape;444;p9"/>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5" name="Google Shape;445;p9"/>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6" name="Google Shape;446;p9"/>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7" name="Google Shape;447;p9"/>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8" name="Google Shape;448;p9"/>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49" name="Google Shape;449;p9"/>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0" name="Google Shape;450;p9"/>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1" name="Google Shape;451;p9"/>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2" name="Google Shape;452;p9"/>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3" name="Google Shape;453;p9"/>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4" name="Google Shape;454;p9"/>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5" name="Google Shape;455;p9"/>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6" name="Google Shape;456;p9"/>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7" name="Google Shape;457;p9"/>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8" name="Google Shape;458;p9"/>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59" name="Google Shape;459;p9"/>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0" name="Google Shape;460;p9"/>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1" name="Google Shape;461;p9"/>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2" name="Google Shape;462;p9"/>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3" name="Google Shape;463;p9"/>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4" name="Google Shape;464;p9"/>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5" name="Google Shape;465;p9"/>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6" name="Google Shape;466;p9"/>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7" name="Google Shape;467;p9"/>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8" name="Google Shape;468;p9"/>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69" name="Google Shape;469;p9"/>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0" name="Google Shape;470;p9"/>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1" name="Google Shape;471;p9"/>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2" name="Google Shape;472;p9"/>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3" name="Google Shape;473;p9"/>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4" name="Google Shape;474;p9"/>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5" name="Google Shape;475;p9"/>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6" name="Google Shape;476;p9"/>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7" name="Google Shape;477;p9"/>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8" name="Google Shape;478;p9"/>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79" name="Google Shape;479;p9"/>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80" name="Google Shape;480;p9"/>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481" name="Google Shape;481;p9"/>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2" name="Google Shape;482;p9"/>
          <p:cNvSpPr txBox="1">
            <a:spLocks noGrp="1"/>
          </p:cNvSpPr>
          <p:nvPr>
            <p:ph type="body" idx="1"/>
          </p:nvPr>
        </p:nvSpPr>
        <p:spPr>
          <a:xfrm>
            <a:off x="628650" y="1369218"/>
            <a:ext cx="7886700" cy="32634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1000"/>
              </a:spcBef>
              <a:spcAft>
                <a:spcPts val="0"/>
              </a:spcAft>
              <a:buSzPts val="1400"/>
              <a:buNone/>
              <a:defRPr sz="1400">
                <a:solidFill>
                  <a:schemeClr val="accent6"/>
                </a:solidFill>
              </a:defRPr>
            </a:lvl1pPr>
            <a:lvl2pPr marL="914400" lvl="1" indent="-304800" algn="l">
              <a:lnSpc>
                <a:spcPct val="100000"/>
              </a:lnSpc>
              <a:spcBef>
                <a:spcPts val="500"/>
              </a:spcBef>
              <a:spcAft>
                <a:spcPts val="0"/>
              </a:spcAft>
              <a:buSzPts val="1200"/>
              <a:buChar char="•"/>
              <a:defRPr sz="1200">
                <a:solidFill>
                  <a:schemeClr val="accent6"/>
                </a:solidFill>
              </a:defRPr>
            </a:lvl2pPr>
            <a:lvl3pPr marL="1371600" lvl="2" indent="-304800" algn="l">
              <a:lnSpc>
                <a:spcPct val="100000"/>
              </a:lnSpc>
              <a:spcBef>
                <a:spcPts val="500"/>
              </a:spcBef>
              <a:spcAft>
                <a:spcPts val="0"/>
              </a:spcAft>
              <a:buSzPts val="1200"/>
              <a:buChar char="•"/>
              <a:defRPr sz="1200">
                <a:solidFill>
                  <a:schemeClr val="accent6"/>
                </a:solidFill>
              </a:defRPr>
            </a:lvl3pPr>
            <a:lvl4pPr marL="1828800" lvl="3" indent="-304800" algn="l">
              <a:lnSpc>
                <a:spcPct val="100000"/>
              </a:lnSpc>
              <a:spcBef>
                <a:spcPts val="500"/>
              </a:spcBef>
              <a:spcAft>
                <a:spcPts val="0"/>
              </a:spcAft>
              <a:buSzPts val="1200"/>
              <a:buChar char="•"/>
              <a:defRPr sz="1200">
                <a:solidFill>
                  <a:schemeClr val="accent6"/>
                </a:solidFill>
              </a:defRPr>
            </a:lvl4pPr>
            <a:lvl5pPr marL="2286000" lvl="4" indent="-304800" algn="l">
              <a:lnSpc>
                <a:spcPct val="100000"/>
              </a:lnSpc>
              <a:spcBef>
                <a:spcPts val="500"/>
              </a:spcBef>
              <a:spcAft>
                <a:spcPts val="0"/>
              </a:spcAft>
              <a:buSzPts val="1200"/>
              <a:buChar char="•"/>
              <a:defRPr sz="1200">
                <a:solidFill>
                  <a:schemeClr val="accent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3" name="Google Shape;483;p9"/>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484" name="Google Shape;484;p9"/>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5" name="Google Shape;485;p9"/>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king Connections">
  <p:cSld name="Making Connections">
    <p:spTree>
      <p:nvGrpSpPr>
        <p:cNvPr id="1" name="Shape 486"/>
        <p:cNvGrpSpPr/>
        <p:nvPr/>
      </p:nvGrpSpPr>
      <p:grpSpPr>
        <a:xfrm>
          <a:off x="0" y="0"/>
          <a:ext cx="0" cy="0"/>
          <a:chOff x="0" y="0"/>
          <a:chExt cx="0" cy="0"/>
        </a:xfrm>
      </p:grpSpPr>
      <p:sp>
        <p:nvSpPr>
          <p:cNvPr id="487" name="Google Shape;487;p10"/>
          <p:cNvSpPr/>
          <p:nvPr/>
        </p:nvSpPr>
        <p:spPr>
          <a:xfrm flipH="1">
            <a:off x="8062800" y="0"/>
            <a:ext cx="1081200" cy="51435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Work Sans"/>
              <a:ea typeface="Work Sans"/>
              <a:cs typeface="Work Sans"/>
              <a:sym typeface="Work Sans"/>
            </a:endParaRPr>
          </a:p>
        </p:txBody>
      </p:sp>
      <p:sp>
        <p:nvSpPr>
          <p:cNvPr id="488" name="Google Shape;488;p10"/>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accent1"/>
              </a:buClr>
              <a:buSzPts val="3200"/>
              <a:buFont typeface="Work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9" name="Google Shape;489;p10"/>
          <p:cNvSpPr txBox="1">
            <a:spLocks noGrp="1"/>
          </p:cNvSpPr>
          <p:nvPr>
            <p:ph type="body" idx="1"/>
          </p:nvPr>
        </p:nvSpPr>
        <p:spPr>
          <a:xfrm>
            <a:off x="3946256" y="1369218"/>
            <a:ext cx="4569000" cy="3094200"/>
          </a:xfrm>
          <a:prstGeom prst="rect">
            <a:avLst/>
          </a:prstGeom>
          <a:noFill/>
          <a:ln>
            <a:noFill/>
          </a:ln>
        </p:spPr>
        <p:txBody>
          <a:bodyPr spcFirstLastPara="1" wrap="square" lIns="0" tIns="0" rIns="0" bIns="0" anchor="t" anchorCtr="0">
            <a:noAutofit/>
          </a:bodyPr>
          <a:lstStyle>
            <a:lvl1pPr marL="457200" lvl="0" indent="-228600" algn="l">
              <a:lnSpc>
                <a:spcPct val="125000"/>
              </a:lnSpc>
              <a:spcBef>
                <a:spcPts val="1000"/>
              </a:spcBef>
              <a:spcAft>
                <a:spcPts val="0"/>
              </a:spcAft>
              <a:buSzPts val="1600"/>
              <a:buNone/>
              <a:defRPr sz="1600" b="0">
                <a:solidFill>
                  <a:schemeClr val="accent6"/>
                </a:solidFill>
                <a:latin typeface="Work Sans"/>
                <a:ea typeface="Work Sans"/>
                <a:cs typeface="Work Sans"/>
                <a:sym typeface="Work Sans"/>
              </a:defRPr>
            </a:lvl1pPr>
            <a:lvl2pPr marL="914400" lvl="1" indent="-330200" algn="l">
              <a:lnSpc>
                <a:spcPct val="90000"/>
              </a:lnSpc>
              <a:spcBef>
                <a:spcPts val="500"/>
              </a:spcBef>
              <a:spcAft>
                <a:spcPts val="0"/>
              </a:spcAft>
              <a:buSzPts val="1600"/>
              <a:buChar char="•"/>
              <a:defRPr sz="1600" b="0">
                <a:solidFill>
                  <a:schemeClr val="accent6"/>
                </a:solidFill>
                <a:latin typeface="Work Sans"/>
                <a:ea typeface="Work Sans"/>
                <a:cs typeface="Work Sans"/>
                <a:sym typeface="Work Sans"/>
              </a:defRPr>
            </a:lvl2pPr>
            <a:lvl3pPr marL="1371600" lvl="2" indent="-330200" algn="l">
              <a:lnSpc>
                <a:spcPct val="90000"/>
              </a:lnSpc>
              <a:spcBef>
                <a:spcPts val="500"/>
              </a:spcBef>
              <a:spcAft>
                <a:spcPts val="0"/>
              </a:spcAft>
              <a:buSzPts val="1600"/>
              <a:buChar char="•"/>
              <a:defRPr sz="1600" b="0">
                <a:solidFill>
                  <a:schemeClr val="accent6"/>
                </a:solidFill>
                <a:latin typeface="Work Sans"/>
                <a:ea typeface="Work Sans"/>
                <a:cs typeface="Work Sans"/>
                <a:sym typeface="Work Sans"/>
              </a:defRPr>
            </a:lvl3pPr>
            <a:lvl4pPr marL="1828800" lvl="3" indent="-330200" algn="l">
              <a:lnSpc>
                <a:spcPct val="90000"/>
              </a:lnSpc>
              <a:spcBef>
                <a:spcPts val="500"/>
              </a:spcBef>
              <a:spcAft>
                <a:spcPts val="0"/>
              </a:spcAft>
              <a:buSzPts val="1600"/>
              <a:buChar char="•"/>
              <a:defRPr sz="1600" b="0">
                <a:solidFill>
                  <a:schemeClr val="accent6"/>
                </a:solidFill>
                <a:latin typeface="Work Sans"/>
                <a:ea typeface="Work Sans"/>
                <a:cs typeface="Work Sans"/>
                <a:sym typeface="Work Sans"/>
              </a:defRPr>
            </a:lvl4pPr>
            <a:lvl5pPr marL="2286000" lvl="4" indent="-330200" algn="l">
              <a:lnSpc>
                <a:spcPct val="90000"/>
              </a:lnSpc>
              <a:spcBef>
                <a:spcPts val="500"/>
              </a:spcBef>
              <a:spcAft>
                <a:spcPts val="0"/>
              </a:spcAft>
              <a:buSzPts val="1600"/>
              <a:buChar char="•"/>
              <a:defRPr sz="1600" b="0">
                <a:solidFill>
                  <a:schemeClr val="accent6"/>
                </a:solidFill>
                <a:latin typeface="Work Sans"/>
                <a:ea typeface="Work Sans"/>
                <a:cs typeface="Work Sans"/>
                <a:sym typeface="Work Sans"/>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0" name="Google Shape;490;p10"/>
          <p:cNvSpPr>
            <a:spLocks noGrp="1"/>
          </p:cNvSpPr>
          <p:nvPr>
            <p:ph type="pic" idx="2"/>
          </p:nvPr>
        </p:nvSpPr>
        <p:spPr>
          <a:xfrm>
            <a:off x="628650" y="1369218"/>
            <a:ext cx="3009600" cy="3094200"/>
          </a:xfrm>
          <a:prstGeom prst="rect">
            <a:avLst/>
          </a:prstGeom>
          <a:noFill/>
          <a:ln>
            <a:noFill/>
          </a:ln>
        </p:spPr>
      </p:sp>
      <p:grpSp>
        <p:nvGrpSpPr>
          <p:cNvPr id="491" name="Google Shape;491;p10"/>
          <p:cNvGrpSpPr/>
          <p:nvPr/>
        </p:nvGrpSpPr>
        <p:grpSpPr>
          <a:xfrm>
            <a:off x="6736856" y="4240757"/>
            <a:ext cx="2281377" cy="1128520"/>
            <a:chOff x="8743195" y="5563426"/>
            <a:chExt cx="3281140" cy="1623069"/>
          </a:xfrm>
        </p:grpSpPr>
        <p:sp>
          <p:nvSpPr>
            <p:cNvPr id="492" name="Google Shape;492;p10"/>
            <p:cNvSpPr/>
            <p:nvPr/>
          </p:nvSpPr>
          <p:spPr>
            <a:xfrm>
              <a:off x="11465009" y="6239420"/>
              <a:ext cx="402164" cy="947075"/>
            </a:xfrm>
            <a:custGeom>
              <a:avLst/>
              <a:gdLst/>
              <a:ahLst/>
              <a:cxnLst/>
              <a:rect l="l" t="t" r="r" b="b"/>
              <a:pathLst>
                <a:path w="402164" h="947075" extrusionOk="0">
                  <a:moveTo>
                    <a:pt x="0" y="947075"/>
                  </a:moveTo>
                  <a:cubicBezTo>
                    <a:pt x="0" y="947075"/>
                    <a:pt x="86852" y="532256"/>
                    <a:pt x="130278" y="416713"/>
                  </a:cubicBezTo>
                  <a:cubicBezTo>
                    <a:pt x="175593" y="299276"/>
                    <a:pt x="249228" y="179944"/>
                    <a:pt x="277550" y="140167"/>
                  </a:cubicBezTo>
                  <a:cubicBezTo>
                    <a:pt x="307759" y="100390"/>
                    <a:pt x="402164" y="0"/>
                    <a:pt x="402164" y="0"/>
                  </a:cubicBezTo>
                </a:path>
              </a:pathLst>
            </a:custGeom>
            <a:noFill/>
            <a:ln w="22225" cap="flat"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93" name="Google Shape;493;p10"/>
            <p:cNvSpPr/>
            <p:nvPr/>
          </p:nvSpPr>
          <p:spPr>
            <a:xfrm>
              <a:off x="11836979" y="6039024"/>
              <a:ext cx="187356" cy="232651"/>
            </a:xfrm>
            <a:custGeom>
              <a:avLst/>
              <a:gdLst/>
              <a:ahLst/>
              <a:cxnLst/>
              <a:rect l="l" t="t" r="r" b="b"/>
              <a:pathLst>
                <a:path w="187356" h="232651" extrusionOk="0">
                  <a:moveTo>
                    <a:pt x="0" y="232651"/>
                  </a:moveTo>
                  <a:cubicBezTo>
                    <a:pt x="0" y="232651"/>
                    <a:pt x="18925" y="96465"/>
                    <a:pt x="60560" y="51070"/>
                  </a:cubicBezTo>
                  <a:cubicBezTo>
                    <a:pt x="104087" y="0"/>
                    <a:pt x="140044" y="3783"/>
                    <a:pt x="162754" y="22698"/>
                  </a:cubicBezTo>
                  <a:cubicBezTo>
                    <a:pt x="187356" y="43504"/>
                    <a:pt x="187356" y="94574"/>
                    <a:pt x="143829" y="134294"/>
                  </a:cubicBezTo>
                  <a:cubicBezTo>
                    <a:pt x="77592" y="196713"/>
                    <a:pt x="0" y="232651"/>
                    <a:pt x="0" y="232651"/>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94" name="Google Shape;494;p10"/>
            <p:cNvSpPr/>
            <p:nvPr/>
          </p:nvSpPr>
          <p:spPr>
            <a:xfrm>
              <a:off x="11580307" y="6091868"/>
              <a:ext cx="173631" cy="295790"/>
            </a:xfrm>
            <a:custGeom>
              <a:avLst/>
              <a:gdLst/>
              <a:ahLst/>
              <a:cxnLst/>
              <a:rect l="l" t="t" r="r" b="b"/>
              <a:pathLst>
                <a:path w="173631" h="295790" extrusionOk="0">
                  <a:moveTo>
                    <a:pt x="162307" y="295790"/>
                  </a:moveTo>
                  <a:cubicBezTo>
                    <a:pt x="173631" y="240803"/>
                    <a:pt x="166082" y="153583"/>
                    <a:pt x="152871" y="106181"/>
                  </a:cubicBezTo>
                  <a:cubicBezTo>
                    <a:pt x="137772" y="58779"/>
                    <a:pt x="101914" y="0"/>
                    <a:pt x="50957" y="20857"/>
                  </a:cubicBezTo>
                  <a:cubicBezTo>
                    <a:pt x="0" y="43610"/>
                    <a:pt x="32084" y="128934"/>
                    <a:pt x="50957" y="170648"/>
                  </a:cubicBezTo>
                  <a:cubicBezTo>
                    <a:pt x="94365" y="261660"/>
                    <a:pt x="162307" y="295790"/>
                    <a:pt x="162307" y="29579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95" name="Google Shape;495;p10"/>
            <p:cNvSpPr/>
            <p:nvPr/>
          </p:nvSpPr>
          <p:spPr>
            <a:xfrm>
              <a:off x="11432755" y="6292950"/>
              <a:ext cx="205886" cy="262848"/>
            </a:xfrm>
            <a:custGeom>
              <a:avLst/>
              <a:gdLst/>
              <a:ahLst/>
              <a:cxnLst/>
              <a:rect l="l" t="t" r="r" b="b"/>
              <a:pathLst>
                <a:path w="205886" h="262848" extrusionOk="0">
                  <a:moveTo>
                    <a:pt x="205886" y="262848"/>
                  </a:moveTo>
                  <a:cubicBezTo>
                    <a:pt x="203997" y="209900"/>
                    <a:pt x="179442" y="128588"/>
                    <a:pt x="156776" y="88877"/>
                  </a:cubicBezTo>
                  <a:cubicBezTo>
                    <a:pt x="134109" y="47275"/>
                    <a:pt x="86888" y="0"/>
                    <a:pt x="43444" y="32147"/>
                  </a:cubicBezTo>
                  <a:cubicBezTo>
                    <a:pt x="0" y="62403"/>
                    <a:pt x="47222" y="136151"/>
                    <a:pt x="73666" y="170189"/>
                  </a:cubicBezTo>
                  <a:cubicBezTo>
                    <a:pt x="134109" y="245829"/>
                    <a:pt x="205886" y="262848"/>
                    <a:pt x="205886" y="262848"/>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96" name="Google Shape;496;p10"/>
            <p:cNvSpPr/>
            <p:nvPr/>
          </p:nvSpPr>
          <p:spPr>
            <a:xfrm>
              <a:off x="11345597" y="6483738"/>
              <a:ext cx="230592" cy="242945"/>
            </a:xfrm>
            <a:custGeom>
              <a:avLst/>
              <a:gdLst/>
              <a:ahLst/>
              <a:cxnLst/>
              <a:rect l="l" t="t" r="r" b="b"/>
              <a:pathLst>
                <a:path w="230592" h="242945" extrusionOk="0">
                  <a:moveTo>
                    <a:pt x="230592" y="242945"/>
                  </a:moveTo>
                  <a:cubicBezTo>
                    <a:pt x="223032" y="189801"/>
                    <a:pt x="187120" y="113880"/>
                    <a:pt x="156878" y="77818"/>
                  </a:cubicBezTo>
                  <a:cubicBezTo>
                    <a:pt x="128527" y="39858"/>
                    <a:pt x="77494" y="0"/>
                    <a:pt x="37802" y="36062"/>
                  </a:cubicBezTo>
                  <a:cubicBezTo>
                    <a:pt x="0" y="74022"/>
                    <a:pt x="56703" y="140453"/>
                    <a:pt x="86945" y="170821"/>
                  </a:cubicBezTo>
                  <a:cubicBezTo>
                    <a:pt x="156878" y="237251"/>
                    <a:pt x="230592" y="242945"/>
                    <a:pt x="230592" y="242945"/>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97" name="Google Shape;497;p10"/>
            <p:cNvSpPr/>
            <p:nvPr/>
          </p:nvSpPr>
          <p:spPr>
            <a:xfrm>
              <a:off x="11710701" y="6358832"/>
              <a:ext cx="268338" cy="146179"/>
            </a:xfrm>
            <a:custGeom>
              <a:avLst/>
              <a:gdLst/>
              <a:ahLst/>
              <a:cxnLst/>
              <a:rect l="l" t="t" r="r" b="b"/>
              <a:pathLst>
                <a:path w="268338" h="146179" extrusionOk="0">
                  <a:moveTo>
                    <a:pt x="0" y="68343"/>
                  </a:moveTo>
                  <a:cubicBezTo>
                    <a:pt x="0" y="68343"/>
                    <a:pt x="66140" y="13289"/>
                    <a:pt x="156845" y="7594"/>
                  </a:cubicBezTo>
                  <a:cubicBezTo>
                    <a:pt x="251331" y="0"/>
                    <a:pt x="268338" y="43664"/>
                    <a:pt x="260779" y="81632"/>
                  </a:cubicBezTo>
                  <a:cubicBezTo>
                    <a:pt x="253220" y="117703"/>
                    <a:pt x="234323" y="138585"/>
                    <a:pt x="190860" y="142382"/>
                  </a:cubicBezTo>
                  <a:cubicBezTo>
                    <a:pt x="147397" y="146179"/>
                    <a:pt x="0" y="68343"/>
                    <a:pt x="0" y="68343"/>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98" name="Google Shape;498;p10"/>
            <p:cNvSpPr/>
            <p:nvPr/>
          </p:nvSpPr>
          <p:spPr>
            <a:xfrm>
              <a:off x="11610503" y="6575014"/>
              <a:ext cx="220984" cy="104315"/>
            </a:xfrm>
            <a:custGeom>
              <a:avLst/>
              <a:gdLst/>
              <a:ahLst/>
              <a:cxnLst/>
              <a:rect l="l" t="t" r="r" b="b"/>
              <a:pathLst>
                <a:path w="220984" h="104315" extrusionOk="0">
                  <a:moveTo>
                    <a:pt x="0" y="36036"/>
                  </a:moveTo>
                  <a:cubicBezTo>
                    <a:pt x="0" y="36036"/>
                    <a:pt x="58551" y="0"/>
                    <a:pt x="132213" y="0"/>
                  </a:cubicBezTo>
                  <a:cubicBezTo>
                    <a:pt x="209652" y="1897"/>
                    <a:pt x="220984" y="36036"/>
                    <a:pt x="213429" y="62589"/>
                  </a:cubicBezTo>
                  <a:cubicBezTo>
                    <a:pt x="203985" y="89142"/>
                    <a:pt x="188875" y="104315"/>
                    <a:pt x="152989" y="104315"/>
                  </a:cubicBezTo>
                  <a:cubicBezTo>
                    <a:pt x="117103" y="104315"/>
                    <a:pt x="0" y="36036"/>
                    <a:pt x="0" y="36036"/>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499" name="Google Shape;499;p10"/>
            <p:cNvSpPr/>
            <p:nvPr/>
          </p:nvSpPr>
          <p:spPr>
            <a:xfrm>
              <a:off x="11555599" y="6732172"/>
              <a:ext cx="217553" cy="111865"/>
            </a:xfrm>
            <a:custGeom>
              <a:avLst/>
              <a:gdLst/>
              <a:ahLst/>
              <a:cxnLst/>
              <a:rect l="l" t="t" r="r" b="b"/>
              <a:pathLst>
                <a:path w="217553" h="111865" extrusionOk="0">
                  <a:moveTo>
                    <a:pt x="0" y="58777"/>
                  </a:moveTo>
                  <a:cubicBezTo>
                    <a:pt x="0" y="58777"/>
                    <a:pt x="51078" y="15168"/>
                    <a:pt x="124857" y="7584"/>
                  </a:cubicBezTo>
                  <a:cubicBezTo>
                    <a:pt x="202419" y="0"/>
                    <a:pt x="217553" y="32232"/>
                    <a:pt x="213769" y="60673"/>
                  </a:cubicBezTo>
                  <a:cubicBezTo>
                    <a:pt x="208094" y="87217"/>
                    <a:pt x="192960" y="104281"/>
                    <a:pt x="158908" y="108073"/>
                  </a:cubicBezTo>
                  <a:cubicBezTo>
                    <a:pt x="122965" y="111865"/>
                    <a:pt x="0" y="58777"/>
                    <a:pt x="0" y="58777"/>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0" name="Google Shape;500;p10"/>
            <p:cNvSpPr/>
            <p:nvPr/>
          </p:nvSpPr>
          <p:spPr>
            <a:xfrm>
              <a:off x="10980493" y="6161869"/>
              <a:ext cx="557951" cy="715797"/>
            </a:xfrm>
            <a:custGeom>
              <a:avLst/>
              <a:gdLst/>
              <a:ahLst/>
              <a:cxnLst/>
              <a:rect l="l" t="t" r="r" b="b"/>
              <a:pathLst>
                <a:path w="557951" h="715797" extrusionOk="0">
                  <a:moveTo>
                    <a:pt x="75654" y="715797"/>
                  </a:moveTo>
                  <a:cubicBezTo>
                    <a:pt x="71872" y="706329"/>
                    <a:pt x="28370" y="668456"/>
                    <a:pt x="13240" y="554837"/>
                  </a:cubicBezTo>
                  <a:cubicBezTo>
                    <a:pt x="0" y="445006"/>
                    <a:pt x="24588" y="359792"/>
                    <a:pt x="54849" y="342749"/>
                  </a:cubicBezTo>
                  <a:cubicBezTo>
                    <a:pt x="85111" y="323813"/>
                    <a:pt x="96459" y="350324"/>
                    <a:pt x="111590" y="333281"/>
                  </a:cubicBezTo>
                  <a:cubicBezTo>
                    <a:pt x="126721" y="316238"/>
                    <a:pt x="119156" y="217769"/>
                    <a:pt x="158874" y="183683"/>
                  </a:cubicBezTo>
                  <a:cubicBezTo>
                    <a:pt x="198593" y="151491"/>
                    <a:pt x="223180" y="193152"/>
                    <a:pt x="251551" y="208301"/>
                  </a:cubicBezTo>
                  <a:cubicBezTo>
                    <a:pt x="278030" y="223450"/>
                    <a:pt x="319640" y="195045"/>
                    <a:pt x="378272" y="98469"/>
                  </a:cubicBezTo>
                  <a:cubicBezTo>
                    <a:pt x="435013" y="0"/>
                    <a:pt x="499319" y="56809"/>
                    <a:pt x="514450" y="73852"/>
                  </a:cubicBezTo>
                  <a:cubicBezTo>
                    <a:pt x="535255" y="96576"/>
                    <a:pt x="557951" y="170428"/>
                    <a:pt x="504993" y="219663"/>
                  </a:cubicBezTo>
                  <a:cubicBezTo>
                    <a:pt x="452035" y="268897"/>
                    <a:pt x="461492" y="289727"/>
                    <a:pt x="476623" y="302983"/>
                  </a:cubicBezTo>
                  <a:cubicBezTo>
                    <a:pt x="491753" y="314345"/>
                    <a:pt x="542820" y="371154"/>
                    <a:pt x="472840" y="395771"/>
                  </a:cubicBezTo>
                  <a:cubicBezTo>
                    <a:pt x="404751" y="422282"/>
                    <a:pt x="387729" y="445006"/>
                    <a:pt x="417990" y="480985"/>
                  </a:cubicBezTo>
                  <a:cubicBezTo>
                    <a:pt x="448252" y="515071"/>
                    <a:pt x="395294" y="592710"/>
                    <a:pt x="344227" y="577561"/>
                  </a:cubicBezTo>
                  <a:cubicBezTo>
                    <a:pt x="295052" y="562412"/>
                    <a:pt x="262899" y="626796"/>
                    <a:pt x="211832" y="630583"/>
                  </a:cubicBezTo>
                  <a:cubicBezTo>
                    <a:pt x="138069" y="636264"/>
                    <a:pt x="75654" y="715797"/>
                    <a:pt x="75654" y="715797"/>
                  </a:cubicBezTo>
                  <a:close/>
                </a:path>
              </a:pathLst>
            </a:custGeom>
            <a:noFill/>
            <a:ln w="17450" cap="rnd" cmpd="sng">
              <a:solidFill>
                <a:srgbClr val="128B4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1" name="Google Shape;501;p10"/>
            <p:cNvSpPr/>
            <p:nvPr/>
          </p:nvSpPr>
          <p:spPr>
            <a:xfrm>
              <a:off x="11055983" y="6319028"/>
              <a:ext cx="354124" cy="558637"/>
            </a:xfrm>
            <a:custGeom>
              <a:avLst/>
              <a:gdLst/>
              <a:ahLst/>
              <a:cxnLst/>
              <a:rect l="l" t="t" r="r" b="b"/>
              <a:pathLst>
                <a:path w="354124" h="558637" extrusionOk="0">
                  <a:moveTo>
                    <a:pt x="0" y="558637"/>
                  </a:moveTo>
                  <a:cubicBezTo>
                    <a:pt x="15150" y="492358"/>
                    <a:pt x="73855" y="338970"/>
                    <a:pt x="160965" y="232923"/>
                  </a:cubicBezTo>
                  <a:cubicBezTo>
                    <a:pt x="231033" y="151495"/>
                    <a:pt x="304888" y="130664"/>
                    <a:pt x="354124" y="0"/>
                  </a:cubicBezTo>
                </a:path>
              </a:pathLst>
            </a:custGeom>
            <a:noFill/>
            <a:ln w="17450" cap="rnd" cmpd="sng">
              <a:solidFill>
                <a:srgbClr val="128B46"/>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2" name="Google Shape;502;p10"/>
            <p:cNvSpPr/>
            <p:nvPr/>
          </p:nvSpPr>
          <p:spPr>
            <a:xfrm>
              <a:off x="8743195" y="6233928"/>
              <a:ext cx="612854" cy="864035"/>
            </a:xfrm>
            <a:custGeom>
              <a:avLst/>
              <a:gdLst/>
              <a:ahLst/>
              <a:cxnLst/>
              <a:rect l="l" t="t" r="r" b="b"/>
              <a:pathLst>
                <a:path w="612854" h="864035" extrusionOk="0">
                  <a:moveTo>
                    <a:pt x="497471" y="864035"/>
                  </a:moveTo>
                  <a:cubicBezTo>
                    <a:pt x="554217" y="720029"/>
                    <a:pt x="571241" y="665080"/>
                    <a:pt x="592047" y="572234"/>
                  </a:cubicBezTo>
                  <a:cubicBezTo>
                    <a:pt x="610963" y="481283"/>
                    <a:pt x="612854" y="447176"/>
                    <a:pt x="593939" y="420649"/>
                  </a:cubicBezTo>
                  <a:cubicBezTo>
                    <a:pt x="573132" y="394121"/>
                    <a:pt x="535302" y="439597"/>
                    <a:pt x="512603" y="426333"/>
                  </a:cubicBezTo>
                  <a:cubicBezTo>
                    <a:pt x="489905" y="414964"/>
                    <a:pt x="484230" y="375173"/>
                    <a:pt x="493688" y="280432"/>
                  </a:cubicBezTo>
                  <a:cubicBezTo>
                    <a:pt x="503146" y="183797"/>
                    <a:pt x="450183" y="204640"/>
                    <a:pt x="419919" y="204640"/>
                  </a:cubicBezTo>
                  <a:cubicBezTo>
                    <a:pt x="389654" y="204640"/>
                    <a:pt x="383980" y="217904"/>
                    <a:pt x="353715" y="130742"/>
                  </a:cubicBezTo>
                  <a:cubicBezTo>
                    <a:pt x="325342" y="45476"/>
                    <a:pt x="245898" y="1895"/>
                    <a:pt x="191044" y="1895"/>
                  </a:cubicBezTo>
                  <a:cubicBezTo>
                    <a:pt x="136190" y="0"/>
                    <a:pt x="85119" y="49265"/>
                    <a:pt x="100251" y="115584"/>
                  </a:cubicBezTo>
                  <a:cubicBezTo>
                    <a:pt x="117275" y="181902"/>
                    <a:pt x="136190" y="180007"/>
                    <a:pt x="69986" y="234957"/>
                  </a:cubicBezTo>
                  <a:cubicBezTo>
                    <a:pt x="1892" y="291801"/>
                    <a:pt x="18915" y="333487"/>
                    <a:pt x="41614" y="360015"/>
                  </a:cubicBezTo>
                  <a:cubicBezTo>
                    <a:pt x="64312" y="388437"/>
                    <a:pt x="77553" y="394121"/>
                    <a:pt x="37831" y="458545"/>
                  </a:cubicBezTo>
                  <a:cubicBezTo>
                    <a:pt x="0" y="522969"/>
                    <a:pt x="90793" y="585497"/>
                    <a:pt x="223200" y="640447"/>
                  </a:cubicBezTo>
                  <a:cubicBezTo>
                    <a:pt x="355607" y="695397"/>
                    <a:pt x="389654" y="729503"/>
                    <a:pt x="421810" y="757925"/>
                  </a:cubicBezTo>
                  <a:cubicBezTo>
                    <a:pt x="453966" y="786348"/>
                    <a:pt x="497471" y="864035"/>
                    <a:pt x="497471" y="864035"/>
                  </a:cubicBezTo>
                  <a:close/>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3" name="Google Shape;503;p10"/>
            <p:cNvSpPr/>
            <p:nvPr/>
          </p:nvSpPr>
          <p:spPr>
            <a:xfrm>
              <a:off x="8960749" y="6355402"/>
              <a:ext cx="262848" cy="664326"/>
            </a:xfrm>
            <a:custGeom>
              <a:avLst/>
              <a:gdLst/>
              <a:ahLst/>
              <a:cxnLst/>
              <a:rect l="l" t="t" r="r" b="b"/>
              <a:pathLst>
                <a:path w="262848" h="664326" extrusionOk="0">
                  <a:moveTo>
                    <a:pt x="1891" y="0"/>
                  </a:moveTo>
                  <a:cubicBezTo>
                    <a:pt x="0" y="45424"/>
                    <a:pt x="3782" y="105989"/>
                    <a:pt x="68076" y="194945"/>
                  </a:cubicBezTo>
                  <a:cubicBezTo>
                    <a:pt x="134260" y="283900"/>
                    <a:pt x="211791" y="378533"/>
                    <a:pt x="236374" y="476952"/>
                  </a:cubicBezTo>
                  <a:cubicBezTo>
                    <a:pt x="260957" y="573478"/>
                    <a:pt x="262848" y="664326"/>
                    <a:pt x="262848" y="664326"/>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4" name="Google Shape;504;p10"/>
            <p:cNvSpPr/>
            <p:nvPr/>
          </p:nvSpPr>
          <p:spPr>
            <a:xfrm>
              <a:off x="9087711" y="6508444"/>
              <a:ext cx="72060" cy="151669"/>
            </a:xfrm>
            <a:custGeom>
              <a:avLst/>
              <a:gdLst/>
              <a:ahLst/>
              <a:cxnLst/>
              <a:rect l="l" t="t" r="r" b="b"/>
              <a:pathLst>
                <a:path w="72060" h="151669" extrusionOk="0">
                  <a:moveTo>
                    <a:pt x="72060" y="0"/>
                  </a:moveTo>
                  <a:cubicBezTo>
                    <a:pt x="72060" y="0"/>
                    <a:pt x="0" y="96689"/>
                    <a:pt x="22756" y="15166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5" name="Google Shape;505;p10"/>
            <p:cNvSpPr/>
            <p:nvPr/>
          </p:nvSpPr>
          <p:spPr>
            <a:xfrm>
              <a:off x="8885257" y="6546190"/>
              <a:ext cx="268338" cy="181866"/>
            </a:xfrm>
            <a:custGeom>
              <a:avLst/>
              <a:gdLst/>
              <a:ahLst/>
              <a:cxnLst/>
              <a:rect l="l" t="t" r="r" b="b"/>
              <a:pathLst>
                <a:path w="268338" h="181866" extrusionOk="0">
                  <a:moveTo>
                    <a:pt x="268338" y="181866"/>
                  </a:moveTo>
                  <a:cubicBezTo>
                    <a:pt x="268338" y="181866"/>
                    <a:pt x="168184" y="22733"/>
                    <a:pt x="0" y="0"/>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6" name="Google Shape;506;p10"/>
            <p:cNvSpPr/>
            <p:nvPr/>
          </p:nvSpPr>
          <p:spPr>
            <a:xfrm>
              <a:off x="8940160" y="6701976"/>
              <a:ext cx="257358" cy="130395"/>
            </a:xfrm>
            <a:custGeom>
              <a:avLst/>
              <a:gdLst/>
              <a:ahLst/>
              <a:cxnLst/>
              <a:rect l="l" t="t" r="r" b="b"/>
              <a:pathLst>
                <a:path w="257358" h="130395" extrusionOk="0">
                  <a:moveTo>
                    <a:pt x="257358" y="130395"/>
                  </a:moveTo>
                  <a:cubicBezTo>
                    <a:pt x="257358" y="130395"/>
                    <a:pt x="145710" y="0"/>
                    <a:pt x="0" y="9449"/>
                  </a:cubicBezTo>
                </a:path>
              </a:pathLst>
            </a:custGeom>
            <a:noFill/>
            <a:ln w="17450" cap="rnd" cmpd="sng">
              <a:solidFill>
                <a:srgbClr val="A0FEA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7" name="Google Shape;507;p10"/>
            <p:cNvSpPr/>
            <p:nvPr/>
          </p:nvSpPr>
          <p:spPr>
            <a:xfrm>
              <a:off x="9320363" y="5804314"/>
              <a:ext cx="406282" cy="848250"/>
            </a:xfrm>
            <a:custGeom>
              <a:avLst/>
              <a:gdLst/>
              <a:ahLst/>
              <a:cxnLst/>
              <a:rect l="l" t="t" r="r" b="b"/>
              <a:pathLst>
                <a:path w="406282" h="848250" extrusionOk="0">
                  <a:moveTo>
                    <a:pt x="289122" y="848250"/>
                  </a:moveTo>
                  <a:cubicBezTo>
                    <a:pt x="289122" y="848250"/>
                    <a:pt x="90705" y="768727"/>
                    <a:pt x="41573" y="446846"/>
                  </a:cubicBezTo>
                  <a:cubicBezTo>
                    <a:pt x="0" y="183661"/>
                    <a:pt x="134168" y="0"/>
                    <a:pt x="134168" y="0"/>
                  </a:cubicBezTo>
                  <a:cubicBezTo>
                    <a:pt x="134168" y="0"/>
                    <a:pt x="226762" y="54909"/>
                    <a:pt x="294791" y="174194"/>
                  </a:cubicBezTo>
                  <a:cubicBezTo>
                    <a:pt x="364709" y="295373"/>
                    <a:pt x="406282" y="524476"/>
                    <a:pt x="389275" y="672162"/>
                  </a:cubicBezTo>
                  <a:cubicBezTo>
                    <a:pt x="370378" y="819849"/>
                    <a:pt x="289122" y="848250"/>
                    <a:pt x="289122" y="84825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8" name="Google Shape;508;p10"/>
            <p:cNvSpPr/>
            <p:nvPr/>
          </p:nvSpPr>
          <p:spPr>
            <a:xfrm>
              <a:off x="9454877" y="5804314"/>
              <a:ext cx="137944" cy="820113"/>
            </a:xfrm>
            <a:custGeom>
              <a:avLst/>
              <a:gdLst/>
              <a:ahLst/>
              <a:cxnLst/>
              <a:rect l="l" t="t" r="r" b="b"/>
              <a:pathLst>
                <a:path w="137944" h="820113" extrusionOk="0">
                  <a:moveTo>
                    <a:pt x="0" y="0"/>
                  </a:moveTo>
                  <a:cubicBezTo>
                    <a:pt x="13228" y="73867"/>
                    <a:pt x="13228" y="253799"/>
                    <a:pt x="26455" y="399639"/>
                  </a:cubicBezTo>
                  <a:cubicBezTo>
                    <a:pt x="45351" y="619346"/>
                    <a:pt x="137944" y="820113"/>
                    <a:pt x="137944" y="820113"/>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09" name="Google Shape;509;p10"/>
            <p:cNvSpPr/>
            <p:nvPr/>
          </p:nvSpPr>
          <p:spPr>
            <a:xfrm>
              <a:off x="9115849" y="6218830"/>
              <a:ext cx="586089" cy="727464"/>
            </a:xfrm>
            <a:custGeom>
              <a:avLst/>
              <a:gdLst/>
              <a:ahLst/>
              <a:cxnLst/>
              <a:rect l="l" t="t" r="r" b="b"/>
              <a:pathLst>
                <a:path w="586089" h="727464" extrusionOk="0">
                  <a:moveTo>
                    <a:pt x="521808" y="725570"/>
                  </a:moveTo>
                  <a:cubicBezTo>
                    <a:pt x="521808" y="725570"/>
                    <a:pt x="306279" y="727464"/>
                    <a:pt x="138015" y="448982"/>
                  </a:cubicBezTo>
                  <a:cubicBezTo>
                    <a:pt x="0" y="221649"/>
                    <a:pt x="54828" y="0"/>
                    <a:pt x="54828" y="0"/>
                  </a:cubicBezTo>
                  <a:cubicBezTo>
                    <a:pt x="54828" y="0"/>
                    <a:pt x="160702" y="15156"/>
                    <a:pt x="270357" y="100405"/>
                  </a:cubicBezTo>
                  <a:cubicBezTo>
                    <a:pt x="380013" y="185655"/>
                    <a:pt x="506683" y="380782"/>
                    <a:pt x="546386" y="524759"/>
                  </a:cubicBezTo>
                  <a:cubicBezTo>
                    <a:pt x="586089" y="668737"/>
                    <a:pt x="521808" y="725570"/>
                    <a:pt x="521808" y="725570"/>
                  </a:cubicBezTo>
                  <a:close/>
                </a:path>
              </a:pathLst>
            </a:custGeom>
            <a:solidFill>
              <a:srgbClr val="A0FE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0" name="Google Shape;510;p10"/>
            <p:cNvSpPr/>
            <p:nvPr/>
          </p:nvSpPr>
          <p:spPr>
            <a:xfrm>
              <a:off x="9170753" y="6218830"/>
              <a:ext cx="438538" cy="706189"/>
            </a:xfrm>
            <a:custGeom>
              <a:avLst/>
              <a:gdLst/>
              <a:ahLst/>
              <a:cxnLst/>
              <a:rect l="l" t="t" r="r" b="b"/>
              <a:pathLst>
                <a:path w="438538" h="706189" extrusionOk="0">
                  <a:moveTo>
                    <a:pt x="0" y="0"/>
                  </a:moveTo>
                  <a:cubicBezTo>
                    <a:pt x="39695" y="64371"/>
                    <a:pt x="107744" y="229085"/>
                    <a:pt x="175793" y="359721"/>
                  </a:cubicBezTo>
                  <a:cubicBezTo>
                    <a:pt x="277867" y="554728"/>
                    <a:pt x="438538" y="706189"/>
                    <a:pt x="438538" y="706189"/>
                  </a:cubicBezTo>
                </a:path>
              </a:pathLst>
            </a:custGeom>
            <a:noFill/>
            <a:ln w="17450" cap="rnd"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1" name="Google Shape;511;p10"/>
            <p:cNvSpPr/>
            <p:nvPr/>
          </p:nvSpPr>
          <p:spPr>
            <a:xfrm>
              <a:off x="11789624" y="6491287"/>
              <a:ext cx="45900" cy="327900"/>
            </a:xfrm>
            <a:prstGeom prst="rect">
              <a:avLst/>
            </a:pr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2" name="Google Shape;512;p10"/>
            <p:cNvSpPr/>
            <p:nvPr/>
          </p:nvSpPr>
          <p:spPr>
            <a:xfrm>
              <a:off x="10985982" y="6378049"/>
              <a:ext cx="350007" cy="47354"/>
            </a:xfrm>
            <a:custGeom>
              <a:avLst/>
              <a:gdLst/>
              <a:ahLst/>
              <a:cxnLst/>
              <a:rect l="l" t="t" r="r" b="b"/>
              <a:pathLst>
                <a:path w="350007" h="47354" extrusionOk="0">
                  <a:moveTo>
                    <a:pt x="336763" y="47354"/>
                  </a:moveTo>
                  <a:cubicBezTo>
                    <a:pt x="11352" y="47354"/>
                    <a:pt x="11352" y="47354"/>
                    <a:pt x="11352" y="47354"/>
                  </a:cubicBezTo>
                  <a:cubicBezTo>
                    <a:pt x="5676" y="47354"/>
                    <a:pt x="0" y="41672"/>
                    <a:pt x="0" y="34095"/>
                  </a:cubicBezTo>
                  <a:cubicBezTo>
                    <a:pt x="0" y="13259"/>
                    <a:pt x="0" y="13259"/>
                    <a:pt x="0" y="13259"/>
                  </a:cubicBezTo>
                  <a:cubicBezTo>
                    <a:pt x="0" y="5682"/>
                    <a:pt x="5676" y="0"/>
                    <a:pt x="11352" y="0"/>
                  </a:cubicBezTo>
                  <a:cubicBezTo>
                    <a:pt x="336763" y="0"/>
                    <a:pt x="336763" y="0"/>
                    <a:pt x="336763" y="0"/>
                  </a:cubicBezTo>
                  <a:cubicBezTo>
                    <a:pt x="344331" y="0"/>
                    <a:pt x="350007" y="5682"/>
                    <a:pt x="350007" y="13259"/>
                  </a:cubicBezTo>
                  <a:cubicBezTo>
                    <a:pt x="350007" y="34095"/>
                    <a:pt x="350007" y="34095"/>
                    <a:pt x="350007" y="34095"/>
                  </a:cubicBezTo>
                  <a:cubicBezTo>
                    <a:pt x="350007" y="41672"/>
                    <a:pt x="344331" y="47354"/>
                    <a:pt x="336763" y="47354"/>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3" name="Google Shape;513;p10"/>
            <p:cNvSpPr/>
            <p:nvPr/>
          </p:nvSpPr>
          <p:spPr>
            <a:xfrm>
              <a:off x="11311281" y="5575094"/>
              <a:ext cx="563442" cy="566186"/>
            </a:xfrm>
            <a:custGeom>
              <a:avLst/>
              <a:gdLst/>
              <a:ahLst/>
              <a:cxnLst/>
              <a:rect l="l" t="t" r="r" b="b"/>
              <a:pathLst>
                <a:path w="563442" h="566186" extrusionOk="0">
                  <a:moveTo>
                    <a:pt x="559660" y="155275"/>
                  </a:moveTo>
                  <a:cubicBezTo>
                    <a:pt x="155041" y="560505"/>
                    <a:pt x="155041" y="560505"/>
                    <a:pt x="155041" y="560505"/>
                  </a:cubicBezTo>
                  <a:cubicBezTo>
                    <a:pt x="149369" y="566186"/>
                    <a:pt x="141806" y="566186"/>
                    <a:pt x="136134" y="560505"/>
                  </a:cubicBezTo>
                  <a:cubicBezTo>
                    <a:pt x="5672" y="429847"/>
                    <a:pt x="5672" y="429847"/>
                    <a:pt x="5672" y="429847"/>
                  </a:cubicBezTo>
                  <a:cubicBezTo>
                    <a:pt x="0" y="424166"/>
                    <a:pt x="0" y="416592"/>
                    <a:pt x="5672" y="410911"/>
                  </a:cubicBezTo>
                  <a:cubicBezTo>
                    <a:pt x="410292" y="5681"/>
                    <a:pt x="410292" y="5681"/>
                    <a:pt x="410292" y="5681"/>
                  </a:cubicBezTo>
                  <a:cubicBezTo>
                    <a:pt x="414073" y="0"/>
                    <a:pt x="423527" y="0"/>
                    <a:pt x="427308" y="5681"/>
                  </a:cubicBezTo>
                  <a:cubicBezTo>
                    <a:pt x="559660" y="136339"/>
                    <a:pt x="559660" y="136339"/>
                    <a:pt x="559660" y="136339"/>
                  </a:cubicBezTo>
                  <a:cubicBezTo>
                    <a:pt x="563442" y="142020"/>
                    <a:pt x="563442" y="149594"/>
                    <a:pt x="559660" y="155275"/>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4" name="Google Shape;514;p10"/>
            <p:cNvSpPr/>
            <p:nvPr/>
          </p:nvSpPr>
          <p:spPr>
            <a:xfrm>
              <a:off x="11287263" y="6027356"/>
              <a:ext cx="135885" cy="136571"/>
            </a:xfrm>
            <a:custGeom>
              <a:avLst/>
              <a:gdLst/>
              <a:ahLst/>
              <a:cxnLst/>
              <a:rect l="l" t="t" r="r" b="b"/>
              <a:pathLst>
                <a:path w="135885" h="136571" extrusionOk="0">
                  <a:moveTo>
                    <a:pt x="132110" y="121396"/>
                  </a:moveTo>
                  <a:cubicBezTo>
                    <a:pt x="120787" y="132777"/>
                    <a:pt x="120787" y="132777"/>
                    <a:pt x="120787" y="132777"/>
                  </a:cubicBezTo>
                  <a:cubicBezTo>
                    <a:pt x="117012" y="136571"/>
                    <a:pt x="107576" y="136571"/>
                    <a:pt x="103801" y="132777"/>
                  </a:cubicBezTo>
                  <a:cubicBezTo>
                    <a:pt x="5662" y="34143"/>
                    <a:pt x="5662" y="34143"/>
                    <a:pt x="5662" y="34143"/>
                  </a:cubicBezTo>
                  <a:cubicBezTo>
                    <a:pt x="0" y="28452"/>
                    <a:pt x="0" y="20865"/>
                    <a:pt x="5662" y="15175"/>
                  </a:cubicBezTo>
                  <a:cubicBezTo>
                    <a:pt x="15098" y="5690"/>
                    <a:pt x="15098" y="5690"/>
                    <a:pt x="15098" y="5690"/>
                  </a:cubicBezTo>
                  <a:cubicBezTo>
                    <a:pt x="20760" y="0"/>
                    <a:pt x="28309" y="0"/>
                    <a:pt x="33971" y="5690"/>
                  </a:cubicBezTo>
                  <a:cubicBezTo>
                    <a:pt x="132110" y="104325"/>
                    <a:pt x="132110" y="104325"/>
                    <a:pt x="132110" y="104325"/>
                  </a:cubicBezTo>
                  <a:cubicBezTo>
                    <a:pt x="135885" y="110016"/>
                    <a:pt x="135885" y="117603"/>
                    <a:pt x="132110" y="12139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5" name="Google Shape;515;p10"/>
            <p:cNvSpPr/>
            <p:nvPr/>
          </p:nvSpPr>
          <p:spPr>
            <a:xfrm>
              <a:off x="11763545" y="5563426"/>
              <a:ext cx="126277" cy="126963"/>
            </a:xfrm>
            <a:custGeom>
              <a:avLst/>
              <a:gdLst/>
              <a:ahLst/>
              <a:cxnLst/>
              <a:rect l="l" t="t" r="r" b="b"/>
              <a:pathLst>
                <a:path w="126277" h="126963" extrusionOk="0">
                  <a:moveTo>
                    <a:pt x="122508" y="121278"/>
                  </a:moveTo>
                  <a:cubicBezTo>
                    <a:pt x="120623" y="123173"/>
                    <a:pt x="120623" y="123173"/>
                    <a:pt x="120623" y="123173"/>
                  </a:cubicBezTo>
                  <a:cubicBezTo>
                    <a:pt x="116853" y="126963"/>
                    <a:pt x="109314" y="126963"/>
                    <a:pt x="105545" y="123173"/>
                  </a:cubicBezTo>
                  <a:cubicBezTo>
                    <a:pt x="3769" y="20845"/>
                    <a:pt x="3769" y="20845"/>
                    <a:pt x="3769" y="20845"/>
                  </a:cubicBezTo>
                  <a:cubicBezTo>
                    <a:pt x="0" y="17055"/>
                    <a:pt x="0" y="11370"/>
                    <a:pt x="3769" y="5685"/>
                  </a:cubicBezTo>
                  <a:cubicBezTo>
                    <a:pt x="7539" y="3790"/>
                    <a:pt x="7539" y="3790"/>
                    <a:pt x="7539" y="3790"/>
                  </a:cubicBezTo>
                  <a:cubicBezTo>
                    <a:pt x="11308" y="0"/>
                    <a:pt x="16963" y="0"/>
                    <a:pt x="22617" y="3790"/>
                  </a:cubicBezTo>
                  <a:cubicBezTo>
                    <a:pt x="122508" y="106118"/>
                    <a:pt x="122508" y="106118"/>
                    <a:pt x="122508" y="106118"/>
                  </a:cubicBezTo>
                  <a:cubicBezTo>
                    <a:pt x="126277" y="109908"/>
                    <a:pt x="126277" y="115593"/>
                    <a:pt x="122508" y="121278"/>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6" name="Google Shape;516;p10"/>
            <p:cNvSpPr/>
            <p:nvPr/>
          </p:nvSpPr>
          <p:spPr>
            <a:xfrm>
              <a:off x="11283144" y="6099417"/>
              <a:ext cx="77551" cy="75492"/>
            </a:xfrm>
            <a:custGeom>
              <a:avLst/>
              <a:gdLst/>
              <a:ahLst/>
              <a:cxnLst/>
              <a:rect l="l" t="t" r="r" b="b"/>
              <a:pathLst>
                <a:path w="77551" h="75492" extrusionOk="0">
                  <a:moveTo>
                    <a:pt x="73768" y="58506"/>
                  </a:moveTo>
                  <a:cubicBezTo>
                    <a:pt x="68094" y="62281"/>
                    <a:pt x="68094" y="62281"/>
                    <a:pt x="68094" y="62281"/>
                  </a:cubicBezTo>
                  <a:cubicBezTo>
                    <a:pt x="54853" y="75492"/>
                    <a:pt x="34047" y="75492"/>
                    <a:pt x="20806" y="62281"/>
                  </a:cubicBezTo>
                  <a:cubicBezTo>
                    <a:pt x="13240" y="54732"/>
                    <a:pt x="13240" y="54732"/>
                    <a:pt x="13240" y="54732"/>
                  </a:cubicBezTo>
                  <a:cubicBezTo>
                    <a:pt x="0" y="41521"/>
                    <a:pt x="0" y="20760"/>
                    <a:pt x="13240" y="7549"/>
                  </a:cubicBezTo>
                  <a:cubicBezTo>
                    <a:pt x="18915" y="1887"/>
                    <a:pt x="18915" y="1887"/>
                    <a:pt x="18915" y="1887"/>
                  </a:cubicBezTo>
                  <a:cubicBezTo>
                    <a:pt x="20806" y="0"/>
                    <a:pt x="26481" y="0"/>
                    <a:pt x="30264" y="1887"/>
                  </a:cubicBezTo>
                  <a:cubicBezTo>
                    <a:pt x="73768" y="45295"/>
                    <a:pt x="73768" y="45295"/>
                    <a:pt x="73768" y="45295"/>
                  </a:cubicBezTo>
                  <a:cubicBezTo>
                    <a:pt x="77551" y="49070"/>
                    <a:pt x="77551" y="54732"/>
                    <a:pt x="73768" y="58506"/>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7" name="Google Shape;517;p10"/>
            <p:cNvSpPr/>
            <p:nvPr/>
          </p:nvSpPr>
          <p:spPr>
            <a:xfrm>
              <a:off x="11120493" y="5762450"/>
              <a:ext cx="860604" cy="863348"/>
            </a:xfrm>
            <a:custGeom>
              <a:avLst/>
              <a:gdLst/>
              <a:ahLst/>
              <a:cxnLst/>
              <a:rect l="l" t="t" r="r" b="b"/>
              <a:pathLst>
                <a:path w="860604" h="863348" extrusionOk="0">
                  <a:moveTo>
                    <a:pt x="397202" y="863348"/>
                  </a:moveTo>
                  <a:cubicBezTo>
                    <a:pt x="652546" y="863348"/>
                    <a:pt x="860604" y="655084"/>
                    <a:pt x="860604" y="399488"/>
                  </a:cubicBezTo>
                  <a:cubicBezTo>
                    <a:pt x="860604" y="236663"/>
                    <a:pt x="773598" y="83306"/>
                    <a:pt x="633631" y="0"/>
                  </a:cubicBezTo>
                  <a:cubicBezTo>
                    <a:pt x="599586" y="34080"/>
                    <a:pt x="599586" y="34080"/>
                    <a:pt x="599586" y="34080"/>
                  </a:cubicBezTo>
                  <a:cubicBezTo>
                    <a:pt x="660112" y="68159"/>
                    <a:pt x="711180" y="115492"/>
                    <a:pt x="749009" y="174184"/>
                  </a:cubicBezTo>
                  <a:cubicBezTo>
                    <a:pt x="792512" y="240450"/>
                    <a:pt x="815210" y="319969"/>
                    <a:pt x="815210" y="399488"/>
                  </a:cubicBezTo>
                  <a:cubicBezTo>
                    <a:pt x="815210" y="630471"/>
                    <a:pt x="626066" y="817909"/>
                    <a:pt x="397202" y="817909"/>
                  </a:cubicBezTo>
                  <a:cubicBezTo>
                    <a:pt x="261018" y="817909"/>
                    <a:pt x="134292" y="753536"/>
                    <a:pt x="54852" y="643724"/>
                  </a:cubicBezTo>
                  <a:cubicBezTo>
                    <a:pt x="0" y="641831"/>
                    <a:pt x="0" y="641831"/>
                    <a:pt x="0" y="641831"/>
                  </a:cubicBezTo>
                  <a:cubicBezTo>
                    <a:pt x="85115" y="780043"/>
                    <a:pt x="232647" y="863348"/>
                    <a:pt x="397202" y="863348"/>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8" name="Google Shape;518;p10"/>
            <p:cNvSpPr/>
            <p:nvPr/>
          </p:nvSpPr>
          <p:spPr>
            <a:xfrm>
              <a:off x="9420561" y="6497462"/>
              <a:ext cx="1416496" cy="140003"/>
            </a:xfrm>
            <a:custGeom>
              <a:avLst/>
              <a:gdLst/>
              <a:ahLst/>
              <a:cxnLst/>
              <a:rect l="l" t="t" r="r" b="b"/>
              <a:pathLst>
                <a:path w="1416496" h="140003" extrusionOk="0">
                  <a:moveTo>
                    <a:pt x="13238" y="0"/>
                  </a:moveTo>
                  <a:cubicBezTo>
                    <a:pt x="1416496" y="1892"/>
                    <a:pt x="1416496" y="1892"/>
                    <a:pt x="1416496" y="1892"/>
                  </a:cubicBezTo>
                  <a:cubicBezTo>
                    <a:pt x="1416496" y="140003"/>
                    <a:pt x="1416496" y="140003"/>
                    <a:pt x="1416496" y="140003"/>
                  </a:cubicBezTo>
                  <a:cubicBezTo>
                    <a:pt x="13238" y="140003"/>
                    <a:pt x="13238" y="140003"/>
                    <a:pt x="13238" y="140003"/>
                  </a:cubicBezTo>
                  <a:cubicBezTo>
                    <a:pt x="5674" y="140003"/>
                    <a:pt x="0" y="134327"/>
                    <a:pt x="0" y="126759"/>
                  </a:cubicBezTo>
                  <a:cubicBezTo>
                    <a:pt x="0" y="13244"/>
                    <a:pt x="0" y="13244"/>
                    <a:pt x="0" y="13244"/>
                  </a:cubicBezTo>
                  <a:cubicBezTo>
                    <a:pt x="0" y="5676"/>
                    <a:pt x="5674" y="0"/>
                    <a:pt x="13238" y="0"/>
                  </a:cubicBez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19" name="Google Shape;519;p10"/>
            <p:cNvSpPr/>
            <p:nvPr/>
          </p:nvSpPr>
          <p:spPr>
            <a:xfrm>
              <a:off x="9524191" y="6497462"/>
              <a:ext cx="1312867" cy="140003"/>
            </a:xfrm>
            <a:custGeom>
              <a:avLst/>
              <a:gdLst/>
              <a:ahLst/>
              <a:cxnLst/>
              <a:rect l="l" t="t" r="r" b="b"/>
              <a:pathLst>
                <a:path w="1312867" h="140003" extrusionOk="0">
                  <a:moveTo>
                    <a:pt x="11350" y="0"/>
                  </a:moveTo>
                  <a:cubicBezTo>
                    <a:pt x="1312867" y="1892"/>
                    <a:pt x="1312867" y="1892"/>
                    <a:pt x="1312867" y="1892"/>
                  </a:cubicBezTo>
                  <a:cubicBezTo>
                    <a:pt x="1312867" y="140003"/>
                    <a:pt x="1312867" y="140003"/>
                    <a:pt x="1312867" y="140003"/>
                  </a:cubicBezTo>
                  <a:cubicBezTo>
                    <a:pt x="11350" y="140003"/>
                    <a:pt x="11350" y="140003"/>
                    <a:pt x="11350" y="140003"/>
                  </a:cubicBezTo>
                  <a:cubicBezTo>
                    <a:pt x="5675" y="140003"/>
                    <a:pt x="0" y="134327"/>
                    <a:pt x="0" y="126759"/>
                  </a:cubicBezTo>
                  <a:cubicBezTo>
                    <a:pt x="0" y="13244"/>
                    <a:pt x="0" y="13244"/>
                    <a:pt x="0" y="13244"/>
                  </a:cubicBezTo>
                  <a:cubicBezTo>
                    <a:pt x="0" y="5676"/>
                    <a:pt x="5675" y="0"/>
                    <a:pt x="11350" y="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0" name="Google Shape;520;p10"/>
            <p:cNvSpPr/>
            <p:nvPr/>
          </p:nvSpPr>
          <p:spPr>
            <a:xfrm>
              <a:off x="9571545" y="6535208"/>
              <a:ext cx="1265513" cy="65884"/>
            </a:xfrm>
            <a:custGeom>
              <a:avLst/>
              <a:gdLst/>
              <a:ahLst/>
              <a:cxnLst/>
              <a:rect l="l" t="t" r="r" b="b"/>
              <a:pathLst>
                <a:path w="1265513" h="65884" extrusionOk="0">
                  <a:moveTo>
                    <a:pt x="13242" y="0"/>
                  </a:moveTo>
                  <a:cubicBezTo>
                    <a:pt x="1265513" y="0"/>
                    <a:pt x="1265513" y="0"/>
                    <a:pt x="1265513" y="0"/>
                  </a:cubicBezTo>
                  <a:cubicBezTo>
                    <a:pt x="1265513" y="65884"/>
                    <a:pt x="1265513" y="65884"/>
                    <a:pt x="1265513" y="65884"/>
                  </a:cubicBezTo>
                  <a:cubicBezTo>
                    <a:pt x="13242" y="65884"/>
                    <a:pt x="13242" y="65884"/>
                    <a:pt x="13242" y="65884"/>
                  </a:cubicBezTo>
                  <a:cubicBezTo>
                    <a:pt x="5675" y="65884"/>
                    <a:pt x="0" y="60237"/>
                    <a:pt x="0" y="52707"/>
                  </a:cubicBezTo>
                  <a:cubicBezTo>
                    <a:pt x="0" y="11294"/>
                    <a:pt x="0" y="11294"/>
                    <a:pt x="0" y="11294"/>
                  </a:cubicBezTo>
                  <a:cubicBezTo>
                    <a:pt x="0" y="5647"/>
                    <a:pt x="5675" y="0"/>
                    <a:pt x="13242"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1" name="Google Shape;521;p10"/>
            <p:cNvSpPr/>
            <p:nvPr/>
          </p:nvSpPr>
          <p:spPr>
            <a:xfrm>
              <a:off x="10171358" y="6635407"/>
              <a:ext cx="767955" cy="229220"/>
            </a:xfrm>
            <a:custGeom>
              <a:avLst/>
              <a:gdLst/>
              <a:ahLst/>
              <a:cxnLst/>
              <a:rect l="l" t="t" r="r" b="b"/>
              <a:pathLst>
                <a:path w="767955" h="229220" extrusionOk="0">
                  <a:moveTo>
                    <a:pt x="756606" y="229220"/>
                  </a:moveTo>
                  <a:cubicBezTo>
                    <a:pt x="0" y="229220"/>
                    <a:pt x="0" y="229220"/>
                    <a:pt x="0" y="229220"/>
                  </a:cubicBezTo>
                  <a:cubicBezTo>
                    <a:pt x="0" y="0"/>
                    <a:pt x="0" y="0"/>
                    <a:pt x="0" y="0"/>
                  </a:cubicBezTo>
                  <a:cubicBezTo>
                    <a:pt x="756606" y="0"/>
                    <a:pt x="756606" y="0"/>
                    <a:pt x="756606" y="0"/>
                  </a:cubicBezTo>
                  <a:cubicBezTo>
                    <a:pt x="762281" y="0"/>
                    <a:pt x="767955" y="5683"/>
                    <a:pt x="767955" y="13261"/>
                  </a:cubicBezTo>
                  <a:cubicBezTo>
                    <a:pt x="767955" y="215959"/>
                    <a:pt x="767955" y="215959"/>
                    <a:pt x="767955" y="215959"/>
                  </a:cubicBezTo>
                  <a:cubicBezTo>
                    <a:pt x="767955" y="223537"/>
                    <a:pt x="762281" y="229220"/>
                    <a:pt x="756606" y="2292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2" name="Google Shape;522;p10"/>
            <p:cNvSpPr/>
            <p:nvPr/>
          </p:nvSpPr>
          <p:spPr>
            <a:xfrm>
              <a:off x="9632623" y="6635407"/>
              <a:ext cx="586089" cy="229220"/>
            </a:xfrm>
            <a:custGeom>
              <a:avLst/>
              <a:gdLst/>
              <a:ahLst/>
              <a:cxnLst/>
              <a:rect l="l" t="t" r="r" b="b"/>
              <a:pathLst>
                <a:path w="586089" h="229220" extrusionOk="0">
                  <a:moveTo>
                    <a:pt x="574745" y="229220"/>
                  </a:moveTo>
                  <a:cubicBezTo>
                    <a:pt x="0" y="229220"/>
                    <a:pt x="0" y="229220"/>
                    <a:pt x="0" y="229220"/>
                  </a:cubicBezTo>
                  <a:cubicBezTo>
                    <a:pt x="0" y="0"/>
                    <a:pt x="0" y="0"/>
                    <a:pt x="0" y="0"/>
                  </a:cubicBezTo>
                  <a:cubicBezTo>
                    <a:pt x="574745" y="0"/>
                    <a:pt x="574745" y="0"/>
                    <a:pt x="574745" y="0"/>
                  </a:cubicBezTo>
                  <a:cubicBezTo>
                    <a:pt x="580417" y="0"/>
                    <a:pt x="586089" y="5683"/>
                    <a:pt x="586089" y="13261"/>
                  </a:cubicBezTo>
                  <a:cubicBezTo>
                    <a:pt x="586089" y="215959"/>
                    <a:pt x="586089" y="215959"/>
                    <a:pt x="586089" y="215959"/>
                  </a:cubicBezTo>
                  <a:cubicBezTo>
                    <a:pt x="586089" y="223537"/>
                    <a:pt x="580417" y="229220"/>
                    <a:pt x="574745" y="229220"/>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3" name="Google Shape;523;p10"/>
            <p:cNvSpPr/>
            <p:nvPr/>
          </p:nvSpPr>
          <p:spPr>
            <a:xfrm>
              <a:off x="10258518" y="6679328"/>
              <a:ext cx="640992" cy="145493"/>
            </a:xfrm>
            <a:custGeom>
              <a:avLst/>
              <a:gdLst/>
              <a:ahLst/>
              <a:cxnLst/>
              <a:rect l="l" t="t" r="r" b="b"/>
              <a:pathLst>
                <a:path w="640992" h="145493" extrusionOk="0">
                  <a:moveTo>
                    <a:pt x="627756" y="145493"/>
                  </a:moveTo>
                  <a:cubicBezTo>
                    <a:pt x="0" y="145493"/>
                    <a:pt x="0" y="145493"/>
                    <a:pt x="0" y="145493"/>
                  </a:cubicBezTo>
                  <a:cubicBezTo>
                    <a:pt x="0" y="0"/>
                    <a:pt x="0" y="0"/>
                    <a:pt x="0" y="0"/>
                  </a:cubicBezTo>
                  <a:cubicBezTo>
                    <a:pt x="627756" y="0"/>
                    <a:pt x="627756" y="0"/>
                    <a:pt x="627756" y="0"/>
                  </a:cubicBezTo>
                  <a:cubicBezTo>
                    <a:pt x="635320" y="0"/>
                    <a:pt x="640992" y="5669"/>
                    <a:pt x="640992" y="13227"/>
                  </a:cubicBezTo>
                  <a:cubicBezTo>
                    <a:pt x="640992" y="132266"/>
                    <a:pt x="640992" y="132266"/>
                    <a:pt x="640992" y="132266"/>
                  </a:cubicBezTo>
                  <a:cubicBezTo>
                    <a:pt x="640992" y="139824"/>
                    <a:pt x="635320" y="145493"/>
                    <a:pt x="627756" y="14549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4" name="Google Shape;524;p10"/>
            <p:cNvSpPr/>
            <p:nvPr/>
          </p:nvSpPr>
          <p:spPr>
            <a:xfrm>
              <a:off x="9632623" y="6665603"/>
              <a:ext cx="553834" cy="168826"/>
            </a:xfrm>
            <a:custGeom>
              <a:avLst/>
              <a:gdLst/>
              <a:ahLst/>
              <a:cxnLst/>
              <a:rect l="l" t="t" r="r" b="b"/>
              <a:pathLst>
                <a:path w="553834" h="168826" extrusionOk="0">
                  <a:moveTo>
                    <a:pt x="542493" y="168826"/>
                  </a:moveTo>
                  <a:cubicBezTo>
                    <a:pt x="0" y="168826"/>
                    <a:pt x="0" y="168826"/>
                    <a:pt x="0" y="168826"/>
                  </a:cubicBezTo>
                  <a:cubicBezTo>
                    <a:pt x="0" y="0"/>
                    <a:pt x="0" y="0"/>
                    <a:pt x="0" y="0"/>
                  </a:cubicBezTo>
                  <a:cubicBezTo>
                    <a:pt x="542493" y="0"/>
                    <a:pt x="542493" y="0"/>
                    <a:pt x="542493" y="0"/>
                  </a:cubicBezTo>
                  <a:cubicBezTo>
                    <a:pt x="550054" y="0"/>
                    <a:pt x="553834" y="5691"/>
                    <a:pt x="553834" y="13278"/>
                  </a:cubicBezTo>
                  <a:cubicBezTo>
                    <a:pt x="553834" y="155548"/>
                    <a:pt x="553834" y="155548"/>
                    <a:pt x="553834" y="155548"/>
                  </a:cubicBezTo>
                  <a:cubicBezTo>
                    <a:pt x="553834" y="163135"/>
                    <a:pt x="548163" y="168826"/>
                    <a:pt x="542493" y="16882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5" name="Google Shape;525;p10"/>
            <p:cNvSpPr/>
            <p:nvPr/>
          </p:nvSpPr>
          <p:spPr>
            <a:xfrm>
              <a:off x="10407441" y="6679328"/>
              <a:ext cx="42000" cy="1455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6" name="Google Shape;526;p10"/>
            <p:cNvSpPr/>
            <p:nvPr/>
          </p:nvSpPr>
          <p:spPr>
            <a:xfrm>
              <a:off x="9505661" y="6211282"/>
              <a:ext cx="1356103" cy="287554"/>
            </a:xfrm>
            <a:custGeom>
              <a:avLst/>
              <a:gdLst/>
              <a:ahLst/>
              <a:cxnLst/>
              <a:rect l="l" t="t" r="r" b="b"/>
              <a:pathLst>
                <a:path w="1356103" h="287554" extrusionOk="0">
                  <a:moveTo>
                    <a:pt x="1342863" y="287554"/>
                  </a:moveTo>
                  <a:cubicBezTo>
                    <a:pt x="13239" y="287554"/>
                    <a:pt x="13239" y="287554"/>
                    <a:pt x="13239" y="287554"/>
                  </a:cubicBezTo>
                  <a:cubicBezTo>
                    <a:pt x="5674" y="287554"/>
                    <a:pt x="0" y="281879"/>
                    <a:pt x="0" y="274311"/>
                  </a:cubicBezTo>
                  <a:cubicBezTo>
                    <a:pt x="0" y="13243"/>
                    <a:pt x="0" y="13243"/>
                    <a:pt x="0" y="13243"/>
                  </a:cubicBezTo>
                  <a:cubicBezTo>
                    <a:pt x="0" y="5675"/>
                    <a:pt x="5674" y="0"/>
                    <a:pt x="13239" y="0"/>
                  </a:cubicBezTo>
                  <a:cubicBezTo>
                    <a:pt x="1342863" y="0"/>
                    <a:pt x="1342863" y="0"/>
                    <a:pt x="1342863" y="0"/>
                  </a:cubicBezTo>
                  <a:cubicBezTo>
                    <a:pt x="1350429" y="0"/>
                    <a:pt x="1356103" y="5675"/>
                    <a:pt x="1356103" y="13243"/>
                  </a:cubicBezTo>
                  <a:cubicBezTo>
                    <a:pt x="1356103" y="274311"/>
                    <a:pt x="1356103" y="274311"/>
                    <a:pt x="1356103" y="274311"/>
                  </a:cubicBezTo>
                  <a:cubicBezTo>
                    <a:pt x="1356103" y="281879"/>
                    <a:pt x="1350429" y="287554"/>
                    <a:pt x="1342863" y="287554"/>
                  </a:cubicBezTo>
                  <a:close/>
                </a:path>
              </a:pathLst>
            </a:custGeom>
            <a:solidFill>
              <a:srgbClr val="128B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7" name="Google Shape;527;p10"/>
            <p:cNvSpPr/>
            <p:nvPr/>
          </p:nvSpPr>
          <p:spPr>
            <a:xfrm>
              <a:off x="973419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8" name="Google Shape;528;p10"/>
            <p:cNvSpPr/>
            <p:nvPr/>
          </p:nvSpPr>
          <p:spPr>
            <a:xfrm>
              <a:off x="10552935" y="6211282"/>
              <a:ext cx="77700" cy="287700"/>
            </a:xfrm>
            <a:prstGeom prst="rect">
              <a:avLst/>
            </a:pr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29" name="Google Shape;529;p10"/>
            <p:cNvSpPr/>
            <p:nvPr/>
          </p:nvSpPr>
          <p:spPr>
            <a:xfrm>
              <a:off x="9679292" y="5912061"/>
              <a:ext cx="1336887" cy="301280"/>
            </a:xfrm>
            <a:custGeom>
              <a:avLst/>
              <a:gdLst/>
              <a:ahLst/>
              <a:cxnLst/>
              <a:rect l="l" t="t" r="r" b="b"/>
              <a:pathLst>
                <a:path w="1336887" h="301280" extrusionOk="0">
                  <a:moveTo>
                    <a:pt x="1325541" y="301280"/>
                  </a:moveTo>
                  <a:cubicBezTo>
                    <a:pt x="0" y="301280"/>
                    <a:pt x="0" y="301280"/>
                    <a:pt x="0" y="301280"/>
                  </a:cubicBezTo>
                  <a:cubicBezTo>
                    <a:pt x="0" y="0"/>
                    <a:pt x="0" y="0"/>
                    <a:pt x="0" y="0"/>
                  </a:cubicBezTo>
                  <a:cubicBezTo>
                    <a:pt x="1325541" y="0"/>
                    <a:pt x="1325541" y="0"/>
                    <a:pt x="1325541" y="0"/>
                  </a:cubicBezTo>
                  <a:cubicBezTo>
                    <a:pt x="1331214" y="0"/>
                    <a:pt x="1336887" y="5685"/>
                    <a:pt x="1336887" y="13264"/>
                  </a:cubicBezTo>
                  <a:cubicBezTo>
                    <a:pt x="1336887" y="288016"/>
                    <a:pt x="1336887" y="288016"/>
                    <a:pt x="1336887" y="288016"/>
                  </a:cubicBezTo>
                  <a:cubicBezTo>
                    <a:pt x="1336887" y="295595"/>
                    <a:pt x="1331214" y="301280"/>
                    <a:pt x="1325541" y="301280"/>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0" name="Google Shape;530;p10"/>
            <p:cNvSpPr/>
            <p:nvPr/>
          </p:nvSpPr>
          <p:spPr>
            <a:xfrm>
              <a:off x="9679292" y="5972454"/>
              <a:ext cx="1275121" cy="174317"/>
            </a:xfrm>
            <a:custGeom>
              <a:avLst/>
              <a:gdLst/>
              <a:ahLst/>
              <a:cxnLst/>
              <a:rect l="l" t="t" r="r" b="b"/>
              <a:pathLst>
                <a:path w="1275121" h="174317" extrusionOk="0">
                  <a:moveTo>
                    <a:pt x="1261878" y="174317"/>
                  </a:moveTo>
                  <a:cubicBezTo>
                    <a:pt x="0" y="174317"/>
                    <a:pt x="0" y="174317"/>
                    <a:pt x="0" y="174317"/>
                  </a:cubicBezTo>
                  <a:cubicBezTo>
                    <a:pt x="0" y="0"/>
                    <a:pt x="0" y="0"/>
                    <a:pt x="0" y="0"/>
                  </a:cubicBezTo>
                  <a:cubicBezTo>
                    <a:pt x="1261878" y="0"/>
                    <a:pt x="1261878" y="0"/>
                    <a:pt x="1261878" y="0"/>
                  </a:cubicBezTo>
                  <a:cubicBezTo>
                    <a:pt x="1269445" y="0"/>
                    <a:pt x="1275121" y="5684"/>
                    <a:pt x="1275121" y="13263"/>
                  </a:cubicBezTo>
                  <a:cubicBezTo>
                    <a:pt x="1275121" y="161054"/>
                    <a:pt x="1275121" y="161054"/>
                    <a:pt x="1275121" y="161054"/>
                  </a:cubicBezTo>
                  <a:cubicBezTo>
                    <a:pt x="1275121" y="168633"/>
                    <a:pt x="1269445" y="174317"/>
                    <a:pt x="1261878" y="174317"/>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1" name="Google Shape;531;p10"/>
            <p:cNvSpPr/>
            <p:nvPr/>
          </p:nvSpPr>
          <p:spPr>
            <a:xfrm>
              <a:off x="10751957" y="6027356"/>
              <a:ext cx="103629" cy="269024"/>
            </a:xfrm>
            <a:custGeom>
              <a:avLst/>
              <a:gdLst/>
              <a:ahLst/>
              <a:cxnLst/>
              <a:rect l="l" t="t" r="r" b="b"/>
              <a:pathLst>
                <a:path w="103629" h="269024" extrusionOk="0">
                  <a:moveTo>
                    <a:pt x="103629" y="269024"/>
                  </a:moveTo>
                  <a:lnTo>
                    <a:pt x="50785" y="223729"/>
                  </a:lnTo>
                  <a:lnTo>
                    <a:pt x="0" y="269024"/>
                  </a:lnTo>
                  <a:lnTo>
                    <a:pt x="0" y="0"/>
                  </a:lnTo>
                  <a:lnTo>
                    <a:pt x="103629" y="0"/>
                  </a:lnTo>
                  <a:lnTo>
                    <a:pt x="103629" y="269024"/>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2" name="Google Shape;532;p10"/>
            <p:cNvSpPr/>
            <p:nvPr/>
          </p:nvSpPr>
          <p:spPr>
            <a:xfrm>
              <a:off x="9280559" y="5690390"/>
              <a:ext cx="1153648" cy="151669"/>
            </a:xfrm>
            <a:custGeom>
              <a:avLst/>
              <a:gdLst/>
              <a:ahLst/>
              <a:cxnLst/>
              <a:rect l="l" t="t" r="r" b="b"/>
              <a:pathLst>
                <a:path w="1153648" h="151669" extrusionOk="0">
                  <a:moveTo>
                    <a:pt x="0" y="109960"/>
                  </a:moveTo>
                  <a:cubicBezTo>
                    <a:pt x="104017" y="100481"/>
                    <a:pt x="223165" y="64459"/>
                    <a:pt x="295031" y="37917"/>
                  </a:cubicBezTo>
                  <a:cubicBezTo>
                    <a:pt x="368789" y="9479"/>
                    <a:pt x="408505" y="0"/>
                    <a:pt x="476589" y="0"/>
                  </a:cubicBezTo>
                  <a:cubicBezTo>
                    <a:pt x="544673" y="0"/>
                    <a:pt x="1153648" y="0"/>
                    <a:pt x="1153648" y="0"/>
                  </a:cubicBezTo>
                  <a:cubicBezTo>
                    <a:pt x="1146083" y="113752"/>
                    <a:pt x="1146083" y="113752"/>
                    <a:pt x="1146083" y="113752"/>
                  </a:cubicBezTo>
                  <a:cubicBezTo>
                    <a:pt x="245859" y="151669"/>
                    <a:pt x="245859" y="151669"/>
                    <a:pt x="245859" y="151669"/>
                  </a:cubicBezTo>
                  <a:lnTo>
                    <a:pt x="0" y="109960"/>
                  </a:lnTo>
                  <a:close/>
                </a:path>
              </a:pathLst>
            </a:custGeom>
            <a:solidFill>
              <a:srgbClr val="E6E6E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3" name="Google Shape;533;p10"/>
            <p:cNvSpPr/>
            <p:nvPr/>
          </p:nvSpPr>
          <p:spPr>
            <a:xfrm>
              <a:off x="9280559" y="5800196"/>
              <a:ext cx="718500" cy="816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4" name="Google Shape;534;p10"/>
            <p:cNvSpPr/>
            <p:nvPr/>
          </p:nvSpPr>
          <p:spPr>
            <a:xfrm>
              <a:off x="9999101" y="5686272"/>
              <a:ext cx="1216101" cy="195592"/>
            </a:xfrm>
            <a:custGeom>
              <a:avLst/>
              <a:gdLst/>
              <a:ahLst/>
              <a:cxnLst/>
              <a:rect l="l" t="t" r="r" b="b"/>
              <a:pathLst>
                <a:path w="1216101" h="195592" extrusionOk="0">
                  <a:moveTo>
                    <a:pt x="1216101" y="184198"/>
                  </a:moveTo>
                  <a:cubicBezTo>
                    <a:pt x="1216101" y="113937"/>
                    <a:pt x="1216101" y="113937"/>
                    <a:pt x="1216101" y="113937"/>
                  </a:cubicBezTo>
                  <a:cubicBezTo>
                    <a:pt x="1216101" y="113937"/>
                    <a:pt x="1104515" y="104442"/>
                    <a:pt x="1032646" y="77857"/>
                  </a:cubicBezTo>
                  <a:cubicBezTo>
                    <a:pt x="958885" y="49373"/>
                    <a:pt x="904038" y="9495"/>
                    <a:pt x="786778" y="9495"/>
                  </a:cubicBezTo>
                  <a:cubicBezTo>
                    <a:pt x="667626" y="9495"/>
                    <a:pt x="612779" y="91150"/>
                    <a:pt x="612779" y="91150"/>
                  </a:cubicBezTo>
                  <a:cubicBezTo>
                    <a:pt x="612779" y="91150"/>
                    <a:pt x="550366" y="0"/>
                    <a:pt x="427432" y="3798"/>
                  </a:cubicBezTo>
                  <a:cubicBezTo>
                    <a:pt x="304498" y="9495"/>
                    <a:pt x="240194" y="81655"/>
                    <a:pt x="130499" y="100644"/>
                  </a:cubicBezTo>
                  <a:cubicBezTo>
                    <a:pt x="32152" y="117735"/>
                    <a:pt x="0" y="113937"/>
                    <a:pt x="0" y="113937"/>
                  </a:cubicBezTo>
                  <a:cubicBezTo>
                    <a:pt x="0" y="195592"/>
                    <a:pt x="0" y="195592"/>
                    <a:pt x="0" y="195592"/>
                  </a:cubicBezTo>
                  <a:cubicBezTo>
                    <a:pt x="624127" y="169007"/>
                    <a:pt x="624127" y="169007"/>
                    <a:pt x="624127" y="169007"/>
                  </a:cubicBezTo>
                  <a:lnTo>
                    <a:pt x="1216101" y="184198"/>
                  </a:lnTo>
                  <a:close/>
                </a:path>
              </a:pathLst>
            </a:custGeom>
            <a:solidFill>
              <a:srgbClr val="CCCCC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5" name="Google Shape;535;p10"/>
            <p:cNvSpPr/>
            <p:nvPr/>
          </p:nvSpPr>
          <p:spPr>
            <a:xfrm>
              <a:off x="9189969" y="5864707"/>
              <a:ext cx="818700" cy="49500"/>
            </a:xfrm>
            <a:prstGeom prst="rect">
              <a:avLst/>
            </a:pr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6" name="Google Shape;536;p10"/>
            <p:cNvSpPr/>
            <p:nvPr/>
          </p:nvSpPr>
          <p:spPr>
            <a:xfrm>
              <a:off x="10008710" y="5832452"/>
              <a:ext cx="1240121" cy="81668"/>
            </a:xfrm>
            <a:custGeom>
              <a:avLst/>
              <a:gdLst/>
              <a:ahLst/>
              <a:cxnLst/>
              <a:rect l="l" t="t" r="r" b="b"/>
              <a:pathLst>
                <a:path w="1240121" h="81668" extrusionOk="0">
                  <a:moveTo>
                    <a:pt x="1240121" y="81668"/>
                  </a:moveTo>
                  <a:lnTo>
                    <a:pt x="590207" y="45295"/>
                  </a:lnTo>
                  <a:lnTo>
                    <a:pt x="0" y="81668"/>
                  </a:lnTo>
                  <a:lnTo>
                    <a:pt x="0" y="32255"/>
                  </a:lnTo>
                  <a:lnTo>
                    <a:pt x="590207" y="0"/>
                  </a:lnTo>
                  <a:lnTo>
                    <a:pt x="1240121" y="41863"/>
                  </a:lnTo>
                  <a:lnTo>
                    <a:pt x="1240121" y="81668"/>
                  </a:ln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7" name="Google Shape;537;p10"/>
            <p:cNvSpPr/>
            <p:nvPr/>
          </p:nvSpPr>
          <p:spPr>
            <a:xfrm>
              <a:off x="10526856" y="5822844"/>
              <a:ext cx="143434" cy="106374"/>
            </a:xfrm>
            <a:custGeom>
              <a:avLst/>
              <a:gdLst/>
              <a:ahLst/>
              <a:cxnLst/>
              <a:rect l="l" t="t" r="r" b="b"/>
              <a:pathLst>
                <a:path w="143434" h="106374" extrusionOk="0">
                  <a:moveTo>
                    <a:pt x="141547" y="36091"/>
                  </a:moveTo>
                  <a:cubicBezTo>
                    <a:pt x="143434" y="72182"/>
                    <a:pt x="113237" y="104474"/>
                    <a:pt x="73604" y="104474"/>
                  </a:cubicBezTo>
                  <a:cubicBezTo>
                    <a:pt x="33971" y="106374"/>
                    <a:pt x="1887" y="77881"/>
                    <a:pt x="0" y="41790"/>
                  </a:cubicBezTo>
                  <a:cubicBezTo>
                    <a:pt x="0" y="5699"/>
                    <a:pt x="33971" y="37991"/>
                    <a:pt x="73604" y="36091"/>
                  </a:cubicBezTo>
                  <a:cubicBezTo>
                    <a:pt x="111350" y="34192"/>
                    <a:pt x="139659" y="0"/>
                    <a:pt x="141547" y="36091"/>
                  </a:cubicBezTo>
                  <a:close/>
                </a:path>
              </a:pathLst>
            </a:custGeom>
            <a:solidFill>
              <a:srgbClr val="07563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8" name="Google Shape;538;p10"/>
            <p:cNvSpPr/>
            <p:nvPr/>
          </p:nvSpPr>
          <p:spPr>
            <a:xfrm>
              <a:off x="10554994" y="5832452"/>
              <a:ext cx="87159" cy="50785"/>
            </a:xfrm>
            <a:custGeom>
              <a:avLst/>
              <a:gdLst/>
              <a:ahLst/>
              <a:cxnLst/>
              <a:rect l="l" t="t" r="r" b="b"/>
              <a:pathLst>
                <a:path w="87159" h="50785" extrusionOk="0">
                  <a:moveTo>
                    <a:pt x="0" y="1881"/>
                  </a:moveTo>
                  <a:cubicBezTo>
                    <a:pt x="0" y="3762"/>
                    <a:pt x="0" y="5643"/>
                    <a:pt x="0" y="7524"/>
                  </a:cubicBezTo>
                  <a:cubicBezTo>
                    <a:pt x="0" y="24452"/>
                    <a:pt x="11369" y="41380"/>
                    <a:pt x="26527" y="47023"/>
                  </a:cubicBezTo>
                  <a:cubicBezTo>
                    <a:pt x="39790" y="50785"/>
                    <a:pt x="49264" y="50785"/>
                    <a:pt x="60632" y="45142"/>
                  </a:cubicBezTo>
                  <a:cubicBezTo>
                    <a:pt x="75790" y="41380"/>
                    <a:pt x="87159" y="24452"/>
                    <a:pt x="87159" y="7524"/>
                  </a:cubicBezTo>
                  <a:cubicBezTo>
                    <a:pt x="87159" y="5643"/>
                    <a:pt x="87159" y="3762"/>
                    <a:pt x="87159" y="1881"/>
                  </a:cubicBezTo>
                  <a:cubicBezTo>
                    <a:pt x="43579" y="0"/>
                    <a:pt x="43579" y="0"/>
                    <a:pt x="43579" y="0"/>
                  </a:cubicBezTo>
                  <a:lnTo>
                    <a:pt x="0" y="1881"/>
                  </a:lnTo>
                  <a:close/>
                </a:path>
              </a:pathLst>
            </a:custGeom>
            <a:solidFill>
              <a:srgbClr val="EE8F2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sp>
          <p:nvSpPr>
            <p:cNvPr id="539" name="Google Shape;539;p10"/>
            <p:cNvSpPr/>
            <p:nvPr/>
          </p:nvSpPr>
          <p:spPr>
            <a:xfrm>
              <a:off x="11233732" y="6815213"/>
              <a:ext cx="679424" cy="47354"/>
            </a:xfrm>
            <a:custGeom>
              <a:avLst/>
              <a:gdLst/>
              <a:ahLst/>
              <a:cxnLst/>
              <a:rect l="l" t="t" r="r" b="b"/>
              <a:pathLst>
                <a:path w="679424" h="47354" extrusionOk="0">
                  <a:moveTo>
                    <a:pt x="666176" y="47354"/>
                  </a:moveTo>
                  <a:cubicBezTo>
                    <a:pt x="11355" y="47354"/>
                    <a:pt x="11355" y="47354"/>
                    <a:pt x="11355" y="47354"/>
                  </a:cubicBezTo>
                  <a:cubicBezTo>
                    <a:pt x="5678" y="47354"/>
                    <a:pt x="0" y="41672"/>
                    <a:pt x="0" y="34095"/>
                  </a:cubicBezTo>
                  <a:cubicBezTo>
                    <a:pt x="0" y="13259"/>
                    <a:pt x="0" y="13259"/>
                    <a:pt x="0" y="13259"/>
                  </a:cubicBezTo>
                  <a:cubicBezTo>
                    <a:pt x="0" y="5682"/>
                    <a:pt x="5678" y="0"/>
                    <a:pt x="11355" y="0"/>
                  </a:cubicBezTo>
                  <a:cubicBezTo>
                    <a:pt x="666176" y="0"/>
                    <a:pt x="666176" y="0"/>
                    <a:pt x="666176" y="0"/>
                  </a:cubicBezTo>
                  <a:cubicBezTo>
                    <a:pt x="673746" y="0"/>
                    <a:pt x="679424" y="5682"/>
                    <a:pt x="679424" y="13259"/>
                  </a:cubicBezTo>
                  <a:cubicBezTo>
                    <a:pt x="679424" y="34095"/>
                    <a:pt x="679424" y="34095"/>
                    <a:pt x="679424" y="34095"/>
                  </a:cubicBezTo>
                  <a:cubicBezTo>
                    <a:pt x="679424" y="41672"/>
                    <a:pt x="673746" y="47354"/>
                    <a:pt x="666176" y="47354"/>
                  </a:cubicBezTo>
                  <a:close/>
                </a:path>
              </a:pathLst>
            </a:custGeom>
            <a:solidFill>
              <a:srgbClr val="F7B63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Work Sans"/>
                <a:ea typeface="Work Sans"/>
                <a:cs typeface="Work Sans"/>
                <a:sym typeface="Work Sans"/>
              </a:endParaRPr>
            </a:p>
          </p:txBody>
        </p:sp>
      </p:grpSp>
      <p:sp>
        <p:nvSpPr>
          <p:cNvPr id="540" name="Google Shape;540;p10"/>
          <p:cNvSpPr txBox="1">
            <a:spLocks noGrp="1"/>
          </p:cNvSpPr>
          <p:nvPr>
            <p:ph type="sldNum" idx="12"/>
          </p:nvPr>
        </p:nvSpPr>
        <p:spPr>
          <a:xfrm>
            <a:off x="7479190" y="4693560"/>
            <a:ext cx="517500" cy="196500"/>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defRPr>
            </a:lvl1pPr>
            <a:lvl2pPr marL="0" marR="0" lvl="1" indent="0" algn="ctr">
              <a:spcBef>
                <a:spcPts val="0"/>
              </a:spcBef>
              <a:buNone/>
              <a:defRPr sz="1200">
                <a:solidFill>
                  <a:schemeClr val="lt1"/>
                </a:solidFill>
              </a:defRPr>
            </a:lvl2pPr>
            <a:lvl3pPr marL="0" marR="0" lvl="2" indent="0" algn="ctr">
              <a:spcBef>
                <a:spcPts val="0"/>
              </a:spcBef>
              <a:buNone/>
              <a:defRPr sz="1200">
                <a:solidFill>
                  <a:schemeClr val="lt1"/>
                </a:solidFill>
              </a:defRPr>
            </a:lvl3pPr>
            <a:lvl4pPr marL="0" marR="0" lvl="3" indent="0" algn="ctr">
              <a:spcBef>
                <a:spcPts val="0"/>
              </a:spcBef>
              <a:buNone/>
              <a:defRPr sz="1200">
                <a:solidFill>
                  <a:schemeClr val="lt1"/>
                </a:solidFill>
              </a:defRPr>
            </a:lvl4pPr>
            <a:lvl5pPr marL="0" marR="0" lvl="4" indent="0" algn="ctr">
              <a:spcBef>
                <a:spcPts val="0"/>
              </a:spcBef>
              <a:buNone/>
              <a:defRPr sz="1200">
                <a:solidFill>
                  <a:schemeClr val="lt1"/>
                </a:solidFill>
              </a:defRPr>
            </a:lvl5pPr>
            <a:lvl6pPr marL="0" marR="0" lvl="5" indent="0" algn="ctr">
              <a:spcBef>
                <a:spcPts val="0"/>
              </a:spcBef>
              <a:buNone/>
              <a:defRPr sz="1200">
                <a:solidFill>
                  <a:schemeClr val="lt1"/>
                </a:solidFill>
              </a:defRPr>
            </a:lvl6pPr>
            <a:lvl7pPr marL="0" marR="0" lvl="6" indent="0" algn="ctr">
              <a:spcBef>
                <a:spcPts val="0"/>
              </a:spcBef>
              <a:buNone/>
              <a:defRPr sz="1200">
                <a:solidFill>
                  <a:schemeClr val="lt1"/>
                </a:solidFill>
              </a:defRPr>
            </a:lvl7pPr>
            <a:lvl8pPr marL="0" marR="0" lvl="7" indent="0" algn="ctr">
              <a:spcBef>
                <a:spcPts val="0"/>
              </a:spcBef>
              <a:buNone/>
              <a:defRPr sz="1200">
                <a:solidFill>
                  <a:schemeClr val="lt1"/>
                </a:solidFill>
              </a:defRPr>
            </a:lvl8pPr>
            <a:lvl9pPr marL="0" marR="0" lvl="8" indent="0" algn="ctr">
              <a:spcBef>
                <a:spcPts val="0"/>
              </a:spcBef>
              <a:buNone/>
              <a:defRPr sz="1200">
                <a:solidFill>
                  <a:schemeClr val="lt1"/>
                </a:solidFill>
              </a:defRPr>
            </a:lvl9pPr>
          </a:lstStyle>
          <a:p>
            <a:pPr marL="0" lvl="0" indent="0" algn="ctr" rtl="0">
              <a:spcBef>
                <a:spcPts val="0"/>
              </a:spcBef>
              <a:spcAft>
                <a:spcPts val="0"/>
              </a:spcAft>
              <a:buNone/>
            </a:pPr>
            <a:fld id="{00000000-1234-1234-1234-123412341234}" type="slidenum">
              <a:rPr lang="en"/>
              <a:t>‹#›</a:t>
            </a:fld>
            <a:endParaRPr b="0" i="0" u="none" strike="noStrike" cap="none">
              <a:latin typeface="Work Sans"/>
              <a:ea typeface="Work Sans"/>
              <a:cs typeface="Work Sans"/>
              <a:sym typeface="Work Sans"/>
            </a:endParaRPr>
          </a:p>
        </p:txBody>
      </p:sp>
      <p:sp>
        <p:nvSpPr>
          <p:cNvPr id="541" name="Google Shape;541;p10"/>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2" name="Google Shape;542;p10"/>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Work Sans"/>
                <a:ea typeface="Work Sans"/>
                <a:cs typeface="Work Sans"/>
                <a:sym typeface="Work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62070"/>
            <a:ext cx="7886700" cy="9942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accent1"/>
              </a:buClr>
              <a:buSzPts val="3200"/>
              <a:buFont typeface="Work Sans"/>
              <a:buNone/>
              <a:defRPr sz="3200" b="0" i="0" u="none" strike="noStrike" cap="none">
                <a:solidFill>
                  <a:schemeClr val="accent1"/>
                </a:solidFill>
                <a:latin typeface="Work Sans"/>
                <a:ea typeface="Work Sans"/>
                <a:cs typeface="Work Sans"/>
                <a:sym typeface="Work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357445"/>
            <a:ext cx="7886700" cy="32634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1000"/>
              </a:spcBef>
              <a:spcAft>
                <a:spcPts val="0"/>
              </a:spcAft>
              <a:buClr>
                <a:schemeClr val="lt2"/>
              </a:buClr>
              <a:buSzPts val="1600"/>
              <a:buFont typeface="Arial"/>
              <a:buChar char="•"/>
              <a:defRPr sz="1600" b="0" i="0" u="none" strike="noStrike" cap="none">
                <a:solidFill>
                  <a:schemeClr val="accent6"/>
                </a:solidFill>
                <a:latin typeface="Work Sans"/>
                <a:ea typeface="Work Sans"/>
                <a:cs typeface="Work Sans"/>
                <a:sym typeface="Work Sans"/>
              </a:defRPr>
            </a:lvl1pPr>
            <a:lvl2pPr marL="914400" marR="0" lvl="1" indent="-381000" algn="l" rtl="0">
              <a:lnSpc>
                <a:spcPct val="90000"/>
              </a:lnSpc>
              <a:spcBef>
                <a:spcPts val="500"/>
              </a:spcBef>
              <a:spcAft>
                <a:spcPts val="0"/>
              </a:spcAft>
              <a:buClr>
                <a:schemeClr val="lt2"/>
              </a:buClr>
              <a:buSzPts val="2400"/>
              <a:buFont typeface="Arial"/>
              <a:buChar char="•"/>
              <a:defRPr sz="2400" b="0" i="0" u="none" strike="noStrike" cap="none">
                <a:solidFill>
                  <a:schemeClr val="accent6"/>
                </a:solidFill>
                <a:latin typeface="Work Sans"/>
                <a:ea typeface="Work Sans"/>
                <a:cs typeface="Work Sans"/>
                <a:sym typeface="Work Sans"/>
              </a:defRPr>
            </a:lvl2pPr>
            <a:lvl3pPr marL="1371600" marR="0" lvl="2" indent="-355600" algn="l" rtl="0">
              <a:lnSpc>
                <a:spcPct val="90000"/>
              </a:lnSpc>
              <a:spcBef>
                <a:spcPts val="500"/>
              </a:spcBef>
              <a:spcAft>
                <a:spcPts val="0"/>
              </a:spcAft>
              <a:buClr>
                <a:schemeClr val="lt2"/>
              </a:buClr>
              <a:buSzPts val="2000"/>
              <a:buFont typeface="Arial"/>
              <a:buChar char="•"/>
              <a:defRPr sz="2000" b="0" i="0" u="none" strike="noStrike" cap="none">
                <a:solidFill>
                  <a:schemeClr val="accent6"/>
                </a:solidFill>
                <a:latin typeface="Work Sans"/>
                <a:ea typeface="Work Sans"/>
                <a:cs typeface="Work Sans"/>
                <a:sym typeface="Work Sans"/>
              </a:defRPr>
            </a:lvl3pPr>
            <a:lvl4pPr marL="1828800" marR="0" lvl="3" indent="-342900" algn="l" rtl="0">
              <a:lnSpc>
                <a:spcPct val="90000"/>
              </a:lnSpc>
              <a:spcBef>
                <a:spcPts val="500"/>
              </a:spcBef>
              <a:spcAft>
                <a:spcPts val="0"/>
              </a:spcAft>
              <a:buClr>
                <a:schemeClr val="lt2"/>
              </a:buClr>
              <a:buSzPts val="1800"/>
              <a:buFont typeface="Arial"/>
              <a:buChar char="•"/>
              <a:defRPr sz="1800" b="0" i="0" u="none" strike="noStrike" cap="none">
                <a:solidFill>
                  <a:schemeClr val="accent6"/>
                </a:solidFill>
                <a:latin typeface="Work Sans"/>
                <a:ea typeface="Work Sans"/>
                <a:cs typeface="Work Sans"/>
                <a:sym typeface="Work Sans"/>
              </a:defRPr>
            </a:lvl4pPr>
            <a:lvl5pPr marL="2286000" marR="0" lvl="4" indent="-342900" algn="l" rtl="0">
              <a:lnSpc>
                <a:spcPct val="90000"/>
              </a:lnSpc>
              <a:spcBef>
                <a:spcPts val="500"/>
              </a:spcBef>
              <a:spcAft>
                <a:spcPts val="0"/>
              </a:spcAft>
              <a:buClr>
                <a:schemeClr val="lt2"/>
              </a:buClr>
              <a:buSzPts val="1800"/>
              <a:buFont typeface="Arial"/>
              <a:buChar char="•"/>
              <a:defRPr sz="1800" b="0" i="0" u="none" strike="noStrike" cap="none">
                <a:solidFill>
                  <a:schemeClr val="accent6"/>
                </a:solidFill>
                <a:latin typeface="Work Sans"/>
                <a:ea typeface="Work Sans"/>
                <a:cs typeface="Work Sans"/>
                <a:sym typeface="Work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Work Sans"/>
                <a:ea typeface="Work Sans"/>
                <a:cs typeface="Work Sans"/>
                <a:sym typeface="Work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Work Sans"/>
                <a:ea typeface="Work Sans"/>
                <a:cs typeface="Work Sans"/>
                <a:sym typeface="Work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Work Sans"/>
                <a:ea typeface="Work Sans"/>
                <a:cs typeface="Work Sans"/>
                <a:sym typeface="Work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Work Sans"/>
                <a:ea typeface="Work Sans"/>
                <a:cs typeface="Work Sans"/>
                <a:sym typeface="Work Sans"/>
              </a:defRPr>
            </a:lvl9pPr>
          </a:lstStyle>
          <a:p>
            <a:endParaRPr/>
          </a:p>
        </p:txBody>
      </p:sp>
      <p:sp>
        <p:nvSpPr>
          <p:cNvPr id="8" name="Google Shape;8;p1"/>
          <p:cNvSpPr txBox="1">
            <a:spLocks noGrp="1"/>
          </p:cNvSpPr>
          <p:nvPr>
            <p:ph type="dt" idx="10"/>
          </p:nvPr>
        </p:nvSpPr>
        <p:spPr>
          <a:xfrm>
            <a:off x="628650" y="4767262"/>
            <a:ext cx="20574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Work Sans"/>
                <a:ea typeface="Work Sans"/>
                <a:cs typeface="Work Sans"/>
                <a:sym typeface="Work Sans"/>
              </a:defRPr>
            </a:lvl1pPr>
            <a:lvl2pPr marR="0" lvl="1"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2pPr>
            <a:lvl3pPr marR="0" lvl="2"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3pPr>
            <a:lvl4pPr marR="0" lvl="3"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4pPr>
            <a:lvl5pPr marR="0" lvl="4"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5pPr>
            <a:lvl6pPr marR="0" lvl="5"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6pPr>
            <a:lvl7pPr marR="0" lvl="6"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7pPr>
            <a:lvl8pPr marR="0" lvl="7"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8pPr>
            <a:lvl9pPr marR="0" lvl="8"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9pPr>
          </a:lstStyle>
          <a:p>
            <a:endParaRPr/>
          </a:p>
        </p:txBody>
      </p:sp>
      <p:sp>
        <p:nvSpPr>
          <p:cNvPr id="9" name="Google Shape;9;p1"/>
          <p:cNvSpPr txBox="1">
            <a:spLocks noGrp="1"/>
          </p:cNvSpPr>
          <p:nvPr>
            <p:ph type="ftr" idx="11"/>
          </p:nvPr>
        </p:nvSpPr>
        <p:spPr>
          <a:xfrm>
            <a:off x="3028950" y="4767262"/>
            <a:ext cx="30861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Work Sans"/>
                <a:ea typeface="Work Sans"/>
                <a:cs typeface="Work Sans"/>
                <a:sym typeface="Work Sans"/>
              </a:defRPr>
            </a:lvl1pPr>
            <a:lvl2pPr marR="0" lvl="1"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2pPr>
            <a:lvl3pPr marR="0" lvl="2"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3pPr>
            <a:lvl4pPr marR="0" lvl="3"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4pPr>
            <a:lvl5pPr marR="0" lvl="4"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5pPr>
            <a:lvl6pPr marR="0" lvl="5"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6pPr>
            <a:lvl7pPr marR="0" lvl="6"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7pPr>
            <a:lvl8pPr marR="0" lvl="7"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8pPr>
            <a:lvl9pPr marR="0" lvl="8" algn="l" rtl="0">
              <a:spcBef>
                <a:spcPts val="0"/>
              </a:spcBef>
              <a:spcAft>
                <a:spcPts val="0"/>
              </a:spcAft>
              <a:buSzPts val="1400"/>
              <a:buNone/>
              <a:defRPr sz="1800" b="0" i="0" u="none" strike="noStrike" cap="none">
                <a:solidFill>
                  <a:schemeClr val="dk1"/>
                </a:solidFill>
                <a:latin typeface="Work Sans"/>
                <a:ea typeface="Work Sans"/>
                <a:cs typeface="Work Sans"/>
                <a:sym typeface="Work Sans"/>
              </a:defRPr>
            </a:lvl9pPr>
          </a:lstStyle>
          <a:p>
            <a:endParaRPr/>
          </a:p>
        </p:txBody>
      </p:sp>
      <p:sp>
        <p:nvSpPr>
          <p:cNvPr id="10" name="Google Shape;10;p1"/>
          <p:cNvSpPr txBox="1">
            <a:spLocks noGrp="1"/>
          </p:cNvSpPr>
          <p:nvPr>
            <p:ph type="sldNum" idx="12"/>
          </p:nvPr>
        </p:nvSpPr>
        <p:spPr>
          <a:xfrm>
            <a:off x="6457950" y="4767262"/>
            <a:ext cx="20574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Work Sans"/>
                <a:ea typeface="Work Sans"/>
                <a:cs typeface="Work Sans"/>
                <a:sym typeface="Work Sans"/>
              </a:defRPr>
            </a:lvl1pPr>
            <a:lvl2pPr marL="0" marR="0" lvl="1" indent="0" algn="r" rtl="0">
              <a:spcBef>
                <a:spcPts val="0"/>
              </a:spcBef>
              <a:buNone/>
              <a:defRPr sz="1200" b="0" i="0" u="none" strike="noStrike" cap="none">
                <a:solidFill>
                  <a:srgbClr val="888888"/>
                </a:solidFill>
                <a:latin typeface="Work Sans"/>
                <a:ea typeface="Work Sans"/>
                <a:cs typeface="Work Sans"/>
                <a:sym typeface="Work Sans"/>
              </a:defRPr>
            </a:lvl2pPr>
            <a:lvl3pPr marL="0" marR="0" lvl="2" indent="0" algn="r" rtl="0">
              <a:spcBef>
                <a:spcPts val="0"/>
              </a:spcBef>
              <a:buNone/>
              <a:defRPr sz="1200" b="0" i="0" u="none" strike="noStrike" cap="none">
                <a:solidFill>
                  <a:srgbClr val="888888"/>
                </a:solidFill>
                <a:latin typeface="Work Sans"/>
                <a:ea typeface="Work Sans"/>
                <a:cs typeface="Work Sans"/>
                <a:sym typeface="Work Sans"/>
              </a:defRPr>
            </a:lvl3pPr>
            <a:lvl4pPr marL="0" marR="0" lvl="3" indent="0" algn="r" rtl="0">
              <a:spcBef>
                <a:spcPts val="0"/>
              </a:spcBef>
              <a:buNone/>
              <a:defRPr sz="1200" b="0" i="0" u="none" strike="noStrike" cap="none">
                <a:solidFill>
                  <a:srgbClr val="888888"/>
                </a:solidFill>
                <a:latin typeface="Work Sans"/>
                <a:ea typeface="Work Sans"/>
                <a:cs typeface="Work Sans"/>
                <a:sym typeface="Work Sans"/>
              </a:defRPr>
            </a:lvl4pPr>
            <a:lvl5pPr marL="0" marR="0" lvl="4" indent="0" algn="r" rtl="0">
              <a:spcBef>
                <a:spcPts val="0"/>
              </a:spcBef>
              <a:buNone/>
              <a:defRPr sz="1200" b="0" i="0" u="none" strike="noStrike" cap="none">
                <a:solidFill>
                  <a:srgbClr val="888888"/>
                </a:solidFill>
                <a:latin typeface="Work Sans"/>
                <a:ea typeface="Work Sans"/>
                <a:cs typeface="Work Sans"/>
                <a:sym typeface="Work Sans"/>
              </a:defRPr>
            </a:lvl5pPr>
            <a:lvl6pPr marL="0" marR="0" lvl="5" indent="0" algn="r" rtl="0">
              <a:spcBef>
                <a:spcPts val="0"/>
              </a:spcBef>
              <a:buNone/>
              <a:defRPr sz="1200" b="0" i="0" u="none" strike="noStrike" cap="none">
                <a:solidFill>
                  <a:srgbClr val="888888"/>
                </a:solidFill>
                <a:latin typeface="Work Sans"/>
                <a:ea typeface="Work Sans"/>
                <a:cs typeface="Work Sans"/>
                <a:sym typeface="Work Sans"/>
              </a:defRPr>
            </a:lvl6pPr>
            <a:lvl7pPr marL="0" marR="0" lvl="6" indent="0" algn="r" rtl="0">
              <a:spcBef>
                <a:spcPts val="0"/>
              </a:spcBef>
              <a:buNone/>
              <a:defRPr sz="1200" b="0" i="0" u="none" strike="noStrike" cap="none">
                <a:solidFill>
                  <a:srgbClr val="888888"/>
                </a:solidFill>
                <a:latin typeface="Work Sans"/>
                <a:ea typeface="Work Sans"/>
                <a:cs typeface="Work Sans"/>
                <a:sym typeface="Work Sans"/>
              </a:defRPr>
            </a:lvl7pPr>
            <a:lvl8pPr marL="0" marR="0" lvl="7" indent="0" algn="r" rtl="0">
              <a:spcBef>
                <a:spcPts val="0"/>
              </a:spcBef>
              <a:buNone/>
              <a:defRPr sz="1200" b="0" i="0" u="none" strike="noStrike" cap="none">
                <a:solidFill>
                  <a:srgbClr val="888888"/>
                </a:solidFill>
                <a:latin typeface="Work Sans"/>
                <a:ea typeface="Work Sans"/>
                <a:cs typeface="Work Sans"/>
                <a:sym typeface="Work Sans"/>
              </a:defRPr>
            </a:lvl8pPr>
            <a:lvl9pPr marL="0" marR="0" lvl="8" indent="0" algn="r" rtl="0">
              <a:spcBef>
                <a:spcPts val="0"/>
              </a:spcBef>
              <a:buNone/>
              <a:defRPr sz="1200" b="0" i="0" u="none" strike="noStrike" cap="none">
                <a:solidFill>
                  <a:srgbClr val="888888"/>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9"/>
          <p:cNvSpPr txBox="1">
            <a:spLocks noGrp="1"/>
          </p:cNvSpPr>
          <p:nvPr>
            <p:ph type="subTitle" idx="1"/>
          </p:nvPr>
        </p:nvSpPr>
        <p:spPr>
          <a:xfrm>
            <a:off x="300250" y="2853125"/>
            <a:ext cx="4610100" cy="371100"/>
          </a:xfrm>
          <a:prstGeom prst="rect">
            <a:avLst/>
          </a:prstGeom>
        </p:spPr>
        <p:txBody>
          <a:bodyPr spcFirstLastPara="1" wrap="square" lIns="0" tIns="0" rIns="0" bIns="0" anchor="t" anchorCtr="0">
            <a:noAutofit/>
          </a:bodyPr>
          <a:lstStyle/>
          <a:p>
            <a:pPr marL="0" lvl="0" indent="0" algn="l" rtl="0">
              <a:spcBef>
                <a:spcPts val="1000"/>
              </a:spcBef>
              <a:spcAft>
                <a:spcPts val="0"/>
              </a:spcAft>
              <a:buSzPts val="935"/>
              <a:buNone/>
            </a:pPr>
            <a:r>
              <a:rPr lang="en" sz="1390" b="1"/>
              <a:t>Source: The Philosophical Review, Oct 1974</a:t>
            </a:r>
            <a:endParaRPr sz="1390" b="1"/>
          </a:p>
        </p:txBody>
      </p:sp>
      <p:sp>
        <p:nvSpPr>
          <p:cNvPr id="967" name="Google Shape;967;p19"/>
          <p:cNvSpPr txBox="1">
            <a:spLocks noGrp="1"/>
          </p:cNvSpPr>
          <p:nvPr>
            <p:ph type="body" idx="2"/>
          </p:nvPr>
        </p:nvSpPr>
        <p:spPr>
          <a:xfrm>
            <a:off x="320214" y="2386192"/>
            <a:ext cx="4990200" cy="371100"/>
          </a:xfrm>
          <a:prstGeom prst="rect">
            <a:avLst/>
          </a:prstGeom>
        </p:spPr>
        <p:txBody>
          <a:bodyPr spcFirstLastPara="1" wrap="square" lIns="0" tIns="0" rIns="0" bIns="0" anchor="t" anchorCtr="0">
            <a:normAutofit fontScale="92500" lnSpcReduction="20000"/>
          </a:bodyPr>
          <a:lstStyle/>
          <a:p>
            <a:pPr marL="0" lvl="0" indent="0" algn="l" rtl="0">
              <a:lnSpc>
                <a:spcPct val="80000"/>
              </a:lnSpc>
              <a:spcBef>
                <a:spcPts val="1000"/>
              </a:spcBef>
              <a:spcAft>
                <a:spcPts val="0"/>
              </a:spcAft>
              <a:buNone/>
            </a:pPr>
            <a:r>
              <a:rPr lang="en" sz="2500" b="1"/>
              <a:t>Author: Thomas Nagel</a:t>
            </a:r>
            <a:endParaRPr sz="2500" b="1"/>
          </a:p>
        </p:txBody>
      </p:sp>
      <p:sp>
        <p:nvSpPr>
          <p:cNvPr id="968" name="Google Shape;968;p19"/>
          <p:cNvSpPr txBox="1">
            <a:spLocks noGrp="1"/>
          </p:cNvSpPr>
          <p:nvPr>
            <p:ph type="title"/>
          </p:nvPr>
        </p:nvSpPr>
        <p:spPr>
          <a:xfrm>
            <a:off x="300250" y="886475"/>
            <a:ext cx="4610100" cy="1104900"/>
          </a:xfrm>
          <a:prstGeom prst="rect">
            <a:avLst/>
          </a:prstGeom>
        </p:spPr>
        <p:txBody>
          <a:bodyPr spcFirstLastPara="1" wrap="square" lIns="0" tIns="0" rIns="0" bIns="0" anchor="ctr" anchorCtr="0">
            <a:normAutofit fontScale="90000"/>
          </a:bodyPr>
          <a:lstStyle/>
          <a:p>
            <a:pPr marL="0" lvl="0" indent="0" algn="l" rtl="0">
              <a:spcBef>
                <a:spcPts val="0"/>
              </a:spcBef>
              <a:spcAft>
                <a:spcPts val="0"/>
              </a:spcAft>
              <a:buNone/>
            </a:pPr>
            <a:r>
              <a:rPr lang="en"/>
              <a:t>What Is It Like to Be a Bat?</a:t>
            </a:r>
            <a:endParaRPr/>
          </a:p>
        </p:txBody>
      </p:sp>
      <p:sp>
        <p:nvSpPr>
          <p:cNvPr id="969" name="Google Shape;969;p19"/>
          <p:cNvSpPr txBox="1"/>
          <p:nvPr/>
        </p:nvSpPr>
        <p:spPr>
          <a:xfrm>
            <a:off x="0" y="4029250"/>
            <a:ext cx="2785800" cy="923400"/>
          </a:xfrm>
          <a:prstGeom prst="rect">
            <a:avLst/>
          </a:prstGeom>
          <a:noFill/>
          <a:ln>
            <a:noFill/>
          </a:ln>
        </p:spPr>
        <p:txBody>
          <a:bodyPr spcFirstLastPara="1" wrap="square" lIns="91425" tIns="91425" rIns="91425" bIns="91425" anchor="t" anchorCtr="0">
            <a:spAutoFit/>
          </a:bodyPr>
          <a:lstStyle/>
          <a:p>
            <a:pPr marL="457200" lvl="0" indent="457200" algn="l" rtl="0">
              <a:spcBef>
                <a:spcPts val="0"/>
              </a:spcBef>
              <a:spcAft>
                <a:spcPts val="0"/>
              </a:spcAft>
              <a:buNone/>
            </a:pPr>
            <a:r>
              <a:rPr lang="en" sz="1600" b="1">
                <a:solidFill>
                  <a:schemeClr val="dk2"/>
                </a:solidFill>
                <a:latin typeface="Work Sans"/>
                <a:ea typeface="Work Sans"/>
                <a:cs typeface="Work Sans"/>
                <a:sym typeface="Work Sans"/>
              </a:rPr>
              <a:t>By:</a:t>
            </a:r>
            <a:endParaRPr sz="1600" b="1">
              <a:solidFill>
                <a:schemeClr val="dk2"/>
              </a:solidFill>
              <a:latin typeface="Work Sans"/>
              <a:ea typeface="Work Sans"/>
              <a:cs typeface="Work Sans"/>
              <a:sym typeface="Work Sans"/>
            </a:endParaRPr>
          </a:p>
          <a:p>
            <a:pPr marL="0" lvl="0" indent="0" algn="ctr" rtl="0">
              <a:spcBef>
                <a:spcPts val="0"/>
              </a:spcBef>
              <a:spcAft>
                <a:spcPts val="0"/>
              </a:spcAft>
              <a:buNone/>
            </a:pPr>
            <a:r>
              <a:rPr lang="en" sz="1600" b="1">
                <a:solidFill>
                  <a:schemeClr val="dk2"/>
                </a:solidFill>
                <a:latin typeface="Work Sans"/>
                <a:ea typeface="Work Sans"/>
                <a:cs typeface="Work Sans"/>
                <a:sym typeface="Work Sans"/>
              </a:rPr>
              <a:t>Amit Vishnukumar Modh (M22CS004)</a:t>
            </a:r>
            <a:endParaRPr sz="1600" b="1">
              <a:solidFill>
                <a:schemeClr val="dk2"/>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28"/>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400" b="1" u="sng">
                <a:solidFill>
                  <a:srgbClr val="EE8F24"/>
                </a:solidFill>
              </a:rPr>
              <a:t>What about if I turned into a bat?</a:t>
            </a:r>
            <a:endParaRPr sz="4300" b="1" u="sng">
              <a:solidFill>
                <a:srgbClr val="EE8F24"/>
              </a:solidFill>
            </a:endParaRPr>
          </a:p>
        </p:txBody>
      </p:sp>
      <p:sp>
        <p:nvSpPr>
          <p:cNvPr id="1027" name="Google Shape;1027;p28"/>
          <p:cNvSpPr txBox="1">
            <a:spLocks noGrp="1"/>
          </p:cNvSpPr>
          <p:nvPr>
            <p:ph type="body" idx="1"/>
          </p:nvPr>
        </p:nvSpPr>
        <p:spPr>
          <a:xfrm>
            <a:off x="265400" y="1123025"/>
            <a:ext cx="4978200" cy="4020600"/>
          </a:xfrm>
          <a:prstGeom prst="rect">
            <a:avLst/>
          </a:prstGeom>
        </p:spPr>
        <p:txBody>
          <a:bodyPr spcFirstLastPara="1" wrap="square" lIns="0" tIns="0" rIns="0" bIns="0" anchor="t" anchorCtr="0">
            <a:noAutofit/>
          </a:bodyPr>
          <a:lstStyle/>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“Even if I could by gradual degree be transformed into a bat, nothing in my present constitution enables me to imagine what the experience of such a future stage of myself thus metamorphosed would be like.”</a:t>
            </a:r>
            <a:endParaRPr sz="1300" b="1">
              <a:solidFill>
                <a:schemeClr val="accent1"/>
              </a:solidFill>
              <a:latin typeface="Arial"/>
              <a:ea typeface="Arial"/>
              <a:cs typeface="Arial"/>
              <a:sym typeface="Arial"/>
            </a:endParaRPr>
          </a:p>
          <a:p>
            <a:pPr marL="457200" lvl="0" indent="0" algn="just" rtl="0">
              <a:lnSpc>
                <a:spcPct val="115000"/>
              </a:lnSpc>
              <a:spcBef>
                <a:spcPts val="1200"/>
              </a:spcBef>
              <a:spcAft>
                <a:spcPts val="0"/>
              </a:spcAft>
              <a:buNone/>
            </a:pPr>
            <a:endParaRPr sz="1300" b="1">
              <a:solidFill>
                <a:schemeClr val="accent1"/>
              </a:solidFill>
              <a:latin typeface="Arial"/>
              <a:ea typeface="Arial"/>
              <a:cs typeface="Arial"/>
              <a:sym typeface="Arial"/>
            </a:endParaRPr>
          </a:p>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Moreover, even if this transformation were possible, it wouldn't tell "me" what it’s like to be a bat. </a:t>
            </a:r>
            <a:endParaRPr sz="1300" b="1">
              <a:solidFill>
                <a:schemeClr val="accent1"/>
              </a:solidFill>
              <a:latin typeface="Arial"/>
              <a:ea typeface="Arial"/>
              <a:cs typeface="Arial"/>
              <a:sym typeface="Arial"/>
            </a:endParaRPr>
          </a:p>
          <a:p>
            <a:pPr marL="457200" lvl="0" indent="0" algn="just" rtl="0">
              <a:lnSpc>
                <a:spcPct val="115000"/>
              </a:lnSpc>
              <a:spcBef>
                <a:spcPts val="1200"/>
              </a:spcBef>
              <a:spcAft>
                <a:spcPts val="0"/>
              </a:spcAft>
              <a:buNone/>
            </a:pPr>
            <a:endParaRPr sz="1300" b="1">
              <a:solidFill>
                <a:schemeClr val="accent1"/>
              </a:solidFill>
              <a:latin typeface="Arial"/>
              <a:ea typeface="Arial"/>
              <a:cs typeface="Arial"/>
              <a:sym typeface="Arial"/>
            </a:endParaRPr>
          </a:p>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The bat would know what it was like to be a bat but not the human turning into a bat. And IF the bat still had my human consciousness (which might allow it/me to be aware of the experience of being a bat) it would not be an accurate experience of being a bat precisely because bats do not have human consciousness.</a:t>
            </a:r>
            <a:endParaRPr sz="1300" b="1">
              <a:solidFill>
                <a:schemeClr val="accent1"/>
              </a:solidFill>
              <a:latin typeface="Arial"/>
              <a:ea typeface="Arial"/>
              <a:cs typeface="Arial"/>
              <a:sym typeface="Arial"/>
            </a:endParaRPr>
          </a:p>
          <a:p>
            <a:pPr marL="0" lvl="0" indent="0" algn="l" rtl="0">
              <a:spcBef>
                <a:spcPts val="1200"/>
              </a:spcBef>
              <a:spcAft>
                <a:spcPts val="0"/>
              </a:spcAft>
              <a:buNone/>
            </a:pPr>
            <a:endParaRPr sz="1300" b="1">
              <a:solidFill>
                <a:schemeClr val="dk1"/>
              </a:solidFill>
              <a:latin typeface="Arial"/>
              <a:ea typeface="Arial"/>
              <a:cs typeface="Arial"/>
              <a:sym typeface="Arial"/>
            </a:endParaRPr>
          </a:p>
        </p:txBody>
      </p:sp>
      <p:pic>
        <p:nvPicPr>
          <p:cNvPr id="1028" name="Google Shape;1028;p28"/>
          <p:cNvPicPr preferRelativeResize="0"/>
          <p:nvPr/>
        </p:nvPicPr>
        <p:blipFill>
          <a:blip r:embed="rId3">
            <a:alphaModFix/>
          </a:blip>
          <a:stretch>
            <a:fillRect/>
          </a:stretch>
        </p:blipFill>
        <p:spPr>
          <a:xfrm>
            <a:off x="5342150" y="958500"/>
            <a:ext cx="3173200" cy="3355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29"/>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400" b="1" u="sng">
                <a:solidFill>
                  <a:srgbClr val="EE8F24"/>
                </a:solidFill>
              </a:rPr>
              <a:t>Is this a question of privacy of experience?</a:t>
            </a:r>
            <a:endParaRPr sz="4300" b="1" u="sng">
              <a:solidFill>
                <a:srgbClr val="EE8F24"/>
              </a:solidFill>
            </a:endParaRPr>
          </a:p>
        </p:txBody>
      </p:sp>
      <p:sp>
        <p:nvSpPr>
          <p:cNvPr id="1034" name="Google Shape;1034;p29"/>
          <p:cNvSpPr txBox="1">
            <a:spLocks noGrp="1"/>
          </p:cNvSpPr>
          <p:nvPr>
            <p:ph type="body" idx="1"/>
          </p:nvPr>
        </p:nvSpPr>
        <p:spPr>
          <a:xfrm>
            <a:off x="384000" y="1375275"/>
            <a:ext cx="4805700" cy="3768300"/>
          </a:xfrm>
          <a:prstGeom prst="rect">
            <a:avLst/>
          </a:prstGeom>
        </p:spPr>
        <p:txBody>
          <a:bodyPr spcFirstLastPara="1" wrap="square" lIns="0" tIns="0" rIns="0" bIns="0" anchor="t" anchorCtr="0">
            <a:noAutofit/>
          </a:bodyPr>
          <a:lstStyle/>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Within the Philosophy of Mind, and with respect to the Problem of Other Minds, there is a certain defense that refers to the privacy of experience.</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Put simply this is a view that effectively denies objectivity and restricts all communicable experience.</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This leads to solipsism.</a:t>
            </a:r>
            <a:endParaRPr sz="1300" b="1">
              <a:solidFill>
                <a:schemeClr val="accent1"/>
              </a:solidFill>
              <a:latin typeface="Arial"/>
              <a:ea typeface="Arial"/>
              <a:cs typeface="Arial"/>
              <a:sym typeface="Arial"/>
            </a:endParaRPr>
          </a:p>
          <a:p>
            <a:pPr marL="457200" lvl="0" indent="0" algn="just" rtl="0">
              <a:lnSpc>
                <a:spcPct val="115000"/>
              </a:lnSpc>
              <a:spcBef>
                <a:spcPts val="1200"/>
              </a:spcBef>
              <a:spcAft>
                <a:spcPts val="0"/>
              </a:spcAft>
              <a:buNone/>
            </a:pPr>
            <a:endParaRPr sz="1300" b="1">
              <a:solidFill>
                <a:schemeClr val="accent1"/>
              </a:solidFill>
              <a:latin typeface="Arial"/>
              <a:ea typeface="Arial"/>
              <a:cs typeface="Arial"/>
              <a:sym typeface="Arial"/>
            </a:endParaRPr>
          </a:p>
          <a:p>
            <a:pPr marL="457200" lvl="0" indent="-311150" algn="just" rtl="0">
              <a:lnSpc>
                <a:spcPct val="115000"/>
              </a:lnSpc>
              <a:spcBef>
                <a:spcPts val="1200"/>
              </a:spcBef>
              <a:spcAft>
                <a:spcPts val="0"/>
              </a:spcAft>
              <a:buClr>
                <a:schemeClr val="accent1"/>
              </a:buClr>
              <a:buSzPts val="1300"/>
              <a:buChar char="●"/>
            </a:pPr>
            <a:r>
              <a:rPr lang="en" sz="1300" b="1" u="sng">
                <a:solidFill>
                  <a:schemeClr val="accent1"/>
                </a:solidFill>
                <a:latin typeface="Arial"/>
                <a:ea typeface="Arial"/>
                <a:cs typeface="Arial"/>
                <a:sym typeface="Arial"/>
              </a:rPr>
              <a:t>Solipsism</a:t>
            </a:r>
            <a:r>
              <a:rPr lang="en" sz="1300" b="1">
                <a:solidFill>
                  <a:schemeClr val="accent1"/>
                </a:solidFill>
                <a:latin typeface="Arial"/>
                <a:ea typeface="Arial"/>
                <a:cs typeface="Arial"/>
                <a:sym typeface="Arial"/>
              </a:rPr>
              <a:t> is sometimes expressed as the view that  "I am the only mind which exists," or "My mental states are the only mental states.</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However, Nagel wants to be clear that his point is not simply that we can't know what other people think BUT that other people think and that this "type of thinking is precisely intrinsically subjective. It is as he says "a type."</a:t>
            </a:r>
            <a:endParaRPr sz="1300" b="1">
              <a:solidFill>
                <a:schemeClr val="accent1"/>
              </a:solidFill>
              <a:latin typeface="Arial"/>
              <a:ea typeface="Arial"/>
              <a:cs typeface="Arial"/>
              <a:sym typeface="Arial"/>
            </a:endParaRPr>
          </a:p>
          <a:p>
            <a:pPr marL="457200" lvl="0" indent="0" algn="l" rtl="0">
              <a:spcBef>
                <a:spcPts val="1200"/>
              </a:spcBef>
              <a:spcAft>
                <a:spcPts val="0"/>
              </a:spcAft>
              <a:buNone/>
            </a:pPr>
            <a:endParaRPr sz="1300">
              <a:solidFill>
                <a:schemeClr val="dk1"/>
              </a:solidFill>
              <a:latin typeface="Arial"/>
              <a:ea typeface="Arial"/>
              <a:cs typeface="Arial"/>
              <a:sym typeface="Arial"/>
            </a:endParaRPr>
          </a:p>
        </p:txBody>
      </p:sp>
      <p:pic>
        <p:nvPicPr>
          <p:cNvPr id="1035" name="Google Shape;1035;p29"/>
          <p:cNvPicPr preferRelativeResize="0"/>
          <p:nvPr/>
        </p:nvPicPr>
        <p:blipFill>
          <a:blip r:embed="rId3">
            <a:alphaModFix/>
          </a:blip>
          <a:stretch>
            <a:fillRect/>
          </a:stretch>
        </p:blipFill>
        <p:spPr>
          <a:xfrm>
            <a:off x="5318750" y="1131575"/>
            <a:ext cx="2908675" cy="297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30"/>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100" b="1" u="sng">
                <a:solidFill>
                  <a:srgbClr val="EE8F24"/>
                </a:solidFill>
              </a:rPr>
              <a:t>Objectivity is a direction away from the human viewpoint:</a:t>
            </a:r>
            <a:endParaRPr sz="4000" b="1" u="sng">
              <a:solidFill>
                <a:srgbClr val="EE8F24"/>
              </a:solidFill>
            </a:endParaRPr>
          </a:p>
        </p:txBody>
      </p:sp>
      <p:sp>
        <p:nvSpPr>
          <p:cNvPr id="1041" name="Google Shape;1041;p30"/>
          <p:cNvSpPr txBox="1">
            <a:spLocks noGrp="1"/>
          </p:cNvSpPr>
          <p:nvPr>
            <p:ph type="body" idx="1"/>
          </p:nvPr>
        </p:nvSpPr>
        <p:spPr>
          <a:xfrm>
            <a:off x="799234" y="1352163"/>
            <a:ext cx="7336500" cy="2851500"/>
          </a:xfrm>
          <a:prstGeom prst="rect">
            <a:avLst/>
          </a:prstGeom>
        </p:spPr>
        <p:txBody>
          <a:bodyPr spcFirstLastPara="1" wrap="square" lIns="0" tIns="0" rIns="0" bIns="0" anchor="t" anchorCtr="0">
            <a:noAutofit/>
          </a:bodyPr>
          <a:lstStyle/>
          <a:p>
            <a:pPr marL="457200" lvl="0" indent="-311467" algn="just" rtl="0">
              <a:lnSpc>
                <a:spcPct val="115000"/>
              </a:lnSpc>
              <a:spcBef>
                <a:spcPts val="1200"/>
              </a:spcBef>
              <a:spcAft>
                <a:spcPts val="0"/>
              </a:spcAft>
              <a:buClr>
                <a:schemeClr val="accent1"/>
              </a:buClr>
              <a:buSzPts val="1305"/>
              <a:buChar char="●"/>
            </a:pPr>
            <a:r>
              <a:rPr lang="en" sz="1305" b="1" dirty="0">
                <a:solidFill>
                  <a:schemeClr val="accent1"/>
                </a:solidFill>
                <a:latin typeface="Arial"/>
                <a:ea typeface="Arial"/>
                <a:cs typeface="Arial"/>
                <a:sym typeface="Arial"/>
              </a:rPr>
              <a:t>Nagel proceeds to recognize that objectivity is best thought as a 'direction in which the understanding can travel?</a:t>
            </a:r>
            <a:endParaRPr sz="1305" b="1" dirty="0">
              <a:solidFill>
                <a:schemeClr val="accent1"/>
              </a:solidFill>
              <a:latin typeface="Arial"/>
              <a:ea typeface="Arial"/>
              <a:cs typeface="Arial"/>
              <a:sym typeface="Arial"/>
            </a:endParaRPr>
          </a:p>
          <a:p>
            <a:pPr marL="457200" lvl="0" indent="-311467" algn="just" rtl="0">
              <a:lnSpc>
                <a:spcPct val="115000"/>
              </a:lnSpc>
              <a:spcBef>
                <a:spcPts val="0"/>
              </a:spcBef>
              <a:spcAft>
                <a:spcPts val="0"/>
              </a:spcAft>
              <a:buClr>
                <a:schemeClr val="accent1"/>
              </a:buClr>
              <a:buSzPts val="1305"/>
              <a:buChar char="●"/>
            </a:pPr>
            <a:r>
              <a:rPr lang="en" sz="1305" b="1" dirty="0">
                <a:solidFill>
                  <a:schemeClr val="accent1"/>
                </a:solidFill>
                <a:latin typeface="Arial"/>
                <a:ea typeface="Arial"/>
                <a:cs typeface="Arial"/>
                <a:sym typeface="Arial"/>
              </a:rPr>
              <a:t>He is "noncommittal” about the possibility of knowing an object (such as lightning) in and of itself, en-soi.</a:t>
            </a:r>
            <a:endParaRPr sz="1305" b="1" dirty="0">
              <a:solidFill>
                <a:schemeClr val="accent1"/>
              </a:solidFill>
              <a:latin typeface="Arial"/>
              <a:ea typeface="Arial"/>
              <a:cs typeface="Arial"/>
              <a:sym typeface="Arial"/>
            </a:endParaRPr>
          </a:p>
          <a:p>
            <a:pPr marL="457200" lvl="0" indent="-311467" algn="just" rtl="0">
              <a:lnSpc>
                <a:spcPct val="115000"/>
              </a:lnSpc>
              <a:spcBef>
                <a:spcPts val="0"/>
              </a:spcBef>
              <a:spcAft>
                <a:spcPts val="0"/>
              </a:spcAft>
              <a:buClr>
                <a:schemeClr val="accent1"/>
              </a:buClr>
              <a:buSzPts val="1305"/>
              <a:buChar char="●"/>
            </a:pPr>
            <a:r>
              <a:rPr lang="en" sz="1305" b="1" dirty="0">
                <a:solidFill>
                  <a:schemeClr val="accent1"/>
                </a:solidFill>
                <a:latin typeface="Arial"/>
                <a:ea typeface="Arial"/>
                <a:cs typeface="Arial"/>
                <a:sym typeface="Arial"/>
              </a:rPr>
              <a:t>The point is that the aim of objective knowledge is a type of knowledge that is more precisely away from the human viewpoint.</a:t>
            </a:r>
            <a:endParaRPr sz="1305" b="1" dirty="0">
              <a:solidFill>
                <a:schemeClr val="accent1"/>
              </a:solidFill>
              <a:latin typeface="Arial"/>
              <a:ea typeface="Arial"/>
              <a:cs typeface="Arial"/>
              <a:sym typeface="Arial"/>
            </a:endParaRPr>
          </a:p>
          <a:p>
            <a:pPr marL="457200" lvl="0" indent="0" algn="just" rtl="0">
              <a:lnSpc>
                <a:spcPct val="115000"/>
              </a:lnSpc>
              <a:spcBef>
                <a:spcPts val="1200"/>
              </a:spcBef>
              <a:spcAft>
                <a:spcPts val="0"/>
              </a:spcAft>
              <a:buNone/>
            </a:pPr>
            <a:endParaRPr sz="1305" b="1" dirty="0">
              <a:solidFill>
                <a:schemeClr val="accent1"/>
              </a:solidFill>
              <a:latin typeface="Arial"/>
              <a:ea typeface="Arial"/>
              <a:cs typeface="Arial"/>
              <a:sym typeface="Arial"/>
            </a:endParaRPr>
          </a:p>
          <a:p>
            <a:pPr marL="457200" lvl="0" indent="-311467" algn="just" rtl="0">
              <a:lnSpc>
                <a:spcPct val="115000"/>
              </a:lnSpc>
              <a:spcBef>
                <a:spcPts val="1200"/>
              </a:spcBef>
              <a:spcAft>
                <a:spcPts val="0"/>
              </a:spcAft>
              <a:buClr>
                <a:schemeClr val="accent1"/>
              </a:buClr>
              <a:buSzPts val="1305"/>
              <a:buChar char="●"/>
            </a:pPr>
            <a:r>
              <a:rPr lang="en" sz="1305" b="1" dirty="0">
                <a:solidFill>
                  <a:schemeClr val="accent1"/>
                </a:solidFill>
                <a:latin typeface="Arial"/>
                <a:ea typeface="Arial"/>
                <a:cs typeface="Arial"/>
                <a:sym typeface="Arial"/>
              </a:rPr>
              <a:t>So a reductionists explanation of lightning that moves from "lightning to electrical discharge" makes sense.</a:t>
            </a:r>
            <a:endParaRPr sz="1305" b="1" dirty="0">
              <a:solidFill>
                <a:schemeClr val="accent1"/>
              </a:solidFill>
              <a:latin typeface="Arial"/>
              <a:ea typeface="Arial"/>
              <a:cs typeface="Arial"/>
              <a:sym typeface="Arial"/>
            </a:endParaRPr>
          </a:p>
          <a:p>
            <a:pPr marL="457200" lvl="0" indent="-311467" algn="just" rtl="0">
              <a:lnSpc>
                <a:spcPct val="115000"/>
              </a:lnSpc>
              <a:spcBef>
                <a:spcPts val="0"/>
              </a:spcBef>
              <a:spcAft>
                <a:spcPts val="0"/>
              </a:spcAft>
              <a:buClr>
                <a:schemeClr val="accent1"/>
              </a:buClr>
              <a:buSzPts val="1305"/>
              <a:buChar char="●"/>
            </a:pPr>
            <a:r>
              <a:rPr lang="en" sz="1305" b="1" u="sng" dirty="0">
                <a:solidFill>
                  <a:schemeClr val="accent1"/>
                </a:solidFill>
                <a:latin typeface="Arial"/>
                <a:ea typeface="Arial"/>
                <a:cs typeface="Arial"/>
                <a:sym typeface="Arial"/>
              </a:rPr>
              <a:t>Reductionism</a:t>
            </a:r>
            <a:r>
              <a:rPr lang="en" sz="1305" b="1" dirty="0">
                <a:solidFill>
                  <a:schemeClr val="accent1"/>
                </a:solidFill>
                <a:latin typeface="Arial"/>
                <a:ea typeface="Arial"/>
                <a:cs typeface="Arial"/>
                <a:sym typeface="Arial"/>
              </a:rPr>
              <a:t> is a process of greater objectivity.</a:t>
            </a:r>
            <a:endParaRPr sz="1305" b="1" dirty="0">
              <a:solidFill>
                <a:schemeClr val="accent1"/>
              </a:solidFill>
              <a:latin typeface="Arial"/>
              <a:ea typeface="Arial"/>
              <a:cs typeface="Arial"/>
              <a:sym typeface="Arial"/>
            </a:endParaRPr>
          </a:p>
          <a:p>
            <a:pPr marL="457200" lvl="0" indent="-311467" algn="just" rtl="0">
              <a:lnSpc>
                <a:spcPct val="115000"/>
              </a:lnSpc>
              <a:spcBef>
                <a:spcPts val="0"/>
              </a:spcBef>
              <a:spcAft>
                <a:spcPts val="0"/>
              </a:spcAft>
              <a:buClr>
                <a:schemeClr val="accent1"/>
              </a:buClr>
              <a:buSzPts val="1305"/>
              <a:buChar char="●"/>
            </a:pPr>
            <a:r>
              <a:rPr lang="en" sz="1305" b="1" dirty="0">
                <a:solidFill>
                  <a:schemeClr val="accent1"/>
                </a:solidFill>
                <a:latin typeface="Arial"/>
                <a:ea typeface="Arial"/>
                <a:cs typeface="Arial"/>
                <a:sym typeface="Arial"/>
              </a:rPr>
              <a:t>But, as Nagel points out, trying to explain experience does not fit this pattern.</a:t>
            </a:r>
            <a:endParaRPr sz="1305" b="1" dirty="0">
              <a:solidFill>
                <a:schemeClr val="accent1"/>
              </a:solidFill>
              <a:latin typeface="Arial"/>
              <a:ea typeface="Arial"/>
              <a:cs typeface="Arial"/>
              <a:sym typeface="Arial"/>
            </a:endParaRPr>
          </a:p>
          <a:p>
            <a:pPr marL="0" lvl="0" indent="0" algn="just" rtl="0">
              <a:lnSpc>
                <a:spcPct val="115000"/>
              </a:lnSpc>
              <a:spcBef>
                <a:spcPts val="1200"/>
              </a:spcBef>
              <a:spcAft>
                <a:spcPts val="1200"/>
              </a:spcAft>
              <a:buNone/>
            </a:pPr>
            <a:endParaRPr sz="1105" b="1" dirty="0">
              <a:solidFill>
                <a:schemeClr val="accen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31"/>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200" b="1" u="sng">
                <a:solidFill>
                  <a:srgbClr val="EE8F24"/>
                </a:solidFill>
              </a:rPr>
              <a:t>Subjectivity belongs to a single viewpoint:</a:t>
            </a:r>
            <a:endParaRPr sz="4100" b="1" u="sng">
              <a:solidFill>
                <a:srgbClr val="EE8F24"/>
              </a:solidFill>
            </a:endParaRPr>
          </a:p>
        </p:txBody>
      </p:sp>
      <p:sp>
        <p:nvSpPr>
          <p:cNvPr id="1047" name="Google Shape;1047;p31"/>
          <p:cNvSpPr txBox="1">
            <a:spLocks noGrp="1"/>
          </p:cNvSpPr>
          <p:nvPr>
            <p:ph type="body" idx="1"/>
          </p:nvPr>
        </p:nvSpPr>
        <p:spPr>
          <a:xfrm>
            <a:off x="923925" y="1724025"/>
            <a:ext cx="7067700" cy="2304900"/>
          </a:xfrm>
          <a:prstGeom prst="rect">
            <a:avLst/>
          </a:prstGeom>
        </p:spPr>
        <p:txBody>
          <a:bodyPr spcFirstLastPara="1" wrap="square" lIns="0" tIns="0" rIns="0" bIns="0" anchor="t" anchorCtr="0">
            <a:normAutofit fontScale="92500" lnSpcReduction="20000"/>
          </a:bodyPr>
          <a:lstStyle/>
          <a:p>
            <a:pPr marL="457200" lvl="0" indent="-311308" algn="l" rtl="0">
              <a:lnSpc>
                <a:spcPct val="115000"/>
              </a:lnSpc>
              <a:spcBef>
                <a:spcPts val="1200"/>
              </a:spcBef>
              <a:spcAft>
                <a:spcPts val="0"/>
              </a:spcAft>
              <a:buClr>
                <a:schemeClr val="accent1"/>
              </a:buClr>
              <a:buSzPct val="100000"/>
              <a:buChar char="●"/>
            </a:pPr>
            <a:r>
              <a:rPr lang="en" sz="1408" b="1">
                <a:solidFill>
                  <a:schemeClr val="accent1"/>
                </a:solidFill>
                <a:latin typeface="Arial"/>
                <a:ea typeface="Arial"/>
                <a:cs typeface="Arial"/>
                <a:sym typeface="Arial"/>
              </a:rPr>
              <a:t>If the subjective character of experience is fully comprehensible only from one point of view, then any shift to greater objectivity -that is, less attachment to a specific viewpoint does not take us nearer to the real nature of the phenomenon: it takes us farther away.</a:t>
            </a:r>
            <a:endParaRPr sz="1408" b="1">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endParaRPr sz="1408" b="1">
              <a:solidFill>
                <a:schemeClr val="accent1"/>
              </a:solidFill>
              <a:latin typeface="Arial"/>
              <a:ea typeface="Arial"/>
              <a:cs typeface="Arial"/>
              <a:sym typeface="Arial"/>
            </a:endParaRPr>
          </a:p>
          <a:p>
            <a:pPr marL="457200" lvl="0" indent="-311308" algn="l" rtl="0">
              <a:lnSpc>
                <a:spcPct val="115000"/>
              </a:lnSpc>
              <a:spcBef>
                <a:spcPts val="1200"/>
              </a:spcBef>
              <a:spcAft>
                <a:spcPts val="0"/>
              </a:spcAft>
              <a:buClr>
                <a:schemeClr val="accent1"/>
              </a:buClr>
              <a:buSzPct val="100000"/>
              <a:buChar char="●"/>
            </a:pPr>
            <a:r>
              <a:rPr lang="en" sz="1408" b="1">
                <a:solidFill>
                  <a:schemeClr val="accent1"/>
                </a:solidFill>
                <a:latin typeface="Arial"/>
                <a:ea typeface="Arial"/>
                <a:cs typeface="Arial"/>
                <a:sym typeface="Arial"/>
              </a:rPr>
              <a:t>Hence, reductionist attempts to explain experience (consciousness/thought) as physio-chemical are doomed to failure.</a:t>
            </a:r>
            <a:endParaRPr sz="1408" b="1">
              <a:solidFill>
                <a:schemeClr val="accent1"/>
              </a:solidFill>
              <a:latin typeface="Arial"/>
              <a:ea typeface="Arial"/>
              <a:cs typeface="Arial"/>
              <a:sym typeface="Arial"/>
            </a:endParaRPr>
          </a:p>
          <a:p>
            <a:pPr marL="457200" lvl="0" indent="-311308" algn="l" rtl="0">
              <a:lnSpc>
                <a:spcPct val="115000"/>
              </a:lnSpc>
              <a:spcBef>
                <a:spcPts val="0"/>
              </a:spcBef>
              <a:spcAft>
                <a:spcPts val="0"/>
              </a:spcAft>
              <a:buClr>
                <a:schemeClr val="accent1"/>
              </a:buClr>
              <a:buSzPct val="100000"/>
              <a:buChar char="●"/>
            </a:pPr>
            <a:r>
              <a:rPr lang="en" sz="1408" b="1">
                <a:solidFill>
                  <a:schemeClr val="accent1"/>
                </a:solidFill>
                <a:latin typeface="Arial"/>
                <a:ea typeface="Arial"/>
                <a:cs typeface="Arial"/>
                <a:sym typeface="Arial"/>
              </a:rPr>
              <a:t>Moreover, analogies such as lightning/electrical discharge with sensations/brain processes are false analogies.</a:t>
            </a:r>
            <a:endParaRPr sz="1408" b="1">
              <a:solidFill>
                <a:schemeClr val="accent1"/>
              </a:solidFill>
              <a:latin typeface="Arial"/>
              <a:ea typeface="Arial"/>
              <a:cs typeface="Arial"/>
              <a:sym typeface="Arial"/>
            </a:endParaRPr>
          </a:p>
          <a:p>
            <a:pPr marL="0" lvl="0" indent="0" algn="l" rtl="0">
              <a:spcBef>
                <a:spcPts val="1200"/>
              </a:spcBef>
              <a:spcAft>
                <a:spcPts val="0"/>
              </a:spcAft>
              <a:buNone/>
            </a:pPr>
            <a:endParaRPr sz="1300" b="1">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32"/>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600" b="1" u="sng">
                <a:solidFill>
                  <a:srgbClr val="EE8F24"/>
                </a:solidFill>
              </a:rPr>
              <a:t>False analogy:</a:t>
            </a:r>
            <a:endParaRPr sz="2600" b="1" u="sng">
              <a:solidFill>
                <a:srgbClr val="EE8F24"/>
              </a:solidFill>
            </a:endParaRPr>
          </a:p>
        </p:txBody>
      </p:sp>
      <p:sp>
        <p:nvSpPr>
          <p:cNvPr id="1053" name="Google Shape;1053;p32"/>
          <p:cNvSpPr txBox="1">
            <a:spLocks noGrp="1"/>
          </p:cNvSpPr>
          <p:nvPr>
            <p:ph type="body" idx="1"/>
          </p:nvPr>
        </p:nvSpPr>
        <p:spPr>
          <a:xfrm>
            <a:off x="409300" y="1256275"/>
            <a:ext cx="5690400" cy="3614100"/>
          </a:xfrm>
          <a:prstGeom prst="rect">
            <a:avLst/>
          </a:prstGeom>
        </p:spPr>
        <p:txBody>
          <a:bodyPr spcFirstLastPara="1" wrap="square" lIns="0" tIns="0" rIns="0" bIns="0" anchor="t" anchorCtr="0">
            <a:noAutofit/>
          </a:bodyPr>
          <a:lstStyle/>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A false analogy is when a comparison is made between two ideas or objects that seemingly have similar characteristics, but the comparison does not hold up. The characteristics of the two things actually differ in the area that is being compared.</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Smart attempts to draw the analogy between the relationship between lightning/electrical discharge and sensations/brain processes. However (and to try to show this in the simplest way possible)...</a:t>
            </a:r>
            <a:endParaRPr sz="1300" b="1">
              <a:solidFill>
                <a:schemeClr val="accent1"/>
              </a:solidFill>
              <a:latin typeface="Arial"/>
              <a:ea typeface="Arial"/>
              <a:cs typeface="Arial"/>
              <a:sym typeface="Arial"/>
            </a:endParaRPr>
          </a:p>
          <a:p>
            <a:pPr marL="457200" lvl="0" indent="0" algn="just" rtl="0">
              <a:lnSpc>
                <a:spcPct val="115000"/>
              </a:lnSpc>
              <a:spcBef>
                <a:spcPts val="1200"/>
              </a:spcBef>
              <a:spcAft>
                <a:spcPts val="0"/>
              </a:spcAft>
              <a:buNone/>
            </a:pPr>
            <a:endParaRPr sz="1300" b="1">
              <a:solidFill>
                <a:schemeClr val="accent1"/>
              </a:solidFill>
              <a:latin typeface="Arial"/>
              <a:ea typeface="Arial"/>
              <a:cs typeface="Arial"/>
              <a:sym typeface="Arial"/>
            </a:endParaRPr>
          </a:p>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The description of lightning as electrical discharge is a movement from objective phenomenon to objective data.</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The description of sensations as brain processes is a movement from subjective experience to objective data.</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Hence, the comparison of these two pairings is a false analogy.</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1200"/>
              </a:spcAft>
              <a:buNone/>
            </a:pPr>
            <a:endParaRPr sz="1300" b="1">
              <a:solidFill>
                <a:schemeClr val="dk1"/>
              </a:solidFill>
              <a:latin typeface="Arial"/>
              <a:ea typeface="Arial"/>
              <a:cs typeface="Arial"/>
              <a:sym typeface="Arial"/>
            </a:endParaRPr>
          </a:p>
        </p:txBody>
      </p:sp>
      <p:pic>
        <p:nvPicPr>
          <p:cNvPr id="1054" name="Google Shape;1054;p32"/>
          <p:cNvPicPr preferRelativeResize="0"/>
          <p:nvPr/>
        </p:nvPicPr>
        <p:blipFill>
          <a:blip r:embed="rId3">
            <a:alphaModFix/>
          </a:blip>
          <a:stretch>
            <a:fillRect/>
          </a:stretch>
        </p:blipFill>
        <p:spPr>
          <a:xfrm>
            <a:off x="6319150" y="0"/>
            <a:ext cx="2420200" cy="208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33"/>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300" b="1" u="sng">
                <a:solidFill>
                  <a:srgbClr val="EE8F24"/>
                </a:solidFill>
              </a:rPr>
              <a:t>Till now understanding of consciousness(Qualia):</a:t>
            </a:r>
            <a:endParaRPr sz="2300" u="sng">
              <a:solidFill>
                <a:srgbClr val="EE8F24"/>
              </a:solidFill>
            </a:endParaRPr>
          </a:p>
        </p:txBody>
      </p:sp>
      <p:sp>
        <p:nvSpPr>
          <p:cNvPr id="1060" name="Google Shape;1060;p33"/>
          <p:cNvSpPr txBox="1">
            <a:spLocks noGrp="1"/>
          </p:cNvSpPr>
          <p:nvPr>
            <p:ph type="body" idx="1"/>
          </p:nvPr>
        </p:nvSpPr>
        <p:spPr>
          <a:xfrm>
            <a:off x="731623" y="1364670"/>
            <a:ext cx="7886700" cy="29574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1] Our understanding here is widespread, but with little accompanying evidence.</a:t>
            </a:r>
            <a:endParaRPr sz="1300" b="1" dirty="0">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r>
              <a:rPr lang="en" sz="1300" b="1" dirty="0">
                <a:solidFill>
                  <a:schemeClr val="accent1"/>
                </a:solidFill>
                <a:latin typeface="Arial"/>
                <a:ea typeface="Arial"/>
                <a:cs typeface="Arial"/>
                <a:sym typeface="Arial"/>
              </a:rPr>
              <a:t>2] To be conscious at all seems to imply that there is something that it is like to be that organism:</a:t>
            </a:r>
            <a:endParaRPr sz="1300" b="1" dirty="0">
              <a:solidFill>
                <a:schemeClr val="accent1"/>
              </a:solidFill>
              <a:latin typeface="Arial"/>
              <a:ea typeface="Arial"/>
              <a:cs typeface="Arial"/>
              <a:sym typeface="Arial"/>
            </a:endParaRPr>
          </a:p>
          <a:p>
            <a:pPr marL="0" lvl="0" indent="457200" algn="l"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C1= B1 (Consciousness if an only if a state of particular being exists)</a:t>
            </a:r>
            <a:endParaRPr sz="1300" b="1" dirty="0">
              <a:solidFill>
                <a:schemeClr val="accent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3] Consciousness here is a subjective experience</a:t>
            </a:r>
            <a:endParaRPr sz="1300" b="1" dirty="0">
              <a:solidFill>
                <a:schemeClr val="accent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4] This experience is not captured by reductive explanations</a:t>
            </a:r>
            <a:endParaRPr sz="1300" b="1" dirty="0">
              <a:solidFill>
                <a:schemeClr val="accent1"/>
              </a:solidFill>
              <a:latin typeface="Arial"/>
              <a:ea typeface="Arial"/>
              <a:cs typeface="Arial"/>
              <a:sym typeface="Arial"/>
            </a:endParaRPr>
          </a:p>
          <a:p>
            <a:pPr marL="0" lvl="0" indent="457200" algn="l"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A] Not an explanatory systems</a:t>
            </a:r>
            <a:endParaRPr sz="1300" b="1" dirty="0">
              <a:solidFill>
                <a:schemeClr val="accent1"/>
              </a:solidFill>
              <a:latin typeface="Arial"/>
              <a:ea typeface="Arial"/>
              <a:cs typeface="Arial"/>
              <a:sym typeface="Arial"/>
            </a:endParaRPr>
          </a:p>
          <a:p>
            <a:pPr marL="0" lvl="0" indent="457200" algn="l"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B] Not a functional state</a:t>
            </a:r>
            <a:endParaRPr sz="1300" b="1" dirty="0">
              <a:solidFill>
                <a:schemeClr val="accent1"/>
              </a:solidFill>
              <a:latin typeface="Arial"/>
              <a:ea typeface="Arial"/>
              <a:cs typeface="Arial"/>
              <a:sym typeface="Arial"/>
            </a:endParaRPr>
          </a:p>
          <a:p>
            <a:pPr marL="0" lvl="0" indent="457200" algn="l"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C] Not an intentional state</a:t>
            </a:r>
            <a:endParaRPr sz="1300" b="1" dirty="0">
              <a:solidFill>
                <a:schemeClr val="accent1"/>
              </a:solidFill>
              <a:latin typeface="Arial"/>
              <a:ea typeface="Arial"/>
              <a:cs typeface="Arial"/>
              <a:sym typeface="Arial"/>
            </a:endParaRPr>
          </a:p>
          <a:p>
            <a:pPr marL="0" lvl="0" indent="0" algn="l" rtl="0">
              <a:spcBef>
                <a:spcPts val="1200"/>
              </a:spcBef>
              <a:spcAft>
                <a:spcPts val="0"/>
              </a:spcAft>
              <a:buNone/>
            </a:pPr>
            <a:endParaRPr sz="1300" dirty="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064"/>
        <p:cNvGrpSpPr/>
        <p:nvPr/>
      </p:nvGrpSpPr>
      <p:grpSpPr>
        <a:xfrm>
          <a:off x="0" y="0"/>
          <a:ext cx="0" cy="0"/>
          <a:chOff x="0" y="0"/>
          <a:chExt cx="0" cy="0"/>
        </a:xfrm>
      </p:grpSpPr>
      <p:sp>
        <p:nvSpPr>
          <p:cNvPr id="1065" name="Google Shape;1065;p34"/>
          <p:cNvSpPr txBox="1">
            <a:spLocks noGrp="1"/>
          </p:cNvSpPr>
          <p:nvPr>
            <p:ph type="body" idx="1"/>
          </p:nvPr>
        </p:nvSpPr>
        <p:spPr>
          <a:xfrm>
            <a:off x="531668" y="236070"/>
            <a:ext cx="7703400" cy="4817375"/>
          </a:xfrm>
          <a:prstGeom prst="rect">
            <a:avLst/>
          </a:prstGeom>
        </p:spPr>
        <p:txBody>
          <a:bodyPr spcFirstLastPara="1" wrap="square" lIns="0" tIns="0" rIns="0" bIns="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5] Reductionism fails to specifically explicate a subjective experience. An account must include the phenomenological features of experience.</a:t>
            </a:r>
            <a:endParaRPr sz="1300" b="1" dirty="0">
              <a:solidFill>
                <a:schemeClr val="accent1"/>
              </a:solidFill>
              <a:latin typeface="Arial"/>
              <a:ea typeface="Arial"/>
              <a:cs typeface="Arial"/>
              <a:sym typeface="Arial"/>
            </a:endParaRPr>
          </a:p>
          <a:p>
            <a:pPr marL="0" lvl="0" indent="457200" algn="just"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A] Phenomenology</a:t>
            </a:r>
            <a:endParaRPr sz="1300" b="1" dirty="0">
              <a:solidFill>
                <a:schemeClr val="accent1"/>
              </a:solidFill>
              <a:latin typeface="Arial"/>
              <a:ea typeface="Arial"/>
              <a:cs typeface="Arial"/>
              <a:sym typeface="Arial"/>
            </a:endParaRPr>
          </a:p>
          <a:p>
            <a:pPr marL="0" lvl="0" indent="457200" algn="just"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B] An objective account seems to dismiss phenomenological description</a:t>
            </a:r>
            <a:endParaRPr sz="1300" b="1" dirty="0">
              <a:solidFill>
                <a:schemeClr val="accent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6] Distinction</a:t>
            </a:r>
            <a:endParaRPr sz="1300" b="1" dirty="0">
              <a:solidFill>
                <a:schemeClr val="accent1"/>
              </a:solidFill>
              <a:latin typeface="Arial"/>
              <a:ea typeface="Arial"/>
              <a:cs typeface="Arial"/>
              <a:sym typeface="Arial"/>
            </a:endParaRPr>
          </a:p>
          <a:p>
            <a:pPr marL="0" lvl="0" indent="457200" algn="just" rtl="0">
              <a:lnSpc>
                <a:spcPct val="115000"/>
              </a:lnSpc>
              <a:spcBef>
                <a:spcPts val="1200"/>
              </a:spcBef>
              <a:spcAft>
                <a:spcPts val="0"/>
              </a:spcAft>
              <a:buClr>
                <a:schemeClr val="dk1"/>
              </a:buClr>
              <a:buSzPts val="1100"/>
              <a:buFont typeface="Arial"/>
              <a:buNone/>
            </a:pPr>
            <a:r>
              <a:rPr lang="en" sz="1300" b="1" dirty="0">
                <a:solidFill>
                  <a:schemeClr val="accent1"/>
                </a:solidFill>
                <a:latin typeface="Arial"/>
                <a:ea typeface="Arial"/>
                <a:cs typeface="Arial"/>
                <a:sym typeface="Arial"/>
              </a:rPr>
              <a:t>pour-soi vs. en-soi, for-itself in-itself, subjective objective</a:t>
            </a:r>
            <a:endParaRPr sz="1300" b="1" dirty="0">
              <a:solidFill>
                <a:schemeClr val="accent1"/>
              </a:solidFill>
              <a:latin typeface="Arial"/>
              <a:ea typeface="Arial"/>
              <a:cs typeface="Arial"/>
              <a:sym typeface="Arial"/>
            </a:endParaRPr>
          </a:p>
          <a:p>
            <a:pPr marL="0" lvl="0" indent="0" algn="just" rtl="0">
              <a:lnSpc>
                <a:spcPct val="115000"/>
              </a:lnSpc>
              <a:spcBef>
                <a:spcPts val="1200"/>
              </a:spcBef>
              <a:spcAft>
                <a:spcPts val="0"/>
              </a:spcAft>
              <a:buNone/>
            </a:pPr>
            <a:r>
              <a:rPr lang="en" sz="1300" b="1" dirty="0">
                <a:solidFill>
                  <a:schemeClr val="accent1"/>
                </a:solidFill>
                <a:latin typeface="Arial"/>
                <a:ea typeface="Arial"/>
                <a:cs typeface="Arial"/>
                <a:sym typeface="Arial"/>
              </a:rPr>
              <a:t>[example] bats have sonar perception which is utterly unimaginable from the perspective of a human being.Can we formulate an idea of consciousness here? Here, we can imagine (with difficulty) what it is like to behave like a bat. but not “what batness is for a bat”.</a:t>
            </a:r>
            <a:endParaRPr sz="1300" b="1" dirty="0">
              <a:solidFill>
                <a:schemeClr val="accent1"/>
              </a:solidFill>
              <a:latin typeface="Arial"/>
              <a:ea typeface="Arial"/>
              <a:cs typeface="Arial"/>
              <a:sym typeface="Arial"/>
            </a:endParaRPr>
          </a:p>
          <a:p>
            <a:pPr marL="0" lvl="0" indent="0" algn="just" rtl="0">
              <a:lnSpc>
                <a:spcPct val="115000"/>
              </a:lnSpc>
              <a:spcBef>
                <a:spcPts val="1200"/>
              </a:spcBef>
              <a:spcAft>
                <a:spcPts val="0"/>
              </a:spcAft>
              <a:buNone/>
            </a:pPr>
            <a:r>
              <a:rPr lang="en" sz="1300" b="1" dirty="0">
                <a:solidFill>
                  <a:schemeClr val="accent1"/>
                </a:solidFill>
                <a:latin typeface="Arial"/>
                <a:ea typeface="Arial"/>
                <a:cs typeface="Arial"/>
                <a:sym typeface="Arial"/>
              </a:rPr>
              <a:t>7] Distinction:</a:t>
            </a:r>
            <a:endParaRPr sz="1300" b="1" dirty="0">
              <a:solidFill>
                <a:schemeClr val="accent1"/>
              </a:solidFill>
              <a:latin typeface="Arial"/>
              <a:ea typeface="Arial"/>
              <a:cs typeface="Arial"/>
              <a:sym typeface="Arial"/>
            </a:endParaRPr>
          </a:p>
          <a:p>
            <a:pPr marL="0" lvl="0" indent="457200" algn="just" rtl="0">
              <a:lnSpc>
                <a:spcPct val="115000"/>
              </a:lnSpc>
              <a:spcBef>
                <a:spcPts val="1200"/>
              </a:spcBef>
              <a:spcAft>
                <a:spcPts val="0"/>
              </a:spcAft>
              <a:buNone/>
            </a:pPr>
            <a:r>
              <a:rPr lang="en" sz="1300" b="1" dirty="0">
                <a:solidFill>
                  <a:schemeClr val="accent1"/>
                </a:solidFill>
                <a:latin typeface="Arial"/>
                <a:ea typeface="Arial"/>
                <a:cs typeface="Arial"/>
                <a:sym typeface="Arial"/>
              </a:rPr>
              <a:t>A] Conceptual schemas</a:t>
            </a:r>
            <a:endParaRPr sz="1300" b="1" dirty="0">
              <a:solidFill>
                <a:schemeClr val="accent1"/>
              </a:solidFill>
              <a:latin typeface="Arial"/>
              <a:ea typeface="Arial"/>
              <a:cs typeface="Arial"/>
              <a:sym typeface="Arial"/>
            </a:endParaRPr>
          </a:p>
          <a:p>
            <a:pPr marL="0" lvl="0" indent="457200" algn="just" rtl="0">
              <a:lnSpc>
                <a:spcPct val="115000"/>
              </a:lnSpc>
              <a:spcBef>
                <a:spcPts val="1200"/>
              </a:spcBef>
              <a:spcAft>
                <a:spcPts val="0"/>
              </a:spcAft>
              <a:buNone/>
            </a:pPr>
            <a:r>
              <a:rPr lang="en" sz="1300" b="1" dirty="0">
                <a:solidFill>
                  <a:schemeClr val="accent1"/>
                </a:solidFill>
                <a:latin typeface="Arial"/>
                <a:ea typeface="Arial"/>
                <a:cs typeface="Arial"/>
                <a:sym typeface="Arial"/>
              </a:rPr>
              <a:t>B] Facts</a:t>
            </a:r>
            <a:endParaRPr sz="1300" b="1" dirty="0">
              <a:solidFill>
                <a:schemeClr val="accent1"/>
              </a:solidFill>
              <a:latin typeface="Arial"/>
              <a:ea typeface="Arial"/>
              <a:cs typeface="Arial"/>
              <a:sym typeface="Arial"/>
            </a:endParaRPr>
          </a:p>
          <a:p>
            <a:pPr marL="0" lvl="0" indent="0" algn="just" rtl="0">
              <a:lnSpc>
                <a:spcPct val="115000"/>
              </a:lnSpc>
              <a:spcBef>
                <a:spcPts val="1200"/>
              </a:spcBef>
              <a:spcAft>
                <a:spcPts val="0"/>
              </a:spcAft>
              <a:buNone/>
            </a:pPr>
            <a:r>
              <a:rPr lang="en" sz="1300" b="1" dirty="0">
                <a:solidFill>
                  <a:schemeClr val="accent1"/>
                </a:solidFill>
                <a:latin typeface="Arial"/>
                <a:ea typeface="Arial"/>
                <a:cs typeface="Arial"/>
                <a:sym typeface="Arial"/>
              </a:rPr>
              <a:t>Facts reach beyond the mind (cf. Bernard Williams absolute conception of the world)</a:t>
            </a:r>
            <a:endParaRPr sz="1300" b="1" dirty="0">
              <a:solidFill>
                <a:schemeClr val="accent1"/>
              </a:solidFill>
              <a:latin typeface="Arial"/>
              <a:ea typeface="Arial"/>
              <a:cs typeface="Arial"/>
              <a:sym typeface="Arial"/>
            </a:endParaRPr>
          </a:p>
          <a:p>
            <a:pPr marL="0" lvl="0" indent="0" algn="just" rtl="0">
              <a:lnSpc>
                <a:spcPct val="115000"/>
              </a:lnSpc>
              <a:spcBef>
                <a:spcPts val="1200"/>
              </a:spcBef>
              <a:spcAft>
                <a:spcPts val="0"/>
              </a:spcAft>
              <a:buNone/>
            </a:pPr>
            <a:r>
              <a:rPr lang="en" sz="1300" b="1" dirty="0">
                <a:solidFill>
                  <a:schemeClr val="accent1"/>
                </a:solidFill>
                <a:latin typeface="Arial"/>
                <a:ea typeface="Arial"/>
                <a:cs typeface="Arial"/>
                <a:sym typeface="Arial"/>
              </a:rPr>
              <a:t>Some facts might reach beyond our ability to comprehend.</a:t>
            </a:r>
            <a:endParaRPr sz="1300" b="1" dirty="0">
              <a:solidFill>
                <a:schemeClr val="accent1"/>
              </a:solidFill>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endParaRPr sz="1300" b="1" dirty="0">
              <a:solidFill>
                <a:schemeClr val="accen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069"/>
        <p:cNvGrpSpPr/>
        <p:nvPr/>
      </p:nvGrpSpPr>
      <p:grpSpPr>
        <a:xfrm>
          <a:off x="0" y="0"/>
          <a:ext cx="0" cy="0"/>
          <a:chOff x="0" y="0"/>
          <a:chExt cx="0" cy="0"/>
        </a:xfrm>
      </p:grpSpPr>
      <p:sp>
        <p:nvSpPr>
          <p:cNvPr id="1070" name="Google Shape;1070;p35"/>
          <p:cNvSpPr txBox="1">
            <a:spLocks noGrp="1"/>
          </p:cNvSpPr>
          <p:nvPr>
            <p:ph type="body" idx="1"/>
          </p:nvPr>
        </p:nvSpPr>
        <p:spPr>
          <a:xfrm>
            <a:off x="356900" y="357750"/>
            <a:ext cx="7886700" cy="44280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300" b="1">
                <a:solidFill>
                  <a:schemeClr val="accent1"/>
                </a:solidFill>
                <a:latin typeface="Arial"/>
                <a:ea typeface="Arial"/>
                <a:cs typeface="Arial"/>
                <a:sym typeface="Arial"/>
              </a:rPr>
              <a:t>8) Perhaps "being a bat" reaches beyond our conceptual schema as a supra-conceptual fact</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9) Consciousness here is NOT a private experience</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10) Consciousness is a TYPE of experiences</a:t>
            </a:r>
            <a:endParaRPr sz="1300" b="1">
              <a:solidFill>
                <a:schemeClr val="accent1"/>
              </a:solidFill>
              <a:latin typeface="Arial"/>
              <a:ea typeface="Arial"/>
              <a:cs typeface="Arial"/>
              <a:sym typeface="Arial"/>
            </a:endParaRPr>
          </a:p>
          <a:p>
            <a:pPr marL="0" lvl="0" indent="457200" algn="l" rtl="0">
              <a:lnSpc>
                <a:spcPct val="115000"/>
              </a:lnSpc>
              <a:spcBef>
                <a:spcPts val="1200"/>
              </a:spcBef>
              <a:spcAft>
                <a:spcPts val="0"/>
              </a:spcAft>
              <a:buNone/>
            </a:pPr>
            <a:r>
              <a:rPr lang="en" sz="1300" b="1">
                <a:solidFill>
                  <a:schemeClr val="accent1"/>
                </a:solidFill>
                <a:latin typeface="Arial"/>
                <a:ea typeface="Arial"/>
                <a:cs typeface="Arial"/>
                <a:sym typeface="Arial"/>
              </a:rPr>
              <a:t>A] Distinction:</a:t>
            </a:r>
            <a:endParaRPr sz="1300" b="1">
              <a:solidFill>
                <a:schemeClr val="accent1"/>
              </a:solidFill>
              <a:latin typeface="Arial"/>
              <a:ea typeface="Arial"/>
              <a:cs typeface="Arial"/>
              <a:sym typeface="Arial"/>
            </a:endParaRPr>
          </a:p>
          <a:p>
            <a:pPr marL="457200" lvl="0" indent="457200" algn="l" rtl="0">
              <a:lnSpc>
                <a:spcPct val="115000"/>
              </a:lnSpc>
              <a:spcBef>
                <a:spcPts val="1200"/>
              </a:spcBef>
              <a:spcAft>
                <a:spcPts val="0"/>
              </a:spcAft>
              <a:buNone/>
            </a:pPr>
            <a:r>
              <a:rPr lang="en" sz="1300" b="1">
                <a:solidFill>
                  <a:schemeClr val="accent1"/>
                </a:solidFill>
                <a:latin typeface="Arial"/>
                <a:ea typeface="Arial"/>
                <a:cs typeface="Arial"/>
                <a:sym typeface="Arial"/>
              </a:rPr>
              <a:t>i. Type</a:t>
            </a:r>
            <a:endParaRPr sz="1300" b="1">
              <a:solidFill>
                <a:schemeClr val="accent1"/>
              </a:solidFill>
              <a:latin typeface="Arial"/>
              <a:ea typeface="Arial"/>
              <a:cs typeface="Arial"/>
              <a:sym typeface="Arial"/>
            </a:endParaRPr>
          </a:p>
          <a:p>
            <a:pPr marL="457200" lvl="0" indent="457200" algn="l" rtl="0">
              <a:lnSpc>
                <a:spcPct val="115000"/>
              </a:lnSpc>
              <a:spcBef>
                <a:spcPts val="1200"/>
              </a:spcBef>
              <a:spcAft>
                <a:spcPts val="0"/>
              </a:spcAft>
              <a:buNone/>
            </a:pPr>
            <a:r>
              <a:rPr lang="en" sz="1300" b="1">
                <a:solidFill>
                  <a:schemeClr val="accent1"/>
                </a:solidFill>
                <a:latin typeface="Arial"/>
                <a:ea typeface="Arial"/>
                <a:cs typeface="Arial"/>
                <a:sym typeface="Arial"/>
              </a:rPr>
              <a:t>ii. Token</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11] A type here cannot be illuminated by physicalism</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12) But a common reality requires objectivity - which means precisely to move away from your point of view</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13) Physicalism isn't strictly false, just incomprehensible.</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14) The problem seems to center in on the word is.</a:t>
            </a:r>
            <a:endParaRPr sz="1300" b="1">
              <a:solidFill>
                <a:schemeClr val="accent1"/>
              </a:solidFill>
              <a:latin typeface="Arial"/>
              <a:ea typeface="Arial"/>
              <a:cs typeface="Arial"/>
              <a:sym typeface="Arial"/>
            </a:endParaRPr>
          </a:p>
          <a:p>
            <a:pPr marL="0" lvl="0" indent="457200" algn="l" rtl="0">
              <a:lnSpc>
                <a:spcPct val="115000"/>
              </a:lnSpc>
              <a:spcBef>
                <a:spcPts val="1200"/>
              </a:spcBef>
              <a:spcAft>
                <a:spcPts val="1200"/>
              </a:spcAft>
              <a:buClr>
                <a:schemeClr val="dk1"/>
              </a:buClr>
              <a:buSzPts val="1100"/>
              <a:buFont typeface="Arial"/>
              <a:buNone/>
            </a:pPr>
            <a:r>
              <a:rPr lang="en" sz="1300" b="1">
                <a:solidFill>
                  <a:schemeClr val="accent1"/>
                </a:solidFill>
                <a:latin typeface="Arial"/>
                <a:ea typeface="Arial"/>
                <a:cs typeface="Arial"/>
                <a:sym typeface="Arial"/>
              </a:rPr>
              <a:t>Ex) X is Y ,Here 'is' seems to refer to how something is the case.</a:t>
            </a:r>
            <a:endParaRPr sz="1300" b="1">
              <a:solidFill>
                <a:schemeClr val="accen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36"/>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400" b="1" u="sng">
                <a:solidFill>
                  <a:srgbClr val="EE8F24"/>
                </a:solidFill>
              </a:rPr>
              <a:t>Physicalism on Hold:</a:t>
            </a:r>
            <a:endParaRPr sz="2400" u="sng">
              <a:solidFill>
                <a:srgbClr val="EE8F24"/>
              </a:solidFill>
            </a:endParaRPr>
          </a:p>
        </p:txBody>
      </p:sp>
      <p:sp>
        <p:nvSpPr>
          <p:cNvPr id="1076" name="Google Shape;1076;p36"/>
          <p:cNvSpPr txBox="1">
            <a:spLocks noGrp="1"/>
          </p:cNvSpPr>
          <p:nvPr>
            <p:ph type="body" idx="1"/>
          </p:nvPr>
        </p:nvSpPr>
        <p:spPr>
          <a:xfrm>
            <a:off x="923925" y="1780850"/>
            <a:ext cx="7067700" cy="22485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300" b="1">
                <a:solidFill>
                  <a:schemeClr val="accent1"/>
                </a:solidFill>
                <a:latin typeface="Arial"/>
                <a:ea typeface="Arial"/>
                <a:cs typeface="Arial"/>
                <a:sym typeface="Arial"/>
              </a:rPr>
              <a:t>15) Physicalism has the sound that matter is energy would have had if the Pre Socratic philosophers uttered it.</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16) We need to do more work on understanding the objective nature of our experiences: </a:t>
            </a:r>
            <a:endParaRPr sz="1300" b="1">
              <a:solidFill>
                <a:schemeClr val="accent1"/>
              </a:solidFill>
              <a:latin typeface="Arial"/>
              <a:ea typeface="Arial"/>
              <a:cs typeface="Arial"/>
              <a:sym typeface="Arial"/>
            </a:endParaRPr>
          </a:p>
          <a:p>
            <a:pPr marL="0" lvl="0" indent="457200" algn="l" rtl="0">
              <a:lnSpc>
                <a:spcPct val="115000"/>
              </a:lnSpc>
              <a:spcBef>
                <a:spcPts val="1200"/>
              </a:spcBef>
              <a:spcAft>
                <a:spcPts val="0"/>
              </a:spcAft>
              <a:buClr>
                <a:schemeClr val="dk1"/>
              </a:buClr>
              <a:buSzPts val="1100"/>
              <a:buFont typeface="Arial"/>
              <a:buNone/>
            </a:pPr>
            <a:r>
              <a:rPr lang="en" sz="1300" b="1">
                <a:solidFill>
                  <a:schemeClr val="accent1"/>
                </a:solidFill>
                <a:latin typeface="Arial"/>
                <a:ea typeface="Arial"/>
                <a:cs typeface="Arial"/>
                <a:sym typeface="Arial"/>
              </a:rPr>
              <a:t>What is my experience really like?</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1200"/>
              </a:spcAft>
              <a:buClr>
                <a:schemeClr val="dk1"/>
              </a:buClr>
              <a:buSzPts val="1100"/>
              <a:buFont typeface="Arial"/>
              <a:buNone/>
            </a:pPr>
            <a:r>
              <a:rPr lang="en" sz="1300" b="1">
                <a:solidFill>
                  <a:schemeClr val="accent1"/>
                </a:solidFill>
                <a:latin typeface="Arial"/>
                <a:ea typeface="Arial"/>
                <a:cs typeface="Arial"/>
                <a:sym typeface="Arial"/>
              </a:rPr>
              <a:t>17) Speculation: We should be able to develop a better way of describing subjective states then mere analogy.</a:t>
            </a:r>
            <a:endParaRPr sz="1300" b="1">
              <a:solidFill>
                <a:schemeClr val="accen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623875" y="355327"/>
            <a:ext cx="7886700" cy="593400"/>
          </a:xfrm>
          <a:prstGeom prst="rect">
            <a:avLst/>
          </a:prstGeom>
        </p:spPr>
        <p:txBody>
          <a:bodyPr spcFirstLastPara="1" wrap="square" lIns="0" tIns="0" rIns="0" bIns="0" anchor="b" anchorCtr="0">
            <a:noAutofit/>
          </a:bodyPr>
          <a:lstStyle/>
          <a:p>
            <a:pPr marL="0" lvl="0" indent="0" algn="l" rtl="0">
              <a:lnSpc>
                <a:spcPct val="115000"/>
              </a:lnSpc>
              <a:spcBef>
                <a:spcPts val="1200"/>
              </a:spcBef>
              <a:spcAft>
                <a:spcPts val="1200"/>
              </a:spcAft>
              <a:buClr>
                <a:schemeClr val="dk1"/>
              </a:buClr>
              <a:buSzPts val="1100"/>
              <a:buFont typeface="Arial"/>
              <a:buNone/>
            </a:pPr>
            <a:r>
              <a:rPr lang="en" sz="2600" b="1" u="sng">
                <a:solidFill>
                  <a:srgbClr val="EE8F24"/>
                </a:solidFill>
              </a:rPr>
              <a:t>Conclusion:</a:t>
            </a:r>
            <a:endParaRPr sz="6700" b="1" u="sng">
              <a:solidFill>
                <a:srgbClr val="EE8F24"/>
              </a:solidFill>
            </a:endParaRPr>
          </a:p>
        </p:txBody>
      </p:sp>
      <p:sp>
        <p:nvSpPr>
          <p:cNvPr id="1082" name="Google Shape;1082;p37"/>
          <p:cNvSpPr txBox="1">
            <a:spLocks noGrp="1"/>
          </p:cNvSpPr>
          <p:nvPr>
            <p:ph type="body" idx="1"/>
          </p:nvPr>
        </p:nvSpPr>
        <p:spPr>
          <a:xfrm>
            <a:off x="623875" y="1287527"/>
            <a:ext cx="7886700" cy="2460000"/>
          </a:xfrm>
          <a:prstGeom prst="rect">
            <a:avLst/>
          </a:prstGeom>
        </p:spPr>
        <p:txBody>
          <a:bodyPr spcFirstLastPara="1" wrap="square" lIns="0" tIns="0" rIns="0" bIns="0" anchor="t" anchorCtr="0">
            <a:noAutofit/>
          </a:bodyPr>
          <a:lstStyle/>
          <a:p>
            <a:pPr marL="457200" lvl="0" indent="-311150" algn="l" rtl="0">
              <a:lnSpc>
                <a:spcPct val="115000"/>
              </a:lnSpc>
              <a:spcBef>
                <a:spcPts val="1200"/>
              </a:spcBef>
              <a:spcAft>
                <a:spcPts val="0"/>
              </a:spcAft>
              <a:buClr>
                <a:srgbClr val="FFFF00"/>
              </a:buClr>
              <a:buSzPts val="1300"/>
              <a:buChar char="●"/>
            </a:pPr>
            <a:r>
              <a:rPr lang="en" sz="1300" dirty="0">
                <a:solidFill>
                  <a:srgbClr val="FFFF00"/>
                </a:solidFill>
                <a:latin typeface="Arial"/>
                <a:ea typeface="Arial"/>
                <a:cs typeface="Arial"/>
                <a:sym typeface="Arial"/>
              </a:rPr>
              <a:t>Nagel:</a:t>
            </a:r>
            <a:endParaRPr sz="1300" dirty="0">
              <a:solidFill>
                <a:srgbClr val="FFFF00"/>
              </a:solidFill>
              <a:latin typeface="Arial"/>
              <a:ea typeface="Arial"/>
              <a:cs typeface="Arial"/>
              <a:sym typeface="Arial"/>
            </a:endParaRPr>
          </a:p>
          <a:p>
            <a:pPr marL="457200" lvl="0" indent="0" algn="l" rtl="0">
              <a:lnSpc>
                <a:spcPct val="115000"/>
              </a:lnSpc>
              <a:spcBef>
                <a:spcPts val="1200"/>
              </a:spcBef>
              <a:spcAft>
                <a:spcPts val="0"/>
              </a:spcAft>
              <a:buNone/>
            </a:pPr>
            <a:r>
              <a:rPr lang="en" sz="1300" dirty="0">
                <a:solidFill>
                  <a:srgbClr val="FFFF00"/>
                </a:solidFill>
                <a:latin typeface="Arial"/>
                <a:ea typeface="Arial"/>
                <a:cs typeface="Arial"/>
                <a:sym typeface="Arial"/>
              </a:rPr>
              <a:t>At present we are completely unequipped to think about the subjective character experience without relying on the imagination...</a:t>
            </a:r>
            <a:endParaRPr sz="1300" dirty="0">
              <a:solidFill>
                <a:srgbClr val="FFFF00"/>
              </a:solidFill>
              <a:latin typeface="Arial"/>
              <a:ea typeface="Arial"/>
              <a:cs typeface="Arial"/>
              <a:sym typeface="Arial"/>
            </a:endParaRPr>
          </a:p>
          <a:p>
            <a:pPr marL="457200" lvl="0" indent="-311150" algn="l" rtl="0">
              <a:lnSpc>
                <a:spcPct val="115000"/>
              </a:lnSpc>
              <a:spcBef>
                <a:spcPts val="1200"/>
              </a:spcBef>
              <a:spcAft>
                <a:spcPts val="0"/>
              </a:spcAft>
              <a:buClr>
                <a:srgbClr val="FFFF00"/>
              </a:buClr>
              <a:buSzPts val="1300"/>
              <a:buChar char="●"/>
            </a:pPr>
            <a:r>
              <a:rPr lang="en" sz="1300" dirty="0">
                <a:solidFill>
                  <a:srgbClr val="FFFF00"/>
                </a:solidFill>
                <a:latin typeface="Arial"/>
                <a:ea typeface="Arial"/>
                <a:cs typeface="Arial"/>
                <a:sym typeface="Arial"/>
              </a:rPr>
              <a:t>None of this means that Nagel out rightly dismisses physicalism.</a:t>
            </a:r>
            <a:endParaRPr sz="1300" dirty="0">
              <a:solidFill>
                <a:srgbClr val="FFFF00"/>
              </a:solidFill>
              <a:latin typeface="Arial"/>
              <a:ea typeface="Arial"/>
              <a:cs typeface="Arial"/>
              <a:sym typeface="Arial"/>
            </a:endParaRPr>
          </a:p>
          <a:p>
            <a:pPr marL="457200" lvl="0" indent="-311150" algn="l" rtl="0">
              <a:lnSpc>
                <a:spcPct val="115000"/>
              </a:lnSpc>
              <a:spcBef>
                <a:spcPts val="0"/>
              </a:spcBef>
              <a:spcAft>
                <a:spcPts val="0"/>
              </a:spcAft>
              <a:buClr>
                <a:srgbClr val="FFFF00"/>
              </a:buClr>
              <a:buSzPts val="1300"/>
              <a:buChar char="●"/>
            </a:pPr>
            <a:r>
              <a:rPr lang="en" sz="1300" dirty="0">
                <a:solidFill>
                  <a:srgbClr val="FFFF00"/>
                </a:solidFill>
                <a:latin typeface="Arial"/>
                <a:ea typeface="Arial"/>
                <a:cs typeface="Arial"/>
                <a:sym typeface="Arial"/>
              </a:rPr>
              <a:t>He says,'..I think we also have some reason to believe that sensations are physical process, without being in a position to understand how. Here we think of examples such as </a:t>
            </a:r>
            <a:r>
              <a:rPr lang="en" sz="1300" dirty="0" smtClean="0">
                <a:solidFill>
                  <a:srgbClr val="FFFF00"/>
                </a:solidFill>
                <a:latin typeface="Arial"/>
                <a:ea typeface="Arial"/>
                <a:cs typeface="Arial"/>
                <a:sym typeface="Arial"/>
              </a:rPr>
              <a:t>Phineas </a:t>
            </a:r>
            <a:r>
              <a:rPr lang="en" sz="1300" dirty="0">
                <a:solidFill>
                  <a:srgbClr val="FFFF00"/>
                </a:solidFill>
                <a:latin typeface="Arial"/>
                <a:ea typeface="Arial"/>
                <a:cs typeface="Arial"/>
                <a:sym typeface="Arial"/>
              </a:rPr>
              <a:t>Gage.</a:t>
            </a:r>
            <a:endParaRPr sz="1300" dirty="0">
              <a:solidFill>
                <a:srgbClr val="FFFF00"/>
              </a:solidFill>
              <a:latin typeface="Arial"/>
              <a:ea typeface="Arial"/>
              <a:cs typeface="Arial"/>
              <a:sym typeface="Arial"/>
            </a:endParaRPr>
          </a:p>
          <a:p>
            <a:pPr marL="457200" lvl="0" indent="-311150" algn="l" rtl="0">
              <a:lnSpc>
                <a:spcPct val="115000"/>
              </a:lnSpc>
              <a:spcBef>
                <a:spcPts val="0"/>
              </a:spcBef>
              <a:spcAft>
                <a:spcPts val="0"/>
              </a:spcAft>
              <a:buClr>
                <a:srgbClr val="FFFF00"/>
              </a:buClr>
              <a:buSzPts val="1300"/>
              <a:buChar char="●"/>
            </a:pPr>
            <a:r>
              <a:rPr lang="en" sz="1300" dirty="0">
                <a:solidFill>
                  <a:srgbClr val="FFFF00"/>
                </a:solidFill>
                <a:latin typeface="Arial"/>
                <a:ea typeface="Arial"/>
                <a:cs typeface="Arial"/>
                <a:sym typeface="Arial"/>
              </a:rPr>
              <a:t>Nevertheless, his point is that the problem of consciousness, within the mind-body problem, cannot be overcome by any physicalist theory.</a:t>
            </a:r>
            <a:endParaRPr sz="1300" dirty="0">
              <a:solidFill>
                <a:srgbClr val="FFFF00"/>
              </a:solidFill>
              <a:latin typeface="Arial"/>
              <a:ea typeface="Arial"/>
              <a:cs typeface="Arial"/>
              <a:sym typeface="Arial"/>
            </a:endParaRPr>
          </a:p>
          <a:p>
            <a:pPr marL="457200" lvl="0" indent="-311150" algn="l" rtl="0">
              <a:lnSpc>
                <a:spcPct val="115000"/>
              </a:lnSpc>
              <a:spcBef>
                <a:spcPts val="0"/>
              </a:spcBef>
              <a:spcAft>
                <a:spcPts val="0"/>
              </a:spcAft>
              <a:buClr>
                <a:srgbClr val="FFFF00"/>
              </a:buClr>
              <a:buSzPts val="1300"/>
              <a:buFont typeface="Arial"/>
              <a:buChar char="●"/>
            </a:pPr>
            <a:r>
              <a:rPr lang="en" sz="1300" dirty="0">
                <a:solidFill>
                  <a:srgbClr val="FFFF00"/>
                </a:solidFill>
                <a:latin typeface="Arial"/>
                <a:ea typeface="Arial"/>
                <a:cs typeface="Arial"/>
                <a:sym typeface="Arial"/>
              </a:rPr>
              <a:t>Physicalist followed false analogy.</a:t>
            </a:r>
            <a:endParaRPr sz="1300" dirty="0">
              <a:solidFill>
                <a:srgbClr val="FFFF00"/>
              </a:solidFill>
              <a:latin typeface="Arial"/>
              <a:ea typeface="Arial"/>
              <a:cs typeface="Arial"/>
              <a:sym typeface="Arial"/>
            </a:endParaRPr>
          </a:p>
          <a:p>
            <a:pPr marL="457200" lvl="0" indent="0" algn="l" rtl="0">
              <a:spcBef>
                <a:spcPts val="1200"/>
              </a:spcBef>
              <a:spcAft>
                <a:spcPts val="0"/>
              </a:spcAft>
              <a:buNone/>
            </a:pPr>
            <a:endParaRPr sz="1300" b="1" dirty="0">
              <a:solidFill>
                <a:srgbClr val="FFFF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20"/>
          <p:cNvSpPr txBox="1">
            <a:spLocks noGrp="1"/>
          </p:cNvSpPr>
          <p:nvPr>
            <p:ph type="title"/>
          </p:nvPr>
        </p:nvSpPr>
        <p:spPr>
          <a:xfrm>
            <a:off x="516750" y="102095"/>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600" b="1" u="sng">
                <a:solidFill>
                  <a:schemeClr val="lt2"/>
                </a:solidFill>
              </a:rPr>
              <a:t>Who is Thomas Nagel?</a:t>
            </a:r>
            <a:endParaRPr sz="3400" b="1" u="sng">
              <a:solidFill>
                <a:schemeClr val="lt2"/>
              </a:solidFill>
            </a:endParaRPr>
          </a:p>
        </p:txBody>
      </p:sp>
      <p:pic>
        <p:nvPicPr>
          <p:cNvPr id="975" name="Google Shape;975;p20"/>
          <p:cNvPicPr preferRelativeResize="0"/>
          <p:nvPr/>
        </p:nvPicPr>
        <p:blipFill>
          <a:blip r:embed="rId3">
            <a:alphaModFix/>
          </a:blip>
          <a:stretch>
            <a:fillRect/>
          </a:stretch>
        </p:blipFill>
        <p:spPr>
          <a:xfrm>
            <a:off x="4059950" y="1583600"/>
            <a:ext cx="3816500" cy="2683050"/>
          </a:xfrm>
          <a:prstGeom prst="rect">
            <a:avLst/>
          </a:prstGeom>
          <a:noFill/>
          <a:ln>
            <a:noFill/>
          </a:ln>
        </p:spPr>
      </p:pic>
      <p:sp>
        <p:nvSpPr>
          <p:cNvPr id="976" name="Google Shape;976;p20"/>
          <p:cNvSpPr txBox="1"/>
          <p:nvPr/>
        </p:nvSpPr>
        <p:spPr>
          <a:xfrm>
            <a:off x="407975" y="1473950"/>
            <a:ext cx="295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Work Sans"/>
              <a:ea typeface="Work Sans"/>
              <a:cs typeface="Work Sans"/>
              <a:sym typeface="Work Sans"/>
            </a:endParaRPr>
          </a:p>
        </p:txBody>
      </p:sp>
      <p:sp>
        <p:nvSpPr>
          <p:cNvPr id="977" name="Google Shape;977;p20"/>
          <p:cNvSpPr txBox="1"/>
          <p:nvPr/>
        </p:nvSpPr>
        <p:spPr>
          <a:xfrm>
            <a:off x="134375" y="920450"/>
            <a:ext cx="3223800" cy="3836400"/>
          </a:xfrm>
          <a:prstGeom prst="rect">
            <a:avLst/>
          </a:prstGeom>
          <a:noFill/>
          <a:ln>
            <a:noFill/>
          </a:ln>
        </p:spPr>
        <p:txBody>
          <a:bodyPr spcFirstLastPara="1" wrap="square" lIns="91425" tIns="91425" rIns="91425" bIns="91425" anchor="t" anchorCtr="0">
            <a:spAutoFit/>
          </a:bodyPr>
          <a:lstStyle/>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rPr>
              <a:t>American philosopher</a:t>
            </a:r>
            <a:endParaRPr sz="1300" b="1">
              <a:solidFill>
                <a:schemeClr val="accent1"/>
              </a:solidFil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rPr>
              <a:t>1937</a:t>
            </a:r>
            <a:endParaRPr sz="1300" b="1">
              <a:solidFill>
                <a:schemeClr val="accent1"/>
              </a:solidFil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rPr>
              <a:t>Professor of philosophy in law New York University</a:t>
            </a:r>
            <a:endParaRPr sz="1300" b="1">
              <a:solidFill>
                <a:schemeClr val="accent1"/>
              </a:solidFil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rPr>
              <a:t>Areas of specialty are actually in the philosophy of mind where he's particularly interested in this question of consciousness, also quite interested in ethics.</a:t>
            </a:r>
            <a:endParaRPr sz="1300" b="1">
              <a:solidFill>
                <a:schemeClr val="accent1"/>
              </a:solidFill>
            </a:endParaRPr>
          </a:p>
          <a:p>
            <a:pPr marL="457200" lvl="0" indent="-311150" algn="l" rtl="0">
              <a:lnSpc>
                <a:spcPct val="115000"/>
              </a:lnSpc>
              <a:spcBef>
                <a:spcPts val="0"/>
              </a:spcBef>
              <a:spcAft>
                <a:spcPts val="0"/>
              </a:spcAft>
              <a:buClr>
                <a:schemeClr val="accent1"/>
              </a:buClr>
              <a:buSzPts val="1300"/>
              <a:buChar char="●"/>
            </a:pPr>
            <a:r>
              <a:rPr lang="en" sz="1300" b="1">
                <a:solidFill>
                  <a:schemeClr val="accent1"/>
                </a:solidFill>
              </a:rPr>
              <a:t>Selected Key Works:</a:t>
            </a:r>
            <a:endParaRPr sz="1300" b="1">
              <a:solidFill>
                <a:schemeClr val="accent1"/>
              </a:solidFill>
            </a:endParaRPr>
          </a:p>
          <a:p>
            <a:pPr marL="914400" lvl="1" indent="-311150" algn="l" rtl="0">
              <a:lnSpc>
                <a:spcPct val="115000"/>
              </a:lnSpc>
              <a:spcBef>
                <a:spcPts val="0"/>
              </a:spcBef>
              <a:spcAft>
                <a:spcPts val="0"/>
              </a:spcAft>
              <a:buClr>
                <a:schemeClr val="accent1"/>
              </a:buClr>
              <a:buSzPts val="1300"/>
              <a:buChar char="○"/>
            </a:pPr>
            <a:r>
              <a:rPr lang="en" sz="1300" b="1">
                <a:solidFill>
                  <a:schemeClr val="accent1"/>
                </a:solidFill>
              </a:rPr>
              <a:t>Mortal Questions (1979)</a:t>
            </a:r>
            <a:endParaRPr sz="1300" b="1">
              <a:solidFill>
                <a:schemeClr val="accent1"/>
              </a:solidFill>
            </a:endParaRPr>
          </a:p>
          <a:p>
            <a:pPr marL="914400" lvl="1" indent="-311150" algn="l" rtl="0">
              <a:lnSpc>
                <a:spcPct val="115000"/>
              </a:lnSpc>
              <a:spcBef>
                <a:spcPts val="0"/>
              </a:spcBef>
              <a:spcAft>
                <a:spcPts val="0"/>
              </a:spcAft>
              <a:buClr>
                <a:schemeClr val="accent1"/>
              </a:buClr>
              <a:buSzPts val="1300"/>
              <a:buChar char="○"/>
            </a:pPr>
            <a:r>
              <a:rPr lang="en" sz="1300" b="1">
                <a:solidFill>
                  <a:schemeClr val="accent1"/>
                </a:solidFill>
              </a:rPr>
              <a:t>The View From NoWhere (1986)</a:t>
            </a:r>
            <a:endParaRPr sz="1300" b="1">
              <a:solidFill>
                <a:schemeClr val="accent1"/>
              </a:solidFill>
            </a:endParaRPr>
          </a:p>
          <a:p>
            <a:pPr marL="914400" lvl="1" indent="-311150" algn="l" rtl="0">
              <a:lnSpc>
                <a:spcPct val="115000"/>
              </a:lnSpc>
              <a:spcBef>
                <a:spcPts val="0"/>
              </a:spcBef>
              <a:spcAft>
                <a:spcPts val="0"/>
              </a:spcAft>
              <a:buClr>
                <a:schemeClr val="accent1"/>
              </a:buClr>
              <a:buSzPts val="1300"/>
              <a:buChar char="○"/>
            </a:pPr>
            <a:r>
              <a:rPr lang="en" sz="1300" b="1">
                <a:solidFill>
                  <a:schemeClr val="accent1"/>
                </a:solidFill>
              </a:rPr>
              <a:t>Equality and Partiality (1991)</a:t>
            </a:r>
            <a:endParaRPr sz="1300" b="1">
              <a:solidFill>
                <a:schemeClr val="accent1"/>
              </a:solidFill>
            </a:endParaRPr>
          </a:p>
          <a:p>
            <a:pPr marL="914400" lvl="1" indent="-311150" algn="l" rtl="0">
              <a:lnSpc>
                <a:spcPct val="115000"/>
              </a:lnSpc>
              <a:spcBef>
                <a:spcPts val="0"/>
              </a:spcBef>
              <a:spcAft>
                <a:spcPts val="0"/>
              </a:spcAft>
              <a:buClr>
                <a:schemeClr val="accent1"/>
              </a:buClr>
              <a:buSzPts val="1300"/>
              <a:buChar char="○"/>
            </a:pPr>
            <a:r>
              <a:rPr lang="en" sz="1300" b="1">
                <a:solidFill>
                  <a:schemeClr val="accent1"/>
                </a:solidFill>
              </a:rPr>
              <a:t>mind and Cosmos (2012)</a:t>
            </a:r>
            <a:endParaRPr sz="1300" b="1">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38"/>
          <p:cNvSpPr txBox="1">
            <a:spLocks noGrp="1"/>
          </p:cNvSpPr>
          <p:nvPr>
            <p:ph type="title"/>
          </p:nvPr>
        </p:nvSpPr>
        <p:spPr>
          <a:xfrm>
            <a:off x="800650" y="1632225"/>
            <a:ext cx="4610100" cy="1104900"/>
          </a:xfrm>
          <a:prstGeom prst="rect">
            <a:avLst/>
          </a:prstGeom>
        </p:spPr>
        <p:txBody>
          <a:bodyPr spcFirstLastPara="1" wrap="square" lIns="0" tIns="0" rIns="0" bIns="0" anchor="ctr" anchorCtr="0">
            <a:normAutofit/>
          </a:bodyPr>
          <a:lstStyle/>
          <a:p>
            <a:pPr marL="0" lvl="0" indent="0" algn="l" rtl="0">
              <a:spcBef>
                <a:spcPts val="0"/>
              </a:spcBef>
              <a:spcAft>
                <a:spcPts val="0"/>
              </a:spcAft>
              <a:buNone/>
            </a:pPr>
            <a:r>
              <a:rPr lang="en" sz="5000">
                <a:solidFill>
                  <a:srgbClr val="EE8F24"/>
                </a:solidFill>
              </a:rPr>
              <a:t>Thank You!</a:t>
            </a:r>
            <a:endParaRPr sz="5000">
              <a:solidFill>
                <a:srgbClr val="EE8F2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81"/>
        <p:cNvGrpSpPr/>
        <p:nvPr/>
      </p:nvGrpSpPr>
      <p:grpSpPr>
        <a:xfrm>
          <a:off x="0" y="0"/>
          <a:ext cx="0" cy="0"/>
          <a:chOff x="0" y="0"/>
          <a:chExt cx="0" cy="0"/>
        </a:xfrm>
      </p:grpSpPr>
      <p:sp>
        <p:nvSpPr>
          <p:cNvPr id="982" name="Google Shape;982;p21"/>
          <p:cNvSpPr txBox="1">
            <a:spLocks noGrp="1"/>
          </p:cNvSpPr>
          <p:nvPr>
            <p:ph type="title"/>
          </p:nvPr>
        </p:nvSpPr>
        <p:spPr>
          <a:xfrm>
            <a:off x="628650" y="134170"/>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300" b="1" u="sng">
                <a:solidFill>
                  <a:srgbClr val="FF9900"/>
                </a:solidFill>
              </a:rPr>
              <a:t>The Mind/Body problem:</a:t>
            </a:r>
            <a:endParaRPr sz="3500" b="1" u="sng">
              <a:solidFill>
                <a:srgbClr val="FF9900"/>
              </a:solidFill>
            </a:endParaRPr>
          </a:p>
        </p:txBody>
      </p:sp>
      <p:sp>
        <p:nvSpPr>
          <p:cNvPr id="983" name="Google Shape;983;p21"/>
          <p:cNvSpPr txBox="1">
            <a:spLocks noGrp="1"/>
          </p:cNvSpPr>
          <p:nvPr>
            <p:ph type="body" idx="1"/>
          </p:nvPr>
        </p:nvSpPr>
        <p:spPr>
          <a:xfrm>
            <a:off x="388850" y="1128376"/>
            <a:ext cx="7886700" cy="3656700"/>
          </a:xfrm>
          <a:prstGeom prst="rect">
            <a:avLst/>
          </a:prstGeom>
        </p:spPr>
        <p:txBody>
          <a:bodyPr spcFirstLastPara="1" wrap="square" lIns="0" tIns="0" rIns="0" bIns="0" anchor="t" anchorCtr="0">
            <a:noAutofit/>
          </a:bodyPr>
          <a:lstStyle/>
          <a:p>
            <a:pPr marL="457200" lvl="0" indent="-311150" algn="l"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Without consciousness the mind-body problem would be much less interesting. With consciousness it seems hopeless.</a:t>
            </a:r>
            <a:endParaRPr sz="1300" b="1">
              <a:solidFill>
                <a:schemeClr val="accent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300" b="1">
              <a:solidFill>
                <a:schemeClr val="accent1"/>
              </a:solidFill>
              <a:latin typeface="Arial"/>
              <a:ea typeface="Arial"/>
              <a:cs typeface="Arial"/>
              <a:sym typeface="Arial"/>
            </a:endParaRPr>
          </a:p>
          <a:p>
            <a:pPr marL="457200" lvl="0" indent="0" algn="l" rtl="0">
              <a:lnSpc>
                <a:spcPct val="115000"/>
              </a:lnSpc>
              <a:spcBef>
                <a:spcPts val="0"/>
              </a:spcBef>
              <a:spcAft>
                <a:spcPts val="0"/>
              </a:spcAft>
              <a:buNone/>
            </a:pPr>
            <a:r>
              <a:rPr lang="en" sz="1300" b="1">
                <a:solidFill>
                  <a:schemeClr val="accent1"/>
                </a:solidFill>
                <a:latin typeface="Arial"/>
                <a:ea typeface="Arial"/>
                <a:cs typeface="Arial"/>
                <a:sym typeface="Arial"/>
              </a:rPr>
              <a:t>1] Descartes &amp; the mind/body split.</a:t>
            </a:r>
            <a:endParaRPr sz="1300" b="1">
              <a:solidFill>
                <a:schemeClr val="accent1"/>
              </a:solidFill>
              <a:latin typeface="Arial"/>
              <a:ea typeface="Arial"/>
              <a:cs typeface="Arial"/>
              <a:sym typeface="Arial"/>
            </a:endParaRPr>
          </a:p>
          <a:p>
            <a:pPr marL="457200" lvl="0" indent="0" algn="l" rtl="0">
              <a:lnSpc>
                <a:spcPct val="115000"/>
              </a:lnSpc>
              <a:spcBef>
                <a:spcPts val="0"/>
              </a:spcBef>
              <a:spcAft>
                <a:spcPts val="0"/>
              </a:spcAft>
              <a:buNone/>
            </a:pPr>
            <a:r>
              <a:rPr lang="en" sz="1300" b="1">
                <a:solidFill>
                  <a:schemeClr val="accent1"/>
                </a:solidFill>
                <a:latin typeface="Arial"/>
                <a:ea typeface="Arial"/>
                <a:cs typeface="Arial"/>
                <a:sym typeface="Arial"/>
              </a:rPr>
              <a:t>2] Consciousness as a problem.</a:t>
            </a:r>
            <a:endParaRPr sz="1300" b="1">
              <a:solidFill>
                <a:schemeClr val="accent1"/>
              </a:solidFill>
              <a:latin typeface="Arial"/>
              <a:ea typeface="Arial"/>
              <a:cs typeface="Arial"/>
              <a:sym typeface="Arial"/>
            </a:endParaRPr>
          </a:p>
          <a:p>
            <a:pPr marL="457200" lvl="0" indent="-311150" algn="l"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Physicalism is the experience of the mind is equal  to the idea that the experience of the mind as conscious can be reduced or is identical to material and physical properties primarily the properties of the brain.</a:t>
            </a:r>
            <a:endParaRPr sz="1300" b="1">
              <a:solidFill>
                <a:schemeClr val="accent1"/>
              </a:solidFill>
              <a:latin typeface="Arial"/>
              <a:ea typeface="Arial"/>
              <a:cs typeface="Arial"/>
              <a:sym typeface="Arial"/>
            </a:endParaRPr>
          </a:p>
          <a:p>
            <a:pPr marL="457200" lvl="0" indent="-311150" algn="l"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Within the Philosophy of Mind, the "mind-body problem" is a debate concerning the relationship between thought and consciousness in the human mind on the one hand, and the brain as part of the physical body, on the other hand.</a:t>
            </a:r>
            <a:endParaRPr sz="1300" b="1">
              <a:solidFill>
                <a:schemeClr val="accent1"/>
              </a:solidFill>
              <a:latin typeface="Arial"/>
              <a:ea typeface="Arial"/>
              <a:cs typeface="Arial"/>
              <a:sym typeface="Arial"/>
            </a:endParaRPr>
          </a:p>
          <a:p>
            <a:pPr marL="457200" lvl="0" indent="-311150" algn="l" rtl="0">
              <a:lnSpc>
                <a:spcPct val="115000"/>
              </a:lnSpc>
              <a:spcBef>
                <a:spcPts val="0"/>
              </a:spcBef>
              <a:spcAft>
                <a:spcPts val="0"/>
              </a:spcAft>
              <a:buClr>
                <a:schemeClr val="accent1"/>
              </a:buClr>
              <a:buSzPts val="1300"/>
              <a:buChar char="●"/>
            </a:pPr>
            <a:r>
              <a:rPr lang="en" sz="1300" b="1" i="1" u="sng">
                <a:solidFill>
                  <a:schemeClr val="accent1"/>
                </a:solidFill>
                <a:latin typeface="Arial"/>
                <a:ea typeface="Arial"/>
                <a:cs typeface="Arial"/>
                <a:sym typeface="Arial"/>
              </a:rPr>
              <a:t>According to Nagel</a:t>
            </a:r>
            <a:r>
              <a:rPr lang="en" sz="1300" b="1" i="1">
                <a:solidFill>
                  <a:schemeClr val="accent1"/>
                </a:solidFill>
                <a:latin typeface="Arial"/>
                <a:ea typeface="Arial"/>
                <a:cs typeface="Arial"/>
                <a:sym typeface="Arial"/>
              </a:rPr>
              <a:t>:</a:t>
            </a:r>
            <a:endParaRPr sz="1300" b="1" i="1">
              <a:solidFill>
                <a:schemeClr val="accent1"/>
              </a:solidFill>
              <a:latin typeface="Arial"/>
              <a:ea typeface="Arial"/>
              <a:cs typeface="Arial"/>
              <a:sym typeface="Arial"/>
            </a:endParaRPr>
          </a:p>
          <a:p>
            <a:pPr marL="45720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"Consciousness is what makes the mind-body problem really intractable.”</a:t>
            </a:r>
            <a:endParaRPr sz="1300" b="1">
              <a:solidFill>
                <a:schemeClr val="accent1"/>
              </a:solidFill>
              <a:latin typeface="Arial"/>
              <a:ea typeface="Arial"/>
              <a:cs typeface="Arial"/>
              <a:sym typeface="Arial"/>
            </a:endParaRPr>
          </a:p>
          <a:p>
            <a:pPr marL="457200" lvl="0" indent="0" algn="l" rtl="0">
              <a:lnSpc>
                <a:spcPct val="115000"/>
              </a:lnSpc>
              <a:spcBef>
                <a:spcPts val="1200"/>
              </a:spcBef>
              <a:spcAft>
                <a:spcPts val="1200"/>
              </a:spcAft>
              <a:buNone/>
            </a:pPr>
            <a:endParaRPr sz="1300" b="1">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87"/>
        <p:cNvGrpSpPr/>
        <p:nvPr/>
      </p:nvGrpSpPr>
      <p:grpSpPr>
        <a:xfrm>
          <a:off x="0" y="0"/>
          <a:ext cx="0" cy="0"/>
          <a:chOff x="0" y="0"/>
          <a:chExt cx="0" cy="0"/>
        </a:xfrm>
      </p:grpSpPr>
      <p:sp>
        <p:nvSpPr>
          <p:cNvPr id="988" name="Google Shape;988;p22"/>
          <p:cNvSpPr txBox="1">
            <a:spLocks noGrp="1"/>
          </p:cNvSpPr>
          <p:nvPr>
            <p:ph type="body" idx="1"/>
          </p:nvPr>
        </p:nvSpPr>
        <p:spPr>
          <a:xfrm>
            <a:off x="340900" y="223725"/>
            <a:ext cx="7886700" cy="4408800"/>
          </a:xfrm>
          <a:prstGeom prst="rect">
            <a:avLst/>
          </a:prstGeom>
        </p:spPr>
        <p:txBody>
          <a:bodyPr spcFirstLastPara="1" wrap="square" lIns="0" tIns="0" rIns="0" bIns="0" anchor="t" anchorCtr="0">
            <a:noAutofit/>
          </a:bodyPr>
          <a:lstStyle/>
          <a:p>
            <a:pPr marL="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1] Mind/Body Problem seems to be such an intractable problem, in part, because of the idea of consciousness. </a:t>
            </a:r>
            <a:endParaRPr sz="1300" b="1">
              <a:solidFill>
                <a:schemeClr val="accent1"/>
              </a:solidFill>
              <a:latin typeface="Arial"/>
              <a:ea typeface="Arial"/>
              <a:cs typeface="Arial"/>
              <a:sym typeface="Arial"/>
            </a:endParaRPr>
          </a:p>
          <a:p>
            <a:pPr marL="0" lvl="0" indent="457200" algn="l" rtl="0">
              <a:lnSpc>
                <a:spcPct val="115000"/>
              </a:lnSpc>
              <a:spcBef>
                <a:spcPts val="1200"/>
              </a:spcBef>
              <a:spcAft>
                <a:spcPts val="0"/>
              </a:spcAft>
              <a:buClr>
                <a:schemeClr val="dk1"/>
              </a:buClr>
              <a:buSzPts val="1100"/>
              <a:buFont typeface="Arial"/>
              <a:buNone/>
            </a:pPr>
            <a:r>
              <a:rPr lang="en" sz="1300" b="1">
                <a:solidFill>
                  <a:schemeClr val="accent1"/>
                </a:solidFill>
                <a:latin typeface="Arial"/>
                <a:ea typeface="Arial"/>
                <a:cs typeface="Arial"/>
                <a:sym typeface="Arial"/>
              </a:rPr>
              <a:t>A] What is consciousness?</a:t>
            </a:r>
            <a:endParaRPr sz="1300" b="1">
              <a:solidFill>
                <a:schemeClr val="accent1"/>
              </a:solidFill>
              <a:latin typeface="Arial"/>
              <a:ea typeface="Arial"/>
              <a:cs typeface="Arial"/>
              <a:sym typeface="Arial"/>
            </a:endParaRPr>
          </a:p>
          <a:p>
            <a:pPr marL="457200" lvl="0" indent="0" algn="l" rtl="0">
              <a:lnSpc>
                <a:spcPct val="115000"/>
              </a:lnSpc>
              <a:spcBef>
                <a:spcPts val="1200"/>
              </a:spcBef>
              <a:spcAft>
                <a:spcPts val="0"/>
              </a:spcAft>
              <a:buClr>
                <a:schemeClr val="dk1"/>
              </a:buClr>
              <a:buSzPts val="1100"/>
              <a:buFont typeface="Arial"/>
              <a:buNone/>
            </a:pPr>
            <a:r>
              <a:rPr lang="en" sz="1300" b="1">
                <a:solidFill>
                  <a:schemeClr val="accent1"/>
                </a:solidFill>
                <a:latin typeface="Arial"/>
                <a:ea typeface="Arial"/>
                <a:cs typeface="Arial"/>
                <a:sym typeface="Arial"/>
              </a:rPr>
              <a:t>B] Reductionism: "the replacement of one expression by a second expression that differs from the first in prima face reference.</a:t>
            </a:r>
            <a:endParaRPr sz="1300" b="1">
              <a:solidFill>
                <a:schemeClr val="accent1"/>
              </a:solidFill>
              <a:latin typeface="Arial"/>
              <a:ea typeface="Arial"/>
              <a:cs typeface="Arial"/>
              <a:sym typeface="Arial"/>
            </a:endParaRPr>
          </a:p>
          <a:p>
            <a:pPr marL="457200" lvl="0" indent="0" algn="l" rtl="0">
              <a:lnSpc>
                <a:spcPct val="115000"/>
              </a:lnSpc>
              <a:spcBef>
                <a:spcPts val="1200"/>
              </a:spcBef>
              <a:spcAft>
                <a:spcPts val="0"/>
              </a:spcAft>
              <a:buClr>
                <a:schemeClr val="dk1"/>
              </a:buClr>
              <a:buSzPts val="1100"/>
              <a:buFont typeface="Arial"/>
              <a:buNone/>
            </a:pP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300" b="1">
                <a:solidFill>
                  <a:schemeClr val="accent1"/>
                </a:solidFill>
                <a:latin typeface="Arial"/>
                <a:ea typeface="Arial"/>
                <a:cs typeface="Arial"/>
                <a:sym typeface="Arial"/>
              </a:rPr>
              <a:t>2] Descartes' conclusion to the mind-body problem is Substance Dualism. However, by Nagel's time the empiricism of the Scientific Revolution had lead to a general rejection of dualism in favour of a monistic physicalism (or materialism). Yet, thought or specifically consciousness seemed to remain a "problem" precisely because it is not empirically verifiable. This is what is known as </a:t>
            </a:r>
            <a:r>
              <a:rPr lang="en" sz="1300" b="1" u="sng">
                <a:solidFill>
                  <a:schemeClr val="accent1"/>
                </a:solidFill>
                <a:latin typeface="Arial"/>
                <a:ea typeface="Arial"/>
                <a:cs typeface="Arial"/>
                <a:sym typeface="Arial"/>
              </a:rPr>
              <a:t>the Problem of Consciousness.</a:t>
            </a:r>
            <a:endParaRPr sz="1300" b="1" u="sng">
              <a:solidFill>
                <a:schemeClr val="accent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300" b="1" u="sng">
              <a:solidFill>
                <a:schemeClr val="accent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300" b="1">
                <a:solidFill>
                  <a:schemeClr val="accent1"/>
                </a:solidFill>
                <a:latin typeface="Arial"/>
                <a:ea typeface="Arial"/>
                <a:cs typeface="Arial"/>
                <a:sym typeface="Arial"/>
              </a:rPr>
              <a:t>3] In fact, consciousness is only verifiable from a first-person perspective. I know I think but how do you know that I think?This leads to the Problem of Other Minds. It is impossible to verify another mind from a first person perspective. We can only argue or others minds from analogy.</a:t>
            </a:r>
            <a:endParaRPr sz="1300" b="1">
              <a:solidFill>
                <a:schemeClr val="accent1"/>
              </a:solidFill>
              <a:latin typeface="Arial"/>
              <a:ea typeface="Arial"/>
              <a:cs typeface="Arial"/>
              <a:sym typeface="Arial"/>
            </a:endParaRPr>
          </a:p>
          <a:p>
            <a:pPr marL="0" lvl="0" indent="0" algn="l" rtl="0">
              <a:spcBef>
                <a:spcPts val="1200"/>
              </a:spcBef>
              <a:spcAft>
                <a:spcPts val="0"/>
              </a:spcAft>
              <a:buNone/>
            </a:pPr>
            <a:endParaRPr sz="1300" b="1">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92"/>
        <p:cNvGrpSpPr/>
        <p:nvPr/>
      </p:nvGrpSpPr>
      <p:grpSpPr>
        <a:xfrm>
          <a:off x="0" y="0"/>
          <a:ext cx="0" cy="0"/>
          <a:chOff x="0" y="0"/>
          <a:chExt cx="0" cy="0"/>
        </a:xfrm>
      </p:grpSpPr>
      <p:sp>
        <p:nvSpPr>
          <p:cNvPr id="993" name="Google Shape;993;p23"/>
          <p:cNvSpPr txBox="1">
            <a:spLocks noGrp="1"/>
          </p:cNvSpPr>
          <p:nvPr>
            <p:ph type="title"/>
          </p:nvPr>
        </p:nvSpPr>
        <p:spPr>
          <a:xfrm>
            <a:off x="628650" y="67945"/>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400" b="1" u="sng">
                <a:solidFill>
                  <a:srgbClr val="EE8F24"/>
                </a:solidFill>
              </a:rPr>
              <a:t>A semantic problem?</a:t>
            </a:r>
            <a:endParaRPr sz="4300" b="1" u="sng">
              <a:solidFill>
                <a:srgbClr val="EE8F24"/>
              </a:solidFill>
            </a:endParaRPr>
          </a:p>
        </p:txBody>
      </p:sp>
      <p:sp>
        <p:nvSpPr>
          <p:cNvPr id="994" name="Google Shape;994;p23"/>
          <p:cNvSpPr txBox="1">
            <a:spLocks noGrp="1"/>
          </p:cNvSpPr>
          <p:nvPr>
            <p:ph type="body" idx="1"/>
          </p:nvPr>
        </p:nvSpPr>
        <p:spPr>
          <a:xfrm>
            <a:off x="179025" y="941525"/>
            <a:ext cx="7886700" cy="4272300"/>
          </a:xfrm>
          <a:prstGeom prst="rect">
            <a:avLst/>
          </a:prstGeom>
        </p:spPr>
        <p:txBody>
          <a:bodyPr spcFirstLastPara="1" wrap="square" lIns="0" tIns="0" rIns="0" bIns="0" anchor="t" anchorCtr="0">
            <a:noAutofit/>
          </a:bodyPr>
          <a:lstStyle/>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Nagel begins his article by observing that the current favoured way of explaining mental phenomena is reductionism.</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He recognises several attempts to reduce consciousness within the context of a monistic framework.</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The most obvious (and most relevant for us) is physical reductionism - the attempt to explain everything in purely physical terms.</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With respect to the mind-body problem, this means that consciousness should be explicable in purely physico-chemical terms.</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Hence, for Smart, "sensations", which he; conveniently conflates with "consciousness", are nothing over and above brain process or physico-chemical processes.</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Nagel notes that 'every reductionist has his favourite analogy from modern science', which they use to try to demonstrate how consciousness is just another name for brain processes (physico-chemical processes). </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For example: water is just another name for H2O.</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However, Nagel argues that these analogies ignore what makes the problem of consciousness unique.</a:t>
            </a:r>
            <a:endParaRPr sz="1300">
              <a:solidFill>
                <a:schemeClr val="accen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98"/>
        <p:cNvGrpSpPr/>
        <p:nvPr/>
      </p:nvGrpSpPr>
      <p:grpSpPr>
        <a:xfrm>
          <a:off x="0" y="0"/>
          <a:ext cx="0" cy="0"/>
          <a:chOff x="0" y="0"/>
          <a:chExt cx="0" cy="0"/>
        </a:xfrm>
      </p:grpSpPr>
      <p:sp>
        <p:nvSpPr>
          <p:cNvPr id="999" name="Google Shape;999;p24"/>
          <p:cNvSpPr txBox="1">
            <a:spLocks noGrp="1"/>
          </p:cNvSpPr>
          <p:nvPr>
            <p:ph type="title"/>
          </p:nvPr>
        </p:nvSpPr>
        <p:spPr>
          <a:xfrm>
            <a:off x="431225" y="155674"/>
            <a:ext cx="7886700" cy="8358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400" b="1" u="sng">
                <a:solidFill>
                  <a:srgbClr val="EE8F24"/>
                </a:solidFill>
              </a:rPr>
              <a:t>The "unique" problem:</a:t>
            </a:r>
            <a:endParaRPr sz="4300" b="1" u="sng">
              <a:solidFill>
                <a:srgbClr val="EE8F24"/>
              </a:solidFill>
            </a:endParaRPr>
          </a:p>
        </p:txBody>
      </p:sp>
      <p:sp>
        <p:nvSpPr>
          <p:cNvPr id="1000" name="Google Shape;1000;p24"/>
          <p:cNvSpPr txBox="1">
            <a:spLocks noGrp="1"/>
          </p:cNvSpPr>
          <p:nvPr>
            <p:ph type="body" idx="1"/>
          </p:nvPr>
        </p:nvSpPr>
        <p:spPr>
          <a:xfrm>
            <a:off x="243450" y="897650"/>
            <a:ext cx="7709700" cy="3460500"/>
          </a:xfrm>
          <a:prstGeom prst="rect">
            <a:avLst/>
          </a:prstGeom>
        </p:spPr>
        <p:txBody>
          <a:bodyPr spcFirstLastPara="1" wrap="square" lIns="0" tIns="0" rIns="0" bIns="0" anchor="t" anchorCtr="0">
            <a:noAutofit/>
          </a:bodyPr>
          <a:lstStyle/>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Nagel begins by recognizing that 'consciousness is a widespread phenomenon' but that it is 'very difficult to say what in general provides evidence of it.</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He says;</a:t>
            </a:r>
            <a:endParaRPr sz="1300" b="1">
              <a:solidFill>
                <a:schemeClr val="accent1"/>
              </a:solidFill>
              <a:latin typeface="Arial"/>
              <a:ea typeface="Arial"/>
              <a:cs typeface="Arial"/>
              <a:sym typeface="Arial"/>
            </a:endParaRPr>
          </a:p>
          <a:p>
            <a:pPr marL="457200" lvl="0" indent="0" algn="just" rtl="0">
              <a:lnSpc>
                <a:spcPct val="115000"/>
              </a:lnSpc>
              <a:spcBef>
                <a:spcPts val="1200"/>
              </a:spcBef>
              <a:spcAft>
                <a:spcPts val="0"/>
              </a:spcAft>
              <a:buNone/>
            </a:pPr>
            <a:r>
              <a:rPr lang="en" sz="1300" b="1">
                <a:solidFill>
                  <a:schemeClr val="accent1"/>
                </a:solidFill>
                <a:latin typeface="Arial"/>
                <a:ea typeface="Arial"/>
                <a:cs typeface="Arial"/>
                <a:sym typeface="Arial"/>
              </a:rPr>
              <a:t>..an organism has conscious mental states if and only if there is something that it is like to be that organism-something it is like for the organism.!'</a:t>
            </a:r>
            <a:endParaRPr sz="1300" b="1">
              <a:solidFill>
                <a:schemeClr val="accent1"/>
              </a:solidFill>
              <a:latin typeface="Arial"/>
              <a:ea typeface="Arial"/>
              <a:cs typeface="Arial"/>
              <a:sym typeface="Arial"/>
            </a:endParaRPr>
          </a:p>
          <a:p>
            <a:pPr marL="457200" lvl="0" indent="-311150" algn="just" rtl="0">
              <a:lnSpc>
                <a:spcPct val="115000"/>
              </a:lnSpc>
              <a:spcBef>
                <a:spcPts val="1200"/>
              </a:spcBef>
              <a:spcAft>
                <a:spcPts val="0"/>
              </a:spcAft>
              <a:buClr>
                <a:schemeClr val="accent1"/>
              </a:buClr>
              <a:buSzPts val="1300"/>
              <a:buChar char="●"/>
            </a:pPr>
            <a:r>
              <a:rPr lang="en" sz="1300" b="1">
                <a:solidFill>
                  <a:schemeClr val="accent1"/>
                </a:solidFill>
                <a:latin typeface="Arial"/>
                <a:ea typeface="Arial"/>
                <a:cs typeface="Arial"/>
                <a:sym typeface="Arial"/>
              </a:rPr>
              <a:t>This is the subjective character of experience.</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Nagel argues that reductionists attempts to explain metal phenomena that ignore the subjective character of experience fail to present a satisfactory account.</a:t>
            </a:r>
            <a:endParaRPr sz="1300" b="1">
              <a:solidFill>
                <a:schemeClr val="accent1"/>
              </a:solidFill>
              <a:latin typeface="Arial"/>
              <a:ea typeface="Arial"/>
              <a:cs typeface="Arial"/>
              <a:sym typeface="Arial"/>
            </a:endParaRPr>
          </a:p>
          <a:p>
            <a:pPr marL="457200" lvl="0" indent="-311150" algn="just" rtl="0">
              <a:lnSpc>
                <a:spcPct val="115000"/>
              </a:lnSpc>
              <a:spcBef>
                <a:spcPts val="0"/>
              </a:spcBef>
              <a:spcAft>
                <a:spcPts val="0"/>
              </a:spcAft>
              <a:buClr>
                <a:schemeClr val="accent1"/>
              </a:buClr>
              <a:buSzPts val="1300"/>
              <a:buChar char="●"/>
            </a:pPr>
            <a:r>
              <a:rPr lang="en" sz="1300" b="1">
                <a:solidFill>
                  <a:schemeClr val="accent1"/>
                </a:solidFill>
                <a:latin typeface="Arial"/>
                <a:ea typeface="Arial"/>
                <a:cs typeface="Arial"/>
                <a:sym typeface="Arial"/>
              </a:rPr>
              <a:t>Given,</a:t>
            </a:r>
            <a:endParaRPr sz="1300" b="1">
              <a:solidFill>
                <a:schemeClr val="accent1"/>
              </a:solidFill>
              <a:latin typeface="Arial"/>
              <a:ea typeface="Arial"/>
              <a:cs typeface="Arial"/>
              <a:sym typeface="Arial"/>
            </a:endParaRPr>
          </a:p>
          <a:p>
            <a:pPr marL="457200" lvl="0" indent="0" algn="just" rtl="0">
              <a:lnSpc>
                <a:spcPct val="115000"/>
              </a:lnSpc>
              <a:spcBef>
                <a:spcPts val="1200"/>
              </a:spcBef>
              <a:spcAft>
                <a:spcPts val="0"/>
              </a:spcAft>
              <a:buNone/>
            </a:pPr>
            <a:r>
              <a:rPr lang="en" sz="1300" b="1">
                <a:solidFill>
                  <a:schemeClr val="accent1"/>
                </a:solidFill>
                <a:latin typeface="Arial"/>
                <a:ea typeface="Arial"/>
                <a:cs typeface="Arial"/>
                <a:sym typeface="Arial"/>
              </a:rPr>
              <a:t>'If physicalism is to defended, the phenomenological features [of experience] must themselves be given a physical account. But when we examine their subjective character it seems that such a result is impossible. The reasons is that every subjective phenomenon is essentially connected with a single point of view, and it seems inevitable that an objective, physical theory will abandon that point of view.'</a:t>
            </a:r>
            <a:endParaRPr sz="1300" b="1">
              <a:solidFill>
                <a:schemeClr val="accent1"/>
              </a:solidFill>
              <a:latin typeface="Arial"/>
              <a:ea typeface="Arial"/>
              <a:cs typeface="Arial"/>
              <a:sym typeface="Arial"/>
            </a:endParaRPr>
          </a:p>
          <a:p>
            <a:pPr marL="0" lvl="0" indent="0" algn="l" rtl="0">
              <a:lnSpc>
                <a:spcPct val="115000"/>
              </a:lnSpc>
              <a:spcBef>
                <a:spcPts val="1200"/>
              </a:spcBef>
              <a:spcAft>
                <a:spcPts val="0"/>
              </a:spcAft>
              <a:buNone/>
            </a:pPr>
            <a:endParaRPr sz="1300">
              <a:solidFill>
                <a:schemeClr val="dk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004"/>
        <p:cNvGrpSpPr/>
        <p:nvPr/>
      </p:nvGrpSpPr>
      <p:grpSpPr>
        <a:xfrm>
          <a:off x="0" y="0"/>
          <a:ext cx="0" cy="0"/>
          <a:chOff x="0" y="0"/>
          <a:chExt cx="0" cy="0"/>
        </a:xfrm>
      </p:grpSpPr>
      <p:sp>
        <p:nvSpPr>
          <p:cNvPr id="1005" name="Google Shape;1005;p25"/>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400" b="1" u="sng">
                <a:solidFill>
                  <a:srgbClr val="EE8F24"/>
                </a:solidFill>
              </a:rPr>
              <a:t>The subjective and the objective:</a:t>
            </a:r>
            <a:endParaRPr sz="2400" b="1" u="sng"/>
          </a:p>
        </p:txBody>
      </p:sp>
      <p:sp>
        <p:nvSpPr>
          <p:cNvPr id="1006" name="Google Shape;1006;p25"/>
          <p:cNvSpPr txBox="1">
            <a:spLocks noGrp="1"/>
          </p:cNvSpPr>
          <p:nvPr>
            <p:ph type="body" idx="1"/>
          </p:nvPr>
        </p:nvSpPr>
        <p:spPr>
          <a:xfrm>
            <a:off x="628650" y="1369218"/>
            <a:ext cx="7886700" cy="3263400"/>
          </a:xfrm>
          <a:prstGeom prst="rect">
            <a:avLst/>
          </a:prstGeom>
        </p:spPr>
        <p:txBody>
          <a:bodyPr spcFirstLastPara="1" wrap="square" lIns="0" tIns="0" rIns="0" bIns="0" anchor="t" anchorCtr="0">
            <a:noAutofit/>
          </a:bodyPr>
          <a:lstStyle/>
          <a:p>
            <a:pPr marL="457200" lvl="0" indent="-317500" algn="l" rtl="0">
              <a:lnSpc>
                <a:spcPct val="115000"/>
              </a:lnSpc>
              <a:spcBef>
                <a:spcPts val="1200"/>
              </a:spcBef>
              <a:spcAft>
                <a:spcPts val="0"/>
              </a:spcAft>
              <a:buClr>
                <a:schemeClr val="accent1"/>
              </a:buClr>
              <a:buSzPts val="1400"/>
              <a:buChar char="●"/>
            </a:pPr>
            <a:r>
              <a:rPr lang="en" sz="1300" b="1">
                <a:solidFill>
                  <a:schemeClr val="accent1"/>
                </a:solidFill>
                <a:latin typeface="Arial"/>
                <a:ea typeface="Arial"/>
                <a:cs typeface="Arial"/>
                <a:sym typeface="Arial"/>
              </a:rPr>
              <a:t>Nagel distinguishes between the subjective and the objective.</a:t>
            </a:r>
            <a:endParaRPr sz="1300" b="1">
              <a:solidFill>
                <a:schemeClr val="accent1"/>
              </a:solidFill>
              <a:latin typeface="Arial"/>
              <a:ea typeface="Arial"/>
              <a:cs typeface="Arial"/>
              <a:sym typeface="Arial"/>
            </a:endParaRPr>
          </a:p>
          <a:p>
            <a:pPr marL="457200" lvl="0" indent="-317500" algn="l" rtl="0">
              <a:lnSpc>
                <a:spcPct val="115000"/>
              </a:lnSpc>
              <a:spcBef>
                <a:spcPts val="0"/>
              </a:spcBef>
              <a:spcAft>
                <a:spcPts val="0"/>
              </a:spcAft>
              <a:buClr>
                <a:schemeClr val="accent1"/>
              </a:buClr>
              <a:buSzPts val="1400"/>
              <a:buChar char="●"/>
            </a:pPr>
            <a:r>
              <a:rPr lang="en" sz="1300" b="1">
                <a:solidFill>
                  <a:schemeClr val="accent1"/>
                </a:solidFill>
                <a:latin typeface="Arial"/>
                <a:ea typeface="Arial"/>
                <a:cs typeface="Arial"/>
                <a:sym typeface="Arial"/>
              </a:rPr>
              <a:t>He recognizes this in the distinction found in Jean-Paul Sartre between pour-soi and en-soi.</a:t>
            </a:r>
            <a:endParaRPr sz="1300" b="1">
              <a:solidFill>
                <a:schemeClr val="accent1"/>
              </a:solidFill>
              <a:latin typeface="Arial"/>
              <a:ea typeface="Arial"/>
              <a:cs typeface="Arial"/>
              <a:sym typeface="Arial"/>
            </a:endParaRPr>
          </a:p>
          <a:p>
            <a:pPr marL="45720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Pour soi - being for itself (subjective)</a:t>
            </a:r>
            <a:endParaRPr sz="1300" b="1">
              <a:solidFill>
                <a:schemeClr val="accent1"/>
              </a:solidFill>
              <a:latin typeface="Arial"/>
              <a:ea typeface="Arial"/>
              <a:cs typeface="Arial"/>
              <a:sym typeface="Arial"/>
            </a:endParaRPr>
          </a:p>
          <a:p>
            <a:pPr marL="45720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En soi - being in itself (objective)</a:t>
            </a:r>
            <a:endParaRPr sz="1300" b="1">
              <a:solidFill>
                <a:schemeClr val="accent1"/>
              </a:solidFill>
              <a:latin typeface="Arial"/>
              <a:ea typeface="Arial"/>
              <a:cs typeface="Arial"/>
              <a:sym typeface="Arial"/>
            </a:endParaRPr>
          </a:p>
          <a:p>
            <a:pPr marL="457200" lvl="0" indent="-317500" algn="l" rtl="0">
              <a:lnSpc>
                <a:spcPct val="115000"/>
              </a:lnSpc>
              <a:spcBef>
                <a:spcPts val="1200"/>
              </a:spcBef>
              <a:spcAft>
                <a:spcPts val="0"/>
              </a:spcAft>
              <a:buClr>
                <a:schemeClr val="accent1"/>
              </a:buClr>
              <a:buSzPts val="1400"/>
              <a:buChar char="●"/>
            </a:pPr>
            <a:r>
              <a:rPr lang="en" sz="1300" b="1" u="sng">
                <a:solidFill>
                  <a:schemeClr val="accent1"/>
                </a:solidFill>
                <a:latin typeface="Arial"/>
                <a:ea typeface="Arial"/>
                <a:cs typeface="Arial"/>
                <a:sym typeface="Arial"/>
              </a:rPr>
              <a:t>As Nagal observes</a:t>
            </a:r>
            <a:r>
              <a:rPr lang="en" sz="1300" b="1">
                <a:solidFill>
                  <a:schemeClr val="accent1"/>
                </a:solidFill>
                <a:latin typeface="Arial"/>
                <a:ea typeface="Arial"/>
                <a:cs typeface="Arial"/>
                <a:sym typeface="Arial"/>
              </a:rPr>
              <a:t>,</a:t>
            </a:r>
            <a:endParaRPr sz="1300" b="1">
              <a:solidFill>
                <a:schemeClr val="accent1"/>
              </a:solidFill>
              <a:latin typeface="Arial"/>
              <a:ea typeface="Arial"/>
              <a:cs typeface="Arial"/>
              <a:sym typeface="Arial"/>
            </a:endParaRPr>
          </a:p>
          <a:p>
            <a:pPr marL="457200" lvl="0" indent="0" algn="l" rtl="0">
              <a:lnSpc>
                <a:spcPct val="115000"/>
              </a:lnSpc>
              <a:spcBef>
                <a:spcPts val="1200"/>
              </a:spcBef>
              <a:spcAft>
                <a:spcPts val="0"/>
              </a:spcAft>
              <a:buNone/>
            </a:pPr>
            <a:r>
              <a:rPr lang="en" sz="1300" b="1">
                <a:solidFill>
                  <a:schemeClr val="accent1"/>
                </a:solidFill>
                <a:latin typeface="Arial"/>
                <a:ea typeface="Arial"/>
                <a:cs typeface="Arial"/>
                <a:sym typeface="Arial"/>
              </a:rPr>
              <a:t>...every subjective phenomenon is essentially connected with a single point of view, and it seems inevitable that an objective, physical theory will abandon that point of view.'</a:t>
            </a:r>
            <a:endParaRPr sz="1300" b="1">
              <a:solidFill>
                <a:schemeClr val="accent1"/>
              </a:solidFill>
              <a:latin typeface="Arial"/>
              <a:ea typeface="Arial"/>
              <a:cs typeface="Arial"/>
              <a:sym typeface="Arial"/>
            </a:endParaRPr>
          </a:p>
          <a:p>
            <a:pPr marL="457200" lvl="0" indent="0" algn="l" rtl="0">
              <a:lnSpc>
                <a:spcPct val="115000"/>
              </a:lnSpc>
              <a:spcBef>
                <a:spcPts val="1200"/>
              </a:spcBef>
              <a:spcAft>
                <a:spcPts val="0"/>
              </a:spcAft>
              <a:buNone/>
            </a:pPr>
            <a:endParaRPr sz="1300" b="1">
              <a:solidFill>
                <a:schemeClr val="accent1"/>
              </a:solidFill>
              <a:latin typeface="Arial"/>
              <a:ea typeface="Arial"/>
              <a:cs typeface="Arial"/>
              <a:sym typeface="Arial"/>
            </a:endParaRPr>
          </a:p>
          <a:p>
            <a:pPr marL="457200" lvl="0" indent="-317500" algn="l" rtl="0">
              <a:lnSpc>
                <a:spcPct val="115000"/>
              </a:lnSpc>
              <a:spcBef>
                <a:spcPts val="1200"/>
              </a:spcBef>
              <a:spcAft>
                <a:spcPts val="0"/>
              </a:spcAft>
              <a:buClr>
                <a:schemeClr val="accent1"/>
              </a:buClr>
              <a:buSzPts val="1400"/>
              <a:buChar char="●"/>
            </a:pPr>
            <a:r>
              <a:rPr lang="en" sz="1300" b="1">
                <a:solidFill>
                  <a:schemeClr val="accent1"/>
                </a:solidFill>
                <a:latin typeface="Arial"/>
                <a:ea typeface="Arial"/>
                <a:cs typeface="Arial"/>
                <a:sym typeface="Arial"/>
              </a:rPr>
              <a:t>NOTE: Nagel doesn't deny objectivity (i.e. that there is objective knowledge). He is happy to talk of empirically verifiable data as objective.</a:t>
            </a:r>
            <a:endParaRPr b="1">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26"/>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 sz="2600" b="1" u="sng">
                <a:solidFill>
                  <a:srgbClr val="EE8F24"/>
                </a:solidFill>
              </a:rPr>
              <a:t>Why a bat?</a:t>
            </a:r>
            <a:endParaRPr sz="4000" b="1" u="sng">
              <a:solidFill>
                <a:srgbClr val="EE8F24"/>
              </a:solidFill>
            </a:endParaRPr>
          </a:p>
        </p:txBody>
      </p:sp>
      <p:pic>
        <p:nvPicPr>
          <p:cNvPr id="1012" name="Google Shape;1012;p26"/>
          <p:cNvPicPr preferRelativeResize="0"/>
          <p:nvPr/>
        </p:nvPicPr>
        <p:blipFill>
          <a:blip r:embed="rId3">
            <a:alphaModFix/>
          </a:blip>
          <a:stretch>
            <a:fillRect/>
          </a:stretch>
        </p:blipFill>
        <p:spPr>
          <a:xfrm>
            <a:off x="3807725" y="1518625"/>
            <a:ext cx="4261901" cy="2713649"/>
          </a:xfrm>
          <a:prstGeom prst="rect">
            <a:avLst/>
          </a:prstGeom>
          <a:noFill/>
          <a:ln>
            <a:noFill/>
          </a:ln>
        </p:spPr>
      </p:pic>
      <p:sp>
        <p:nvSpPr>
          <p:cNvPr id="1013" name="Google Shape;1013;p26"/>
          <p:cNvSpPr txBox="1"/>
          <p:nvPr/>
        </p:nvSpPr>
        <p:spPr>
          <a:xfrm>
            <a:off x="144775" y="1256275"/>
            <a:ext cx="3125700" cy="3201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1"/>
              </a:buClr>
              <a:buSzPts val="1400"/>
              <a:buFont typeface="Work Sans"/>
              <a:buChar char="●"/>
            </a:pPr>
            <a:r>
              <a:rPr lang="en" b="1">
                <a:solidFill>
                  <a:schemeClr val="accent1"/>
                </a:solidFill>
                <a:latin typeface="Work Sans"/>
                <a:ea typeface="Work Sans"/>
                <a:cs typeface="Work Sans"/>
                <a:sym typeface="Work Sans"/>
              </a:rPr>
              <a:t>To fully explore this concept of subjectivity, Nagel turns to the example of a "bat".</a:t>
            </a:r>
            <a:endParaRPr b="1">
              <a:solidFill>
                <a:schemeClr val="accent1"/>
              </a:solidFill>
              <a:latin typeface="Work Sans"/>
              <a:ea typeface="Work Sans"/>
              <a:cs typeface="Work Sans"/>
              <a:sym typeface="Work Sans"/>
            </a:endParaRPr>
          </a:p>
          <a:p>
            <a:pPr marL="457200" lvl="0" indent="0" algn="l" rtl="0">
              <a:spcBef>
                <a:spcPts val="0"/>
              </a:spcBef>
              <a:spcAft>
                <a:spcPts val="0"/>
              </a:spcAft>
              <a:buNone/>
            </a:pPr>
            <a:endParaRPr b="1">
              <a:solidFill>
                <a:schemeClr val="accent1"/>
              </a:solidFill>
              <a:latin typeface="Work Sans"/>
              <a:ea typeface="Work Sans"/>
              <a:cs typeface="Work Sans"/>
              <a:sym typeface="Work Sans"/>
            </a:endParaRPr>
          </a:p>
          <a:p>
            <a:pPr marL="457200" lvl="0" indent="-317500" algn="l" rtl="0">
              <a:spcBef>
                <a:spcPts val="0"/>
              </a:spcBef>
              <a:spcAft>
                <a:spcPts val="0"/>
              </a:spcAft>
              <a:buClr>
                <a:schemeClr val="accent1"/>
              </a:buClr>
              <a:buSzPts val="1400"/>
              <a:buFont typeface="Work Sans"/>
              <a:buChar char="●"/>
            </a:pPr>
            <a:r>
              <a:rPr lang="en" b="1">
                <a:solidFill>
                  <a:schemeClr val="accent1"/>
                </a:solidFill>
                <a:latin typeface="Work Sans"/>
                <a:ea typeface="Work Sans"/>
                <a:cs typeface="Work Sans"/>
                <a:sym typeface="Work Sans"/>
              </a:rPr>
              <a:t>Basically because the experience of a bat is so different from "ours" that it makes the problem he is trying to demonstrate "vivid".</a:t>
            </a:r>
            <a:endParaRPr b="1">
              <a:solidFill>
                <a:schemeClr val="accent1"/>
              </a:solidFill>
              <a:latin typeface="Work Sans"/>
              <a:ea typeface="Work Sans"/>
              <a:cs typeface="Work Sans"/>
              <a:sym typeface="Work Sans"/>
            </a:endParaRPr>
          </a:p>
          <a:p>
            <a:pPr marL="457200" lvl="0" indent="0" algn="l" rtl="0">
              <a:spcBef>
                <a:spcPts val="0"/>
              </a:spcBef>
              <a:spcAft>
                <a:spcPts val="0"/>
              </a:spcAft>
              <a:buNone/>
            </a:pPr>
            <a:endParaRPr b="1">
              <a:solidFill>
                <a:schemeClr val="accent1"/>
              </a:solidFill>
              <a:latin typeface="Work Sans"/>
              <a:ea typeface="Work Sans"/>
              <a:cs typeface="Work Sans"/>
              <a:sym typeface="Work Sans"/>
            </a:endParaRPr>
          </a:p>
          <a:p>
            <a:pPr marL="457200" lvl="0" indent="-317500" algn="l" rtl="0">
              <a:spcBef>
                <a:spcPts val="0"/>
              </a:spcBef>
              <a:spcAft>
                <a:spcPts val="0"/>
              </a:spcAft>
              <a:buClr>
                <a:schemeClr val="accent1"/>
              </a:buClr>
              <a:buSzPts val="1400"/>
              <a:buFont typeface="Work Sans"/>
              <a:buChar char="●"/>
            </a:pPr>
            <a:r>
              <a:rPr lang="en" b="1">
                <a:solidFill>
                  <a:schemeClr val="accent1"/>
                </a:solidFill>
                <a:latin typeface="Work Sans"/>
                <a:ea typeface="Work Sans"/>
                <a:cs typeface="Work Sans"/>
                <a:sym typeface="Work Sans"/>
              </a:rPr>
              <a:t>Bats, echolocate.</a:t>
            </a:r>
            <a:endParaRPr b="1">
              <a:solidFill>
                <a:schemeClr val="accent1"/>
              </a:solidFill>
              <a:latin typeface="Work Sans"/>
              <a:ea typeface="Work Sans"/>
              <a:cs typeface="Work Sans"/>
              <a:sym typeface="Work Sans"/>
            </a:endParaRPr>
          </a:p>
          <a:p>
            <a:pPr marL="0" lvl="0" indent="0" algn="l" rtl="0">
              <a:spcBef>
                <a:spcPts val="0"/>
              </a:spcBef>
              <a:spcAft>
                <a:spcPts val="0"/>
              </a:spcAft>
              <a:buNone/>
            </a:pPr>
            <a:endParaRPr>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27"/>
          <p:cNvSpPr txBox="1">
            <a:spLocks noGrp="1"/>
          </p:cNvSpPr>
          <p:nvPr>
            <p:ph type="title"/>
          </p:nvPr>
        </p:nvSpPr>
        <p:spPr>
          <a:xfrm>
            <a:off x="628650" y="262070"/>
            <a:ext cx="7886700" cy="994200"/>
          </a:xfrm>
          <a:prstGeom prst="rect">
            <a:avLst/>
          </a:prstGeom>
        </p:spPr>
        <p:txBody>
          <a:bodyPr spcFirstLastPara="1" wrap="square" lIns="0" tIns="0" rIns="0" bIns="0" anchor="ctr" anchorCtr="0">
            <a:noAutofit/>
          </a:bodyPr>
          <a:lstStyle/>
          <a:p>
            <a:pPr marL="0" lvl="0" indent="0" algn="l" rtl="0">
              <a:lnSpc>
                <a:spcPct val="115000"/>
              </a:lnSpc>
              <a:spcBef>
                <a:spcPts val="1200"/>
              </a:spcBef>
              <a:spcAft>
                <a:spcPts val="1200"/>
              </a:spcAft>
              <a:buClr>
                <a:schemeClr val="dk1"/>
              </a:buClr>
              <a:buSzPts val="1100"/>
              <a:buFont typeface="Arial"/>
              <a:buNone/>
            </a:pPr>
            <a:r>
              <a:rPr lang="en" sz="2400" b="1" u="sng">
                <a:solidFill>
                  <a:srgbClr val="EE8F24"/>
                </a:solidFill>
              </a:rPr>
              <a:t>Can't I just imagine what it’s like to be a bat?</a:t>
            </a:r>
            <a:endParaRPr sz="4300" b="1" u="sng">
              <a:solidFill>
                <a:srgbClr val="EE8F24"/>
              </a:solidFill>
            </a:endParaRPr>
          </a:p>
        </p:txBody>
      </p:sp>
      <p:sp>
        <p:nvSpPr>
          <p:cNvPr id="1019" name="Google Shape;1019;p27"/>
          <p:cNvSpPr txBox="1">
            <a:spLocks noGrp="1"/>
          </p:cNvSpPr>
          <p:nvPr>
            <p:ph type="body" idx="1"/>
          </p:nvPr>
        </p:nvSpPr>
        <p:spPr>
          <a:xfrm>
            <a:off x="3748850" y="1369225"/>
            <a:ext cx="4072800" cy="3493500"/>
          </a:xfrm>
          <a:prstGeom prst="rect">
            <a:avLst/>
          </a:prstGeom>
        </p:spPr>
        <p:txBody>
          <a:bodyPr spcFirstLastPara="1" wrap="square" lIns="0" tIns="0" rIns="0" bIns="0" anchor="t" anchorCtr="0">
            <a:noAutofit/>
          </a:bodyPr>
          <a:lstStyle/>
          <a:p>
            <a:pPr marL="457200" lvl="0" indent="-317500" algn="just" rtl="0">
              <a:lnSpc>
                <a:spcPct val="115000"/>
              </a:lnSpc>
              <a:spcBef>
                <a:spcPts val="1200"/>
              </a:spcBef>
              <a:spcAft>
                <a:spcPts val="0"/>
              </a:spcAft>
              <a:buClr>
                <a:schemeClr val="accent1"/>
              </a:buClr>
              <a:buSzPts val="1400"/>
              <a:buChar char="●"/>
            </a:pPr>
            <a:r>
              <a:rPr lang="en" sz="1300" b="1" i="1" u="sng">
                <a:solidFill>
                  <a:schemeClr val="accent1"/>
                </a:solidFill>
                <a:latin typeface="Arial"/>
                <a:ea typeface="Arial"/>
                <a:cs typeface="Arial"/>
                <a:sym typeface="Arial"/>
              </a:rPr>
              <a:t>One might ask</a:t>
            </a:r>
            <a:r>
              <a:rPr lang="en" sz="1300" b="1">
                <a:solidFill>
                  <a:schemeClr val="accent1"/>
                </a:solidFill>
                <a:latin typeface="Arial"/>
                <a:ea typeface="Arial"/>
                <a:cs typeface="Arial"/>
                <a:sym typeface="Arial"/>
              </a:rPr>
              <a:t>: Isn't it enough to imagine what it’s like to be a bat?</a:t>
            </a:r>
            <a:endParaRPr sz="1300" b="1">
              <a:solidFill>
                <a:schemeClr val="accent1"/>
              </a:solidFill>
              <a:latin typeface="Arial"/>
              <a:ea typeface="Arial"/>
              <a:cs typeface="Arial"/>
              <a:sym typeface="Arial"/>
            </a:endParaRPr>
          </a:p>
          <a:p>
            <a:pPr marL="457200" lvl="0" indent="-317500" algn="just" rtl="0">
              <a:lnSpc>
                <a:spcPct val="115000"/>
              </a:lnSpc>
              <a:spcBef>
                <a:spcPts val="0"/>
              </a:spcBef>
              <a:spcAft>
                <a:spcPts val="0"/>
              </a:spcAft>
              <a:buClr>
                <a:schemeClr val="accent1"/>
              </a:buClr>
              <a:buSzPts val="1400"/>
              <a:buChar char="●"/>
            </a:pPr>
            <a:r>
              <a:rPr lang="en" sz="1300" b="1" i="1" u="sng">
                <a:solidFill>
                  <a:schemeClr val="accent1"/>
                </a:solidFill>
                <a:latin typeface="Arial"/>
                <a:ea typeface="Arial"/>
                <a:cs typeface="Arial"/>
                <a:sym typeface="Arial"/>
              </a:rPr>
              <a:t>To this Nagel responds</a:t>
            </a:r>
            <a:r>
              <a:rPr lang="en" sz="1300" b="1">
                <a:solidFill>
                  <a:schemeClr val="accent1"/>
                </a:solidFill>
                <a:latin typeface="Arial"/>
                <a:ea typeface="Arial"/>
                <a:cs typeface="Arial"/>
                <a:sym typeface="Arial"/>
              </a:rPr>
              <a:t>: Our own experience provides us with the basic material for our imagination,whose range is therefore limited. ... In so much as I can imagine this (which is not very far), it tells me only what it would be like for me to behave as a bat behaves.'</a:t>
            </a:r>
            <a:endParaRPr sz="1300" b="1">
              <a:solidFill>
                <a:schemeClr val="accent1"/>
              </a:solidFill>
              <a:latin typeface="Arial"/>
              <a:ea typeface="Arial"/>
              <a:cs typeface="Arial"/>
              <a:sym typeface="Arial"/>
            </a:endParaRPr>
          </a:p>
          <a:p>
            <a:pPr marL="457200" lvl="0" indent="-317500" algn="just" rtl="0">
              <a:lnSpc>
                <a:spcPct val="115000"/>
              </a:lnSpc>
              <a:spcBef>
                <a:spcPts val="0"/>
              </a:spcBef>
              <a:spcAft>
                <a:spcPts val="0"/>
              </a:spcAft>
              <a:buClr>
                <a:schemeClr val="accent1"/>
              </a:buClr>
              <a:buSzPts val="1400"/>
              <a:buChar char="●"/>
            </a:pPr>
            <a:r>
              <a:rPr lang="en" sz="1300" b="1">
                <a:solidFill>
                  <a:schemeClr val="accent1"/>
                </a:solidFill>
                <a:latin typeface="Arial"/>
                <a:ea typeface="Arial"/>
                <a:cs typeface="Arial"/>
                <a:sym typeface="Arial"/>
              </a:rPr>
              <a:t>'Yet if I try to imagine this, I am restricted to the resources of my own mind, and those resources are inadequate to the task.'</a:t>
            </a:r>
            <a:endParaRPr sz="1300" b="1">
              <a:solidFill>
                <a:schemeClr val="accent1"/>
              </a:solidFill>
              <a:latin typeface="Arial"/>
              <a:ea typeface="Arial"/>
              <a:cs typeface="Arial"/>
              <a:sym typeface="Arial"/>
            </a:endParaRPr>
          </a:p>
          <a:p>
            <a:pPr marL="457200" lvl="0" indent="-317500" algn="just" rtl="0">
              <a:lnSpc>
                <a:spcPct val="115000"/>
              </a:lnSpc>
              <a:spcBef>
                <a:spcPts val="0"/>
              </a:spcBef>
              <a:spcAft>
                <a:spcPts val="0"/>
              </a:spcAft>
              <a:buClr>
                <a:schemeClr val="accent1"/>
              </a:buClr>
              <a:buSzPts val="1400"/>
              <a:buChar char="●"/>
            </a:pPr>
            <a:r>
              <a:rPr lang="en" sz="1300" b="1" i="1" u="sng">
                <a:solidFill>
                  <a:schemeClr val="accent1"/>
                </a:solidFill>
                <a:latin typeface="Arial"/>
                <a:ea typeface="Arial"/>
                <a:cs typeface="Arial"/>
                <a:sym typeface="Arial"/>
              </a:rPr>
              <a:t>That is to say</a:t>
            </a:r>
            <a:r>
              <a:rPr lang="en" sz="1300" b="1">
                <a:solidFill>
                  <a:schemeClr val="accent1"/>
                </a:solidFill>
                <a:latin typeface="Arial"/>
                <a:ea typeface="Arial"/>
                <a:cs typeface="Arial"/>
                <a:sym typeface="Arial"/>
              </a:rPr>
              <a:t>: any attempt at imagining what it is like to be a bat will necessarily use my own non-bat experience as a basis for this endeavour.</a:t>
            </a:r>
            <a:endParaRPr sz="1300" b="1">
              <a:solidFill>
                <a:schemeClr val="accent1"/>
              </a:solidFill>
              <a:latin typeface="Arial"/>
              <a:ea typeface="Arial"/>
              <a:cs typeface="Arial"/>
              <a:sym typeface="Arial"/>
            </a:endParaRPr>
          </a:p>
          <a:p>
            <a:pPr marL="457200" lvl="0" indent="0" algn="l" rtl="0">
              <a:spcBef>
                <a:spcPts val="1200"/>
              </a:spcBef>
              <a:spcAft>
                <a:spcPts val="0"/>
              </a:spcAft>
              <a:buNone/>
            </a:pPr>
            <a:endParaRPr sz="1400" b="1">
              <a:solidFill>
                <a:schemeClr val="dk1"/>
              </a:solidFill>
              <a:latin typeface="Arial"/>
              <a:ea typeface="Arial"/>
              <a:cs typeface="Arial"/>
              <a:sym typeface="Arial"/>
            </a:endParaRPr>
          </a:p>
        </p:txBody>
      </p:sp>
      <p:sp>
        <p:nvSpPr>
          <p:cNvPr id="1020" name="Google Shape;1020;p27"/>
          <p:cNvSpPr>
            <a:spLocks noGrp="1"/>
          </p:cNvSpPr>
          <p:nvPr>
            <p:ph type="pic" idx="2"/>
          </p:nvPr>
        </p:nvSpPr>
        <p:spPr>
          <a:xfrm>
            <a:off x="628650" y="1369218"/>
            <a:ext cx="3009600" cy="3094200"/>
          </a:xfrm>
          <a:prstGeom prst="rect">
            <a:avLst/>
          </a:prstGeom>
        </p:spPr>
      </p:sp>
      <p:pic>
        <p:nvPicPr>
          <p:cNvPr id="1021" name="Google Shape;1021;p27"/>
          <p:cNvPicPr preferRelativeResize="0"/>
          <p:nvPr/>
        </p:nvPicPr>
        <p:blipFill>
          <a:blip r:embed="rId3">
            <a:alphaModFix/>
          </a:blip>
          <a:stretch>
            <a:fillRect/>
          </a:stretch>
        </p:blipFill>
        <p:spPr>
          <a:xfrm>
            <a:off x="386025" y="1369225"/>
            <a:ext cx="3362826" cy="3094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48">
      <a:dk1>
        <a:srgbClr val="000000"/>
      </a:dk1>
      <a:lt1>
        <a:srgbClr val="FFFFFF"/>
      </a:lt1>
      <a:dk2>
        <a:srgbClr val="005636"/>
      </a:dk2>
      <a:lt2>
        <a:srgbClr val="FFC500"/>
      </a:lt2>
      <a:accent1>
        <a:srgbClr val="02693A"/>
      </a:accent1>
      <a:accent2>
        <a:srgbClr val="9CFFAA"/>
      </a:accent2>
      <a:accent3>
        <a:srgbClr val="F0860A"/>
      </a:accent3>
      <a:accent4>
        <a:srgbClr val="7F7F7F"/>
      </a:accent4>
      <a:accent5>
        <a:srgbClr val="B3B3B3"/>
      </a:accent5>
      <a:accent6>
        <a:srgbClr val="122F2D"/>
      </a:accent6>
      <a:hlink>
        <a:srgbClr val="0563C1"/>
      </a:hlink>
      <a:folHlink>
        <a:srgbClr val="4453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2187</Words>
  <Application>Microsoft Office PowerPoint</Application>
  <PresentationFormat>On-screen Show (16:9)</PresentationFormat>
  <Paragraphs>146</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Work Sans SemiBold</vt:lpstr>
      <vt:lpstr>Work Sans</vt:lpstr>
      <vt:lpstr>Noto Sans Symbols</vt:lpstr>
      <vt:lpstr>Arial</vt:lpstr>
      <vt:lpstr>Office Theme</vt:lpstr>
      <vt:lpstr>What Is It Like to Be a Bat?</vt:lpstr>
      <vt:lpstr>Who is Thomas Nagel?</vt:lpstr>
      <vt:lpstr>The Mind/Body problem:</vt:lpstr>
      <vt:lpstr>PowerPoint Presentation</vt:lpstr>
      <vt:lpstr>A semantic problem?</vt:lpstr>
      <vt:lpstr>The "unique" problem:</vt:lpstr>
      <vt:lpstr>The subjective and the objective:</vt:lpstr>
      <vt:lpstr>Why a bat?</vt:lpstr>
      <vt:lpstr>Can't I just imagine what it’s like to be a bat?</vt:lpstr>
      <vt:lpstr>What about if I turned into a bat?</vt:lpstr>
      <vt:lpstr>Is this a question of privacy of experience?</vt:lpstr>
      <vt:lpstr>Objectivity is a direction away from the human viewpoint:</vt:lpstr>
      <vt:lpstr>Subjectivity belongs to a single viewpoint:</vt:lpstr>
      <vt:lpstr>False analogy:</vt:lpstr>
      <vt:lpstr>Till now understanding of consciousness(Qualia):</vt:lpstr>
      <vt:lpstr>PowerPoint Presentation</vt:lpstr>
      <vt:lpstr>PowerPoint Presentation</vt:lpstr>
      <vt:lpstr>Physicalism on Hold:</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It Like to Be a Bat?</dc:title>
  <dc:creator>Asus</dc:creator>
  <cp:lastModifiedBy>Asus</cp:lastModifiedBy>
  <cp:revision>2</cp:revision>
  <dcterms:modified xsi:type="dcterms:W3CDTF">2023-04-20T22:16:41Z</dcterms:modified>
</cp:coreProperties>
</file>