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286043" y="238827"/>
            <a:ext cx="2601157" cy="3771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Anantha Sai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Datta.B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Anantha-saidatta.b@capgemini.com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7993365721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on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And Electronics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28" y="6263033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09418"/>
              </p:ext>
            </p:extLst>
          </p:nvPr>
        </p:nvGraphicFramePr>
        <p:xfrm>
          <a:off x="2446478" y="238827"/>
          <a:ext cx="6685836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5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30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97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 and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Core Integration Framework(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and Hands on experience with CIF tool.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in java OOPS Concepts , Exception handling and Collections.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understanding of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AWS.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  <a:endParaRPr lang="en-IN" sz="1500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29870"/>
              </p:ext>
            </p:extLst>
          </p:nvPr>
        </p:nvGraphicFramePr>
        <p:xfrm>
          <a:off x="2446478" y="4132658"/>
          <a:ext cx="6726097" cy="27253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2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81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on  error handling and logging, in API-led environment.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weave transformations to handle diverse set of message formats like JSON, XML, CSV, etc.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for a Bidirectional sync project to create RAMLs and created its APIs using 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Error handling and batch processing in API led.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and deployment on Cloud hub.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6951"/>
              </p:ext>
            </p:extLst>
          </p:nvPr>
        </p:nvGraphicFramePr>
        <p:xfrm>
          <a:off x="304800" y="238827"/>
          <a:ext cx="1963869" cy="20731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56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  <a:p>
                      <a:pPr algn="ctr"/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5278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00EDA7ED-97AD-4E6F-8EA5-8DC08C76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44123" y="408870"/>
            <a:ext cx="1409677" cy="139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9FB52D-EF8C-4B29-95DA-F8DC2C6E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57237"/>
              </p:ext>
            </p:extLst>
          </p:nvPr>
        </p:nvGraphicFramePr>
        <p:xfrm>
          <a:off x="9286043" y="4180067"/>
          <a:ext cx="2905957" cy="28455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05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843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55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 software Development​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55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level-0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cloud practitioner </a:t>
                      </a:r>
                      <a:r>
                        <a:rPr lang="en-IN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Essentails</a:t>
                      </a:r>
                      <a:endParaRPr lang="en-IN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Mulesoft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Certified Developer Level -1 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43">
                <a:tc>
                  <a:txBody>
                    <a:bodyPr/>
                    <a:lstStyle/>
                    <a:p>
                      <a:pPr algn="ctr"/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1743</TotalTime>
  <Words>259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B, Anantha Saidatta</cp:lastModifiedBy>
  <cp:revision>63</cp:revision>
  <dcterms:created xsi:type="dcterms:W3CDTF">2021-05-17T18:10:30Z</dcterms:created>
  <dcterms:modified xsi:type="dcterms:W3CDTF">2022-09-17T12:04:56Z</dcterms:modified>
</cp:coreProperties>
</file>