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5"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8F78F8-757A-4FE9-8DEF-B1D695793653}"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96298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F78F8-757A-4FE9-8DEF-B1D695793653}"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211489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F78F8-757A-4FE9-8DEF-B1D695793653}"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225622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F78F8-757A-4FE9-8DEF-B1D695793653}"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419953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8F78F8-757A-4FE9-8DEF-B1D695793653}"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112462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8F78F8-757A-4FE9-8DEF-B1D695793653}"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316500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8F78F8-757A-4FE9-8DEF-B1D695793653}" type="datetimeFigureOut">
              <a:rPr lang="en-US" smtClean="0"/>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324577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8F78F8-757A-4FE9-8DEF-B1D695793653}" type="datetimeFigureOut">
              <a:rPr lang="en-US" smtClean="0"/>
              <a:t>5/14/2021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330528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F78F8-757A-4FE9-8DEF-B1D695793653}" type="datetimeFigureOut">
              <a:rPr lang="en-US" smtClean="0"/>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321520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F78F8-757A-4FE9-8DEF-B1D695793653}"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80661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F78F8-757A-4FE9-8DEF-B1D695793653}"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1B813-01EC-401C-B03B-95C58223DAAD}" type="slidenum">
              <a:rPr lang="en-US" smtClean="0"/>
              <a:t>‹#›</a:t>
            </a:fld>
            <a:endParaRPr lang="en-US"/>
          </a:p>
        </p:txBody>
      </p:sp>
    </p:spTree>
    <p:extLst>
      <p:ext uri="{BB962C8B-B14F-4D97-AF65-F5344CB8AC3E}">
        <p14:creationId xmlns:p14="http://schemas.microsoft.com/office/powerpoint/2010/main" val="266562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F78F8-757A-4FE9-8DEF-B1D695793653}" type="datetimeFigureOut">
              <a:rPr lang="en-US" smtClean="0"/>
              <a:t>5/14/2021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1B813-01EC-401C-B03B-95C58223DAAD}" type="slidenum">
              <a:rPr lang="en-US" smtClean="0"/>
              <a:t>‹#›</a:t>
            </a:fld>
            <a:endParaRPr lang="en-US"/>
          </a:p>
        </p:txBody>
      </p:sp>
    </p:spTree>
    <p:extLst>
      <p:ext uri="{BB962C8B-B14F-4D97-AF65-F5344CB8AC3E}">
        <p14:creationId xmlns:p14="http://schemas.microsoft.com/office/powerpoint/2010/main" val="363808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pn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jpeg"/><Relationship Id="rId11" Type="http://schemas.openxmlformats.org/officeDocument/2006/relationships/image" Target="../media/image28.png"/><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jpeg"/><Relationship Id="rId9" Type="http://schemas.openxmlformats.org/officeDocument/2006/relationships/image" Target="../media/image26.jpe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5" Type="http://schemas.openxmlformats.org/officeDocument/2006/relationships/image" Target="../media/image40.jpeg"/><Relationship Id="rId4" Type="http://schemas.openxmlformats.org/officeDocument/2006/relationships/image" Target="../media/image3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danavtc.edu.vn/images/stories/banersua2.jpg"/>
          <p:cNvPicPr>
            <a:picLocks noChangeAspect="1" noChangeArrowheads="1"/>
          </p:cNvPicPr>
          <p:nvPr/>
        </p:nvPicPr>
        <p:blipFill>
          <a:blip r:embed="rId2" cstate="print"/>
          <a:srcRect/>
          <a:stretch>
            <a:fillRect/>
          </a:stretch>
        </p:blipFill>
        <p:spPr bwMode="auto">
          <a:xfrm>
            <a:off x="-1" y="0"/>
            <a:ext cx="9144001" cy="1272397"/>
          </a:xfrm>
          <a:prstGeom prst="rect">
            <a:avLst/>
          </a:prstGeom>
          <a:noFill/>
        </p:spPr>
      </p:pic>
      <p:sp>
        <p:nvSpPr>
          <p:cNvPr id="7" name="object 6"/>
          <p:cNvSpPr txBox="1"/>
          <p:nvPr/>
        </p:nvSpPr>
        <p:spPr>
          <a:xfrm>
            <a:off x="623454" y="2971800"/>
            <a:ext cx="7776873" cy="2057400"/>
          </a:xfrm>
          <a:prstGeom prst="rect">
            <a:avLst/>
          </a:prstGeom>
        </p:spPr>
        <p:txBody>
          <a:bodyPr wrap="square" lIns="0" tIns="0" rIns="0" bIns="0" rtlCol="0">
            <a:noAutofit/>
          </a:bodyPr>
          <a:lstStyle/>
          <a:p>
            <a:pPr marL="11397" algn="ctr">
              <a:lnSpc>
                <a:spcPts val="3391"/>
              </a:lnSpc>
              <a:spcBef>
                <a:spcPts val="170"/>
              </a:spcBef>
            </a:pPr>
            <a:r>
              <a:rPr sz="3200" b="1" dirty="0">
                <a:solidFill>
                  <a:srgbClr val="184463"/>
                </a:solidFill>
                <a:latin typeface="Arial"/>
                <a:cs typeface="Arial"/>
              </a:rPr>
              <a:t>Bài 4: </a:t>
            </a:r>
            <a:r>
              <a:rPr lang="vi-VN" sz="3200" b="1" dirty="0" smtClean="0">
                <a:solidFill>
                  <a:srgbClr val="184463"/>
                </a:solidFill>
                <a:latin typeface="Arial"/>
                <a:cs typeface="Arial"/>
              </a:rPr>
              <a:t>LỚP VÀ ĐỐI TƯỢNG </a:t>
            </a:r>
          </a:p>
          <a:p>
            <a:pPr marL="11397" algn="ctr">
              <a:lnSpc>
                <a:spcPts val="3391"/>
              </a:lnSpc>
              <a:spcBef>
                <a:spcPts val="170"/>
              </a:spcBef>
            </a:pPr>
            <a:r>
              <a:rPr lang="vi-VN" sz="3200" b="1" dirty="0" smtClean="0">
                <a:solidFill>
                  <a:srgbClr val="184463"/>
                </a:solidFill>
                <a:latin typeface="Arial"/>
                <a:cs typeface="Arial"/>
              </a:rPr>
              <a:t>(</a:t>
            </a:r>
            <a:r>
              <a:rPr sz="3200" b="1" dirty="0" smtClean="0">
                <a:solidFill>
                  <a:srgbClr val="184463"/>
                </a:solidFill>
                <a:latin typeface="Arial"/>
                <a:cs typeface="Arial"/>
              </a:rPr>
              <a:t>Classes</a:t>
            </a:r>
            <a:r>
              <a:rPr lang="en-US" sz="3200" b="1" dirty="0" smtClean="0">
                <a:solidFill>
                  <a:srgbClr val="184463"/>
                </a:solidFill>
                <a:latin typeface="Arial"/>
                <a:cs typeface="Arial"/>
              </a:rPr>
              <a:t> </a:t>
            </a:r>
            <a:r>
              <a:rPr lang="en-US" sz="3200" b="1" dirty="0" err="1">
                <a:solidFill>
                  <a:srgbClr val="184463"/>
                </a:solidFill>
                <a:latin typeface="Arial"/>
                <a:cs typeface="Arial"/>
              </a:rPr>
              <a:t>và</a:t>
            </a:r>
            <a:r>
              <a:rPr sz="3200" b="1" dirty="0">
                <a:solidFill>
                  <a:srgbClr val="184463"/>
                </a:solidFill>
                <a:latin typeface="Arial"/>
                <a:cs typeface="Arial"/>
              </a:rPr>
              <a:t> </a:t>
            </a:r>
            <a:r>
              <a:rPr sz="3200" b="1" dirty="0" smtClean="0">
                <a:solidFill>
                  <a:srgbClr val="184463"/>
                </a:solidFill>
                <a:latin typeface="Arial"/>
                <a:cs typeface="Arial"/>
              </a:rPr>
              <a:t>objects</a:t>
            </a:r>
            <a:r>
              <a:rPr lang="vi-VN" sz="3200" b="1" dirty="0" smtClean="0">
                <a:solidFill>
                  <a:srgbClr val="184463"/>
                </a:solidFill>
                <a:latin typeface="Arial"/>
                <a:cs typeface="Arial"/>
              </a:rPr>
              <a:t>)</a:t>
            </a:r>
            <a:endParaRPr sz="3200" dirty="0">
              <a:latin typeface="Arial"/>
              <a:cs typeface="Arial"/>
            </a:endParaRPr>
          </a:p>
        </p:txBody>
      </p:sp>
      <p:sp>
        <p:nvSpPr>
          <p:cNvPr id="8" name="Rectangle 7"/>
          <p:cNvSpPr/>
          <p:nvPr/>
        </p:nvSpPr>
        <p:spPr>
          <a:xfrm>
            <a:off x="0" y="1277471"/>
            <a:ext cx="9144000" cy="739588"/>
          </a:xfrm>
          <a:prstGeom prst="rect">
            <a:avLst/>
          </a:prstGeom>
          <a:solidFill>
            <a:srgbClr val="008000"/>
          </a:solidFill>
        </p:spPr>
        <p:txBody>
          <a:bodyPr lIns="82058" tIns="41029" rIns="82058" bIns="41029">
            <a:normAutofit/>
          </a:bodyPr>
          <a:lstStyle/>
          <a:p>
            <a:pPr marL="307718" indent="-307718" defTabSz="820583">
              <a:spcBef>
                <a:spcPct val="20000"/>
              </a:spcBef>
              <a:buFont typeface="Arial" pitchFamily="34" charset="0"/>
              <a:buChar char="•"/>
              <a:defRPr/>
            </a:pPr>
            <a:endParaRPr lang="en-US" dirty="0" err="1">
              <a:solidFill>
                <a:schemeClr val="bg1"/>
              </a:solidFill>
              <a:effectLst>
                <a:outerShdw blurRad="38100" dist="38100" dir="2700000" algn="tl">
                  <a:srgbClr val="000000">
                    <a:alpha val="43137"/>
                  </a:srgbClr>
                </a:outerShdw>
              </a:effectLst>
            </a:endParaRPr>
          </a:p>
        </p:txBody>
      </p:sp>
      <p:sp>
        <p:nvSpPr>
          <p:cNvPr id="9" name="Rectangle 8"/>
          <p:cNvSpPr/>
          <p:nvPr/>
        </p:nvSpPr>
        <p:spPr>
          <a:xfrm>
            <a:off x="0" y="1379531"/>
            <a:ext cx="9144000" cy="467580"/>
          </a:xfrm>
          <a:prstGeom prst="rect">
            <a:avLst/>
          </a:prstGeom>
        </p:spPr>
        <p:txBody>
          <a:bodyPr wrap="square" lIns="82058" tIns="41029" rIns="82058" bIns="41029">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dirty="0">
                <a:ln/>
                <a:solidFill>
                  <a:schemeClr val="accent3"/>
                </a:solidFill>
                <a:latin typeface="Times New Roman" pitchFamily="18" charset="0"/>
                <a:cs typeface="Times New Roman" pitchFamily="18" charset="0"/>
              </a:rPr>
              <a:t> </a:t>
            </a:r>
            <a:r>
              <a:rPr lang="en-US" sz="25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KHOA CÔNG NGHỆ THÔNG TIN</a:t>
            </a:r>
            <a:endPar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450460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p:nvPr/>
        </p:nvSpPr>
        <p:spPr>
          <a:xfrm>
            <a:off x="415637" y="2039639"/>
            <a:ext cx="8312727" cy="955693"/>
          </a:xfrm>
          <a:prstGeom prst="rect">
            <a:avLst/>
          </a:prstGeom>
        </p:spPr>
        <p:txBody>
          <a:bodyPr wrap="square" lIns="0" tIns="0" rIns="0" bIns="0" rtlCol="0">
            <a:noAutofit/>
          </a:bodyPr>
          <a:lstStyle/>
          <a:p>
            <a:pPr marL="789126">
              <a:lnSpc>
                <a:spcPts val="2571"/>
              </a:lnSpc>
              <a:spcBef>
                <a:spcPts val="128"/>
              </a:spcBef>
            </a:pPr>
            <a:r>
              <a:rPr sz="2500" b="1" dirty="0">
                <a:solidFill>
                  <a:srgbClr val="184463"/>
                </a:solidFill>
                <a:latin typeface="Arial"/>
                <a:cs typeface="Arial"/>
              </a:rPr>
              <a:t>Tiếp cận hư</a:t>
            </a:r>
            <a:r>
              <a:rPr sz="2500" b="1" spc="4" dirty="0">
                <a:solidFill>
                  <a:srgbClr val="184463"/>
                </a:solidFill>
                <a:latin typeface="Arial"/>
                <a:cs typeface="Arial"/>
              </a:rPr>
              <a:t>ớ</a:t>
            </a:r>
            <a:r>
              <a:rPr sz="2500" b="1" dirty="0">
                <a:solidFill>
                  <a:srgbClr val="184463"/>
                </a:solidFill>
                <a:latin typeface="Arial"/>
                <a:cs typeface="Arial"/>
              </a:rPr>
              <a:t>ng đ</a:t>
            </a:r>
            <a:r>
              <a:rPr sz="2500" b="1" spc="4" dirty="0">
                <a:solidFill>
                  <a:srgbClr val="184463"/>
                </a:solidFill>
                <a:latin typeface="Arial"/>
                <a:cs typeface="Arial"/>
              </a:rPr>
              <a:t>ố</a:t>
            </a:r>
            <a:r>
              <a:rPr sz="2500" b="1" dirty="0">
                <a:solidFill>
                  <a:srgbClr val="184463"/>
                </a:solidFill>
                <a:latin typeface="Arial"/>
                <a:cs typeface="Arial"/>
              </a:rPr>
              <a:t>i tư</a:t>
            </a:r>
            <a:r>
              <a:rPr sz="2500" b="1" spc="4" dirty="0">
                <a:solidFill>
                  <a:srgbClr val="184463"/>
                </a:solidFill>
                <a:latin typeface="Arial"/>
                <a:cs typeface="Arial"/>
              </a:rPr>
              <a:t>ợ</a:t>
            </a:r>
            <a:r>
              <a:rPr sz="2500" b="1" dirty="0">
                <a:solidFill>
                  <a:srgbClr val="184463"/>
                </a:solidFill>
                <a:latin typeface="Arial"/>
                <a:cs typeface="Arial"/>
              </a:rPr>
              <a:t>ng</a:t>
            </a:r>
            <a:endParaRPr sz="2500">
              <a:latin typeface="Arial"/>
              <a:cs typeface="Arial"/>
            </a:endParaRPr>
          </a:p>
        </p:txBody>
      </p:sp>
      <p:sp>
        <p:nvSpPr>
          <p:cNvPr id="27" name="object 27"/>
          <p:cNvSpPr txBox="1"/>
          <p:nvPr/>
        </p:nvSpPr>
        <p:spPr>
          <a:xfrm>
            <a:off x="415637" y="2989869"/>
            <a:ext cx="8312727" cy="869436"/>
          </a:xfrm>
          <a:prstGeom prst="rect">
            <a:avLst/>
          </a:prstGeom>
        </p:spPr>
        <p:txBody>
          <a:bodyPr wrap="square" lIns="0" tIns="0" rIns="0" bIns="0" rtlCol="0">
            <a:noAutofit/>
          </a:bodyPr>
          <a:lstStyle/>
          <a:p>
            <a:pPr marL="1909222">
              <a:lnSpc>
                <a:spcPts val="2203"/>
              </a:lnSpc>
              <a:spcBef>
                <a:spcPts val="109"/>
              </a:spcBef>
            </a:pPr>
            <a:r>
              <a:rPr sz="2200" dirty="0">
                <a:solidFill>
                  <a:srgbClr val="184463"/>
                </a:solidFill>
                <a:latin typeface="Arial"/>
                <a:cs typeface="Arial"/>
              </a:rPr>
              <a:t>ề</a:t>
            </a:r>
            <a:endParaRPr sz="2200">
              <a:latin typeface="Arial"/>
              <a:cs typeface="Arial"/>
            </a:endParaRPr>
          </a:p>
        </p:txBody>
      </p:sp>
      <p:sp>
        <p:nvSpPr>
          <p:cNvPr id="25" name="object 25"/>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9" name="object 19"/>
          <p:cNvSpPr/>
          <p:nvPr/>
        </p:nvSpPr>
        <p:spPr>
          <a:xfrm>
            <a:off x="415637" y="2131358"/>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20" name="object 20"/>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21" name="object 21"/>
          <p:cNvSpPr/>
          <p:nvPr/>
        </p:nvSpPr>
        <p:spPr>
          <a:xfrm>
            <a:off x="3987338" y="3761814"/>
            <a:ext cx="441266" cy="102197"/>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3987338" y="3761814"/>
            <a:ext cx="441266" cy="9453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txBox="1"/>
          <p:nvPr/>
        </p:nvSpPr>
        <p:spPr>
          <a:xfrm>
            <a:off x="3539375" y="1375905"/>
            <a:ext cx="218424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16" name="object 16"/>
          <p:cNvSpPr txBox="1"/>
          <p:nvPr/>
        </p:nvSpPr>
        <p:spPr>
          <a:xfrm>
            <a:off x="787862" y="1901490"/>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15" name="object 15"/>
          <p:cNvSpPr txBox="1"/>
          <p:nvPr/>
        </p:nvSpPr>
        <p:spPr>
          <a:xfrm>
            <a:off x="1203499" y="2028433"/>
            <a:ext cx="736817" cy="336400"/>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Tiếp</a:t>
            </a:r>
            <a:endParaRPr sz="2500">
              <a:latin typeface="Arial"/>
              <a:cs typeface="Arial"/>
            </a:endParaRPr>
          </a:p>
        </p:txBody>
      </p:sp>
      <p:sp>
        <p:nvSpPr>
          <p:cNvPr id="14" name="object 14"/>
          <p:cNvSpPr txBox="1"/>
          <p:nvPr/>
        </p:nvSpPr>
        <p:spPr>
          <a:xfrm>
            <a:off x="1957878" y="2028433"/>
            <a:ext cx="629414" cy="336400"/>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cận</a:t>
            </a:r>
            <a:endParaRPr sz="2500">
              <a:latin typeface="Arial"/>
              <a:cs typeface="Arial"/>
            </a:endParaRPr>
          </a:p>
        </p:txBody>
      </p:sp>
      <p:sp>
        <p:nvSpPr>
          <p:cNvPr id="13" name="object 13"/>
          <p:cNvSpPr txBox="1"/>
          <p:nvPr/>
        </p:nvSpPr>
        <p:spPr>
          <a:xfrm>
            <a:off x="2605578" y="2028432"/>
            <a:ext cx="1128011" cy="336401"/>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hư</a:t>
            </a:r>
            <a:r>
              <a:rPr sz="2500" b="1" spc="4" dirty="0">
                <a:solidFill>
                  <a:srgbClr val="184463"/>
                </a:solidFill>
                <a:latin typeface="Arial"/>
                <a:cs typeface="Arial"/>
              </a:rPr>
              <a:t>ớ</a:t>
            </a:r>
            <a:r>
              <a:rPr sz="2500" b="1" dirty="0">
                <a:solidFill>
                  <a:srgbClr val="184463"/>
                </a:solidFill>
                <a:latin typeface="Arial"/>
                <a:cs typeface="Arial"/>
              </a:rPr>
              <a:t>ng</a:t>
            </a:r>
            <a:endParaRPr sz="2500">
              <a:latin typeface="Arial"/>
              <a:cs typeface="Arial"/>
            </a:endParaRPr>
          </a:p>
        </p:txBody>
      </p:sp>
      <p:sp>
        <p:nvSpPr>
          <p:cNvPr id="12" name="object 12"/>
          <p:cNvSpPr txBox="1"/>
          <p:nvPr/>
        </p:nvSpPr>
        <p:spPr>
          <a:xfrm>
            <a:off x="3751349" y="2028433"/>
            <a:ext cx="556365" cy="336400"/>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đ</a:t>
            </a:r>
            <a:r>
              <a:rPr sz="2500" b="1" spc="4" dirty="0">
                <a:solidFill>
                  <a:srgbClr val="184463"/>
                </a:solidFill>
                <a:latin typeface="Arial"/>
                <a:cs typeface="Arial"/>
              </a:rPr>
              <a:t>ố</a:t>
            </a:r>
            <a:r>
              <a:rPr sz="2500" b="1" dirty="0">
                <a:solidFill>
                  <a:srgbClr val="184463"/>
                </a:solidFill>
                <a:latin typeface="Arial"/>
                <a:cs typeface="Arial"/>
              </a:rPr>
              <a:t>i</a:t>
            </a:r>
            <a:endParaRPr sz="2500">
              <a:latin typeface="Arial"/>
              <a:cs typeface="Arial"/>
            </a:endParaRPr>
          </a:p>
        </p:txBody>
      </p:sp>
      <p:sp>
        <p:nvSpPr>
          <p:cNvPr id="11" name="object 11"/>
          <p:cNvSpPr txBox="1"/>
          <p:nvPr/>
        </p:nvSpPr>
        <p:spPr>
          <a:xfrm>
            <a:off x="4325621" y="2028433"/>
            <a:ext cx="1038626" cy="336400"/>
          </a:xfrm>
          <a:prstGeom prst="rect">
            <a:avLst/>
          </a:prstGeom>
        </p:spPr>
        <p:txBody>
          <a:bodyPr wrap="square" lIns="0" tIns="0" rIns="0" bIns="0" rtlCol="0">
            <a:noAutofit/>
          </a:bodyPr>
          <a:lstStyle/>
          <a:p>
            <a:pPr marL="11397">
              <a:lnSpc>
                <a:spcPts val="2661"/>
              </a:lnSpc>
              <a:spcBef>
                <a:spcPts val="133"/>
              </a:spcBef>
            </a:pPr>
            <a:r>
              <a:rPr sz="2500" b="1" spc="4" dirty="0">
                <a:solidFill>
                  <a:srgbClr val="184463"/>
                </a:solidFill>
                <a:latin typeface="Arial"/>
                <a:cs typeface="Arial"/>
              </a:rPr>
              <a:t>t</a:t>
            </a:r>
            <a:r>
              <a:rPr sz="2500" b="1" dirty="0">
                <a:solidFill>
                  <a:srgbClr val="184463"/>
                </a:solidFill>
                <a:latin typeface="Arial"/>
                <a:cs typeface="Arial"/>
              </a:rPr>
              <a:t>ư</a:t>
            </a:r>
            <a:r>
              <a:rPr sz="2500" b="1" spc="4" dirty="0">
                <a:solidFill>
                  <a:srgbClr val="184463"/>
                </a:solidFill>
                <a:latin typeface="Arial"/>
                <a:cs typeface="Arial"/>
              </a:rPr>
              <a:t>ợ</a:t>
            </a:r>
            <a:r>
              <a:rPr sz="2500" b="1" dirty="0">
                <a:solidFill>
                  <a:srgbClr val="184463"/>
                </a:solidFill>
                <a:latin typeface="Arial"/>
                <a:cs typeface="Arial"/>
              </a:rPr>
              <a:t>ng</a:t>
            </a:r>
            <a:endParaRPr sz="2500">
              <a:latin typeface="Arial"/>
              <a:cs typeface="Arial"/>
            </a:endParaRPr>
          </a:p>
        </p:txBody>
      </p:sp>
      <p:sp>
        <p:nvSpPr>
          <p:cNvPr id="10" name="object 10"/>
          <p:cNvSpPr txBox="1"/>
          <p:nvPr/>
        </p:nvSpPr>
        <p:spPr>
          <a:xfrm>
            <a:off x="1619135" y="4889966"/>
            <a:ext cx="2150910" cy="336401"/>
          </a:xfrm>
          <a:prstGeom prst="rect">
            <a:avLst/>
          </a:prstGeom>
        </p:spPr>
        <p:txBody>
          <a:bodyPr wrap="square" lIns="0" tIns="0" rIns="0" bIns="0" rtlCol="0">
            <a:noAutofit/>
          </a:bodyPr>
          <a:lstStyle/>
          <a:p>
            <a:pPr marL="11397">
              <a:lnSpc>
                <a:spcPts val="2661"/>
              </a:lnSpc>
              <a:spcBef>
                <a:spcPts val="133"/>
              </a:spcBef>
            </a:pPr>
            <a:r>
              <a:rPr sz="2500" b="1" dirty="0">
                <a:solidFill>
                  <a:srgbClr val="C9260B"/>
                </a:solidFill>
                <a:latin typeface="Arial"/>
                <a:cs typeface="Arial"/>
              </a:rPr>
              <a:t>Đối tư</a:t>
            </a:r>
            <a:r>
              <a:rPr sz="2500" b="1" spc="4" dirty="0">
                <a:solidFill>
                  <a:srgbClr val="C9260B"/>
                </a:solidFill>
                <a:latin typeface="Arial"/>
                <a:cs typeface="Arial"/>
              </a:rPr>
              <a:t>ợ</a:t>
            </a:r>
            <a:r>
              <a:rPr sz="2500" b="1" dirty="0">
                <a:solidFill>
                  <a:srgbClr val="C9260B"/>
                </a:solidFill>
                <a:latin typeface="Arial"/>
                <a:cs typeface="Arial"/>
              </a:rPr>
              <a:t>ng Nv</a:t>
            </a:r>
            <a:endParaRPr sz="2500" dirty="0">
              <a:latin typeface="Arial"/>
              <a:cs typeface="Arial"/>
            </a:endParaRPr>
          </a:p>
        </p:txBody>
      </p:sp>
      <p:sp>
        <p:nvSpPr>
          <p:cNvPr id="9" name="object 9"/>
          <p:cNvSpPr txBox="1"/>
          <p:nvPr/>
        </p:nvSpPr>
        <p:spPr>
          <a:xfrm>
            <a:off x="3788744" y="4889966"/>
            <a:ext cx="3801897" cy="336401"/>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v</a:t>
            </a:r>
            <a:r>
              <a:rPr sz="2500" b="1" spc="4" dirty="0">
                <a:solidFill>
                  <a:srgbClr val="184463"/>
                </a:solidFill>
                <a:latin typeface="Arial"/>
                <a:cs typeface="Arial"/>
              </a:rPr>
              <a:t>ớ</a:t>
            </a:r>
            <a:r>
              <a:rPr sz="2500" b="1" dirty="0">
                <a:solidFill>
                  <a:srgbClr val="184463"/>
                </a:solidFill>
                <a:latin typeface="Arial"/>
                <a:cs typeface="Arial"/>
              </a:rPr>
              <a:t>i hàm </a:t>
            </a:r>
            <a:r>
              <a:rPr sz="2500" b="1" u="heavy" dirty="0">
                <a:solidFill>
                  <a:srgbClr val="184463"/>
                </a:solidFill>
                <a:latin typeface="Arial"/>
                <a:cs typeface="Arial"/>
              </a:rPr>
              <a:t>Tính tiền</a:t>
            </a:r>
            <a:r>
              <a:rPr sz="2500" b="1" u="heavy" spc="-4" dirty="0">
                <a:solidFill>
                  <a:srgbClr val="184463"/>
                </a:solidFill>
                <a:latin typeface="Arial"/>
                <a:cs typeface="Arial"/>
              </a:rPr>
              <a:t> </a:t>
            </a:r>
            <a:r>
              <a:rPr sz="2500" b="1" u="heavy" dirty="0">
                <a:solidFill>
                  <a:srgbClr val="184463"/>
                </a:solidFill>
                <a:latin typeface="Arial"/>
                <a:cs typeface="Arial"/>
              </a:rPr>
              <a:t>lư</a:t>
            </a:r>
            <a:r>
              <a:rPr sz="2500" b="1" u="heavy" spc="4" dirty="0">
                <a:solidFill>
                  <a:srgbClr val="184463"/>
                </a:solidFill>
                <a:latin typeface="Arial"/>
                <a:cs typeface="Arial"/>
              </a:rPr>
              <a:t>ơ</a:t>
            </a:r>
            <a:r>
              <a:rPr sz="2500" b="1" u="heavy" dirty="0">
                <a:solidFill>
                  <a:srgbClr val="184463"/>
                </a:solidFill>
                <a:latin typeface="Arial"/>
                <a:cs typeface="Arial"/>
              </a:rPr>
              <a:t>ng</a:t>
            </a:r>
            <a:endParaRPr sz="2500" dirty="0">
              <a:latin typeface="Arial"/>
              <a:cs typeface="Arial"/>
            </a:endParaRPr>
          </a:p>
        </p:txBody>
      </p:sp>
      <p:sp>
        <p:nvSpPr>
          <p:cNvPr id="8" name="object 8"/>
          <p:cNvSpPr txBox="1"/>
          <p:nvPr/>
        </p:nvSpPr>
        <p:spPr>
          <a:xfrm>
            <a:off x="1204884" y="5275244"/>
            <a:ext cx="3667603" cy="425823"/>
          </a:xfrm>
          <a:prstGeom prst="rect">
            <a:avLst/>
          </a:prstGeom>
        </p:spPr>
        <p:txBody>
          <a:bodyPr wrap="square" lIns="0" tIns="0" rIns="0" bIns="0" rtlCol="0">
            <a:noAutofit/>
          </a:bodyPr>
          <a:lstStyle/>
          <a:p>
            <a:pPr marL="11397">
              <a:lnSpc>
                <a:spcPts val="3410"/>
              </a:lnSpc>
              <a:spcBef>
                <a:spcPts val="171"/>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Thông</a:t>
            </a:r>
            <a:r>
              <a:rPr sz="2200" spc="8" dirty="0">
                <a:solidFill>
                  <a:srgbClr val="184463"/>
                </a:solidFill>
                <a:latin typeface="Arial"/>
                <a:cs typeface="Arial"/>
              </a:rPr>
              <a:t> </a:t>
            </a:r>
            <a:r>
              <a:rPr sz="2200" dirty="0">
                <a:solidFill>
                  <a:srgbClr val="184463"/>
                </a:solidFill>
                <a:latin typeface="Arial"/>
                <a:cs typeface="Arial"/>
              </a:rPr>
              <a:t>tin </a:t>
            </a:r>
            <a:r>
              <a:rPr sz="2200" spc="4" dirty="0">
                <a:solidFill>
                  <a:srgbClr val="184463"/>
                </a:solidFill>
                <a:latin typeface="Arial"/>
                <a:cs typeface="Arial"/>
              </a:rPr>
              <a:t>v</a:t>
            </a:r>
            <a:r>
              <a:rPr sz="2200" dirty="0">
                <a:solidFill>
                  <a:srgbClr val="184463"/>
                </a:solidFill>
                <a:latin typeface="Arial"/>
                <a:cs typeface="Arial"/>
              </a:rPr>
              <a:t>ề </a:t>
            </a:r>
            <a:r>
              <a:rPr sz="2200" spc="-4" dirty="0">
                <a:solidFill>
                  <a:srgbClr val="184463"/>
                </a:solidFill>
                <a:latin typeface="Arial"/>
                <a:cs typeface="Arial"/>
              </a:rPr>
              <a:t>đ</a:t>
            </a:r>
            <a:r>
              <a:rPr sz="2200" dirty="0">
                <a:solidFill>
                  <a:srgbClr val="184463"/>
                </a:solidFill>
                <a:latin typeface="Arial"/>
                <a:cs typeface="Arial"/>
              </a:rPr>
              <a:t>ối</a:t>
            </a:r>
            <a:r>
              <a:rPr sz="2200" spc="8" dirty="0">
                <a:solidFill>
                  <a:srgbClr val="184463"/>
                </a:solidFill>
                <a:latin typeface="Arial"/>
                <a:cs typeface="Arial"/>
              </a:rPr>
              <a:t> </a:t>
            </a:r>
            <a:r>
              <a:rPr sz="2200" dirty="0">
                <a:solidFill>
                  <a:srgbClr val="184463"/>
                </a:solidFill>
                <a:latin typeface="Arial"/>
                <a:cs typeface="Arial"/>
              </a:rPr>
              <a:t>tượ</a:t>
            </a:r>
            <a:r>
              <a:rPr sz="2200" spc="-4" dirty="0">
                <a:solidFill>
                  <a:srgbClr val="184463"/>
                </a:solidFill>
                <a:latin typeface="Arial"/>
                <a:cs typeface="Arial"/>
              </a:rPr>
              <a:t>n</a:t>
            </a:r>
            <a:r>
              <a:rPr sz="2200" dirty="0">
                <a:solidFill>
                  <a:srgbClr val="184463"/>
                </a:solidFill>
                <a:latin typeface="Arial"/>
                <a:cs typeface="Arial"/>
              </a:rPr>
              <a:t>g</a:t>
            </a:r>
            <a:r>
              <a:rPr sz="2200" spc="8" dirty="0">
                <a:solidFill>
                  <a:srgbClr val="184463"/>
                </a:solidFill>
                <a:latin typeface="Arial"/>
                <a:cs typeface="Arial"/>
              </a:rPr>
              <a:t> </a:t>
            </a:r>
            <a:r>
              <a:rPr sz="2200" dirty="0">
                <a:solidFill>
                  <a:srgbClr val="C9260B"/>
                </a:solidFill>
                <a:latin typeface="Arial"/>
                <a:cs typeface="Arial"/>
              </a:rPr>
              <a:t>Nv</a:t>
            </a:r>
            <a:endParaRPr sz="2200">
              <a:latin typeface="Arial"/>
              <a:cs typeface="Arial"/>
            </a:endParaRPr>
          </a:p>
        </p:txBody>
      </p:sp>
      <p:sp>
        <p:nvSpPr>
          <p:cNvPr id="7" name="object 7"/>
          <p:cNvSpPr txBox="1"/>
          <p:nvPr/>
        </p:nvSpPr>
        <p:spPr>
          <a:xfrm>
            <a:off x="415637" y="5587253"/>
            <a:ext cx="8312727" cy="867335"/>
          </a:xfrm>
          <a:prstGeom prst="rect">
            <a:avLst/>
          </a:prstGeom>
        </p:spPr>
        <p:txBody>
          <a:bodyPr wrap="square" lIns="0" tIns="0" rIns="0" bIns="0" rtlCol="0">
            <a:noAutofit/>
          </a:bodyPr>
          <a:lstStyle/>
          <a:p>
            <a:pPr>
              <a:lnSpc>
                <a:spcPts val="808"/>
              </a:lnSpc>
              <a:spcBef>
                <a:spcPts val="5"/>
              </a:spcBef>
            </a:pPr>
            <a:endParaRPr sz="800"/>
          </a:p>
          <a:p>
            <a:pPr marL="1152918">
              <a:lnSpc>
                <a:spcPct val="95825"/>
              </a:lnSpc>
            </a:pPr>
            <a:r>
              <a:rPr sz="2700" dirty="0">
                <a:solidFill>
                  <a:srgbClr val="FE9219"/>
                </a:solidFill>
                <a:latin typeface="Arial"/>
                <a:cs typeface="Arial"/>
              </a:rPr>
              <a:t>•</a:t>
            </a:r>
            <a:r>
              <a:rPr sz="2700" spc="713" dirty="0">
                <a:solidFill>
                  <a:srgbClr val="FE9219"/>
                </a:solidFill>
                <a:latin typeface="Arial"/>
                <a:cs typeface="Arial"/>
              </a:rPr>
              <a:t> </a:t>
            </a:r>
            <a:r>
              <a:rPr b="1" spc="-4" dirty="0">
                <a:solidFill>
                  <a:srgbClr val="184463"/>
                </a:solidFill>
                <a:latin typeface="Arial"/>
                <a:cs typeface="Arial"/>
              </a:rPr>
              <a:t>H</a:t>
            </a:r>
            <a:r>
              <a:rPr b="1" dirty="0">
                <a:solidFill>
                  <a:srgbClr val="184463"/>
                </a:solidFill>
                <a:latin typeface="Arial"/>
                <a:cs typeface="Arial"/>
              </a:rPr>
              <a:t>ọ</a:t>
            </a:r>
            <a:r>
              <a:rPr b="1" spc="-14" dirty="0">
                <a:solidFill>
                  <a:srgbClr val="184463"/>
                </a:solidFill>
                <a:latin typeface="Arial"/>
                <a:cs typeface="Arial"/>
              </a:rPr>
              <a:t> </a:t>
            </a:r>
            <a:r>
              <a:rPr b="1" dirty="0">
                <a:solidFill>
                  <a:srgbClr val="184463"/>
                </a:solidFill>
                <a:latin typeface="Arial"/>
                <a:cs typeface="Arial"/>
              </a:rPr>
              <a:t>tên,</a:t>
            </a:r>
            <a:r>
              <a:rPr b="1" spc="-8" dirty="0">
                <a:solidFill>
                  <a:srgbClr val="184463"/>
                </a:solidFill>
                <a:latin typeface="Arial"/>
                <a:cs typeface="Arial"/>
              </a:rPr>
              <a:t> </a:t>
            </a:r>
            <a:r>
              <a:rPr b="1" dirty="0">
                <a:solidFill>
                  <a:srgbClr val="184463"/>
                </a:solidFill>
                <a:latin typeface="Arial"/>
                <a:cs typeface="Arial"/>
              </a:rPr>
              <a:t>G</a:t>
            </a:r>
            <a:r>
              <a:rPr b="1" spc="4" dirty="0">
                <a:solidFill>
                  <a:srgbClr val="184463"/>
                </a:solidFill>
                <a:latin typeface="Arial"/>
                <a:cs typeface="Arial"/>
              </a:rPr>
              <a:t>iớ</a:t>
            </a:r>
            <a:r>
              <a:rPr b="1" dirty="0">
                <a:solidFill>
                  <a:srgbClr val="184463"/>
                </a:solidFill>
                <a:latin typeface="Arial"/>
                <a:cs typeface="Arial"/>
              </a:rPr>
              <a:t>i</a:t>
            </a:r>
            <a:r>
              <a:rPr b="1" spc="-26" dirty="0">
                <a:solidFill>
                  <a:srgbClr val="184463"/>
                </a:solidFill>
                <a:latin typeface="Arial"/>
                <a:cs typeface="Arial"/>
              </a:rPr>
              <a:t> </a:t>
            </a:r>
            <a:r>
              <a:rPr b="1" dirty="0">
                <a:solidFill>
                  <a:srgbClr val="184463"/>
                </a:solidFill>
                <a:latin typeface="Arial"/>
                <a:cs typeface="Arial"/>
              </a:rPr>
              <a:t>tính,</a:t>
            </a:r>
            <a:r>
              <a:rPr b="1" spc="-13" dirty="0">
                <a:solidFill>
                  <a:srgbClr val="184463"/>
                </a:solidFill>
                <a:latin typeface="Arial"/>
                <a:cs typeface="Arial"/>
              </a:rPr>
              <a:t> </a:t>
            </a:r>
            <a:r>
              <a:rPr b="1" dirty="0">
                <a:solidFill>
                  <a:srgbClr val="184463"/>
                </a:solidFill>
                <a:latin typeface="Arial"/>
                <a:cs typeface="Arial"/>
              </a:rPr>
              <a:t>Ngày</a:t>
            </a:r>
            <a:r>
              <a:rPr b="1" spc="-25" dirty="0">
                <a:solidFill>
                  <a:srgbClr val="184463"/>
                </a:solidFill>
                <a:latin typeface="Arial"/>
                <a:cs typeface="Arial"/>
              </a:rPr>
              <a:t> </a:t>
            </a:r>
            <a:r>
              <a:rPr b="1" dirty="0">
                <a:solidFill>
                  <a:srgbClr val="184463"/>
                </a:solidFill>
                <a:latin typeface="Arial"/>
                <a:cs typeface="Arial"/>
              </a:rPr>
              <a:t>vào</a:t>
            </a:r>
            <a:r>
              <a:rPr b="1" spc="-31" dirty="0">
                <a:solidFill>
                  <a:srgbClr val="184463"/>
                </a:solidFill>
                <a:latin typeface="Arial"/>
                <a:cs typeface="Arial"/>
              </a:rPr>
              <a:t> </a:t>
            </a:r>
            <a:r>
              <a:rPr b="1" dirty="0">
                <a:solidFill>
                  <a:srgbClr val="184463"/>
                </a:solidFill>
                <a:latin typeface="Arial"/>
                <a:cs typeface="Arial"/>
              </a:rPr>
              <a:t>làm,</a:t>
            </a:r>
            <a:r>
              <a:rPr b="1" spc="-48" dirty="0">
                <a:solidFill>
                  <a:srgbClr val="184463"/>
                </a:solidFill>
                <a:latin typeface="Arial"/>
                <a:cs typeface="Arial"/>
              </a:rPr>
              <a:t> </a:t>
            </a:r>
            <a:r>
              <a:rPr b="1" spc="-8" dirty="0">
                <a:solidFill>
                  <a:srgbClr val="184463"/>
                </a:solidFill>
                <a:latin typeface="Arial"/>
                <a:cs typeface="Arial"/>
              </a:rPr>
              <a:t>H</a:t>
            </a:r>
            <a:r>
              <a:rPr b="1" dirty="0">
                <a:solidFill>
                  <a:srgbClr val="184463"/>
                </a:solidFill>
                <a:latin typeface="Arial"/>
                <a:cs typeface="Arial"/>
              </a:rPr>
              <a:t>ệ</a:t>
            </a:r>
            <a:r>
              <a:rPr b="1" spc="-22" dirty="0">
                <a:solidFill>
                  <a:srgbClr val="184463"/>
                </a:solidFill>
                <a:latin typeface="Arial"/>
                <a:cs typeface="Arial"/>
              </a:rPr>
              <a:t> </a:t>
            </a:r>
            <a:r>
              <a:rPr b="1" dirty="0">
                <a:solidFill>
                  <a:srgbClr val="184463"/>
                </a:solidFill>
                <a:latin typeface="Arial"/>
                <a:cs typeface="Arial"/>
              </a:rPr>
              <a:t>số</a:t>
            </a:r>
            <a:r>
              <a:rPr b="1" spc="-12" dirty="0">
                <a:solidFill>
                  <a:srgbClr val="184463"/>
                </a:solidFill>
                <a:latin typeface="Arial"/>
                <a:cs typeface="Arial"/>
              </a:rPr>
              <a:t> </a:t>
            </a:r>
            <a:r>
              <a:rPr b="1" spc="4" dirty="0">
                <a:solidFill>
                  <a:srgbClr val="184463"/>
                </a:solidFill>
                <a:latin typeface="Arial"/>
                <a:cs typeface="Arial"/>
              </a:rPr>
              <a:t>l</a:t>
            </a:r>
            <a:r>
              <a:rPr b="1" dirty="0">
                <a:solidFill>
                  <a:srgbClr val="184463"/>
                </a:solidFill>
                <a:latin typeface="Arial"/>
                <a:cs typeface="Arial"/>
              </a:rPr>
              <a:t>ư</a:t>
            </a:r>
            <a:r>
              <a:rPr b="1" spc="4" dirty="0">
                <a:solidFill>
                  <a:srgbClr val="184463"/>
                </a:solidFill>
                <a:latin typeface="Arial"/>
                <a:cs typeface="Arial"/>
              </a:rPr>
              <a:t>ơ</a:t>
            </a:r>
            <a:r>
              <a:rPr b="1" dirty="0">
                <a:solidFill>
                  <a:srgbClr val="184463"/>
                </a:solidFill>
                <a:latin typeface="Arial"/>
                <a:cs typeface="Arial"/>
              </a:rPr>
              <a:t>ng,</a:t>
            </a:r>
            <a:r>
              <a:rPr b="1" spc="-25" dirty="0">
                <a:solidFill>
                  <a:srgbClr val="184463"/>
                </a:solidFill>
                <a:latin typeface="Arial"/>
                <a:cs typeface="Arial"/>
              </a:rPr>
              <a:t> </a:t>
            </a:r>
            <a:r>
              <a:rPr b="1" dirty="0">
                <a:solidFill>
                  <a:srgbClr val="184463"/>
                </a:solidFill>
                <a:latin typeface="Arial"/>
                <a:cs typeface="Arial"/>
              </a:rPr>
              <a:t>Số</a:t>
            </a:r>
            <a:r>
              <a:rPr b="1" spc="-2" dirty="0">
                <a:solidFill>
                  <a:srgbClr val="184463"/>
                </a:solidFill>
                <a:latin typeface="Arial"/>
                <a:cs typeface="Arial"/>
              </a:rPr>
              <a:t> </a:t>
            </a:r>
            <a:r>
              <a:rPr b="1" dirty="0">
                <a:solidFill>
                  <a:srgbClr val="184463"/>
                </a:solidFill>
                <a:latin typeface="Arial"/>
                <a:cs typeface="Arial"/>
              </a:rPr>
              <a:t>con</a:t>
            </a:r>
            <a:endParaRPr>
              <a:latin typeface="Arial"/>
              <a:cs typeface="Arial"/>
            </a:endParaRPr>
          </a:p>
          <a:p>
            <a:pPr marR="82733" algn="r">
              <a:lnSpc>
                <a:spcPct val="100585"/>
              </a:lnSpc>
              <a:spcBef>
                <a:spcPts val="1198"/>
              </a:spcBef>
            </a:pPr>
            <a:r>
              <a:rPr sz="1300" b="1" dirty="0">
                <a:solidFill>
                  <a:srgbClr val="FFFFFF"/>
                </a:solidFill>
                <a:latin typeface="Tahoma"/>
                <a:cs typeface="Tahoma"/>
              </a:rPr>
              <a:t>10</a:t>
            </a:r>
            <a:endParaRPr sz="1300">
              <a:latin typeface="Tahoma"/>
              <a:cs typeface="Tahoma"/>
            </a:endParaRPr>
          </a:p>
        </p:txBody>
      </p:sp>
      <p:sp>
        <p:nvSpPr>
          <p:cNvPr id="6" name="object 6"/>
          <p:cNvSpPr txBox="1"/>
          <p:nvPr/>
        </p:nvSpPr>
        <p:spPr>
          <a:xfrm>
            <a:off x="415637" y="2131358"/>
            <a:ext cx="8312727" cy="1727947"/>
          </a:xfrm>
          <a:prstGeom prst="rect">
            <a:avLst/>
          </a:prstGeom>
        </p:spPr>
        <p:txBody>
          <a:bodyPr wrap="square" lIns="0" tIns="0" rIns="0" bIns="0" rtlCol="0">
            <a:noAutofit/>
          </a:bodyPr>
          <a:lstStyle/>
          <a:p>
            <a:pPr>
              <a:lnSpc>
                <a:spcPts val="897"/>
              </a:lnSpc>
            </a:pPr>
            <a:endParaRPr sz="900"/>
          </a:p>
          <a:p>
            <a:pPr marL="790495">
              <a:lnSpc>
                <a:spcPct val="95825"/>
              </a:lnSpc>
              <a:spcBef>
                <a:spcPts val="2084"/>
              </a:spcBef>
            </a:pPr>
            <a:r>
              <a:rPr sz="2200" u="heavy" dirty="0">
                <a:solidFill>
                  <a:srgbClr val="184463"/>
                </a:solidFill>
                <a:latin typeface="Arial"/>
                <a:cs typeface="Arial"/>
              </a:rPr>
              <a:t>Ví</a:t>
            </a:r>
            <a:r>
              <a:rPr sz="2200" u="heavy" spc="-8" dirty="0">
                <a:solidFill>
                  <a:srgbClr val="184463"/>
                </a:solidFill>
                <a:latin typeface="Arial"/>
                <a:cs typeface="Arial"/>
              </a:rPr>
              <a:t> </a:t>
            </a:r>
            <a:r>
              <a:rPr sz="2200" u="heavy" spc="-4" dirty="0">
                <a:solidFill>
                  <a:srgbClr val="184463"/>
                </a:solidFill>
                <a:latin typeface="Arial"/>
                <a:cs typeface="Arial"/>
              </a:rPr>
              <a:t>d</a:t>
            </a:r>
            <a:r>
              <a:rPr sz="2200" u="heavy" dirty="0">
                <a:solidFill>
                  <a:srgbClr val="184463"/>
                </a:solidFill>
                <a:latin typeface="Arial"/>
                <a:cs typeface="Arial"/>
              </a:rPr>
              <a:t>ụ</a:t>
            </a:r>
            <a:r>
              <a:rPr sz="2200" u="heavy" spc="1" dirty="0">
                <a:solidFill>
                  <a:srgbClr val="184463"/>
                </a:solidFill>
                <a:latin typeface="Arial"/>
                <a:cs typeface="Arial"/>
              </a:rPr>
              <a:t> </a:t>
            </a:r>
            <a:r>
              <a:rPr sz="2200" u="heavy" dirty="0">
                <a:solidFill>
                  <a:srgbClr val="184463"/>
                </a:solidFill>
                <a:latin typeface="Arial"/>
                <a:cs typeface="Arial"/>
              </a:rPr>
              <a:t>2:</a:t>
            </a:r>
            <a:endParaRPr sz="2200">
              <a:latin typeface="Arial"/>
              <a:cs typeface="Arial"/>
            </a:endParaRPr>
          </a:p>
          <a:p>
            <a:pPr marL="790495">
              <a:lnSpc>
                <a:spcPct val="95825"/>
              </a:lnSpc>
              <a:spcBef>
                <a:spcPts val="144"/>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Tính tiền</a:t>
            </a:r>
            <a:r>
              <a:rPr sz="2200" spc="8" dirty="0">
                <a:solidFill>
                  <a:srgbClr val="184463"/>
                </a:solidFill>
                <a:latin typeface="Arial"/>
                <a:cs typeface="Arial"/>
              </a:rPr>
              <a:t> </a:t>
            </a:r>
            <a:r>
              <a:rPr sz="2200" dirty="0">
                <a:solidFill>
                  <a:srgbClr val="184463"/>
                </a:solidFill>
                <a:latin typeface="Arial"/>
                <a:cs typeface="Arial"/>
              </a:rPr>
              <a:t>lươ</a:t>
            </a:r>
            <a:r>
              <a:rPr sz="2200" spc="-4" dirty="0">
                <a:solidFill>
                  <a:srgbClr val="184463"/>
                </a:solidFill>
                <a:latin typeface="Arial"/>
                <a:cs typeface="Arial"/>
              </a:rPr>
              <a:t>n</a:t>
            </a:r>
            <a:r>
              <a:rPr sz="2200" dirty="0">
                <a:solidFill>
                  <a:srgbClr val="184463"/>
                </a:solidFill>
                <a:latin typeface="Arial"/>
                <a:cs typeface="Arial"/>
              </a:rPr>
              <a:t>g</a:t>
            </a:r>
            <a:r>
              <a:rPr sz="2200" spc="13" dirty="0">
                <a:solidFill>
                  <a:srgbClr val="184463"/>
                </a:solidFill>
                <a:latin typeface="Arial"/>
                <a:cs typeface="Arial"/>
              </a:rPr>
              <a:t> </a:t>
            </a:r>
            <a:r>
              <a:rPr sz="2200" dirty="0">
                <a:solidFill>
                  <a:srgbClr val="184463"/>
                </a:solidFill>
                <a:latin typeface="Arial"/>
                <a:cs typeface="Arial"/>
              </a:rPr>
              <a:t>của</a:t>
            </a:r>
            <a:r>
              <a:rPr sz="2200" spc="8" dirty="0">
                <a:solidFill>
                  <a:srgbClr val="184463"/>
                </a:solidFill>
                <a:latin typeface="Arial"/>
                <a:cs typeface="Arial"/>
              </a:rPr>
              <a:t> </a:t>
            </a:r>
            <a:r>
              <a:rPr sz="2200" dirty="0">
                <a:solidFill>
                  <a:srgbClr val="184463"/>
                </a:solidFill>
                <a:latin typeface="Arial"/>
                <a:cs typeface="Arial"/>
              </a:rPr>
              <a:t>nhân</a:t>
            </a:r>
            <a:r>
              <a:rPr sz="2200" spc="8" dirty="0">
                <a:solidFill>
                  <a:srgbClr val="184463"/>
                </a:solidFill>
                <a:latin typeface="Arial"/>
                <a:cs typeface="Arial"/>
              </a:rPr>
              <a:t> </a:t>
            </a:r>
            <a:r>
              <a:rPr sz="2200" dirty="0">
                <a:solidFill>
                  <a:srgbClr val="184463"/>
                </a:solidFill>
                <a:latin typeface="Arial"/>
                <a:cs typeface="Arial"/>
              </a:rPr>
              <a:t>viên</a:t>
            </a:r>
            <a:r>
              <a:rPr sz="2200" spc="13" dirty="0">
                <a:solidFill>
                  <a:srgbClr val="184463"/>
                </a:solidFill>
                <a:latin typeface="Arial"/>
                <a:cs typeface="Arial"/>
              </a:rPr>
              <a:t> </a:t>
            </a:r>
            <a:r>
              <a:rPr sz="2200" dirty="0">
                <a:solidFill>
                  <a:srgbClr val="C9260B"/>
                </a:solidFill>
                <a:latin typeface="Arial"/>
                <a:cs typeface="Arial"/>
              </a:rPr>
              <a:t>Nv</a:t>
            </a:r>
            <a:endParaRPr sz="2200">
              <a:latin typeface="Arial"/>
              <a:cs typeface="Arial"/>
            </a:endParaRPr>
          </a:p>
          <a:p>
            <a:pPr marL="1152918">
              <a:lnSpc>
                <a:spcPts val="2965"/>
              </a:lnSpc>
              <a:spcBef>
                <a:spcPts val="148"/>
              </a:spcBef>
            </a:pPr>
            <a:r>
              <a:rPr sz="2700" dirty="0">
                <a:solidFill>
                  <a:srgbClr val="FE9219"/>
                </a:solidFill>
                <a:latin typeface="Arial"/>
                <a:cs typeface="Arial"/>
              </a:rPr>
              <a:t>•</a:t>
            </a:r>
            <a:r>
              <a:rPr sz="2700" spc="713" dirty="0">
                <a:solidFill>
                  <a:srgbClr val="FE9219"/>
                </a:solidFill>
                <a:latin typeface="Arial"/>
                <a:cs typeface="Arial"/>
              </a:rPr>
              <a:t> </a:t>
            </a:r>
            <a:r>
              <a:rPr sz="2700" b="1" spc="-4" baseline="-1449" dirty="0">
                <a:solidFill>
                  <a:srgbClr val="184463"/>
                </a:solidFill>
                <a:latin typeface="Arial"/>
                <a:cs typeface="Arial"/>
              </a:rPr>
              <a:t>H</a:t>
            </a:r>
            <a:r>
              <a:rPr sz="2700" b="1" baseline="-1449" dirty="0">
                <a:solidFill>
                  <a:srgbClr val="184463"/>
                </a:solidFill>
                <a:latin typeface="Arial"/>
                <a:cs typeface="Arial"/>
              </a:rPr>
              <a:t>ọ</a:t>
            </a:r>
            <a:r>
              <a:rPr sz="2700" b="1" spc="-14" baseline="-1449" dirty="0">
                <a:solidFill>
                  <a:srgbClr val="184463"/>
                </a:solidFill>
                <a:latin typeface="Arial"/>
                <a:cs typeface="Arial"/>
              </a:rPr>
              <a:t> </a:t>
            </a:r>
            <a:r>
              <a:rPr sz="2700" b="1" baseline="-1449" dirty="0">
                <a:solidFill>
                  <a:srgbClr val="184463"/>
                </a:solidFill>
                <a:latin typeface="Arial"/>
                <a:cs typeface="Arial"/>
              </a:rPr>
              <a:t>tên,</a:t>
            </a:r>
            <a:r>
              <a:rPr sz="2700" b="1" spc="-8" baseline="-1449" dirty="0">
                <a:solidFill>
                  <a:srgbClr val="184463"/>
                </a:solidFill>
                <a:latin typeface="Arial"/>
                <a:cs typeface="Arial"/>
              </a:rPr>
              <a:t> </a:t>
            </a:r>
            <a:r>
              <a:rPr sz="2700" b="1" baseline="-1449" dirty="0">
                <a:solidFill>
                  <a:srgbClr val="184463"/>
                </a:solidFill>
                <a:latin typeface="Arial"/>
                <a:cs typeface="Arial"/>
              </a:rPr>
              <a:t>G</a:t>
            </a:r>
            <a:r>
              <a:rPr sz="2700" b="1" spc="4" baseline="-1449" dirty="0">
                <a:solidFill>
                  <a:srgbClr val="184463"/>
                </a:solidFill>
                <a:latin typeface="Arial"/>
                <a:cs typeface="Arial"/>
              </a:rPr>
              <a:t>iớ</a:t>
            </a:r>
            <a:r>
              <a:rPr sz="2700" b="1" baseline="-1449" dirty="0">
                <a:solidFill>
                  <a:srgbClr val="184463"/>
                </a:solidFill>
                <a:latin typeface="Arial"/>
                <a:cs typeface="Arial"/>
              </a:rPr>
              <a:t>i</a:t>
            </a:r>
            <a:r>
              <a:rPr sz="2700" b="1" spc="-26" baseline="-1449" dirty="0">
                <a:solidFill>
                  <a:srgbClr val="184463"/>
                </a:solidFill>
                <a:latin typeface="Arial"/>
                <a:cs typeface="Arial"/>
              </a:rPr>
              <a:t> </a:t>
            </a:r>
            <a:r>
              <a:rPr sz="2700" b="1" baseline="-1449" dirty="0">
                <a:solidFill>
                  <a:srgbClr val="184463"/>
                </a:solidFill>
                <a:latin typeface="Arial"/>
                <a:cs typeface="Arial"/>
              </a:rPr>
              <a:t>tính,</a:t>
            </a:r>
            <a:r>
              <a:rPr sz="2700" b="1" spc="-13" baseline="-1449" dirty="0">
                <a:solidFill>
                  <a:srgbClr val="184463"/>
                </a:solidFill>
                <a:latin typeface="Arial"/>
                <a:cs typeface="Arial"/>
              </a:rPr>
              <a:t> </a:t>
            </a:r>
            <a:r>
              <a:rPr sz="2700" b="1" baseline="-1449" dirty="0">
                <a:solidFill>
                  <a:srgbClr val="184463"/>
                </a:solidFill>
                <a:latin typeface="Arial"/>
                <a:cs typeface="Arial"/>
              </a:rPr>
              <a:t>Ngày</a:t>
            </a:r>
            <a:r>
              <a:rPr sz="2700" b="1" spc="-25" baseline="-1449" dirty="0">
                <a:solidFill>
                  <a:srgbClr val="184463"/>
                </a:solidFill>
                <a:latin typeface="Arial"/>
                <a:cs typeface="Arial"/>
              </a:rPr>
              <a:t> </a:t>
            </a:r>
            <a:r>
              <a:rPr sz="2700" b="1" baseline="-1449" dirty="0">
                <a:solidFill>
                  <a:srgbClr val="184463"/>
                </a:solidFill>
                <a:latin typeface="Arial"/>
                <a:cs typeface="Arial"/>
              </a:rPr>
              <a:t>vào</a:t>
            </a:r>
            <a:r>
              <a:rPr sz="2700" b="1" spc="-31" baseline="-1449" dirty="0">
                <a:solidFill>
                  <a:srgbClr val="184463"/>
                </a:solidFill>
                <a:latin typeface="Arial"/>
                <a:cs typeface="Arial"/>
              </a:rPr>
              <a:t> </a:t>
            </a:r>
            <a:r>
              <a:rPr sz="2700" b="1" baseline="-1449" dirty="0">
                <a:solidFill>
                  <a:srgbClr val="184463"/>
                </a:solidFill>
                <a:latin typeface="Arial"/>
                <a:cs typeface="Arial"/>
              </a:rPr>
              <a:t>làm,</a:t>
            </a:r>
            <a:r>
              <a:rPr sz="2700" b="1" spc="-48" baseline="-1449" dirty="0">
                <a:solidFill>
                  <a:srgbClr val="184463"/>
                </a:solidFill>
                <a:latin typeface="Arial"/>
                <a:cs typeface="Arial"/>
              </a:rPr>
              <a:t> </a:t>
            </a:r>
            <a:r>
              <a:rPr sz="2700" b="1" spc="-8" baseline="-1449" dirty="0">
                <a:solidFill>
                  <a:srgbClr val="184463"/>
                </a:solidFill>
                <a:latin typeface="Arial"/>
                <a:cs typeface="Arial"/>
              </a:rPr>
              <a:t>H</a:t>
            </a:r>
            <a:r>
              <a:rPr sz="2700" b="1" baseline="-1449" dirty="0">
                <a:solidFill>
                  <a:srgbClr val="184463"/>
                </a:solidFill>
                <a:latin typeface="Arial"/>
                <a:cs typeface="Arial"/>
              </a:rPr>
              <a:t>ệ</a:t>
            </a:r>
            <a:r>
              <a:rPr sz="2700" b="1" spc="-22" baseline="-1449" dirty="0">
                <a:solidFill>
                  <a:srgbClr val="184463"/>
                </a:solidFill>
                <a:latin typeface="Arial"/>
                <a:cs typeface="Arial"/>
              </a:rPr>
              <a:t> </a:t>
            </a:r>
            <a:r>
              <a:rPr sz="2700" b="1" baseline="-1449" dirty="0">
                <a:solidFill>
                  <a:srgbClr val="184463"/>
                </a:solidFill>
                <a:latin typeface="Arial"/>
                <a:cs typeface="Arial"/>
              </a:rPr>
              <a:t>số</a:t>
            </a:r>
            <a:r>
              <a:rPr sz="2700" b="1" spc="-12" baseline="-1449" dirty="0">
                <a:solidFill>
                  <a:srgbClr val="184463"/>
                </a:solidFill>
                <a:latin typeface="Arial"/>
                <a:cs typeface="Arial"/>
              </a:rPr>
              <a:t> </a:t>
            </a:r>
            <a:r>
              <a:rPr sz="2700" b="1" spc="4" baseline="-1449" dirty="0">
                <a:solidFill>
                  <a:srgbClr val="184463"/>
                </a:solidFill>
                <a:latin typeface="Arial"/>
                <a:cs typeface="Arial"/>
              </a:rPr>
              <a:t>l</a:t>
            </a:r>
            <a:r>
              <a:rPr sz="2700" b="1" baseline="-1449" dirty="0">
                <a:solidFill>
                  <a:srgbClr val="184463"/>
                </a:solidFill>
                <a:latin typeface="Arial"/>
                <a:cs typeface="Arial"/>
              </a:rPr>
              <a:t>ư</a:t>
            </a:r>
            <a:r>
              <a:rPr sz="2700" b="1" spc="4" baseline="-1449" dirty="0">
                <a:solidFill>
                  <a:srgbClr val="184463"/>
                </a:solidFill>
                <a:latin typeface="Arial"/>
                <a:cs typeface="Arial"/>
              </a:rPr>
              <a:t>ơ</a:t>
            </a:r>
            <a:r>
              <a:rPr sz="2700" b="1" baseline="-1449" dirty="0">
                <a:solidFill>
                  <a:srgbClr val="184463"/>
                </a:solidFill>
                <a:latin typeface="Arial"/>
                <a:cs typeface="Arial"/>
              </a:rPr>
              <a:t>ng,</a:t>
            </a:r>
            <a:r>
              <a:rPr sz="2700" b="1" spc="-25" baseline="-1449" dirty="0">
                <a:solidFill>
                  <a:srgbClr val="184463"/>
                </a:solidFill>
                <a:latin typeface="Arial"/>
                <a:cs typeface="Arial"/>
              </a:rPr>
              <a:t> </a:t>
            </a:r>
            <a:r>
              <a:rPr sz="2700" b="1" baseline="-1449" dirty="0">
                <a:solidFill>
                  <a:srgbClr val="184463"/>
                </a:solidFill>
                <a:latin typeface="Arial"/>
                <a:cs typeface="Arial"/>
              </a:rPr>
              <a:t>Số</a:t>
            </a:r>
            <a:r>
              <a:rPr sz="2700" b="1" spc="-2" baseline="-1449" dirty="0">
                <a:solidFill>
                  <a:srgbClr val="184463"/>
                </a:solidFill>
                <a:latin typeface="Arial"/>
                <a:cs typeface="Arial"/>
              </a:rPr>
              <a:t> </a:t>
            </a:r>
            <a:r>
              <a:rPr sz="2700" b="1" baseline="-1449" dirty="0">
                <a:solidFill>
                  <a:srgbClr val="184463"/>
                </a:solidFill>
                <a:latin typeface="Arial"/>
                <a:cs typeface="Arial"/>
              </a:rPr>
              <a:t>con</a:t>
            </a:r>
            <a:endParaRPr>
              <a:latin typeface="Arial"/>
              <a:cs typeface="Arial"/>
            </a:endParaRPr>
          </a:p>
        </p:txBody>
      </p:sp>
      <p:sp>
        <p:nvSpPr>
          <p:cNvPr id="5" name="object 5"/>
          <p:cNvSpPr txBox="1"/>
          <p:nvPr/>
        </p:nvSpPr>
        <p:spPr>
          <a:xfrm>
            <a:off x="1478286" y="2632710"/>
            <a:ext cx="75611" cy="134471"/>
          </a:xfrm>
          <a:prstGeom prst="rect">
            <a:avLst/>
          </a:prstGeom>
        </p:spPr>
        <p:txBody>
          <a:bodyPr wrap="square" lIns="0" tIns="0" rIns="0" bIns="0" rtlCol="0">
            <a:noAutofit/>
          </a:bodyPr>
          <a:lstStyle/>
          <a:p>
            <a:pPr marL="22794">
              <a:lnSpc>
                <a:spcPts val="897"/>
              </a:lnSpc>
            </a:pPr>
            <a:endParaRPr sz="900"/>
          </a:p>
        </p:txBody>
      </p:sp>
      <p:sp>
        <p:nvSpPr>
          <p:cNvPr id="4" name="object 4"/>
          <p:cNvSpPr txBox="1"/>
          <p:nvPr/>
        </p:nvSpPr>
        <p:spPr>
          <a:xfrm>
            <a:off x="1861634" y="2632710"/>
            <a:ext cx="77364" cy="134471"/>
          </a:xfrm>
          <a:prstGeom prst="rect">
            <a:avLst/>
          </a:prstGeom>
        </p:spPr>
        <p:txBody>
          <a:bodyPr wrap="square" lIns="0" tIns="0" rIns="0" bIns="0" rtlCol="0">
            <a:noAutofit/>
          </a:bodyPr>
          <a:lstStyle/>
          <a:p>
            <a:pPr marL="22794">
              <a:lnSpc>
                <a:spcPts val="897"/>
              </a:lnSpc>
            </a:pPr>
            <a:endParaRPr sz="900"/>
          </a:p>
        </p:txBody>
      </p:sp>
      <p:sp>
        <p:nvSpPr>
          <p:cNvPr id="3" name="object 3"/>
          <p:cNvSpPr txBox="1"/>
          <p:nvPr/>
        </p:nvSpPr>
        <p:spPr>
          <a:xfrm>
            <a:off x="5827412" y="5032337"/>
            <a:ext cx="89852" cy="134471"/>
          </a:xfrm>
          <a:prstGeom prst="rect">
            <a:avLst/>
          </a:prstGeom>
        </p:spPr>
        <p:txBody>
          <a:bodyPr wrap="square" lIns="0" tIns="0" rIns="0" bIns="0" rtlCol="0">
            <a:noAutofit/>
          </a:bodyPr>
          <a:lstStyle/>
          <a:p>
            <a:pPr marL="22794">
              <a:lnSpc>
                <a:spcPts val="897"/>
              </a:lnSpc>
            </a:pPr>
            <a:endParaRPr sz="900"/>
          </a:p>
        </p:txBody>
      </p:sp>
      <p:sp>
        <p:nvSpPr>
          <p:cNvPr id="2" name="object 2"/>
          <p:cNvSpPr txBox="1"/>
          <p:nvPr/>
        </p:nvSpPr>
        <p:spPr>
          <a:xfrm>
            <a:off x="6492370" y="5032337"/>
            <a:ext cx="89274" cy="134471"/>
          </a:xfrm>
          <a:prstGeom prst="rect">
            <a:avLst/>
          </a:prstGeom>
        </p:spPr>
        <p:txBody>
          <a:bodyPr wrap="square" lIns="0" tIns="0" rIns="0" bIns="0" rtlCol="0">
            <a:noAutofit/>
          </a:bodyPr>
          <a:lstStyle/>
          <a:p>
            <a:pPr marL="22794">
              <a:lnSpc>
                <a:spcPts val="897"/>
              </a:lnSpc>
            </a:pPr>
            <a:endParaRPr sz="900"/>
          </a:p>
        </p:txBody>
      </p:sp>
      <p:sp>
        <p:nvSpPr>
          <p:cNvPr id="26" name="TextBox 25"/>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81647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554182" y="1949824"/>
            <a:ext cx="8312727" cy="955693"/>
          </a:xfrm>
          <a:prstGeom prst="rect">
            <a:avLst/>
          </a:prstGeom>
        </p:spPr>
        <p:txBody>
          <a:bodyPr wrap="square" lIns="0" tIns="0" rIns="0" bIns="0" rtlCol="0">
            <a:noAutofit/>
          </a:bodyPr>
          <a:lstStyle/>
          <a:p>
            <a:pPr marL="789126">
              <a:lnSpc>
                <a:spcPts val="2571"/>
              </a:lnSpc>
              <a:spcBef>
                <a:spcPts val="128"/>
              </a:spcBef>
            </a:pPr>
            <a:r>
              <a:rPr sz="2500" b="1" dirty="0">
                <a:solidFill>
                  <a:srgbClr val="184463"/>
                </a:solidFill>
                <a:latin typeface="Arial"/>
                <a:cs typeface="Arial"/>
              </a:rPr>
              <a:t>L</a:t>
            </a:r>
            <a:r>
              <a:rPr sz="2500" b="1" spc="4" dirty="0">
                <a:solidFill>
                  <a:srgbClr val="184463"/>
                </a:solidFill>
                <a:latin typeface="Arial"/>
                <a:cs typeface="Arial"/>
              </a:rPr>
              <a:t>ớ</a:t>
            </a:r>
            <a:r>
              <a:rPr sz="2500" b="1" dirty="0">
                <a:solidFill>
                  <a:srgbClr val="184463"/>
                </a:solidFill>
                <a:latin typeface="Arial"/>
                <a:cs typeface="Arial"/>
              </a:rPr>
              <a:t>p</a:t>
            </a:r>
            <a:r>
              <a:rPr sz="2500" b="1" spc="-8" dirty="0">
                <a:solidFill>
                  <a:srgbClr val="184463"/>
                </a:solidFill>
                <a:latin typeface="Arial"/>
                <a:cs typeface="Arial"/>
              </a:rPr>
              <a:t> </a:t>
            </a:r>
            <a:r>
              <a:rPr sz="2500" b="1" dirty="0">
                <a:solidFill>
                  <a:srgbClr val="184463"/>
                </a:solidFill>
                <a:latin typeface="Arial"/>
                <a:cs typeface="Arial"/>
              </a:rPr>
              <a:t>đ</a:t>
            </a:r>
            <a:r>
              <a:rPr sz="2500" b="1" spc="4" dirty="0">
                <a:solidFill>
                  <a:srgbClr val="184463"/>
                </a:solidFill>
                <a:latin typeface="Arial"/>
                <a:cs typeface="Arial"/>
              </a:rPr>
              <a:t>ố</a:t>
            </a:r>
            <a:r>
              <a:rPr sz="2500" b="1" dirty="0">
                <a:solidFill>
                  <a:srgbClr val="184463"/>
                </a:solidFill>
                <a:latin typeface="Arial"/>
                <a:cs typeface="Arial"/>
              </a:rPr>
              <a:t>i tư</a:t>
            </a:r>
            <a:r>
              <a:rPr sz="2500" b="1" spc="4" dirty="0">
                <a:solidFill>
                  <a:srgbClr val="184463"/>
                </a:solidFill>
                <a:latin typeface="Arial"/>
                <a:cs typeface="Arial"/>
              </a:rPr>
              <a:t>ợ</a:t>
            </a:r>
            <a:r>
              <a:rPr sz="2500" b="1" dirty="0">
                <a:solidFill>
                  <a:srgbClr val="184463"/>
                </a:solidFill>
                <a:latin typeface="Arial"/>
                <a:cs typeface="Arial"/>
              </a:rPr>
              <a:t>ng (Class)</a:t>
            </a:r>
            <a:endParaRPr sz="2500" dirty="0">
              <a:latin typeface="Arial"/>
              <a:cs typeface="Arial"/>
            </a:endParaRPr>
          </a:p>
        </p:txBody>
      </p:sp>
      <p:sp>
        <p:nvSpPr>
          <p:cNvPr id="23" name="object 23"/>
          <p:cNvSpPr txBox="1"/>
          <p:nvPr/>
        </p:nvSpPr>
        <p:spPr>
          <a:xfrm>
            <a:off x="415637" y="3859305"/>
            <a:ext cx="8312727" cy="863974"/>
          </a:xfrm>
          <a:prstGeom prst="rect">
            <a:avLst/>
          </a:prstGeom>
        </p:spPr>
        <p:txBody>
          <a:bodyPr wrap="square" lIns="0" tIns="0" rIns="0" bIns="0" rtlCol="0">
            <a:noAutofit/>
          </a:bodyPr>
          <a:lstStyle/>
          <a:p>
            <a:pPr marL="1333447">
              <a:lnSpc>
                <a:spcPts val="2217"/>
              </a:lnSpc>
              <a:spcBef>
                <a:spcPts val="110"/>
              </a:spcBef>
            </a:pPr>
            <a:r>
              <a:rPr sz="2200" dirty="0">
                <a:solidFill>
                  <a:srgbClr val="184463"/>
                </a:solidFill>
                <a:latin typeface="Arial"/>
                <a:cs typeface="Arial"/>
              </a:rPr>
              <a:t>ế</a:t>
            </a:r>
            <a:endParaRPr sz="2200">
              <a:latin typeface="Arial"/>
              <a:cs typeface="Arial"/>
            </a:endParaRPr>
          </a:p>
        </p:txBody>
      </p:sp>
      <p:sp>
        <p:nvSpPr>
          <p:cNvPr id="22" name="object 22"/>
          <p:cNvSpPr txBox="1"/>
          <p:nvPr/>
        </p:nvSpPr>
        <p:spPr>
          <a:xfrm>
            <a:off x="2713413" y="5687433"/>
            <a:ext cx="3150524" cy="487456"/>
          </a:xfrm>
          <a:prstGeom prst="rect">
            <a:avLst/>
          </a:prstGeom>
        </p:spPr>
        <p:txBody>
          <a:bodyPr wrap="square" lIns="0" tIns="0" rIns="0" bIns="0" rtlCol="0">
            <a:noAutofit/>
          </a:bodyPr>
          <a:lstStyle/>
          <a:p>
            <a:pPr marL="441746">
              <a:lnSpc>
                <a:spcPct val="95825"/>
              </a:lnSpc>
              <a:spcBef>
                <a:spcPts val="238"/>
              </a:spcBef>
            </a:pPr>
            <a:r>
              <a:rPr sz="2500" b="1" dirty="0">
                <a:solidFill>
                  <a:srgbClr val="C9260B"/>
                </a:solidFill>
                <a:latin typeface="Arial"/>
                <a:cs typeface="Arial"/>
              </a:rPr>
              <a:t>L</a:t>
            </a:r>
            <a:r>
              <a:rPr sz="2500" b="1" spc="4" dirty="0">
                <a:solidFill>
                  <a:srgbClr val="C9260B"/>
                </a:solidFill>
                <a:latin typeface="Arial"/>
                <a:cs typeface="Arial"/>
              </a:rPr>
              <a:t>ớ</a:t>
            </a:r>
            <a:r>
              <a:rPr sz="2500" b="1" dirty="0">
                <a:solidFill>
                  <a:srgbClr val="C9260B"/>
                </a:solidFill>
                <a:latin typeface="Arial"/>
                <a:cs typeface="Arial"/>
              </a:rPr>
              <a:t>p</a:t>
            </a:r>
            <a:r>
              <a:rPr sz="2500" b="1" spc="-8" dirty="0">
                <a:solidFill>
                  <a:srgbClr val="C9260B"/>
                </a:solidFill>
                <a:latin typeface="Arial"/>
                <a:cs typeface="Arial"/>
              </a:rPr>
              <a:t> </a:t>
            </a:r>
            <a:r>
              <a:rPr sz="2500" b="1" dirty="0">
                <a:solidFill>
                  <a:srgbClr val="C9260B"/>
                </a:solidFill>
                <a:latin typeface="Arial"/>
                <a:cs typeface="Arial"/>
              </a:rPr>
              <a:t>đ</a:t>
            </a:r>
            <a:r>
              <a:rPr sz="2500" b="1" spc="4" dirty="0">
                <a:solidFill>
                  <a:srgbClr val="C9260B"/>
                </a:solidFill>
                <a:latin typeface="Arial"/>
                <a:cs typeface="Arial"/>
              </a:rPr>
              <a:t>ố</a:t>
            </a:r>
            <a:r>
              <a:rPr sz="2500" b="1" dirty="0">
                <a:solidFill>
                  <a:srgbClr val="C9260B"/>
                </a:solidFill>
                <a:latin typeface="Arial"/>
                <a:cs typeface="Arial"/>
              </a:rPr>
              <a:t>i tư</a:t>
            </a:r>
            <a:r>
              <a:rPr sz="2500" b="1" spc="4" dirty="0">
                <a:solidFill>
                  <a:srgbClr val="C9260B"/>
                </a:solidFill>
                <a:latin typeface="Arial"/>
                <a:cs typeface="Arial"/>
              </a:rPr>
              <a:t>ợ</a:t>
            </a:r>
            <a:r>
              <a:rPr sz="2500" b="1" dirty="0">
                <a:solidFill>
                  <a:srgbClr val="C9260B"/>
                </a:solidFill>
                <a:latin typeface="Arial"/>
                <a:cs typeface="Arial"/>
              </a:rPr>
              <a:t>ng</a:t>
            </a:r>
            <a:endParaRPr sz="2500">
              <a:latin typeface="Arial"/>
              <a:cs typeface="Arial"/>
            </a:endParaRPr>
          </a:p>
        </p:txBody>
      </p:sp>
      <p:sp>
        <p:nvSpPr>
          <p:cNvPr id="11" name="object 11"/>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2" name="object 12"/>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3" name="object 13"/>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4" name="object 14"/>
          <p:cNvSpPr/>
          <p:nvPr/>
        </p:nvSpPr>
        <p:spPr>
          <a:xfrm>
            <a:off x="3947853" y="5216113"/>
            <a:ext cx="705888" cy="375845"/>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3870960" y="5204012"/>
            <a:ext cx="859675" cy="496869"/>
          </a:xfrm>
          <a:custGeom>
            <a:avLst/>
            <a:gdLst/>
            <a:ahLst/>
            <a:cxnLst/>
            <a:rect l="l" t="t" r="r" b="b"/>
            <a:pathLst>
              <a:path w="945642" h="563118">
                <a:moveTo>
                  <a:pt x="100770" y="434340"/>
                </a:moveTo>
                <a:lnTo>
                  <a:pt x="85344" y="429006"/>
                </a:lnTo>
                <a:lnTo>
                  <a:pt x="293370" y="429006"/>
                </a:lnTo>
                <a:lnTo>
                  <a:pt x="293370" y="28956"/>
                </a:lnTo>
                <a:lnTo>
                  <a:pt x="279654" y="28956"/>
                </a:lnTo>
                <a:lnTo>
                  <a:pt x="265176" y="400050"/>
                </a:lnTo>
                <a:lnTo>
                  <a:pt x="279654" y="400050"/>
                </a:lnTo>
                <a:lnTo>
                  <a:pt x="265176" y="414528"/>
                </a:lnTo>
                <a:lnTo>
                  <a:pt x="90678" y="400812"/>
                </a:lnTo>
                <a:lnTo>
                  <a:pt x="0" y="400050"/>
                </a:lnTo>
                <a:lnTo>
                  <a:pt x="99505" y="434340"/>
                </a:lnTo>
                <a:lnTo>
                  <a:pt x="100770" y="434340"/>
                </a:lnTo>
                <a:close/>
              </a:path>
              <a:path w="945642" h="563118">
                <a:moveTo>
                  <a:pt x="840894" y="434340"/>
                </a:moveTo>
                <a:lnTo>
                  <a:pt x="860298" y="429006"/>
                </a:lnTo>
                <a:lnTo>
                  <a:pt x="855726" y="400812"/>
                </a:lnTo>
                <a:lnTo>
                  <a:pt x="681228" y="414528"/>
                </a:lnTo>
                <a:lnTo>
                  <a:pt x="652272" y="429006"/>
                </a:lnTo>
                <a:lnTo>
                  <a:pt x="773882" y="429005"/>
                </a:lnTo>
                <a:lnTo>
                  <a:pt x="758398" y="434340"/>
                </a:lnTo>
                <a:lnTo>
                  <a:pt x="840894" y="434340"/>
                </a:lnTo>
                <a:close/>
              </a:path>
              <a:path w="945642" h="563118">
                <a:moveTo>
                  <a:pt x="188005" y="434340"/>
                </a:moveTo>
                <a:lnTo>
                  <a:pt x="172521" y="429005"/>
                </a:lnTo>
                <a:lnTo>
                  <a:pt x="85344" y="429006"/>
                </a:lnTo>
                <a:lnTo>
                  <a:pt x="100770" y="434340"/>
                </a:lnTo>
                <a:lnTo>
                  <a:pt x="188005" y="434340"/>
                </a:lnTo>
                <a:close/>
              </a:path>
              <a:path w="945642" h="563118">
                <a:moveTo>
                  <a:pt x="279654" y="400050"/>
                </a:moveTo>
                <a:lnTo>
                  <a:pt x="265176" y="400050"/>
                </a:lnTo>
                <a:lnTo>
                  <a:pt x="0" y="400050"/>
                </a:lnTo>
                <a:lnTo>
                  <a:pt x="90678" y="400812"/>
                </a:lnTo>
                <a:lnTo>
                  <a:pt x="265176" y="414528"/>
                </a:lnTo>
                <a:lnTo>
                  <a:pt x="279654" y="400050"/>
                </a:lnTo>
                <a:close/>
              </a:path>
              <a:path w="945642" h="563118">
                <a:moveTo>
                  <a:pt x="846297" y="434340"/>
                </a:moveTo>
                <a:lnTo>
                  <a:pt x="945642" y="400050"/>
                </a:lnTo>
                <a:lnTo>
                  <a:pt x="666750" y="400050"/>
                </a:lnTo>
                <a:lnTo>
                  <a:pt x="666750" y="28956"/>
                </a:lnTo>
                <a:lnTo>
                  <a:pt x="652272" y="14478"/>
                </a:lnTo>
                <a:lnTo>
                  <a:pt x="293370" y="14478"/>
                </a:lnTo>
                <a:lnTo>
                  <a:pt x="681228" y="0"/>
                </a:lnTo>
                <a:lnTo>
                  <a:pt x="265176" y="0"/>
                </a:lnTo>
                <a:lnTo>
                  <a:pt x="265176" y="400050"/>
                </a:lnTo>
                <a:lnTo>
                  <a:pt x="279654" y="28956"/>
                </a:lnTo>
                <a:lnTo>
                  <a:pt x="652272" y="28956"/>
                </a:lnTo>
                <a:lnTo>
                  <a:pt x="652272" y="429006"/>
                </a:lnTo>
                <a:lnTo>
                  <a:pt x="681228" y="414528"/>
                </a:lnTo>
                <a:lnTo>
                  <a:pt x="855726" y="400812"/>
                </a:lnTo>
                <a:lnTo>
                  <a:pt x="860298" y="429006"/>
                </a:lnTo>
                <a:lnTo>
                  <a:pt x="840894" y="434340"/>
                </a:lnTo>
                <a:lnTo>
                  <a:pt x="846297" y="434340"/>
                </a:lnTo>
                <a:close/>
              </a:path>
              <a:path w="945642" h="563118">
                <a:moveTo>
                  <a:pt x="681228" y="0"/>
                </a:moveTo>
                <a:lnTo>
                  <a:pt x="293370" y="14478"/>
                </a:lnTo>
                <a:lnTo>
                  <a:pt x="652272" y="14478"/>
                </a:lnTo>
                <a:lnTo>
                  <a:pt x="666750" y="28956"/>
                </a:lnTo>
                <a:lnTo>
                  <a:pt x="666750" y="400050"/>
                </a:lnTo>
                <a:lnTo>
                  <a:pt x="681228" y="400050"/>
                </a:lnTo>
                <a:lnTo>
                  <a:pt x="681228" y="0"/>
                </a:lnTo>
                <a:close/>
              </a:path>
            </a:pathLst>
          </a:custGeom>
          <a:solidFill>
            <a:srgbClr val="800000"/>
          </a:solidFill>
        </p:spPr>
        <p:txBody>
          <a:bodyPr wrap="square" lIns="0" tIns="0" rIns="0" bIns="0" rtlCol="0">
            <a:noAutofit/>
          </a:bodyPr>
          <a:lstStyle/>
          <a:p>
            <a:endParaRPr/>
          </a:p>
        </p:txBody>
      </p:sp>
      <p:sp>
        <p:nvSpPr>
          <p:cNvPr id="16" name="object 16"/>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2713413" y="5687433"/>
            <a:ext cx="3150524" cy="487456"/>
          </a:xfrm>
          <a:custGeom>
            <a:avLst/>
            <a:gdLst/>
            <a:ahLst/>
            <a:cxnLst/>
            <a:rect l="l" t="t" r="r" b="b"/>
            <a:pathLst>
              <a:path w="3465576" h="552450">
                <a:moveTo>
                  <a:pt x="38100" y="19050"/>
                </a:moveTo>
                <a:lnTo>
                  <a:pt x="3427476" y="19050"/>
                </a:lnTo>
                <a:lnTo>
                  <a:pt x="3446526" y="38100"/>
                </a:lnTo>
                <a:lnTo>
                  <a:pt x="3446526" y="514350"/>
                </a:lnTo>
                <a:lnTo>
                  <a:pt x="3465576" y="552450"/>
                </a:lnTo>
                <a:lnTo>
                  <a:pt x="3465576" y="0"/>
                </a:lnTo>
                <a:lnTo>
                  <a:pt x="38100" y="19050"/>
                </a:lnTo>
                <a:close/>
              </a:path>
              <a:path w="3465576" h="552450">
                <a:moveTo>
                  <a:pt x="0" y="552450"/>
                </a:moveTo>
                <a:lnTo>
                  <a:pt x="3465576" y="552450"/>
                </a:lnTo>
                <a:lnTo>
                  <a:pt x="3446526" y="514350"/>
                </a:lnTo>
                <a:lnTo>
                  <a:pt x="3446526" y="38100"/>
                </a:lnTo>
                <a:lnTo>
                  <a:pt x="3427476" y="19050"/>
                </a:lnTo>
                <a:lnTo>
                  <a:pt x="38100" y="19050"/>
                </a:lnTo>
                <a:lnTo>
                  <a:pt x="3465576" y="0"/>
                </a:lnTo>
                <a:lnTo>
                  <a:pt x="0" y="0"/>
                </a:lnTo>
                <a:lnTo>
                  <a:pt x="0" y="552450"/>
                </a:lnTo>
                <a:lnTo>
                  <a:pt x="19050" y="38100"/>
                </a:lnTo>
                <a:lnTo>
                  <a:pt x="3427476" y="38100"/>
                </a:lnTo>
                <a:lnTo>
                  <a:pt x="3427476" y="533400"/>
                </a:lnTo>
                <a:lnTo>
                  <a:pt x="38100" y="533400"/>
                </a:lnTo>
                <a:lnTo>
                  <a:pt x="19050" y="514350"/>
                </a:lnTo>
                <a:lnTo>
                  <a:pt x="0" y="552450"/>
                </a:lnTo>
                <a:close/>
              </a:path>
              <a:path w="3465576" h="552450">
                <a:moveTo>
                  <a:pt x="3427476" y="533400"/>
                </a:moveTo>
                <a:lnTo>
                  <a:pt x="3427475" y="514349"/>
                </a:lnTo>
                <a:lnTo>
                  <a:pt x="38099" y="514349"/>
                </a:lnTo>
                <a:lnTo>
                  <a:pt x="38100" y="38100"/>
                </a:lnTo>
                <a:lnTo>
                  <a:pt x="19050" y="38100"/>
                </a:lnTo>
                <a:lnTo>
                  <a:pt x="0" y="552450"/>
                </a:lnTo>
                <a:lnTo>
                  <a:pt x="19050" y="514350"/>
                </a:lnTo>
                <a:lnTo>
                  <a:pt x="38100" y="533400"/>
                </a:lnTo>
                <a:lnTo>
                  <a:pt x="3427476" y="533400"/>
                </a:lnTo>
                <a:close/>
              </a:path>
            </a:pathLst>
          </a:custGeom>
          <a:solidFill>
            <a:srgbClr val="C9260B"/>
          </a:solidFill>
        </p:spPr>
        <p:txBody>
          <a:bodyPr wrap="square" lIns="0" tIns="0" rIns="0" bIns="0" rtlCol="0">
            <a:noAutofit/>
          </a:bodyPr>
          <a:lstStyle/>
          <a:p>
            <a:endParaRPr/>
          </a:p>
        </p:txBody>
      </p:sp>
      <p:sp>
        <p:nvSpPr>
          <p:cNvPr id="19" name="object 19"/>
          <p:cNvSpPr/>
          <p:nvPr/>
        </p:nvSpPr>
        <p:spPr>
          <a:xfrm>
            <a:off x="2713413" y="5687433"/>
            <a:ext cx="3150524" cy="487456"/>
          </a:xfrm>
          <a:custGeom>
            <a:avLst/>
            <a:gdLst/>
            <a:ahLst/>
            <a:cxnLst/>
            <a:rect l="l" t="t" r="r" b="b"/>
            <a:pathLst>
              <a:path w="3465576" h="552450">
                <a:moveTo>
                  <a:pt x="0" y="552450"/>
                </a:moveTo>
                <a:lnTo>
                  <a:pt x="3465576" y="552450"/>
                </a:lnTo>
                <a:lnTo>
                  <a:pt x="3465576" y="0"/>
                </a:lnTo>
                <a:lnTo>
                  <a:pt x="0" y="0"/>
                </a:lnTo>
                <a:lnTo>
                  <a:pt x="0" y="552450"/>
                </a:lnTo>
                <a:close/>
              </a:path>
            </a:pathLst>
          </a:custGeom>
          <a:solidFill>
            <a:srgbClr val="C9260B"/>
          </a:solidFill>
        </p:spPr>
        <p:txBody>
          <a:bodyPr wrap="square" lIns="0" tIns="0" rIns="0" bIns="0" rtlCol="0">
            <a:noAutofit/>
          </a:bodyPr>
          <a:lstStyle/>
          <a:p>
            <a:endParaRPr/>
          </a:p>
        </p:txBody>
      </p:sp>
      <p:sp>
        <p:nvSpPr>
          <p:cNvPr id="20" name="object 20"/>
          <p:cNvSpPr/>
          <p:nvPr/>
        </p:nvSpPr>
        <p:spPr>
          <a:xfrm>
            <a:off x="3947853" y="5582547"/>
            <a:ext cx="705888" cy="105559"/>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3870960" y="5204012"/>
            <a:ext cx="859675" cy="496869"/>
          </a:xfrm>
          <a:custGeom>
            <a:avLst/>
            <a:gdLst/>
            <a:ahLst/>
            <a:cxnLst/>
            <a:rect l="l" t="t" r="r" b="b"/>
            <a:pathLst>
              <a:path w="945642" h="563118">
                <a:moveTo>
                  <a:pt x="100770" y="434340"/>
                </a:moveTo>
                <a:lnTo>
                  <a:pt x="99505" y="434340"/>
                </a:lnTo>
                <a:lnTo>
                  <a:pt x="473202" y="563118"/>
                </a:lnTo>
                <a:lnTo>
                  <a:pt x="100770" y="434340"/>
                </a:lnTo>
                <a:close/>
              </a:path>
              <a:path w="945642" h="563118">
                <a:moveTo>
                  <a:pt x="840894" y="434340"/>
                </a:moveTo>
                <a:lnTo>
                  <a:pt x="758398" y="434340"/>
                </a:lnTo>
                <a:lnTo>
                  <a:pt x="473201" y="532586"/>
                </a:lnTo>
                <a:lnTo>
                  <a:pt x="477774" y="534162"/>
                </a:lnTo>
                <a:lnTo>
                  <a:pt x="840894" y="434340"/>
                </a:lnTo>
                <a:close/>
              </a:path>
              <a:path w="945642" h="563118">
                <a:moveTo>
                  <a:pt x="468630" y="534162"/>
                </a:moveTo>
                <a:lnTo>
                  <a:pt x="473201" y="532586"/>
                </a:lnTo>
                <a:lnTo>
                  <a:pt x="188005" y="434340"/>
                </a:lnTo>
                <a:lnTo>
                  <a:pt x="100770" y="434340"/>
                </a:lnTo>
                <a:lnTo>
                  <a:pt x="473202" y="563118"/>
                </a:lnTo>
                <a:lnTo>
                  <a:pt x="468630" y="534162"/>
                </a:lnTo>
                <a:close/>
              </a:path>
              <a:path w="945642" h="563118">
                <a:moveTo>
                  <a:pt x="846297" y="434340"/>
                </a:moveTo>
                <a:lnTo>
                  <a:pt x="840894" y="434340"/>
                </a:lnTo>
                <a:lnTo>
                  <a:pt x="477774" y="534162"/>
                </a:lnTo>
                <a:lnTo>
                  <a:pt x="473201" y="532586"/>
                </a:lnTo>
                <a:lnTo>
                  <a:pt x="468630" y="534162"/>
                </a:lnTo>
                <a:lnTo>
                  <a:pt x="473202" y="563118"/>
                </a:lnTo>
                <a:lnTo>
                  <a:pt x="846297" y="434340"/>
                </a:lnTo>
                <a:close/>
              </a:path>
            </a:pathLst>
          </a:custGeom>
          <a:solidFill>
            <a:srgbClr val="800000"/>
          </a:solidFill>
        </p:spPr>
        <p:txBody>
          <a:bodyPr wrap="square" lIns="0" tIns="0" rIns="0" bIns="0" rtlCol="0">
            <a:noAutofit/>
          </a:bodyPr>
          <a:lstStyle/>
          <a:p>
            <a:endParaRPr/>
          </a:p>
        </p:txBody>
      </p:sp>
      <p:sp>
        <p:nvSpPr>
          <p:cNvPr id="6" name="object 6"/>
          <p:cNvSpPr txBox="1"/>
          <p:nvPr/>
        </p:nvSpPr>
        <p:spPr>
          <a:xfrm>
            <a:off x="1731818" y="1411941"/>
            <a:ext cx="4274205" cy="988927"/>
          </a:xfrm>
          <a:prstGeom prst="rect">
            <a:avLst/>
          </a:prstGeom>
        </p:spPr>
        <p:txBody>
          <a:bodyPr wrap="square" lIns="0" tIns="0" rIns="0" bIns="0" rtlCol="0">
            <a:noAutofit/>
          </a:bodyPr>
          <a:lstStyle/>
          <a:p>
            <a:pPr marL="2074478" algn="ctr">
              <a:lnSpc>
                <a:spcPts val="3576"/>
              </a:lnSpc>
              <a:spcBef>
                <a:spcPts val="179"/>
              </a:spcBef>
            </a:pPr>
            <a:r>
              <a:rPr sz="3400" b="1" dirty="0" err="1">
                <a:solidFill>
                  <a:srgbClr val="184463"/>
                </a:solidFill>
                <a:latin typeface="Arial"/>
                <a:cs typeface="Arial"/>
              </a:rPr>
              <a:t>Khái</a:t>
            </a:r>
            <a:r>
              <a:rPr sz="3400" b="1" dirty="0">
                <a:solidFill>
                  <a:srgbClr val="184463"/>
                </a:solidFill>
                <a:latin typeface="Arial"/>
                <a:cs typeface="Arial"/>
              </a:rPr>
              <a:t> </a:t>
            </a:r>
            <a:r>
              <a:rPr sz="3400" b="1" dirty="0" err="1">
                <a:solidFill>
                  <a:srgbClr val="184463"/>
                </a:solidFill>
                <a:latin typeface="Arial"/>
                <a:cs typeface="Arial"/>
              </a:rPr>
              <a:t>n</a:t>
            </a:r>
            <a:r>
              <a:rPr sz="3400" b="1" spc="4" dirty="0" err="1">
                <a:solidFill>
                  <a:srgbClr val="184463"/>
                </a:solidFill>
                <a:latin typeface="Arial"/>
                <a:cs typeface="Arial"/>
              </a:rPr>
              <a:t>i</a:t>
            </a:r>
            <a:r>
              <a:rPr sz="3400" b="1" dirty="0" err="1">
                <a:solidFill>
                  <a:srgbClr val="184463"/>
                </a:solidFill>
                <a:latin typeface="Arial"/>
                <a:cs typeface="Arial"/>
              </a:rPr>
              <a:t>ệm</a:t>
            </a:r>
            <a:endParaRPr sz="3400" dirty="0">
              <a:latin typeface="Arial"/>
              <a:cs typeface="Arial"/>
            </a:endParaRPr>
          </a:p>
        </p:txBody>
      </p:sp>
      <p:sp>
        <p:nvSpPr>
          <p:cNvPr id="5" name="object 5"/>
          <p:cNvSpPr txBox="1"/>
          <p:nvPr/>
        </p:nvSpPr>
        <p:spPr>
          <a:xfrm>
            <a:off x="831273" y="1882588"/>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dirty="0">
              <a:latin typeface="Arial"/>
              <a:cs typeface="Arial"/>
            </a:endParaRPr>
          </a:p>
        </p:txBody>
      </p:sp>
      <p:sp>
        <p:nvSpPr>
          <p:cNvPr id="4" name="object 4"/>
          <p:cNvSpPr txBox="1"/>
          <p:nvPr/>
        </p:nvSpPr>
        <p:spPr>
          <a:xfrm>
            <a:off x="2713413" y="5687433"/>
            <a:ext cx="3150524" cy="487456"/>
          </a:xfrm>
          <a:prstGeom prst="rect">
            <a:avLst/>
          </a:prstGeom>
        </p:spPr>
        <p:txBody>
          <a:bodyPr wrap="square" lIns="0" tIns="0" rIns="0" bIns="0" rtlCol="0">
            <a:noAutofit/>
          </a:bodyPr>
          <a:lstStyle/>
          <a:p>
            <a:pPr marL="22794">
              <a:lnSpc>
                <a:spcPts val="897"/>
              </a:lnSpc>
            </a:pPr>
            <a:endParaRPr sz="900"/>
          </a:p>
        </p:txBody>
      </p:sp>
      <p:sp>
        <p:nvSpPr>
          <p:cNvPr id="3" name="object 3"/>
          <p:cNvSpPr txBox="1"/>
          <p:nvPr/>
        </p:nvSpPr>
        <p:spPr>
          <a:xfrm>
            <a:off x="415637" y="1949824"/>
            <a:ext cx="8312727" cy="3637429"/>
          </a:xfrm>
          <a:prstGeom prst="rect">
            <a:avLst/>
          </a:prstGeom>
        </p:spPr>
        <p:txBody>
          <a:bodyPr wrap="square" lIns="0" tIns="0" rIns="0" bIns="0" rtlCol="0">
            <a:noAutofit/>
          </a:bodyPr>
          <a:lstStyle/>
          <a:p>
            <a:pPr>
              <a:lnSpc>
                <a:spcPts val="494"/>
              </a:lnSpc>
              <a:spcBef>
                <a:spcPts val="17"/>
              </a:spcBef>
            </a:pPr>
            <a:endParaRPr sz="500" dirty="0"/>
          </a:p>
          <a:p>
            <a:pPr marL="1150867" marR="230473" indent="-360373">
              <a:lnSpc>
                <a:spcPts val="3714"/>
              </a:lnSpc>
              <a:spcBef>
                <a:spcPts val="1795"/>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Class là một</a:t>
            </a:r>
            <a:r>
              <a:rPr sz="2200" spc="4" dirty="0">
                <a:solidFill>
                  <a:srgbClr val="184463"/>
                </a:solidFill>
                <a:latin typeface="Arial"/>
                <a:cs typeface="Arial"/>
              </a:rPr>
              <a:t> </a:t>
            </a:r>
            <a:r>
              <a:rPr sz="2200" dirty="0">
                <a:solidFill>
                  <a:srgbClr val="184463"/>
                </a:solidFill>
                <a:latin typeface="Arial"/>
                <a:cs typeface="Arial"/>
              </a:rPr>
              <a:t>khái n</a:t>
            </a:r>
            <a:r>
              <a:rPr sz="2200" spc="-4" dirty="0">
                <a:solidFill>
                  <a:srgbClr val="184463"/>
                </a:solidFill>
                <a:latin typeface="Arial"/>
                <a:cs typeface="Arial"/>
              </a:rPr>
              <a:t>i</a:t>
            </a:r>
            <a:r>
              <a:rPr sz="2200" dirty="0">
                <a:solidFill>
                  <a:srgbClr val="184463"/>
                </a:solidFill>
                <a:latin typeface="Arial"/>
                <a:cs typeface="Arial"/>
              </a:rPr>
              <a:t>ệm</a:t>
            </a:r>
            <a:r>
              <a:rPr sz="2200" spc="8" dirty="0">
                <a:solidFill>
                  <a:srgbClr val="184463"/>
                </a:solidFill>
                <a:latin typeface="Arial"/>
                <a:cs typeface="Arial"/>
              </a:rPr>
              <a:t> </a:t>
            </a:r>
            <a:r>
              <a:rPr sz="2200" dirty="0">
                <a:solidFill>
                  <a:srgbClr val="184463"/>
                </a:solidFill>
                <a:latin typeface="Arial"/>
                <a:cs typeface="Arial"/>
              </a:rPr>
              <a:t>trong</a:t>
            </a:r>
            <a:r>
              <a:rPr sz="2200" spc="8" dirty="0">
                <a:solidFill>
                  <a:srgbClr val="184463"/>
                </a:solidFill>
                <a:latin typeface="Arial"/>
                <a:cs typeface="Arial"/>
              </a:rPr>
              <a:t> </a:t>
            </a:r>
            <a:r>
              <a:rPr sz="2200" spc="-4" dirty="0">
                <a:solidFill>
                  <a:srgbClr val="184463"/>
                </a:solidFill>
                <a:latin typeface="Arial"/>
                <a:cs typeface="Arial"/>
              </a:rPr>
              <a:t>L</a:t>
            </a:r>
            <a:r>
              <a:rPr sz="2200" dirty="0">
                <a:solidFill>
                  <a:srgbClr val="184463"/>
                </a:solidFill>
                <a:latin typeface="Arial"/>
                <a:cs typeface="Arial"/>
              </a:rPr>
              <a:t>ập</a:t>
            </a:r>
            <a:r>
              <a:rPr sz="2200" spc="13" dirty="0">
                <a:solidFill>
                  <a:srgbClr val="184463"/>
                </a:solidFill>
                <a:latin typeface="Arial"/>
                <a:cs typeface="Arial"/>
              </a:rPr>
              <a:t> </a:t>
            </a:r>
            <a:r>
              <a:rPr sz="2200" dirty="0">
                <a:solidFill>
                  <a:srgbClr val="184463"/>
                </a:solidFill>
                <a:latin typeface="Arial"/>
                <a:cs typeface="Arial"/>
              </a:rPr>
              <a:t>trình hướ</a:t>
            </a:r>
            <a:r>
              <a:rPr sz="2200" spc="-4" dirty="0">
                <a:solidFill>
                  <a:srgbClr val="184463"/>
                </a:solidFill>
                <a:latin typeface="Arial"/>
                <a:cs typeface="Arial"/>
              </a:rPr>
              <a:t>n</a:t>
            </a:r>
            <a:r>
              <a:rPr sz="2200" dirty="0">
                <a:solidFill>
                  <a:srgbClr val="184463"/>
                </a:solidFill>
                <a:latin typeface="Arial"/>
                <a:cs typeface="Arial"/>
              </a:rPr>
              <a:t>g</a:t>
            </a:r>
            <a:r>
              <a:rPr sz="2200" spc="13" dirty="0">
                <a:solidFill>
                  <a:srgbClr val="184463"/>
                </a:solidFill>
                <a:latin typeface="Arial"/>
                <a:cs typeface="Arial"/>
              </a:rPr>
              <a:t> </a:t>
            </a:r>
            <a:r>
              <a:rPr sz="2200" spc="-4" dirty="0">
                <a:solidFill>
                  <a:srgbClr val="184463"/>
                </a:solidFill>
                <a:latin typeface="Arial"/>
                <a:cs typeface="Arial"/>
              </a:rPr>
              <a:t>đ</a:t>
            </a:r>
            <a:r>
              <a:rPr sz="2200" dirty="0">
                <a:solidFill>
                  <a:srgbClr val="184463"/>
                </a:solidFill>
                <a:latin typeface="Arial"/>
                <a:cs typeface="Arial"/>
              </a:rPr>
              <a:t>ối</a:t>
            </a:r>
            <a:r>
              <a:rPr sz="2200" spc="13" dirty="0">
                <a:solidFill>
                  <a:srgbClr val="184463"/>
                </a:solidFill>
                <a:latin typeface="Arial"/>
                <a:cs typeface="Arial"/>
              </a:rPr>
              <a:t> </a:t>
            </a:r>
            <a:r>
              <a:rPr sz="2200" dirty="0">
                <a:solidFill>
                  <a:srgbClr val="184463"/>
                </a:solidFill>
                <a:latin typeface="Arial"/>
                <a:cs typeface="Arial"/>
              </a:rPr>
              <a:t>tượ</a:t>
            </a:r>
            <a:r>
              <a:rPr sz="2200" spc="-4" dirty="0">
                <a:solidFill>
                  <a:srgbClr val="184463"/>
                </a:solidFill>
                <a:latin typeface="Arial"/>
                <a:cs typeface="Arial"/>
              </a:rPr>
              <a:t>ng </a:t>
            </a:r>
            <a:endParaRPr sz="2200" dirty="0">
              <a:latin typeface="Arial"/>
              <a:cs typeface="Arial"/>
            </a:endParaRPr>
          </a:p>
          <a:p>
            <a:pPr marL="1150867" marR="230473">
              <a:lnSpc>
                <a:spcPts val="2476"/>
              </a:lnSpc>
            </a:pPr>
            <a:r>
              <a:rPr sz="2200" dirty="0">
                <a:solidFill>
                  <a:srgbClr val="184463"/>
                </a:solidFill>
                <a:latin typeface="Arial"/>
                <a:cs typeface="Arial"/>
              </a:rPr>
              <a:t>mô tả</a:t>
            </a:r>
            <a:r>
              <a:rPr sz="2200" spc="-4" dirty="0">
                <a:solidFill>
                  <a:srgbClr val="184463"/>
                </a:solidFill>
                <a:latin typeface="Arial"/>
                <a:cs typeface="Arial"/>
              </a:rPr>
              <a:t> </a:t>
            </a:r>
            <a:r>
              <a:rPr sz="2200" dirty="0">
                <a:solidFill>
                  <a:srgbClr val="184463"/>
                </a:solidFill>
                <a:latin typeface="Arial"/>
                <a:cs typeface="Arial"/>
              </a:rPr>
              <a:t>cho</a:t>
            </a:r>
            <a:r>
              <a:rPr sz="2200" spc="8" dirty="0">
                <a:solidFill>
                  <a:srgbClr val="184463"/>
                </a:solidFill>
                <a:latin typeface="Arial"/>
                <a:cs typeface="Arial"/>
              </a:rPr>
              <a:t> </a:t>
            </a:r>
            <a:r>
              <a:rPr sz="2200" spc="-4" dirty="0">
                <a:solidFill>
                  <a:srgbClr val="184463"/>
                </a:solidFill>
                <a:latin typeface="Arial"/>
                <a:cs typeface="Arial"/>
              </a:rPr>
              <a:t>n</a:t>
            </a:r>
            <a:r>
              <a:rPr sz="2200" dirty="0">
                <a:solidFill>
                  <a:srgbClr val="184463"/>
                </a:solidFill>
                <a:latin typeface="Arial"/>
                <a:cs typeface="Arial"/>
              </a:rPr>
              <a:t>hững</a:t>
            </a:r>
            <a:r>
              <a:rPr sz="2200" spc="17" dirty="0">
                <a:solidFill>
                  <a:srgbClr val="184463"/>
                </a:solidFill>
                <a:latin typeface="Arial"/>
                <a:cs typeface="Arial"/>
              </a:rPr>
              <a:t> </a:t>
            </a:r>
            <a:r>
              <a:rPr sz="2200" dirty="0">
                <a:solidFill>
                  <a:srgbClr val="184463"/>
                </a:solidFill>
                <a:latin typeface="Arial"/>
                <a:cs typeface="Arial"/>
              </a:rPr>
              <a:t>t</a:t>
            </a:r>
            <a:r>
              <a:rPr sz="2200" spc="-4" dirty="0">
                <a:solidFill>
                  <a:srgbClr val="184463"/>
                </a:solidFill>
                <a:latin typeface="Arial"/>
                <a:cs typeface="Arial"/>
              </a:rPr>
              <a:t>h</a:t>
            </a:r>
            <a:r>
              <a:rPr sz="2200" dirty="0">
                <a:solidFill>
                  <a:srgbClr val="184463"/>
                </a:solidFill>
                <a:latin typeface="Arial"/>
                <a:cs typeface="Arial"/>
              </a:rPr>
              <a:t>ực t</a:t>
            </a:r>
            <a:r>
              <a:rPr sz="2200" spc="-4" dirty="0">
                <a:solidFill>
                  <a:srgbClr val="184463"/>
                </a:solidFill>
                <a:latin typeface="Arial"/>
                <a:cs typeface="Arial"/>
              </a:rPr>
              <a:t>h</a:t>
            </a:r>
            <a:r>
              <a:rPr sz="2200" dirty="0">
                <a:solidFill>
                  <a:srgbClr val="184463"/>
                </a:solidFill>
                <a:latin typeface="Arial"/>
                <a:cs typeface="Arial"/>
              </a:rPr>
              <a:t>ể có chung</a:t>
            </a:r>
            <a:r>
              <a:rPr sz="2200" spc="13" dirty="0">
                <a:solidFill>
                  <a:srgbClr val="184463"/>
                </a:solidFill>
                <a:latin typeface="Arial"/>
                <a:cs typeface="Arial"/>
              </a:rPr>
              <a:t> </a:t>
            </a:r>
            <a:r>
              <a:rPr sz="2200" dirty="0">
                <a:solidFill>
                  <a:srgbClr val="184463"/>
                </a:solidFill>
                <a:latin typeface="Arial"/>
                <a:cs typeface="Arial"/>
              </a:rPr>
              <a:t>tính chất và </a:t>
            </a:r>
            <a:r>
              <a:rPr sz="2200" spc="-4" dirty="0">
                <a:solidFill>
                  <a:srgbClr val="184463"/>
                </a:solidFill>
                <a:latin typeface="Arial"/>
                <a:cs typeface="Arial"/>
              </a:rPr>
              <a:t>hành</a:t>
            </a:r>
            <a:endParaRPr sz="2200" dirty="0">
              <a:latin typeface="Arial"/>
              <a:cs typeface="Arial"/>
            </a:endParaRPr>
          </a:p>
          <a:p>
            <a:pPr marL="1150868" marR="423970">
              <a:lnSpc>
                <a:spcPts val="2324"/>
              </a:lnSpc>
            </a:pPr>
            <a:r>
              <a:rPr sz="2200" dirty="0">
                <a:solidFill>
                  <a:srgbClr val="184463"/>
                </a:solidFill>
                <a:latin typeface="Arial"/>
                <a:cs typeface="Arial"/>
              </a:rPr>
              <a:t>vi.</a:t>
            </a:r>
            <a:r>
              <a:rPr sz="2200" spc="-8" dirty="0">
                <a:solidFill>
                  <a:srgbClr val="184463"/>
                </a:solidFill>
                <a:latin typeface="Arial"/>
                <a:cs typeface="Arial"/>
              </a:rPr>
              <a:t> </a:t>
            </a:r>
            <a:r>
              <a:rPr sz="2200" dirty="0">
                <a:solidFill>
                  <a:srgbClr val="184463"/>
                </a:solidFill>
                <a:latin typeface="Arial"/>
                <a:cs typeface="Arial"/>
              </a:rPr>
              <a:t>Class</a:t>
            </a:r>
            <a:r>
              <a:rPr sz="2200" spc="13" dirty="0">
                <a:solidFill>
                  <a:srgbClr val="184463"/>
                </a:solidFill>
                <a:latin typeface="Arial"/>
                <a:cs typeface="Arial"/>
              </a:rPr>
              <a:t> </a:t>
            </a:r>
            <a:r>
              <a:rPr sz="2200" spc="-4" dirty="0">
                <a:solidFill>
                  <a:srgbClr val="184463"/>
                </a:solidFill>
                <a:latin typeface="Arial"/>
                <a:cs typeface="Arial"/>
              </a:rPr>
              <a:t>đ</a:t>
            </a:r>
            <a:r>
              <a:rPr sz="2200" dirty="0">
                <a:solidFill>
                  <a:srgbClr val="184463"/>
                </a:solidFill>
                <a:latin typeface="Arial"/>
                <a:cs typeface="Arial"/>
              </a:rPr>
              <a:t>ị</a:t>
            </a:r>
            <a:r>
              <a:rPr sz="2200" spc="-4" dirty="0">
                <a:solidFill>
                  <a:srgbClr val="184463"/>
                </a:solidFill>
                <a:latin typeface="Arial"/>
                <a:cs typeface="Arial"/>
              </a:rPr>
              <a:t>n</a:t>
            </a:r>
            <a:r>
              <a:rPr sz="2200" dirty="0">
                <a:solidFill>
                  <a:srgbClr val="184463"/>
                </a:solidFill>
                <a:latin typeface="Arial"/>
                <a:cs typeface="Arial"/>
              </a:rPr>
              <a:t>h</a:t>
            </a:r>
            <a:r>
              <a:rPr sz="2200" spc="13" dirty="0">
                <a:solidFill>
                  <a:srgbClr val="184463"/>
                </a:solidFill>
                <a:latin typeface="Arial"/>
                <a:cs typeface="Arial"/>
              </a:rPr>
              <a:t> </a:t>
            </a:r>
            <a:r>
              <a:rPr sz="2200" spc="-4" dirty="0">
                <a:solidFill>
                  <a:srgbClr val="184463"/>
                </a:solidFill>
                <a:latin typeface="Arial"/>
                <a:cs typeface="Arial"/>
              </a:rPr>
              <a:t>ng</a:t>
            </a:r>
            <a:r>
              <a:rPr sz="2200" dirty="0">
                <a:solidFill>
                  <a:srgbClr val="184463"/>
                </a:solidFill>
                <a:latin typeface="Arial"/>
                <a:cs typeface="Arial"/>
              </a:rPr>
              <a:t>hĩa</a:t>
            </a:r>
            <a:r>
              <a:rPr sz="2200" spc="8" dirty="0">
                <a:solidFill>
                  <a:srgbClr val="184463"/>
                </a:solidFill>
                <a:latin typeface="Arial"/>
                <a:cs typeface="Arial"/>
              </a:rPr>
              <a:t> </a:t>
            </a:r>
            <a:r>
              <a:rPr sz="2200" spc="-4" dirty="0">
                <a:solidFill>
                  <a:srgbClr val="184463"/>
                </a:solidFill>
                <a:latin typeface="Arial"/>
                <a:cs typeface="Arial"/>
              </a:rPr>
              <a:t>nh</a:t>
            </a:r>
            <a:r>
              <a:rPr sz="2200" dirty="0">
                <a:solidFill>
                  <a:srgbClr val="184463"/>
                </a:solidFill>
                <a:latin typeface="Arial"/>
                <a:cs typeface="Arial"/>
              </a:rPr>
              <a:t>ững</a:t>
            </a:r>
            <a:r>
              <a:rPr sz="2200" spc="17" dirty="0">
                <a:solidFill>
                  <a:srgbClr val="184463"/>
                </a:solidFill>
                <a:latin typeface="Arial"/>
                <a:cs typeface="Arial"/>
              </a:rPr>
              <a:t> </a:t>
            </a:r>
            <a:r>
              <a:rPr sz="2200" dirty="0">
                <a:solidFill>
                  <a:srgbClr val="184463"/>
                </a:solidFill>
                <a:latin typeface="Arial"/>
                <a:cs typeface="Arial"/>
              </a:rPr>
              <a:t>thuộc tính và hành</a:t>
            </a:r>
            <a:r>
              <a:rPr sz="2200" spc="13" dirty="0">
                <a:solidFill>
                  <a:srgbClr val="184463"/>
                </a:solidFill>
                <a:latin typeface="Arial"/>
                <a:cs typeface="Arial"/>
              </a:rPr>
              <a:t> </a:t>
            </a:r>
            <a:r>
              <a:rPr sz="2200" dirty="0">
                <a:solidFill>
                  <a:srgbClr val="184463"/>
                </a:solidFill>
                <a:latin typeface="Arial"/>
                <a:cs typeface="Arial"/>
              </a:rPr>
              <a:t>vi được </a:t>
            </a:r>
            <a:r>
              <a:rPr sz="2200" spc="-4" dirty="0">
                <a:solidFill>
                  <a:srgbClr val="184463"/>
                </a:solidFill>
                <a:latin typeface="Arial"/>
                <a:cs typeface="Arial"/>
              </a:rPr>
              <a:t>dùn</a:t>
            </a:r>
            <a:r>
              <a:rPr sz="2200" dirty="0">
                <a:solidFill>
                  <a:srgbClr val="184463"/>
                </a:solidFill>
                <a:latin typeface="Arial"/>
                <a:cs typeface="Arial"/>
              </a:rPr>
              <a:t>g </a:t>
            </a:r>
            <a:r>
              <a:rPr sz="2200" spc="-4" dirty="0">
                <a:solidFill>
                  <a:srgbClr val="184463"/>
                </a:solidFill>
                <a:latin typeface="Arial"/>
                <a:cs typeface="Arial"/>
              </a:rPr>
              <a:t>ch</a:t>
            </a:r>
            <a:r>
              <a:rPr sz="2200" dirty="0">
                <a:solidFill>
                  <a:srgbClr val="184463"/>
                </a:solidFill>
                <a:latin typeface="Arial"/>
                <a:cs typeface="Arial"/>
              </a:rPr>
              <a:t>o</a:t>
            </a:r>
            <a:r>
              <a:rPr sz="2200" spc="4" dirty="0">
                <a:solidFill>
                  <a:srgbClr val="184463"/>
                </a:solidFill>
                <a:latin typeface="Arial"/>
                <a:cs typeface="Arial"/>
              </a:rPr>
              <a:t> </a:t>
            </a:r>
            <a:r>
              <a:rPr sz="2200" spc="-4" dirty="0">
                <a:solidFill>
                  <a:srgbClr val="184463"/>
                </a:solidFill>
                <a:latin typeface="Arial"/>
                <a:cs typeface="Arial"/>
              </a:rPr>
              <a:t>n</a:t>
            </a:r>
            <a:r>
              <a:rPr sz="2200" dirty="0">
                <a:solidFill>
                  <a:srgbClr val="184463"/>
                </a:solidFill>
                <a:latin typeface="Arial"/>
                <a:cs typeface="Arial"/>
              </a:rPr>
              <a:t>hững</a:t>
            </a:r>
            <a:r>
              <a:rPr sz="2200" spc="17" dirty="0">
                <a:solidFill>
                  <a:srgbClr val="184463"/>
                </a:solidFill>
                <a:latin typeface="Arial"/>
                <a:cs typeface="Arial"/>
              </a:rPr>
              <a:t> </a:t>
            </a:r>
            <a:r>
              <a:rPr sz="2200" spc="-4" dirty="0">
                <a:solidFill>
                  <a:srgbClr val="184463"/>
                </a:solidFill>
                <a:latin typeface="Arial"/>
                <a:cs typeface="Arial"/>
              </a:rPr>
              <a:t>đ</a:t>
            </a:r>
            <a:r>
              <a:rPr sz="2200" dirty="0">
                <a:solidFill>
                  <a:srgbClr val="184463"/>
                </a:solidFill>
                <a:latin typeface="Arial"/>
                <a:cs typeface="Arial"/>
              </a:rPr>
              <a:t>ối</a:t>
            </a:r>
            <a:r>
              <a:rPr sz="2200" spc="13" dirty="0">
                <a:solidFill>
                  <a:srgbClr val="184463"/>
                </a:solidFill>
                <a:latin typeface="Arial"/>
                <a:cs typeface="Arial"/>
              </a:rPr>
              <a:t> </a:t>
            </a:r>
            <a:r>
              <a:rPr sz="2200" dirty="0">
                <a:solidFill>
                  <a:srgbClr val="184463"/>
                </a:solidFill>
                <a:latin typeface="Arial"/>
                <a:cs typeface="Arial"/>
              </a:rPr>
              <a:t>tượ</a:t>
            </a:r>
            <a:r>
              <a:rPr sz="2200" spc="-4" dirty="0">
                <a:solidFill>
                  <a:srgbClr val="184463"/>
                </a:solidFill>
                <a:latin typeface="Arial"/>
                <a:cs typeface="Arial"/>
              </a:rPr>
              <a:t>n</a:t>
            </a:r>
            <a:r>
              <a:rPr sz="2200" dirty="0">
                <a:solidFill>
                  <a:srgbClr val="184463"/>
                </a:solidFill>
                <a:latin typeface="Arial"/>
                <a:cs typeface="Arial"/>
              </a:rPr>
              <a:t>g</a:t>
            </a:r>
            <a:r>
              <a:rPr sz="2200" spc="8" dirty="0">
                <a:solidFill>
                  <a:srgbClr val="184463"/>
                </a:solidFill>
                <a:latin typeface="Arial"/>
                <a:cs typeface="Arial"/>
              </a:rPr>
              <a:t> </a:t>
            </a:r>
            <a:r>
              <a:rPr sz="2200" dirty="0">
                <a:solidFill>
                  <a:srgbClr val="184463"/>
                </a:solidFill>
                <a:latin typeface="Arial"/>
                <a:cs typeface="Arial"/>
              </a:rPr>
              <a:t>của lớp</a:t>
            </a:r>
            <a:r>
              <a:rPr sz="2200" spc="8" dirty="0">
                <a:solidFill>
                  <a:srgbClr val="184463"/>
                </a:solidFill>
                <a:latin typeface="Arial"/>
                <a:cs typeface="Arial"/>
              </a:rPr>
              <a:t> </a:t>
            </a:r>
            <a:r>
              <a:rPr sz="2200" dirty="0">
                <a:solidFill>
                  <a:srgbClr val="184463"/>
                </a:solidFill>
                <a:latin typeface="Arial"/>
                <a:cs typeface="Arial"/>
              </a:rPr>
              <a:t>đó</a:t>
            </a:r>
            <a:endParaRPr sz="2200" dirty="0">
              <a:latin typeface="Arial"/>
              <a:cs typeface="Arial"/>
            </a:endParaRPr>
          </a:p>
          <a:p>
            <a:pPr marL="790495">
              <a:lnSpc>
                <a:spcPts val="3657"/>
              </a:lnSpc>
              <a:spcBef>
                <a:spcPts val="201"/>
              </a:spcBef>
            </a:pPr>
            <a:r>
              <a:rPr sz="4800" baseline="-1610" dirty="0">
                <a:solidFill>
                  <a:srgbClr val="FE9219"/>
                </a:solidFill>
                <a:latin typeface="Times New Roman"/>
                <a:cs typeface="Times New Roman"/>
              </a:rPr>
              <a:t>−</a:t>
            </a:r>
            <a:r>
              <a:rPr sz="4800" spc="206" baseline="-1610" dirty="0">
                <a:solidFill>
                  <a:srgbClr val="FE9219"/>
                </a:solidFill>
                <a:latin typeface="Times New Roman"/>
                <a:cs typeface="Times New Roman"/>
              </a:rPr>
              <a:t> </a:t>
            </a:r>
            <a:r>
              <a:rPr sz="3200" baseline="-2415" dirty="0">
                <a:solidFill>
                  <a:srgbClr val="184463"/>
                </a:solidFill>
                <a:latin typeface="Arial"/>
                <a:cs typeface="Arial"/>
              </a:rPr>
              <a:t>Kết</a:t>
            </a:r>
            <a:r>
              <a:rPr sz="3200" spc="-8" baseline="-2415" dirty="0">
                <a:solidFill>
                  <a:srgbClr val="184463"/>
                </a:solidFill>
                <a:latin typeface="Arial"/>
                <a:cs typeface="Arial"/>
              </a:rPr>
              <a:t> </a:t>
            </a:r>
            <a:r>
              <a:rPr sz="3200" baseline="-2415" dirty="0">
                <a:solidFill>
                  <a:srgbClr val="184463"/>
                </a:solidFill>
                <a:latin typeface="Arial"/>
                <a:cs typeface="Arial"/>
              </a:rPr>
              <a:t>q</a:t>
            </a:r>
            <a:r>
              <a:rPr sz="3200" spc="-4" baseline="-2415" dirty="0">
                <a:solidFill>
                  <a:srgbClr val="184463"/>
                </a:solidFill>
                <a:latin typeface="Arial"/>
                <a:cs typeface="Arial"/>
              </a:rPr>
              <a:t>u</a:t>
            </a:r>
            <a:r>
              <a:rPr sz="3200" baseline="-2415" dirty="0">
                <a:solidFill>
                  <a:srgbClr val="184463"/>
                </a:solidFill>
                <a:latin typeface="Arial"/>
                <a:cs typeface="Arial"/>
              </a:rPr>
              <a:t>ả</a:t>
            </a:r>
            <a:r>
              <a:rPr sz="3200" spc="13" baseline="-2415" dirty="0">
                <a:solidFill>
                  <a:srgbClr val="184463"/>
                </a:solidFill>
                <a:latin typeface="Arial"/>
                <a:cs typeface="Arial"/>
              </a:rPr>
              <a:t> </a:t>
            </a:r>
            <a:r>
              <a:rPr sz="3200" baseline="-2415" dirty="0">
                <a:solidFill>
                  <a:srgbClr val="184463"/>
                </a:solidFill>
                <a:latin typeface="Arial"/>
                <a:cs typeface="Arial"/>
              </a:rPr>
              <a:t>của sự </a:t>
            </a:r>
            <a:r>
              <a:rPr sz="3200" baseline="-2415" dirty="0">
                <a:solidFill>
                  <a:srgbClr val="C9260B"/>
                </a:solidFill>
                <a:latin typeface="Arial"/>
                <a:cs typeface="Arial"/>
              </a:rPr>
              <a:t>TRỪU TƯỢNG HOÁ (Abstraction)</a:t>
            </a:r>
            <a:r>
              <a:rPr sz="3200" spc="22" baseline="-2415" dirty="0">
                <a:solidFill>
                  <a:srgbClr val="C9260B"/>
                </a:solidFill>
                <a:latin typeface="Arial"/>
                <a:cs typeface="Arial"/>
              </a:rPr>
              <a:t> </a:t>
            </a:r>
            <a:r>
              <a:rPr sz="3200" baseline="-2415" dirty="0">
                <a:solidFill>
                  <a:srgbClr val="184463"/>
                </a:solidFill>
                <a:latin typeface="Arial"/>
                <a:cs typeface="Arial"/>
              </a:rPr>
              <a:t>các</a:t>
            </a:r>
            <a:endParaRPr sz="2200" dirty="0">
              <a:latin typeface="Arial"/>
              <a:cs typeface="Arial"/>
            </a:endParaRPr>
          </a:p>
          <a:p>
            <a:pPr marL="1150867">
              <a:lnSpc>
                <a:spcPts val="2145"/>
              </a:lnSpc>
            </a:pPr>
            <a:r>
              <a:rPr sz="3200" spc="-4" baseline="1207" dirty="0">
                <a:solidFill>
                  <a:srgbClr val="184463"/>
                </a:solidFill>
                <a:latin typeface="Arial"/>
                <a:cs typeface="Arial"/>
              </a:rPr>
              <a:t>đ</a:t>
            </a:r>
            <a:r>
              <a:rPr sz="3200" baseline="1207" dirty="0">
                <a:solidFill>
                  <a:srgbClr val="184463"/>
                </a:solidFill>
                <a:latin typeface="Arial"/>
                <a:cs typeface="Arial"/>
              </a:rPr>
              <a:t>ối</a:t>
            </a:r>
            <a:r>
              <a:rPr sz="3200" spc="8" baseline="1207" dirty="0">
                <a:solidFill>
                  <a:srgbClr val="184463"/>
                </a:solidFill>
                <a:latin typeface="Arial"/>
                <a:cs typeface="Arial"/>
              </a:rPr>
              <a:t> </a:t>
            </a:r>
            <a:r>
              <a:rPr sz="3200" baseline="1207" dirty="0">
                <a:solidFill>
                  <a:srgbClr val="184463"/>
                </a:solidFill>
                <a:latin typeface="Arial"/>
                <a:cs typeface="Arial"/>
              </a:rPr>
              <a:t>tượ</a:t>
            </a:r>
            <a:r>
              <a:rPr sz="3200" spc="-4" baseline="1207" dirty="0">
                <a:solidFill>
                  <a:srgbClr val="184463"/>
                </a:solidFill>
                <a:latin typeface="Arial"/>
                <a:cs typeface="Arial"/>
              </a:rPr>
              <a:t>ng:</a:t>
            </a:r>
            <a:endParaRPr sz="2200" dirty="0">
              <a:latin typeface="Arial"/>
              <a:cs typeface="Arial"/>
            </a:endParaRPr>
          </a:p>
          <a:p>
            <a:pPr marL="1152918">
              <a:lnSpc>
                <a:spcPct val="95825"/>
              </a:lnSpc>
              <a:spcBef>
                <a:spcPts val="4"/>
              </a:spcBef>
            </a:pPr>
            <a:r>
              <a:rPr sz="2700" dirty="0">
                <a:solidFill>
                  <a:srgbClr val="FE9219"/>
                </a:solidFill>
                <a:latin typeface="Arial"/>
                <a:cs typeface="Arial"/>
              </a:rPr>
              <a:t>•</a:t>
            </a:r>
            <a:r>
              <a:rPr sz="2700" spc="713" dirty="0">
                <a:solidFill>
                  <a:srgbClr val="FE9219"/>
                </a:solidFill>
                <a:latin typeface="Arial"/>
                <a:cs typeface="Arial"/>
              </a:rPr>
              <a:t> </a:t>
            </a:r>
            <a:r>
              <a:rPr b="1" dirty="0">
                <a:solidFill>
                  <a:srgbClr val="184463"/>
                </a:solidFill>
                <a:latin typeface="Arial"/>
                <a:cs typeface="Arial"/>
              </a:rPr>
              <a:t>Cùng</a:t>
            </a:r>
            <a:r>
              <a:rPr b="1" spc="13" dirty="0">
                <a:solidFill>
                  <a:srgbClr val="184463"/>
                </a:solidFill>
                <a:latin typeface="Arial"/>
                <a:cs typeface="Arial"/>
              </a:rPr>
              <a:t> </a:t>
            </a:r>
            <a:r>
              <a:rPr b="1" spc="4" dirty="0">
                <a:solidFill>
                  <a:srgbClr val="184463"/>
                </a:solidFill>
                <a:latin typeface="Arial"/>
                <a:cs typeface="Arial"/>
              </a:rPr>
              <a:t>l</a:t>
            </a:r>
            <a:r>
              <a:rPr b="1" spc="-4" dirty="0">
                <a:solidFill>
                  <a:srgbClr val="184463"/>
                </a:solidFill>
                <a:latin typeface="Arial"/>
                <a:cs typeface="Arial"/>
              </a:rPr>
              <a:t>o</a:t>
            </a:r>
            <a:r>
              <a:rPr b="1" dirty="0">
                <a:solidFill>
                  <a:srgbClr val="184463"/>
                </a:solidFill>
                <a:latin typeface="Arial"/>
                <a:cs typeface="Arial"/>
              </a:rPr>
              <a:t>ại</a:t>
            </a:r>
            <a:endParaRPr dirty="0">
              <a:latin typeface="Arial"/>
              <a:cs typeface="Arial"/>
            </a:endParaRPr>
          </a:p>
          <a:p>
            <a:pPr marL="1152918">
              <a:lnSpc>
                <a:spcPts val="3015"/>
              </a:lnSpc>
              <a:spcBef>
                <a:spcPts val="151"/>
              </a:spcBef>
            </a:pPr>
            <a:r>
              <a:rPr sz="2700" dirty="0">
                <a:solidFill>
                  <a:srgbClr val="FE9219"/>
                </a:solidFill>
                <a:latin typeface="Arial"/>
                <a:cs typeface="Arial"/>
              </a:rPr>
              <a:t>•</a:t>
            </a:r>
            <a:r>
              <a:rPr sz="2700" spc="713" dirty="0">
                <a:solidFill>
                  <a:srgbClr val="FE9219"/>
                </a:solidFill>
                <a:latin typeface="Arial"/>
                <a:cs typeface="Arial"/>
              </a:rPr>
              <a:t> </a:t>
            </a:r>
            <a:r>
              <a:rPr sz="2700" b="1" baseline="-1449" dirty="0">
                <a:solidFill>
                  <a:srgbClr val="184463"/>
                </a:solidFill>
                <a:latin typeface="Arial"/>
                <a:cs typeface="Arial"/>
              </a:rPr>
              <a:t>Cùng</a:t>
            </a:r>
            <a:r>
              <a:rPr sz="2700" b="1" spc="17" baseline="-1449" dirty="0">
                <a:solidFill>
                  <a:srgbClr val="184463"/>
                </a:solidFill>
                <a:latin typeface="Arial"/>
                <a:cs typeface="Arial"/>
              </a:rPr>
              <a:t> </a:t>
            </a:r>
            <a:r>
              <a:rPr sz="2700" b="1" baseline="-1449" dirty="0">
                <a:solidFill>
                  <a:srgbClr val="184463"/>
                </a:solidFill>
                <a:latin typeface="Arial"/>
                <a:cs typeface="Arial"/>
              </a:rPr>
              <a:t>các</a:t>
            </a:r>
            <a:r>
              <a:rPr sz="2700" b="1" spc="-30" baseline="-1449" dirty="0">
                <a:solidFill>
                  <a:srgbClr val="184463"/>
                </a:solidFill>
                <a:latin typeface="Arial"/>
                <a:cs typeface="Arial"/>
              </a:rPr>
              <a:t> </a:t>
            </a:r>
            <a:r>
              <a:rPr sz="2700" b="1" baseline="-1449" dirty="0">
                <a:solidFill>
                  <a:srgbClr val="184463"/>
                </a:solidFill>
                <a:latin typeface="Arial"/>
                <a:cs typeface="Arial"/>
              </a:rPr>
              <a:t>thông</a:t>
            </a:r>
            <a:r>
              <a:rPr sz="2700" b="1" spc="17" baseline="-1449" dirty="0">
                <a:solidFill>
                  <a:srgbClr val="184463"/>
                </a:solidFill>
                <a:latin typeface="Arial"/>
                <a:cs typeface="Arial"/>
              </a:rPr>
              <a:t> </a:t>
            </a:r>
            <a:r>
              <a:rPr sz="2700" b="1" baseline="-1449" dirty="0">
                <a:solidFill>
                  <a:srgbClr val="184463"/>
                </a:solidFill>
                <a:latin typeface="Arial"/>
                <a:cs typeface="Arial"/>
              </a:rPr>
              <a:t>tin</a:t>
            </a:r>
            <a:r>
              <a:rPr sz="2700" b="1" spc="-13" baseline="-1449" dirty="0">
                <a:solidFill>
                  <a:srgbClr val="184463"/>
                </a:solidFill>
                <a:latin typeface="Arial"/>
                <a:cs typeface="Arial"/>
              </a:rPr>
              <a:t> </a:t>
            </a:r>
            <a:r>
              <a:rPr sz="2700" b="1" baseline="-1449" dirty="0">
                <a:solidFill>
                  <a:srgbClr val="184463"/>
                </a:solidFill>
                <a:latin typeface="Arial"/>
                <a:cs typeface="Arial"/>
              </a:rPr>
              <a:t>mô</a:t>
            </a:r>
            <a:r>
              <a:rPr sz="2700" b="1" spc="-26" baseline="-1449" dirty="0">
                <a:solidFill>
                  <a:srgbClr val="184463"/>
                </a:solidFill>
                <a:latin typeface="Arial"/>
                <a:cs typeface="Arial"/>
              </a:rPr>
              <a:t> </a:t>
            </a:r>
            <a:r>
              <a:rPr sz="2700" b="1" spc="-4" baseline="-1449" dirty="0">
                <a:solidFill>
                  <a:srgbClr val="184463"/>
                </a:solidFill>
                <a:latin typeface="Arial"/>
                <a:cs typeface="Arial"/>
              </a:rPr>
              <a:t>t</a:t>
            </a:r>
            <a:r>
              <a:rPr sz="2700" b="1" baseline="-1449" dirty="0">
                <a:solidFill>
                  <a:srgbClr val="184463"/>
                </a:solidFill>
                <a:latin typeface="Arial"/>
                <a:cs typeface="Arial"/>
              </a:rPr>
              <a:t>ả</a:t>
            </a:r>
            <a:r>
              <a:rPr sz="2700" b="1" spc="-15" baseline="-1449" dirty="0">
                <a:solidFill>
                  <a:srgbClr val="184463"/>
                </a:solidFill>
                <a:latin typeface="Arial"/>
                <a:cs typeface="Arial"/>
              </a:rPr>
              <a:t> </a:t>
            </a:r>
            <a:r>
              <a:rPr sz="2700" b="1" baseline="-1449" dirty="0">
                <a:solidFill>
                  <a:srgbClr val="184463"/>
                </a:solidFill>
                <a:latin typeface="Arial"/>
                <a:cs typeface="Arial"/>
              </a:rPr>
              <a:t>về</a:t>
            </a:r>
            <a:r>
              <a:rPr sz="2700" b="1" spc="-20" baseline="-1449" dirty="0">
                <a:solidFill>
                  <a:srgbClr val="184463"/>
                </a:solidFill>
                <a:latin typeface="Arial"/>
                <a:cs typeface="Arial"/>
              </a:rPr>
              <a:t> </a:t>
            </a:r>
            <a:r>
              <a:rPr sz="2700" b="1" baseline="-1449" dirty="0">
                <a:solidFill>
                  <a:srgbClr val="184463"/>
                </a:solidFill>
                <a:latin typeface="Arial"/>
                <a:cs typeface="Arial"/>
              </a:rPr>
              <a:t>đối</a:t>
            </a:r>
            <a:r>
              <a:rPr sz="2700" b="1" spc="-17" baseline="-1449" dirty="0">
                <a:solidFill>
                  <a:srgbClr val="184463"/>
                </a:solidFill>
                <a:latin typeface="Arial"/>
                <a:cs typeface="Arial"/>
              </a:rPr>
              <a:t> </a:t>
            </a:r>
            <a:r>
              <a:rPr sz="2700" b="1" baseline="-1449" dirty="0">
                <a:solidFill>
                  <a:srgbClr val="184463"/>
                </a:solidFill>
                <a:latin typeface="Arial"/>
                <a:cs typeface="Arial"/>
              </a:rPr>
              <a:t>tư</a:t>
            </a:r>
            <a:r>
              <a:rPr sz="2700" b="1" spc="4" baseline="-1449" dirty="0">
                <a:solidFill>
                  <a:srgbClr val="184463"/>
                </a:solidFill>
                <a:latin typeface="Arial"/>
                <a:cs typeface="Arial"/>
              </a:rPr>
              <a:t>ợ</a:t>
            </a:r>
            <a:r>
              <a:rPr sz="2700" b="1" baseline="-1449" dirty="0">
                <a:solidFill>
                  <a:srgbClr val="184463"/>
                </a:solidFill>
                <a:latin typeface="Arial"/>
                <a:cs typeface="Arial"/>
              </a:rPr>
              <a:t>ng</a:t>
            </a:r>
            <a:endParaRPr dirty="0">
              <a:latin typeface="Arial"/>
              <a:cs typeface="Arial"/>
            </a:endParaRPr>
          </a:p>
        </p:txBody>
      </p:sp>
      <p:sp>
        <p:nvSpPr>
          <p:cNvPr id="2" name="object 2"/>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733" algn="r">
              <a:lnSpc>
                <a:spcPct val="100585"/>
              </a:lnSpc>
              <a:spcBef>
                <a:spcPts val="4487"/>
              </a:spcBef>
            </a:pPr>
            <a:r>
              <a:rPr sz="1300" b="1" dirty="0">
                <a:solidFill>
                  <a:srgbClr val="FFFFFF"/>
                </a:solidFill>
                <a:latin typeface="Tahoma"/>
                <a:cs typeface="Tahoma"/>
              </a:rPr>
              <a:t>11</a:t>
            </a:r>
            <a:endParaRPr sz="1300">
              <a:latin typeface="Tahoma"/>
              <a:cs typeface="Tahoma"/>
            </a:endParaRPr>
          </a:p>
        </p:txBody>
      </p:sp>
      <p:sp>
        <p:nvSpPr>
          <p:cNvPr id="25" name="TextBox 24"/>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3333105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825731" y="3899646"/>
            <a:ext cx="1955325" cy="829122"/>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3423457" y="4639234"/>
            <a:ext cx="2077487" cy="89266"/>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6184668" y="3880148"/>
            <a:ext cx="2059267" cy="848858"/>
          </a:xfrm>
          <a:prstGeom prst="rect">
            <a:avLst/>
          </a:prstGeom>
          <a:blipFill>
            <a:blip r:embed="rId4" cstate="print"/>
            <a:stretch>
              <a:fillRect/>
            </a:stretch>
          </a:blipFill>
        </p:spPr>
        <p:txBody>
          <a:bodyPr wrap="square" lIns="0" tIns="0" rIns="0" bIns="0" rtlCol="0">
            <a:noAutofit/>
          </a:bodyPr>
          <a:lstStyle/>
          <a:p>
            <a:endParaRPr/>
          </a:p>
        </p:txBody>
      </p:sp>
      <p:sp>
        <p:nvSpPr>
          <p:cNvPr id="21" name="object 21"/>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22" name="object 22"/>
          <p:cNvSpPr/>
          <p:nvPr/>
        </p:nvSpPr>
        <p:spPr>
          <a:xfrm>
            <a:off x="825731" y="4718420"/>
            <a:ext cx="1954258" cy="601908"/>
          </a:xfrm>
          <a:prstGeom prst="rect">
            <a:avLst/>
          </a:prstGeom>
          <a:blipFill>
            <a:blip r:embed="rId5" cstate="print"/>
            <a:stretch>
              <a:fillRect/>
            </a:stretch>
          </a:blipFill>
        </p:spPr>
        <p:txBody>
          <a:bodyPr wrap="square" lIns="0" tIns="0" rIns="0" bIns="0" rtlCol="0">
            <a:noAutofit/>
          </a:bodyPr>
          <a:lstStyle/>
          <a:p>
            <a:endParaRPr/>
          </a:p>
        </p:txBody>
      </p:sp>
      <p:sp>
        <p:nvSpPr>
          <p:cNvPr id="23" name="object 23"/>
          <p:cNvSpPr/>
          <p:nvPr/>
        </p:nvSpPr>
        <p:spPr>
          <a:xfrm>
            <a:off x="3423458" y="4716757"/>
            <a:ext cx="2077037" cy="875861"/>
          </a:xfrm>
          <a:prstGeom prst="rect">
            <a:avLst/>
          </a:prstGeom>
          <a:blipFill>
            <a:blip r:embed="rId6" cstate="print"/>
            <a:stretch>
              <a:fillRect/>
            </a:stretch>
          </a:blipFill>
        </p:spPr>
        <p:txBody>
          <a:bodyPr wrap="square" lIns="0" tIns="0" rIns="0" bIns="0" rtlCol="0">
            <a:noAutofit/>
          </a:bodyPr>
          <a:lstStyle/>
          <a:p>
            <a:endParaRPr/>
          </a:p>
        </p:txBody>
      </p:sp>
      <p:sp>
        <p:nvSpPr>
          <p:cNvPr id="24" name="object 24"/>
          <p:cNvSpPr/>
          <p:nvPr/>
        </p:nvSpPr>
        <p:spPr>
          <a:xfrm>
            <a:off x="6184668" y="4718188"/>
            <a:ext cx="2064254" cy="660634"/>
          </a:xfrm>
          <a:prstGeom prst="rect">
            <a:avLst/>
          </a:prstGeom>
          <a:blipFill>
            <a:blip r:embed="rId7" cstate="print"/>
            <a:stretch>
              <a:fillRect/>
            </a:stretch>
          </a:blipFill>
        </p:spPr>
        <p:txBody>
          <a:bodyPr wrap="square" lIns="0" tIns="0" rIns="0" bIns="0" rtlCol="0">
            <a:noAutofit/>
          </a:bodyPr>
          <a:lstStyle/>
          <a:p>
            <a:endParaRPr/>
          </a:p>
        </p:txBody>
      </p:sp>
      <p:sp>
        <p:nvSpPr>
          <p:cNvPr id="25" name="object 25"/>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27" name="object 27"/>
          <p:cNvSpPr/>
          <p:nvPr/>
        </p:nvSpPr>
        <p:spPr>
          <a:xfrm>
            <a:off x="3423458" y="5580379"/>
            <a:ext cx="2077037" cy="570305"/>
          </a:xfrm>
          <a:prstGeom prst="rect">
            <a:avLst/>
          </a:prstGeom>
          <a:blipFill>
            <a:blip r:embed="rId8" cstate="print"/>
            <a:stretch>
              <a:fillRect/>
            </a:stretch>
          </a:blipFill>
        </p:spPr>
        <p:txBody>
          <a:bodyPr wrap="square" lIns="0" tIns="0" rIns="0" bIns="0" rtlCol="0">
            <a:noAutofit/>
          </a:bodyPr>
          <a:lstStyle/>
          <a:p>
            <a:endParaRPr/>
          </a:p>
        </p:txBody>
      </p:sp>
      <p:sp>
        <p:nvSpPr>
          <p:cNvPr id="8" name="object 8"/>
          <p:cNvSpPr/>
          <p:nvPr/>
        </p:nvSpPr>
        <p:spPr>
          <a:xfrm>
            <a:off x="6165273" y="2115222"/>
            <a:ext cx="1988955" cy="21178"/>
          </a:xfrm>
          <a:prstGeom prst="rect">
            <a:avLst/>
          </a:prstGeom>
          <a:blipFill>
            <a:blip r:embed="rId9" cstate="print"/>
            <a:stretch>
              <a:fillRect/>
            </a:stretch>
          </a:blipFill>
        </p:spPr>
        <p:txBody>
          <a:bodyPr wrap="square" lIns="0" tIns="0" rIns="0" bIns="0" rtlCol="0">
            <a:noAutofit/>
          </a:bodyPr>
          <a:lstStyle/>
          <a:p>
            <a:endParaRPr/>
          </a:p>
        </p:txBody>
      </p:sp>
      <p:sp>
        <p:nvSpPr>
          <p:cNvPr id="9" name="object 9"/>
          <p:cNvSpPr/>
          <p:nvPr/>
        </p:nvSpPr>
        <p:spPr>
          <a:xfrm>
            <a:off x="3325091" y="1231750"/>
            <a:ext cx="2099062" cy="907185"/>
          </a:xfrm>
          <a:prstGeom prst="rect">
            <a:avLst/>
          </a:prstGeom>
          <a:blipFill>
            <a:blip r:embed="rId10" cstate="print"/>
            <a:stretch>
              <a:fillRect/>
            </a:stretch>
          </a:blipFill>
        </p:spPr>
        <p:txBody>
          <a:bodyPr wrap="square" lIns="0" tIns="0" rIns="0" bIns="0" rtlCol="0">
            <a:noAutofit/>
          </a:bodyPr>
          <a:lstStyle/>
          <a:p>
            <a:endParaRPr/>
          </a:p>
        </p:txBody>
      </p:sp>
      <p:sp>
        <p:nvSpPr>
          <p:cNvPr id="10" name="object 10"/>
          <p:cNvSpPr/>
          <p:nvPr/>
        </p:nvSpPr>
        <p:spPr>
          <a:xfrm>
            <a:off x="692728" y="2084293"/>
            <a:ext cx="2056734" cy="52218"/>
          </a:xfrm>
          <a:prstGeom prst="rect">
            <a:avLst/>
          </a:prstGeom>
          <a:blipFill>
            <a:blip r:embed="rId11" cstate="print"/>
            <a:stretch>
              <a:fillRect/>
            </a:stretch>
          </a:blipFill>
        </p:spPr>
        <p:txBody>
          <a:bodyPr wrap="square" lIns="0" tIns="0" rIns="0" bIns="0" rtlCol="0">
            <a:noAutofit/>
          </a:bodyPr>
          <a:lstStyle/>
          <a:p>
            <a:endParaRPr/>
          </a:p>
        </p:txBody>
      </p:sp>
      <p:sp>
        <p:nvSpPr>
          <p:cNvPr id="11" name="object 11"/>
          <p:cNvSpPr/>
          <p:nvPr/>
        </p:nvSpPr>
        <p:spPr>
          <a:xfrm>
            <a:off x="415637" y="2131358"/>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2" name="object 12"/>
          <p:cNvSpPr/>
          <p:nvPr/>
        </p:nvSpPr>
        <p:spPr>
          <a:xfrm>
            <a:off x="3325091" y="2124373"/>
            <a:ext cx="2099062" cy="632274"/>
          </a:xfrm>
          <a:prstGeom prst="rect">
            <a:avLst/>
          </a:prstGeom>
          <a:blipFill>
            <a:blip r:embed="rId12" cstate="print"/>
            <a:stretch>
              <a:fillRect/>
            </a:stretch>
          </a:blipFill>
        </p:spPr>
        <p:txBody>
          <a:bodyPr wrap="square" lIns="0" tIns="0" rIns="0" bIns="0" rtlCol="0">
            <a:noAutofit/>
          </a:bodyPr>
          <a:lstStyle/>
          <a:p>
            <a:endParaRPr/>
          </a:p>
        </p:txBody>
      </p:sp>
      <p:sp>
        <p:nvSpPr>
          <p:cNvPr id="13" name="object 13"/>
          <p:cNvSpPr/>
          <p:nvPr/>
        </p:nvSpPr>
        <p:spPr>
          <a:xfrm>
            <a:off x="6165273" y="2124873"/>
            <a:ext cx="1992103" cy="1438597"/>
          </a:xfrm>
          <a:prstGeom prst="rect">
            <a:avLst/>
          </a:prstGeom>
          <a:blipFill>
            <a:blip r:embed="rId13" cstate="print"/>
            <a:stretch>
              <a:fillRect/>
            </a:stretch>
          </a:blipFill>
        </p:spPr>
        <p:txBody>
          <a:bodyPr wrap="square" lIns="0" tIns="0" rIns="0" bIns="0" rtlCol="0">
            <a:noAutofit/>
          </a:bodyPr>
          <a:lstStyle/>
          <a:p>
            <a:endParaRPr/>
          </a:p>
        </p:txBody>
      </p:sp>
      <p:sp>
        <p:nvSpPr>
          <p:cNvPr id="14" name="object 14"/>
          <p:cNvSpPr/>
          <p:nvPr/>
        </p:nvSpPr>
        <p:spPr>
          <a:xfrm>
            <a:off x="692728" y="2124787"/>
            <a:ext cx="2056734" cy="1454147"/>
          </a:xfrm>
          <a:prstGeom prst="rect">
            <a:avLst/>
          </a:prstGeom>
          <a:blipFill>
            <a:blip r:embed="rId14" cstate="print"/>
            <a:stretch>
              <a:fillRect/>
            </a:stretch>
          </a:blipFill>
        </p:spPr>
        <p:txBody>
          <a:bodyPr wrap="square" lIns="0" tIns="0" rIns="0" bIns="0" rtlCol="0">
            <a:noAutofit/>
          </a:bodyPr>
          <a:lstStyle/>
          <a:p>
            <a:endParaRPr/>
          </a:p>
        </p:txBody>
      </p:sp>
      <p:sp>
        <p:nvSpPr>
          <p:cNvPr id="4" name="object 4"/>
          <p:cNvSpPr txBox="1"/>
          <p:nvPr/>
        </p:nvSpPr>
        <p:spPr>
          <a:xfrm>
            <a:off x="3069013" y="3472974"/>
            <a:ext cx="2974557" cy="448011"/>
          </a:xfrm>
          <a:prstGeom prst="rect">
            <a:avLst/>
          </a:prstGeom>
        </p:spPr>
        <p:txBody>
          <a:bodyPr wrap="square" lIns="0" tIns="0" rIns="0" bIns="0" rtlCol="0">
            <a:noAutofit/>
          </a:bodyPr>
          <a:lstStyle/>
          <a:p>
            <a:pPr marL="11397">
              <a:lnSpc>
                <a:spcPts val="3576"/>
              </a:lnSpc>
              <a:spcBef>
                <a:spcPts val="179"/>
              </a:spcBef>
            </a:pPr>
            <a:r>
              <a:rPr sz="3400" b="1" dirty="0">
                <a:solidFill>
                  <a:srgbClr val="C9260B"/>
                </a:solidFill>
                <a:latin typeface="Arial"/>
                <a:cs typeface="Arial"/>
              </a:rPr>
              <a:t>L</a:t>
            </a:r>
            <a:r>
              <a:rPr sz="3400" b="1" spc="4" dirty="0">
                <a:solidFill>
                  <a:srgbClr val="C9260B"/>
                </a:solidFill>
                <a:latin typeface="Arial"/>
                <a:cs typeface="Arial"/>
              </a:rPr>
              <a:t>ớ</a:t>
            </a:r>
            <a:r>
              <a:rPr sz="3400" b="1" dirty="0">
                <a:solidFill>
                  <a:srgbClr val="C9260B"/>
                </a:solidFill>
                <a:latin typeface="Arial"/>
                <a:cs typeface="Arial"/>
              </a:rPr>
              <a:t>p:</a:t>
            </a:r>
            <a:r>
              <a:rPr sz="3400" b="1" spc="-35" dirty="0">
                <a:solidFill>
                  <a:srgbClr val="C9260B"/>
                </a:solidFill>
                <a:latin typeface="Arial"/>
                <a:cs typeface="Arial"/>
              </a:rPr>
              <a:t> </a:t>
            </a:r>
            <a:r>
              <a:rPr sz="3400" b="1" dirty="0">
                <a:solidFill>
                  <a:srgbClr val="C9260B"/>
                </a:solidFill>
                <a:latin typeface="Arial"/>
                <a:cs typeface="Arial"/>
              </a:rPr>
              <a:t>XE_O</a:t>
            </a:r>
            <a:r>
              <a:rPr sz="3400" b="1" spc="-57" dirty="0">
                <a:solidFill>
                  <a:srgbClr val="C9260B"/>
                </a:solidFill>
                <a:latin typeface="Arial"/>
                <a:cs typeface="Arial"/>
              </a:rPr>
              <a:t>T</a:t>
            </a:r>
            <a:r>
              <a:rPr sz="3400" b="1" dirty="0">
                <a:solidFill>
                  <a:srgbClr val="C9260B"/>
                </a:solidFill>
                <a:latin typeface="Arial"/>
                <a:cs typeface="Arial"/>
              </a:rPr>
              <a:t>O</a:t>
            </a:r>
            <a:endParaRPr sz="3400">
              <a:latin typeface="Arial"/>
              <a:cs typeface="Arial"/>
            </a:endParaRPr>
          </a:p>
        </p:txBody>
      </p:sp>
      <p:sp>
        <p:nvSpPr>
          <p:cNvPr id="3" name="object 3"/>
          <p:cNvSpPr txBox="1"/>
          <p:nvPr/>
        </p:nvSpPr>
        <p:spPr>
          <a:xfrm>
            <a:off x="415637" y="3859305"/>
            <a:ext cx="8312727" cy="2595282"/>
          </a:xfrm>
          <a:prstGeom prst="rect">
            <a:avLst/>
          </a:prstGeom>
        </p:spPr>
        <p:txBody>
          <a:bodyPr wrap="square" lIns="0" tIns="0" rIns="0" bIns="0" rtlCol="0">
            <a:noAutofit/>
          </a:bodyPr>
          <a:lstStyle/>
          <a:p>
            <a:pPr>
              <a:lnSpc>
                <a:spcPts val="897"/>
              </a:lnSpc>
            </a:pPr>
            <a:endParaRPr sz="900"/>
          </a:p>
          <a:p>
            <a:pPr marR="82733" algn="r">
              <a:lnSpc>
                <a:spcPct val="100585"/>
              </a:lnSpc>
              <a:spcBef>
                <a:spcPts val="18048"/>
              </a:spcBef>
            </a:pPr>
            <a:r>
              <a:rPr sz="1300" b="1" dirty="0">
                <a:solidFill>
                  <a:srgbClr val="FFFFFF"/>
                </a:solidFill>
                <a:latin typeface="Tahoma"/>
                <a:cs typeface="Tahoma"/>
              </a:rPr>
              <a:t>12</a:t>
            </a:r>
            <a:endParaRPr sz="1300">
              <a:latin typeface="Tahoma"/>
              <a:cs typeface="Tahoma"/>
            </a:endParaRPr>
          </a:p>
        </p:txBody>
      </p:sp>
      <p:sp>
        <p:nvSpPr>
          <p:cNvPr id="2" name="object 2"/>
          <p:cNvSpPr txBox="1"/>
          <p:nvPr/>
        </p:nvSpPr>
        <p:spPr>
          <a:xfrm>
            <a:off x="415637" y="2131358"/>
            <a:ext cx="8312727" cy="863974"/>
          </a:xfrm>
          <a:prstGeom prst="rect">
            <a:avLst/>
          </a:prstGeom>
        </p:spPr>
        <p:txBody>
          <a:bodyPr wrap="square" lIns="0" tIns="0" rIns="0" bIns="0" rtlCol="0">
            <a:noAutofit/>
          </a:bodyPr>
          <a:lstStyle/>
          <a:p>
            <a:pPr marL="22794">
              <a:lnSpc>
                <a:spcPts val="897"/>
              </a:lnSpc>
            </a:pPr>
            <a:endParaRPr sz="900"/>
          </a:p>
        </p:txBody>
      </p:sp>
      <p:sp>
        <p:nvSpPr>
          <p:cNvPr id="26" name="TextBox 25"/>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411450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4655127" y="2221454"/>
            <a:ext cx="3413760" cy="781273"/>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4" name="object 14"/>
          <p:cNvSpPr/>
          <p:nvPr/>
        </p:nvSpPr>
        <p:spPr>
          <a:xfrm>
            <a:off x="4257502" y="2993315"/>
            <a:ext cx="4228406" cy="875403"/>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7321435" y="3091478"/>
            <a:ext cx="207818" cy="93457"/>
          </a:xfrm>
          <a:custGeom>
            <a:avLst/>
            <a:gdLst/>
            <a:ahLst/>
            <a:cxnLst/>
            <a:rect l="l" t="t" r="r" b="b"/>
            <a:pathLst>
              <a:path w="228600" h="105918">
                <a:moveTo>
                  <a:pt x="128777" y="79248"/>
                </a:moveTo>
                <a:lnTo>
                  <a:pt x="124968" y="74675"/>
                </a:lnTo>
                <a:lnTo>
                  <a:pt x="121920" y="70103"/>
                </a:lnTo>
                <a:lnTo>
                  <a:pt x="118872" y="65532"/>
                </a:lnTo>
                <a:lnTo>
                  <a:pt x="130494" y="61026"/>
                </a:lnTo>
                <a:lnTo>
                  <a:pt x="142240" y="56394"/>
                </a:lnTo>
                <a:lnTo>
                  <a:pt x="153947" y="51688"/>
                </a:lnTo>
                <a:lnTo>
                  <a:pt x="165691" y="46873"/>
                </a:lnTo>
                <a:lnTo>
                  <a:pt x="177546" y="41910"/>
                </a:lnTo>
                <a:lnTo>
                  <a:pt x="178307" y="43434"/>
                </a:lnTo>
                <a:lnTo>
                  <a:pt x="228600" y="48768"/>
                </a:lnTo>
                <a:lnTo>
                  <a:pt x="224027" y="42672"/>
                </a:lnTo>
                <a:lnTo>
                  <a:pt x="223842" y="42379"/>
                </a:lnTo>
                <a:lnTo>
                  <a:pt x="216907" y="31717"/>
                </a:lnTo>
                <a:lnTo>
                  <a:pt x="209834" y="21193"/>
                </a:lnTo>
                <a:lnTo>
                  <a:pt x="202763" y="10667"/>
                </a:lnTo>
                <a:lnTo>
                  <a:pt x="195833" y="0"/>
                </a:lnTo>
                <a:lnTo>
                  <a:pt x="188587" y="2867"/>
                </a:lnTo>
                <a:lnTo>
                  <a:pt x="176754" y="7563"/>
                </a:lnTo>
                <a:lnTo>
                  <a:pt x="164921" y="12272"/>
                </a:lnTo>
                <a:lnTo>
                  <a:pt x="153092" y="16993"/>
                </a:lnTo>
                <a:lnTo>
                  <a:pt x="141266" y="21723"/>
                </a:lnTo>
                <a:lnTo>
                  <a:pt x="129445" y="26460"/>
                </a:lnTo>
                <a:lnTo>
                  <a:pt x="117629" y="31203"/>
                </a:lnTo>
                <a:lnTo>
                  <a:pt x="105820" y="35949"/>
                </a:lnTo>
                <a:lnTo>
                  <a:pt x="94019" y="40696"/>
                </a:lnTo>
                <a:lnTo>
                  <a:pt x="82226" y="45443"/>
                </a:lnTo>
                <a:lnTo>
                  <a:pt x="70442" y="50187"/>
                </a:lnTo>
                <a:lnTo>
                  <a:pt x="58670" y="54926"/>
                </a:lnTo>
                <a:lnTo>
                  <a:pt x="46908" y="59659"/>
                </a:lnTo>
                <a:lnTo>
                  <a:pt x="35160" y="64384"/>
                </a:lnTo>
                <a:lnTo>
                  <a:pt x="23425" y="69098"/>
                </a:lnTo>
                <a:lnTo>
                  <a:pt x="11704" y="73799"/>
                </a:lnTo>
                <a:lnTo>
                  <a:pt x="0" y="78486"/>
                </a:lnTo>
                <a:lnTo>
                  <a:pt x="4198" y="84783"/>
                </a:lnTo>
                <a:lnTo>
                  <a:pt x="11243" y="95350"/>
                </a:lnTo>
                <a:lnTo>
                  <a:pt x="18288" y="105918"/>
                </a:lnTo>
                <a:lnTo>
                  <a:pt x="23434" y="103895"/>
                </a:lnTo>
                <a:lnTo>
                  <a:pt x="35207" y="99257"/>
                </a:lnTo>
                <a:lnTo>
                  <a:pt x="46979" y="94577"/>
                </a:lnTo>
                <a:lnTo>
                  <a:pt x="58751" y="89829"/>
                </a:lnTo>
                <a:lnTo>
                  <a:pt x="70523" y="84982"/>
                </a:lnTo>
                <a:lnTo>
                  <a:pt x="82296" y="80010"/>
                </a:lnTo>
                <a:lnTo>
                  <a:pt x="85344" y="85344"/>
                </a:lnTo>
                <a:lnTo>
                  <a:pt x="140207" y="86106"/>
                </a:lnTo>
                <a:lnTo>
                  <a:pt x="135636" y="84582"/>
                </a:lnTo>
                <a:lnTo>
                  <a:pt x="131825" y="81534"/>
                </a:lnTo>
                <a:lnTo>
                  <a:pt x="128777" y="79248"/>
                </a:lnTo>
                <a:close/>
              </a:path>
            </a:pathLst>
          </a:custGeom>
          <a:solidFill>
            <a:srgbClr val="FEFFFE"/>
          </a:solidFill>
        </p:spPr>
        <p:txBody>
          <a:bodyPr wrap="square" lIns="0" tIns="0" rIns="0" bIns="0" rtlCol="0">
            <a:noAutofit/>
          </a:bodyPr>
          <a:lstStyle/>
          <a:p>
            <a:endParaRPr/>
          </a:p>
        </p:txBody>
      </p:sp>
      <p:sp>
        <p:nvSpPr>
          <p:cNvPr id="16" name="object 16"/>
          <p:cNvSpPr/>
          <p:nvPr/>
        </p:nvSpPr>
        <p:spPr>
          <a:xfrm>
            <a:off x="7381008" y="3174177"/>
            <a:ext cx="201584" cy="140522"/>
          </a:xfrm>
          <a:custGeom>
            <a:avLst/>
            <a:gdLst/>
            <a:ahLst/>
            <a:cxnLst/>
            <a:rect l="l" t="t" r="r" b="b"/>
            <a:pathLst>
              <a:path w="221742" h="159258">
                <a:moveTo>
                  <a:pt x="200265" y="1597"/>
                </a:moveTo>
                <a:lnTo>
                  <a:pt x="188517" y="6344"/>
                </a:lnTo>
                <a:lnTo>
                  <a:pt x="176757" y="11091"/>
                </a:lnTo>
                <a:lnTo>
                  <a:pt x="164985" y="15838"/>
                </a:lnTo>
                <a:lnTo>
                  <a:pt x="153204" y="20585"/>
                </a:lnTo>
                <a:lnTo>
                  <a:pt x="141416" y="25332"/>
                </a:lnTo>
                <a:lnTo>
                  <a:pt x="129621" y="30079"/>
                </a:lnTo>
                <a:lnTo>
                  <a:pt x="117823" y="34826"/>
                </a:lnTo>
                <a:lnTo>
                  <a:pt x="106022" y="39573"/>
                </a:lnTo>
                <a:lnTo>
                  <a:pt x="94221" y="44320"/>
                </a:lnTo>
                <a:lnTo>
                  <a:pt x="82421" y="49067"/>
                </a:lnTo>
                <a:lnTo>
                  <a:pt x="70623" y="53814"/>
                </a:lnTo>
                <a:lnTo>
                  <a:pt x="58831" y="58561"/>
                </a:lnTo>
                <a:lnTo>
                  <a:pt x="47045" y="63308"/>
                </a:lnTo>
                <a:lnTo>
                  <a:pt x="35267" y="68055"/>
                </a:lnTo>
                <a:lnTo>
                  <a:pt x="23499" y="72802"/>
                </a:lnTo>
                <a:lnTo>
                  <a:pt x="11742" y="77549"/>
                </a:lnTo>
                <a:lnTo>
                  <a:pt x="0" y="82296"/>
                </a:lnTo>
                <a:lnTo>
                  <a:pt x="2804" y="86603"/>
                </a:lnTo>
                <a:lnTo>
                  <a:pt x="10002" y="97022"/>
                </a:lnTo>
                <a:lnTo>
                  <a:pt x="17525" y="107442"/>
                </a:lnTo>
                <a:lnTo>
                  <a:pt x="27507" y="103437"/>
                </a:lnTo>
                <a:lnTo>
                  <a:pt x="39193" y="98725"/>
                </a:lnTo>
                <a:lnTo>
                  <a:pt x="50926" y="93980"/>
                </a:lnTo>
                <a:lnTo>
                  <a:pt x="62698" y="89213"/>
                </a:lnTo>
                <a:lnTo>
                  <a:pt x="74503" y="84439"/>
                </a:lnTo>
                <a:lnTo>
                  <a:pt x="86334" y="79671"/>
                </a:lnTo>
                <a:lnTo>
                  <a:pt x="98185" y="74921"/>
                </a:lnTo>
                <a:lnTo>
                  <a:pt x="110049" y="70204"/>
                </a:lnTo>
                <a:lnTo>
                  <a:pt x="121920" y="65532"/>
                </a:lnTo>
                <a:lnTo>
                  <a:pt x="126492" y="67056"/>
                </a:lnTo>
                <a:lnTo>
                  <a:pt x="130301" y="68580"/>
                </a:lnTo>
                <a:lnTo>
                  <a:pt x="133350" y="70103"/>
                </a:lnTo>
                <a:lnTo>
                  <a:pt x="136398" y="71627"/>
                </a:lnTo>
                <a:lnTo>
                  <a:pt x="139446" y="75437"/>
                </a:lnTo>
                <a:lnTo>
                  <a:pt x="141732" y="78486"/>
                </a:lnTo>
                <a:lnTo>
                  <a:pt x="141732" y="83058"/>
                </a:lnTo>
                <a:lnTo>
                  <a:pt x="140208" y="87630"/>
                </a:lnTo>
                <a:lnTo>
                  <a:pt x="137160" y="89915"/>
                </a:lnTo>
                <a:lnTo>
                  <a:pt x="134874" y="91439"/>
                </a:lnTo>
                <a:lnTo>
                  <a:pt x="131064" y="93725"/>
                </a:lnTo>
                <a:lnTo>
                  <a:pt x="124968" y="96774"/>
                </a:lnTo>
                <a:lnTo>
                  <a:pt x="119634" y="99060"/>
                </a:lnTo>
                <a:lnTo>
                  <a:pt x="113538" y="101346"/>
                </a:lnTo>
                <a:lnTo>
                  <a:pt x="107442" y="103632"/>
                </a:lnTo>
                <a:lnTo>
                  <a:pt x="104886" y="104670"/>
                </a:lnTo>
                <a:lnTo>
                  <a:pt x="93120" y="109450"/>
                </a:lnTo>
                <a:lnTo>
                  <a:pt x="81354" y="114230"/>
                </a:lnTo>
                <a:lnTo>
                  <a:pt x="69588" y="119010"/>
                </a:lnTo>
                <a:lnTo>
                  <a:pt x="57822" y="123790"/>
                </a:lnTo>
                <a:lnTo>
                  <a:pt x="46056" y="128570"/>
                </a:lnTo>
                <a:lnTo>
                  <a:pt x="34290" y="133350"/>
                </a:lnTo>
                <a:lnTo>
                  <a:pt x="37722" y="138081"/>
                </a:lnTo>
                <a:lnTo>
                  <a:pt x="44992" y="148445"/>
                </a:lnTo>
                <a:lnTo>
                  <a:pt x="51816" y="159258"/>
                </a:lnTo>
                <a:lnTo>
                  <a:pt x="53650" y="158515"/>
                </a:lnTo>
                <a:lnTo>
                  <a:pt x="65422" y="153750"/>
                </a:lnTo>
                <a:lnTo>
                  <a:pt x="77194" y="148985"/>
                </a:lnTo>
                <a:lnTo>
                  <a:pt x="88966" y="144220"/>
                </a:lnTo>
                <a:lnTo>
                  <a:pt x="100739" y="139455"/>
                </a:lnTo>
                <a:lnTo>
                  <a:pt x="112511" y="134690"/>
                </a:lnTo>
                <a:lnTo>
                  <a:pt x="124283" y="129925"/>
                </a:lnTo>
                <a:lnTo>
                  <a:pt x="136055" y="125160"/>
                </a:lnTo>
                <a:lnTo>
                  <a:pt x="147828" y="120396"/>
                </a:lnTo>
                <a:lnTo>
                  <a:pt x="154640" y="117688"/>
                </a:lnTo>
                <a:lnTo>
                  <a:pt x="167694" y="111355"/>
                </a:lnTo>
                <a:lnTo>
                  <a:pt x="177832" y="104638"/>
                </a:lnTo>
                <a:lnTo>
                  <a:pt x="185166" y="97536"/>
                </a:lnTo>
                <a:lnTo>
                  <a:pt x="186863" y="94969"/>
                </a:lnTo>
                <a:lnTo>
                  <a:pt x="190129" y="83679"/>
                </a:lnTo>
                <a:lnTo>
                  <a:pt x="185928" y="72389"/>
                </a:lnTo>
                <a:lnTo>
                  <a:pt x="182880" y="67818"/>
                </a:lnTo>
                <a:lnTo>
                  <a:pt x="178308" y="64008"/>
                </a:lnTo>
                <a:lnTo>
                  <a:pt x="171450" y="60960"/>
                </a:lnTo>
                <a:lnTo>
                  <a:pt x="165354" y="58674"/>
                </a:lnTo>
                <a:lnTo>
                  <a:pt x="157734" y="57150"/>
                </a:lnTo>
                <a:lnTo>
                  <a:pt x="148590" y="54863"/>
                </a:lnTo>
                <a:lnTo>
                  <a:pt x="150890" y="53996"/>
                </a:lnTo>
                <a:lnTo>
                  <a:pt x="162699" y="49424"/>
                </a:lnTo>
                <a:lnTo>
                  <a:pt x="174507" y="44706"/>
                </a:lnTo>
                <a:lnTo>
                  <a:pt x="186316" y="39918"/>
                </a:lnTo>
                <a:lnTo>
                  <a:pt x="198124" y="35138"/>
                </a:lnTo>
                <a:lnTo>
                  <a:pt x="209933" y="30442"/>
                </a:lnTo>
                <a:lnTo>
                  <a:pt x="221742" y="25908"/>
                </a:lnTo>
                <a:lnTo>
                  <a:pt x="218375" y="21110"/>
                </a:lnTo>
                <a:lnTo>
                  <a:pt x="211366" y="10484"/>
                </a:lnTo>
                <a:lnTo>
                  <a:pt x="204216" y="0"/>
                </a:lnTo>
                <a:lnTo>
                  <a:pt x="200265" y="1597"/>
                </a:lnTo>
                <a:close/>
              </a:path>
            </a:pathLst>
          </a:custGeom>
          <a:solidFill>
            <a:srgbClr val="FEFFFE"/>
          </a:solidFill>
        </p:spPr>
        <p:txBody>
          <a:bodyPr wrap="square" lIns="0" tIns="0" rIns="0" bIns="0" rtlCol="0">
            <a:noAutofit/>
          </a:bodyPr>
          <a:lstStyle/>
          <a:p>
            <a:endParaRPr/>
          </a:p>
        </p:txBody>
      </p:sp>
      <p:sp>
        <p:nvSpPr>
          <p:cNvPr id="17" name="object 17"/>
          <p:cNvSpPr/>
          <p:nvPr/>
        </p:nvSpPr>
        <p:spPr>
          <a:xfrm>
            <a:off x="7971213" y="3809551"/>
            <a:ext cx="71351" cy="21515"/>
          </a:xfrm>
          <a:custGeom>
            <a:avLst/>
            <a:gdLst/>
            <a:ahLst/>
            <a:cxnLst/>
            <a:rect l="l" t="t" r="r" b="b"/>
            <a:pathLst>
              <a:path w="78486" h="24384">
                <a:moveTo>
                  <a:pt x="3810" y="11430"/>
                </a:moveTo>
                <a:lnTo>
                  <a:pt x="8382" y="16763"/>
                </a:lnTo>
                <a:lnTo>
                  <a:pt x="12192" y="22860"/>
                </a:lnTo>
                <a:lnTo>
                  <a:pt x="15002" y="22952"/>
                </a:lnTo>
                <a:lnTo>
                  <a:pt x="27699" y="23289"/>
                </a:lnTo>
                <a:lnTo>
                  <a:pt x="40396" y="23536"/>
                </a:lnTo>
                <a:lnTo>
                  <a:pt x="53092" y="23758"/>
                </a:lnTo>
                <a:lnTo>
                  <a:pt x="65789" y="24019"/>
                </a:lnTo>
                <a:lnTo>
                  <a:pt x="78486" y="24384"/>
                </a:lnTo>
                <a:lnTo>
                  <a:pt x="76217" y="20824"/>
                </a:lnTo>
                <a:lnTo>
                  <a:pt x="69210" y="10172"/>
                </a:lnTo>
                <a:lnTo>
                  <a:pt x="61722" y="0"/>
                </a:lnTo>
                <a:lnTo>
                  <a:pt x="50611" y="888"/>
                </a:lnTo>
                <a:lnTo>
                  <a:pt x="37958" y="2012"/>
                </a:lnTo>
                <a:lnTo>
                  <a:pt x="25305" y="3180"/>
                </a:lnTo>
                <a:lnTo>
                  <a:pt x="12652" y="4313"/>
                </a:lnTo>
                <a:lnTo>
                  <a:pt x="0" y="5334"/>
                </a:lnTo>
                <a:lnTo>
                  <a:pt x="3810" y="11430"/>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7745383" y="3697268"/>
            <a:ext cx="201584" cy="140522"/>
          </a:xfrm>
          <a:custGeom>
            <a:avLst/>
            <a:gdLst/>
            <a:ahLst/>
            <a:cxnLst/>
            <a:rect l="l" t="t" r="r" b="b"/>
            <a:pathLst>
              <a:path w="221742" h="159258">
                <a:moveTo>
                  <a:pt x="200339" y="1855"/>
                </a:moveTo>
                <a:lnTo>
                  <a:pt x="188522" y="6587"/>
                </a:lnTo>
                <a:lnTo>
                  <a:pt x="176718" y="11319"/>
                </a:lnTo>
                <a:lnTo>
                  <a:pt x="164925" y="16051"/>
                </a:lnTo>
                <a:lnTo>
                  <a:pt x="153141" y="20783"/>
                </a:lnTo>
                <a:lnTo>
                  <a:pt x="141365" y="25514"/>
                </a:lnTo>
                <a:lnTo>
                  <a:pt x="129594" y="30246"/>
                </a:lnTo>
                <a:lnTo>
                  <a:pt x="117828" y="34978"/>
                </a:lnTo>
                <a:lnTo>
                  <a:pt x="106063" y="39710"/>
                </a:lnTo>
                <a:lnTo>
                  <a:pt x="94299" y="44441"/>
                </a:lnTo>
                <a:lnTo>
                  <a:pt x="82534" y="49173"/>
                </a:lnTo>
                <a:lnTo>
                  <a:pt x="70766" y="53905"/>
                </a:lnTo>
                <a:lnTo>
                  <a:pt x="58994" y="58637"/>
                </a:lnTo>
                <a:lnTo>
                  <a:pt x="47215" y="63368"/>
                </a:lnTo>
                <a:lnTo>
                  <a:pt x="35428" y="68100"/>
                </a:lnTo>
                <a:lnTo>
                  <a:pt x="23630" y="72832"/>
                </a:lnTo>
                <a:lnTo>
                  <a:pt x="11822" y="77564"/>
                </a:lnTo>
                <a:lnTo>
                  <a:pt x="0" y="82296"/>
                </a:lnTo>
                <a:lnTo>
                  <a:pt x="3366" y="87027"/>
                </a:lnTo>
                <a:lnTo>
                  <a:pt x="10375" y="97391"/>
                </a:lnTo>
                <a:lnTo>
                  <a:pt x="17525" y="108203"/>
                </a:lnTo>
                <a:lnTo>
                  <a:pt x="27688" y="104019"/>
                </a:lnTo>
                <a:lnTo>
                  <a:pt x="39493" y="99188"/>
                </a:lnTo>
                <a:lnTo>
                  <a:pt x="51264" y="94403"/>
                </a:lnTo>
                <a:lnTo>
                  <a:pt x="63015" y="89658"/>
                </a:lnTo>
                <a:lnTo>
                  <a:pt x="74758" y="84946"/>
                </a:lnTo>
                <a:lnTo>
                  <a:pt x="86507" y="80259"/>
                </a:lnTo>
                <a:lnTo>
                  <a:pt x="98275" y="75593"/>
                </a:lnTo>
                <a:lnTo>
                  <a:pt x="110075" y="70940"/>
                </a:lnTo>
                <a:lnTo>
                  <a:pt x="121920" y="66294"/>
                </a:lnTo>
                <a:lnTo>
                  <a:pt x="126492" y="67056"/>
                </a:lnTo>
                <a:lnTo>
                  <a:pt x="130301" y="68579"/>
                </a:lnTo>
                <a:lnTo>
                  <a:pt x="133350" y="70103"/>
                </a:lnTo>
                <a:lnTo>
                  <a:pt x="136398" y="71627"/>
                </a:lnTo>
                <a:lnTo>
                  <a:pt x="140207" y="75437"/>
                </a:lnTo>
                <a:lnTo>
                  <a:pt x="141731" y="78486"/>
                </a:lnTo>
                <a:lnTo>
                  <a:pt x="142494" y="83058"/>
                </a:lnTo>
                <a:lnTo>
                  <a:pt x="140207" y="87629"/>
                </a:lnTo>
                <a:lnTo>
                  <a:pt x="135635" y="91439"/>
                </a:lnTo>
                <a:lnTo>
                  <a:pt x="131063" y="93725"/>
                </a:lnTo>
                <a:lnTo>
                  <a:pt x="125729" y="96774"/>
                </a:lnTo>
                <a:lnTo>
                  <a:pt x="119633" y="99060"/>
                </a:lnTo>
                <a:lnTo>
                  <a:pt x="114300" y="102108"/>
                </a:lnTo>
                <a:lnTo>
                  <a:pt x="108203" y="104394"/>
                </a:lnTo>
                <a:lnTo>
                  <a:pt x="105903" y="105261"/>
                </a:lnTo>
                <a:lnTo>
                  <a:pt x="94094" y="109833"/>
                </a:lnTo>
                <a:lnTo>
                  <a:pt x="82286" y="114551"/>
                </a:lnTo>
                <a:lnTo>
                  <a:pt x="70477" y="119339"/>
                </a:lnTo>
                <a:lnTo>
                  <a:pt x="58669" y="124119"/>
                </a:lnTo>
                <a:lnTo>
                  <a:pt x="46860" y="128815"/>
                </a:lnTo>
                <a:lnTo>
                  <a:pt x="35051" y="133350"/>
                </a:lnTo>
                <a:lnTo>
                  <a:pt x="38135" y="138147"/>
                </a:lnTo>
                <a:lnTo>
                  <a:pt x="45203" y="148773"/>
                </a:lnTo>
                <a:lnTo>
                  <a:pt x="52577" y="159258"/>
                </a:lnTo>
                <a:lnTo>
                  <a:pt x="54153" y="158620"/>
                </a:lnTo>
                <a:lnTo>
                  <a:pt x="65958" y="153844"/>
                </a:lnTo>
                <a:lnTo>
                  <a:pt x="77762" y="149077"/>
                </a:lnTo>
                <a:lnTo>
                  <a:pt x="89567" y="144329"/>
                </a:lnTo>
                <a:lnTo>
                  <a:pt x="101371" y="139608"/>
                </a:lnTo>
                <a:lnTo>
                  <a:pt x="113176" y="134921"/>
                </a:lnTo>
                <a:lnTo>
                  <a:pt x="124980" y="130278"/>
                </a:lnTo>
                <a:lnTo>
                  <a:pt x="136785" y="125688"/>
                </a:lnTo>
                <a:lnTo>
                  <a:pt x="148589" y="121158"/>
                </a:lnTo>
                <a:lnTo>
                  <a:pt x="154941" y="118299"/>
                </a:lnTo>
                <a:lnTo>
                  <a:pt x="167949" y="111578"/>
                </a:lnTo>
                <a:lnTo>
                  <a:pt x="178138" y="104695"/>
                </a:lnTo>
                <a:lnTo>
                  <a:pt x="185166" y="97536"/>
                </a:lnTo>
                <a:lnTo>
                  <a:pt x="186698" y="95245"/>
                </a:lnTo>
                <a:lnTo>
                  <a:pt x="190256" y="83817"/>
                </a:lnTo>
                <a:lnTo>
                  <a:pt x="186689" y="72389"/>
                </a:lnTo>
                <a:lnTo>
                  <a:pt x="182879" y="67817"/>
                </a:lnTo>
                <a:lnTo>
                  <a:pt x="178307" y="64008"/>
                </a:lnTo>
                <a:lnTo>
                  <a:pt x="172211" y="61722"/>
                </a:lnTo>
                <a:lnTo>
                  <a:pt x="166116" y="58674"/>
                </a:lnTo>
                <a:lnTo>
                  <a:pt x="157733" y="57150"/>
                </a:lnTo>
                <a:lnTo>
                  <a:pt x="148589" y="55625"/>
                </a:lnTo>
                <a:lnTo>
                  <a:pt x="151145" y="54587"/>
                </a:lnTo>
                <a:lnTo>
                  <a:pt x="162911" y="49807"/>
                </a:lnTo>
                <a:lnTo>
                  <a:pt x="174677" y="45027"/>
                </a:lnTo>
                <a:lnTo>
                  <a:pt x="186443" y="40247"/>
                </a:lnTo>
                <a:lnTo>
                  <a:pt x="198209" y="35467"/>
                </a:lnTo>
                <a:lnTo>
                  <a:pt x="209975" y="30687"/>
                </a:lnTo>
                <a:lnTo>
                  <a:pt x="221742" y="25908"/>
                </a:lnTo>
                <a:lnTo>
                  <a:pt x="218848" y="21455"/>
                </a:lnTo>
                <a:lnTo>
                  <a:pt x="211844" y="10955"/>
                </a:lnTo>
                <a:lnTo>
                  <a:pt x="204977" y="0"/>
                </a:lnTo>
                <a:lnTo>
                  <a:pt x="200339" y="1855"/>
                </a:lnTo>
                <a:close/>
              </a:path>
            </a:pathLst>
          </a:custGeom>
          <a:solidFill>
            <a:srgbClr val="FEFFFE"/>
          </a:solidFill>
        </p:spPr>
        <p:txBody>
          <a:bodyPr wrap="square" lIns="0" tIns="0" rIns="0" bIns="0" rtlCol="0">
            <a:noAutofit/>
          </a:bodyPr>
          <a:lstStyle/>
          <a:p>
            <a:endParaRPr/>
          </a:p>
        </p:txBody>
      </p:sp>
      <p:sp>
        <p:nvSpPr>
          <p:cNvPr id="19" name="object 19"/>
          <p:cNvSpPr/>
          <p:nvPr/>
        </p:nvSpPr>
        <p:spPr>
          <a:xfrm>
            <a:off x="7563196" y="3456566"/>
            <a:ext cx="173195" cy="120351"/>
          </a:xfrm>
          <a:custGeom>
            <a:avLst/>
            <a:gdLst/>
            <a:ahLst/>
            <a:cxnLst/>
            <a:rect l="l" t="t" r="r" b="b"/>
            <a:pathLst>
              <a:path w="190514" h="136398">
                <a:moveTo>
                  <a:pt x="122681" y="42672"/>
                </a:moveTo>
                <a:lnTo>
                  <a:pt x="127253" y="44196"/>
                </a:lnTo>
                <a:lnTo>
                  <a:pt x="131063" y="45720"/>
                </a:lnTo>
                <a:lnTo>
                  <a:pt x="134111" y="47244"/>
                </a:lnTo>
                <a:lnTo>
                  <a:pt x="136398" y="48768"/>
                </a:lnTo>
                <a:lnTo>
                  <a:pt x="140207" y="52578"/>
                </a:lnTo>
                <a:lnTo>
                  <a:pt x="141731" y="55625"/>
                </a:lnTo>
                <a:lnTo>
                  <a:pt x="142493" y="60198"/>
                </a:lnTo>
                <a:lnTo>
                  <a:pt x="140969" y="64770"/>
                </a:lnTo>
                <a:lnTo>
                  <a:pt x="137922" y="67056"/>
                </a:lnTo>
                <a:lnTo>
                  <a:pt x="135635" y="68580"/>
                </a:lnTo>
                <a:lnTo>
                  <a:pt x="131825" y="70866"/>
                </a:lnTo>
                <a:lnTo>
                  <a:pt x="125729" y="73913"/>
                </a:lnTo>
                <a:lnTo>
                  <a:pt x="120395" y="76200"/>
                </a:lnTo>
                <a:lnTo>
                  <a:pt x="114300" y="78486"/>
                </a:lnTo>
                <a:lnTo>
                  <a:pt x="108203" y="80772"/>
                </a:lnTo>
                <a:lnTo>
                  <a:pt x="105648" y="81810"/>
                </a:lnTo>
                <a:lnTo>
                  <a:pt x="93882" y="86590"/>
                </a:lnTo>
                <a:lnTo>
                  <a:pt x="82116" y="91370"/>
                </a:lnTo>
                <a:lnTo>
                  <a:pt x="70350" y="96150"/>
                </a:lnTo>
                <a:lnTo>
                  <a:pt x="58584" y="100930"/>
                </a:lnTo>
                <a:lnTo>
                  <a:pt x="46818" y="105710"/>
                </a:lnTo>
                <a:lnTo>
                  <a:pt x="35051" y="110490"/>
                </a:lnTo>
                <a:lnTo>
                  <a:pt x="38418" y="115221"/>
                </a:lnTo>
                <a:lnTo>
                  <a:pt x="45427" y="125585"/>
                </a:lnTo>
                <a:lnTo>
                  <a:pt x="52577" y="136398"/>
                </a:lnTo>
                <a:lnTo>
                  <a:pt x="54412" y="135655"/>
                </a:lnTo>
                <a:lnTo>
                  <a:pt x="66184" y="130890"/>
                </a:lnTo>
                <a:lnTo>
                  <a:pt x="77956" y="126125"/>
                </a:lnTo>
                <a:lnTo>
                  <a:pt x="89728" y="121360"/>
                </a:lnTo>
                <a:lnTo>
                  <a:pt x="101501" y="116595"/>
                </a:lnTo>
                <a:lnTo>
                  <a:pt x="113273" y="111830"/>
                </a:lnTo>
                <a:lnTo>
                  <a:pt x="125045" y="107065"/>
                </a:lnTo>
                <a:lnTo>
                  <a:pt x="136817" y="102300"/>
                </a:lnTo>
                <a:lnTo>
                  <a:pt x="148589" y="97536"/>
                </a:lnTo>
                <a:lnTo>
                  <a:pt x="154741" y="95104"/>
                </a:lnTo>
                <a:lnTo>
                  <a:pt x="168054" y="88691"/>
                </a:lnTo>
                <a:lnTo>
                  <a:pt x="178195" y="81881"/>
                </a:lnTo>
                <a:lnTo>
                  <a:pt x="185165" y="74675"/>
                </a:lnTo>
                <a:lnTo>
                  <a:pt x="186870" y="72385"/>
                </a:lnTo>
                <a:lnTo>
                  <a:pt x="190514" y="60957"/>
                </a:lnTo>
                <a:lnTo>
                  <a:pt x="186689" y="49530"/>
                </a:lnTo>
                <a:lnTo>
                  <a:pt x="183641" y="44958"/>
                </a:lnTo>
                <a:lnTo>
                  <a:pt x="178307" y="41148"/>
                </a:lnTo>
                <a:lnTo>
                  <a:pt x="172211" y="38100"/>
                </a:lnTo>
                <a:lnTo>
                  <a:pt x="166115" y="35813"/>
                </a:lnTo>
                <a:lnTo>
                  <a:pt x="158495" y="33528"/>
                </a:lnTo>
                <a:lnTo>
                  <a:pt x="149351" y="32004"/>
                </a:lnTo>
                <a:lnTo>
                  <a:pt x="154685" y="29718"/>
                </a:lnTo>
                <a:lnTo>
                  <a:pt x="160019" y="27432"/>
                </a:lnTo>
                <a:lnTo>
                  <a:pt x="165353" y="25908"/>
                </a:lnTo>
                <a:lnTo>
                  <a:pt x="161987" y="20827"/>
                </a:lnTo>
                <a:lnTo>
                  <a:pt x="154978" y="10260"/>
                </a:lnTo>
                <a:lnTo>
                  <a:pt x="147827" y="0"/>
                </a:lnTo>
                <a:lnTo>
                  <a:pt x="141461" y="2584"/>
                </a:lnTo>
                <a:lnTo>
                  <a:pt x="129770" y="7322"/>
                </a:lnTo>
                <a:lnTo>
                  <a:pt x="118054" y="12060"/>
                </a:lnTo>
                <a:lnTo>
                  <a:pt x="106314" y="16797"/>
                </a:lnTo>
                <a:lnTo>
                  <a:pt x="94554" y="21535"/>
                </a:lnTo>
                <a:lnTo>
                  <a:pt x="82775" y="26272"/>
                </a:lnTo>
                <a:lnTo>
                  <a:pt x="70980" y="31010"/>
                </a:lnTo>
                <a:lnTo>
                  <a:pt x="59171" y="35748"/>
                </a:lnTo>
                <a:lnTo>
                  <a:pt x="47351" y="40485"/>
                </a:lnTo>
                <a:lnTo>
                  <a:pt x="35521" y="45223"/>
                </a:lnTo>
                <a:lnTo>
                  <a:pt x="23684" y="49960"/>
                </a:lnTo>
                <a:lnTo>
                  <a:pt x="11843" y="54698"/>
                </a:lnTo>
                <a:lnTo>
                  <a:pt x="0" y="59436"/>
                </a:lnTo>
                <a:lnTo>
                  <a:pt x="3129" y="63743"/>
                </a:lnTo>
                <a:lnTo>
                  <a:pt x="10557" y="74162"/>
                </a:lnTo>
                <a:lnTo>
                  <a:pt x="17525" y="84582"/>
                </a:lnTo>
                <a:lnTo>
                  <a:pt x="28301" y="80343"/>
                </a:lnTo>
                <a:lnTo>
                  <a:pt x="40099" y="75658"/>
                </a:lnTo>
                <a:lnTo>
                  <a:pt x="51896" y="70941"/>
                </a:lnTo>
                <a:lnTo>
                  <a:pt x="63694" y="66204"/>
                </a:lnTo>
                <a:lnTo>
                  <a:pt x="75491" y="61460"/>
                </a:lnTo>
                <a:lnTo>
                  <a:pt x="87289" y="56722"/>
                </a:lnTo>
                <a:lnTo>
                  <a:pt x="99086" y="52002"/>
                </a:lnTo>
                <a:lnTo>
                  <a:pt x="110884" y="47315"/>
                </a:lnTo>
                <a:lnTo>
                  <a:pt x="122681" y="42672"/>
                </a:lnTo>
                <a:close/>
              </a:path>
            </a:pathLst>
          </a:custGeom>
          <a:solidFill>
            <a:srgbClr val="FEFFFE"/>
          </a:solidFill>
        </p:spPr>
        <p:txBody>
          <a:bodyPr wrap="square" lIns="0" tIns="0" rIns="0" bIns="0" rtlCol="0">
            <a:noAutofit/>
          </a:bodyPr>
          <a:lstStyle/>
          <a:p>
            <a:endParaRPr/>
          </a:p>
        </p:txBody>
      </p:sp>
      <p:sp>
        <p:nvSpPr>
          <p:cNvPr id="20" name="object 20"/>
          <p:cNvSpPr/>
          <p:nvPr/>
        </p:nvSpPr>
        <p:spPr>
          <a:xfrm>
            <a:off x="7579130" y="3550529"/>
            <a:ext cx="223750" cy="113441"/>
          </a:xfrm>
          <a:custGeom>
            <a:avLst/>
            <a:gdLst/>
            <a:ahLst/>
            <a:cxnLst/>
            <a:rect l="l" t="t" r="r" b="b"/>
            <a:pathLst>
              <a:path w="246125" h="128567">
                <a:moveTo>
                  <a:pt x="167858" y="192"/>
                </a:moveTo>
                <a:lnTo>
                  <a:pt x="154685" y="1713"/>
                </a:lnTo>
                <a:lnTo>
                  <a:pt x="145902" y="3775"/>
                </a:lnTo>
                <a:lnTo>
                  <a:pt x="133914" y="7203"/>
                </a:lnTo>
                <a:lnTo>
                  <a:pt x="121157" y="11619"/>
                </a:lnTo>
                <a:lnTo>
                  <a:pt x="110954" y="15882"/>
                </a:lnTo>
                <a:lnTo>
                  <a:pt x="97461" y="22469"/>
                </a:lnTo>
                <a:lnTo>
                  <a:pt x="86282" y="29191"/>
                </a:lnTo>
                <a:lnTo>
                  <a:pt x="77416" y="36004"/>
                </a:lnTo>
                <a:lnTo>
                  <a:pt x="160481" y="32021"/>
                </a:lnTo>
                <a:lnTo>
                  <a:pt x="171450" y="31431"/>
                </a:lnTo>
                <a:lnTo>
                  <a:pt x="180593" y="31431"/>
                </a:lnTo>
                <a:lnTo>
                  <a:pt x="187451" y="34479"/>
                </a:lnTo>
                <a:lnTo>
                  <a:pt x="191261" y="40575"/>
                </a:lnTo>
                <a:lnTo>
                  <a:pt x="193548" y="44385"/>
                </a:lnTo>
                <a:lnTo>
                  <a:pt x="194309" y="48957"/>
                </a:lnTo>
                <a:lnTo>
                  <a:pt x="194309" y="52767"/>
                </a:lnTo>
                <a:lnTo>
                  <a:pt x="186348" y="55818"/>
                </a:lnTo>
                <a:lnTo>
                  <a:pt x="174663" y="60392"/>
                </a:lnTo>
                <a:lnTo>
                  <a:pt x="162936" y="65066"/>
                </a:lnTo>
                <a:lnTo>
                  <a:pt x="151142" y="69815"/>
                </a:lnTo>
                <a:lnTo>
                  <a:pt x="139256" y="74614"/>
                </a:lnTo>
                <a:lnTo>
                  <a:pt x="127253" y="79437"/>
                </a:lnTo>
                <a:lnTo>
                  <a:pt x="123443" y="77913"/>
                </a:lnTo>
                <a:lnTo>
                  <a:pt x="120396" y="77151"/>
                </a:lnTo>
                <a:lnTo>
                  <a:pt x="117348" y="75627"/>
                </a:lnTo>
                <a:lnTo>
                  <a:pt x="114300" y="73341"/>
                </a:lnTo>
                <a:lnTo>
                  <a:pt x="110489" y="69531"/>
                </a:lnTo>
                <a:lnTo>
                  <a:pt x="108203" y="66483"/>
                </a:lnTo>
                <a:lnTo>
                  <a:pt x="107441" y="63435"/>
                </a:lnTo>
                <a:lnTo>
                  <a:pt x="108203" y="60387"/>
                </a:lnTo>
                <a:lnTo>
                  <a:pt x="109727" y="55815"/>
                </a:lnTo>
                <a:lnTo>
                  <a:pt x="112013" y="52767"/>
                </a:lnTo>
                <a:lnTo>
                  <a:pt x="115061" y="50481"/>
                </a:lnTo>
                <a:lnTo>
                  <a:pt x="118109" y="48195"/>
                </a:lnTo>
                <a:lnTo>
                  <a:pt x="122681" y="45909"/>
                </a:lnTo>
                <a:lnTo>
                  <a:pt x="126491" y="43623"/>
                </a:lnTo>
                <a:lnTo>
                  <a:pt x="70865" y="42861"/>
                </a:lnTo>
                <a:lnTo>
                  <a:pt x="64703" y="53507"/>
                </a:lnTo>
                <a:lnTo>
                  <a:pt x="63704" y="64658"/>
                </a:lnTo>
                <a:lnTo>
                  <a:pt x="68579" y="75627"/>
                </a:lnTo>
                <a:lnTo>
                  <a:pt x="70865" y="79437"/>
                </a:lnTo>
                <a:lnTo>
                  <a:pt x="75437" y="82485"/>
                </a:lnTo>
                <a:lnTo>
                  <a:pt x="80772" y="85533"/>
                </a:lnTo>
                <a:lnTo>
                  <a:pt x="86105" y="87819"/>
                </a:lnTo>
                <a:lnTo>
                  <a:pt x="91439" y="90105"/>
                </a:lnTo>
                <a:lnTo>
                  <a:pt x="98298" y="90867"/>
                </a:lnTo>
                <a:lnTo>
                  <a:pt x="95250" y="92391"/>
                </a:lnTo>
                <a:lnTo>
                  <a:pt x="89153" y="94677"/>
                </a:lnTo>
                <a:lnTo>
                  <a:pt x="83819" y="96201"/>
                </a:lnTo>
                <a:lnTo>
                  <a:pt x="79248" y="97725"/>
                </a:lnTo>
                <a:lnTo>
                  <a:pt x="74675" y="98487"/>
                </a:lnTo>
                <a:lnTo>
                  <a:pt x="70103" y="99249"/>
                </a:lnTo>
                <a:lnTo>
                  <a:pt x="66293" y="98487"/>
                </a:lnTo>
                <a:lnTo>
                  <a:pt x="62483" y="98487"/>
                </a:lnTo>
                <a:lnTo>
                  <a:pt x="58674" y="96963"/>
                </a:lnTo>
                <a:lnTo>
                  <a:pt x="54863" y="94677"/>
                </a:lnTo>
                <a:lnTo>
                  <a:pt x="51053" y="92391"/>
                </a:lnTo>
                <a:lnTo>
                  <a:pt x="48005" y="89343"/>
                </a:lnTo>
                <a:lnTo>
                  <a:pt x="44957" y="84771"/>
                </a:lnTo>
                <a:lnTo>
                  <a:pt x="43433" y="83247"/>
                </a:lnTo>
                <a:lnTo>
                  <a:pt x="41909" y="78675"/>
                </a:lnTo>
                <a:lnTo>
                  <a:pt x="40385" y="74103"/>
                </a:lnTo>
                <a:lnTo>
                  <a:pt x="40385" y="71055"/>
                </a:lnTo>
                <a:lnTo>
                  <a:pt x="39624" y="69531"/>
                </a:lnTo>
                <a:lnTo>
                  <a:pt x="39624" y="61149"/>
                </a:lnTo>
                <a:lnTo>
                  <a:pt x="38100" y="57339"/>
                </a:lnTo>
                <a:lnTo>
                  <a:pt x="35559" y="57249"/>
                </a:lnTo>
                <a:lnTo>
                  <a:pt x="23923" y="61825"/>
                </a:lnTo>
                <a:lnTo>
                  <a:pt x="12118" y="66524"/>
                </a:lnTo>
                <a:lnTo>
                  <a:pt x="0" y="71055"/>
                </a:lnTo>
                <a:lnTo>
                  <a:pt x="761" y="75627"/>
                </a:lnTo>
                <a:lnTo>
                  <a:pt x="2285" y="80199"/>
                </a:lnTo>
                <a:lnTo>
                  <a:pt x="4572" y="85533"/>
                </a:lnTo>
                <a:lnTo>
                  <a:pt x="6857" y="90867"/>
                </a:lnTo>
                <a:lnTo>
                  <a:pt x="12953" y="102297"/>
                </a:lnTo>
                <a:lnTo>
                  <a:pt x="22859" y="113727"/>
                </a:lnTo>
                <a:lnTo>
                  <a:pt x="35051" y="122871"/>
                </a:lnTo>
                <a:lnTo>
                  <a:pt x="49529" y="127443"/>
                </a:lnTo>
                <a:lnTo>
                  <a:pt x="64707" y="128567"/>
                </a:lnTo>
                <a:lnTo>
                  <a:pt x="78485" y="127443"/>
                </a:lnTo>
                <a:lnTo>
                  <a:pt x="89662" y="125185"/>
                </a:lnTo>
                <a:lnTo>
                  <a:pt x="101853" y="121573"/>
                </a:lnTo>
                <a:lnTo>
                  <a:pt x="115061" y="116775"/>
                </a:lnTo>
                <a:lnTo>
                  <a:pt x="128387" y="111482"/>
                </a:lnTo>
                <a:lnTo>
                  <a:pt x="140256" y="106753"/>
                </a:lnTo>
                <a:lnTo>
                  <a:pt x="152095" y="102025"/>
                </a:lnTo>
                <a:lnTo>
                  <a:pt x="163907" y="97296"/>
                </a:lnTo>
                <a:lnTo>
                  <a:pt x="175695" y="92568"/>
                </a:lnTo>
                <a:lnTo>
                  <a:pt x="187464" y="87839"/>
                </a:lnTo>
                <a:lnTo>
                  <a:pt x="199216" y="83111"/>
                </a:lnTo>
                <a:lnTo>
                  <a:pt x="210955" y="78383"/>
                </a:lnTo>
                <a:lnTo>
                  <a:pt x="222684" y="73654"/>
                </a:lnTo>
                <a:lnTo>
                  <a:pt x="234407" y="68926"/>
                </a:lnTo>
                <a:lnTo>
                  <a:pt x="246125" y="64197"/>
                </a:lnTo>
                <a:lnTo>
                  <a:pt x="243818" y="60677"/>
                </a:lnTo>
                <a:lnTo>
                  <a:pt x="236530" y="50305"/>
                </a:lnTo>
                <a:lnTo>
                  <a:pt x="229361" y="39813"/>
                </a:lnTo>
                <a:lnTo>
                  <a:pt x="224789" y="40575"/>
                </a:lnTo>
                <a:lnTo>
                  <a:pt x="221741" y="41337"/>
                </a:lnTo>
                <a:lnTo>
                  <a:pt x="223265" y="37527"/>
                </a:lnTo>
                <a:lnTo>
                  <a:pt x="224027" y="32955"/>
                </a:lnTo>
                <a:lnTo>
                  <a:pt x="224027" y="29145"/>
                </a:lnTo>
                <a:lnTo>
                  <a:pt x="223265" y="24573"/>
                </a:lnTo>
                <a:lnTo>
                  <a:pt x="221741" y="20763"/>
                </a:lnTo>
                <a:lnTo>
                  <a:pt x="218693" y="16953"/>
                </a:lnTo>
                <a:lnTo>
                  <a:pt x="215646" y="11619"/>
                </a:lnTo>
                <a:lnTo>
                  <a:pt x="211074" y="8571"/>
                </a:lnTo>
                <a:lnTo>
                  <a:pt x="204977" y="5523"/>
                </a:lnTo>
                <a:lnTo>
                  <a:pt x="198881" y="2475"/>
                </a:lnTo>
                <a:lnTo>
                  <a:pt x="191261" y="951"/>
                </a:lnTo>
                <a:lnTo>
                  <a:pt x="182879" y="189"/>
                </a:lnTo>
                <a:lnTo>
                  <a:pt x="180208" y="0"/>
                </a:lnTo>
                <a:lnTo>
                  <a:pt x="167858" y="192"/>
                </a:lnTo>
                <a:close/>
              </a:path>
            </a:pathLst>
          </a:custGeom>
          <a:solidFill>
            <a:srgbClr val="FEFFFE"/>
          </a:solidFill>
        </p:spPr>
        <p:txBody>
          <a:bodyPr wrap="square" lIns="0" tIns="0" rIns="0" bIns="0" rtlCol="0">
            <a:noAutofit/>
          </a:bodyPr>
          <a:lstStyle/>
          <a:p>
            <a:endParaRPr/>
          </a:p>
        </p:txBody>
      </p:sp>
      <p:sp>
        <p:nvSpPr>
          <p:cNvPr id="21" name="object 21"/>
          <p:cNvSpPr/>
          <p:nvPr/>
        </p:nvSpPr>
        <p:spPr>
          <a:xfrm>
            <a:off x="7520947" y="3412190"/>
            <a:ext cx="79656" cy="16809"/>
          </a:xfrm>
          <a:custGeom>
            <a:avLst/>
            <a:gdLst/>
            <a:ahLst/>
            <a:cxnLst/>
            <a:rect l="l" t="t" r="r" b="b"/>
            <a:pathLst>
              <a:path w="87622" h="19050">
                <a:moveTo>
                  <a:pt x="49522" y="16001"/>
                </a:moveTo>
                <a:lnTo>
                  <a:pt x="54094" y="12953"/>
                </a:lnTo>
                <a:lnTo>
                  <a:pt x="61714" y="9905"/>
                </a:lnTo>
                <a:lnTo>
                  <a:pt x="70096" y="6096"/>
                </a:lnTo>
                <a:lnTo>
                  <a:pt x="79240" y="2286"/>
                </a:lnTo>
                <a:lnTo>
                  <a:pt x="87622" y="0"/>
                </a:lnTo>
                <a:lnTo>
                  <a:pt x="9832" y="5726"/>
                </a:lnTo>
                <a:lnTo>
                  <a:pt x="3040" y="13715"/>
                </a:lnTo>
                <a:lnTo>
                  <a:pt x="0" y="18904"/>
                </a:lnTo>
                <a:lnTo>
                  <a:pt x="44188" y="19050"/>
                </a:lnTo>
                <a:lnTo>
                  <a:pt x="49522" y="16001"/>
                </a:lnTo>
                <a:close/>
              </a:path>
            </a:pathLst>
          </a:custGeom>
          <a:solidFill>
            <a:srgbClr val="FEFFFE"/>
          </a:solidFill>
        </p:spPr>
        <p:txBody>
          <a:bodyPr wrap="square" lIns="0" tIns="0" rIns="0" bIns="0" rtlCol="0">
            <a:noAutofit/>
          </a:bodyPr>
          <a:lstStyle/>
          <a:p>
            <a:endParaRPr/>
          </a:p>
        </p:txBody>
      </p:sp>
      <p:sp>
        <p:nvSpPr>
          <p:cNvPr id="22" name="object 22"/>
          <p:cNvSpPr/>
          <p:nvPr/>
        </p:nvSpPr>
        <p:spPr>
          <a:xfrm>
            <a:off x="7517644" y="3383535"/>
            <a:ext cx="210421" cy="96719"/>
          </a:xfrm>
          <a:custGeom>
            <a:avLst/>
            <a:gdLst/>
            <a:ahLst/>
            <a:cxnLst/>
            <a:rect l="l" t="t" r="r" b="b"/>
            <a:pathLst>
              <a:path w="231463" h="109615">
                <a:moveTo>
                  <a:pt x="135820" y="3311"/>
                </a:moveTo>
                <a:lnTo>
                  <a:pt x="121735" y="473"/>
                </a:lnTo>
                <a:lnTo>
                  <a:pt x="118358" y="141"/>
                </a:lnTo>
                <a:lnTo>
                  <a:pt x="107182" y="0"/>
                </a:lnTo>
                <a:lnTo>
                  <a:pt x="95439" y="1197"/>
                </a:lnTo>
                <a:lnTo>
                  <a:pt x="83069" y="3640"/>
                </a:lnTo>
                <a:lnTo>
                  <a:pt x="70010" y="7240"/>
                </a:lnTo>
                <a:lnTo>
                  <a:pt x="56203" y="11903"/>
                </a:lnTo>
                <a:lnTo>
                  <a:pt x="45605" y="16673"/>
                </a:lnTo>
                <a:lnTo>
                  <a:pt x="32974" y="23443"/>
                </a:lnTo>
                <a:lnTo>
                  <a:pt x="22246" y="30620"/>
                </a:lnTo>
                <a:lnTo>
                  <a:pt x="13465" y="38203"/>
                </a:lnTo>
                <a:lnTo>
                  <a:pt x="91255" y="32477"/>
                </a:lnTo>
                <a:lnTo>
                  <a:pt x="97351" y="30953"/>
                </a:lnTo>
                <a:lnTo>
                  <a:pt x="104209" y="29429"/>
                </a:lnTo>
                <a:lnTo>
                  <a:pt x="109543" y="28667"/>
                </a:lnTo>
                <a:lnTo>
                  <a:pt x="114115" y="28667"/>
                </a:lnTo>
                <a:lnTo>
                  <a:pt x="118687" y="29429"/>
                </a:lnTo>
                <a:lnTo>
                  <a:pt x="122497" y="29429"/>
                </a:lnTo>
                <a:lnTo>
                  <a:pt x="127069" y="32477"/>
                </a:lnTo>
                <a:lnTo>
                  <a:pt x="130879" y="36287"/>
                </a:lnTo>
                <a:lnTo>
                  <a:pt x="132403" y="39335"/>
                </a:lnTo>
                <a:lnTo>
                  <a:pt x="133165" y="41621"/>
                </a:lnTo>
                <a:lnTo>
                  <a:pt x="133165" y="46193"/>
                </a:lnTo>
                <a:lnTo>
                  <a:pt x="131641" y="49241"/>
                </a:lnTo>
                <a:lnTo>
                  <a:pt x="128593" y="52289"/>
                </a:lnTo>
                <a:lnTo>
                  <a:pt x="126307" y="55337"/>
                </a:lnTo>
                <a:lnTo>
                  <a:pt x="122497" y="57623"/>
                </a:lnTo>
                <a:lnTo>
                  <a:pt x="117163" y="61433"/>
                </a:lnTo>
                <a:lnTo>
                  <a:pt x="111829" y="64481"/>
                </a:lnTo>
                <a:lnTo>
                  <a:pt x="104971" y="67529"/>
                </a:lnTo>
                <a:lnTo>
                  <a:pt x="95827" y="71339"/>
                </a:lnTo>
                <a:lnTo>
                  <a:pt x="86683" y="75149"/>
                </a:lnTo>
                <a:lnTo>
                  <a:pt x="79063" y="77435"/>
                </a:lnTo>
                <a:lnTo>
                  <a:pt x="72967" y="78959"/>
                </a:lnTo>
                <a:lnTo>
                  <a:pt x="67633" y="79721"/>
                </a:lnTo>
                <a:lnTo>
                  <a:pt x="62299" y="80483"/>
                </a:lnTo>
                <a:lnTo>
                  <a:pt x="53155" y="80483"/>
                </a:lnTo>
                <a:lnTo>
                  <a:pt x="49345" y="79721"/>
                </a:lnTo>
                <a:lnTo>
                  <a:pt x="47059" y="78197"/>
                </a:lnTo>
                <a:lnTo>
                  <a:pt x="44011" y="76673"/>
                </a:lnTo>
                <a:lnTo>
                  <a:pt x="40201" y="72863"/>
                </a:lnTo>
                <a:lnTo>
                  <a:pt x="37915" y="68291"/>
                </a:lnTo>
                <a:lnTo>
                  <a:pt x="37915" y="62957"/>
                </a:lnTo>
                <a:lnTo>
                  <a:pt x="39439" y="59909"/>
                </a:lnTo>
                <a:lnTo>
                  <a:pt x="41725" y="57623"/>
                </a:lnTo>
                <a:lnTo>
                  <a:pt x="44011" y="54575"/>
                </a:lnTo>
                <a:lnTo>
                  <a:pt x="47821" y="51527"/>
                </a:lnTo>
                <a:lnTo>
                  <a:pt x="3632" y="51382"/>
                </a:lnTo>
                <a:lnTo>
                  <a:pt x="0" y="63048"/>
                </a:lnTo>
                <a:lnTo>
                  <a:pt x="1013" y="74489"/>
                </a:lnTo>
                <a:lnTo>
                  <a:pt x="6673" y="85817"/>
                </a:lnTo>
                <a:lnTo>
                  <a:pt x="13435" y="93954"/>
                </a:lnTo>
                <a:lnTo>
                  <a:pt x="23410" y="101420"/>
                </a:lnTo>
                <a:lnTo>
                  <a:pt x="35407" y="106555"/>
                </a:lnTo>
                <a:lnTo>
                  <a:pt x="49345" y="109439"/>
                </a:lnTo>
                <a:lnTo>
                  <a:pt x="63257" y="109615"/>
                </a:lnTo>
                <a:lnTo>
                  <a:pt x="75083" y="108410"/>
                </a:lnTo>
                <a:lnTo>
                  <a:pt x="87481" y="105969"/>
                </a:lnTo>
                <a:lnTo>
                  <a:pt x="100481" y="102258"/>
                </a:lnTo>
                <a:lnTo>
                  <a:pt x="114115" y="97247"/>
                </a:lnTo>
                <a:lnTo>
                  <a:pt x="119479" y="95160"/>
                </a:lnTo>
                <a:lnTo>
                  <a:pt x="131297" y="89440"/>
                </a:lnTo>
                <a:lnTo>
                  <a:pt x="141547" y="83531"/>
                </a:lnTo>
                <a:lnTo>
                  <a:pt x="149929" y="78197"/>
                </a:lnTo>
                <a:lnTo>
                  <a:pt x="156025" y="72863"/>
                </a:lnTo>
                <a:lnTo>
                  <a:pt x="160597" y="67529"/>
                </a:lnTo>
                <a:lnTo>
                  <a:pt x="165931" y="71339"/>
                </a:lnTo>
                <a:lnTo>
                  <a:pt x="172789" y="72863"/>
                </a:lnTo>
                <a:lnTo>
                  <a:pt x="182828" y="72800"/>
                </a:lnTo>
                <a:lnTo>
                  <a:pt x="194567" y="70928"/>
                </a:lnTo>
                <a:lnTo>
                  <a:pt x="207841" y="66767"/>
                </a:lnTo>
                <a:lnTo>
                  <a:pt x="210889" y="66005"/>
                </a:lnTo>
                <a:lnTo>
                  <a:pt x="214699" y="63719"/>
                </a:lnTo>
                <a:lnTo>
                  <a:pt x="220033" y="61433"/>
                </a:lnTo>
                <a:lnTo>
                  <a:pt x="225367" y="59147"/>
                </a:lnTo>
                <a:lnTo>
                  <a:pt x="229177" y="56861"/>
                </a:lnTo>
                <a:lnTo>
                  <a:pt x="231463" y="55337"/>
                </a:lnTo>
                <a:lnTo>
                  <a:pt x="228415" y="50003"/>
                </a:lnTo>
                <a:lnTo>
                  <a:pt x="225367" y="45431"/>
                </a:lnTo>
                <a:lnTo>
                  <a:pt x="221557" y="40097"/>
                </a:lnTo>
                <a:lnTo>
                  <a:pt x="219271" y="41621"/>
                </a:lnTo>
                <a:lnTo>
                  <a:pt x="215461" y="44669"/>
                </a:lnTo>
                <a:lnTo>
                  <a:pt x="212413" y="46193"/>
                </a:lnTo>
                <a:lnTo>
                  <a:pt x="209365" y="48479"/>
                </a:lnTo>
                <a:lnTo>
                  <a:pt x="205555" y="50003"/>
                </a:lnTo>
                <a:lnTo>
                  <a:pt x="202507" y="51527"/>
                </a:lnTo>
                <a:lnTo>
                  <a:pt x="196411" y="53813"/>
                </a:lnTo>
                <a:lnTo>
                  <a:pt x="190315" y="55337"/>
                </a:lnTo>
                <a:lnTo>
                  <a:pt x="185743" y="54575"/>
                </a:lnTo>
                <a:lnTo>
                  <a:pt x="181171" y="54575"/>
                </a:lnTo>
                <a:lnTo>
                  <a:pt x="177361" y="52289"/>
                </a:lnTo>
                <a:lnTo>
                  <a:pt x="175075" y="48479"/>
                </a:lnTo>
                <a:lnTo>
                  <a:pt x="173551" y="46193"/>
                </a:lnTo>
                <a:lnTo>
                  <a:pt x="170503" y="42383"/>
                </a:lnTo>
                <a:lnTo>
                  <a:pt x="170503" y="39335"/>
                </a:lnTo>
                <a:lnTo>
                  <a:pt x="169741" y="36287"/>
                </a:lnTo>
                <a:lnTo>
                  <a:pt x="168979" y="32477"/>
                </a:lnTo>
                <a:lnTo>
                  <a:pt x="167455" y="29429"/>
                </a:lnTo>
                <a:lnTo>
                  <a:pt x="165931" y="26381"/>
                </a:lnTo>
                <a:lnTo>
                  <a:pt x="163645" y="23333"/>
                </a:lnTo>
                <a:lnTo>
                  <a:pt x="157541" y="15845"/>
                </a:lnTo>
                <a:lnTo>
                  <a:pt x="147727" y="8349"/>
                </a:lnTo>
                <a:lnTo>
                  <a:pt x="135820" y="3311"/>
                </a:lnTo>
                <a:close/>
              </a:path>
            </a:pathLst>
          </a:custGeom>
          <a:solidFill>
            <a:srgbClr val="FEFFFE"/>
          </a:solidFill>
        </p:spPr>
        <p:txBody>
          <a:bodyPr wrap="square" lIns="0" tIns="0" rIns="0" bIns="0" rtlCol="0">
            <a:noAutofit/>
          </a:bodyPr>
          <a:lstStyle/>
          <a:p>
            <a:endParaRPr/>
          </a:p>
        </p:txBody>
      </p:sp>
      <p:sp>
        <p:nvSpPr>
          <p:cNvPr id="23" name="object 23"/>
          <p:cNvSpPr/>
          <p:nvPr/>
        </p:nvSpPr>
        <p:spPr>
          <a:xfrm>
            <a:off x="7643553" y="3578783"/>
            <a:ext cx="81468" cy="10236"/>
          </a:xfrm>
          <a:custGeom>
            <a:avLst/>
            <a:gdLst/>
            <a:ahLst/>
            <a:cxnLst/>
            <a:rect l="l" t="t" r="r" b="b"/>
            <a:pathLst>
              <a:path w="89615" h="11601">
                <a:moveTo>
                  <a:pt x="55625" y="11601"/>
                </a:moveTo>
                <a:lnTo>
                  <a:pt x="60960" y="8553"/>
                </a:lnTo>
                <a:lnTo>
                  <a:pt x="67056" y="6267"/>
                </a:lnTo>
                <a:lnTo>
                  <a:pt x="77020" y="2996"/>
                </a:lnTo>
                <a:lnTo>
                  <a:pt x="89615" y="0"/>
                </a:lnTo>
                <a:lnTo>
                  <a:pt x="6550" y="3982"/>
                </a:lnTo>
                <a:lnTo>
                  <a:pt x="0" y="10839"/>
                </a:lnTo>
                <a:lnTo>
                  <a:pt x="55625" y="11601"/>
                </a:lnTo>
                <a:close/>
              </a:path>
            </a:pathLst>
          </a:custGeom>
          <a:solidFill>
            <a:srgbClr val="FEFFFE"/>
          </a:solidFill>
        </p:spPr>
        <p:txBody>
          <a:bodyPr wrap="square" lIns="0" tIns="0" rIns="0" bIns="0" rtlCol="0">
            <a:noAutofit/>
          </a:bodyPr>
          <a:lstStyle/>
          <a:p>
            <a:endParaRPr/>
          </a:p>
        </p:txBody>
      </p:sp>
      <p:sp>
        <p:nvSpPr>
          <p:cNvPr id="24" name="object 24"/>
          <p:cNvSpPr/>
          <p:nvPr/>
        </p:nvSpPr>
        <p:spPr>
          <a:xfrm>
            <a:off x="7812803" y="3802155"/>
            <a:ext cx="224911" cy="119679"/>
          </a:xfrm>
          <a:custGeom>
            <a:avLst/>
            <a:gdLst/>
            <a:ahLst/>
            <a:cxnLst/>
            <a:rect l="l" t="t" r="r" b="b"/>
            <a:pathLst>
              <a:path w="247402" h="135636">
                <a:moveTo>
                  <a:pt x="182250" y="64769"/>
                </a:moveTo>
                <a:lnTo>
                  <a:pt x="180101" y="61538"/>
                </a:lnTo>
                <a:lnTo>
                  <a:pt x="172726" y="51053"/>
                </a:lnTo>
                <a:lnTo>
                  <a:pt x="162564" y="55058"/>
                </a:lnTo>
                <a:lnTo>
                  <a:pt x="150759" y="59770"/>
                </a:lnTo>
                <a:lnTo>
                  <a:pt x="138987" y="64515"/>
                </a:lnTo>
                <a:lnTo>
                  <a:pt x="138361" y="64769"/>
                </a:lnTo>
                <a:lnTo>
                  <a:pt x="182250" y="64769"/>
                </a:lnTo>
                <a:close/>
              </a:path>
              <a:path w="247402" h="135636">
                <a:moveTo>
                  <a:pt x="59188" y="64769"/>
                </a:moveTo>
                <a:lnTo>
                  <a:pt x="63760" y="62484"/>
                </a:lnTo>
                <a:lnTo>
                  <a:pt x="68332" y="60198"/>
                </a:lnTo>
                <a:lnTo>
                  <a:pt x="74428" y="57912"/>
                </a:lnTo>
                <a:lnTo>
                  <a:pt x="82048" y="54863"/>
                </a:lnTo>
                <a:lnTo>
                  <a:pt x="84604" y="53825"/>
                </a:lnTo>
                <a:lnTo>
                  <a:pt x="96370" y="49045"/>
                </a:lnTo>
                <a:lnTo>
                  <a:pt x="108136" y="44265"/>
                </a:lnTo>
                <a:lnTo>
                  <a:pt x="119902" y="39485"/>
                </a:lnTo>
                <a:lnTo>
                  <a:pt x="131668" y="34705"/>
                </a:lnTo>
                <a:lnTo>
                  <a:pt x="143434" y="29925"/>
                </a:lnTo>
                <a:lnTo>
                  <a:pt x="155200" y="25145"/>
                </a:lnTo>
                <a:lnTo>
                  <a:pt x="152595" y="21134"/>
                </a:lnTo>
                <a:lnTo>
                  <a:pt x="145451" y="10567"/>
                </a:lnTo>
                <a:lnTo>
                  <a:pt x="138436" y="0"/>
                </a:lnTo>
                <a:lnTo>
                  <a:pt x="124248" y="5357"/>
                </a:lnTo>
                <a:lnTo>
                  <a:pt x="112426" y="9926"/>
                </a:lnTo>
                <a:lnTo>
                  <a:pt x="100668" y="14546"/>
                </a:lnTo>
                <a:lnTo>
                  <a:pt x="88940" y="19206"/>
                </a:lnTo>
                <a:lnTo>
                  <a:pt x="77208" y="23901"/>
                </a:lnTo>
                <a:lnTo>
                  <a:pt x="65440" y="28620"/>
                </a:lnTo>
                <a:lnTo>
                  <a:pt x="53603" y="33355"/>
                </a:lnTo>
                <a:lnTo>
                  <a:pt x="41662" y="38100"/>
                </a:lnTo>
                <a:lnTo>
                  <a:pt x="35092" y="40958"/>
                </a:lnTo>
                <a:lnTo>
                  <a:pt x="21978" y="47679"/>
                </a:lnTo>
                <a:lnTo>
                  <a:pt x="11976" y="54562"/>
                </a:lnTo>
                <a:lnTo>
                  <a:pt x="5086" y="61722"/>
                </a:lnTo>
                <a:lnTo>
                  <a:pt x="3912" y="63439"/>
                </a:lnTo>
                <a:lnTo>
                  <a:pt x="3463" y="64769"/>
                </a:lnTo>
                <a:lnTo>
                  <a:pt x="59188" y="64769"/>
                </a:lnTo>
                <a:close/>
              </a:path>
            </a:pathLst>
          </a:custGeom>
          <a:solidFill>
            <a:srgbClr val="FEFFFE"/>
          </a:solidFill>
        </p:spPr>
        <p:txBody>
          <a:bodyPr wrap="square" lIns="0" tIns="0" rIns="0" bIns="0" rtlCol="0">
            <a:noAutofit/>
          </a:bodyPr>
          <a:lstStyle/>
          <a:p>
            <a:endParaRPr/>
          </a:p>
        </p:txBody>
      </p:sp>
      <p:sp>
        <p:nvSpPr>
          <p:cNvPr id="25" name="object 25"/>
          <p:cNvSpPr/>
          <p:nvPr/>
        </p:nvSpPr>
        <p:spPr>
          <a:xfrm>
            <a:off x="7448115" y="3278392"/>
            <a:ext cx="225225" cy="120351"/>
          </a:xfrm>
          <a:custGeom>
            <a:avLst/>
            <a:gdLst/>
            <a:ahLst/>
            <a:cxnLst/>
            <a:rect l="l" t="t" r="r" b="b"/>
            <a:pathLst>
              <a:path w="247747" h="136398">
                <a:moveTo>
                  <a:pt x="209516" y="100532"/>
                </a:moveTo>
                <a:lnTo>
                  <a:pt x="223363" y="96012"/>
                </a:lnTo>
                <a:lnTo>
                  <a:pt x="226411" y="95250"/>
                </a:lnTo>
                <a:lnTo>
                  <a:pt x="230221" y="92963"/>
                </a:lnTo>
                <a:lnTo>
                  <a:pt x="235555" y="90677"/>
                </a:lnTo>
                <a:lnTo>
                  <a:pt x="240889" y="88391"/>
                </a:lnTo>
                <a:lnTo>
                  <a:pt x="244699" y="86105"/>
                </a:lnTo>
                <a:lnTo>
                  <a:pt x="247747" y="84582"/>
                </a:lnTo>
                <a:lnTo>
                  <a:pt x="243937" y="79248"/>
                </a:lnTo>
                <a:lnTo>
                  <a:pt x="240889" y="74675"/>
                </a:lnTo>
                <a:lnTo>
                  <a:pt x="237841" y="69341"/>
                </a:lnTo>
                <a:lnTo>
                  <a:pt x="234793" y="70865"/>
                </a:lnTo>
                <a:lnTo>
                  <a:pt x="230983" y="73913"/>
                </a:lnTo>
                <a:lnTo>
                  <a:pt x="227935" y="75437"/>
                </a:lnTo>
                <a:lnTo>
                  <a:pt x="224887" y="77724"/>
                </a:lnTo>
                <a:lnTo>
                  <a:pt x="221839" y="79248"/>
                </a:lnTo>
                <a:lnTo>
                  <a:pt x="218029" y="80772"/>
                </a:lnTo>
                <a:lnTo>
                  <a:pt x="211933" y="83058"/>
                </a:lnTo>
                <a:lnTo>
                  <a:pt x="206599" y="84582"/>
                </a:lnTo>
                <a:lnTo>
                  <a:pt x="202027" y="83820"/>
                </a:lnTo>
                <a:lnTo>
                  <a:pt x="196693" y="83820"/>
                </a:lnTo>
                <a:lnTo>
                  <a:pt x="193645" y="81534"/>
                </a:lnTo>
                <a:lnTo>
                  <a:pt x="190597" y="77724"/>
                </a:lnTo>
                <a:lnTo>
                  <a:pt x="187230" y="72926"/>
                </a:lnTo>
                <a:lnTo>
                  <a:pt x="180222" y="62300"/>
                </a:lnTo>
                <a:lnTo>
                  <a:pt x="173071" y="51815"/>
                </a:lnTo>
                <a:lnTo>
                  <a:pt x="162890" y="55820"/>
                </a:lnTo>
                <a:lnTo>
                  <a:pt x="151024" y="60532"/>
                </a:lnTo>
                <a:lnTo>
                  <a:pt x="139171" y="65277"/>
                </a:lnTo>
                <a:lnTo>
                  <a:pt x="127337" y="70044"/>
                </a:lnTo>
                <a:lnTo>
                  <a:pt x="115528" y="74818"/>
                </a:lnTo>
                <a:lnTo>
                  <a:pt x="103751" y="79586"/>
                </a:lnTo>
                <a:lnTo>
                  <a:pt x="92012" y="84336"/>
                </a:lnTo>
                <a:lnTo>
                  <a:pt x="80319" y="89053"/>
                </a:lnTo>
                <a:lnTo>
                  <a:pt x="68677" y="93725"/>
                </a:lnTo>
                <a:lnTo>
                  <a:pt x="64105" y="92201"/>
                </a:lnTo>
                <a:lnTo>
                  <a:pt x="60295" y="91439"/>
                </a:lnTo>
                <a:lnTo>
                  <a:pt x="57247" y="89153"/>
                </a:lnTo>
                <a:lnTo>
                  <a:pt x="54199" y="87629"/>
                </a:lnTo>
                <a:lnTo>
                  <a:pt x="50389" y="83820"/>
                </a:lnTo>
                <a:lnTo>
                  <a:pt x="48865" y="80772"/>
                </a:lnTo>
                <a:lnTo>
                  <a:pt x="48103" y="78486"/>
                </a:lnTo>
                <a:lnTo>
                  <a:pt x="48865" y="73913"/>
                </a:lnTo>
                <a:lnTo>
                  <a:pt x="52675" y="69341"/>
                </a:lnTo>
                <a:lnTo>
                  <a:pt x="55723" y="67055"/>
                </a:lnTo>
                <a:lnTo>
                  <a:pt x="59533" y="65532"/>
                </a:lnTo>
                <a:lnTo>
                  <a:pt x="64105" y="63246"/>
                </a:lnTo>
                <a:lnTo>
                  <a:pt x="68677" y="60960"/>
                </a:lnTo>
                <a:lnTo>
                  <a:pt x="74773" y="57912"/>
                </a:lnTo>
                <a:lnTo>
                  <a:pt x="82393" y="55625"/>
                </a:lnTo>
                <a:lnTo>
                  <a:pt x="84948" y="54587"/>
                </a:lnTo>
                <a:lnTo>
                  <a:pt x="96715" y="49807"/>
                </a:lnTo>
                <a:lnTo>
                  <a:pt x="108481" y="45027"/>
                </a:lnTo>
                <a:lnTo>
                  <a:pt x="120247" y="40247"/>
                </a:lnTo>
                <a:lnTo>
                  <a:pt x="132013" y="35467"/>
                </a:lnTo>
                <a:lnTo>
                  <a:pt x="143779" y="30687"/>
                </a:lnTo>
                <a:lnTo>
                  <a:pt x="155545" y="25908"/>
                </a:lnTo>
                <a:lnTo>
                  <a:pt x="152178" y="21110"/>
                </a:lnTo>
                <a:lnTo>
                  <a:pt x="145170" y="10484"/>
                </a:lnTo>
                <a:lnTo>
                  <a:pt x="138019" y="0"/>
                </a:lnTo>
                <a:lnTo>
                  <a:pt x="136185" y="742"/>
                </a:lnTo>
                <a:lnTo>
                  <a:pt x="124413" y="5507"/>
                </a:lnTo>
                <a:lnTo>
                  <a:pt x="112641" y="10272"/>
                </a:lnTo>
                <a:lnTo>
                  <a:pt x="100868" y="15037"/>
                </a:lnTo>
                <a:lnTo>
                  <a:pt x="89096" y="19802"/>
                </a:lnTo>
                <a:lnTo>
                  <a:pt x="77324" y="24567"/>
                </a:lnTo>
                <a:lnTo>
                  <a:pt x="65552" y="29332"/>
                </a:lnTo>
                <a:lnTo>
                  <a:pt x="53779" y="34097"/>
                </a:lnTo>
                <a:lnTo>
                  <a:pt x="42007" y="38862"/>
                </a:lnTo>
                <a:lnTo>
                  <a:pt x="34761" y="41777"/>
                </a:lnTo>
                <a:lnTo>
                  <a:pt x="21693" y="48317"/>
                </a:lnTo>
                <a:lnTo>
                  <a:pt x="11590" y="55292"/>
                </a:lnTo>
                <a:lnTo>
                  <a:pt x="4669" y="62484"/>
                </a:lnTo>
                <a:lnTo>
                  <a:pt x="3689" y="63905"/>
                </a:lnTo>
                <a:lnTo>
                  <a:pt x="0" y="75357"/>
                </a:lnTo>
                <a:lnTo>
                  <a:pt x="3907" y="86867"/>
                </a:lnTo>
                <a:lnTo>
                  <a:pt x="7717" y="92201"/>
                </a:lnTo>
                <a:lnTo>
                  <a:pt x="12289" y="96012"/>
                </a:lnTo>
                <a:lnTo>
                  <a:pt x="18385" y="98298"/>
                </a:lnTo>
                <a:lnTo>
                  <a:pt x="23719" y="100584"/>
                </a:lnTo>
                <a:lnTo>
                  <a:pt x="32101" y="102108"/>
                </a:lnTo>
                <a:lnTo>
                  <a:pt x="41245" y="104393"/>
                </a:lnTo>
                <a:lnTo>
                  <a:pt x="35911" y="106679"/>
                </a:lnTo>
                <a:lnTo>
                  <a:pt x="30577" y="108203"/>
                </a:lnTo>
                <a:lnTo>
                  <a:pt x="25243" y="110489"/>
                </a:lnTo>
                <a:lnTo>
                  <a:pt x="28610" y="115287"/>
                </a:lnTo>
                <a:lnTo>
                  <a:pt x="35619" y="125913"/>
                </a:lnTo>
                <a:lnTo>
                  <a:pt x="42769" y="136398"/>
                </a:lnTo>
                <a:lnTo>
                  <a:pt x="48347" y="134224"/>
                </a:lnTo>
                <a:lnTo>
                  <a:pt x="60134" y="129602"/>
                </a:lnTo>
                <a:lnTo>
                  <a:pt x="71920" y="124944"/>
                </a:lnTo>
                <a:lnTo>
                  <a:pt x="83707" y="120254"/>
                </a:lnTo>
                <a:lnTo>
                  <a:pt x="95493" y="115536"/>
                </a:lnTo>
                <a:lnTo>
                  <a:pt x="107280" y="110794"/>
                </a:lnTo>
                <a:lnTo>
                  <a:pt x="119067" y="106033"/>
                </a:lnTo>
                <a:lnTo>
                  <a:pt x="130853" y="101255"/>
                </a:lnTo>
                <a:lnTo>
                  <a:pt x="142640" y="96466"/>
                </a:lnTo>
                <a:lnTo>
                  <a:pt x="154427" y="91669"/>
                </a:lnTo>
                <a:lnTo>
                  <a:pt x="166213" y="86867"/>
                </a:lnTo>
                <a:lnTo>
                  <a:pt x="167220" y="89005"/>
                </a:lnTo>
                <a:lnTo>
                  <a:pt x="176636" y="97601"/>
                </a:lnTo>
                <a:lnTo>
                  <a:pt x="189073" y="102108"/>
                </a:lnTo>
                <a:lnTo>
                  <a:pt x="197425" y="102501"/>
                </a:lnTo>
                <a:lnTo>
                  <a:pt x="209516" y="100532"/>
                </a:lnTo>
                <a:close/>
              </a:path>
            </a:pathLst>
          </a:custGeom>
          <a:solidFill>
            <a:srgbClr val="FEFFFE"/>
          </a:solidFill>
        </p:spPr>
        <p:txBody>
          <a:bodyPr wrap="square" lIns="0" tIns="0" rIns="0" bIns="0" rtlCol="0">
            <a:noAutofit/>
          </a:bodyPr>
          <a:lstStyle/>
          <a:p>
            <a:endParaRPr/>
          </a:p>
        </p:txBody>
      </p:sp>
      <p:sp>
        <p:nvSpPr>
          <p:cNvPr id="26" name="object 26"/>
          <p:cNvSpPr/>
          <p:nvPr/>
        </p:nvSpPr>
        <p:spPr>
          <a:xfrm>
            <a:off x="7718679" y="3648859"/>
            <a:ext cx="177718" cy="111610"/>
          </a:xfrm>
          <a:custGeom>
            <a:avLst/>
            <a:gdLst/>
            <a:ahLst/>
            <a:cxnLst/>
            <a:rect l="l" t="t" r="r" b="b"/>
            <a:pathLst>
              <a:path w="195490" h="126491">
                <a:moveTo>
                  <a:pt x="131002" y="70204"/>
                </a:moveTo>
                <a:lnTo>
                  <a:pt x="138340" y="80772"/>
                </a:lnTo>
                <a:lnTo>
                  <a:pt x="146800" y="77160"/>
                </a:lnTo>
                <a:lnTo>
                  <a:pt x="158572" y="72293"/>
                </a:lnTo>
                <a:lnTo>
                  <a:pt x="170344" y="67817"/>
                </a:lnTo>
                <a:lnTo>
                  <a:pt x="167481" y="63806"/>
                </a:lnTo>
                <a:lnTo>
                  <a:pt x="160361" y="53239"/>
                </a:lnTo>
                <a:lnTo>
                  <a:pt x="153580" y="42672"/>
                </a:lnTo>
                <a:lnTo>
                  <a:pt x="160046" y="40126"/>
                </a:lnTo>
                <a:lnTo>
                  <a:pt x="171883" y="35364"/>
                </a:lnTo>
                <a:lnTo>
                  <a:pt x="183766" y="30557"/>
                </a:lnTo>
                <a:lnTo>
                  <a:pt x="195490" y="25908"/>
                </a:lnTo>
                <a:lnTo>
                  <a:pt x="192407" y="21176"/>
                </a:lnTo>
                <a:lnTo>
                  <a:pt x="185338" y="10812"/>
                </a:lnTo>
                <a:lnTo>
                  <a:pt x="177964" y="0"/>
                </a:lnTo>
                <a:lnTo>
                  <a:pt x="171274" y="2896"/>
                </a:lnTo>
                <a:lnTo>
                  <a:pt x="159510" y="7748"/>
                </a:lnTo>
                <a:lnTo>
                  <a:pt x="147703" y="12558"/>
                </a:lnTo>
                <a:lnTo>
                  <a:pt x="136054" y="17525"/>
                </a:lnTo>
                <a:lnTo>
                  <a:pt x="133768" y="13715"/>
                </a:lnTo>
                <a:lnTo>
                  <a:pt x="131482" y="10667"/>
                </a:lnTo>
                <a:lnTo>
                  <a:pt x="129196" y="7620"/>
                </a:lnTo>
                <a:lnTo>
                  <a:pt x="120737" y="10786"/>
                </a:lnTo>
                <a:lnTo>
                  <a:pt x="108964" y="15566"/>
                </a:lnTo>
                <a:lnTo>
                  <a:pt x="97192" y="20574"/>
                </a:lnTo>
                <a:lnTo>
                  <a:pt x="99478" y="23622"/>
                </a:lnTo>
                <a:lnTo>
                  <a:pt x="101764" y="26670"/>
                </a:lnTo>
                <a:lnTo>
                  <a:pt x="104050" y="29717"/>
                </a:lnTo>
                <a:lnTo>
                  <a:pt x="93645" y="33926"/>
                </a:lnTo>
                <a:lnTo>
                  <a:pt x="81987" y="38718"/>
                </a:lnTo>
                <a:lnTo>
                  <a:pt x="70286" y="43558"/>
                </a:lnTo>
                <a:lnTo>
                  <a:pt x="58521" y="48399"/>
                </a:lnTo>
                <a:lnTo>
                  <a:pt x="46669" y="53199"/>
                </a:lnTo>
                <a:lnTo>
                  <a:pt x="34708" y="57912"/>
                </a:lnTo>
                <a:lnTo>
                  <a:pt x="32844" y="58654"/>
                </a:lnTo>
                <a:lnTo>
                  <a:pt x="18513" y="65520"/>
                </a:lnTo>
                <a:lnTo>
                  <a:pt x="8263" y="72689"/>
                </a:lnTo>
                <a:lnTo>
                  <a:pt x="1942" y="80010"/>
                </a:lnTo>
                <a:lnTo>
                  <a:pt x="191" y="83851"/>
                </a:lnTo>
                <a:lnTo>
                  <a:pt x="0" y="94845"/>
                </a:lnTo>
                <a:lnTo>
                  <a:pt x="5752" y="107441"/>
                </a:lnTo>
                <a:lnTo>
                  <a:pt x="8800" y="112013"/>
                </a:lnTo>
                <a:lnTo>
                  <a:pt x="11848" y="115824"/>
                </a:lnTo>
                <a:lnTo>
                  <a:pt x="14896" y="118872"/>
                </a:lnTo>
                <a:lnTo>
                  <a:pt x="17182" y="121158"/>
                </a:lnTo>
                <a:lnTo>
                  <a:pt x="20230" y="124205"/>
                </a:lnTo>
                <a:lnTo>
                  <a:pt x="24040" y="126491"/>
                </a:lnTo>
                <a:lnTo>
                  <a:pt x="32698" y="122781"/>
                </a:lnTo>
                <a:lnTo>
                  <a:pt x="44371" y="117778"/>
                </a:lnTo>
                <a:lnTo>
                  <a:pt x="56044" y="112775"/>
                </a:lnTo>
                <a:lnTo>
                  <a:pt x="54520" y="111251"/>
                </a:lnTo>
                <a:lnTo>
                  <a:pt x="51472" y="108965"/>
                </a:lnTo>
                <a:lnTo>
                  <a:pt x="48424" y="107441"/>
                </a:lnTo>
                <a:lnTo>
                  <a:pt x="46138" y="105917"/>
                </a:lnTo>
                <a:lnTo>
                  <a:pt x="43090" y="102870"/>
                </a:lnTo>
                <a:lnTo>
                  <a:pt x="41566" y="99060"/>
                </a:lnTo>
                <a:lnTo>
                  <a:pt x="40804" y="96774"/>
                </a:lnTo>
                <a:lnTo>
                  <a:pt x="40804" y="93725"/>
                </a:lnTo>
                <a:lnTo>
                  <a:pt x="43090" y="89153"/>
                </a:lnTo>
                <a:lnTo>
                  <a:pt x="46138" y="87629"/>
                </a:lnTo>
                <a:lnTo>
                  <a:pt x="48424" y="85343"/>
                </a:lnTo>
                <a:lnTo>
                  <a:pt x="51472" y="83820"/>
                </a:lnTo>
                <a:lnTo>
                  <a:pt x="55282" y="82296"/>
                </a:lnTo>
                <a:lnTo>
                  <a:pt x="59092" y="80772"/>
                </a:lnTo>
                <a:lnTo>
                  <a:pt x="63664" y="78486"/>
                </a:lnTo>
                <a:lnTo>
                  <a:pt x="68998" y="76962"/>
                </a:lnTo>
                <a:lnTo>
                  <a:pt x="74504" y="74784"/>
                </a:lnTo>
                <a:lnTo>
                  <a:pt x="86272" y="70009"/>
                </a:lnTo>
                <a:lnTo>
                  <a:pt x="98040" y="65157"/>
                </a:lnTo>
                <a:lnTo>
                  <a:pt x="109808" y="60328"/>
                </a:lnTo>
                <a:lnTo>
                  <a:pt x="121576" y="55625"/>
                </a:lnTo>
                <a:lnTo>
                  <a:pt x="124132" y="59637"/>
                </a:lnTo>
                <a:lnTo>
                  <a:pt x="131002" y="70204"/>
                </a:lnTo>
                <a:close/>
              </a:path>
            </a:pathLst>
          </a:custGeom>
          <a:solidFill>
            <a:srgbClr val="FEFFFE"/>
          </a:solidFill>
        </p:spPr>
        <p:txBody>
          <a:bodyPr wrap="square" lIns="0" tIns="0" rIns="0" bIns="0" rtlCol="0">
            <a:noAutofit/>
          </a:bodyPr>
          <a:lstStyle/>
          <a:p>
            <a:endParaRPr/>
          </a:p>
        </p:txBody>
      </p:sp>
      <p:sp>
        <p:nvSpPr>
          <p:cNvPr id="27" name="object 27"/>
          <p:cNvSpPr/>
          <p:nvPr/>
        </p:nvSpPr>
        <p:spPr>
          <a:xfrm>
            <a:off x="7399021" y="3129803"/>
            <a:ext cx="134388" cy="66304"/>
          </a:xfrm>
          <a:custGeom>
            <a:avLst/>
            <a:gdLst/>
            <a:ahLst/>
            <a:cxnLst/>
            <a:rect l="l" t="t" r="r" b="b"/>
            <a:pathLst>
              <a:path w="147827" h="75145">
                <a:moveTo>
                  <a:pt x="12192" y="58674"/>
                </a:moveTo>
                <a:lnTo>
                  <a:pt x="15239" y="60960"/>
                </a:lnTo>
                <a:lnTo>
                  <a:pt x="19050" y="64007"/>
                </a:lnTo>
                <a:lnTo>
                  <a:pt x="22098" y="66293"/>
                </a:lnTo>
                <a:lnTo>
                  <a:pt x="25907" y="67817"/>
                </a:lnTo>
                <a:lnTo>
                  <a:pt x="29718" y="70103"/>
                </a:lnTo>
                <a:lnTo>
                  <a:pt x="34289" y="71627"/>
                </a:lnTo>
                <a:lnTo>
                  <a:pt x="38861" y="72389"/>
                </a:lnTo>
                <a:lnTo>
                  <a:pt x="42672" y="73913"/>
                </a:lnTo>
                <a:lnTo>
                  <a:pt x="47244" y="74675"/>
                </a:lnTo>
                <a:lnTo>
                  <a:pt x="52352" y="74728"/>
                </a:lnTo>
                <a:lnTo>
                  <a:pt x="64214" y="75145"/>
                </a:lnTo>
                <a:lnTo>
                  <a:pt x="77724" y="73913"/>
                </a:lnTo>
                <a:lnTo>
                  <a:pt x="80864" y="73126"/>
                </a:lnTo>
                <a:lnTo>
                  <a:pt x="93010" y="69828"/>
                </a:lnTo>
                <a:lnTo>
                  <a:pt x="105155" y="65531"/>
                </a:lnTo>
                <a:lnTo>
                  <a:pt x="110882" y="63093"/>
                </a:lnTo>
                <a:lnTo>
                  <a:pt x="122755" y="56854"/>
                </a:lnTo>
                <a:lnTo>
                  <a:pt x="131825" y="50291"/>
                </a:lnTo>
                <a:lnTo>
                  <a:pt x="138683" y="44957"/>
                </a:lnTo>
                <a:lnTo>
                  <a:pt x="143255" y="38862"/>
                </a:lnTo>
                <a:lnTo>
                  <a:pt x="145542" y="32765"/>
                </a:lnTo>
                <a:lnTo>
                  <a:pt x="147066" y="27431"/>
                </a:lnTo>
                <a:lnTo>
                  <a:pt x="147827" y="22098"/>
                </a:lnTo>
                <a:lnTo>
                  <a:pt x="147066" y="16763"/>
                </a:lnTo>
                <a:lnTo>
                  <a:pt x="145542" y="11429"/>
                </a:lnTo>
                <a:lnTo>
                  <a:pt x="143255" y="5334"/>
                </a:lnTo>
                <a:lnTo>
                  <a:pt x="92963" y="0"/>
                </a:lnTo>
                <a:lnTo>
                  <a:pt x="94487" y="3048"/>
                </a:lnTo>
                <a:lnTo>
                  <a:pt x="97535" y="6857"/>
                </a:lnTo>
                <a:lnTo>
                  <a:pt x="99822" y="9905"/>
                </a:lnTo>
                <a:lnTo>
                  <a:pt x="100583" y="12191"/>
                </a:lnTo>
                <a:lnTo>
                  <a:pt x="102107" y="15239"/>
                </a:lnTo>
                <a:lnTo>
                  <a:pt x="102870" y="18287"/>
                </a:lnTo>
                <a:lnTo>
                  <a:pt x="102107" y="21336"/>
                </a:lnTo>
                <a:lnTo>
                  <a:pt x="102107" y="24384"/>
                </a:lnTo>
                <a:lnTo>
                  <a:pt x="100583" y="26669"/>
                </a:lnTo>
                <a:lnTo>
                  <a:pt x="97535" y="29717"/>
                </a:lnTo>
                <a:lnTo>
                  <a:pt x="94487" y="32765"/>
                </a:lnTo>
                <a:lnTo>
                  <a:pt x="90677" y="35813"/>
                </a:lnTo>
                <a:lnTo>
                  <a:pt x="84581" y="38100"/>
                </a:lnTo>
                <a:lnTo>
                  <a:pt x="79248" y="40386"/>
                </a:lnTo>
                <a:lnTo>
                  <a:pt x="73913" y="41910"/>
                </a:lnTo>
                <a:lnTo>
                  <a:pt x="70103" y="42672"/>
                </a:lnTo>
                <a:lnTo>
                  <a:pt x="66294" y="43434"/>
                </a:lnTo>
                <a:lnTo>
                  <a:pt x="61722" y="43434"/>
                </a:lnTo>
                <a:lnTo>
                  <a:pt x="57150" y="42672"/>
                </a:lnTo>
                <a:lnTo>
                  <a:pt x="54863" y="42672"/>
                </a:lnTo>
                <a:lnTo>
                  <a:pt x="0" y="41910"/>
                </a:lnTo>
                <a:lnTo>
                  <a:pt x="3048" y="46481"/>
                </a:lnTo>
                <a:lnTo>
                  <a:pt x="6857" y="51053"/>
                </a:lnTo>
                <a:lnTo>
                  <a:pt x="9144" y="54863"/>
                </a:lnTo>
                <a:lnTo>
                  <a:pt x="12192" y="58674"/>
                </a:lnTo>
                <a:close/>
              </a:path>
            </a:pathLst>
          </a:custGeom>
          <a:solidFill>
            <a:srgbClr val="FEFFFE"/>
          </a:solidFill>
        </p:spPr>
        <p:txBody>
          <a:bodyPr wrap="square" lIns="0" tIns="0" rIns="0" bIns="0" rtlCol="0">
            <a:noAutofit/>
          </a:bodyPr>
          <a:lstStyle/>
          <a:p>
            <a:endParaRPr/>
          </a:p>
        </p:txBody>
      </p:sp>
      <p:sp>
        <p:nvSpPr>
          <p:cNvPr id="28" name="object 28"/>
          <p:cNvSpPr/>
          <p:nvPr/>
        </p:nvSpPr>
        <p:spPr>
          <a:xfrm>
            <a:off x="5228013" y="3232794"/>
            <a:ext cx="161405" cy="182086"/>
          </a:xfrm>
          <a:custGeom>
            <a:avLst/>
            <a:gdLst/>
            <a:ahLst/>
            <a:cxnLst/>
            <a:rect l="l" t="t" r="r" b="b"/>
            <a:pathLst>
              <a:path w="177546" h="206364">
                <a:moveTo>
                  <a:pt x="54101" y="85968"/>
                </a:moveTo>
                <a:lnTo>
                  <a:pt x="53339" y="79872"/>
                </a:lnTo>
                <a:lnTo>
                  <a:pt x="54101" y="75300"/>
                </a:lnTo>
                <a:lnTo>
                  <a:pt x="54863" y="71490"/>
                </a:lnTo>
                <a:lnTo>
                  <a:pt x="55625" y="66918"/>
                </a:lnTo>
                <a:lnTo>
                  <a:pt x="56387" y="63870"/>
                </a:lnTo>
                <a:lnTo>
                  <a:pt x="57912" y="60822"/>
                </a:lnTo>
                <a:lnTo>
                  <a:pt x="60198" y="57774"/>
                </a:lnTo>
                <a:lnTo>
                  <a:pt x="63246" y="55488"/>
                </a:lnTo>
                <a:lnTo>
                  <a:pt x="67818" y="53202"/>
                </a:lnTo>
                <a:lnTo>
                  <a:pt x="70865" y="53964"/>
                </a:lnTo>
                <a:lnTo>
                  <a:pt x="73913" y="55488"/>
                </a:lnTo>
                <a:lnTo>
                  <a:pt x="76962" y="57012"/>
                </a:lnTo>
                <a:lnTo>
                  <a:pt x="80772" y="60060"/>
                </a:lnTo>
                <a:lnTo>
                  <a:pt x="85344" y="64632"/>
                </a:lnTo>
                <a:lnTo>
                  <a:pt x="89915" y="69204"/>
                </a:lnTo>
                <a:lnTo>
                  <a:pt x="95250" y="73776"/>
                </a:lnTo>
                <a:lnTo>
                  <a:pt x="99822" y="79110"/>
                </a:lnTo>
                <a:lnTo>
                  <a:pt x="104696" y="84575"/>
                </a:lnTo>
                <a:lnTo>
                  <a:pt x="113135" y="93951"/>
                </a:lnTo>
                <a:lnTo>
                  <a:pt x="121654" y="103327"/>
                </a:lnTo>
                <a:lnTo>
                  <a:pt x="130236" y="112704"/>
                </a:lnTo>
                <a:lnTo>
                  <a:pt x="138867" y="122080"/>
                </a:lnTo>
                <a:lnTo>
                  <a:pt x="147530" y="131456"/>
                </a:lnTo>
                <a:lnTo>
                  <a:pt x="156210" y="140832"/>
                </a:lnTo>
                <a:lnTo>
                  <a:pt x="157063" y="139417"/>
                </a:lnTo>
                <a:lnTo>
                  <a:pt x="163860" y="128494"/>
                </a:lnTo>
                <a:lnTo>
                  <a:pt x="170787" y="117741"/>
                </a:lnTo>
                <a:lnTo>
                  <a:pt x="177546" y="107304"/>
                </a:lnTo>
                <a:lnTo>
                  <a:pt x="171796" y="101180"/>
                </a:lnTo>
                <a:lnTo>
                  <a:pt x="163147" y="91882"/>
                </a:lnTo>
                <a:lnTo>
                  <a:pt x="154536" y="82546"/>
                </a:lnTo>
                <a:lnTo>
                  <a:pt x="145948" y="73187"/>
                </a:lnTo>
                <a:lnTo>
                  <a:pt x="137370" y="63819"/>
                </a:lnTo>
                <a:lnTo>
                  <a:pt x="128787" y="54455"/>
                </a:lnTo>
                <a:lnTo>
                  <a:pt x="120185" y="45110"/>
                </a:lnTo>
                <a:lnTo>
                  <a:pt x="111551" y="35798"/>
                </a:lnTo>
                <a:lnTo>
                  <a:pt x="102870" y="26532"/>
                </a:lnTo>
                <a:lnTo>
                  <a:pt x="96334" y="19676"/>
                </a:lnTo>
                <a:lnTo>
                  <a:pt x="85543" y="10303"/>
                </a:lnTo>
                <a:lnTo>
                  <a:pt x="75309" y="3986"/>
                </a:lnTo>
                <a:lnTo>
                  <a:pt x="65532" y="624"/>
                </a:lnTo>
                <a:lnTo>
                  <a:pt x="59197" y="0"/>
                </a:lnTo>
                <a:lnTo>
                  <a:pt x="48087" y="3457"/>
                </a:lnTo>
                <a:lnTo>
                  <a:pt x="38862" y="13578"/>
                </a:lnTo>
                <a:lnTo>
                  <a:pt x="35051" y="19674"/>
                </a:lnTo>
                <a:lnTo>
                  <a:pt x="32765" y="26532"/>
                </a:lnTo>
                <a:lnTo>
                  <a:pt x="32003" y="34914"/>
                </a:lnTo>
                <a:lnTo>
                  <a:pt x="31814" y="37563"/>
                </a:lnTo>
                <a:lnTo>
                  <a:pt x="32007" y="49624"/>
                </a:lnTo>
                <a:lnTo>
                  <a:pt x="33527" y="63108"/>
                </a:lnTo>
                <a:lnTo>
                  <a:pt x="28956" y="58536"/>
                </a:lnTo>
                <a:lnTo>
                  <a:pt x="25146" y="53964"/>
                </a:lnTo>
                <a:lnTo>
                  <a:pt x="20574" y="49392"/>
                </a:lnTo>
                <a:lnTo>
                  <a:pt x="19926" y="50469"/>
                </a:lnTo>
                <a:lnTo>
                  <a:pt x="13284" y="61322"/>
                </a:lnTo>
                <a:lnTo>
                  <a:pt x="6642" y="72037"/>
                </a:lnTo>
                <a:lnTo>
                  <a:pt x="0" y="82920"/>
                </a:lnTo>
                <a:lnTo>
                  <a:pt x="2129" y="85221"/>
                </a:lnTo>
                <a:lnTo>
                  <a:pt x="10758" y="94539"/>
                </a:lnTo>
                <a:lnTo>
                  <a:pt x="19386" y="103858"/>
                </a:lnTo>
                <a:lnTo>
                  <a:pt x="28015" y="113177"/>
                </a:lnTo>
                <a:lnTo>
                  <a:pt x="36643" y="122496"/>
                </a:lnTo>
                <a:lnTo>
                  <a:pt x="45272" y="131814"/>
                </a:lnTo>
                <a:lnTo>
                  <a:pt x="53900" y="141133"/>
                </a:lnTo>
                <a:lnTo>
                  <a:pt x="62529" y="150452"/>
                </a:lnTo>
                <a:lnTo>
                  <a:pt x="71157" y="159771"/>
                </a:lnTo>
                <a:lnTo>
                  <a:pt x="79786" y="169089"/>
                </a:lnTo>
                <a:lnTo>
                  <a:pt x="88414" y="178408"/>
                </a:lnTo>
                <a:lnTo>
                  <a:pt x="97043" y="187727"/>
                </a:lnTo>
                <a:lnTo>
                  <a:pt x="105671" y="197046"/>
                </a:lnTo>
                <a:lnTo>
                  <a:pt x="114300" y="206364"/>
                </a:lnTo>
                <a:lnTo>
                  <a:pt x="114613" y="205876"/>
                </a:lnTo>
                <a:lnTo>
                  <a:pt x="121367" y="195163"/>
                </a:lnTo>
                <a:lnTo>
                  <a:pt x="128120" y="184296"/>
                </a:lnTo>
                <a:lnTo>
                  <a:pt x="134874" y="173598"/>
                </a:lnTo>
                <a:lnTo>
                  <a:pt x="131596" y="169954"/>
                </a:lnTo>
                <a:lnTo>
                  <a:pt x="123028" y="160497"/>
                </a:lnTo>
                <a:lnTo>
                  <a:pt x="114424" y="151084"/>
                </a:lnTo>
                <a:lnTo>
                  <a:pt x="105795" y="141710"/>
                </a:lnTo>
                <a:lnTo>
                  <a:pt x="97151" y="132369"/>
                </a:lnTo>
                <a:lnTo>
                  <a:pt x="88504" y="123056"/>
                </a:lnTo>
                <a:lnTo>
                  <a:pt x="79864" y="113764"/>
                </a:lnTo>
                <a:lnTo>
                  <a:pt x="71243" y="104490"/>
                </a:lnTo>
                <a:lnTo>
                  <a:pt x="62652" y="95226"/>
                </a:lnTo>
                <a:lnTo>
                  <a:pt x="54101" y="85968"/>
                </a:lnTo>
                <a:close/>
              </a:path>
            </a:pathLst>
          </a:custGeom>
          <a:solidFill>
            <a:srgbClr val="FEFFFE"/>
          </a:solidFill>
        </p:spPr>
        <p:txBody>
          <a:bodyPr wrap="square" lIns="0" tIns="0" rIns="0" bIns="0" rtlCol="0">
            <a:noAutofit/>
          </a:bodyPr>
          <a:lstStyle/>
          <a:p>
            <a:endParaRPr/>
          </a:p>
        </p:txBody>
      </p:sp>
      <p:sp>
        <p:nvSpPr>
          <p:cNvPr id="29" name="object 29"/>
          <p:cNvSpPr/>
          <p:nvPr/>
        </p:nvSpPr>
        <p:spPr>
          <a:xfrm>
            <a:off x="5070061" y="3496908"/>
            <a:ext cx="133705" cy="160691"/>
          </a:xfrm>
          <a:custGeom>
            <a:avLst/>
            <a:gdLst/>
            <a:ahLst/>
            <a:cxnLst/>
            <a:rect l="l" t="t" r="r" b="b"/>
            <a:pathLst>
              <a:path w="147076" h="182117">
                <a:moveTo>
                  <a:pt x="53551" y="9231"/>
                </a:moveTo>
                <a:lnTo>
                  <a:pt x="44968" y="0"/>
                </a:lnTo>
                <a:lnTo>
                  <a:pt x="38110" y="2286"/>
                </a:lnTo>
                <a:lnTo>
                  <a:pt x="32014" y="6096"/>
                </a:lnTo>
                <a:lnTo>
                  <a:pt x="26680" y="9905"/>
                </a:lnTo>
                <a:lnTo>
                  <a:pt x="21346" y="14477"/>
                </a:lnTo>
                <a:lnTo>
                  <a:pt x="16774" y="19050"/>
                </a:lnTo>
                <a:lnTo>
                  <a:pt x="12964" y="25146"/>
                </a:lnTo>
                <a:lnTo>
                  <a:pt x="6273" y="38761"/>
                </a:lnTo>
                <a:lnTo>
                  <a:pt x="2296" y="51053"/>
                </a:lnTo>
                <a:lnTo>
                  <a:pt x="0" y="68681"/>
                </a:lnTo>
                <a:lnTo>
                  <a:pt x="772" y="81534"/>
                </a:lnTo>
                <a:lnTo>
                  <a:pt x="2558" y="90594"/>
                </a:lnTo>
                <a:lnTo>
                  <a:pt x="6296" y="102720"/>
                </a:lnTo>
                <a:lnTo>
                  <a:pt x="11440" y="115062"/>
                </a:lnTo>
                <a:lnTo>
                  <a:pt x="19567" y="129215"/>
                </a:lnTo>
                <a:lnTo>
                  <a:pt x="27284" y="139524"/>
                </a:lnTo>
                <a:lnTo>
                  <a:pt x="36586" y="150113"/>
                </a:lnTo>
                <a:lnTo>
                  <a:pt x="46337" y="159874"/>
                </a:lnTo>
                <a:lnTo>
                  <a:pt x="56111" y="168129"/>
                </a:lnTo>
                <a:lnTo>
                  <a:pt x="65542" y="174498"/>
                </a:lnTo>
                <a:lnTo>
                  <a:pt x="80293" y="180347"/>
                </a:lnTo>
                <a:lnTo>
                  <a:pt x="92212" y="182117"/>
                </a:lnTo>
                <a:lnTo>
                  <a:pt x="100594" y="182117"/>
                </a:lnTo>
                <a:lnTo>
                  <a:pt x="108214" y="179832"/>
                </a:lnTo>
                <a:lnTo>
                  <a:pt x="115072" y="175260"/>
                </a:lnTo>
                <a:lnTo>
                  <a:pt x="117184" y="173908"/>
                </a:lnTo>
                <a:lnTo>
                  <a:pt x="126335" y="165704"/>
                </a:lnTo>
                <a:lnTo>
                  <a:pt x="134122" y="154686"/>
                </a:lnTo>
                <a:lnTo>
                  <a:pt x="137170" y="150113"/>
                </a:lnTo>
                <a:lnTo>
                  <a:pt x="139456" y="146303"/>
                </a:lnTo>
                <a:lnTo>
                  <a:pt x="140980" y="143255"/>
                </a:lnTo>
                <a:lnTo>
                  <a:pt x="141742" y="139446"/>
                </a:lnTo>
                <a:lnTo>
                  <a:pt x="143266" y="135636"/>
                </a:lnTo>
                <a:lnTo>
                  <a:pt x="144028" y="131825"/>
                </a:lnTo>
                <a:lnTo>
                  <a:pt x="144790" y="128015"/>
                </a:lnTo>
                <a:lnTo>
                  <a:pt x="145552" y="124967"/>
                </a:lnTo>
                <a:lnTo>
                  <a:pt x="146314" y="121158"/>
                </a:lnTo>
                <a:lnTo>
                  <a:pt x="146314" y="117348"/>
                </a:lnTo>
                <a:lnTo>
                  <a:pt x="147076" y="113537"/>
                </a:lnTo>
                <a:lnTo>
                  <a:pt x="147076" y="111251"/>
                </a:lnTo>
                <a:lnTo>
                  <a:pt x="142343" y="105846"/>
                </a:lnTo>
                <a:lnTo>
                  <a:pt x="133952" y="96495"/>
                </a:lnTo>
                <a:lnTo>
                  <a:pt x="125404" y="87188"/>
                </a:lnTo>
                <a:lnTo>
                  <a:pt x="116596" y="77724"/>
                </a:lnTo>
                <a:lnTo>
                  <a:pt x="115072" y="80772"/>
                </a:lnTo>
                <a:lnTo>
                  <a:pt x="114310" y="84582"/>
                </a:lnTo>
                <a:lnTo>
                  <a:pt x="115072" y="87629"/>
                </a:lnTo>
                <a:lnTo>
                  <a:pt x="115834" y="90677"/>
                </a:lnTo>
                <a:lnTo>
                  <a:pt x="115834" y="93725"/>
                </a:lnTo>
                <a:lnTo>
                  <a:pt x="116596" y="97536"/>
                </a:lnTo>
                <a:lnTo>
                  <a:pt x="116596" y="105155"/>
                </a:lnTo>
                <a:lnTo>
                  <a:pt x="115834" y="108965"/>
                </a:lnTo>
                <a:lnTo>
                  <a:pt x="115072" y="113537"/>
                </a:lnTo>
                <a:lnTo>
                  <a:pt x="113548" y="117348"/>
                </a:lnTo>
                <a:lnTo>
                  <a:pt x="112024" y="121920"/>
                </a:lnTo>
                <a:lnTo>
                  <a:pt x="109738" y="125729"/>
                </a:lnTo>
                <a:lnTo>
                  <a:pt x="104404" y="134112"/>
                </a:lnTo>
                <a:lnTo>
                  <a:pt x="97546" y="137922"/>
                </a:lnTo>
                <a:lnTo>
                  <a:pt x="88402" y="136398"/>
                </a:lnTo>
                <a:lnTo>
                  <a:pt x="79677" y="133604"/>
                </a:lnTo>
                <a:lnTo>
                  <a:pt x="69251" y="126885"/>
                </a:lnTo>
                <a:lnTo>
                  <a:pt x="57922" y="115824"/>
                </a:lnTo>
                <a:lnTo>
                  <a:pt x="47582" y="103100"/>
                </a:lnTo>
                <a:lnTo>
                  <a:pt x="41109" y="92317"/>
                </a:lnTo>
                <a:lnTo>
                  <a:pt x="36586" y="81534"/>
                </a:lnTo>
                <a:lnTo>
                  <a:pt x="35213" y="74793"/>
                </a:lnTo>
                <a:lnTo>
                  <a:pt x="35384" y="62414"/>
                </a:lnTo>
                <a:lnTo>
                  <a:pt x="39634" y="51053"/>
                </a:lnTo>
                <a:lnTo>
                  <a:pt x="41920" y="48005"/>
                </a:lnTo>
                <a:lnTo>
                  <a:pt x="44968" y="44958"/>
                </a:lnTo>
                <a:lnTo>
                  <a:pt x="48016" y="42672"/>
                </a:lnTo>
                <a:lnTo>
                  <a:pt x="51064" y="41148"/>
                </a:lnTo>
                <a:lnTo>
                  <a:pt x="53350" y="39624"/>
                </a:lnTo>
                <a:lnTo>
                  <a:pt x="56398" y="38862"/>
                </a:lnTo>
                <a:lnTo>
                  <a:pt x="59446" y="38100"/>
                </a:lnTo>
                <a:lnTo>
                  <a:pt x="62494" y="37337"/>
                </a:lnTo>
                <a:lnTo>
                  <a:pt x="70114" y="37337"/>
                </a:lnTo>
                <a:lnTo>
                  <a:pt x="73924" y="35813"/>
                </a:lnTo>
                <a:lnTo>
                  <a:pt x="75448" y="32765"/>
                </a:lnTo>
                <a:lnTo>
                  <a:pt x="70986" y="27964"/>
                </a:lnTo>
                <a:lnTo>
                  <a:pt x="62294" y="18622"/>
                </a:lnTo>
                <a:lnTo>
                  <a:pt x="53551" y="9231"/>
                </a:lnTo>
                <a:close/>
              </a:path>
            </a:pathLst>
          </a:custGeom>
          <a:solidFill>
            <a:srgbClr val="FEFFFE"/>
          </a:solidFill>
        </p:spPr>
        <p:txBody>
          <a:bodyPr wrap="square" lIns="0" tIns="0" rIns="0" bIns="0" rtlCol="0">
            <a:noAutofit/>
          </a:bodyPr>
          <a:lstStyle/>
          <a:p>
            <a:endParaRPr/>
          </a:p>
        </p:txBody>
      </p:sp>
      <p:sp>
        <p:nvSpPr>
          <p:cNvPr id="30" name="object 30"/>
          <p:cNvSpPr/>
          <p:nvPr/>
        </p:nvSpPr>
        <p:spPr>
          <a:xfrm>
            <a:off x="5259878" y="3123267"/>
            <a:ext cx="201584" cy="182692"/>
          </a:xfrm>
          <a:custGeom>
            <a:avLst/>
            <a:gdLst/>
            <a:ahLst/>
            <a:cxnLst/>
            <a:rect l="l" t="t" r="r" b="b"/>
            <a:pathLst>
              <a:path w="221742" h="207051">
                <a:moveTo>
                  <a:pt x="157734" y="207051"/>
                </a:moveTo>
                <a:lnTo>
                  <a:pt x="158317" y="206175"/>
                </a:lnTo>
                <a:lnTo>
                  <a:pt x="165496" y="195284"/>
                </a:lnTo>
                <a:lnTo>
                  <a:pt x="172361" y="184706"/>
                </a:lnTo>
                <a:lnTo>
                  <a:pt x="179070" y="174285"/>
                </a:lnTo>
                <a:lnTo>
                  <a:pt x="175431" y="170240"/>
                </a:lnTo>
                <a:lnTo>
                  <a:pt x="166902" y="160827"/>
                </a:lnTo>
                <a:lnTo>
                  <a:pt x="158338" y="151449"/>
                </a:lnTo>
                <a:lnTo>
                  <a:pt x="149748" y="142096"/>
                </a:lnTo>
                <a:lnTo>
                  <a:pt x="141144" y="132757"/>
                </a:lnTo>
                <a:lnTo>
                  <a:pt x="132538" y="123422"/>
                </a:lnTo>
                <a:lnTo>
                  <a:pt x="123939" y="114079"/>
                </a:lnTo>
                <a:lnTo>
                  <a:pt x="115358" y="104717"/>
                </a:lnTo>
                <a:lnTo>
                  <a:pt x="106808" y="95325"/>
                </a:lnTo>
                <a:lnTo>
                  <a:pt x="98298" y="85893"/>
                </a:lnTo>
                <a:lnTo>
                  <a:pt x="97536" y="80559"/>
                </a:lnTo>
                <a:lnTo>
                  <a:pt x="98298" y="75225"/>
                </a:lnTo>
                <a:lnTo>
                  <a:pt x="99060" y="71415"/>
                </a:lnTo>
                <a:lnTo>
                  <a:pt x="99060" y="67605"/>
                </a:lnTo>
                <a:lnTo>
                  <a:pt x="100584" y="64557"/>
                </a:lnTo>
                <a:lnTo>
                  <a:pt x="102108" y="61509"/>
                </a:lnTo>
                <a:lnTo>
                  <a:pt x="104394" y="57699"/>
                </a:lnTo>
                <a:lnTo>
                  <a:pt x="106680" y="55413"/>
                </a:lnTo>
                <a:lnTo>
                  <a:pt x="109728" y="54651"/>
                </a:lnTo>
                <a:lnTo>
                  <a:pt x="112013" y="53889"/>
                </a:lnTo>
                <a:lnTo>
                  <a:pt x="115062" y="54651"/>
                </a:lnTo>
                <a:lnTo>
                  <a:pt x="118110" y="56175"/>
                </a:lnTo>
                <a:lnTo>
                  <a:pt x="121158" y="57699"/>
                </a:lnTo>
                <a:lnTo>
                  <a:pt x="124968" y="60747"/>
                </a:lnTo>
                <a:lnTo>
                  <a:pt x="129539" y="65319"/>
                </a:lnTo>
                <a:lnTo>
                  <a:pt x="134112" y="69891"/>
                </a:lnTo>
                <a:lnTo>
                  <a:pt x="139446" y="74463"/>
                </a:lnTo>
                <a:lnTo>
                  <a:pt x="144018" y="79797"/>
                </a:lnTo>
                <a:lnTo>
                  <a:pt x="148552" y="84708"/>
                </a:lnTo>
                <a:lnTo>
                  <a:pt x="157044" y="93899"/>
                </a:lnTo>
                <a:lnTo>
                  <a:pt x="165618" y="103173"/>
                </a:lnTo>
                <a:lnTo>
                  <a:pt x="174258" y="112511"/>
                </a:lnTo>
                <a:lnTo>
                  <a:pt x="182947" y="121899"/>
                </a:lnTo>
                <a:lnTo>
                  <a:pt x="191668" y="131320"/>
                </a:lnTo>
                <a:lnTo>
                  <a:pt x="200406" y="140757"/>
                </a:lnTo>
                <a:lnTo>
                  <a:pt x="200933" y="139936"/>
                </a:lnTo>
                <a:lnTo>
                  <a:pt x="207830" y="129328"/>
                </a:lnTo>
                <a:lnTo>
                  <a:pt x="214870" y="118575"/>
                </a:lnTo>
                <a:lnTo>
                  <a:pt x="221742" y="107991"/>
                </a:lnTo>
                <a:lnTo>
                  <a:pt x="215992" y="101717"/>
                </a:lnTo>
                <a:lnTo>
                  <a:pt x="207343" y="92282"/>
                </a:lnTo>
                <a:lnTo>
                  <a:pt x="198732" y="82896"/>
                </a:lnTo>
                <a:lnTo>
                  <a:pt x="190144" y="73552"/>
                </a:lnTo>
                <a:lnTo>
                  <a:pt x="181566" y="64243"/>
                </a:lnTo>
                <a:lnTo>
                  <a:pt x="172983" y="54962"/>
                </a:lnTo>
                <a:lnTo>
                  <a:pt x="164381" y="45703"/>
                </a:lnTo>
                <a:lnTo>
                  <a:pt x="155747" y="36457"/>
                </a:lnTo>
                <a:lnTo>
                  <a:pt x="147066" y="27219"/>
                </a:lnTo>
                <a:lnTo>
                  <a:pt x="145874" y="25909"/>
                </a:lnTo>
                <a:lnTo>
                  <a:pt x="136295" y="16406"/>
                </a:lnTo>
                <a:lnTo>
                  <a:pt x="127254" y="8931"/>
                </a:lnTo>
                <a:lnTo>
                  <a:pt x="121158" y="5121"/>
                </a:lnTo>
                <a:lnTo>
                  <a:pt x="115062" y="2073"/>
                </a:lnTo>
                <a:lnTo>
                  <a:pt x="109728" y="549"/>
                </a:lnTo>
                <a:lnTo>
                  <a:pt x="103393" y="0"/>
                </a:lnTo>
                <a:lnTo>
                  <a:pt x="92283" y="3711"/>
                </a:lnTo>
                <a:lnTo>
                  <a:pt x="83058" y="13503"/>
                </a:lnTo>
                <a:lnTo>
                  <a:pt x="78486" y="19599"/>
                </a:lnTo>
                <a:lnTo>
                  <a:pt x="76200" y="27219"/>
                </a:lnTo>
                <a:lnTo>
                  <a:pt x="76200" y="35601"/>
                </a:lnTo>
                <a:lnTo>
                  <a:pt x="76010" y="38058"/>
                </a:lnTo>
                <a:lnTo>
                  <a:pt x="76203" y="50057"/>
                </a:lnTo>
                <a:lnTo>
                  <a:pt x="77724" y="63795"/>
                </a:lnTo>
                <a:lnTo>
                  <a:pt x="72344" y="57985"/>
                </a:lnTo>
                <a:lnTo>
                  <a:pt x="63716" y="48666"/>
                </a:lnTo>
                <a:lnTo>
                  <a:pt x="55087" y="39348"/>
                </a:lnTo>
                <a:lnTo>
                  <a:pt x="46459" y="30029"/>
                </a:lnTo>
                <a:lnTo>
                  <a:pt x="37830" y="20710"/>
                </a:lnTo>
                <a:lnTo>
                  <a:pt x="29202" y="11391"/>
                </a:lnTo>
                <a:lnTo>
                  <a:pt x="20574" y="2073"/>
                </a:lnTo>
                <a:lnTo>
                  <a:pt x="19926" y="3149"/>
                </a:lnTo>
                <a:lnTo>
                  <a:pt x="13284" y="14002"/>
                </a:lnTo>
                <a:lnTo>
                  <a:pt x="6642" y="24717"/>
                </a:lnTo>
                <a:lnTo>
                  <a:pt x="0" y="35601"/>
                </a:lnTo>
                <a:lnTo>
                  <a:pt x="2958" y="38817"/>
                </a:lnTo>
                <a:lnTo>
                  <a:pt x="11557" y="48163"/>
                </a:lnTo>
                <a:lnTo>
                  <a:pt x="20156" y="57509"/>
                </a:lnTo>
                <a:lnTo>
                  <a:pt x="28754" y="66856"/>
                </a:lnTo>
                <a:lnTo>
                  <a:pt x="37353" y="76202"/>
                </a:lnTo>
                <a:lnTo>
                  <a:pt x="45951" y="85548"/>
                </a:lnTo>
                <a:lnTo>
                  <a:pt x="54550" y="94895"/>
                </a:lnTo>
                <a:lnTo>
                  <a:pt x="63149" y="104241"/>
                </a:lnTo>
                <a:lnTo>
                  <a:pt x="71747" y="113587"/>
                </a:lnTo>
                <a:lnTo>
                  <a:pt x="80346" y="122934"/>
                </a:lnTo>
                <a:lnTo>
                  <a:pt x="88945" y="132280"/>
                </a:lnTo>
                <a:lnTo>
                  <a:pt x="97543" y="141626"/>
                </a:lnTo>
                <a:lnTo>
                  <a:pt x="106142" y="150973"/>
                </a:lnTo>
                <a:lnTo>
                  <a:pt x="114740" y="160319"/>
                </a:lnTo>
                <a:lnTo>
                  <a:pt x="123339" y="169665"/>
                </a:lnTo>
                <a:lnTo>
                  <a:pt x="131938" y="179012"/>
                </a:lnTo>
                <a:lnTo>
                  <a:pt x="140536" y="188358"/>
                </a:lnTo>
                <a:lnTo>
                  <a:pt x="149135" y="197704"/>
                </a:lnTo>
                <a:lnTo>
                  <a:pt x="157734" y="207051"/>
                </a:lnTo>
                <a:close/>
              </a:path>
            </a:pathLst>
          </a:custGeom>
          <a:solidFill>
            <a:srgbClr val="FEFFFE"/>
          </a:solidFill>
        </p:spPr>
        <p:txBody>
          <a:bodyPr wrap="square" lIns="0" tIns="0" rIns="0" bIns="0" rtlCol="0">
            <a:noAutofit/>
          </a:bodyPr>
          <a:lstStyle/>
          <a:p>
            <a:endParaRPr/>
          </a:p>
        </p:txBody>
      </p:sp>
      <p:sp>
        <p:nvSpPr>
          <p:cNvPr id="31" name="object 31"/>
          <p:cNvSpPr/>
          <p:nvPr/>
        </p:nvSpPr>
        <p:spPr>
          <a:xfrm>
            <a:off x="4801986" y="3817807"/>
            <a:ext cx="201583" cy="182020"/>
          </a:xfrm>
          <a:custGeom>
            <a:avLst/>
            <a:gdLst/>
            <a:ahLst/>
            <a:cxnLst/>
            <a:rect l="l" t="t" r="r" b="b"/>
            <a:pathLst>
              <a:path w="221741" h="206289">
                <a:moveTo>
                  <a:pt x="62785" y="47031"/>
                </a:moveTo>
                <a:lnTo>
                  <a:pt x="55318" y="39094"/>
                </a:lnTo>
                <a:lnTo>
                  <a:pt x="46632" y="29885"/>
                </a:lnTo>
                <a:lnTo>
                  <a:pt x="37946" y="20666"/>
                </a:lnTo>
                <a:lnTo>
                  <a:pt x="29260" y="11406"/>
                </a:lnTo>
                <a:lnTo>
                  <a:pt x="20574" y="2073"/>
                </a:lnTo>
                <a:lnTo>
                  <a:pt x="20260" y="2561"/>
                </a:lnTo>
                <a:lnTo>
                  <a:pt x="13506" y="13274"/>
                </a:lnTo>
                <a:lnTo>
                  <a:pt x="6753" y="24141"/>
                </a:lnTo>
                <a:lnTo>
                  <a:pt x="0" y="34839"/>
                </a:lnTo>
                <a:lnTo>
                  <a:pt x="2958" y="38055"/>
                </a:lnTo>
                <a:lnTo>
                  <a:pt x="11216" y="47031"/>
                </a:lnTo>
                <a:lnTo>
                  <a:pt x="62785" y="47031"/>
                </a:lnTo>
                <a:close/>
              </a:path>
              <a:path w="221741" h="206289">
                <a:moveTo>
                  <a:pt x="166219" y="47031"/>
                </a:moveTo>
                <a:lnTo>
                  <a:pt x="155747" y="35722"/>
                </a:lnTo>
                <a:lnTo>
                  <a:pt x="147065" y="26457"/>
                </a:lnTo>
                <a:lnTo>
                  <a:pt x="140530" y="19601"/>
                </a:lnTo>
                <a:lnTo>
                  <a:pt x="129739" y="10227"/>
                </a:lnTo>
                <a:lnTo>
                  <a:pt x="119505" y="3910"/>
                </a:lnTo>
                <a:lnTo>
                  <a:pt x="109727" y="549"/>
                </a:lnTo>
                <a:lnTo>
                  <a:pt x="103393" y="0"/>
                </a:lnTo>
                <a:lnTo>
                  <a:pt x="92283" y="3711"/>
                </a:lnTo>
                <a:lnTo>
                  <a:pt x="83057" y="13503"/>
                </a:lnTo>
                <a:lnTo>
                  <a:pt x="78486" y="19599"/>
                </a:lnTo>
                <a:lnTo>
                  <a:pt x="76962" y="26457"/>
                </a:lnTo>
                <a:lnTo>
                  <a:pt x="76200" y="34839"/>
                </a:lnTo>
                <a:lnTo>
                  <a:pt x="76010" y="37488"/>
                </a:lnTo>
                <a:lnTo>
                  <a:pt x="76163" y="47031"/>
                </a:lnTo>
                <a:lnTo>
                  <a:pt x="166219" y="47031"/>
                </a:lnTo>
                <a:close/>
              </a:path>
            </a:pathLst>
          </a:custGeom>
          <a:solidFill>
            <a:srgbClr val="FEFFFE"/>
          </a:solidFill>
        </p:spPr>
        <p:txBody>
          <a:bodyPr wrap="square" lIns="0" tIns="0" rIns="0" bIns="0" rtlCol="0">
            <a:noAutofit/>
          </a:bodyPr>
          <a:lstStyle/>
          <a:p>
            <a:endParaRPr/>
          </a:p>
        </p:txBody>
      </p:sp>
      <p:sp>
        <p:nvSpPr>
          <p:cNvPr id="32" name="object 32"/>
          <p:cNvSpPr/>
          <p:nvPr/>
        </p:nvSpPr>
        <p:spPr>
          <a:xfrm>
            <a:off x="5151813" y="3261585"/>
            <a:ext cx="38099" cy="83371"/>
          </a:xfrm>
          <a:custGeom>
            <a:avLst/>
            <a:gdLst/>
            <a:ahLst/>
            <a:cxnLst/>
            <a:rect l="l" t="t" r="r" b="b"/>
            <a:pathLst>
              <a:path w="41909" h="94487">
                <a:moveTo>
                  <a:pt x="19811" y="0"/>
                </a:moveTo>
                <a:lnTo>
                  <a:pt x="13879" y="9852"/>
                </a:lnTo>
                <a:lnTo>
                  <a:pt x="7032" y="20462"/>
                </a:lnTo>
                <a:lnTo>
                  <a:pt x="0" y="31241"/>
                </a:lnTo>
                <a:lnTo>
                  <a:pt x="2164" y="36278"/>
                </a:lnTo>
                <a:lnTo>
                  <a:pt x="7217" y="47953"/>
                </a:lnTo>
                <a:lnTo>
                  <a:pt x="12271" y="59554"/>
                </a:lnTo>
                <a:lnTo>
                  <a:pt x="17324" y="71138"/>
                </a:lnTo>
                <a:lnTo>
                  <a:pt x="22378" y="82764"/>
                </a:lnTo>
                <a:lnTo>
                  <a:pt x="27431" y="94487"/>
                </a:lnTo>
                <a:lnTo>
                  <a:pt x="28281" y="93086"/>
                </a:lnTo>
                <a:lnTo>
                  <a:pt x="35126" y="82357"/>
                </a:lnTo>
                <a:lnTo>
                  <a:pt x="41909" y="71627"/>
                </a:lnTo>
                <a:lnTo>
                  <a:pt x="38463" y="60746"/>
                </a:lnTo>
                <a:lnTo>
                  <a:pt x="34728" y="48601"/>
                </a:lnTo>
                <a:lnTo>
                  <a:pt x="31040" y="36409"/>
                </a:lnTo>
                <a:lnTo>
                  <a:pt x="27354" y="24216"/>
                </a:lnTo>
                <a:lnTo>
                  <a:pt x="23626" y="12064"/>
                </a:lnTo>
                <a:lnTo>
                  <a:pt x="19811" y="0"/>
                </a:lnTo>
                <a:close/>
              </a:path>
            </a:pathLst>
          </a:custGeom>
          <a:solidFill>
            <a:srgbClr val="FEFFFE"/>
          </a:solidFill>
        </p:spPr>
        <p:txBody>
          <a:bodyPr wrap="square" lIns="0" tIns="0" rIns="0" bIns="0" rtlCol="0">
            <a:noAutofit/>
          </a:bodyPr>
          <a:lstStyle/>
          <a:p>
            <a:endParaRPr/>
          </a:p>
        </p:txBody>
      </p:sp>
      <p:sp>
        <p:nvSpPr>
          <p:cNvPr id="33" name="object 33"/>
          <p:cNvSpPr/>
          <p:nvPr/>
        </p:nvSpPr>
        <p:spPr>
          <a:xfrm>
            <a:off x="4955771" y="3566833"/>
            <a:ext cx="65808" cy="83371"/>
          </a:xfrm>
          <a:custGeom>
            <a:avLst/>
            <a:gdLst/>
            <a:ahLst/>
            <a:cxnLst/>
            <a:rect l="l" t="t" r="r" b="b"/>
            <a:pathLst>
              <a:path w="72389" h="94487">
                <a:moveTo>
                  <a:pt x="13628" y="1401"/>
                </a:moveTo>
                <a:lnTo>
                  <a:pt x="6783" y="12130"/>
                </a:lnTo>
                <a:lnTo>
                  <a:pt x="0" y="22860"/>
                </a:lnTo>
                <a:lnTo>
                  <a:pt x="3140" y="33518"/>
                </a:lnTo>
                <a:lnTo>
                  <a:pt x="6774" y="45582"/>
                </a:lnTo>
                <a:lnTo>
                  <a:pt x="10455" y="57689"/>
                </a:lnTo>
                <a:lnTo>
                  <a:pt x="14139" y="69861"/>
                </a:lnTo>
                <a:lnTo>
                  <a:pt x="17781" y="82119"/>
                </a:lnTo>
                <a:lnTo>
                  <a:pt x="21336" y="94487"/>
                </a:lnTo>
                <a:lnTo>
                  <a:pt x="23402" y="91276"/>
                </a:lnTo>
                <a:lnTo>
                  <a:pt x="30370" y="80745"/>
                </a:lnTo>
                <a:lnTo>
                  <a:pt x="37337" y="70103"/>
                </a:lnTo>
                <a:lnTo>
                  <a:pt x="36590" y="67594"/>
                </a:lnTo>
                <a:lnTo>
                  <a:pt x="32793" y="55477"/>
                </a:lnTo>
                <a:lnTo>
                  <a:pt x="28886" y="43359"/>
                </a:lnTo>
                <a:lnTo>
                  <a:pt x="25146" y="31241"/>
                </a:lnTo>
                <a:lnTo>
                  <a:pt x="32440" y="33216"/>
                </a:lnTo>
                <a:lnTo>
                  <a:pt x="44795" y="36170"/>
                </a:lnTo>
                <a:lnTo>
                  <a:pt x="57150" y="38862"/>
                </a:lnTo>
                <a:lnTo>
                  <a:pt x="58988" y="36165"/>
                </a:lnTo>
                <a:lnTo>
                  <a:pt x="65637" y="25518"/>
                </a:lnTo>
                <a:lnTo>
                  <a:pt x="72389" y="14477"/>
                </a:lnTo>
                <a:lnTo>
                  <a:pt x="63829" y="12388"/>
                </a:lnTo>
                <a:lnTo>
                  <a:pt x="51489" y="9289"/>
                </a:lnTo>
                <a:lnTo>
                  <a:pt x="39091" y="6132"/>
                </a:lnTo>
                <a:lnTo>
                  <a:pt x="26725" y="3006"/>
                </a:lnTo>
                <a:lnTo>
                  <a:pt x="14477" y="0"/>
                </a:lnTo>
                <a:lnTo>
                  <a:pt x="13628" y="1401"/>
                </a:lnTo>
                <a:close/>
              </a:path>
            </a:pathLst>
          </a:custGeom>
          <a:solidFill>
            <a:srgbClr val="FEFFFE"/>
          </a:solidFill>
        </p:spPr>
        <p:txBody>
          <a:bodyPr wrap="square" lIns="0" tIns="0" rIns="0" bIns="0" rtlCol="0">
            <a:noAutofit/>
          </a:bodyPr>
          <a:lstStyle/>
          <a:p>
            <a:endParaRPr/>
          </a:p>
        </p:txBody>
      </p:sp>
      <p:sp>
        <p:nvSpPr>
          <p:cNvPr id="34" name="object 34"/>
          <p:cNvSpPr/>
          <p:nvPr/>
        </p:nvSpPr>
        <p:spPr>
          <a:xfrm>
            <a:off x="5118562" y="3365799"/>
            <a:ext cx="170411" cy="155314"/>
          </a:xfrm>
          <a:custGeom>
            <a:avLst/>
            <a:gdLst/>
            <a:ahLst/>
            <a:cxnLst/>
            <a:rect l="l" t="t" r="r" b="b"/>
            <a:pathLst>
              <a:path w="187452" h="176022">
                <a:moveTo>
                  <a:pt x="67489" y="13816"/>
                </a:moveTo>
                <a:lnTo>
                  <a:pt x="60618" y="24611"/>
                </a:lnTo>
                <a:lnTo>
                  <a:pt x="54102" y="35051"/>
                </a:lnTo>
                <a:lnTo>
                  <a:pt x="47130" y="27906"/>
                </a:lnTo>
                <a:lnTo>
                  <a:pt x="38390" y="18566"/>
                </a:lnTo>
                <a:lnTo>
                  <a:pt x="29821" y="9207"/>
                </a:lnTo>
                <a:lnTo>
                  <a:pt x="21336" y="0"/>
                </a:lnTo>
                <a:lnTo>
                  <a:pt x="20752" y="820"/>
                </a:lnTo>
                <a:lnTo>
                  <a:pt x="13573" y="11428"/>
                </a:lnTo>
                <a:lnTo>
                  <a:pt x="6708" y="22181"/>
                </a:lnTo>
                <a:lnTo>
                  <a:pt x="0" y="32765"/>
                </a:lnTo>
                <a:lnTo>
                  <a:pt x="6974" y="40542"/>
                </a:lnTo>
                <a:lnTo>
                  <a:pt x="15611" y="49848"/>
                </a:lnTo>
                <a:lnTo>
                  <a:pt x="24263" y="59139"/>
                </a:lnTo>
                <a:lnTo>
                  <a:pt x="32766" y="68579"/>
                </a:lnTo>
                <a:lnTo>
                  <a:pt x="29718" y="72389"/>
                </a:lnTo>
                <a:lnTo>
                  <a:pt x="27432" y="76962"/>
                </a:lnTo>
                <a:lnTo>
                  <a:pt x="24384" y="80772"/>
                </a:lnTo>
                <a:lnTo>
                  <a:pt x="32366" y="89480"/>
                </a:lnTo>
                <a:lnTo>
                  <a:pt x="40948" y="98842"/>
                </a:lnTo>
                <a:lnTo>
                  <a:pt x="49530" y="108203"/>
                </a:lnTo>
                <a:lnTo>
                  <a:pt x="51816" y="103631"/>
                </a:lnTo>
                <a:lnTo>
                  <a:pt x="54864" y="99822"/>
                </a:lnTo>
                <a:lnTo>
                  <a:pt x="57150" y="95250"/>
                </a:lnTo>
                <a:lnTo>
                  <a:pt x="59259" y="97453"/>
                </a:lnTo>
                <a:lnTo>
                  <a:pt x="67976" y="106687"/>
                </a:lnTo>
                <a:lnTo>
                  <a:pt x="76622" y="115991"/>
                </a:lnTo>
                <a:lnTo>
                  <a:pt x="85235" y="125328"/>
                </a:lnTo>
                <a:lnTo>
                  <a:pt x="93852" y="134660"/>
                </a:lnTo>
                <a:lnTo>
                  <a:pt x="102512" y="143951"/>
                </a:lnTo>
                <a:lnTo>
                  <a:pt x="111252" y="153162"/>
                </a:lnTo>
                <a:lnTo>
                  <a:pt x="114712" y="156886"/>
                </a:lnTo>
                <a:lnTo>
                  <a:pt x="126080" y="167054"/>
                </a:lnTo>
                <a:lnTo>
                  <a:pt x="136696" y="173433"/>
                </a:lnTo>
                <a:lnTo>
                  <a:pt x="146304" y="176022"/>
                </a:lnTo>
                <a:lnTo>
                  <a:pt x="153572" y="174861"/>
                </a:lnTo>
                <a:lnTo>
                  <a:pt x="163976" y="168513"/>
                </a:lnTo>
                <a:lnTo>
                  <a:pt x="173736" y="156210"/>
                </a:lnTo>
                <a:lnTo>
                  <a:pt x="177546" y="150113"/>
                </a:lnTo>
                <a:lnTo>
                  <a:pt x="180594" y="144779"/>
                </a:lnTo>
                <a:lnTo>
                  <a:pt x="182118" y="140207"/>
                </a:lnTo>
                <a:lnTo>
                  <a:pt x="184404" y="135636"/>
                </a:lnTo>
                <a:lnTo>
                  <a:pt x="185928" y="131063"/>
                </a:lnTo>
                <a:lnTo>
                  <a:pt x="187452" y="126491"/>
                </a:lnTo>
                <a:lnTo>
                  <a:pt x="179469" y="117783"/>
                </a:lnTo>
                <a:lnTo>
                  <a:pt x="170887" y="108421"/>
                </a:lnTo>
                <a:lnTo>
                  <a:pt x="162306" y="99060"/>
                </a:lnTo>
                <a:lnTo>
                  <a:pt x="161544" y="99822"/>
                </a:lnTo>
                <a:lnTo>
                  <a:pt x="160782" y="103631"/>
                </a:lnTo>
                <a:lnTo>
                  <a:pt x="160020" y="106679"/>
                </a:lnTo>
                <a:lnTo>
                  <a:pt x="158496" y="110489"/>
                </a:lnTo>
                <a:lnTo>
                  <a:pt x="157734" y="114300"/>
                </a:lnTo>
                <a:lnTo>
                  <a:pt x="155448" y="118872"/>
                </a:lnTo>
                <a:lnTo>
                  <a:pt x="153162" y="122681"/>
                </a:lnTo>
                <a:lnTo>
                  <a:pt x="150114" y="125729"/>
                </a:lnTo>
                <a:lnTo>
                  <a:pt x="147066" y="126491"/>
                </a:lnTo>
                <a:lnTo>
                  <a:pt x="144780" y="127253"/>
                </a:lnTo>
                <a:lnTo>
                  <a:pt x="141732" y="126491"/>
                </a:lnTo>
                <a:lnTo>
                  <a:pt x="138684" y="124967"/>
                </a:lnTo>
                <a:lnTo>
                  <a:pt x="135636" y="123443"/>
                </a:lnTo>
                <a:lnTo>
                  <a:pt x="132587" y="120395"/>
                </a:lnTo>
                <a:lnTo>
                  <a:pt x="129540" y="117348"/>
                </a:lnTo>
                <a:lnTo>
                  <a:pt x="126492" y="114300"/>
                </a:lnTo>
                <a:lnTo>
                  <a:pt x="123444" y="110489"/>
                </a:lnTo>
                <a:lnTo>
                  <a:pt x="118872" y="105917"/>
                </a:lnTo>
                <a:lnTo>
                  <a:pt x="113251" y="99686"/>
                </a:lnTo>
                <a:lnTo>
                  <a:pt x="104717" y="90385"/>
                </a:lnTo>
                <a:lnTo>
                  <a:pt x="96048" y="81085"/>
                </a:lnTo>
                <a:lnTo>
                  <a:pt x="87289" y="71784"/>
                </a:lnTo>
                <a:lnTo>
                  <a:pt x="78486" y="62483"/>
                </a:lnTo>
                <a:lnTo>
                  <a:pt x="85324" y="51845"/>
                </a:lnTo>
                <a:lnTo>
                  <a:pt x="92192" y="41162"/>
                </a:lnTo>
                <a:lnTo>
                  <a:pt x="99060" y="30479"/>
                </a:lnTo>
                <a:lnTo>
                  <a:pt x="91338" y="22078"/>
                </a:lnTo>
                <a:lnTo>
                  <a:pt x="82626" y="12765"/>
                </a:lnTo>
                <a:lnTo>
                  <a:pt x="73914" y="3810"/>
                </a:lnTo>
                <a:lnTo>
                  <a:pt x="67489" y="13816"/>
                </a:lnTo>
                <a:close/>
              </a:path>
            </a:pathLst>
          </a:custGeom>
          <a:solidFill>
            <a:srgbClr val="FEFFFE"/>
          </a:solidFill>
        </p:spPr>
        <p:txBody>
          <a:bodyPr wrap="square" lIns="0" tIns="0" rIns="0" bIns="0" rtlCol="0">
            <a:noAutofit/>
          </a:bodyPr>
          <a:lstStyle/>
          <a:p>
            <a:endParaRPr/>
          </a:p>
        </p:txBody>
      </p:sp>
      <p:sp>
        <p:nvSpPr>
          <p:cNvPr id="35" name="object 35"/>
          <p:cNvSpPr/>
          <p:nvPr/>
        </p:nvSpPr>
        <p:spPr>
          <a:xfrm>
            <a:off x="5121333" y="3739627"/>
            <a:ext cx="45027" cy="56477"/>
          </a:xfrm>
          <a:custGeom>
            <a:avLst/>
            <a:gdLst/>
            <a:ahLst/>
            <a:cxnLst/>
            <a:rect l="l" t="t" r="r" b="b"/>
            <a:pathLst>
              <a:path w="49530" h="64007">
                <a:moveTo>
                  <a:pt x="0" y="34289"/>
                </a:moveTo>
                <a:lnTo>
                  <a:pt x="1589" y="36011"/>
                </a:lnTo>
                <a:lnTo>
                  <a:pt x="10203" y="45343"/>
                </a:lnTo>
                <a:lnTo>
                  <a:pt x="18817" y="54675"/>
                </a:lnTo>
                <a:lnTo>
                  <a:pt x="27432" y="64007"/>
                </a:lnTo>
                <a:lnTo>
                  <a:pt x="28596" y="62258"/>
                </a:lnTo>
                <a:lnTo>
                  <a:pt x="35598" y="51640"/>
                </a:lnTo>
                <a:lnTo>
                  <a:pt x="42480" y="41144"/>
                </a:lnTo>
                <a:lnTo>
                  <a:pt x="49530" y="30479"/>
                </a:lnTo>
                <a:lnTo>
                  <a:pt x="47255" y="28017"/>
                </a:lnTo>
                <a:lnTo>
                  <a:pt x="38624" y="18686"/>
                </a:lnTo>
                <a:lnTo>
                  <a:pt x="29897" y="9260"/>
                </a:lnTo>
                <a:lnTo>
                  <a:pt x="21336" y="0"/>
                </a:lnTo>
                <a:lnTo>
                  <a:pt x="20164" y="1940"/>
                </a:lnTo>
                <a:lnTo>
                  <a:pt x="13464" y="12723"/>
                </a:lnTo>
                <a:lnTo>
                  <a:pt x="6648" y="23506"/>
                </a:lnTo>
                <a:lnTo>
                  <a:pt x="0" y="34289"/>
                </a:lnTo>
                <a:close/>
              </a:path>
            </a:pathLst>
          </a:custGeom>
          <a:solidFill>
            <a:srgbClr val="FEFFFE"/>
          </a:solidFill>
        </p:spPr>
        <p:txBody>
          <a:bodyPr wrap="square" lIns="0" tIns="0" rIns="0" bIns="0" rtlCol="0">
            <a:noAutofit/>
          </a:bodyPr>
          <a:lstStyle/>
          <a:p>
            <a:endParaRPr/>
          </a:p>
        </p:txBody>
      </p:sp>
      <p:sp>
        <p:nvSpPr>
          <p:cNvPr id="36" name="object 36"/>
          <p:cNvSpPr/>
          <p:nvPr/>
        </p:nvSpPr>
        <p:spPr>
          <a:xfrm>
            <a:off x="4999180" y="3654239"/>
            <a:ext cx="33483" cy="24204"/>
          </a:xfrm>
          <a:custGeom>
            <a:avLst/>
            <a:gdLst/>
            <a:ahLst/>
            <a:cxnLst/>
            <a:rect l="l" t="t" r="r" b="b"/>
            <a:pathLst>
              <a:path w="36831" h="27431">
                <a:moveTo>
                  <a:pt x="36831" y="24383"/>
                </a:moveTo>
                <a:lnTo>
                  <a:pt x="35307" y="19812"/>
                </a:lnTo>
                <a:lnTo>
                  <a:pt x="33783" y="14477"/>
                </a:lnTo>
                <a:lnTo>
                  <a:pt x="33021" y="10667"/>
                </a:lnTo>
                <a:lnTo>
                  <a:pt x="33783" y="6857"/>
                </a:lnTo>
                <a:lnTo>
                  <a:pt x="34545" y="3809"/>
                </a:lnTo>
                <a:lnTo>
                  <a:pt x="35307" y="0"/>
                </a:lnTo>
                <a:lnTo>
                  <a:pt x="319" y="1899"/>
                </a:lnTo>
                <a:lnTo>
                  <a:pt x="0" y="14388"/>
                </a:lnTo>
                <a:lnTo>
                  <a:pt x="1779" y="27431"/>
                </a:lnTo>
                <a:lnTo>
                  <a:pt x="36831" y="24383"/>
                </a:lnTo>
                <a:close/>
              </a:path>
            </a:pathLst>
          </a:custGeom>
          <a:solidFill>
            <a:srgbClr val="FEFFFE"/>
          </a:solidFill>
        </p:spPr>
        <p:txBody>
          <a:bodyPr wrap="square" lIns="0" tIns="0" rIns="0" bIns="0" rtlCol="0">
            <a:noAutofit/>
          </a:bodyPr>
          <a:lstStyle/>
          <a:p>
            <a:endParaRPr/>
          </a:p>
        </p:txBody>
      </p:sp>
      <p:sp>
        <p:nvSpPr>
          <p:cNvPr id="37" name="object 37"/>
          <p:cNvSpPr/>
          <p:nvPr/>
        </p:nvSpPr>
        <p:spPr>
          <a:xfrm>
            <a:off x="4999471" y="3607173"/>
            <a:ext cx="131180" cy="156658"/>
          </a:xfrm>
          <a:custGeom>
            <a:avLst/>
            <a:gdLst/>
            <a:ahLst/>
            <a:cxnLst/>
            <a:rect l="l" t="t" r="r" b="b"/>
            <a:pathLst>
              <a:path w="144298" h="177546">
                <a:moveTo>
                  <a:pt x="106884" y="33758"/>
                </a:moveTo>
                <a:lnTo>
                  <a:pt x="95735" y="22693"/>
                </a:lnTo>
                <a:lnTo>
                  <a:pt x="84870" y="13784"/>
                </a:lnTo>
                <a:lnTo>
                  <a:pt x="74220" y="7033"/>
                </a:lnTo>
                <a:lnTo>
                  <a:pt x="63712" y="2438"/>
                </a:lnTo>
                <a:lnTo>
                  <a:pt x="53275" y="0"/>
                </a:lnTo>
                <a:lnTo>
                  <a:pt x="41751" y="61"/>
                </a:lnTo>
                <a:lnTo>
                  <a:pt x="30616" y="3839"/>
                </a:lnTo>
                <a:lnTo>
                  <a:pt x="20513" y="11439"/>
                </a:lnTo>
                <a:lnTo>
                  <a:pt x="11365" y="22860"/>
                </a:lnTo>
                <a:lnTo>
                  <a:pt x="6608" y="31757"/>
                </a:lnTo>
                <a:lnTo>
                  <a:pt x="2337" y="43262"/>
                </a:lnTo>
                <a:lnTo>
                  <a:pt x="0" y="55239"/>
                </a:lnTo>
                <a:lnTo>
                  <a:pt x="34987" y="53340"/>
                </a:lnTo>
                <a:lnTo>
                  <a:pt x="37273" y="51054"/>
                </a:lnTo>
                <a:lnTo>
                  <a:pt x="38797" y="47244"/>
                </a:lnTo>
                <a:lnTo>
                  <a:pt x="41083" y="45720"/>
                </a:lnTo>
                <a:lnTo>
                  <a:pt x="44131" y="44196"/>
                </a:lnTo>
                <a:lnTo>
                  <a:pt x="47179" y="42672"/>
                </a:lnTo>
                <a:lnTo>
                  <a:pt x="50227" y="42672"/>
                </a:lnTo>
                <a:lnTo>
                  <a:pt x="54037" y="44196"/>
                </a:lnTo>
                <a:lnTo>
                  <a:pt x="57847" y="44958"/>
                </a:lnTo>
                <a:lnTo>
                  <a:pt x="62419" y="48006"/>
                </a:lnTo>
                <a:lnTo>
                  <a:pt x="67753" y="51816"/>
                </a:lnTo>
                <a:lnTo>
                  <a:pt x="73087" y="55625"/>
                </a:lnTo>
                <a:lnTo>
                  <a:pt x="79183" y="60960"/>
                </a:lnTo>
                <a:lnTo>
                  <a:pt x="86041" y="68580"/>
                </a:lnTo>
                <a:lnTo>
                  <a:pt x="95206" y="79369"/>
                </a:lnTo>
                <a:lnTo>
                  <a:pt x="102043" y="88392"/>
                </a:lnTo>
                <a:lnTo>
                  <a:pt x="105091" y="93725"/>
                </a:lnTo>
                <a:lnTo>
                  <a:pt x="108139" y="99060"/>
                </a:lnTo>
                <a:lnTo>
                  <a:pt x="109663" y="104394"/>
                </a:lnTo>
                <a:lnTo>
                  <a:pt x="111187" y="108204"/>
                </a:lnTo>
                <a:lnTo>
                  <a:pt x="111187" y="116586"/>
                </a:lnTo>
                <a:lnTo>
                  <a:pt x="110425" y="120396"/>
                </a:lnTo>
                <a:lnTo>
                  <a:pt x="108901" y="124206"/>
                </a:lnTo>
                <a:lnTo>
                  <a:pt x="107377" y="126492"/>
                </a:lnTo>
                <a:lnTo>
                  <a:pt x="105853" y="130302"/>
                </a:lnTo>
                <a:lnTo>
                  <a:pt x="102805" y="132587"/>
                </a:lnTo>
                <a:lnTo>
                  <a:pt x="99757" y="133350"/>
                </a:lnTo>
                <a:lnTo>
                  <a:pt x="97471" y="134874"/>
                </a:lnTo>
                <a:lnTo>
                  <a:pt x="93661" y="134874"/>
                </a:lnTo>
                <a:lnTo>
                  <a:pt x="89851" y="134112"/>
                </a:lnTo>
                <a:lnTo>
                  <a:pt x="86041" y="132587"/>
                </a:lnTo>
                <a:lnTo>
                  <a:pt x="82231" y="130302"/>
                </a:lnTo>
                <a:lnTo>
                  <a:pt x="76897" y="126492"/>
                </a:lnTo>
                <a:lnTo>
                  <a:pt x="72325" y="123444"/>
                </a:lnTo>
                <a:lnTo>
                  <a:pt x="66229" y="117348"/>
                </a:lnTo>
                <a:lnTo>
                  <a:pt x="59371" y="109728"/>
                </a:lnTo>
                <a:lnTo>
                  <a:pt x="49481" y="98429"/>
                </a:lnTo>
                <a:lnTo>
                  <a:pt x="42607" y="89154"/>
                </a:lnTo>
                <a:lnTo>
                  <a:pt x="38797" y="83058"/>
                </a:lnTo>
                <a:lnTo>
                  <a:pt x="36511" y="77724"/>
                </a:lnTo>
                <a:lnTo>
                  <a:pt x="1459" y="80772"/>
                </a:lnTo>
                <a:lnTo>
                  <a:pt x="3776" y="88856"/>
                </a:lnTo>
                <a:lnTo>
                  <a:pt x="7976" y="100021"/>
                </a:lnTo>
                <a:lnTo>
                  <a:pt x="13377" y="111144"/>
                </a:lnTo>
                <a:lnTo>
                  <a:pt x="20028" y="122201"/>
                </a:lnTo>
                <a:lnTo>
                  <a:pt x="27977" y="133167"/>
                </a:lnTo>
                <a:lnTo>
                  <a:pt x="37273" y="144018"/>
                </a:lnTo>
                <a:lnTo>
                  <a:pt x="48176" y="154580"/>
                </a:lnTo>
                <a:lnTo>
                  <a:pt x="59195" y="163535"/>
                </a:lnTo>
                <a:lnTo>
                  <a:pt x="69916" y="170372"/>
                </a:lnTo>
                <a:lnTo>
                  <a:pt x="80376" y="175055"/>
                </a:lnTo>
                <a:lnTo>
                  <a:pt x="90613" y="177546"/>
                </a:lnTo>
                <a:lnTo>
                  <a:pt x="103018" y="177411"/>
                </a:lnTo>
                <a:lnTo>
                  <a:pt x="114206" y="173561"/>
                </a:lnTo>
                <a:lnTo>
                  <a:pt x="124247" y="165986"/>
                </a:lnTo>
                <a:lnTo>
                  <a:pt x="133285" y="154686"/>
                </a:lnTo>
                <a:lnTo>
                  <a:pt x="137907" y="145962"/>
                </a:lnTo>
                <a:lnTo>
                  <a:pt x="142037" y="134418"/>
                </a:lnTo>
                <a:lnTo>
                  <a:pt x="144167" y="122400"/>
                </a:lnTo>
                <a:lnTo>
                  <a:pt x="144298" y="109866"/>
                </a:lnTo>
                <a:lnTo>
                  <a:pt x="142429" y="96774"/>
                </a:lnTo>
                <a:lnTo>
                  <a:pt x="140603" y="89526"/>
                </a:lnTo>
                <a:lnTo>
                  <a:pt x="136679" y="78326"/>
                </a:lnTo>
                <a:lnTo>
                  <a:pt x="131419" y="67228"/>
                </a:lnTo>
                <a:lnTo>
                  <a:pt x="124799" y="56206"/>
                </a:lnTo>
                <a:lnTo>
                  <a:pt x="116794" y="45235"/>
                </a:lnTo>
                <a:lnTo>
                  <a:pt x="107377" y="34290"/>
                </a:lnTo>
                <a:lnTo>
                  <a:pt x="106884" y="33758"/>
                </a:lnTo>
                <a:close/>
              </a:path>
            </a:pathLst>
          </a:custGeom>
          <a:solidFill>
            <a:srgbClr val="FEFFFE"/>
          </a:solidFill>
        </p:spPr>
        <p:txBody>
          <a:bodyPr wrap="square" lIns="0" tIns="0" rIns="0" bIns="0" rtlCol="0">
            <a:noAutofit/>
          </a:bodyPr>
          <a:lstStyle/>
          <a:p>
            <a:endParaRPr/>
          </a:p>
        </p:txBody>
      </p:sp>
      <p:sp>
        <p:nvSpPr>
          <p:cNvPr id="38" name="object 38"/>
          <p:cNvSpPr/>
          <p:nvPr/>
        </p:nvSpPr>
        <p:spPr>
          <a:xfrm>
            <a:off x="5194069" y="3328147"/>
            <a:ext cx="122613" cy="138505"/>
          </a:xfrm>
          <a:custGeom>
            <a:avLst/>
            <a:gdLst/>
            <a:ahLst/>
            <a:cxnLst/>
            <a:rect l="l" t="t" r="r" b="b"/>
            <a:pathLst>
              <a:path w="134874" h="156972">
                <a:moveTo>
                  <a:pt x="20574" y="0"/>
                </a:moveTo>
                <a:lnTo>
                  <a:pt x="20260" y="488"/>
                </a:lnTo>
                <a:lnTo>
                  <a:pt x="13506" y="11201"/>
                </a:lnTo>
                <a:lnTo>
                  <a:pt x="6753" y="22068"/>
                </a:lnTo>
                <a:lnTo>
                  <a:pt x="0" y="32765"/>
                </a:lnTo>
                <a:lnTo>
                  <a:pt x="2501" y="35469"/>
                </a:lnTo>
                <a:lnTo>
                  <a:pt x="11101" y="44775"/>
                </a:lnTo>
                <a:lnTo>
                  <a:pt x="19701" y="54103"/>
                </a:lnTo>
                <a:lnTo>
                  <a:pt x="28301" y="63448"/>
                </a:lnTo>
                <a:lnTo>
                  <a:pt x="36901" y="72806"/>
                </a:lnTo>
                <a:lnTo>
                  <a:pt x="45501" y="82173"/>
                </a:lnTo>
                <a:lnTo>
                  <a:pt x="54100" y="91545"/>
                </a:lnTo>
                <a:lnTo>
                  <a:pt x="62700" y="100919"/>
                </a:lnTo>
                <a:lnTo>
                  <a:pt x="71300" y="110290"/>
                </a:lnTo>
                <a:lnTo>
                  <a:pt x="79900" y="119655"/>
                </a:lnTo>
                <a:lnTo>
                  <a:pt x="88500" y="129009"/>
                </a:lnTo>
                <a:lnTo>
                  <a:pt x="97100" y="138349"/>
                </a:lnTo>
                <a:lnTo>
                  <a:pt x="105700" y="147671"/>
                </a:lnTo>
                <a:lnTo>
                  <a:pt x="114300" y="156972"/>
                </a:lnTo>
                <a:lnTo>
                  <a:pt x="114947" y="155895"/>
                </a:lnTo>
                <a:lnTo>
                  <a:pt x="121589" y="145042"/>
                </a:lnTo>
                <a:lnTo>
                  <a:pt x="128231" y="134327"/>
                </a:lnTo>
                <a:lnTo>
                  <a:pt x="134874" y="123444"/>
                </a:lnTo>
                <a:lnTo>
                  <a:pt x="132744" y="121143"/>
                </a:lnTo>
                <a:lnTo>
                  <a:pt x="124115" y="111825"/>
                </a:lnTo>
                <a:lnTo>
                  <a:pt x="115487" y="102506"/>
                </a:lnTo>
                <a:lnTo>
                  <a:pt x="106858" y="93187"/>
                </a:lnTo>
                <a:lnTo>
                  <a:pt x="98230" y="83868"/>
                </a:lnTo>
                <a:lnTo>
                  <a:pt x="89601" y="74550"/>
                </a:lnTo>
                <a:lnTo>
                  <a:pt x="80973" y="65231"/>
                </a:lnTo>
                <a:lnTo>
                  <a:pt x="72344" y="55912"/>
                </a:lnTo>
                <a:lnTo>
                  <a:pt x="63716" y="46593"/>
                </a:lnTo>
                <a:lnTo>
                  <a:pt x="55087" y="37275"/>
                </a:lnTo>
                <a:lnTo>
                  <a:pt x="46459" y="27956"/>
                </a:lnTo>
                <a:lnTo>
                  <a:pt x="37830" y="18637"/>
                </a:lnTo>
                <a:lnTo>
                  <a:pt x="29202" y="9318"/>
                </a:lnTo>
                <a:lnTo>
                  <a:pt x="20574" y="0"/>
                </a:lnTo>
                <a:close/>
              </a:path>
            </a:pathLst>
          </a:custGeom>
          <a:solidFill>
            <a:srgbClr val="FEFFFE"/>
          </a:solidFill>
        </p:spPr>
        <p:txBody>
          <a:bodyPr wrap="square" lIns="0" tIns="0" rIns="0" bIns="0" rtlCol="0">
            <a:noAutofit/>
          </a:bodyPr>
          <a:lstStyle/>
          <a:p>
            <a:endParaRPr/>
          </a:p>
        </p:txBody>
      </p:sp>
      <p:sp>
        <p:nvSpPr>
          <p:cNvPr id="39" name="object 39"/>
          <p:cNvSpPr/>
          <p:nvPr/>
        </p:nvSpPr>
        <p:spPr>
          <a:xfrm>
            <a:off x="4913515" y="3694579"/>
            <a:ext cx="161405" cy="182464"/>
          </a:xfrm>
          <a:custGeom>
            <a:avLst/>
            <a:gdLst/>
            <a:ahLst/>
            <a:cxnLst/>
            <a:rect l="l" t="t" r="r" b="b"/>
            <a:pathLst>
              <a:path w="177546" h="206792">
                <a:moveTo>
                  <a:pt x="142494" y="186689"/>
                </a:moveTo>
                <a:lnTo>
                  <a:pt x="145542" y="179832"/>
                </a:lnTo>
                <a:lnTo>
                  <a:pt x="145542" y="172212"/>
                </a:lnTo>
                <a:lnTo>
                  <a:pt x="145760" y="169184"/>
                </a:lnTo>
                <a:lnTo>
                  <a:pt x="145514" y="157279"/>
                </a:lnTo>
                <a:lnTo>
                  <a:pt x="144018" y="143256"/>
                </a:lnTo>
                <a:lnTo>
                  <a:pt x="147828" y="147827"/>
                </a:lnTo>
                <a:lnTo>
                  <a:pt x="152400" y="152400"/>
                </a:lnTo>
                <a:lnTo>
                  <a:pt x="156210" y="156972"/>
                </a:lnTo>
                <a:lnTo>
                  <a:pt x="156793" y="156151"/>
                </a:lnTo>
                <a:lnTo>
                  <a:pt x="163972" y="145543"/>
                </a:lnTo>
                <a:lnTo>
                  <a:pt x="170837" y="134790"/>
                </a:lnTo>
                <a:lnTo>
                  <a:pt x="177546" y="124206"/>
                </a:lnTo>
                <a:lnTo>
                  <a:pt x="175044" y="121502"/>
                </a:lnTo>
                <a:lnTo>
                  <a:pt x="166444" y="112196"/>
                </a:lnTo>
                <a:lnTo>
                  <a:pt x="157844" y="102868"/>
                </a:lnTo>
                <a:lnTo>
                  <a:pt x="149244" y="93523"/>
                </a:lnTo>
                <a:lnTo>
                  <a:pt x="140644" y="84165"/>
                </a:lnTo>
                <a:lnTo>
                  <a:pt x="132044" y="74798"/>
                </a:lnTo>
                <a:lnTo>
                  <a:pt x="123445" y="65426"/>
                </a:lnTo>
                <a:lnTo>
                  <a:pt x="114845" y="56052"/>
                </a:lnTo>
                <a:lnTo>
                  <a:pt x="106245" y="46681"/>
                </a:lnTo>
                <a:lnTo>
                  <a:pt x="97645" y="37316"/>
                </a:lnTo>
                <a:lnTo>
                  <a:pt x="89045" y="27962"/>
                </a:lnTo>
                <a:lnTo>
                  <a:pt x="80445" y="18622"/>
                </a:lnTo>
                <a:lnTo>
                  <a:pt x="71845" y="9300"/>
                </a:lnTo>
                <a:lnTo>
                  <a:pt x="63246" y="0"/>
                </a:lnTo>
                <a:lnTo>
                  <a:pt x="62396" y="1412"/>
                </a:lnTo>
                <a:lnTo>
                  <a:pt x="55785" y="12147"/>
                </a:lnTo>
                <a:lnTo>
                  <a:pt x="49006" y="22753"/>
                </a:lnTo>
                <a:lnTo>
                  <a:pt x="41910" y="33527"/>
                </a:lnTo>
                <a:lnTo>
                  <a:pt x="45614" y="37443"/>
                </a:lnTo>
                <a:lnTo>
                  <a:pt x="54303" y="46662"/>
                </a:lnTo>
                <a:lnTo>
                  <a:pt x="62957" y="55890"/>
                </a:lnTo>
                <a:lnTo>
                  <a:pt x="71585" y="65130"/>
                </a:lnTo>
                <a:lnTo>
                  <a:pt x="80200" y="74389"/>
                </a:lnTo>
                <a:lnTo>
                  <a:pt x="88811" y="83673"/>
                </a:lnTo>
                <a:lnTo>
                  <a:pt x="97430" y="92986"/>
                </a:lnTo>
                <a:lnTo>
                  <a:pt x="106068" y="102334"/>
                </a:lnTo>
                <a:lnTo>
                  <a:pt x="114736" y="111723"/>
                </a:lnTo>
                <a:lnTo>
                  <a:pt x="123444" y="121158"/>
                </a:lnTo>
                <a:lnTo>
                  <a:pt x="123444" y="131063"/>
                </a:lnTo>
                <a:lnTo>
                  <a:pt x="122682" y="134874"/>
                </a:lnTo>
                <a:lnTo>
                  <a:pt x="121920" y="139446"/>
                </a:lnTo>
                <a:lnTo>
                  <a:pt x="120396" y="143256"/>
                </a:lnTo>
                <a:lnTo>
                  <a:pt x="118872" y="145542"/>
                </a:lnTo>
                <a:lnTo>
                  <a:pt x="116586" y="149351"/>
                </a:lnTo>
                <a:lnTo>
                  <a:pt x="114300" y="151637"/>
                </a:lnTo>
                <a:lnTo>
                  <a:pt x="111251" y="152400"/>
                </a:lnTo>
                <a:lnTo>
                  <a:pt x="108966" y="153162"/>
                </a:lnTo>
                <a:lnTo>
                  <a:pt x="105918" y="152400"/>
                </a:lnTo>
                <a:lnTo>
                  <a:pt x="102870" y="150875"/>
                </a:lnTo>
                <a:lnTo>
                  <a:pt x="99822" y="149351"/>
                </a:lnTo>
                <a:lnTo>
                  <a:pt x="96012" y="146304"/>
                </a:lnTo>
                <a:lnTo>
                  <a:pt x="92201" y="143256"/>
                </a:lnTo>
                <a:lnTo>
                  <a:pt x="88392" y="139446"/>
                </a:lnTo>
                <a:lnTo>
                  <a:pt x="83820" y="134112"/>
                </a:lnTo>
                <a:lnTo>
                  <a:pt x="77724" y="128015"/>
                </a:lnTo>
                <a:lnTo>
                  <a:pt x="72664" y="122551"/>
                </a:lnTo>
                <a:lnTo>
                  <a:pt x="63993" y="113175"/>
                </a:lnTo>
                <a:lnTo>
                  <a:pt x="55346" y="103799"/>
                </a:lnTo>
                <a:lnTo>
                  <a:pt x="46742" y="94422"/>
                </a:lnTo>
                <a:lnTo>
                  <a:pt x="38194" y="85046"/>
                </a:lnTo>
                <a:lnTo>
                  <a:pt x="29720" y="75670"/>
                </a:lnTo>
                <a:lnTo>
                  <a:pt x="21336" y="66294"/>
                </a:lnTo>
                <a:lnTo>
                  <a:pt x="20752" y="67114"/>
                </a:lnTo>
                <a:lnTo>
                  <a:pt x="13573" y="77722"/>
                </a:lnTo>
                <a:lnTo>
                  <a:pt x="6708" y="88475"/>
                </a:lnTo>
                <a:lnTo>
                  <a:pt x="0" y="99060"/>
                </a:lnTo>
                <a:lnTo>
                  <a:pt x="5280" y="104976"/>
                </a:lnTo>
                <a:lnTo>
                  <a:pt x="13825" y="114458"/>
                </a:lnTo>
                <a:lnTo>
                  <a:pt x="22408" y="123890"/>
                </a:lnTo>
                <a:lnTo>
                  <a:pt x="31015" y="133279"/>
                </a:lnTo>
                <a:lnTo>
                  <a:pt x="39632" y="142632"/>
                </a:lnTo>
                <a:lnTo>
                  <a:pt x="48245" y="151957"/>
                </a:lnTo>
                <a:lnTo>
                  <a:pt x="56839" y="161260"/>
                </a:lnTo>
                <a:lnTo>
                  <a:pt x="65400" y="170550"/>
                </a:lnTo>
                <a:lnTo>
                  <a:pt x="73913" y="179832"/>
                </a:lnTo>
                <a:lnTo>
                  <a:pt x="80562" y="186689"/>
                </a:lnTo>
                <a:lnTo>
                  <a:pt x="142494" y="186689"/>
                </a:lnTo>
                <a:close/>
              </a:path>
            </a:pathLst>
          </a:custGeom>
          <a:solidFill>
            <a:srgbClr val="FEFFFE"/>
          </a:solidFill>
        </p:spPr>
        <p:txBody>
          <a:bodyPr wrap="square" lIns="0" tIns="0" rIns="0" bIns="0" rtlCol="0">
            <a:noAutofit/>
          </a:bodyPr>
          <a:lstStyle/>
          <a:p>
            <a:endParaRPr/>
          </a:p>
        </p:txBody>
      </p:sp>
      <p:sp>
        <p:nvSpPr>
          <p:cNvPr id="40" name="object 40"/>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41" name="object 41"/>
          <p:cNvSpPr/>
          <p:nvPr/>
        </p:nvSpPr>
        <p:spPr>
          <a:xfrm>
            <a:off x="4228406" y="3859305"/>
            <a:ext cx="4296295" cy="865991"/>
          </a:xfrm>
          <a:prstGeom prst="rect">
            <a:avLst/>
          </a:prstGeom>
          <a:blipFill>
            <a:blip r:embed="rId4" cstate="print"/>
            <a:stretch>
              <a:fillRect/>
            </a:stretch>
          </a:blipFill>
        </p:spPr>
        <p:txBody>
          <a:bodyPr wrap="square" lIns="0" tIns="0" rIns="0" bIns="0" rtlCol="0">
            <a:noAutofit/>
          </a:bodyPr>
          <a:lstStyle/>
          <a:p>
            <a:endParaRPr/>
          </a:p>
        </p:txBody>
      </p:sp>
      <p:sp>
        <p:nvSpPr>
          <p:cNvPr id="42" name="object 42"/>
          <p:cNvSpPr/>
          <p:nvPr/>
        </p:nvSpPr>
        <p:spPr>
          <a:xfrm>
            <a:off x="7883237" y="3907416"/>
            <a:ext cx="156556" cy="97790"/>
          </a:xfrm>
          <a:custGeom>
            <a:avLst/>
            <a:gdLst/>
            <a:ahLst/>
            <a:cxnLst/>
            <a:rect l="l" t="t" r="r" b="b"/>
            <a:pathLst>
              <a:path w="172212" h="110829">
                <a:moveTo>
                  <a:pt x="72579" y="38359"/>
                </a:moveTo>
                <a:lnTo>
                  <a:pt x="86248" y="33524"/>
                </a:lnTo>
                <a:lnTo>
                  <a:pt x="98575" y="30868"/>
                </a:lnTo>
                <a:lnTo>
                  <a:pt x="109728" y="30057"/>
                </a:lnTo>
                <a:lnTo>
                  <a:pt x="120396" y="30819"/>
                </a:lnTo>
                <a:lnTo>
                  <a:pt x="127254" y="33867"/>
                </a:lnTo>
                <a:lnTo>
                  <a:pt x="131825" y="40725"/>
                </a:lnTo>
                <a:lnTo>
                  <a:pt x="134112" y="43773"/>
                </a:lnTo>
                <a:lnTo>
                  <a:pt x="134874" y="46059"/>
                </a:lnTo>
                <a:lnTo>
                  <a:pt x="135636" y="49107"/>
                </a:lnTo>
                <a:lnTo>
                  <a:pt x="135636" y="54441"/>
                </a:lnTo>
                <a:lnTo>
                  <a:pt x="134874" y="57489"/>
                </a:lnTo>
                <a:lnTo>
                  <a:pt x="133350" y="62061"/>
                </a:lnTo>
                <a:lnTo>
                  <a:pt x="131825" y="66633"/>
                </a:lnTo>
                <a:lnTo>
                  <a:pt x="129540" y="70443"/>
                </a:lnTo>
                <a:lnTo>
                  <a:pt x="131825" y="74253"/>
                </a:lnTo>
                <a:lnTo>
                  <a:pt x="135457" y="72757"/>
                </a:lnTo>
                <a:lnTo>
                  <a:pt x="147201" y="67922"/>
                </a:lnTo>
                <a:lnTo>
                  <a:pt x="158944" y="63086"/>
                </a:lnTo>
                <a:lnTo>
                  <a:pt x="170688" y="58251"/>
                </a:lnTo>
                <a:lnTo>
                  <a:pt x="172212" y="52155"/>
                </a:lnTo>
                <a:lnTo>
                  <a:pt x="172212" y="46059"/>
                </a:lnTo>
                <a:lnTo>
                  <a:pt x="169164" y="35391"/>
                </a:lnTo>
                <a:lnTo>
                  <a:pt x="164592" y="26247"/>
                </a:lnTo>
                <a:lnTo>
                  <a:pt x="160020" y="20151"/>
                </a:lnTo>
                <a:lnTo>
                  <a:pt x="154686" y="14817"/>
                </a:lnTo>
                <a:lnTo>
                  <a:pt x="148590" y="10245"/>
                </a:lnTo>
                <a:lnTo>
                  <a:pt x="141732" y="6435"/>
                </a:lnTo>
                <a:lnTo>
                  <a:pt x="133350" y="3387"/>
                </a:lnTo>
                <a:lnTo>
                  <a:pt x="124968" y="1101"/>
                </a:lnTo>
                <a:lnTo>
                  <a:pt x="107174" y="0"/>
                </a:lnTo>
                <a:lnTo>
                  <a:pt x="93725" y="1101"/>
                </a:lnTo>
                <a:lnTo>
                  <a:pt x="80423" y="3690"/>
                </a:lnTo>
                <a:lnTo>
                  <a:pt x="68097" y="7204"/>
                </a:lnTo>
                <a:lnTo>
                  <a:pt x="54864" y="11769"/>
                </a:lnTo>
                <a:lnTo>
                  <a:pt x="43687" y="16675"/>
                </a:lnTo>
                <a:lnTo>
                  <a:pt x="32442" y="22624"/>
                </a:lnTo>
                <a:lnTo>
                  <a:pt x="22860" y="29295"/>
                </a:lnTo>
                <a:lnTo>
                  <a:pt x="12502" y="38711"/>
                </a:lnTo>
                <a:lnTo>
                  <a:pt x="5334" y="48345"/>
                </a:lnTo>
                <a:lnTo>
                  <a:pt x="1524" y="55203"/>
                </a:lnTo>
                <a:lnTo>
                  <a:pt x="0" y="62061"/>
                </a:lnTo>
                <a:lnTo>
                  <a:pt x="1524" y="68919"/>
                </a:lnTo>
                <a:lnTo>
                  <a:pt x="2286" y="75777"/>
                </a:lnTo>
                <a:lnTo>
                  <a:pt x="4572" y="82635"/>
                </a:lnTo>
                <a:lnTo>
                  <a:pt x="9144" y="89493"/>
                </a:lnTo>
                <a:lnTo>
                  <a:pt x="11430" y="92541"/>
                </a:lnTo>
                <a:lnTo>
                  <a:pt x="13716" y="95589"/>
                </a:lnTo>
                <a:lnTo>
                  <a:pt x="16001" y="97113"/>
                </a:lnTo>
                <a:lnTo>
                  <a:pt x="20574" y="100923"/>
                </a:lnTo>
                <a:lnTo>
                  <a:pt x="23622" y="103209"/>
                </a:lnTo>
                <a:lnTo>
                  <a:pt x="28194" y="106257"/>
                </a:lnTo>
                <a:lnTo>
                  <a:pt x="31242" y="107781"/>
                </a:lnTo>
                <a:lnTo>
                  <a:pt x="34290" y="109305"/>
                </a:lnTo>
                <a:lnTo>
                  <a:pt x="38862" y="110829"/>
                </a:lnTo>
                <a:lnTo>
                  <a:pt x="42253" y="109615"/>
                </a:lnTo>
                <a:lnTo>
                  <a:pt x="54077" y="105154"/>
                </a:lnTo>
                <a:lnTo>
                  <a:pt x="65900" y="100436"/>
                </a:lnTo>
                <a:lnTo>
                  <a:pt x="77724" y="95589"/>
                </a:lnTo>
                <a:lnTo>
                  <a:pt x="76962" y="94065"/>
                </a:lnTo>
                <a:lnTo>
                  <a:pt x="73914" y="91779"/>
                </a:lnTo>
                <a:lnTo>
                  <a:pt x="70866" y="91779"/>
                </a:lnTo>
                <a:lnTo>
                  <a:pt x="68580" y="91017"/>
                </a:lnTo>
                <a:lnTo>
                  <a:pt x="65532" y="90255"/>
                </a:lnTo>
                <a:lnTo>
                  <a:pt x="62484" y="90255"/>
                </a:lnTo>
                <a:lnTo>
                  <a:pt x="59436" y="88731"/>
                </a:lnTo>
                <a:lnTo>
                  <a:pt x="56388" y="87969"/>
                </a:lnTo>
                <a:lnTo>
                  <a:pt x="53340" y="86445"/>
                </a:lnTo>
                <a:lnTo>
                  <a:pt x="50292" y="84159"/>
                </a:lnTo>
                <a:lnTo>
                  <a:pt x="48006" y="82635"/>
                </a:lnTo>
                <a:lnTo>
                  <a:pt x="44958" y="80349"/>
                </a:lnTo>
                <a:lnTo>
                  <a:pt x="42672" y="76539"/>
                </a:lnTo>
                <a:lnTo>
                  <a:pt x="38862" y="70443"/>
                </a:lnTo>
                <a:lnTo>
                  <a:pt x="38862" y="63585"/>
                </a:lnTo>
                <a:lnTo>
                  <a:pt x="43434" y="57489"/>
                </a:lnTo>
                <a:lnTo>
                  <a:pt x="48226" y="52021"/>
                </a:lnTo>
                <a:lnTo>
                  <a:pt x="58354" y="44841"/>
                </a:lnTo>
                <a:lnTo>
                  <a:pt x="72390" y="38439"/>
                </a:lnTo>
                <a:lnTo>
                  <a:pt x="72579" y="38359"/>
                </a:lnTo>
                <a:close/>
              </a:path>
            </a:pathLst>
          </a:custGeom>
          <a:solidFill>
            <a:srgbClr val="FEFFFE"/>
          </a:solidFill>
        </p:spPr>
        <p:txBody>
          <a:bodyPr wrap="square" lIns="0" tIns="0" rIns="0" bIns="0" rtlCol="0">
            <a:noAutofit/>
          </a:bodyPr>
          <a:lstStyle/>
          <a:p>
            <a:endParaRPr/>
          </a:p>
        </p:txBody>
      </p:sp>
      <p:sp>
        <p:nvSpPr>
          <p:cNvPr id="43" name="object 43"/>
          <p:cNvSpPr/>
          <p:nvPr/>
        </p:nvSpPr>
        <p:spPr>
          <a:xfrm>
            <a:off x="7812803" y="3802155"/>
            <a:ext cx="224911" cy="119679"/>
          </a:xfrm>
          <a:custGeom>
            <a:avLst/>
            <a:gdLst/>
            <a:ahLst/>
            <a:cxnLst/>
            <a:rect l="l" t="t" r="r" b="b"/>
            <a:pathLst>
              <a:path w="247402" h="135636">
                <a:moveTo>
                  <a:pt x="48002" y="133462"/>
                </a:moveTo>
                <a:lnTo>
                  <a:pt x="59789" y="128840"/>
                </a:lnTo>
                <a:lnTo>
                  <a:pt x="71575" y="124182"/>
                </a:lnTo>
                <a:lnTo>
                  <a:pt x="83362" y="119492"/>
                </a:lnTo>
                <a:lnTo>
                  <a:pt x="95148" y="114774"/>
                </a:lnTo>
                <a:lnTo>
                  <a:pt x="106935" y="110032"/>
                </a:lnTo>
                <a:lnTo>
                  <a:pt x="118722" y="105271"/>
                </a:lnTo>
                <a:lnTo>
                  <a:pt x="130508" y="100493"/>
                </a:lnTo>
                <a:lnTo>
                  <a:pt x="142295" y="95704"/>
                </a:lnTo>
                <a:lnTo>
                  <a:pt x="154082" y="90907"/>
                </a:lnTo>
                <a:lnTo>
                  <a:pt x="165868" y="86105"/>
                </a:lnTo>
                <a:lnTo>
                  <a:pt x="167254" y="87820"/>
                </a:lnTo>
                <a:lnTo>
                  <a:pt x="176386" y="96950"/>
                </a:lnTo>
                <a:lnTo>
                  <a:pt x="188728" y="101345"/>
                </a:lnTo>
                <a:lnTo>
                  <a:pt x="196961" y="101892"/>
                </a:lnTo>
                <a:lnTo>
                  <a:pt x="209102" y="100325"/>
                </a:lnTo>
                <a:lnTo>
                  <a:pt x="223018" y="96012"/>
                </a:lnTo>
                <a:lnTo>
                  <a:pt x="226066" y="94487"/>
                </a:lnTo>
                <a:lnTo>
                  <a:pt x="230638" y="92963"/>
                </a:lnTo>
                <a:lnTo>
                  <a:pt x="235972" y="89915"/>
                </a:lnTo>
                <a:lnTo>
                  <a:pt x="240544" y="87629"/>
                </a:lnTo>
                <a:lnTo>
                  <a:pt x="244354" y="85343"/>
                </a:lnTo>
                <a:lnTo>
                  <a:pt x="247402" y="83819"/>
                </a:lnTo>
                <a:lnTo>
                  <a:pt x="244354" y="79248"/>
                </a:lnTo>
                <a:lnTo>
                  <a:pt x="240544" y="73913"/>
                </a:lnTo>
                <a:lnTo>
                  <a:pt x="237496" y="69341"/>
                </a:lnTo>
                <a:lnTo>
                  <a:pt x="235210" y="70103"/>
                </a:lnTo>
                <a:lnTo>
                  <a:pt x="230638" y="73151"/>
                </a:lnTo>
                <a:lnTo>
                  <a:pt x="227590" y="75437"/>
                </a:lnTo>
                <a:lnTo>
                  <a:pt x="224542" y="76962"/>
                </a:lnTo>
                <a:lnTo>
                  <a:pt x="221494" y="78486"/>
                </a:lnTo>
                <a:lnTo>
                  <a:pt x="217684" y="80010"/>
                </a:lnTo>
                <a:lnTo>
                  <a:pt x="211588" y="83057"/>
                </a:lnTo>
                <a:lnTo>
                  <a:pt x="206254" y="83819"/>
                </a:lnTo>
                <a:lnTo>
                  <a:pt x="201682" y="83819"/>
                </a:lnTo>
                <a:lnTo>
                  <a:pt x="197110" y="83057"/>
                </a:lnTo>
                <a:lnTo>
                  <a:pt x="193300" y="81534"/>
                </a:lnTo>
                <a:lnTo>
                  <a:pt x="190252" y="76962"/>
                </a:lnTo>
                <a:lnTo>
                  <a:pt x="187169" y="72164"/>
                </a:lnTo>
                <a:lnTo>
                  <a:pt x="182250" y="64769"/>
                </a:lnTo>
                <a:lnTo>
                  <a:pt x="138361" y="64769"/>
                </a:lnTo>
                <a:lnTo>
                  <a:pt x="127237" y="69282"/>
                </a:lnTo>
                <a:lnTo>
                  <a:pt x="115493" y="74056"/>
                </a:lnTo>
                <a:lnTo>
                  <a:pt x="103744" y="78824"/>
                </a:lnTo>
                <a:lnTo>
                  <a:pt x="91977" y="83574"/>
                </a:lnTo>
                <a:lnTo>
                  <a:pt x="80177" y="88291"/>
                </a:lnTo>
                <a:lnTo>
                  <a:pt x="68332" y="92963"/>
                </a:lnTo>
                <a:lnTo>
                  <a:pt x="63760" y="92201"/>
                </a:lnTo>
                <a:lnTo>
                  <a:pt x="60712" y="90677"/>
                </a:lnTo>
                <a:lnTo>
                  <a:pt x="56902" y="88391"/>
                </a:lnTo>
                <a:lnTo>
                  <a:pt x="53854" y="86867"/>
                </a:lnTo>
                <a:lnTo>
                  <a:pt x="50806" y="83057"/>
                </a:lnTo>
                <a:lnTo>
                  <a:pt x="48520" y="80010"/>
                </a:lnTo>
                <a:lnTo>
                  <a:pt x="47758" y="77724"/>
                </a:lnTo>
                <a:lnTo>
                  <a:pt x="48520" y="73151"/>
                </a:lnTo>
                <a:lnTo>
                  <a:pt x="52330" y="69341"/>
                </a:lnTo>
                <a:lnTo>
                  <a:pt x="55378" y="67055"/>
                </a:lnTo>
                <a:lnTo>
                  <a:pt x="59188" y="64769"/>
                </a:lnTo>
                <a:lnTo>
                  <a:pt x="3463" y="64769"/>
                </a:lnTo>
                <a:lnTo>
                  <a:pt x="0" y="75037"/>
                </a:lnTo>
                <a:lnTo>
                  <a:pt x="3562" y="86105"/>
                </a:lnTo>
                <a:lnTo>
                  <a:pt x="7372" y="91439"/>
                </a:lnTo>
                <a:lnTo>
                  <a:pt x="11944" y="95250"/>
                </a:lnTo>
                <a:lnTo>
                  <a:pt x="18040" y="97536"/>
                </a:lnTo>
                <a:lnTo>
                  <a:pt x="24136" y="99822"/>
                </a:lnTo>
                <a:lnTo>
                  <a:pt x="31756" y="102107"/>
                </a:lnTo>
                <a:lnTo>
                  <a:pt x="41662" y="103631"/>
                </a:lnTo>
                <a:lnTo>
                  <a:pt x="36328" y="105917"/>
                </a:lnTo>
                <a:lnTo>
                  <a:pt x="30994" y="108203"/>
                </a:lnTo>
                <a:lnTo>
                  <a:pt x="24898" y="110489"/>
                </a:lnTo>
                <a:lnTo>
                  <a:pt x="28027" y="114797"/>
                </a:lnTo>
                <a:lnTo>
                  <a:pt x="35456" y="125216"/>
                </a:lnTo>
                <a:lnTo>
                  <a:pt x="42424" y="135636"/>
                </a:lnTo>
                <a:lnTo>
                  <a:pt x="48002" y="133462"/>
                </a:lnTo>
                <a:close/>
              </a:path>
            </a:pathLst>
          </a:custGeom>
          <a:solidFill>
            <a:srgbClr val="FEFFFE"/>
          </a:solidFill>
        </p:spPr>
        <p:txBody>
          <a:bodyPr wrap="square" lIns="0" tIns="0" rIns="0" bIns="0" rtlCol="0">
            <a:noAutofit/>
          </a:bodyPr>
          <a:lstStyle/>
          <a:p>
            <a:endParaRPr/>
          </a:p>
        </p:txBody>
      </p:sp>
      <p:sp>
        <p:nvSpPr>
          <p:cNvPr id="44" name="object 44"/>
          <p:cNvSpPr/>
          <p:nvPr/>
        </p:nvSpPr>
        <p:spPr>
          <a:xfrm>
            <a:off x="4732021" y="3866030"/>
            <a:ext cx="182186" cy="213135"/>
          </a:xfrm>
          <a:custGeom>
            <a:avLst/>
            <a:gdLst/>
            <a:ahLst/>
            <a:cxnLst/>
            <a:rect l="l" t="t" r="r" b="b"/>
            <a:pathLst>
              <a:path w="200405" h="241553">
                <a:moveTo>
                  <a:pt x="55625" y="108203"/>
                </a:moveTo>
                <a:lnTo>
                  <a:pt x="57560" y="110320"/>
                </a:lnTo>
                <a:lnTo>
                  <a:pt x="66091" y="119640"/>
                </a:lnTo>
                <a:lnTo>
                  <a:pt x="74642" y="128962"/>
                </a:lnTo>
                <a:lnTo>
                  <a:pt x="83207" y="138287"/>
                </a:lnTo>
                <a:lnTo>
                  <a:pt x="91785" y="147617"/>
                </a:lnTo>
                <a:lnTo>
                  <a:pt x="100372" y="156955"/>
                </a:lnTo>
                <a:lnTo>
                  <a:pt x="108966" y="166300"/>
                </a:lnTo>
                <a:lnTo>
                  <a:pt x="117562" y="175656"/>
                </a:lnTo>
                <a:lnTo>
                  <a:pt x="126157" y="185022"/>
                </a:lnTo>
                <a:lnTo>
                  <a:pt x="134749" y="194402"/>
                </a:lnTo>
                <a:lnTo>
                  <a:pt x="143335" y="203797"/>
                </a:lnTo>
                <a:lnTo>
                  <a:pt x="151910" y="213208"/>
                </a:lnTo>
                <a:lnTo>
                  <a:pt x="160473" y="222636"/>
                </a:lnTo>
                <a:lnTo>
                  <a:pt x="169019" y="232084"/>
                </a:lnTo>
                <a:lnTo>
                  <a:pt x="177545" y="241553"/>
                </a:lnTo>
                <a:lnTo>
                  <a:pt x="179906" y="237799"/>
                </a:lnTo>
                <a:lnTo>
                  <a:pt x="186739" y="227114"/>
                </a:lnTo>
                <a:lnTo>
                  <a:pt x="193572" y="216509"/>
                </a:lnTo>
                <a:lnTo>
                  <a:pt x="200405" y="205739"/>
                </a:lnTo>
                <a:lnTo>
                  <a:pt x="198466" y="203656"/>
                </a:lnTo>
                <a:lnTo>
                  <a:pt x="189802" y="194334"/>
                </a:lnTo>
                <a:lnTo>
                  <a:pt x="181158" y="185012"/>
                </a:lnTo>
                <a:lnTo>
                  <a:pt x="172529" y="175691"/>
                </a:lnTo>
                <a:lnTo>
                  <a:pt x="163912" y="166369"/>
                </a:lnTo>
                <a:lnTo>
                  <a:pt x="155304" y="157047"/>
                </a:lnTo>
                <a:lnTo>
                  <a:pt x="146702" y="147725"/>
                </a:lnTo>
                <a:lnTo>
                  <a:pt x="138103" y="138404"/>
                </a:lnTo>
                <a:lnTo>
                  <a:pt x="129504" y="129082"/>
                </a:lnTo>
                <a:lnTo>
                  <a:pt x="120901" y="119760"/>
                </a:lnTo>
                <a:lnTo>
                  <a:pt x="112292" y="110438"/>
                </a:lnTo>
                <a:lnTo>
                  <a:pt x="103673" y="101117"/>
                </a:lnTo>
                <a:lnTo>
                  <a:pt x="95040" y="91795"/>
                </a:lnTo>
                <a:lnTo>
                  <a:pt x="86392" y="82473"/>
                </a:lnTo>
                <a:lnTo>
                  <a:pt x="77724" y="73151"/>
                </a:lnTo>
                <a:lnTo>
                  <a:pt x="84011" y="63458"/>
                </a:lnTo>
                <a:lnTo>
                  <a:pt x="90761" y="52675"/>
                </a:lnTo>
                <a:lnTo>
                  <a:pt x="97504" y="41885"/>
                </a:lnTo>
                <a:lnTo>
                  <a:pt x="104393" y="31241"/>
                </a:lnTo>
                <a:lnTo>
                  <a:pt x="101280" y="28080"/>
                </a:lnTo>
                <a:lnTo>
                  <a:pt x="92668" y="18921"/>
                </a:lnTo>
                <a:lnTo>
                  <a:pt x="84135" y="9521"/>
                </a:lnTo>
                <a:lnTo>
                  <a:pt x="75437" y="0"/>
                </a:lnTo>
                <a:lnTo>
                  <a:pt x="68361" y="11149"/>
                </a:lnTo>
                <a:lnTo>
                  <a:pt x="61525" y="21917"/>
                </a:lnTo>
                <a:lnTo>
                  <a:pt x="54689" y="32678"/>
                </a:lnTo>
                <a:lnTo>
                  <a:pt x="47853" y="43429"/>
                </a:lnTo>
                <a:lnTo>
                  <a:pt x="41017" y="54166"/>
                </a:lnTo>
                <a:lnTo>
                  <a:pt x="34180" y="64886"/>
                </a:lnTo>
                <a:lnTo>
                  <a:pt x="27344" y="75585"/>
                </a:lnTo>
                <a:lnTo>
                  <a:pt x="20508" y="86261"/>
                </a:lnTo>
                <a:lnTo>
                  <a:pt x="13672" y="96909"/>
                </a:lnTo>
                <a:lnTo>
                  <a:pt x="6836" y="107526"/>
                </a:lnTo>
                <a:lnTo>
                  <a:pt x="0" y="118110"/>
                </a:lnTo>
                <a:lnTo>
                  <a:pt x="3245" y="121861"/>
                </a:lnTo>
                <a:lnTo>
                  <a:pt x="11621" y="131278"/>
                </a:lnTo>
                <a:lnTo>
                  <a:pt x="20230" y="140696"/>
                </a:lnTo>
                <a:lnTo>
                  <a:pt x="28955" y="150113"/>
                </a:lnTo>
                <a:lnTo>
                  <a:pt x="34930" y="140106"/>
                </a:lnTo>
                <a:lnTo>
                  <a:pt x="41701" y="129345"/>
                </a:lnTo>
                <a:lnTo>
                  <a:pt x="48625" y="118736"/>
                </a:lnTo>
                <a:lnTo>
                  <a:pt x="55625" y="108203"/>
                </a:lnTo>
                <a:close/>
              </a:path>
            </a:pathLst>
          </a:custGeom>
          <a:solidFill>
            <a:srgbClr val="FEFFFE"/>
          </a:solidFill>
        </p:spPr>
        <p:txBody>
          <a:bodyPr wrap="square" lIns="0" tIns="0" rIns="0" bIns="0" rtlCol="0">
            <a:noAutofit/>
          </a:bodyPr>
          <a:lstStyle/>
          <a:p>
            <a:endParaRPr/>
          </a:p>
        </p:txBody>
      </p:sp>
      <p:sp>
        <p:nvSpPr>
          <p:cNvPr id="45" name="object 45"/>
          <p:cNvSpPr/>
          <p:nvPr/>
        </p:nvSpPr>
        <p:spPr>
          <a:xfrm>
            <a:off x="4801986" y="3817807"/>
            <a:ext cx="201583" cy="182020"/>
          </a:xfrm>
          <a:custGeom>
            <a:avLst/>
            <a:gdLst/>
            <a:ahLst/>
            <a:cxnLst/>
            <a:rect l="l" t="t" r="r" b="b"/>
            <a:pathLst>
              <a:path w="221741" h="206289">
                <a:moveTo>
                  <a:pt x="158317" y="205468"/>
                </a:moveTo>
                <a:lnTo>
                  <a:pt x="165496" y="194860"/>
                </a:lnTo>
                <a:lnTo>
                  <a:pt x="172361" y="184107"/>
                </a:lnTo>
                <a:lnTo>
                  <a:pt x="179069" y="173523"/>
                </a:lnTo>
                <a:lnTo>
                  <a:pt x="175792" y="169964"/>
                </a:lnTo>
                <a:lnTo>
                  <a:pt x="167224" y="160666"/>
                </a:lnTo>
                <a:lnTo>
                  <a:pt x="158620" y="151331"/>
                </a:lnTo>
                <a:lnTo>
                  <a:pt x="149991" y="141971"/>
                </a:lnTo>
                <a:lnTo>
                  <a:pt x="141347" y="132596"/>
                </a:lnTo>
                <a:lnTo>
                  <a:pt x="132700" y="123218"/>
                </a:lnTo>
                <a:lnTo>
                  <a:pt x="124060" y="113848"/>
                </a:lnTo>
                <a:lnTo>
                  <a:pt x="115439" y="104496"/>
                </a:lnTo>
                <a:lnTo>
                  <a:pt x="106848" y="95174"/>
                </a:lnTo>
                <a:lnTo>
                  <a:pt x="98298" y="85893"/>
                </a:lnTo>
                <a:lnTo>
                  <a:pt x="97536" y="79797"/>
                </a:lnTo>
                <a:lnTo>
                  <a:pt x="98298" y="75225"/>
                </a:lnTo>
                <a:lnTo>
                  <a:pt x="99060" y="71415"/>
                </a:lnTo>
                <a:lnTo>
                  <a:pt x="99060" y="67605"/>
                </a:lnTo>
                <a:lnTo>
                  <a:pt x="100583" y="63795"/>
                </a:lnTo>
                <a:lnTo>
                  <a:pt x="102107" y="61509"/>
                </a:lnTo>
                <a:lnTo>
                  <a:pt x="104393" y="57699"/>
                </a:lnTo>
                <a:lnTo>
                  <a:pt x="107441" y="55413"/>
                </a:lnTo>
                <a:lnTo>
                  <a:pt x="112013" y="53127"/>
                </a:lnTo>
                <a:lnTo>
                  <a:pt x="115062" y="53889"/>
                </a:lnTo>
                <a:lnTo>
                  <a:pt x="118110" y="55413"/>
                </a:lnTo>
                <a:lnTo>
                  <a:pt x="121157" y="56937"/>
                </a:lnTo>
                <a:lnTo>
                  <a:pt x="124967" y="59985"/>
                </a:lnTo>
                <a:lnTo>
                  <a:pt x="129539" y="64557"/>
                </a:lnTo>
                <a:lnTo>
                  <a:pt x="134112" y="69129"/>
                </a:lnTo>
                <a:lnTo>
                  <a:pt x="139445" y="73701"/>
                </a:lnTo>
                <a:lnTo>
                  <a:pt x="144017" y="79035"/>
                </a:lnTo>
                <a:lnTo>
                  <a:pt x="148892" y="84499"/>
                </a:lnTo>
                <a:lnTo>
                  <a:pt x="157331" y="93875"/>
                </a:lnTo>
                <a:lnTo>
                  <a:pt x="165850" y="103252"/>
                </a:lnTo>
                <a:lnTo>
                  <a:pt x="174432" y="112628"/>
                </a:lnTo>
                <a:lnTo>
                  <a:pt x="183063" y="122004"/>
                </a:lnTo>
                <a:lnTo>
                  <a:pt x="191726" y="131380"/>
                </a:lnTo>
                <a:lnTo>
                  <a:pt x="200405" y="140757"/>
                </a:lnTo>
                <a:lnTo>
                  <a:pt x="201259" y="139344"/>
                </a:lnTo>
                <a:lnTo>
                  <a:pt x="208056" y="128609"/>
                </a:lnTo>
                <a:lnTo>
                  <a:pt x="214983" y="118003"/>
                </a:lnTo>
                <a:lnTo>
                  <a:pt x="221741" y="107229"/>
                </a:lnTo>
                <a:lnTo>
                  <a:pt x="215992" y="101104"/>
                </a:lnTo>
                <a:lnTo>
                  <a:pt x="207343" y="91806"/>
                </a:lnTo>
                <a:lnTo>
                  <a:pt x="198732" y="82471"/>
                </a:lnTo>
                <a:lnTo>
                  <a:pt x="190144" y="73112"/>
                </a:lnTo>
                <a:lnTo>
                  <a:pt x="181566" y="63743"/>
                </a:lnTo>
                <a:lnTo>
                  <a:pt x="172983" y="54379"/>
                </a:lnTo>
                <a:lnTo>
                  <a:pt x="166219" y="47031"/>
                </a:lnTo>
                <a:lnTo>
                  <a:pt x="76163" y="47031"/>
                </a:lnTo>
                <a:lnTo>
                  <a:pt x="76203" y="49548"/>
                </a:lnTo>
                <a:lnTo>
                  <a:pt x="77724" y="63033"/>
                </a:lnTo>
                <a:lnTo>
                  <a:pt x="72690" y="57613"/>
                </a:lnTo>
                <a:lnTo>
                  <a:pt x="64004" y="48326"/>
                </a:lnTo>
                <a:lnTo>
                  <a:pt x="62785" y="47031"/>
                </a:lnTo>
                <a:lnTo>
                  <a:pt x="11216" y="47031"/>
                </a:lnTo>
                <a:lnTo>
                  <a:pt x="11557" y="47401"/>
                </a:lnTo>
                <a:lnTo>
                  <a:pt x="20156" y="56747"/>
                </a:lnTo>
                <a:lnTo>
                  <a:pt x="28754" y="66094"/>
                </a:lnTo>
                <a:lnTo>
                  <a:pt x="37353" y="75440"/>
                </a:lnTo>
                <a:lnTo>
                  <a:pt x="45951" y="84786"/>
                </a:lnTo>
                <a:lnTo>
                  <a:pt x="54550" y="94133"/>
                </a:lnTo>
                <a:lnTo>
                  <a:pt x="63149" y="103479"/>
                </a:lnTo>
                <a:lnTo>
                  <a:pt x="71747" y="112825"/>
                </a:lnTo>
                <a:lnTo>
                  <a:pt x="80346" y="122172"/>
                </a:lnTo>
                <a:lnTo>
                  <a:pt x="88945" y="131518"/>
                </a:lnTo>
                <a:lnTo>
                  <a:pt x="97543" y="140864"/>
                </a:lnTo>
                <a:lnTo>
                  <a:pt x="106142" y="150211"/>
                </a:lnTo>
                <a:lnTo>
                  <a:pt x="114740" y="159557"/>
                </a:lnTo>
                <a:lnTo>
                  <a:pt x="123339" y="168903"/>
                </a:lnTo>
                <a:lnTo>
                  <a:pt x="131938" y="178250"/>
                </a:lnTo>
                <a:lnTo>
                  <a:pt x="140536" y="187596"/>
                </a:lnTo>
                <a:lnTo>
                  <a:pt x="149135" y="196942"/>
                </a:lnTo>
                <a:lnTo>
                  <a:pt x="157733" y="206289"/>
                </a:lnTo>
                <a:lnTo>
                  <a:pt x="158317" y="205468"/>
                </a:lnTo>
                <a:close/>
              </a:path>
            </a:pathLst>
          </a:custGeom>
          <a:solidFill>
            <a:srgbClr val="FEFFFE"/>
          </a:solidFill>
        </p:spPr>
        <p:txBody>
          <a:bodyPr wrap="square" lIns="0" tIns="0" rIns="0" bIns="0" rtlCol="0">
            <a:noAutofit/>
          </a:bodyPr>
          <a:lstStyle/>
          <a:p>
            <a:endParaRPr/>
          </a:p>
        </p:txBody>
      </p:sp>
      <p:sp>
        <p:nvSpPr>
          <p:cNvPr id="46" name="object 46"/>
          <p:cNvSpPr/>
          <p:nvPr/>
        </p:nvSpPr>
        <p:spPr>
          <a:xfrm>
            <a:off x="4913515" y="3694579"/>
            <a:ext cx="161405" cy="182464"/>
          </a:xfrm>
          <a:custGeom>
            <a:avLst/>
            <a:gdLst/>
            <a:ahLst/>
            <a:cxnLst/>
            <a:rect l="l" t="t" r="r" b="b"/>
            <a:pathLst>
              <a:path w="177546" h="206792">
                <a:moveTo>
                  <a:pt x="129416" y="203289"/>
                </a:moveTo>
                <a:lnTo>
                  <a:pt x="138684" y="193548"/>
                </a:lnTo>
                <a:lnTo>
                  <a:pt x="142494" y="186689"/>
                </a:lnTo>
                <a:lnTo>
                  <a:pt x="80562" y="186689"/>
                </a:lnTo>
                <a:lnTo>
                  <a:pt x="92613" y="197053"/>
                </a:lnTo>
                <a:lnTo>
                  <a:pt x="102778" y="203234"/>
                </a:lnTo>
                <a:lnTo>
                  <a:pt x="112013" y="206501"/>
                </a:lnTo>
                <a:lnTo>
                  <a:pt x="118002" y="206792"/>
                </a:lnTo>
                <a:lnTo>
                  <a:pt x="129416" y="203289"/>
                </a:lnTo>
                <a:close/>
              </a:path>
            </a:pathLst>
          </a:custGeom>
          <a:solidFill>
            <a:srgbClr val="FEFFFE"/>
          </a:solidFill>
        </p:spPr>
        <p:txBody>
          <a:bodyPr wrap="square" lIns="0" tIns="0" rIns="0" bIns="0" rtlCol="0">
            <a:noAutofit/>
          </a:bodyPr>
          <a:lstStyle/>
          <a:p>
            <a:endParaRPr/>
          </a:p>
        </p:txBody>
      </p:sp>
      <p:sp>
        <p:nvSpPr>
          <p:cNvPr id="47" name="object 47"/>
          <p:cNvSpPr/>
          <p:nvPr/>
        </p:nvSpPr>
        <p:spPr>
          <a:xfrm>
            <a:off x="6474922" y="4007896"/>
            <a:ext cx="163144" cy="107576"/>
          </a:xfrm>
          <a:custGeom>
            <a:avLst/>
            <a:gdLst/>
            <a:ahLst/>
            <a:cxnLst/>
            <a:rect l="l" t="t" r="r" b="b"/>
            <a:pathLst>
              <a:path w="179458" h="121919">
                <a:moveTo>
                  <a:pt x="92201" y="16001"/>
                </a:moveTo>
                <a:lnTo>
                  <a:pt x="93725" y="11429"/>
                </a:lnTo>
                <a:lnTo>
                  <a:pt x="96011" y="7619"/>
                </a:lnTo>
                <a:lnTo>
                  <a:pt x="97535" y="3047"/>
                </a:lnTo>
                <a:lnTo>
                  <a:pt x="51053" y="3047"/>
                </a:lnTo>
                <a:lnTo>
                  <a:pt x="50090" y="5227"/>
                </a:lnTo>
                <a:lnTo>
                  <a:pt x="44958" y="16896"/>
                </a:lnTo>
                <a:lnTo>
                  <a:pt x="39865" y="28565"/>
                </a:lnTo>
                <a:lnTo>
                  <a:pt x="34806" y="40235"/>
                </a:lnTo>
                <a:lnTo>
                  <a:pt x="29777" y="51904"/>
                </a:lnTo>
                <a:lnTo>
                  <a:pt x="24775" y="63573"/>
                </a:lnTo>
                <a:lnTo>
                  <a:pt x="19794" y="75242"/>
                </a:lnTo>
                <a:lnTo>
                  <a:pt x="14830" y="86912"/>
                </a:lnTo>
                <a:lnTo>
                  <a:pt x="9879" y="98581"/>
                </a:lnTo>
                <a:lnTo>
                  <a:pt x="4937" y="110250"/>
                </a:lnTo>
                <a:lnTo>
                  <a:pt x="0" y="121919"/>
                </a:lnTo>
                <a:lnTo>
                  <a:pt x="46481" y="121919"/>
                </a:lnTo>
                <a:lnTo>
                  <a:pt x="47772" y="118935"/>
                </a:lnTo>
                <a:lnTo>
                  <a:pt x="52813" y="107278"/>
                </a:lnTo>
                <a:lnTo>
                  <a:pt x="57854" y="95621"/>
                </a:lnTo>
                <a:lnTo>
                  <a:pt x="62894" y="83965"/>
                </a:lnTo>
                <a:lnTo>
                  <a:pt x="67935" y="72308"/>
                </a:lnTo>
                <a:lnTo>
                  <a:pt x="72976" y="60651"/>
                </a:lnTo>
                <a:lnTo>
                  <a:pt x="78017" y="48994"/>
                </a:lnTo>
                <a:lnTo>
                  <a:pt x="83057" y="37337"/>
                </a:lnTo>
                <a:lnTo>
                  <a:pt x="88391" y="35051"/>
                </a:lnTo>
                <a:lnTo>
                  <a:pt x="93725" y="33527"/>
                </a:lnTo>
                <a:lnTo>
                  <a:pt x="97535" y="32003"/>
                </a:lnTo>
                <a:lnTo>
                  <a:pt x="102107" y="31241"/>
                </a:lnTo>
                <a:lnTo>
                  <a:pt x="106679" y="30479"/>
                </a:lnTo>
                <a:lnTo>
                  <a:pt x="115061" y="30479"/>
                </a:lnTo>
                <a:lnTo>
                  <a:pt x="118871" y="31241"/>
                </a:lnTo>
                <a:lnTo>
                  <a:pt x="121919" y="32003"/>
                </a:lnTo>
                <a:lnTo>
                  <a:pt x="125729" y="35051"/>
                </a:lnTo>
                <a:lnTo>
                  <a:pt x="126491" y="38100"/>
                </a:lnTo>
                <a:lnTo>
                  <a:pt x="126491" y="40385"/>
                </a:lnTo>
                <a:lnTo>
                  <a:pt x="125729" y="44195"/>
                </a:lnTo>
                <a:lnTo>
                  <a:pt x="124205" y="48767"/>
                </a:lnTo>
                <a:lnTo>
                  <a:pt x="122681" y="53339"/>
                </a:lnTo>
                <a:lnTo>
                  <a:pt x="121157" y="57912"/>
                </a:lnTo>
                <a:lnTo>
                  <a:pt x="118871" y="63245"/>
                </a:lnTo>
                <a:lnTo>
                  <a:pt x="118739" y="63546"/>
                </a:lnTo>
                <a:lnTo>
                  <a:pt x="113737" y="75005"/>
                </a:lnTo>
                <a:lnTo>
                  <a:pt x="108734" y="86607"/>
                </a:lnTo>
                <a:lnTo>
                  <a:pt x="103731" y="98318"/>
                </a:lnTo>
                <a:lnTo>
                  <a:pt x="98728" y="110101"/>
                </a:lnTo>
                <a:lnTo>
                  <a:pt x="93725" y="121919"/>
                </a:lnTo>
                <a:lnTo>
                  <a:pt x="140969" y="121919"/>
                </a:lnTo>
                <a:lnTo>
                  <a:pt x="144185" y="114163"/>
                </a:lnTo>
                <a:lnTo>
                  <a:pt x="149096" y="102502"/>
                </a:lnTo>
                <a:lnTo>
                  <a:pt x="154083" y="90841"/>
                </a:lnTo>
                <a:lnTo>
                  <a:pt x="159133" y="79179"/>
                </a:lnTo>
                <a:lnTo>
                  <a:pt x="164229" y="67518"/>
                </a:lnTo>
                <a:lnTo>
                  <a:pt x="169355" y="55857"/>
                </a:lnTo>
                <a:lnTo>
                  <a:pt x="174497" y="44195"/>
                </a:lnTo>
                <a:lnTo>
                  <a:pt x="178286" y="33157"/>
                </a:lnTo>
                <a:lnTo>
                  <a:pt x="179458" y="20977"/>
                </a:lnTo>
                <a:lnTo>
                  <a:pt x="176021" y="11429"/>
                </a:lnTo>
                <a:lnTo>
                  <a:pt x="172592" y="7273"/>
                </a:lnTo>
                <a:lnTo>
                  <a:pt x="161994" y="1818"/>
                </a:lnTo>
                <a:lnTo>
                  <a:pt x="146303" y="0"/>
                </a:lnTo>
                <a:lnTo>
                  <a:pt x="144742" y="7"/>
                </a:lnTo>
                <a:lnTo>
                  <a:pt x="132217" y="863"/>
                </a:lnTo>
                <a:lnTo>
                  <a:pt x="119633" y="3809"/>
                </a:lnTo>
                <a:lnTo>
                  <a:pt x="115710" y="5273"/>
                </a:lnTo>
                <a:lnTo>
                  <a:pt x="104365" y="9992"/>
                </a:lnTo>
                <a:lnTo>
                  <a:pt x="92201" y="16001"/>
                </a:lnTo>
                <a:close/>
              </a:path>
            </a:pathLst>
          </a:custGeom>
          <a:solidFill>
            <a:srgbClr val="00007F"/>
          </a:solidFill>
        </p:spPr>
        <p:txBody>
          <a:bodyPr wrap="square" lIns="0" tIns="0" rIns="0" bIns="0" rtlCol="0">
            <a:noAutofit/>
          </a:bodyPr>
          <a:lstStyle/>
          <a:p>
            <a:endParaRPr/>
          </a:p>
        </p:txBody>
      </p:sp>
      <p:sp>
        <p:nvSpPr>
          <p:cNvPr id="48" name="object 48"/>
          <p:cNvSpPr/>
          <p:nvPr/>
        </p:nvSpPr>
        <p:spPr>
          <a:xfrm>
            <a:off x="6334016" y="4033445"/>
            <a:ext cx="150069" cy="84716"/>
          </a:xfrm>
          <a:custGeom>
            <a:avLst/>
            <a:gdLst/>
            <a:ahLst/>
            <a:cxnLst/>
            <a:rect l="l" t="t" r="r" b="b"/>
            <a:pathLst>
              <a:path w="165076" h="96012">
                <a:moveTo>
                  <a:pt x="59746" y="18287"/>
                </a:moveTo>
                <a:lnTo>
                  <a:pt x="63556" y="10667"/>
                </a:lnTo>
                <a:lnTo>
                  <a:pt x="68890" y="4572"/>
                </a:lnTo>
                <a:lnTo>
                  <a:pt x="27105" y="2802"/>
                </a:lnTo>
                <a:lnTo>
                  <a:pt x="18612" y="12215"/>
                </a:lnTo>
                <a:lnTo>
                  <a:pt x="11458" y="22698"/>
                </a:lnTo>
                <a:lnTo>
                  <a:pt x="5644" y="34289"/>
                </a:lnTo>
                <a:lnTo>
                  <a:pt x="1255" y="47519"/>
                </a:lnTo>
                <a:lnTo>
                  <a:pt x="0" y="60131"/>
                </a:lnTo>
                <a:lnTo>
                  <a:pt x="2453" y="70961"/>
                </a:lnTo>
                <a:lnTo>
                  <a:pt x="8692" y="80010"/>
                </a:lnTo>
                <a:lnTo>
                  <a:pt x="14704" y="84847"/>
                </a:lnTo>
                <a:lnTo>
                  <a:pt x="24435" y="89731"/>
                </a:lnTo>
                <a:lnTo>
                  <a:pt x="36483" y="93220"/>
                </a:lnTo>
                <a:lnTo>
                  <a:pt x="50807" y="95314"/>
                </a:lnTo>
                <a:lnTo>
                  <a:pt x="67366" y="96012"/>
                </a:lnTo>
                <a:lnTo>
                  <a:pt x="81844" y="96012"/>
                </a:lnTo>
                <a:lnTo>
                  <a:pt x="87178" y="95250"/>
                </a:lnTo>
                <a:lnTo>
                  <a:pt x="93274" y="94487"/>
                </a:lnTo>
                <a:lnTo>
                  <a:pt x="98608" y="93725"/>
                </a:lnTo>
                <a:lnTo>
                  <a:pt x="104704" y="92963"/>
                </a:lnTo>
                <a:lnTo>
                  <a:pt x="110038" y="91439"/>
                </a:lnTo>
                <a:lnTo>
                  <a:pt x="115372" y="90677"/>
                </a:lnTo>
                <a:lnTo>
                  <a:pt x="119182" y="89915"/>
                </a:lnTo>
                <a:lnTo>
                  <a:pt x="122230" y="88391"/>
                </a:lnTo>
                <a:lnTo>
                  <a:pt x="126802" y="87629"/>
                </a:lnTo>
                <a:lnTo>
                  <a:pt x="130612" y="86106"/>
                </a:lnTo>
                <a:lnTo>
                  <a:pt x="133905" y="78961"/>
                </a:lnTo>
                <a:lnTo>
                  <a:pt x="139117" y="67498"/>
                </a:lnTo>
                <a:lnTo>
                  <a:pt x="144328" y="55625"/>
                </a:lnTo>
                <a:lnTo>
                  <a:pt x="140518" y="55625"/>
                </a:lnTo>
                <a:lnTo>
                  <a:pt x="136708" y="57150"/>
                </a:lnTo>
                <a:lnTo>
                  <a:pt x="132898" y="58674"/>
                </a:lnTo>
                <a:lnTo>
                  <a:pt x="129088" y="60198"/>
                </a:lnTo>
                <a:lnTo>
                  <a:pt x="125278" y="61722"/>
                </a:lnTo>
                <a:lnTo>
                  <a:pt x="121468" y="63246"/>
                </a:lnTo>
                <a:lnTo>
                  <a:pt x="116896" y="64008"/>
                </a:lnTo>
                <a:lnTo>
                  <a:pt x="111562" y="65532"/>
                </a:lnTo>
                <a:lnTo>
                  <a:pt x="106228" y="67056"/>
                </a:lnTo>
                <a:lnTo>
                  <a:pt x="100894" y="67817"/>
                </a:lnTo>
                <a:lnTo>
                  <a:pt x="94798" y="68579"/>
                </a:lnTo>
                <a:lnTo>
                  <a:pt x="89464" y="69341"/>
                </a:lnTo>
                <a:lnTo>
                  <a:pt x="77272" y="69341"/>
                </a:lnTo>
                <a:lnTo>
                  <a:pt x="71938" y="68579"/>
                </a:lnTo>
                <a:lnTo>
                  <a:pt x="66604" y="67817"/>
                </a:lnTo>
                <a:lnTo>
                  <a:pt x="62032" y="67056"/>
                </a:lnTo>
                <a:lnTo>
                  <a:pt x="58222" y="65532"/>
                </a:lnTo>
                <a:lnTo>
                  <a:pt x="55174" y="63246"/>
                </a:lnTo>
                <a:lnTo>
                  <a:pt x="51364" y="60960"/>
                </a:lnTo>
                <a:lnTo>
                  <a:pt x="49840" y="57912"/>
                </a:lnTo>
                <a:lnTo>
                  <a:pt x="49078" y="54101"/>
                </a:lnTo>
                <a:lnTo>
                  <a:pt x="47554" y="51053"/>
                </a:lnTo>
                <a:lnTo>
                  <a:pt x="48316" y="45720"/>
                </a:lnTo>
                <a:lnTo>
                  <a:pt x="50602" y="40386"/>
                </a:lnTo>
                <a:lnTo>
                  <a:pt x="153472" y="40386"/>
                </a:lnTo>
                <a:lnTo>
                  <a:pt x="154996" y="35813"/>
                </a:lnTo>
                <a:lnTo>
                  <a:pt x="157282" y="32003"/>
                </a:lnTo>
                <a:lnTo>
                  <a:pt x="158806" y="27432"/>
                </a:lnTo>
                <a:lnTo>
                  <a:pt x="162257" y="18745"/>
                </a:lnTo>
                <a:lnTo>
                  <a:pt x="165076" y="5451"/>
                </a:lnTo>
                <a:lnTo>
                  <a:pt x="117658" y="0"/>
                </a:lnTo>
                <a:lnTo>
                  <a:pt x="119944" y="4572"/>
                </a:lnTo>
                <a:lnTo>
                  <a:pt x="119944" y="10667"/>
                </a:lnTo>
                <a:lnTo>
                  <a:pt x="116134" y="18287"/>
                </a:lnTo>
                <a:lnTo>
                  <a:pt x="59746" y="18287"/>
                </a:lnTo>
                <a:close/>
              </a:path>
            </a:pathLst>
          </a:custGeom>
          <a:solidFill>
            <a:srgbClr val="00007F"/>
          </a:solidFill>
        </p:spPr>
        <p:txBody>
          <a:bodyPr wrap="square" lIns="0" tIns="0" rIns="0" bIns="0" rtlCol="0">
            <a:noAutofit/>
          </a:bodyPr>
          <a:lstStyle/>
          <a:p>
            <a:endParaRPr/>
          </a:p>
        </p:txBody>
      </p:sp>
      <p:sp>
        <p:nvSpPr>
          <p:cNvPr id="49" name="object 49"/>
          <p:cNvSpPr/>
          <p:nvPr/>
        </p:nvSpPr>
        <p:spPr>
          <a:xfrm>
            <a:off x="6358657" y="4007224"/>
            <a:ext cx="125428" cy="31031"/>
          </a:xfrm>
          <a:custGeom>
            <a:avLst/>
            <a:gdLst/>
            <a:ahLst/>
            <a:cxnLst/>
            <a:rect l="l" t="t" r="r" b="b"/>
            <a:pathLst>
              <a:path w="137971" h="35169">
                <a:moveTo>
                  <a:pt x="103301" y="976"/>
                </a:moveTo>
                <a:lnTo>
                  <a:pt x="86743" y="0"/>
                </a:lnTo>
                <a:lnTo>
                  <a:pt x="80470" y="127"/>
                </a:lnTo>
                <a:lnTo>
                  <a:pt x="67116" y="1289"/>
                </a:lnTo>
                <a:lnTo>
                  <a:pt x="54304" y="3638"/>
                </a:lnTo>
                <a:lnTo>
                  <a:pt x="42091" y="7146"/>
                </a:lnTo>
                <a:lnTo>
                  <a:pt x="30533" y="11784"/>
                </a:lnTo>
                <a:lnTo>
                  <a:pt x="19687" y="17525"/>
                </a:lnTo>
                <a:lnTo>
                  <a:pt x="9832" y="24137"/>
                </a:lnTo>
                <a:lnTo>
                  <a:pt x="0" y="32520"/>
                </a:lnTo>
                <a:lnTo>
                  <a:pt x="41785" y="34289"/>
                </a:lnTo>
                <a:lnTo>
                  <a:pt x="48643" y="30479"/>
                </a:lnTo>
                <a:lnTo>
                  <a:pt x="55501" y="25907"/>
                </a:lnTo>
                <a:lnTo>
                  <a:pt x="63883" y="23621"/>
                </a:lnTo>
                <a:lnTo>
                  <a:pt x="82171" y="23621"/>
                </a:lnTo>
                <a:lnTo>
                  <a:pt x="87505" y="25907"/>
                </a:lnTo>
                <a:lnTo>
                  <a:pt x="90553" y="29717"/>
                </a:lnTo>
                <a:lnTo>
                  <a:pt x="137971" y="35169"/>
                </a:lnTo>
                <a:lnTo>
                  <a:pt x="137041" y="23808"/>
                </a:lnTo>
                <a:lnTo>
                  <a:pt x="132463" y="14477"/>
                </a:lnTo>
                <a:lnTo>
                  <a:pt x="126798" y="9038"/>
                </a:lnTo>
                <a:lnTo>
                  <a:pt x="116653" y="3960"/>
                </a:lnTo>
                <a:lnTo>
                  <a:pt x="103301" y="976"/>
                </a:lnTo>
                <a:close/>
              </a:path>
            </a:pathLst>
          </a:custGeom>
          <a:solidFill>
            <a:srgbClr val="00007F"/>
          </a:solidFill>
        </p:spPr>
        <p:txBody>
          <a:bodyPr wrap="square" lIns="0" tIns="0" rIns="0" bIns="0" rtlCol="0">
            <a:noAutofit/>
          </a:bodyPr>
          <a:lstStyle/>
          <a:p>
            <a:endParaRPr/>
          </a:p>
        </p:txBody>
      </p:sp>
      <p:sp>
        <p:nvSpPr>
          <p:cNvPr id="50" name="object 50"/>
          <p:cNvSpPr/>
          <p:nvPr/>
        </p:nvSpPr>
        <p:spPr>
          <a:xfrm>
            <a:off x="6109073" y="4002516"/>
            <a:ext cx="155952" cy="56688"/>
          </a:xfrm>
          <a:custGeom>
            <a:avLst/>
            <a:gdLst/>
            <a:ahLst/>
            <a:cxnLst/>
            <a:rect l="l" t="t" r="r" b="b"/>
            <a:pathLst>
              <a:path w="171547" h="64246">
                <a:moveTo>
                  <a:pt x="140445" y="46015"/>
                </a:moveTo>
                <a:lnTo>
                  <a:pt x="126589" y="41910"/>
                </a:lnTo>
                <a:lnTo>
                  <a:pt x="126589" y="40386"/>
                </a:lnTo>
                <a:lnTo>
                  <a:pt x="130179" y="39439"/>
                </a:lnTo>
                <a:lnTo>
                  <a:pt x="141970" y="34507"/>
                </a:lnTo>
                <a:lnTo>
                  <a:pt x="152497" y="27431"/>
                </a:lnTo>
                <a:lnTo>
                  <a:pt x="162415" y="17453"/>
                </a:lnTo>
                <a:lnTo>
                  <a:pt x="168499" y="6858"/>
                </a:lnTo>
                <a:lnTo>
                  <a:pt x="171547" y="0"/>
                </a:lnTo>
                <a:lnTo>
                  <a:pt x="109825" y="1524"/>
                </a:lnTo>
                <a:lnTo>
                  <a:pt x="112873" y="2286"/>
                </a:lnTo>
                <a:lnTo>
                  <a:pt x="115159" y="6858"/>
                </a:lnTo>
                <a:lnTo>
                  <a:pt x="115921" y="9905"/>
                </a:lnTo>
                <a:lnTo>
                  <a:pt x="115159" y="12191"/>
                </a:lnTo>
                <a:lnTo>
                  <a:pt x="114397" y="15239"/>
                </a:lnTo>
                <a:lnTo>
                  <a:pt x="112873" y="18287"/>
                </a:lnTo>
                <a:lnTo>
                  <a:pt x="110587" y="21336"/>
                </a:lnTo>
                <a:lnTo>
                  <a:pt x="108301" y="24384"/>
                </a:lnTo>
                <a:lnTo>
                  <a:pt x="105253" y="26669"/>
                </a:lnTo>
                <a:lnTo>
                  <a:pt x="101443" y="28955"/>
                </a:lnTo>
                <a:lnTo>
                  <a:pt x="96871" y="30479"/>
                </a:lnTo>
                <a:lnTo>
                  <a:pt x="93061" y="31241"/>
                </a:lnTo>
                <a:lnTo>
                  <a:pt x="89251" y="32003"/>
                </a:lnTo>
                <a:lnTo>
                  <a:pt x="85441" y="32003"/>
                </a:lnTo>
                <a:lnTo>
                  <a:pt x="81631" y="32765"/>
                </a:lnTo>
                <a:lnTo>
                  <a:pt x="67153" y="32765"/>
                </a:lnTo>
                <a:lnTo>
                  <a:pt x="10127" y="34841"/>
                </a:lnTo>
                <a:lnTo>
                  <a:pt x="5063" y="46488"/>
                </a:lnTo>
                <a:lnTo>
                  <a:pt x="0" y="58135"/>
                </a:lnTo>
                <a:lnTo>
                  <a:pt x="49627" y="59436"/>
                </a:lnTo>
                <a:lnTo>
                  <a:pt x="80107" y="59436"/>
                </a:lnTo>
                <a:lnTo>
                  <a:pt x="85441" y="60198"/>
                </a:lnTo>
                <a:lnTo>
                  <a:pt x="89251" y="60198"/>
                </a:lnTo>
                <a:lnTo>
                  <a:pt x="91537" y="60960"/>
                </a:lnTo>
                <a:lnTo>
                  <a:pt x="154256" y="64246"/>
                </a:lnTo>
                <a:lnTo>
                  <a:pt x="150211" y="54101"/>
                </a:lnTo>
                <a:lnTo>
                  <a:pt x="149582" y="53297"/>
                </a:lnTo>
                <a:lnTo>
                  <a:pt x="140445" y="46015"/>
                </a:lnTo>
                <a:close/>
              </a:path>
            </a:pathLst>
          </a:custGeom>
          <a:solidFill>
            <a:srgbClr val="00007F"/>
          </a:solidFill>
        </p:spPr>
        <p:txBody>
          <a:bodyPr wrap="square" lIns="0" tIns="0" rIns="0" bIns="0" rtlCol="0">
            <a:noAutofit/>
          </a:bodyPr>
          <a:lstStyle/>
          <a:p>
            <a:endParaRPr/>
          </a:p>
        </p:txBody>
      </p:sp>
      <p:sp>
        <p:nvSpPr>
          <p:cNvPr id="51" name="object 51"/>
          <p:cNvSpPr/>
          <p:nvPr/>
        </p:nvSpPr>
        <p:spPr>
          <a:xfrm>
            <a:off x="6081453" y="4053813"/>
            <a:ext cx="167854" cy="61659"/>
          </a:xfrm>
          <a:custGeom>
            <a:avLst/>
            <a:gdLst/>
            <a:ahLst/>
            <a:cxnLst/>
            <a:rect l="l" t="t" r="r" b="b"/>
            <a:pathLst>
              <a:path w="184639" h="69880">
                <a:moveTo>
                  <a:pt x="5063" y="58233"/>
                </a:moveTo>
                <a:lnTo>
                  <a:pt x="0" y="69880"/>
                </a:lnTo>
                <a:lnTo>
                  <a:pt x="80009" y="69880"/>
                </a:lnTo>
                <a:lnTo>
                  <a:pt x="92002" y="69664"/>
                </a:lnTo>
                <a:lnTo>
                  <a:pt x="104685" y="68718"/>
                </a:lnTo>
                <a:lnTo>
                  <a:pt x="115824" y="66832"/>
                </a:lnTo>
                <a:lnTo>
                  <a:pt x="133056" y="62116"/>
                </a:lnTo>
                <a:lnTo>
                  <a:pt x="144779" y="56926"/>
                </a:lnTo>
                <a:lnTo>
                  <a:pt x="156462" y="50438"/>
                </a:lnTo>
                <a:lnTo>
                  <a:pt x="166116" y="42448"/>
                </a:lnTo>
                <a:lnTo>
                  <a:pt x="174938" y="32651"/>
                </a:lnTo>
                <a:lnTo>
                  <a:pt x="181355" y="21874"/>
                </a:lnTo>
                <a:lnTo>
                  <a:pt x="184639" y="6110"/>
                </a:lnTo>
                <a:lnTo>
                  <a:pt x="121920" y="2824"/>
                </a:lnTo>
                <a:lnTo>
                  <a:pt x="126492" y="4348"/>
                </a:lnTo>
                <a:lnTo>
                  <a:pt x="129540" y="6634"/>
                </a:lnTo>
                <a:lnTo>
                  <a:pt x="131063" y="9682"/>
                </a:lnTo>
                <a:lnTo>
                  <a:pt x="131825" y="11968"/>
                </a:lnTo>
                <a:lnTo>
                  <a:pt x="131825" y="15778"/>
                </a:lnTo>
                <a:lnTo>
                  <a:pt x="129540" y="21112"/>
                </a:lnTo>
                <a:lnTo>
                  <a:pt x="128016" y="24922"/>
                </a:lnTo>
                <a:lnTo>
                  <a:pt x="125729" y="27970"/>
                </a:lnTo>
                <a:lnTo>
                  <a:pt x="121920" y="31018"/>
                </a:lnTo>
                <a:lnTo>
                  <a:pt x="118872" y="34066"/>
                </a:lnTo>
                <a:lnTo>
                  <a:pt x="114300" y="36352"/>
                </a:lnTo>
                <a:lnTo>
                  <a:pt x="108966" y="37876"/>
                </a:lnTo>
                <a:lnTo>
                  <a:pt x="102870" y="39400"/>
                </a:lnTo>
                <a:lnTo>
                  <a:pt x="97535" y="40924"/>
                </a:lnTo>
                <a:lnTo>
                  <a:pt x="62483" y="40924"/>
                </a:lnTo>
                <a:lnTo>
                  <a:pt x="64659" y="36235"/>
                </a:lnTo>
                <a:lnTo>
                  <a:pt x="69767" y="24791"/>
                </a:lnTo>
                <a:lnTo>
                  <a:pt x="74807" y="13184"/>
                </a:lnTo>
                <a:lnTo>
                  <a:pt x="80009" y="1300"/>
                </a:lnTo>
                <a:lnTo>
                  <a:pt x="30382" y="0"/>
                </a:lnTo>
                <a:lnTo>
                  <a:pt x="25319" y="11646"/>
                </a:lnTo>
                <a:lnTo>
                  <a:pt x="20255" y="23293"/>
                </a:lnTo>
                <a:lnTo>
                  <a:pt x="15191" y="34940"/>
                </a:lnTo>
                <a:lnTo>
                  <a:pt x="10127" y="46587"/>
                </a:lnTo>
                <a:lnTo>
                  <a:pt x="5063" y="58233"/>
                </a:lnTo>
                <a:close/>
              </a:path>
            </a:pathLst>
          </a:custGeom>
          <a:solidFill>
            <a:srgbClr val="00007F"/>
          </a:solidFill>
        </p:spPr>
        <p:txBody>
          <a:bodyPr wrap="square" lIns="0" tIns="0" rIns="0" bIns="0" rtlCol="0">
            <a:noAutofit/>
          </a:bodyPr>
          <a:lstStyle/>
          <a:p>
            <a:endParaRPr/>
          </a:p>
        </p:txBody>
      </p:sp>
      <p:sp>
        <p:nvSpPr>
          <p:cNvPr id="52" name="object 52"/>
          <p:cNvSpPr/>
          <p:nvPr/>
        </p:nvSpPr>
        <p:spPr>
          <a:xfrm>
            <a:off x="6303126" y="3970243"/>
            <a:ext cx="56110" cy="25549"/>
          </a:xfrm>
          <a:custGeom>
            <a:avLst/>
            <a:gdLst/>
            <a:ahLst/>
            <a:cxnLst/>
            <a:rect l="l" t="t" r="r" b="b"/>
            <a:pathLst>
              <a:path w="61721" h="28956">
                <a:moveTo>
                  <a:pt x="50531" y="0"/>
                </a:moveTo>
                <a:lnTo>
                  <a:pt x="12191" y="0"/>
                </a:lnTo>
                <a:lnTo>
                  <a:pt x="9929" y="5333"/>
                </a:lnTo>
                <a:lnTo>
                  <a:pt x="4893" y="16993"/>
                </a:lnTo>
                <a:lnTo>
                  <a:pt x="0" y="28956"/>
                </a:lnTo>
                <a:lnTo>
                  <a:pt x="49529" y="28956"/>
                </a:lnTo>
                <a:lnTo>
                  <a:pt x="51792" y="23268"/>
                </a:lnTo>
                <a:lnTo>
                  <a:pt x="56828" y="11411"/>
                </a:lnTo>
                <a:lnTo>
                  <a:pt x="61721" y="0"/>
                </a:lnTo>
                <a:lnTo>
                  <a:pt x="50531" y="0"/>
                </a:lnTo>
                <a:close/>
              </a:path>
            </a:pathLst>
          </a:custGeom>
          <a:solidFill>
            <a:srgbClr val="00007F"/>
          </a:solidFill>
        </p:spPr>
        <p:txBody>
          <a:bodyPr wrap="square" lIns="0" tIns="0" rIns="0" bIns="0" rtlCol="0">
            <a:noAutofit/>
          </a:bodyPr>
          <a:lstStyle/>
          <a:p>
            <a:endParaRPr/>
          </a:p>
        </p:txBody>
      </p:sp>
      <p:sp>
        <p:nvSpPr>
          <p:cNvPr id="53" name="object 53"/>
          <p:cNvSpPr/>
          <p:nvPr/>
        </p:nvSpPr>
        <p:spPr>
          <a:xfrm>
            <a:off x="6495704" y="3958813"/>
            <a:ext cx="57496" cy="24877"/>
          </a:xfrm>
          <a:custGeom>
            <a:avLst/>
            <a:gdLst/>
            <a:ahLst/>
            <a:cxnLst/>
            <a:rect l="l" t="t" r="r" b="b"/>
            <a:pathLst>
              <a:path w="63246" h="28194">
                <a:moveTo>
                  <a:pt x="41655" y="0"/>
                </a:moveTo>
                <a:lnTo>
                  <a:pt x="28955" y="0"/>
                </a:lnTo>
                <a:lnTo>
                  <a:pt x="27377" y="1578"/>
                </a:lnTo>
                <a:lnTo>
                  <a:pt x="18488" y="10428"/>
                </a:lnTo>
                <a:lnTo>
                  <a:pt x="9314" y="19395"/>
                </a:lnTo>
                <a:lnTo>
                  <a:pt x="0" y="28194"/>
                </a:lnTo>
                <a:lnTo>
                  <a:pt x="22859" y="28194"/>
                </a:lnTo>
                <a:lnTo>
                  <a:pt x="32078" y="21882"/>
                </a:lnTo>
                <a:lnTo>
                  <a:pt x="42425" y="14545"/>
                </a:lnTo>
                <a:lnTo>
                  <a:pt x="52761" y="7199"/>
                </a:lnTo>
                <a:lnTo>
                  <a:pt x="63246" y="0"/>
                </a:lnTo>
                <a:lnTo>
                  <a:pt x="41655" y="0"/>
                </a:lnTo>
                <a:close/>
              </a:path>
            </a:pathLst>
          </a:custGeom>
          <a:solidFill>
            <a:srgbClr val="00007F"/>
          </a:solidFill>
        </p:spPr>
        <p:txBody>
          <a:bodyPr wrap="square" lIns="0" tIns="0" rIns="0" bIns="0" rtlCol="0">
            <a:noAutofit/>
          </a:bodyPr>
          <a:lstStyle/>
          <a:p>
            <a:endParaRPr/>
          </a:p>
        </p:txBody>
      </p:sp>
      <p:sp>
        <p:nvSpPr>
          <p:cNvPr id="54" name="object 54"/>
          <p:cNvSpPr/>
          <p:nvPr/>
        </p:nvSpPr>
        <p:spPr>
          <a:xfrm>
            <a:off x="6390409" y="3958813"/>
            <a:ext cx="102523" cy="36979"/>
          </a:xfrm>
          <a:custGeom>
            <a:avLst/>
            <a:gdLst/>
            <a:ahLst/>
            <a:cxnLst/>
            <a:rect l="l" t="t" r="r" b="b"/>
            <a:pathLst>
              <a:path w="112775" h="41910">
                <a:moveTo>
                  <a:pt x="34290" y="41910"/>
                </a:moveTo>
                <a:lnTo>
                  <a:pt x="34795" y="41548"/>
                </a:lnTo>
                <a:lnTo>
                  <a:pt x="45087" y="34048"/>
                </a:lnTo>
                <a:lnTo>
                  <a:pt x="55224" y="26549"/>
                </a:lnTo>
                <a:lnTo>
                  <a:pt x="65531" y="19050"/>
                </a:lnTo>
                <a:lnTo>
                  <a:pt x="65986" y="19811"/>
                </a:lnTo>
                <a:lnTo>
                  <a:pt x="72218" y="30860"/>
                </a:lnTo>
                <a:lnTo>
                  <a:pt x="78485" y="41910"/>
                </a:lnTo>
                <a:lnTo>
                  <a:pt x="112775" y="41910"/>
                </a:lnTo>
                <a:lnTo>
                  <a:pt x="108375" y="33485"/>
                </a:lnTo>
                <a:lnTo>
                  <a:pt x="102511" y="22176"/>
                </a:lnTo>
                <a:lnTo>
                  <a:pt x="96670" y="11044"/>
                </a:lnTo>
                <a:lnTo>
                  <a:pt x="90677" y="0"/>
                </a:lnTo>
                <a:lnTo>
                  <a:pt x="57911" y="0"/>
                </a:lnTo>
                <a:lnTo>
                  <a:pt x="51501" y="4597"/>
                </a:lnTo>
                <a:lnTo>
                  <a:pt x="41219" y="11925"/>
                </a:lnTo>
                <a:lnTo>
                  <a:pt x="30877" y="19294"/>
                </a:lnTo>
                <a:lnTo>
                  <a:pt x="20526" y="26731"/>
                </a:lnTo>
                <a:lnTo>
                  <a:pt x="10216" y="34261"/>
                </a:lnTo>
                <a:lnTo>
                  <a:pt x="0" y="41910"/>
                </a:lnTo>
                <a:lnTo>
                  <a:pt x="34290" y="41910"/>
                </a:lnTo>
                <a:close/>
              </a:path>
            </a:pathLst>
          </a:custGeom>
          <a:solidFill>
            <a:srgbClr val="00007F"/>
          </a:solidFill>
        </p:spPr>
        <p:txBody>
          <a:bodyPr wrap="square" lIns="0" tIns="0" rIns="0" bIns="0" rtlCol="0">
            <a:noAutofit/>
          </a:bodyPr>
          <a:lstStyle/>
          <a:p>
            <a:endParaRPr/>
          </a:p>
        </p:txBody>
      </p:sp>
      <p:sp>
        <p:nvSpPr>
          <p:cNvPr id="55" name="object 55"/>
          <p:cNvSpPr/>
          <p:nvPr/>
        </p:nvSpPr>
        <p:spPr>
          <a:xfrm>
            <a:off x="6525491" y="4240530"/>
            <a:ext cx="144779" cy="104886"/>
          </a:xfrm>
          <a:custGeom>
            <a:avLst/>
            <a:gdLst/>
            <a:ahLst/>
            <a:cxnLst/>
            <a:rect l="l" t="t" r="r" b="b"/>
            <a:pathLst>
              <a:path w="159257" h="118871">
                <a:moveTo>
                  <a:pt x="3316" y="118871"/>
                </a:moveTo>
                <a:lnTo>
                  <a:pt x="54101" y="118871"/>
                </a:lnTo>
                <a:lnTo>
                  <a:pt x="58281" y="114147"/>
                </a:lnTo>
                <a:lnTo>
                  <a:pt x="66696" y="104634"/>
                </a:lnTo>
                <a:lnTo>
                  <a:pt x="75111" y="95122"/>
                </a:lnTo>
                <a:lnTo>
                  <a:pt x="83525" y="85610"/>
                </a:lnTo>
                <a:lnTo>
                  <a:pt x="91940" y="76098"/>
                </a:lnTo>
                <a:lnTo>
                  <a:pt x="100355" y="66585"/>
                </a:lnTo>
                <a:lnTo>
                  <a:pt x="108769" y="57073"/>
                </a:lnTo>
                <a:lnTo>
                  <a:pt x="117184" y="47561"/>
                </a:lnTo>
                <a:lnTo>
                  <a:pt x="125599" y="38049"/>
                </a:lnTo>
                <a:lnTo>
                  <a:pt x="134013" y="28536"/>
                </a:lnTo>
                <a:lnTo>
                  <a:pt x="142428" y="19024"/>
                </a:lnTo>
                <a:lnTo>
                  <a:pt x="150843" y="9512"/>
                </a:lnTo>
                <a:lnTo>
                  <a:pt x="159257" y="0"/>
                </a:lnTo>
                <a:lnTo>
                  <a:pt x="111251" y="0"/>
                </a:lnTo>
                <a:lnTo>
                  <a:pt x="102908" y="9856"/>
                </a:lnTo>
                <a:lnTo>
                  <a:pt x="94732" y="19643"/>
                </a:lnTo>
                <a:lnTo>
                  <a:pt x="86609" y="29465"/>
                </a:lnTo>
                <a:lnTo>
                  <a:pt x="78530" y="39305"/>
                </a:lnTo>
                <a:lnTo>
                  <a:pt x="70487" y="49145"/>
                </a:lnTo>
                <a:lnTo>
                  <a:pt x="62470" y="58966"/>
                </a:lnTo>
                <a:lnTo>
                  <a:pt x="54471" y="68753"/>
                </a:lnTo>
                <a:lnTo>
                  <a:pt x="46481" y="78486"/>
                </a:lnTo>
                <a:lnTo>
                  <a:pt x="46552" y="76163"/>
                </a:lnTo>
                <a:lnTo>
                  <a:pt x="46993" y="63524"/>
                </a:lnTo>
                <a:lnTo>
                  <a:pt x="47507" y="50812"/>
                </a:lnTo>
                <a:lnTo>
                  <a:pt x="48057" y="38065"/>
                </a:lnTo>
                <a:lnTo>
                  <a:pt x="48603" y="25321"/>
                </a:lnTo>
                <a:lnTo>
                  <a:pt x="49107" y="12620"/>
                </a:lnTo>
                <a:lnTo>
                  <a:pt x="49529" y="0"/>
                </a:lnTo>
                <a:lnTo>
                  <a:pt x="0" y="0"/>
                </a:lnTo>
                <a:lnTo>
                  <a:pt x="88" y="4593"/>
                </a:lnTo>
                <a:lnTo>
                  <a:pt x="332" y="17290"/>
                </a:lnTo>
                <a:lnTo>
                  <a:pt x="576" y="29988"/>
                </a:lnTo>
                <a:lnTo>
                  <a:pt x="820" y="42686"/>
                </a:lnTo>
                <a:lnTo>
                  <a:pt x="1065" y="55383"/>
                </a:lnTo>
                <a:lnTo>
                  <a:pt x="1309" y="68081"/>
                </a:lnTo>
                <a:lnTo>
                  <a:pt x="1553" y="80779"/>
                </a:lnTo>
                <a:lnTo>
                  <a:pt x="1797" y="93476"/>
                </a:lnTo>
                <a:lnTo>
                  <a:pt x="2041" y="106174"/>
                </a:lnTo>
                <a:lnTo>
                  <a:pt x="2285" y="118871"/>
                </a:lnTo>
                <a:lnTo>
                  <a:pt x="3316" y="118871"/>
                </a:lnTo>
                <a:close/>
              </a:path>
            </a:pathLst>
          </a:custGeom>
          <a:solidFill>
            <a:srgbClr val="00007F"/>
          </a:solidFill>
        </p:spPr>
        <p:txBody>
          <a:bodyPr wrap="square" lIns="0" tIns="0" rIns="0" bIns="0" rtlCol="0">
            <a:noAutofit/>
          </a:bodyPr>
          <a:lstStyle/>
          <a:p>
            <a:endParaRPr/>
          </a:p>
        </p:txBody>
      </p:sp>
      <p:sp>
        <p:nvSpPr>
          <p:cNvPr id="56" name="object 56"/>
          <p:cNvSpPr/>
          <p:nvPr/>
        </p:nvSpPr>
        <p:spPr>
          <a:xfrm>
            <a:off x="6103621" y="4237168"/>
            <a:ext cx="163795" cy="108248"/>
          </a:xfrm>
          <a:custGeom>
            <a:avLst/>
            <a:gdLst/>
            <a:ahLst/>
            <a:cxnLst/>
            <a:rect l="l" t="t" r="r" b="b"/>
            <a:pathLst>
              <a:path w="180175" h="122681">
                <a:moveTo>
                  <a:pt x="92964" y="16763"/>
                </a:moveTo>
                <a:lnTo>
                  <a:pt x="94488" y="12191"/>
                </a:lnTo>
                <a:lnTo>
                  <a:pt x="96774" y="7620"/>
                </a:lnTo>
                <a:lnTo>
                  <a:pt x="98298" y="3810"/>
                </a:lnTo>
                <a:lnTo>
                  <a:pt x="51816" y="3810"/>
                </a:lnTo>
                <a:lnTo>
                  <a:pt x="50732" y="6261"/>
                </a:lnTo>
                <a:lnTo>
                  <a:pt x="45611" y="17903"/>
                </a:lnTo>
                <a:lnTo>
                  <a:pt x="40524" y="29545"/>
                </a:lnTo>
                <a:lnTo>
                  <a:pt x="35462" y="41187"/>
                </a:lnTo>
                <a:lnTo>
                  <a:pt x="30416" y="52829"/>
                </a:lnTo>
                <a:lnTo>
                  <a:pt x="25377" y="64471"/>
                </a:lnTo>
                <a:lnTo>
                  <a:pt x="20338" y="76113"/>
                </a:lnTo>
                <a:lnTo>
                  <a:pt x="15289" y="87755"/>
                </a:lnTo>
                <a:lnTo>
                  <a:pt x="10222" y="99397"/>
                </a:lnTo>
                <a:lnTo>
                  <a:pt x="5128" y="111039"/>
                </a:lnTo>
                <a:lnTo>
                  <a:pt x="0" y="122681"/>
                </a:lnTo>
                <a:lnTo>
                  <a:pt x="47244" y="122681"/>
                </a:lnTo>
                <a:lnTo>
                  <a:pt x="48534" y="119697"/>
                </a:lnTo>
                <a:lnTo>
                  <a:pt x="53575" y="108040"/>
                </a:lnTo>
                <a:lnTo>
                  <a:pt x="58616" y="96383"/>
                </a:lnTo>
                <a:lnTo>
                  <a:pt x="63656" y="84727"/>
                </a:lnTo>
                <a:lnTo>
                  <a:pt x="68697" y="73070"/>
                </a:lnTo>
                <a:lnTo>
                  <a:pt x="73738" y="61413"/>
                </a:lnTo>
                <a:lnTo>
                  <a:pt x="78779" y="49756"/>
                </a:lnTo>
                <a:lnTo>
                  <a:pt x="83820" y="38100"/>
                </a:lnTo>
                <a:lnTo>
                  <a:pt x="89153" y="35813"/>
                </a:lnTo>
                <a:lnTo>
                  <a:pt x="94488" y="34289"/>
                </a:lnTo>
                <a:lnTo>
                  <a:pt x="98298" y="32765"/>
                </a:lnTo>
                <a:lnTo>
                  <a:pt x="102870" y="32003"/>
                </a:lnTo>
                <a:lnTo>
                  <a:pt x="107442" y="31241"/>
                </a:lnTo>
                <a:lnTo>
                  <a:pt x="115824" y="31241"/>
                </a:lnTo>
                <a:lnTo>
                  <a:pt x="119634" y="32003"/>
                </a:lnTo>
                <a:lnTo>
                  <a:pt x="122682" y="32765"/>
                </a:lnTo>
                <a:lnTo>
                  <a:pt x="126492" y="35813"/>
                </a:lnTo>
                <a:lnTo>
                  <a:pt x="127253" y="38862"/>
                </a:lnTo>
                <a:lnTo>
                  <a:pt x="127253" y="41148"/>
                </a:lnTo>
                <a:lnTo>
                  <a:pt x="126492" y="44196"/>
                </a:lnTo>
                <a:lnTo>
                  <a:pt x="124968" y="49529"/>
                </a:lnTo>
                <a:lnTo>
                  <a:pt x="123444" y="54101"/>
                </a:lnTo>
                <a:lnTo>
                  <a:pt x="121920" y="58674"/>
                </a:lnTo>
                <a:lnTo>
                  <a:pt x="119634" y="63246"/>
                </a:lnTo>
                <a:lnTo>
                  <a:pt x="119230" y="64200"/>
                </a:lnTo>
                <a:lnTo>
                  <a:pt x="114281" y="75896"/>
                </a:lnTo>
                <a:lnTo>
                  <a:pt x="109333" y="87593"/>
                </a:lnTo>
                <a:lnTo>
                  <a:pt x="104384" y="99289"/>
                </a:lnTo>
                <a:lnTo>
                  <a:pt x="99436" y="110985"/>
                </a:lnTo>
                <a:lnTo>
                  <a:pt x="94488" y="122681"/>
                </a:lnTo>
                <a:lnTo>
                  <a:pt x="141732" y="122681"/>
                </a:lnTo>
                <a:lnTo>
                  <a:pt x="144843" y="115173"/>
                </a:lnTo>
                <a:lnTo>
                  <a:pt x="149759" y="103471"/>
                </a:lnTo>
                <a:lnTo>
                  <a:pt x="154726" y="91768"/>
                </a:lnTo>
                <a:lnTo>
                  <a:pt x="159715" y="80065"/>
                </a:lnTo>
                <a:lnTo>
                  <a:pt x="164694" y="68363"/>
                </a:lnTo>
                <a:lnTo>
                  <a:pt x="169632" y="56660"/>
                </a:lnTo>
                <a:lnTo>
                  <a:pt x="174498" y="44958"/>
                </a:lnTo>
                <a:lnTo>
                  <a:pt x="178815" y="33709"/>
                </a:lnTo>
                <a:lnTo>
                  <a:pt x="180175" y="21655"/>
                </a:lnTo>
                <a:lnTo>
                  <a:pt x="176784" y="12191"/>
                </a:lnTo>
                <a:lnTo>
                  <a:pt x="172852" y="7195"/>
                </a:lnTo>
                <a:lnTo>
                  <a:pt x="162182" y="1754"/>
                </a:lnTo>
                <a:lnTo>
                  <a:pt x="146303" y="0"/>
                </a:lnTo>
                <a:lnTo>
                  <a:pt x="145433" y="5"/>
                </a:lnTo>
                <a:lnTo>
                  <a:pt x="132896" y="1223"/>
                </a:lnTo>
                <a:lnTo>
                  <a:pt x="120396" y="4572"/>
                </a:lnTo>
                <a:lnTo>
                  <a:pt x="116472" y="6035"/>
                </a:lnTo>
                <a:lnTo>
                  <a:pt x="105127" y="10754"/>
                </a:lnTo>
                <a:lnTo>
                  <a:pt x="92964" y="16763"/>
                </a:lnTo>
                <a:close/>
              </a:path>
            </a:pathLst>
          </a:custGeom>
          <a:solidFill>
            <a:srgbClr val="00007F"/>
          </a:solidFill>
        </p:spPr>
        <p:txBody>
          <a:bodyPr wrap="square" lIns="0" tIns="0" rIns="0" bIns="0" rtlCol="0">
            <a:noAutofit/>
          </a:bodyPr>
          <a:lstStyle/>
          <a:p>
            <a:endParaRPr/>
          </a:p>
        </p:txBody>
      </p:sp>
      <p:sp>
        <p:nvSpPr>
          <p:cNvPr id="57" name="object 57"/>
          <p:cNvSpPr/>
          <p:nvPr/>
        </p:nvSpPr>
        <p:spPr>
          <a:xfrm>
            <a:off x="5954906" y="4296335"/>
            <a:ext cx="135352" cy="51771"/>
          </a:xfrm>
          <a:custGeom>
            <a:avLst/>
            <a:gdLst/>
            <a:ahLst/>
            <a:cxnLst/>
            <a:rect l="l" t="t" r="r" b="b"/>
            <a:pathLst>
              <a:path w="148887" h="58674">
                <a:moveTo>
                  <a:pt x="4327" y="48006"/>
                </a:moveTo>
                <a:lnTo>
                  <a:pt x="7857" y="51355"/>
                </a:lnTo>
                <a:lnTo>
                  <a:pt x="18566" y="56791"/>
                </a:lnTo>
                <a:lnTo>
                  <a:pt x="33283" y="58674"/>
                </a:lnTo>
                <a:lnTo>
                  <a:pt x="46237" y="58674"/>
                </a:lnTo>
                <a:lnTo>
                  <a:pt x="50809" y="57150"/>
                </a:lnTo>
                <a:lnTo>
                  <a:pt x="54619" y="56387"/>
                </a:lnTo>
                <a:lnTo>
                  <a:pt x="59191" y="55625"/>
                </a:lnTo>
                <a:lnTo>
                  <a:pt x="64525" y="54102"/>
                </a:lnTo>
                <a:lnTo>
                  <a:pt x="69097" y="51816"/>
                </a:lnTo>
                <a:lnTo>
                  <a:pt x="73669" y="50292"/>
                </a:lnTo>
                <a:lnTo>
                  <a:pt x="76717" y="48768"/>
                </a:lnTo>
                <a:lnTo>
                  <a:pt x="79765" y="47244"/>
                </a:lnTo>
                <a:lnTo>
                  <a:pt x="83575" y="44958"/>
                </a:lnTo>
                <a:lnTo>
                  <a:pt x="88147" y="42672"/>
                </a:lnTo>
                <a:lnTo>
                  <a:pt x="85861" y="47244"/>
                </a:lnTo>
                <a:lnTo>
                  <a:pt x="84337" y="51054"/>
                </a:lnTo>
                <a:lnTo>
                  <a:pt x="82813" y="55625"/>
                </a:lnTo>
                <a:lnTo>
                  <a:pt x="129295" y="55625"/>
                </a:lnTo>
                <a:lnTo>
                  <a:pt x="133912" y="44820"/>
                </a:lnTo>
                <a:lnTo>
                  <a:pt x="138873" y="33173"/>
                </a:lnTo>
                <a:lnTo>
                  <a:pt x="143860" y="21483"/>
                </a:lnTo>
                <a:lnTo>
                  <a:pt x="148887" y="9779"/>
                </a:lnTo>
                <a:lnTo>
                  <a:pt x="106435" y="0"/>
                </a:lnTo>
                <a:lnTo>
                  <a:pt x="105918" y="1143"/>
                </a:lnTo>
                <a:lnTo>
                  <a:pt x="100867" y="12740"/>
                </a:lnTo>
                <a:lnTo>
                  <a:pt x="95767" y="24384"/>
                </a:lnTo>
                <a:lnTo>
                  <a:pt x="91195" y="27432"/>
                </a:lnTo>
                <a:lnTo>
                  <a:pt x="86623" y="28956"/>
                </a:lnTo>
                <a:lnTo>
                  <a:pt x="81289" y="30480"/>
                </a:lnTo>
                <a:lnTo>
                  <a:pt x="76717" y="32004"/>
                </a:lnTo>
                <a:lnTo>
                  <a:pt x="72145" y="32766"/>
                </a:lnTo>
                <a:lnTo>
                  <a:pt x="60715" y="32766"/>
                </a:lnTo>
                <a:lnTo>
                  <a:pt x="55381" y="32004"/>
                </a:lnTo>
                <a:lnTo>
                  <a:pt x="52333" y="29718"/>
                </a:lnTo>
                <a:lnTo>
                  <a:pt x="49285" y="27432"/>
                </a:lnTo>
                <a:lnTo>
                  <a:pt x="49285" y="23622"/>
                </a:lnTo>
                <a:lnTo>
                  <a:pt x="51571" y="18287"/>
                </a:lnTo>
                <a:lnTo>
                  <a:pt x="53095" y="14478"/>
                </a:lnTo>
                <a:lnTo>
                  <a:pt x="55381" y="11430"/>
                </a:lnTo>
                <a:lnTo>
                  <a:pt x="59191" y="9144"/>
                </a:lnTo>
                <a:lnTo>
                  <a:pt x="62239" y="6858"/>
                </a:lnTo>
                <a:lnTo>
                  <a:pt x="9283" y="10044"/>
                </a:lnTo>
                <a:lnTo>
                  <a:pt x="2803" y="21336"/>
                </a:lnTo>
                <a:lnTo>
                  <a:pt x="1429" y="24977"/>
                </a:lnTo>
                <a:lnTo>
                  <a:pt x="0" y="37634"/>
                </a:lnTo>
                <a:lnTo>
                  <a:pt x="4327" y="48006"/>
                </a:lnTo>
                <a:close/>
              </a:path>
            </a:pathLst>
          </a:custGeom>
          <a:solidFill>
            <a:srgbClr val="00007F"/>
          </a:solidFill>
        </p:spPr>
        <p:txBody>
          <a:bodyPr wrap="square" lIns="0" tIns="0" rIns="0" bIns="0" rtlCol="0">
            <a:noAutofit/>
          </a:bodyPr>
          <a:lstStyle/>
          <a:p>
            <a:endParaRPr/>
          </a:p>
        </p:txBody>
      </p:sp>
      <p:sp>
        <p:nvSpPr>
          <p:cNvPr id="58" name="object 58"/>
          <p:cNvSpPr/>
          <p:nvPr/>
        </p:nvSpPr>
        <p:spPr>
          <a:xfrm>
            <a:off x="6747969" y="4237168"/>
            <a:ext cx="124896" cy="31279"/>
          </a:xfrm>
          <a:custGeom>
            <a:avLst/>
            <a:gdLst/>
            <a:ahLst/>
            <a:cxnLst/>
            <a:rect l="l" t="t" r="r" b="b"/>
            <a:pathLst>
              <a:path w="137386" h="35450">
                <a:moveTo>
                  <a:pt x="103301" y="976"/>
                </a:moveTo>
                <a:lnTo>
                  <a:pt x="86743" y="0"/>
                </a:lnTo>
                <a:lnTo>
                  <a:pt x="80309" y="113"/>
                </a:lnTo>
                <a:lnTo>
                  <a:pt x="66788" y="1170"/>
                </a:lnTo>
                <a:lnTo>
                  <a:pt x="53993" y="3383"/>
                </a:lnTo>
                <a:lnTo>
                  <a:pt x="41897" y="6809"/>
                </a:lnTo>
                <a:lnTo>
                  <a:pt x="30471" y="11505"/>
                </a:lnTo>
                <a:lnTo>
                  <a:pt x="19687" y="17525"/>
                </a:lnTo>
                <a:lnTo>
                  <a:pt x="9832" y="24137"/>
                </a:lnTo>
                <a:lnTo>
                  <a:pt x="0" y="32520"/>
                </a:lnTo>
                <a:lnTo>
                  <a:pt x="41785" y="34289"/>
                </a:lnTo>
                <a:lnTo>
                  <a:pt x="48643" y="30479"/>
                </a:lnTo>
                <a:lnTo>
                  <a:pt x="55501" y="25908"/>
                </a:lnTo>
                <a:lnTo>
                  <a:pt x="63121" y="23622"/>
                </a:lnTo>
                <a:lnTo>
                  <a:pt x="81409" y="23622"/>
                </a:lnTo>
                <a:lnTo>
                  <a:pt x="87505" y="25908"/>
                </a:lnTo>
                <a:lnTo>
                  <a:pt x="89791" y="29717"/>
                </a:lnTo>
                <a:lnTo>
                  <a:pt x="137386" y="35450"/>
                </a:lnTo>
                <a:lnTo>
                  <a:pt x="136610" y="23926"/>
                </a:lnTo>
                <a:lnTo>
                  <a:pt x="132463" y="14477"/>
                </a:lnTo>
                <a:lnTo>
                  <a:pt x="126798" y="9038"/>
                </a:lnTo>
                <a:lnTo>
                  <a:pt x="116653" y="3960"/>
                </a:lnTo>
                <a:lnTo>
                  <a:pt x="103301" y="976"/>
                </a:lnTo>
                <a:close/>
              </a:path>
            </a:pathLst>
          </a:custGeom>
          <a:solidFill>
            <a:srgbClr val="00007F"/>
          </a:solidFill>
        </p:spPr>
        <p:txBody>
          <a:bodyPr wrap="square" lIns="0" tIns="0" rIns="0" bIns="0" rtlCol="0">
            <a:noAutofit/>
          </a:bodyPr>
          <a:lstStyle/>
          <a:p>
            <a:endParaRPr/>
          </a:p>
        </p:txBody>
      </p:sp>
      <p:sp>
        <p:nvSpPr>
          <p:cNvPr id="59" name="object 59"/>
          <p:cNvSpPr/>
          <p:nvPr/>
        </p:nvSpPr>
        <p:spPr>
          <a:xfrm>
            <a:off x="6723328" y="4263389"/>
            <a:ext cx="149538" cy="84716"/>
          </a:xfrm>
          <a:custGeom>
            <a:avLst/>
            <a:gdLst/>
            <a:ahLst/>
            <a:cxnLst/>
            <a:rect l="l" t="t" r="r" b="b"/>
            <a:pathLst>
              <a:path w="164492" h="96012">
                <a:moveTo>
                  <a:pt x="138557" y="67272"/>
                </a:moveTo>
                <a:lnTo>
                  <a:pt x="143566" y="55625"/>
                </a:lnTo>
                <a:lnTo>
                  <a:pt x="138994" y="55625"/>
                </a:lnTo>
                <a:lnTo>
                  <a:pt x="135946" y="57150"/>
                </a:lnTo>
                <a:lnTo>
                  <a:pt x="132898" y="57912"/>
                </a:lnTo>
                <a:lnTo>
                  <a:pt x="129088" y="59436"/>
                </a:lnTo>
                <a:lnTo>
                  <a:pt x="125278" y="60960"/>
                </a:lnTo>
                <a:lnTo>
                  <a:pt x="120706" y="62484"/>
                </a:lnTo>
                <a:lnTo>
                  <a:pt x="116134" y="64008"/>
                </a:lnTo>
                <a:lnTo>
                  <a:pt x="111562" y="65532"/>
                </a:lnTo>
                <a:lnTo>
                  <a:pt x="106228" y="67056"/>
                </a:lnTo>
                <a:lnTo>
                  <a:pt x="100132" y="67818"/>
                </a:lnTo>
                <a:lnTo>
                  <a:pt x="94798" y="68580"/>
                </a:lnTo>
                <a:lnTo>
                  <a:pt x="88702" y="69342"/>
                </a:lnTo>
                <a:lnTo>
                  <a:pt x="77272" y="69342"/>
                </a:lnTo>
                <a:lnTo>
                  <a:pt x="71938" y="68580"/>
                </a:lnTo>
                <a:lnTo>
                  <a:pt x="66604" y="67818"/>
                </a:lnTo>
                <a:lnTo>
                  <a:pt x="61270" y="67056"/>
                </a:lnTo>
                <a:lnTo>
                  <a:pt x="57460" y="65532"/>
                </a:lnTo>
                <a:lnTo>
                  <a:pt x="54412" y="63246"/>
                </a:lnTo>
                <a:lnTo>
                  <a:pt x="51364" y="60960"/>
                </a:lnTo>
                <a:lnTo>
                  <a:pt x="49078" y="57912"/>
                </a:lnTo>
                <a:lnTo>
                  <a:pt x="48316" y="54102"/>
                </a:lnTo>
                <a:lnTo>
                  <a:pt x="47554" y="50292"/>
                </a:lnTo>
                <a:lnTo>
                  <a:pt x="48316" y="45720"/>
                </a:lnTo>
                <a:lnTo>
                  <a:pt x="49840" y="40386"/>
                </a:lnTo>
                <a:lnTo>
                  <a:pt x="152710" y="40386"/>
                </a:lnTo>
                <a:lnTo>
                  <a:pt x="154996" y="35813"/>
                </a:lnTo>
                <a:lnTo>
                  <a:pt x="156520" y="31242"/>
                </a:lnTo>
                <a:lnTo>
                  <a:pt x="158806" y="27432"/>
                </a:lnTo>
                <a:lnTo>
                  <a:pt x="161795" y="19232"/>
                </a:lnTo>
                <a:lnTo>
                  <a:pt x="164492" y="5732"/>
                </a:lnTo>
                <a:lnTo>
                  <a:pt x="116896" y="0"/>
                </a:lnTo>
                <a:lnTo>
                  <a:pt x="119944" y="4572"/>
                </a:lnTo>
                <a:lnTo>
                  <a:pt x="119182" y="9906"/>
                </a:lnTo>
                <a:lnTo>
                  <a:pt x="116134" y="18287"/>
                </a:lnTo>
                <a:lnTo>
                  <a:pt x="59746" y="18287"/>
                </a:lnTo>
                <a:lnTo>
                  <a:pt x="62794" y="10668"/>
                </a:lnTo>
                <a:lnTo>
                  <a:pt x="68890" y="4572"/>
                </a:lnTo>
                <a:lnTo>
                  <a:pt x="27105" y="2802"/>
                </a:lnTo>
                <a:lnTo>
                  <a:pt x="18612" y="12215"/>
                </a:lnTo>
                <a:lnTo>
                  <a:pt x="11458" y="22698"/>
                </a:lnTo>
                <a:lnTo>
                  <a:pt x="5644" y="34290"/>
                </a:lnTo>
                <a:lnTo>
                  <a:pt x="1255" y="47519"/>
                </a:lnTo>
                <a:lnTo>
                  <a:pt x="0" y="60131"/>
                </a:lnTo>
                <a:lnTo>
                  <a:pt x="2453" y="70961"/>
                </a:lnTo>
                <a:lnTo>
                  <a:pt x="8692" y="80010"/>
                </a:lnTo>
                <a:lnTo>
                  <a:pt x="14653" y="84847"/>
                </a:lnTo>
                <a:lnTo>
                  <a:pt x="24235" y="89731"/>
                </a:lnTo>
                <a:lnTo>
                  <a:pt x="36159" y="93220"/>
                </a:lnTo>
                <a:lnTo>
                  <a:pt x="50508" y="95314"/>
                </a:lnTo>
                <a:lnTo>
                  <a:pt x="67366" y="96012"/>
                </a:lnTo>
                <a:lnTo>
                  <a:pt x="81844" y="96012"/>
                </a:lnTo>
                <a:lnTo>
                  <a:pt x="87178" y="95250"/>
                </a:lnTo>
                <a:lnTo>
                  <a:pt x="93274" y="94487"/>
                </a:lnTo>
                <a:lnTo>
                  <a:pt x="98608" y="93725"/>
                </a:lnTo>
                <a:lnTo>
                  <a:pt x="103942" y="92963"/>
                </a:lnTo>
                <a:lnTo>
                  <a:pt x="110038" y="91440"/>
                </a:lnTo>
                <a:lnTo>
                  <a:pt x="114610" y="90678"/>
                </a:lnTo>
                <a:lnTo>
                  <a:pt x="118420" y="89916"/>
                </a:lnTo>
                <a:lnTo>
                  <a:pt x="122230" y="88392"/>
                </a:lnTo>
                <a:lnTo>
                  <a:pt x="126040" y="87630"/>
                </a:lnTo>
                <a:lnTo>
                  <a:pt x="130612" y="86106"/>
                </a:lnTo>
                <a:lnTo>
                  <a:pt x="133704" y="79075"/>
                </a:lnTo>
                <a:lnTo>
                  <a:pt x="138557" y="67272"/>
                </a:lnTo>
                <a:close/>
              </a:path>
            </a:pathLst>
          </a:custGeom>
          <a:solidFill>
            <a:srgbClr val="00007F"/>
          </a:solidFill>
        </p:spPr>
        <p:txBody>
          <a:bodyPr wrap="square" lIns="0" tIns="0" rIns="0" bIns="0" rtlCol="0">
            <a:noAutofit/>
          </a:bodyPr>
          <a:lstStyle/>
          <a:p>
            <a:endParaRPr/>
          </a:p>
        </p:txBody>
      </p:sp>
      <p:sp>
        <p:nvSpPr>
          <p:cNvPr id="60" name="object 60"/>
          <p:cNvSpPr/>
          <p:nvPr/>
        </p:nvSpPr>
        <p:spPr>
          <a:xfrm>
            <a:off x="5704130" y="4210275"/>
            <a:ext cx="119628" cy="137159"/>
          </a:xfrm>
          <a:custGeom>
            <a:avLst/>
            <a:gdLst/>
            <a:ahLst/>
            <a:cxnLst/>
            <a:rect l="l" t="t" r="r" b="b"/>
            <a:pathLst>
              <a:path w="131591" h="155447">
                <a:moveTo>
                  <a:pt x="1136" y="124648"/>
                </a:moveTo>
                <a:lnTo>
                  <a:pt x="0" y="137264"/>
                </a:lnTo>
                <a:lnTo>
                  <a:pt x="4337" y="146303"/>
                </a:lnTo>
                <a:lnTo>
                  <a:pt x="12676" y="151455"/>
                </a:lnTo>
                <a:lnTo>
                  <a:pt x="25013" y="154449"/>
                </a:lnTo>
                <a:lnTo>
                  <a:pt x="41675" y="155447"/>
                </a:lnTo>
                <a:lnTo>
                  <a:pt x="57677" y="155447"/>
                </a:lnTo>
                <a:lnTo>
                  <a:pt x="63773" y="154685"/>
                </a:lnTo>
                <a:lnTo>
                  <a:pt x="69107" y="153923"/>
                </a:lnTo>
                <a:lnTo>
                  <a:pt x="75203" y="153161"/>
                </a:lnTo>
                <a:lnTo>
                  <a:pt x="80537" y="152400"/>
                </a:lnTo>
                <a:lnTo>
                  <a:pt x="81962" y="149013"/>
                </a:lnTo>
                <a:lnTo>
                  <a:pt x="86965" y="137426"/>
                </a:lnTo>
                <a:lnTo>
                  <a:pt x="91967" y="125729"/>
                </a:lnTo>
                <a:lnTo>
                  <a:pt x="88919" y="125729"/>
                </a:lnTo>
                <a:lnTo>
                  <a:pt x="85871" y="126491"/>
                </a:lnTo>
                <a:lnTo>
                  <a:pt x="82823" y="127253"/>
                </a:lnTo>
                <a:lnTo>
                  <a:pt x="78251" y="128015"/>
                </a:lnTo>
                <a:lnTo>
                  <a:pt x="73679" y="128777"/>
                </a:lnTo>
                <a:lnTo>
                  <a:pt x="70631" y="129539"/>
                </a:lnTo>
                <a:lnTo>
                  <a:pt x="62249" y="129539"/>
                </a:lnTo>
                <a:lnTo>
                  <a:pt x="57677" y="128777"/>
                </a:lnTo>
                <a:lnTo>
                  <a:pt x="55391" y="127253"/>
                </a:lnTo>
                <a:lnTo>
                  <a:pt x="52343" y="125729"/>
                </a:lnTo>
                <a:lnTo>
                  <a:pt x="50819" y="124205"/>
                </a:lnTo>
                <a:lnTo>
                  <a:pt x="50819" y="115823"/>
                </a:lnTo>
                <a:lnTo>
                  <a:pt x="52343" y="112775"/>
                </a:lnTo>
                <a:lnTo>
                  <a:pt x="53867" y="109727"/>
                </a:lnTo>
                <a:lnTo>
                  <a:pt x="55391" y="106679"/>
                </a:lnTo>
                <a:lnTo>
                  <a:pt x="56915" y="102107"/>
                </a:lnTo>
                <a:lnTo>
                  <a:pt x="59966" y="95188"/>
                </a:lnTo>
                <a:lnTo>
                  <a:pt x="65045" y="83498"/>
                </a:lnTo>
                <a:lnTo>
                  <a:pt x="70124" y="71770"/>
                </a:lnTo>
                <a:lnTo>
                  <a:pt x="75203" y="60197"/>
                </a:lnTo>
                <a:lnTo>
                  <a:pt x="120161" y="60197"/>
                </a:lnTo>
                <a:lnTo>
                  <a:pt x="121339" y="57395"/>
                </a:lnTo>
                <a:lnTo>
                  <a:pt x="126465" y="45636"/>
                </a:lnTo>
                <a:lnTo>
                  <a:pt x="131591" y="34289"/>
                </a:lnTo>
                <a:lnTo>
                  <a:pt x="85871" y="34289"/>
                </a:lnTo>
                <a:lnTo>
                  <a:pt x="90854" y="23210"/>
                </a:lnTo>
                <a:lnTo>
                  <a:pt x="95898" y="11605"/>
                </a:lnTo>
                <a:lnTo>
                  <a:pt x="101111" y="0"/>
                </a:lnTo>
                <a:lnTo>
                  <a:pt x="53867" y="0"/>
                </a:lnTo>
                <a:lnTo>
                  <a:pt x="49330" y="10890"/>
                </a:lnTo>
                <a:lnTo>
                  <a:pt x="44275" y="22590"/>
                </a:lnTo>
                <a:lnTo>
                  <a:pt x="39389" y="34289"/>
                </a:lnTo>
                <a:lnTo>
                  <a:pt x="21101" y="34289"/>
                </a:lnTo>
                <a:lnTo>
                  <a:pt x="20034" y="36640"/>
                </a:lnTo>
                <a:lnTo>
                  <a:pt x="14977" y="48162"/>
                </a:lnTo>
                <a:lnTo>
                  <a:pt x="10433" y="60197"/>
                </a:lnTo>
                <a:lnTo>
                  <a:pt x="27959" y="60197"/>
                </a:lnTo>
                <a:lnTo>
                  <a:pt x="24263" y="68947"/>
                </a:lnTo>
                <a:lnTo>
                  <a:pt x="19276" y="80511"/>
                </a:lnTo>
                <a:lnTo>
                  <a:pt x="14236" y="92151"/>
                </a:lnTo>
                <a:lnTo>
                  <a:pt x="9228" y="103907"/>
                </a:lnTo>
                <a:lnTo>
                  <a:pt x="4337" y="115823"/>
                </a:lnTo>
                <a:lnTo>
                  <a:pt x="1136" y="124648"/>
                </a:lnTo>
                <a:close/>
              </a:path>
            </a:pathLst>
          </a:custGeom>
          <a:solidFill>
            <a:srgbClr val="00007F"/>
          </a:solidFill>
        </p:spPr>
        <p:txBody>
          <a:bodyPr wrap="square" lIns="0" tIns="0" rIns="0" bIns="0" rtlCol="0">
            <a:noAutofit/>
          </a:bodyPr>
          <a:lstStyle/>
          <a:p>
            <a:endParaRPr/>
          </a:p>
        </p:txBody>
      </p:sp>
      <p:sp>
        <p:nvSpPr>
          <p:cNvPr id="61" name="object 61"/>
          <p:cNvSpPr/>
          <p:nvPr/>
        </p:nvSpPr>
        <p:spPr>
          <a:xfrm>
            <a:off x="6691746" y="4200188"/>
            <a:ext cx="56803" cy="24877"/>
          </a:xfrm>
          <a:custGeom>
            <a:avLst/>
            <a:gdLst/>
            <a:ahLst/>
            <a:cxnLst/>
            <a:rect l="l" t="t" r="r" b="b"/>
            <a:pathLst>
              <a:path w="62483" h="28194">
                <a:moveTo>
                  <a:pt x="62483" y="0"/>
                </a:moveTo>
                <a:lnTo>
                  <a:pt x="12953" y="0"/>
                </a:lnTo>
                <a:lnTo>
                  <a:pt x="10532" y="5041"/>
                </a:lnTo>
                <a:lnTo>
                  <a:pt x="5335" y="16687"/>
                </a:lnTo>
                <a:lnTo>
                  <a:pt x="0" y="28194"/>
                </a:lnTo>
                <a:lnTo>
                  <a:pt x="50291" y="28194"/>
                </a:lnTo>
                <a:lnTo>
                  <a:pt x="52274" y="23384"/>
                </a:lnTo>
                <a:lnTo>
                  <a:pt x="57150" y="11624"/>
                </a:lnTo>
                <a:lnTo>
                  <a:pt x="62483" y="0"/>
                </a:lnTo>
                <a:close/>
              </a:path>
            </a:pathLst>
          </a:custGeom>
          <a:solidFill>
            <a:srgbClr val="00007F"/>
          </a:solidFill>
        </p:spPr>
        <p:txBody>
          <a:bodyPr wrap="square" lIns="0" tIns="0" rIns="0" bIns="0" rtlCol="0">
            <a:noAutofit/>
          </a:bodyPr>
          <a:lstStyle/>
          <a:p>
            <a:endParaRPr/>
          </a:p>
        </p:txBody>
      </p:sp>
      <p:sp>
        <p:nvSpPr>
          <p:cNvPr id="62" name="object 62"/>
          <p:cNvSpPr/>
          <p:nvPr/>
        </p:nvSpPr>
        <p:spPr>
          <a:xfrm>
            <a:off x="6263641" y="4200189"/>
            <a:ext cx="163795" cy="145227"/>
          </a:xfrm>
          <a:custGeom>
            <a:avLst/>
            <a:gdLst/>
            <a:ahLst/>
            <a:cxnLst/>
            <a:rect l="l" t="t" r="r" b="b"/>
            <a:pathLst>
              <a:path w="180175" h="164591">
                <a:moveTo>
                  <a:pt x="83756" y="0"/>
                </a:moveTo>
                <a:lnTo>
                  <a:pt x="70866" y="0"/>
                </a:lnTo>
                <a:lnTo>
                  <a:pt x="70312" y="1285"/>
                </a:lnTo>
                <a:lnTo>
                  <a:pt x="65290" y="12950"/>
                </a:lnTo>
                <a:lnTo>
                  <a:pt x="60267" y="24615"/>
                </a:lnTo>
                <a:lnTo>
                  <a:pt x="55245" y="36279"/>
                </a:lnTo>
                <a:lnTo>
                  <a:pt x="50223" y="47944"/>
                </a:lnTo>
                <a:lnTo>
                  <a:pt x="45200" y="59609"/>
                </a:lnTo>
                <a:lnTo>
                  <a:pt x="40178" y="71274"/>
                </a:lnTo>
                <a:lnTo>
                  <a:pt x="35156" y="82938"/>
                </a:lnTo>
                <a:lnTo>
                  <a:pt x="30133" y="94603"/>
                </a:lnTo>
                <a:lnTo>
                  <a:pt x="25111" y="106268"/>
                </a:lnTo>
                <a:lnTo>
                  <a:pt x="20089" y="117933"/>
                </a:lnTo>
                <a:lnTo>
                  <a:pt x="15066" y="129597"/>
                </a:lnTo>
                <a:lnTo>
                  <a:pt x="10044" y="141262"/>
                </a:lnTo>
                <a:lnTo>
                  <a:pt x="5022" y="152927"/>
                </a:lnTo>
                <a:lnTo>
                  <a:pt x="0" y="164591"/>
                </a:lnTo>
                <a:lnTo>
                  <a:pt x="47244" y="164591"/>
                </a:lnTo>
                <a:lnTo>
                  <a:pt x="48534" y="161607"/>
                </a:lnTo>
                <a:lnTo>
                  <a:pt x="53575" y="149950"/>
                </a:lnTo>
                <a:lnTo>
                  <a:pt x="58616" y="138293"/>
                </a:lnTo>
                <a:lnTo>
                  <a:pt x="63656" y="126637"/>
                </a:lnTo>
                <a:lnTo>
                  <a:pt x="68697" y="114980"/>
                </a:lnTo>
                <a:lnTo>
                  <a:pt x="73738" y="103323"/>
                </a:lnTo>
                <a:lnTo>
                  <a:pt x="78779" y="91666"/>
                </a:lnTo>
                <a:lnTo>
                  <a:pt x="83820" y="80010"/>
                </a:lnTo>
                <a:lnTo>
                  <a:pt x="89153" y="77724"/>
                </a:lnTo>
                <a:lnTo>
                  <a:pt x="93725" y="76200"/>
                </a:lnTo>
                <a:lnTo>
                  <a:pt x="98298" y="74675"/>
                </a:lnTo>
                <a:lnTo>
                  <a:pt x="102870" y="73913"/>
                </a:lnTo>
                <a:lnTo>
                  <a:pt x="106679" y="73151"/>
                </a:lnTo>
                <a:lnTo>
                  <a:pt x="115824" y="73151"/>
                </a:lnTo>
                <a:lnTo>
                  <a:pt x="119634" y="73913"/>
                </a:lnTo>
                <a:lnTo>
                  <a:pt x="122681" y="74675"/>
                </a:lnTo>
                <a:lnTo>
                  <a:pt x="126492" y="77724"/>
                </a:lnTo>
                <a:lnTo>
                  <a:pt x="126492" y="80772"/>
                </a:lnTo>
                <a:lnTo>
                  <a:pt x="127253" y="83058"/>
                </a:lnTo>
                <a:lnTo>
                  <a:pt x="126492" y="86106"/>
                </a:lnTo>
                <a:lnTo>
                  <a:pt x="124968" y="91439"/>
                </a:lnTo>
                <a:lnTo>
                  <a:pt x="123444" y="96012"/>
                </a:lnTo>
                <a:lnTo>
                  <a:pt x="121920" y="100584"/>
                </a:lnTo>
                <a:lnTo>
                  <a:pt x="119634" y="105156"/>
                </a:lnTo>
                <a:lnTo>
                  <a:pt x="119230" y="106110"/>
                </a:lnTo>
                <a:lnTo>
                  <a:pt x="114281" y="117806"/>
                </a:lnTo>
                <a:lnTo>
                  <a:pt x="109333" y="129503"/>
                </a:lnTo>
                <a:lnTo>
                  <a:pt x="104384" y="141199"/>
                </a:lnTo>
                <a:lnTo>
                  <a:pt x="99436" y="152895"/>
                </a:lnTo>
                <a:lnTo>
                  <a:pt x="94488" y="164591"/>
                </a:lnTo>
                <a:lnTo>
                  <a:pt x="141731" y="164591"/>
                </a:lnTo>
                <a:lnTo>
                  <a:pt x="144843" y="157083"/>
                </a:lnTo>
                <a:lnTo>
                  <a:pt x="149759" y="145381"/>
                </a:lnTo>
                <a:lnTo>
                  <a:pt x="154726" y="133678"/>
                </a:lnTo>
                <a:lnTo>
                  <a:pt x="159715" y="121975"/>
                </a:lnTo>
                <a:lnTo>
                  <a:pt x="164694" y="110273"/>
                </a:lnTo>
                <a:lnTo>
                  <a:pt x="169632" y="98570"/>
                </a:lnTo>
                <a:lnTo>
                  <a:pt x="174498" y="86868"/>
                </a:lnTo>
                <a:lnTo>
                  <a:pt x="178815" y="75619"/>
                </a:lnTo>
                <a:lnTo>
                  <a:pt x="180175" y="63565"/>
                </a:lnTo>
                <a:lnTo>
                  <a:pt x="176784" y="54101"/>
                </a:lnTo>
                <a:lnTo>
                  <a:pt x="172852" y="49105"/>
                </a:lnTo>
                <a:lnTo>
                  <a:pt x="162182" y="43664"/>
                </a:lnTo>
                <a:lnTo>
                  <a:pt x="146303" y="41910"/>
                </a:lnTo>
                <a:lnTo>
                  <a:pt x="145433" y="41915"/>
                </a:lnTo>
                <a:lnTo>
                  <a:pt x="132896" y="43133"/>
                </a:lnTo>
                <a:lnTo>
                  <a:pt x="120396" y="46482"/>
                </a:lnTo>
                <a:lnTo>
                  <a:pt x="116472" y="47945"/>
                </a:lnTo>
                <a:lnTo>
                  <a:pt x="105127" y="52664"/>
                </a:lnTo>
                <a:lnTo>
                  <a:pt x="92964" y="58674"/>
                </a:lnTo>
                <a:lnTo>
                  <a:pt x="93096" y="58361"/>
                </a:lnTo>
                <a:lnTo>
                  <a:pt x="98098" y="46543"/>
                </a:lnTo>
                <a:lnTo>
                  <a:pt x="103101" y="34762"/>
                </a:lnTo>
                <a:lnTo>
                  <a:pt x="108104" y="23053"/>
                </a:lnTo>
                <a:lnTo>
                  <a:pt x="113107" y="11454"/>
                </a:lnTo>
                <a:lnTo>
                  <a:pt x="118110" y="0"/>
                </a:lnTo>
                <a:lnTo>
                  <a:pt x="83756" y="0"/>
                </a:lnTo>
                <a:close/>
              </a:path>
            </a:pathLst>
          </a:custGeom>
          <a:solidFill>
            <a:srgbClr val="00007F"/>
          </a:solidFill>
        </p:spPr>
        <p:txBody>
          <a:bodyPr wrap="square" lIns="0" tIns="0" rIns="0" bIns="0" rtlCol="0">
            <a:noAutofit/>
          </a:bodyPr>
          <a:lstStyle/>
          <a:p>
            <a:endParaRPr/>
          </a:p>
        </p:txBody>
      </p:sp>
      <p:sp>
        <p:nvSpPr>
          <p:cNvPr id="63" name="object 63"/>
          <p:cNvSpPr/>
          <p:nvPr/>
        </p:nvSpPr>
        <p:spPr>
          <a:xfrm>
            <a:off x="5794664" y="4200189"/>
            <a:ext cx="163327" cy="145227"/>
          </a:xfrm>
          <a:custGeom>
            <a:avLst/>
            <a:gdLst/>
            <a:ahLst/>
            <a:cxnLst/>
            <a:rect l="l" t="t" r="r" b="b"/>
            <a:pathLst>
              <a:path w="179660" h="164591">
                <a:moveTo>
                  <a:pt x="83497" y="0"/>
                </a:moveTo>
                <a:lnTo>
                  <a:pt x="70866" y="0"/>
                </a:lnTo>
                <a:lnTo>
                  <a:pt x="70312" y="1285"/>
                </a:lnTo>
                <a:lnTo>
                  <a:pt x="65290" y="12950"/>
                </a:lnTo>
                <a:lnTo>
                  <a:pt x="60267" y="24615"/>
                </a:lnTo>
                <a:lnTo>
                  <a:pt x="55245" y="36279"/>
                </a:lnTo>
                <a:lnTo>
                  <a:pt x="50223" y="47944"/>
                </a:lnTo>
                <a:lnTo>
                  <a:pt x="45200" y="59609"/>
                </a:lnTo>
                <a:lnTo>
                  <a:pt x="40178" y="71274"/>
                </a:lnTo>
                <a:lnTo>
                  <a:pt x="35156" y="82938"/>
                </a:lnTo>
                <a:lnTo>
                  <a:pt x="30133" y="94603"/>
                </a:lnTo>
                <a:lnTo>
                  <a:pt x="25111" y="106268"/>
                </a:lnTo>
                <a:lnTo>
                  <a:pt x="20089" y="117933"/>
                </a:lnTo>
                <a:lnTo>
                  <a:pt x="15066" y="129597"/>
                </a:lnTo>
                <a:lnTo>
                  <a:pt x="10044" y="141262"/>
                </a:lnTo>
                <a:lnTo>
                  <a:pt x="5022" y="152927"/>
                </a:lnTo>
                <a:lnTo>
                  <a:pt x="0" y="164591"/>
                </a:lnTo>
                <a:lnTo>
                  <a:pt x="46482" y="164591"/>
                </a:lnTo>
                <a:lnTo>
                  <a:pt x="47772" y="161607"/>
                </a:lnTo>
                <a:lnTo>
                  <a:pt x="52813" y="149950"/>
                </a:lnTo>
                <a:lnTo>
                  <a:pt x="57854" y="138293"/>
                </a:lnTo>
                <a:lnTo>
                  <a:pt x="62894" y="126637"/>
                </a:lnTo>
                <a:lnTo>
                  <a:pt x="67935" y="114980"/>
                </a:lnTo>
                <a:lnTo>
                  <a:pt x="72976" y="103323"/>
                </a:lnTo>
                <a:lnTo>
                  <a:pt x="78017" y="91666"/>
                </a:lnTo>
                <a:lnTo>
                  <a:pt x="83058" y="80010"/>
                </a:lnTo>
                <a:lnTo>
                  <a:pt x="88392" y="77724"/>
                </a:lnTo>
                <a:lnTo>
                  <a:pt x="93725" y="76200"/>
                </a:lnTo>
                <a:lnTo>
                  <a:pt x="98298" y="74675"/>
                </a:lnTo>
                <a:lnTo>
                  <a:pt x="102108" y="73913"/>
                </a:lnTo>
                <a:lnTo>
                  <a:pt x="106680" y="73151"/>
                </a:lnTo>
                <a:lnTo>
                  <a:pt x="115824" y="73151"/>
                </a:lnTo>
                <a:lnTo>
                  <a:pt x="119634" y="73913"/>
                </a:lnTo>
                <a:lnTo>
                  <a:pt x="121920" y="74675"/>
                </a:lnTo>
                <a:lnTo>
                  <a:pt x="125730" y="77724"/>
                </a:lnTo>
                <a:lnTo>
                  <a:pt x="126492" y="80772"/>
                </a:lnTo>
                <a:lnTo>
                  <a:pt x="126492" y="83058"/>
                </a:lnTo>
                <a:lnTo>
                  <a:pt x="125730" y="86106"/>
                </a:lnTo>
                <a:lnTo>
                  <a:pt x="124206" y="91439"/>
                </a:lnTo>
                <a:lnTo>
                  <a:pt x="122682" y="96012"/>
                </a:lnTo>
                <a:lnTo>
                  <a:pt x="121158" y="100584"/>
                </a:lnTo>
                <a:lnTo>
                  <a:pt x="118872" y="105156"/>
                </a:lnTo>
                <a:lnTo>
                  <a:pt x="118468" y="106110"/>
                </a:lnTo>
                <a:lnTo>
                  <a:pt x="113519" y="117806"/>
                </a:lnTo>
                <a:lnTo>
                  <a:pt x="108571" y="129503"/>
                </a:lnTo>
                <a:lnTo>
                  <a:pt x="103622" y="141199"/>
                </a:lnTo>
                <a:lnTo>
                  <a:pt x="98674" y="152895"/>
                </a:lnTo>
                <a:lnTo>
                  <a:pt x="93725" y="164591"/>
                </a:lnTo>
                <a:lnTo>
                  <a:pt x="140970" y="164591"/>
                </a:lnTo>
                <a:lnTo>
                  <a:pt x="144370" y="156835"/>
                </a:lnTo>
                <a:lnTo>
                  <a:pt x="149417" y="145174"/>
                </a:lnTo>
                <a:lnTo>
                  <a:pt x="154413" y="133513"/>
                </a:lnTo>
                <a:lnTo>
                  <a:pt x="159388" y="121851"/>
                </a:lnTo>
                <a:lnTo>
                  <a:pt x="164373" y="110190"/>
                </a:lnTo>
                <a:lnTo>
                  <a:pt x="169399" y="98529"/>
                </a:lnTo>
                <a:lnTo>
                  <a:pt x="174498" y="86868"/>
                </a:lnTo>
                <a:lnTo>
                  <a:pt x="178250" y="76031"/>
                </a:lnTo>
                <a:lnTo>
                  <a:pt x="179660" y="63730"/>
                </a:lnTo>
                <a:lnTo>
                  <a:pt x="176784" y="54101"/>
                </a:lnTo>
                <a:lnTo>
                  <a:pt x="172452" y="49105"/>
                </a:lnTo>
                <a:lnTo>
                  <a:pt x="161640" y="43664"/>
                </a:lnTo>
                <a:lnTo>
                  <a:pt x="146303" y="41910"/>
                </a:lnTo>
                <a:lnTo>
                  <a:pt x="144630" y="41927"/>
                </a:lnTo>
                <a:lnTo>
                  <a:pt x="132163" y="43197"/>
                </a:lnTo>
                <a:lnTo>
                  <a:pt x="119634" y="46482"/>
                </a:lnTo>
                <a:lnTo>
                  <a:pt x="115710" y="47945"/>
                </a:lnTo>
                <a:lnTo>
                  <a:pt x="104365" y="52664"/>
                </a:lnTo>
                <a:lnTo>
                  <a:pt x="92202" y="58674"/>
                </a:lnTo>
                <a:lnTo>
                  <a:pt x="92334" y="58361"/>
                </a:lnTo>
                <a:lnTo>
                  <a:pt x="97336" y="46543"/>
                </a:lnTo>
                <a:lnTo>
                  <a:pt x="102339" y="34762"/>
                </a:lnTo>
                <a:lnTo>
                  <a:pt x="107342" y="23053"/>
                </a:lnTo>
                <a:lnTo>
                  <a:pt x="112345" y="11454"/>
                </a:lnTo>
                <a:lnTo>
                  <a:pt x="117348" y="0"/>
                </a:lnTo>
                <a:lnTo>
                  <a:pt x="83497" y="0"/>
                </a:lnTo>
                <a:close/>
              </a:path>
            </a:pathLst>
          </a:custGeom>
          <a:solidFill>
            <a:srgbClr val="00007F"/>
          </a:solidFill>
        </p:spPr>
        <p:txBody>
          <a:bodyPr wrap="square" lIns="0" tIns="0" rIns="0" bIns="0" rtlCol="0">
            <a:noAutofit/>
          </a:bodyPr>
          <a:lstStyle/>
          <a:p>
            <a:endParaRPr/>
          </a:p>
        </p:txBody>
      </p:sp>
      <p:sp>
        <p:nvSpPr>
          <p:cNvPr id="64" name="object 64"/>
          <p:cNvSpPr/>
          <p:nvPr/>
        </p:nvSpPr>
        <p:spPr>
          <a:xfrm>
            <a:off x="6779029" y="4188758"/>
            <a:ext cx="102523" cy="36307"/>
          </a:xfrm>
          <a:custGeom>
            <a:avLst/>
            <a:gdLst/>
            <a:ahLst/>
            <a:cxnLst/>
            <a:rect l="l" t="t" r="r" b="b"/>
            <a:pathLst>
              <a:path w="112775" h="41148">
                <a:moveTo>
                  <a:pt x="55445" y="26608"/>
                </a:moveTo>
                <a:lnTo>
                  <a:pt x="65532" y="19050"/>
                </a:lnTo>
                <a:lnTo>
                  <a:pt x="65646" y="19241"/>
                </a:lnTo>
                <a:lnTo>
                  <a:pt x="72061" y="30478"/>
                </a:lnTo>
                <a:lnTo>
                  <a:pt x="78486" y="41148"/>
                </a:lnTo>
                <a:lnTo>
                  <a:pt x="112775" y="41148"/>
                </a:lnTo>
                <a:lnTo>
                  <a:pt x="108912" y="33565"/>
                </a:lnTo>
                <a:lnTo>
                  <a:pt x="102987" y="22377"/>
                </a:lnTo>
                <a:lnTo>
                  <a:pt x="96878" y="11188"/>
                </a:lnTo>
                <a:lnTo>
                  <a:pt x="90677" y="0"/>
                </a:lnTo>
                <a:lnTo>
                  <a:pt x="57912" y="0"/>
                </a:lnTo>
                <a:lnTo>
                  <a:pt x="51820" y="4368"/>
                </a:lnTo>
                <a:lnTo>
                  <a:pt x="41477" y="11724"/>
                </a:lnTo>
                <a:lnTo>
                  <a:pt x="31072" y="19080"/>
                </a:lnTo>
                <a:lnTo>
                  <a:pt x="20655" y="26436"/>
                </a:lnTo>
                <a:lnTo>
                  <a:pt x="10280" y="33792"/>
                </a:lnTo>
                <a:lnTo>
                  <a:pt x="0" y="41148"/>
                </a:lnTo>
                <a:lnTo>
                  <a:pt x="34429" y="41058"/>
                </a:lnTo>
                <a:lnTo>
                  <a:pt x="45022" y="34000"/>
                </a:lnTo>
                <a:lnTo>
                  <a:pt x="55445" y="26608"/>
                </a:lnTo>
                <a:close/>
              </a:path>
            </a:pathLst>
          </a:custGeom>
          <a:solidFill>
            <a:srgbClr val="00007F"/>
          </a:solidFill>
        </p:spPr>
        <p:txBody>
          <a:bodyPr wrap="square" lIns="0" tIns="0" rIns="0" bIns="0" rtlCol="0">
            <a:noAutofit/>
          </a:bodyPr>
          <a:lstStyle/>
          <a:p>
            <a:endParaRPr/>
          </a:p>
        </p:txBody>
      </p:sp>
      <p:sp>
        <p:nvSpPr>
          <p:cNvPr id="65" name="object 65"/>
          <p:cNvSpPr/>
          <p:nvPr/>
        </p:nvSpPr>
        <p:spPr>
          <a:xfrm>
            <a:off x="6041275" y="4188758"/>
            <a:ext cx="49183" cy="36307"/>
          </a:xfrm>
          <a:custGeom>
            <a:avLst/>
            <a:gdLst/>
            <a:ahLst/>
            <a:cxnLst/>
            <a:rect l="l" t="t" r="r" b="b"/>
            <a:pathLst>
              <a:path w="54101" h="41148">
                <a:moveTo>
                  <a:pt x="12967" y="0"/>
                </a:moveTo>
                <a:lnTo>
                  <a:pt x="0" y="0"/>
                </a:lnTo>
                <a:lnTo>
                  <a:pt x="4207" y="7582"/>
                </a:lnTo>
                <a:lnTo>
                  <a:pt x="10355" y="18770"/>
                </a:lnTo>
                <a:lnTo>
                  <a:pt x="16349" y="29959"/>
                </a:lnTo>
                <a:lnTo>
                  <a:pt x="22098" y="41148"/>
                </a:lnTo>
                <a:lnTo>
                  <a:pt x="54101" y="41148"/>
                </a:lnTo>
                <a:lnTo>
                  <a:pt x="53188" y="37041"/>
                </a:lnTo>
                <a:lnTo>
                  <a:pt x="50396" y="24694"/>
                </a:lnTo>
                <a:lnTo>
                  <a:pt x="47440" y="12347"/>
                </a:lnTo>
                <a:lnTo>
                  <a:pt x="44196" y="0"/>
                </a:lnTo>
                <a:lnTo>
                  <a:pt x="12967" y="0"/>
                </a:lnTo>
                <a:close/>
              </a:path>
            </a:pathLst>
          </a:custGeom>
          <a:solidFill>
            <a:srgbClr val="00007F"/>
          </a:solidFill>
        </p:spPr>
        <p:txBody>
          <a:bodyPr wrap="square" lIns="0" tIns="0" rIns="0" bIns="0" rtlCol="0">
            <a:noAutofit/>
          </a:bodyPr>
          <a:lstStyle/>
          <a:p>
            <a:endParaRPr/>
          </a:p>
        </p:txBody>
      </p:sp>
      <p:sp>
        <p:nvSpPr>
          <p:cNvPr id="66" name="object 66"/>
          <p:cNvSpPr/>
          <p:nvPr/>
        </p:nvSpPr>
        <p:spPr>
          <a:xfrm>
            <a:off x="5963345" y="4237168"/>
            <a:ext cx="144011" cy="68029"/>
          </a:xfrm>
          <a:custGeom>
            <a:avLst/>
            <a:gdLst/>
            <a:ahLst/>
            <a:cxnLst/>
            <a:rect l="l" t="t" r="r" b="b"/>
            <a:pathLst>
              <a:path w="158412" h="77100">
                <a:moveTo>
                  <a:pt x="144685" y="65144"/>
                </a:moveTo>
                <a:lnTo>
                  <a:pt x="149834" y="53493"/>
                </a:lnTo>
                <a:lnTo>
                  <a:pt x="155064" y="41910"/>
                </a:lnTo>
                <a:lnTo>
                  <a:pt x="158412" y="30660"/>
                </a:lnTo>
                <a:lnTo>
                  <a:pt x="157385" y="19280"/>
                </a:lnTo>
                <a:lnTo>
                  <a:pt x="150492" y="10667"/>
                </a:lnTo>
                <a:lnTo>
                  <a:pt x="140429" y="5491"/>
                </a:lnTo>
                <a:lnTo>
                  <a:pt x="129075" y="2481"/>
                </a:lnTo>
                <a:lnTo>
                  <a:pt x="114904" y="630"/>
                </a:lnTo>
                <a:lnTo>
                  <a:pt x="97914" y="0"/>
                </a:lnTo>
                <a:lnTo>
                  <a:pt x="91245" y="99"/>
                </a:lnTo>
                <a:lnTo>
                  <a:pt x="78578" y="834"/>
                </a:lnTo>
                <a:lnTo>
                  <a:pt x="65910" y="2286"/>
                </a:lnTo>
                <a:lnTo>
                  <a:pt x="54480" y="3810"/>
                </a:lnTo>
                <a:lnTo>
                  <a:pt x="46860" y="5334"/>
                </a:lnTo>
                <a:lnTo>
                  <a:pt x="41526" y="6096"/>
                </a:lnTo>
                <a:lnTo>
                  <a:pt x="39263" y="11715"/>
                </a:lnTo>
                <a:lnTo>
                  <a:pt x="34227" y="23312"/>
                </a:lnTo>
                <a:lnTo>
                  <a:pt x="29334" y="35051"/>
                </a:lnTo>
                <a:lnTo>
                  <a:pt x="33144" y="35051"/>
                </a:lnTo>
                <a:lnTo>
                  <a:pt x="41526" y="32765"/>
                </a:lnTo>
                <a:lnTo>
                  <a:pt x="49146" y="30479"/>
                </a:lnTo>
                <a:lnTo>
                  <a:pt x="57528" y="28955"/>
                </a:lnTo>
                <a:lnTo>
                  <a:pt x="65910" y="27431"/>
                </a:lnTo>
                <a:lnTo>
                  <a:pt x="72768" y="26670"/>
                </a:lnTo>
                <a:lnTo>
                  <a:pt x="79190" y="26672"/>
                </a:lnTo>
                <a:lnTo>
                  <a:pt x="94012" y="27484"/>
                </a:lnTo>
                <a:lnTo>
                  <a:pt x="104010" y="30479"/>
                </a:lnTo>
                <a:lnTo>
                  <a:pt x="109344" y="32765"/>
                </a:lnTo>
                <a:lnTo>
                  <a:pt x="110106" y="37337"/>
                </a:lnTo>
                <a:lnTo>
                  <a:pt x="107058" y="43434"/>
                </a:lnTo>
                <a:lnTo>
                  <a:pt x="105363" y="44294"/>
                </a:lnTo>
                <a:lnTo>
                  <a:pt x="92471" y="45247"/>
                </a:lnTo>
                <a:lnTo>
                  <a:pt x="79878" y="46329"/>
                </a:lnTo>
                <a:lnTo>
                  <a:pt x="67434" y="47243"/>
                </a:lnTo>
                <a:lnTo>
                  <a:pt x="58865" y="48480"/>
                </a:lnTo>
                <a:lnTo>
                  <a:pt x="46313" y="50961"/>
                </a:lnTo>
                <a:lnTo>
                  <a:pt x="34668" y="54101"/>
                </a:lnTo>
                <a:lnTo>
                  <a:pt x="31683" y="55081"/>
                </a:lnTo>
                <a:lnTo>
                  <a:pt x="19681" y="60401"/>
                </a:lnTo>
                <a:lnTo>
                  <a:pt x="9522" y="67055"/>
                </a:lnTo>
                <a:lnTo>
                  <a:pt x="0" y="77100"/>
                </a:lnTo>
                <a:lnTo>
                  <a:pt x="52956" y="73913"/>
                </a:lnTo>
                <a:lnTo>
                  <a:pt x="56766" y="72389"/>
                </a:lnTo>
                <a:lnTo>
                  <a:pt x="61338" y="70865"/>
                </a:lnTo>
                <a:lnTo>
                  <a:pt x="66672" y="70103"/>
                </a:lnTo>
                <a:lnTo>
                  <a:pt x="72006" y="68579"/>
                </a:lnTo>
                <a:lnTo>
                  <a:pt x="77340" y="68579"/>
                </a:lnTo>
                <a:lnTo>
                  <a:pt x="82674" y="67817"/>
                </a:lnTo>
                <a:lnTo>
                  <a:pt x="88770" y="67055"/>
                </a:lnTo>
                <a:lnTo>
                  <a:pt x="97152" y="67055"/>
                </a:lnTo>
                <a:lnTo>
                  <a:pt x="139603" y="76835"/>
                </a:lnTo>
                <a:lnTo>
                  <a:pt x="144685" y="65144"/>
                </a:lnTo>
                <a:close/>
              </a:path>
            </a:pathLst>
          </a:custGeom>
          <a:solidFill>
            <a:srgbClr val="00007F"/>
          </a:solidFill>
        </p:spPr>
        <p:txBody>
          <a:bodyPr wrap="square" lIns="0" tIns="0" rIns="0" bIns="0" rtlCol="0">
            <a:noAutofit/>
          </a:bodyPr>
          <a:lstStyle/>
          <a:p>
            <a:endParaRPr/>
          </a:p>
        </p:txBody>
      </p:sp>
      <p:sp>
        <p:nvSpPr>
          <p:cNvPr id="67" name="object 67"/>
          <p:cNvSpPr/>
          <p:nvPr/>
        </p:nvSpPr>
        <p:spPr>
          <a:xfrm>
            <a:off x="6863542" y="4237168"/>
            <a:ext cx="164176" cy="108248"/>
          </a:xfrm>
          <a:custGeom>
            <a:avLst/>
            <a:gdLst/>
            <a:ahLst/>
            <a:cxnLst/>
            <a:rect l="l" t="t" r="r" b="b"/>
            <a:pathLst>
              <a:path w="180594" h="122681">
                <a:moveTo>
                  <a:pt x="89368" y="3810"/>
                </a:moveTo>
                <a:lnTo>
                  <a:pt x="51053" y="3810"/>
                </a:lnTo>
                <a:lnTo>
                  <a:pt x="50131" y="5989"/>
                </a:lnTo>
                <a:lnTo>
                  <a:pt x="45193" y="17658"/>
                </a:lnTo>
                <a:lnTo>
                  <a:pt x="40250" y="29327"/>
                </a:lnTo>
                <a:lnTo>
                  <a:pt x="35297" y="40997"/>
                </a:lnTo>
                <a:lnTo>
                  <a:pt x="30331" y="52666"/>
                </a:lnTo>
                <a:lnTo>
                  <a:pt x="25346" y="64335"/>
                </a:lnTo>
                <a:lnTo>
                  <a:pt x="20339" y="76004"/>
                </a:lnTo>
                <a:lnTo>
                  <a:pt x="15305" y="87674"/>
                </a:lnTo>
                <a:lnTo>
                  <a:pt x="10240" y="99343"/>
                </a:lnTo>
                <a:lnTo>
                  <a:pt x="5140" y="111012"/>
                </a:lnTo>
                <a:lnTo>
                  <a:pt x="0" y="122681"/>
                </a:lnTo>
                <a:lnTo>
                  <a:pt x="47244" y="122681"/>
                </a:lnTo>
                <a:lnTo>
                  <a:pt x="48419" y="119963"/>
                </a:lnTo>
                <a:lnTo>
                  <a:pt x="53472" y="108268"/>
                </a:lnTo>
                <a:lnTo>
                  <a:pt x="58511" y="96574"/>
                </a:lnTo>
                <a:lnTo>
                  <a:pt x="63523" y="84879"/>
                </a:lnTo>
                <a:lnTo>
                  <a:pt x="68495" y="73184"/>
                </a:lnTo>
                <a:lnTo>
                  <a:pt x="73417" y="61489"/>
                </a:lnTo>
                <a:lnTo>
                  <a:pt x="78275" y="49794"/>
                </a:lnTo>
                <a:lnTo>
                  <a:pt x="83057" y="38100"/>
                </a:lnTo>
                <a:lnTo>
                  <a:pt x="89153" y="35813"/>
                </a:lnTo>
                <a:lnTo>
                  <a:pt x="93725" y="34289"/>
                </a:lnTo>
                <a:lnTo>
                  <a:pt x="98298" y="32765"/>
                </a:lnTo>
                <a:lnTo>
                  <a:pt x="102870" y="32003"/>
                </a:lnTo>
                <a:lnTo>
                  <a:pt x="106679" y="31241"/>
                </a:lnTo>
                <a:lnTo>
                  <a:pt x="115824" y="31241"/>
                </a:lnTo>
                <a:lnTo>
                  <a:pt x="119633" y="32003"/>
                </a:lnTo>
                <a:lnTo>
                  <a:pt x="121920" y="32765"/>
                </a:lnTo>
                <a:lnTo>
                  <a:pt x="124968" y="34289"/>
                </a:lnTo>
                <a:lnTo>
                  <a:pt x="126492" y="35813"/>
                </a:lnTo>
                <a:lnTo>
                  <a:pt x="126492" y="38862"/>
                </a:lnTo>
                <a:lnTo>
                  <a:pt x="127253" y="41148"/>
                </a:lnTo>
                <a:lnTo>
                  <a:pt x="126492" y="44196"/>
                </a:lnTo>
                <a:lnTo>
                  <a:pt x="124968" y="49529"/>
                </a:lnTo>
                <a:lnTo>
                  <a:pt x="123444" y="54101"/>
                </a:lnTo>
                <a:lnTo>
                  <a:pt x="121920" y="58674"/>
                </a:lnTo>
                <a:lnTo>
                  <a:pt x="119633" y="63246"/>
                </a:lnTo>
                <a:lnTo>
                  <a:pt x="119115" y="64471"/>
                </a:lnTo>
                <a:lnTo>
                  <a:pt x="114182" y="76113"/>
                </a:lnTo>
                <a:lnTo>
                  <a:pt x="109210" y="87755"/>
                </a:lnTo>
                <a:lnTo>
                  <a:pt x="104167" y="99397"/>
                </a:lnTo>
                <a:lnTo>
                  <a:pt x="99017" y="111039"/>
                </a:lnTo>
                <a:lnTo>
                  <a:pt x="93725" y="122681"/>
                </a:lnTo>
                <a:lnTo>
                  <a:pt x="141731" y="122681"/>
                </a:lnTo>
                <a:lnTo>
                  <a:pt x="144843" y="115173"/>
                </a:lnTo>
                <a:lnTo>
                  <a:pt x="149759" y="103471"/>
                </a:lnTo>
                <a:lnTo>
                  <a:pt x="154726" y="91768"/>
                </a:lnTo>
                <a:lnTo>
                  <a:pt x="159715" y="80065"/>
                </a:lnTo>
                <a:lnTo>
                  <a:pt x="164694" y="68363"/>
                </a:lnTo>
                <a:lnTo>
                  <a:pt x="169632" y="56660"/>
                </a:lnTo>
                <a:lnTo>
                  <a:pt x="174498" y="44958"/>
                </a:lnTo>
                <a:lnTo>
                  <a:pt x="177546" y="38100"/>
                </a:lnTo>
                <a:lnTo>
                  <a:pt x="179831" y="31241"/>
                </a:lnTo>
                <a:lnTo>
                  <a:pt x="179831" y="25908"/>
                </a:lnTo>
                <a:lnTo>
                  <a:pt x="180594" y="20574"/>
                </a:lnTo>
                <a:lnTo>
                  <a:pt x="179070" y="16001"/>
                </a:lnTo>
                <a:lnTo>
                  <a:pt x="176783" y="12191"/>
                </a:lnTo>
                <a:lnTo>
                  <a:pt x="172761" y="7195"/>
                </a:lnTo>
                <a:lnTo>
                  <a:pt x="161850" y="1754"/>
                </a:lnTo>
                <a:lnTo>
                  <a:pt x="146303" y="0"/>
                </a:lnTo>
                <a:lnTo>
                  <a:pt x="145433" y="5"/>
                </a:lnTo>
                <a:lnTo>
                  <a:pt x="132896" y="1223"/>
                </a:lnTo>
                <a:lnTo>
                  <a:pt x="120396" y="4572"/>
                </a:lnTo>
                <a:lnTo>
                  <a:pt x="116472" y="6035"/>
                </a:lnTo>
                <a:lnTo>
                  <a:pt x="105127" y="10754"/>
                </a:lnTo>
                <a:lnTo>
                  <a:pt x="92963" y="16763"/>
                </a:lnTo>
                <a:lnTo>
                  <a:pt x="94487" y="12191"/>
                </a:lnTo>
                <a:lnTo>
                  <a:pt x="96774" y="7620"/>
                </a:lnTo>
                <a:lnTo>
                  <a:pt x="98298" y="3810"/>
                </a:lnTo>
                <a:lnTo>
                  <a:pt x="89368" y="3810"/>
                </a:lnTo>
                <a:close/>
              </a:path>
            </a:pathLst>
          </a:custGeom>
          <a:solidFill>
            <a:srgbClr val="00007F"/>
          </a:solidFill>
        </p:spPr>
        <p:txBody>
          <a:bodyPr wrap="square" lIns="0" tIns="0" rIns="0" bIns="0" rtlCol="0">
            <a:noAutofit/>
          </a:bodyPr>
          <a:lstStyle/>
          <a:p>
            <a:endParaRPr/>
          </a:p>
        </p:txBody>
      </p:sp>
      <p:sp>
        <p:nvSpPr>
          <p:cNvPr id="68" name="object 68"/>
          <p:cNvSpPr/>
          <p:nvPr/>
        </p:nvSpPr>
        <p:spPr>
          <a:xfrm>
            <a:off x="6639791" y="4240530"/>
            <a:ext cx="89362" cy="104886"/>
          </a:xfrm>
          <a:custGeom>
            <a:avLst/>
            <a:gdLst/>
            <a:ahLst/>
            <a:cxnLst/>
            <a:rect l="l" t="t" r="r" b="b"/>
            <a:pathLst>
              <a:path w="98298" h="118871">
                <a:moveTo>
                  <a:pt x="89988" y="0"/>
                </a:moveTo>
                <a:lnTo>
                  <a:pt x="51815" y="0"/>
                </a:lnTo>
                <a:lnTo>
                  <a:pt x="50732" y="2451"/>
                </a:lnTo>
                <a:lnTo>
                  <a:pt x="45611" y="14093"/>
                </a:lnTo>
                <a:lnTo>
                  <a:pt x="40524" y="25735"/>
                </a:lnTo>
                <a:lnTo>
                  <a:pt x="35462" y="37377"/>
                </a:lnTo>
                <a:lnTo>
                  <a:pt x="30416" y="49019"/>
                </a:lnTo>
                <a:lnTo>
                  <a:pt x="25377" y="60661"/>
                </a:lnTo>
                <a:lnTo>
                  <a:pt x="20338" y="72303"/>
                </a:lnTo>
                <a:lnTo>
                  <a:pt x="15289" y="83945"/>
                </a:lnTo>
                <a:lnTo>
                  <a:pt x="10222" y="95587"/>
                </a:lnTo>
                <a:lnTo>
                  <a:pt x="5128" y="107229"/>
                </a:lnTo>
                <a:lnTo>
                  <a:pt x="0" y="118871"/>
                </a:lnTo>
                <a:lnTo>
                  <a:pt x="47244" y="118871"/>
                </a:lnTo>
                <a:lnTo>
                  <a:pt x="48166" y="116692"/>
                </a:lnTo>
                <a:lnTo>
                  <a:pt x="53131" y="105023"/>
                </a:lnTo>
                <a:lnTo>
                  <a:pt x="58130" y="93354"/>
                </a:lnTo>
                <a:lnTo>
                  <a:pt x="63154" y="81684"/>
                </a:lnTo>
                <a:lnTo>
                  <a:pt x="68194" y="70015"/>
                </a:lnTo>
                <a:lnTo>
                  <a:pt x="73242" y="58346"/>
                </a:lnTo>
                <a:lnTo>
                  <a:pt x="78289" y="46677"/>
                </a:lnTo>
                <a:lnTo>
                  <a:pt x="83327" y="35007"/>
                </a:lnTo>
                <a:lnTo>
                  <a:pt x="88347" y="23338"/>
                </a:lnTo>
                <a:lnTo>
                  <a:pt x="93340" y="11669"/>
                </a:lnTo>
                <a:lnTo>
                  <a:pt x="98298" y="0"/>
                </a:lnTo>
                <a:lnTo>
                  <a:pt x="89988" y="0"/>
                </a:lnTo>
                <a:close/>
              </a:path>
            </a:pathLst>
          </a:custGeom>
          <a:solidFill>
            <a:srgbClr val="00007F"/>
          </a:solidFill>
        </p:spPr>
        <p:txBody>
          <a:bodyPr wrap="square" lIns="0" tIns="0" rIns="0" bIns="0" rtlCol="0">
            <a:noAutofit/>
          </a:bodyPr>
          <a:lstStyle/>
          <a:p>
            <a:endParaRPr/>
          </a:p>
        </p:txBody>
      </p:sp>
      <p:sp>
        <p:nvSpPr>
          <p:cNvPr id="69" name="object 69"/>
          <p:cNvSpPr/>
          <p:nvPr/>
        </p:nvSpPr>
        <p:spPr>
          <a:xfrm>
            <a:off x="6118281" y="3976295"/>
            <a:ext cx="147437" cy="56964"/>
          </a:xfrm>
          <a:custGeom>
            <a:avLst/>
            <a:gdLst/>
            <a:ahLst/>
            <a:cxnLst/>
            <a:rect l="l" t="t" r="r" b="b"/>
            <a:pathLst>
              <a:path w="162181" h="64559">
                <a:moveTo>
                  <a:pt x="78675" y="0"/>
                </a:moveTo>
                <a:lnTo>
                  <a:pt x="28069" y="0"/>
                </a:lnTo>
                <a:lnTo>
                  <a:pt x="25319" y="6325"/>
                </a:lnTo>
                <a:lnTo>
                  <a:pt x="20255" y="17972"/>
                </a:lnTo>
                <a:lnTo>
                  <a:pt x="15191" y="29619"/>
                </a:lnTo>
                <a:lnTo>
                  <a:pt x="10127" y="41266"/>
                </a:lnTo>
                <a:lnTo>
                  <a:pt x="5063" y="52912"/>
                </a:lnTo>
                <a:lnTo>
                  <a:pt x="0" y="64559"/>
                </a:lnTo>
                <a:lnTo>
                  <a:pt x="57025" y="62484"/>
                </a:lnTo>
                <a:lnTo>
                  <a:pt x="50929" y="62484"/>
                </a:lnTo>
                <a:lnTo>
                  <a:pt x="55127" y="52211"/>
                </a:lnTo>
                <a:lnTo>
                  <a:pt x="60087" y="40668"/>
                </a:lnTo>
                <a:lnTo>
                  <a:pt x="65407" y="28956"/>
                </a:lnTo>
                <a:lnTo>
                  <a:pt x="93601" y="28956"/>
                </a:lnTo>
                <a:lnTo>
                  <a:pt x="96649" y="29718"/>
                </a:lnTo>
                <a:lnTo>
                  <a:pt x="99697" y="31242"/>
                </a:lnTo>
                <a:lnTo>
                  <a:pt x="161419" y="29718"/>
                </a:lnTo>
                <a:lnTo>
                  <a:pt x="162181" y="24384"/>
                </a:lnTo>
                <a:lnTo>
                  <a:pt x="160657" y="19050"/>
                </a:lnTo>
                <a:lnTo>
                  <a:pt x="159133" y="13716"/>
                </a:lnTo>
                <a:lnTo>
                  <a:pt x="156085" y="9906"/>
                </a:lnTo>
                <a:lnTo>
                  <a:pt x="149989" y="6858"/>
                </a:lnTo>
                <a:lnTo>
                  <a:pt x="144655" y="3810"/>
                </a:lnTo>
                <a:lnTo>
                  <a:pt x="138559" y="2286"/>
                </a:lnTo>
                <a:lnTo>
                  <a:pt x="130939" y="1524"/>
                </a:lnTo>
                <a:lnTo>
                  <a:pt x="125706" y="1016"/>
                </a:lnTo>
                <a:lnTo>
                  <a:pt x="113863" y="298"/>
                </a:lnTo>
                <a:lnTo>
                  <a:pt x="98173" y="0"/>
                </a:lnTo>
                <a:lnTo>
                  <a:pt x="78675" y="0"/>
                </a:lnTo>
                <a:close/>
              </a:path>
            </a:pathLst>
          </a:custGeom>
          <a:solidFill>
            <a:srgbClr val="00007F"/>
          </a:solidFill>
        </p:spPr>
        <p:txBody>
          <a:bodyPr wrap="square" lIns="0" tIns="0" rIns="0" bIns="0" rtlCol="0">
            <a:noAutofit/>
          </a:bodyPr>
          <a:lstStyle/>
          <a:p>
            <a:endParaRPr/>
          </a:p>
        </p:txBody>
      </p:sp>
      <p:sp>
        <p:nvSpPr>
          <p:cNvPr id="70" name="object 70"/>
          <p:cNvSpPr/>
          <p:nvPr/>
        </p:nvSpPr>
        <p:spPr>
          <a:xfrm>
            <a:off x="6251171" y="4010584"/>
            <a:ext cx="89361" cy="104887"/>
          </a:xfrm>
          <a:custGeom>
            <a:avLst/>
            <a:gdLst/>
            <a:ahLst/>
            <a:cxnLst/>
            <a:rect l="l" t="t" r="r" b="b"/>
            <a:pathLst>
              <a:path w="98297" h="118872">
                <a:moveTo>
                  <a:pt x="63494" y="0"/>
                </a:moveTo>
                <a:lnTo>
                  <a:pt x="51053" y="0"/>
                </a:lnTo>
                <a:lnTo>
                  <a:pt x="44958" y="13848"/>
                </a:lnTo>
                <a:lnTo>
                  <a:pt x="39865" y="25517"/>
                </a:lnTo>
                <a:lnTo>
                  <a:pt x="34806" y="37187"/>
                </a:lnTo>
                <a:lnTo>
                  <a:pt x="29777" y="48856"/>
                </a:lnTo>
                <a:lnTo>
                  <a:pt x="24775" y="60525"/>
                </a:lnTo>
                <a:lnTo>
                  <a:pt x="19794" y="72194"/>
                </a:lnTo>
                <a:lnTo>
                  <a:pt x="14830" y="83864"/>
                </a:lnTo>
                <a:lnTo>
                  <a:pt x="9879" y="95533"/>
                </a:lnTo>
                <a:lnTo>
                  <a:pt x="4937" y="107202"/>
                </a:lnTo>
                <a:lnTo>
                  <a:pt x="0" y="118872"/>
                </a:lnTo>
                <a:lnTo>
                  <a:pt x="46481" y="118872"/>
                </a:lnTo>
                <a:lnTo>
                  <a:pt x="52686" y="104778"/>
                </a:lnTo>
                <a:lnTo>
                  <a:pt x="57773" y="93136"/>
                </a:lnTo>
                <a:lnTo>
                  <a:pt x="62835" y="81494"/>
                </a:lnTo>
                <a:lnTo>
                  <a:pt x="67881" y="69852"/>
                </a:lnTo>
                <a:lnTo>
                  <a:pt x="72920" y="58210"/>
                </a:lnTo>
                <a:lnTo>
                  <a:pt x="77959" y="46568"/>
                </a:lnTo>
                <a:lnTo>
                  <a:pt x="83008" y="34926"/>
                </a:lnTo>
                <a:lnTo>
                  <a:pt x="88075" y="23284"/>
                </a:lnTo>
                <a:lnTo>
                  <a:pt x="93169" y="11642"/>
                </a:lnTo>
                <a:lnTo>
                  <a:pt x="98297" y="0"/>
                </a:lnTo>
                <a:lnTo>
                  <a:pt x="63494" y="0"/>
                </a:lnTo>
                <a:close/>
              </a:path>
            </a:pathLst>
          </a:custGeom>
          <a:solidFill>
            <a:srgbClr val="00007F"/>
          </a:solidFill>
        </p:spPr>
        <p:txBody>
          <a:bodyPr wrap="square" lIns="0" tIns="0" rIns="0" bIns="0" rtlCol="0">
            <a:noAutofit/>
          </a:bodyPr>
          <a:lstStyle/>
          <a:p>
            <a:endParaRPr/>
          </a:p>
        </p:txBody>
      </p:sp>
      <p:sp>
        <p:nvSpPr>
          <p:cNvPr id="71" name="object 71"/>
          <p:cNvSpPr/>
          <p:nvPr/>
        </p:nvSpPr>
        <p:spPr>
          <a:xfrm>
            <a:off x="4286596" y="4715883"/>
            <a:ext cx="4160519" cy="875403"/>
          </a:xfrm>
          <a:prstGeom prst="rect">
            <a:avLst/>
          </a:prstGeom>
          <a:blipFill>
            <a:blip r:embed="rId5" cstate="print"/>
            <a:stretch>
              <a:fillRect/>
            </a:stretch>
          </a:blipFill>
        </p:spPr>
        <p:txBody>
          <a:bodyPr wrap="square" lIns="0" tIns="0" rIns="0" bIns="0" rtlCol="0">
            <a:noAutofit/>
          </a:bodyPr>
          <a:lstStyle/>
          <a:p>
            <a:endParaRPr/>
          </a:p>
        </p:txBody>
      </p:sp>
      <p:sp>
        <p:nvSpPr>
          <p:cNvPr id="72" name="object 72"/>
          <p:cNvSpPr/>
          <p:nvPr/>
        </p:nvSpPr>
        <p:spPr>
          <a:xfrm>
            <a:off x="6601690" y="5573133"/>
            <a:ext cx="52647" cy="27566"/>
          </a:xfrm>
          <a:custGeom>
            <a:avLst/>
            <a:gdLst/>
            <a:ahLst/>
            <a:cxnLst/>
            <a:rect l="l" t="t" r="r" b="b"/>
            <a:pathLst>
              <a:path w="57912" h="31242">
                <a:moveTo>
                  <a:pt x="52147" y="16002"/>
                </a:moveTo>
                <a:lnTo>
                  <a:pt x="53548" y="12175"/>
                </a:lnTo>
                <a:lnTo>
                  <a:pt x="57912" y="0"/>
                </a:lnTo>
                <a:lnTo>
                  <a:pt x="11430" y="0"/>
                </a:lnTo>
                <a:lnTo>
                  <a:pt x="8726" y="7558"/>
                </a:lnTo>
                <a:lnTo>
                  <a:pt x="5668" y="16002"/>
                </a:lnTo>
                <a:lnTo>
                  <a:pt x="52147" y="16002"/>
                </a:lnTo>
                <a:close/>
              </a:path>
            </a:pathLst>
          </a:custGeom>
          <a:solidFill>
            <a:srgbClr val="FEFFFE"/>
          </a:solidFill>
        </p:spPr>
        <p:txBody>
          <a:bodyPr wrap="square" lIns="0" tIns="0" rIns="0" bIns="0" rtlCol="0">
            <a:noAutofit/>
          </a:bodyPr>
          <a:lstStyle/>
          <a:p>
            <a:endParaRPr/>
          </a:p>
        </p:txBody>
      </p:sp>
      <p:sp>
        <p:nvSpPr>
          <p:cNvPr id="73" name="object 73"/>
          <p:cNvSpPr/>
          <p:nvPr/>
        </p:nvSpPr>
        <p:spPr>
          <a:xfrm>
            <a:off x="6411190" y="5573133"/>
            <a:ext cx="169025" cy="156658"/>
          </a:xfrm>
          <a:custGeom>
            <a:avLst/>
            <a:gdLst/>
            <a:ahLst/>
            <a:cxnLst/>
            <a:rect l="l" t="t" r="r" b="b"/>
            <a:pathLst>
              <a:path w="185928" h="177546">
                <a:moveTo>
                  <a:pt x="104593" y="16002"/>
                </a:moveTo>
                <a:lnTo>
                  <a:pt x="106101" y="11956"/>
                </a:lnTo>
                <a:lnTo>
                  <a:pt x="110490" y="0"/>
                </a:lnTo>
                <a:lnTo>
                  <a:pt x="66294" y="0"/>
                </a:lnTo>
                <a:lnTo>
                  <a:pt x="62194" y="11025"/>
                </a:lnTo>
                <a:lnTo>
                  <a:pt x="60344" y="16002"/>
                </a:lnTo>
                <a:lnTo>
                  <a:pt x="104593" y="16002"/>
                </a:lnTo>
                <a:close/>
              </a:path>
            </a:pathLst>
          </a:custGeom>
          <a:solidFill>
            <a:srgbClr val="FEFFFE"/>
          </a:solidFill>
        </p:spPr>
        <p:txBody>
          <a:bodyPr wrap="square" lIns="0" tIns="0" rIns="0" bIns="0" rtlCol="0">
            <a:noAutofit/>
          </a:bodyPr>
          <a:lstStyle/>
          <a:p>
            <a:endParaRPr/>
          </a:p>
        </p:txBody>
      </p:sp>
      <p:sp>
        <p:nvSpPr>
          <p:cNvPr id="74" name="object 74"/>
          <p:cNvSpPr/>
          <p:nvPr/>
        </p:nvSpPr>
        <p:spPr>
          <a:xfrm>
            <a:off x="6683433" y="5561030"/>
            <a:ext cx="96289" cy="39669"/>
          </a:xfrm>
          <a:custGeom>
            <a:avLst/>
            <a:gdLst/>
            <a:ahLst/>
            <a:cxnLst/>
            <a:rect l="l" t="t" r="r" b="b"/>
            <a:pathLst>
              <a:path w="105918" h="44958">
                <a:moveTo>
                  <a:pt x="50858" y="29718"/>
                </a:moveTo>
                <a:lnTo>
                  <a:pt x="51903" y="28854"/>
                </a:lnTo>
                <a:lnTo>
                  <a:pt x="61722" y="20574"/>
                </a:lnTo>
                <a:lnTo>
                  <a:pt x="62371" y="22002"/>
                </a:lnTo>
                <a:lnTo>
                  <a:pt x="65911" y="29718"/>
                </a:lnTo>
                <a:lnTo>
                  <a:pt x="98824" y="29718"/>
                </a:lnTo>
                <a:lnTo>
                  <a:pt x="95913" y="23384"/>
                </a:lnTo>
                <a:lnTo>
                  <a:pt x="90628" y="11731"/>
                </a:lnTo>
                <a:lnTo>
                  <a:pt x="85344" y="0"/>
                </a:lnTo>
                <a:lnTo>
                  <a:pt x="54864" y="0"/>
                </a:lnTo>
                <a:lnTo>
                  <a:pt x="49115" y="4789"/>
                </a:lnTo>
                <a:lnTo>
                  <a:pt x="39292" y="12958"/>
                </a:lnTo>
                <a:lnTo>
                  <a:pt x="29469" y="21086"/>
                </a:lnTo>
                <a:lnTo>
                  <a:pt x="19646" y="29146"/>
                </a:lnTo>
                <a:lnTo>
                  <a:pt x="18941" y="29718"/>
                </a:lnTo>
                <a:lnTo>
                  <a:pt x="50858" y="29718"/>
                </a:lnTo>
                <a:close/>
              </a:path>
            </a:pathLst>
          </a:custGeom>
          <a:solidFill>
            <a:srgbClr val="FEFFFE"/>
          </a:solidFill>
        </p:spPr>
        <p:txBody>
          <a:bodyPr wrap="square" lIns="0" tIns="0" rIns="0" bIns="0" rtlCol="0">
            <a:noAutofit/>
          </a:bodyPr>
          <a:lstStyle/>
          <a:p>
            <a:endParaRPr/>
          </a:p>
        </p:txBody>
      </p:sp>
      <p:sp>
        <p:nvSpPr>
          <p:cNvPr id="75" name="object 75"/>
          <p:cNvSpPr/>
          <p:nvPr/>
        </p:nvSpPr>
        <p:spPr>
          <a:xfrm>
            <a:off x="6186273" y="5585235"/>
            <a:ext cx="202057" cy="147917"/>
          </a:xfrm>
          <a:custGeom>
            <a:avLst/>
            <a:gdLst/>
            <a:ahLst/>
            <a:cxnLst/>
            <a:rect l="l" t="t" r="r" b="b"/>
            <a:pathLst>
              <a:path w="222263" h="167639">
                <a:moveTo>
                  <a:pt x="222263" y="2286"/>
                </a:moveTo>
                <a:lnTo>
                  <a:pt x="222263" y="0"/>
                </a:lnTo>
                <a:lnTo>
                  <a:pt x="197117" y="0"/>
                </a:lnTo>
                <a:lnTo>
                  <a:pt x="196355" y="2286"/>
                </a:lnTo>
                <a:lnTo>
                  <a:pt x="222263" y="2286"/>
                </a:lnTo>
                <a:close/>
              </a:path>
            </a:pathLst>
          </a:custGeom>
          <a:solidFill>
            <a:srgbClr val="FEFFFE"/>
          </a:solidFill>
        </p:spPr>
        <p:txBody>
          <a:bodyPr wrap="square" lIns="0" tIns="0" rIns="0" bIns="0" rtlCol="0">
            <a:noAutofit/>
          </a:bodyPr>
          <a:lstStyle/>
          <a:p>
            <a:endParaRPr/>
          </a:p>
        </p:txBody>
      </p:sp>
      <p:sp>
        <p:nvSpPr>
          <p:cNvPr id="76" name="object 76"/>
          <p:cNvSpPr/>
          <p:nvPr/>
        </p:nvSpPr>
        <p:spPr>
          <a:xfrm>
            <a:off x="6023956" y="5577167"/>
            <a:ext cx="181495" cy="155986"/>
          </a:xfrm>
          <a:custGeom>
            <a:avLst/>
            <a:gdLst/>
            <a:ahLst/>
            <a:cxnLst/>
            <a:rect l="l" t="t" r="r" b="b"/>
            <a:pathLst>
              <a:path w="199644" h="176784">
                <a:moveTo>
                  <a:pt x="199644" y="11430"/>
                </a:moveTo>
                <a:lnTo>
                  <a:pt x="185931" y="6563"/>
                </a:lnTo>
                <a:lnTo>
                  <a:pt x="172974" y="3048"/>
                </a:lnTo>
                <a:lnTo>
                  <a:pt x="165663" y="2023"/>
                </a:lnTo>
                <a:lnTo>
                  <a:pt x="153144" y="593"/>
                </a:lnTo>
                <a:lnTo>
                  <a:pt x="140207" y="0"/>
                </a:lnTo>
                <a:lnTo>
                  <a:pt x="127682" y="581"/>
                </a:lnTo>
                <a:lnTo>
                  <a:pt x="114865" y="2433"/>
                </a:lnTo>
                <a:lnTo>
                  <a:pt x="102495" y="5518"/>
                </a:lnTo>
                <a:lnTo>
                  <a:pt x="90610" y="9800"/>
                </a:lnTo>
                <a:lnTo>
                  <a:pt x="87206" y="11430"/>
                </a:lnTo>
                <a:lnTo>
                  <a:pt x="199644" y="11430"/>
                </a:lnTo>
                <a:close/>
              </a:path>
            </a:pathLst>
          </a:custGeom>
          <a:solidFill>
            <a:srgbClr val="FEFFFE"/>
          </a:solidFill>
        </p:spPr>
        <p:txBody>
          <a:bodyPr wrap="square" lIns="0" tIns="0" rIns="0" bIns="0" rtlCol="0">
            <a:noAutofit/>
          </a:bodyPr>
          <a:lstStyle/>
          <a:p>
            <a:endParaRPr/>
          </a:p>
        </p:txBody>
      </p:sp>
      <p:sp>
        <p:nvSpPr>
          <p:cNvPr id="77" name="object 77"/>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78" name="object 78"/>
          <p:cNvSpPr/>
          <p:nvPr/>
        </p:nvSpPr>
        <p:spPr>
          <a:xfrm>
            <a:off x="415637" y="5581873"/>
            <a:ext cx="8309955" cy="878765"/>
          </a:xfrm>
          <a:prstGeom prst="rect">
            <a:avLst/>
          </a:prstGeom>
          <a:blipFill>
            <a:blip r:embed="rId6" cstate="print"/>
            <a:stretch>
              <a:fillRect/>
            </a:stretch>
          </a:blipFill>
        </p:spPr>
        <p:txBody>
          <a:bodyPr wrap="square" lIns="0" tIns="0" rIns="0" bIns="0" rtlCol="0">
            <a:noAutofit/>
          </a:bodyPr>
          <a:lstStyle/>
          <a:p>
            <a:endParaRPr/>
          </a:p>
        </p:txBody>
      </p:sp>
      <p:sp>
        <p:nvSpPr>
          <p:cNvPr id="79" name="object 79"/>
          <p:cNvSpPr/>
          <p:nvPr/>
        </p:nvSpPr>
        <p:spPr>
          <a:xfrm>
            <a:off x="6601690" y="5573133"/>
            <a:ext cx="52647" cy="27566"/>
          </a:xfrm>
          <a:custGeom>
            <a:avLst/>
            <a:gdLst/>
            <a:ahLst/>
            <a:cxnLst/>
            <a:rect l="l" t="t" r="r" b="b"/>
            <a:pathLst>
              <a:path w="57912" h="31242">
                <a:moveTo>
                  <a:pt x="46482" y="31242"/>
                </a:moveTo>
                <a:lnTo>
                  <a:pt x="49185" y="24096"/>
                </a:lnTo>
                <a:lnTo>
                  <a:pt x="52147" y="16002"/>
                </a:lnTo>
                <a:lnTo>
                  <a:pt x="5668" y="16002"/>
                </a:lnTo>
                <a:lnTo>
                  <a:pt x="4363" y="19606"/>
                </a:lnTo>
                <a:lnTo>
                  <a:pt x="0" y="31242"/>
                </a:lnTo>
                <a:lnTo>
                  <a:pt x="8249" y="31242"/>
                </a:lnTo>
                <a:lnTo>
                  <a:pt x="46482" y="31242"/>
                </a:lnTo>
                <a:close/>
              </a:path>
            </a:pathLst>
          </a:custGeom>
          <a:solidFill>
            <a:srgbClr val="FEFFFE"/>
          </a:solidFill>
        </p:spPr>
        <p:txBody>
          <a:bodyPr wrap="square" lIns="0" tIns="0" rIns="0" bIns="0" rtlCol="0">
            <a:noAutofit/>
          </a:bodyPr>
          <a:lstStyle/>
          <a:p>
            <a:endParaRPr/>
          </a:p>
        </p:txBody>
      </p:sp>
      <p:sp>
        <p:nvSpPr>
          <p:cNvPr id="80" name="object 80"/>
          <p:cNvSpPr/>
          <p:nvPr/>
        </p:nvSpPr>
        <p:spPr>
          <a:xfrm>
            <a:off x="6411190" y="5573133"/>
            <a:ext cx="169025" cy="156658"/>
          </a:xfrm>
          <a:custGeom>
            <a:avLst/>
            <a:gdLst/>
            <a:ahLst/>
            <a:cxnLst/>
            <a:rect l="l" t="t" r="r" b="b"/>
            <a:pathLst>
              <a:path w="185928" h="177546">
                <a:moveTo>
                  <a:pt x="141487" y="176913"/>
                </a:moveTo>
                <a:lnTo>
                  <a:pt x="137021" y="165142"/>
                </a:lnTo>
                <a:lnTo>
                  <a:pt x="132658" y="153268"/>
                </a:lnTo>
                <a:lnTo>
                  <a:pt x="128377" y="141312"/>
                </a:lnTo>
                <a:lnTo>
                  <a:pt x="124158" y="129294"/>
                </a:lnTo>
                <a:lnTo>
                  <a:pt x="119981" y="117235"/>
                </a:lnTo>
                <a:lnTo>
                  <a:pt x="115824" y="105156"/>
                </a:lnTo>
                <a:lnTo>
                  <a:pt x="116277" y="104792"/>
                </a:lnTo>
                <a:lnTo>
                  <a:pt x="126057" y="96961"/>
                </a:lnTo>
                <a:lnTo>
                  <a:pt x="135916" y="89065"/>
                </a:lnTo>
                <a:lnTo>
                  <a:pt x="145840" y="81131"/>
                </a:lnTo>
                <a:lnTo>
                  <a:pt x="155816" y="73184"/>
                </a:lnTo>
                <a:lnTo>
                  <a:pt x="165831" y="65251"/>
                </a:lnTo>
                <a:lnTo>
                  <a:pt x="175873" y="57357"/>
                </a:lnTo>
                <a:lnTo>
                  <a:pt x="185928" y="49530"/>
                </a:lnTo>
                <a:lnTo>
                  <a:pt x="134112" y="49530"/>
                </a:lnTo>
                <a:lnTo>
                  <a:pt x="131906" y="51329"/>
                </a:lnTo>
                <a:lnTo>
                  <a:pt x="122061" y="59411"/>
                </a:lnTo>
                <a:lnTo>
                  <a:pt x="112287" y="67493"/>
                </a:lnTo>
                <a:lnTo>
                  <a:pt x="102548" y="75575"/>
                </a:lnTo>
                <a:lnTo>
                  <a:pt x="92804" y="83657"/>
                </a:lnTo>
                <a:lnTo>
                  <a:pt x="83018" y="91739"/>
                </a:lnTo>
                <a:lnTo>
                  <a:pt x="73151" y="99822"/>
                </a:lnTo>
                <a:lnTo>
                  <a:pt x="74864" y="95130"/>
                </a:lnTo>
                <a:lnTo>
                  <a:pt x="79274" y="83195"/>
                </a:lnTo>
                <a:lnTo>
                  <a:pt x="83727" y="71303"/>
                </a:lnTo>
                <a:lnTo>
                  <a:pt x="88208" y="59440"/>
                </a:lnTo>
                <a:lnTo>
                  <a:pt x="92701" y="47589"/>
                </a:lnTo>
                <a:lnTo>
                  <a:pt x="97191" y="35735"/>
                </a:lnTo>
                <a:lnTo>
                  <a:pt x="101663" y="23862"/>
                </a:lnTo>
                <a:lnTo>
                  <a:pt x="104593" y="16002"/>
                </a:lnTo>
                <a:lnTo>
                  <a:pt x="60344" y="16002"/>
                </a:lnTo>
                <a:lnTo>
                  <a:pt x="57752" y="22972"/>
                </a:lnTo>
                <a:lnTo>
                  <a:pt x="53309" y="34917"/>
                </a:lnTo>
                <a:lnTo>
                  <a:pt x="48867" y="46858"/>
                </a:lnTo>
                <a:lnTo>
                  <a:pt x="44424" y="58793"/>
                </a:lnTo>
                <a:lnTo>
                  <a:pt x="39982" y="70721"/>
                </a:lnTo>
                <a:lnTo>
                  <a:pt x="35539" y="82642"/>
                </a:lnTo>
                <a:lnTo>
                  <a:pt x="31097" y="94552"/>
                </a:lnTo>
                <a:lnTo>
                  <a:pt x="26654" y="106452"/>
                </a:lnTo>
                <a:lnTo>
                  <a:pt x="22212" y="118340"/>
                </a:lnTo>
                <a:lnTo>
                  <a:pt x="17769" y="130214"/>
                </a:lnTo>
                <a:lnTo>
                  <a:pt x="13327" y="142073"/>
                </a:lnTo>
                <a:lnTo>
                  <a:pt x="8884" y="153915"/>
                </a:lnTo>
                <a:lnTo>
                  <a:pt x="4442" y="165740"/>
                </a:lnTo>
                <a:lnTo>
                  <a:pt x="0" y="177546"/>
                </a:lnTo>
                <a:lnTo>
                  <a:pt x="44196" y="177546"/>
                </a:lnTo>
                <a:lnTo>
                  <a:pt x="48223" y="166270"/>
                </a:lnTo>
                <a:lnTo>
                  <a:pt x="52601" y="154402"/>
                </a:lnTo>
                <a:lnTo>
                  <a:pt x="57125" y="142388"/>
                </a:lnTo>
                <a:lnTo>
                  <a:pt x="61722" y="130302"/>
                </a:lnTo>
                <a:lnTo>
                  <a:pt x="64770" y="127254"/>
                </a:lnTo>
                <a:lnTo>
                  <a:pt x="68580" y="124968"/>
                </a:lnTo>
                <a:lnTo>
                  <a:pt x="71628" y="121920"/>
                </a:lnTo>
                <a:lnTo>
                  <a:pt x="73951" y="129254"/>
                </a:lnTo>
                <a:lnTo>
                  <a:pt x="77757" y="141492"/>
                </a:lnTo>
                <a:lnTo>
                  <a:pt x="81496" y="153588"/>
                </a:lnTo>
                <a:lnTo>
                  <a:pt x="85264" y="165591"/>
                </a:lnTo>
                <a:lnTo>
                  <a:pt x="89154" y="177546"/>
                </a:lnTo>
                <a:lnTo>
                  <a:pt x="141732" y="177546"/>
                </a:lnTo>
                <a:lnTo>
                  <a:pt x="141487" y="176913"/>
                </a:lnTo>
                <a:close/>
              </a:path>
            </a:pathLst>
          </a:custGeom>
          <a:solidFill>
            <a:srgbClr val="FEFFFE"/>
          </a:solidFill>
        </p:spPr>
        <p:txBody>
          <a:bodyPr wrap="square" lIns="0" tIns="0" rIns="0" bIns="0" rtlCol="0">
            <a:noAutofit/>
          </a:bodyPr>
          <a:lstStyle/>
          <a:p>
            <a:endParaRPr/>
          </a:p>
        </p:txBody>
      </p:sp>
      <p:sp>
        <p:nvSpPr>
          <p:cNvPr id="81" name="object 81"/>
          <p:cNvSpPr/>
          <p:nvPr/>
        </p:nvSpPr>
        <p:spPr>
          <a:xfrm>
            <a:off x="6683433" y="5561030"/>
            <a:ext cx="96289" cy="39669"/>
          </a:xfrm>
          <a:custGeom>
            <a:avLst/>
            <a:gdLst/>
            <a:ahLst/>
            <a:cxnLst/>
            <a:rect l="l" t="t" r="r" b="b"/>
            <a:pathLst>
              <a:path w="105918" h="44958">
                <a:moveTo>
                  <a:pt x="32267" y="44754"/>
                </a:moveTo>
                <a:lnTo>
                  <a:pt x="42085" y="36969"/>
                </a:lnTo>
                <a:lnTo>
                  <a:pt x="50858" y="29718"/>
                </a:lnTo>
                <a:lnTo>
                  <a:pt x="18941" y="29718"/>
                </a:lnTo>
                <a:lnTo>
                  <a:pt x="9823" y="37112"/>
                </a:lnTo>
                <a:lnTo>
                  <a:pt x="0" y="44958"/>
                </a:lnTo>
                <a:lnTo>
                  <a:pt x="32003" y="44958"/>
                </a:lnTo>
                <a:lnTo>
                  <a:pt x="32267" y="44754"/>
                </a:lnTo>
                <a:close/>
              </a:path>
              <a:path w="105918" h="44958">
                <a:moveTo>
                  <a:pt x="101198" y="34883"/>
                </a:moveTo>
                <a:lnTo>
                  <a:pt x="98824" y="29718"/>
                </a:lnTo>
                <a:lnTo>
                  <a:pt x="65911" y="29718"/>
                </a:lnTo>
                <a:lnTo>
                  <a:pt x="67761" y="33748"/>
                </a:lnTo>
                <a:lnTo>
                  <a:pt x="73151" y="44958"/>
                </a:lnTo>
                <a:lnTo>
                  <a:pt x="105918" y="44958"/>
                </a:lnTo>
                <a:lnTo>
                  <a:pt x="101198" y="34883"/>
                </a:lnTo>
                <a:close/>
              </a:path>
            </a:pathLst>
          </a:custGeom>
          <a:solidFill>
            <a:srgbClr val="FEFFFE"/>
          </a:solidFill>
        </p:spPr>
        <p:txBody>
          <a:bodyPr wrap="square" lIns="0" tIns="0" rIns="0" bIns="0" rtlCol="0">
            <a:noAutofit/>
          </a:bodyPr>
          <a:lstStyle/>
          <a:p>
            <a:endParaRPr/>
          </a:p>
        </p:txBody>
      </p:sp>
      <p:sp>
        <p:nvSpPr>
          <p:cNvPr id="82" name="object 82"/>
          <p:cNvSpPr/>
          <p:nvPr/>
        </p:nvSpPr>
        <p:spPr>
          <a:xfrm>
            <a:off x="6630874" y="5613474"/>
            <a:ext cx="140227" cy="119679"/>
          </a:xfrm>
          <a:custGeom>
            <a:avLst/>
            <a:gdLst/>
            <a:ahLst/>
            <a:cxnLst/>
            <a:rect l="l" t="t" r="r" b="b"/>
            <a:pathLst>
              <a:path w="154250" h="135636">
                <a:moveTo>
                  <a:pt x="127918" y="92963"/>
                </a:moveTo>
                <a:lnTo>
                  <a:pt x="124870" y="94487"/>
                </a:lnTo>
                <a:lnTo>
                  <a:pt x="121060" y="96774"/>
                </a:lnTo>
                <a:lnTo>
                  <a:pt x="117250" y="98298"/>
                </a:lnTo>
                <a:lnTo>
                  <a:pt x="113440" y="99822"/>
                </a:lnTo>
                <a:lnTo>
                  <a:pt x="108868" y="101346"/>
                </a:lnTo>
                <a:lnTo>
                  <a:pt x="104296" y="102870"/>
                </a:lnTo>
                <a:lnTo>
                  <a:pt x="99724" y="104394"/>
                </a:lnTo>
                <a:lnTo>
                  <a:pt x="94390" y="105156"/>
                </a:lnTo>
                <a:lnTo>
                  <a:pt x="89056" y="105917"/>
                </a:lnTo>
                <a:lnTo>
                  <a:pt x="83722" y="106679"/>
                </a:lnTo>
                <a:lnTo>
                  <a:pt x="72292" y="106679"/>
                </a:lnTo>
                <a:lnTo>
                  <a:pt x="66958" y="105917"/>
                </a:lnTo>
                <a:lnTo>
                  <a:pt x="62386" y="105156"/>
                </a:lnTo>
                <a:lnTo>
                  <a:pt x="57814" y="104394"/>
                </a:lnTo>
                <a:lnTo>
                  <a:pt x="54004" y="102108"/>
                </a:lnTo>
                <a:lnTo>
                  <a:pt x="50956" y="99822"/>
                </a:lnTo>
                <a:lnTo>
                  <a:pt x="47908" y="97536"/>
                </a:lnTo>
                <a:lnTo>
                  <a:pt x="46384" y="94487"/>
                </a:lnTo>
                <a:lnTo>
                  <a:pt x="45622" y="90677"/>
                </a:lnTo>
                <a:lnTo>
                  <a:pt x="44860" y="86867"/>
                </a:lnTo>
                <a:lnTo>
                  <a:pt x="44860" y="81534"/>
                </a:lnTo>
                <a:lnTo>
                  <a:pt x="47146" y="75437"/>
                </a:lnTo>
                <a:lnTo>
                  <a:pt x="143158" y="75437"/>
                </a:lnTo>
                <a:lnTo>
                  <a:pt x="145444" y="70865"/>
                </a:lnTo>
                <a:lnTo>
                  <a:pt x="146968" y="66294"/>
                </a:lnTo>
                <a:lnTo>
                  <a:pt x="148492" y="60960"/>
                </a:lnTo>
                <a:lnTo>
                  <a:pt x="152063" y="50343"/>
                </a:lnTo>
                <a:lnTo>
                  <a:pt x="154250" y="37061"/>
                </a:lnTo>
                <a:lnTo>
                  <a:pt x="153284" y="25584"/>
                </a:lnTo>
                <a:lnTo>
                  <a:pt x="149254" y="16001"/>
                </a:lnTo>
                <a:lnTo>
                  <a:pt x="145269" y="11183"/>
                </a:lnTo>
                <a:lnTo>
                  <a:pt x="135733" y="4970"/>
                </a:lnTo>
                <a:lnTo>
                  <a:pt x="122805" y="1242"/>
                </a:lnTo>
                <a:lnTo>
                  <a:pt x="106582" y="0"/>
                </a:lnTo>
                <a:lnTo>
                  <a:pt x="104609" y="14"/>
                </a:lnTo>
                <a:lnTo>
                  <a:pt x="91182" y="912"/>
                </a:lnTo>
                <a:lnTo>
                  <a:pt x="78350" y="3231"/>
                </a:lnTo>
                <a:lnTo>
                  <a:pt x="66181" y="7004"/>
                </a:lnTo>
                <a:lnTo>
                  <a:pt x="54741" y="12266"/>
                </a:lnTo>
                <a:lnTo>
                  <a:pt x="44098" y="19050"/>
                </a:lnTo>
                <a:lnTo>
                  <a:pt x="85246" y="25908"/>
                </a:lnTo>
                <a:lnTo>
                  <a:pt x="102010" y="25908"/>
                </a:lnTo>
                <a:lnTo>
                  <a:pt x="107344" y="28194"/>
                </a:lnTo>
                <a:lnTo>
                  <a:pt x="109630" y="32003"/>
                </a:lnTo>
                <a:lnTo>
                  <a:pt x="111916" y="36575"/>
                </a:lnTo>
                <a:lnTo>
                  <a:pt x="111916" y="43434"/>
                </a:lnTo>
                <a:lnTo>
                  <a:pt x="108868" y="51815"/>
                </a:lnTo>
                <a:lnTo>
                  <a:pt x="55528" y="51815"/>
                </a:lnTo>
                <a:lnTo>
                  <a:pt x="59338" y="43434"/>
                </a:lnTo>
                <a:lnTo>
                  <a:pt x="63910" y="37337"/>
                </a:lnTo>
                <a:lnTo>
                  <a:pt x="70768" y="32765"/>
                </a:lnTo>
                <a:lnTo>
                  <a:pt x="24931" y="35581"/>
                </a:lnTo>
                <a:lnTo>
                  <a:pt x="17064" y="45588"/>
                </a:lnTo>
                <a:lnTo>
                  <a:pt x="10499" y="56600"/>
                </a:lnTo>
                <a:lnTo>
                  <a:pt x="5236" y="68579"/>
                </a:lnTo>
                <a:lnTo>
                  <a:pt x="441" y="85734"/>
                </a:lnTo>
                <a:lnTo>
                  <a:pt x="0" y="98237"/>
                </a:lnTo>
                <a:lnTo>
                  <a:pt x="2655" y="109049"/>
                </a:lnTo>
                <a:lnTo>
                  <a:pt x="8284" y="118110"/>
                </a:lnTo>
                <a:lnTo>
                  <a:pt x="12140" y="121931"/>
                </a:lnTo>
                <a:lnTo>
                  <a:pt x="21224" y="127853"/>
                </a:lnTo>
                <a:lnTo>
                  <a:pt x="32754" y="132144"/>
                </a:lnTo>
                <a:lnTo>
                  <a:pt x="46728" y="134754"/>
                </a:lnTo>
                <a:lnTo>
                  <a:pt x="63148" y="135636"/>
                </a:lnTo>
                <a:lnTo>
                  <a:pt x="76864" y="135636"/>
                </a:lnTo>
                <a:lnTo>
                  <a:pt x="82198" y="134874"/>
                </a:lnTo>
                <a:lnTo>
                  <a:pt x="86770" y="134112"/>
                </a:lnTo>
                <a:lnTo>
                  <a:pt x="92104" y="133350"/>
                </a:lnTo>
                <a:lnTo>
                  <a:pt x="97438" y="131825"/>
                </a:lnTo>
                <a:lnTo>
                  <a:pt x="103534" y="131063"/>
                </a:lnTo>
                <a:lnTo>
                  <a:pt x="108106" y="129539"/>
                </a:lnTo>
                <a:lnTo>
                  <a:pt x="111154" y="128777"/>
                </a:lnTo>
                <a:lnTo>
                  <a:pt x="114964" y="127253"/>
                </a:lnTo>
                <a:lnTo>
                  <a:pt x="118012" y="126491"/>
                </a:lnTo>
                <a:lnTo>
                  <a:pt x="122584" y="124967"/>
                </a:lnTo>
                <a:lnTo>
                  <a:pt x="125850" y="116076"/>
                </a:lnTo>
                <a:lnTo>
                  <a:pt x="130395" y="104056"/>
                </a:lnTo>
                <a:lnTo>
                  <a:pt x="134776" y="92201"/>
                </a:lnTo>
                <a:lnTo>
                  <a:pt x="131728" y="92201"/>
                </a:lnTo>
                <a:lnTo>
                  <a:pt x="127918" y="92963"/>
                </a:lnTo>
                <a:close/>
              </a:path>
            </a:pathLst>
          </a:custGeom>
          <a:solidFill>
            <a:srgbClr val="FEFFFE"/>
          </a:solidFill>
        </p:spPr>
        <p:txBody>
          <a:bodyPr wrap="square" lIns="0" tIns="0" rIns="0" bIns="0" rtlCol="0">
            <a:noAutofit/>
          </a:bodyPr>
          <a:lstStyle/>
          <a:p>
            <a:endParaRPr/>
          </a:p>
        </p:txBody>
      </p:sp>
      <p:sp>
        <p:nvSpPr>
          <p:cNvPr id="83" name="object 83"/>
          <p:cNvSpPr/>
          <p:nvPr/>
        </p:nvSpPr>
        <p:spPr>
          <a:xfrm>
            <a:off x="6644640" y="5745256"/>
            <a:ext cx="51262" cy="27566"/>
          </a:xfrm>
          <a:custGeom>
            <a:avLst/>
            <a:gdLst/>
            <a:ahLst/>
            <a:cxnLst/>
            <a:rect l="l" t="t" r="r" b="b"/>
            <a:pathLst>
              <a:path w="56388" h="31241">
                <a:moveTo>
                  <a:pt x="8726" y="7460"/>
                </a:moveTo>
                <a:lnTo>
                  <a:pt x="4363" y="19272"/>
                </a:lnTo>
                <a:lnTo>
                  <a:pt x="0" y="31241"/>
                </a:lnTo>
                <a:lnTo>
                  <a:pt x="44957" y="31241"/>
                </a:lnTo>
                <a:lnTo>
                  <a:pt x="47661" y="23781"/>
                </a:lnTo>
                <a:lnTo>
                  <a:pt x="52024" y="11969"/>
                </a:lnTo>
                <a:lnTo>
                  <a:pt x="56388" y="0"/>
                </a:lnTo>
                <a:lnTo>
                  <a:pt x="11429" y="0"/>
                </a:lnTo>
                <a:lnTo>
                  <a:pt x="8726" y="7460"/>
                </a:lnTo>
                <a:close/>
              </a:path>
            </a:pathLst>
          </a:custGeom>
          <a:solidFill>
            <a:srgbClr val="FEFFFE"/>
          </a:solidFill>
        </p:spPr>
        <p:txBody>
          <a:bodyPr wrap="square" lIns="0" tIns="0" rIns="0" bIns="0" rtlCol="0">
            <a:noAutofit/>
          </a:bodyPr>
          <a:lstStyle/>
          <a:p>
            <a:endParaRPr/>
          </a:p>
        </p:txBody>
      </p:sp>
      <p:sp>
        <p:nvSpPr>
          <p:cNvPr id="84" name="object 84"/>
          <p:cNvSpPr/>
          <p:nvPr/>
        </p:nvSpPr>
        <p:spPr>
          <a:xfrm>
            <a:off x="6197831" y="5745256"/>
            <a:ext cx="51955" cy="27566"/>
          </a:xfrm>
          <a:custGeom>
            <a:avLst/>
            <a:gdLst/>
            <a:ahLst/>
            <a:cxnLst/>
            <a:rect l="l" t="t" r="r" b="b"/>
            <a:pathLst>
              <a:path w="57150" h="31241">
                <a:moveTo>
                  <a:pt x="9407" y="7652"/>
                </a:moveTo>
                <a:lnTo>
                  <a:pt x="4907" y="19367"/>
                </a:lnTo>
                <a:lnTo>
                  <a:pt x="0" y="31241"/>
                </a:lnTo>
                <a:lnTo>
                  <a:pt x="45719" y="31241"/>
                </a:lnTo>
                <a:lnTo>
                  <a:pt x="48423" y="23781"/>
                </a:lnTo>
                <a:lnTo>
                  <a:pt x="52786" y="11969"/>
                </a:lnTo>
                <a:lnTo>
                  <a:pt x="57150" y="0"/>
                </a:lnTo>
                <a:lnTo>
                  <a:pt x="12191" y="0"/>
                </a:lnTo>
                <a:lnTo>
                  <a:pt x="9407" y="7652"/>
                </a:lnTo>
                <a:close/>
              </a:path>
            </a:pathLst>
          </a:custGeom>
          <a:solidFill>
            <a:srgbClr val="FEFFFE"/>
          </a:solidFill>
        </p:spPr>
        <p:txBody>
          <a:bodyPr wrap="square" lIns="0" tIns="0" rIns="0" bIns="0" rtlCol="0">
            <a:noAutofit/>
          </a:bodyPr>
          <a:lstStyle/>
          <a:p>
            <a:endParaRPr/>
          </a:p>
        </p:txBody>
      </p:sp>
      <p:sp>
        <p:nvSpPr>
          <p:cNvPr id="85" name="object 85"/>
          <p:cNvSpPr/>
          <p:nvPr/>
        </p:nvSpPr>
        <p:spPr>
          <a:xfrm>
            <a:off x="6653539" y="5630283"/>
            <a:ext cx="54831" cy="14586"/>
          </a:xfrm>
          <a:custGeom>
            <a:avLst/>
            <a:gdLst/>
            <a:ahLst/>
            <a:cxnLst/>
            <a:rect l="l" t="t" r="r" b="b"/>
            <a:pathLst>
              <a:path w="60314" h="16531">
                <a:moveTo>
                  <a:pt x="52694" y="9144"/>
                </a:moveTo>
                <a:lnTo>
                  <a:pt x="60314" y="6858"/>
                </a:lnTo>
                <a:lnTo>
                  <a:pt x="19166" y="0"/>
                </a:lnTo>
                <a:lnTo>
                  <a:pt x="9169" y="7568"/>
                </a:lnTo>
                <a:lnTo>
                  <a:pt x="0" y="16531"/>
                </a:lnTo>
                <a:lnTo>
                  <a:pt x="45836" y="13715"/>
                </a:lnTo>
                <a:lnTo>
                  <a:pt x="52694" y="9144"/>
                </a:lnTo>
                <a:close/>
              </a:path>
            </a:pathLst>
          </a:custGeom>
          <a:solidFill>
            <a:srgbClr val="FEFFFE"/>
          </a:solidFill>
        </p:spPr>
        <p:txBody>
          <a:bodyPr wrap="square" lIns="0" tIns="0" rIns="0" bIns="0" rtlCol="0">
            <a:noAutofit/>
          </a:bodyPr>
          <a:lstStyle/>
          <a:p>
            <a:endParaRPr/>
          </a:p>
        </p:txBody>
      </p:sp>
      <p:sp>
        <p:nvSpPr>
          <p:cNvPr id="86" name="object 86"/>
          <p:cNvSpPr/>
          <p:nvPr/>
        </p:nvSpPr>
        <p:spPr>
          <a:xfrm>
            <a:off x="6552508" y="5616836"/>
            <a:ext cx="83819" cy="112954"/>
          </a:xfrm>
          <a:custGeom>
            <a:avLst/>
            <a:gdLst/>
            <a:ahLst/>
            <a:cxnLst/>
            <a:rect l="l" t="t" r="r" b="b"/>
            <a:pathLst>
              <a:path w="92201" h="128015">
                <a:moveTo>
                  <a:pt x="92201" y="0"/>
                </a:moveTo>
                <a:lnTo>
                  <a:pt x="48006" y="0"/>
                </a:lnTo>
                <a:lnTo>
                  <a:pt x="44592" y="9102"/>
                </a:lnTo>
                <a:lnTo>
                  <a:pt x="40133" y="20993"/>
                </a:lnTo>
                <a:lnTo>
                  <a:pt x="35674" y="32884"/>
                </a:lnTo>
                <a:lnTo>
                  <a:pt x="31214" y="44776"/>
                </a:lnTo>
                <a:lnTo>
                  <a:pt x="26755" y="56667"/>
                </a:lnTo>
                <a:lnTo>
                  <a:pt x="22296" y="68559"/>
                </a:lnTo>
                <a:lnTo>
                  <a:pt x="17837" y="80450"/>
                </a:lnTo>
                <a:lnTo>
                  <a:pt x="13377" y="92341"/>
                </a:lnTo>
                <a:lnTo>
                  <a:pt x="8918" y="104233"/>
                </a:lnTo>
                <a:lnTo>
                  <a:pt x="4459" y="116124"/>
                </a:lnTo>
                <a:lnTo>
                  <a:pt x="0" y="128015"/>
                </a:lnTo>
                <a:lnTo>
                  <a:pt x="44196" y="128015"/>
                </a:lnTo>
                <a:lnTo>
                  <a:pt x="47609" y="118913"/>
                </a:lnTo>
                <a:lnTo>
                  <a:pt x="52068" y="107022"/>
                </a:lnTo>
                <a:lnTo>
                  <a:pt x="56527" y="95131"/>
                </a:lnTo>
                <a:lnTo>
                  <a:pt x="60987" y="83239"/>
                </a:lnTo>
                <a:lnTo>
                  <a:pt x="65446" y="71348"/>
                </a:lnTo>
                <a:lnTo>
                  <a:pt x="69905" y="59456"/>
                </a:lnTo>
                <a:lnTo>
                  <a:pt x="74364" y="47565"/>
                </a:lnTo>
                <a:lnTo>
                  <a:pt x="78824" y="35674"/>
                </a:lnTo>
                <a:lnTo>
                  <a:pt x="83283" y="23782"/>
                </a:lnTo>
                <a:lnTo>
                  <a:pt x="87742" y="11891"/>
                </a:lnTo>
                <a:lnTo>
                  <a:pt x="92201" y="0"/>
                </a:lnTo>
                <a:close/>
              </a:path>
            </a:pathLst>
          </a:custGeom>
          <a:solidFill>
            <a:srgbClr val="FEFFFE"/>
          </a:solidFill>
        </p:spPr>
        <p:txBody>
          <a:bodyPr wrap="square" lIns="0" tIns="0" rIns="0" bIns="0" rtlCol="0">
            <a:noAutofit/>
          </a:bodyPr>
          <a:lstStyle/>
          <a:p>
            <a:endParaRPr/>
          </a:p>
        </p:txBody>
      </p:sp>
      <p:sp>
        <p:nvSpPr>
          <p:cNvPr id="87" name="object 87"/>
          <p:cNvSpPr/>
          <p:nvPr/>
        </p:nvSpPr>
        <p:spPr>
          <a:xfrm>
            <a:off x="6762404" y="5614147"/>
            <a:ext cx="153785" cy="115644"/>
          </a:xfrm>
          <a:custGeom>
            <a:avLst/>
            <a:gdLst/>
            <a:ahLst/>
            <a:cxnLst/>
            <a:rect l="l" t="t" r="r" b="b"/>
            <a:pathLst>
              <a:path w="169163" h="131063">
                <a:moveTo>
                  <a:pt x="35674" y="35932"/>
                </a:moveTo>
                <a:lnTo>
                  <a:pt x="31214" y="47824"/>
                </a:lnTo>
                <a:lnTo>
                  <a:pt x="26755" y="59715"/>
                </a:lnTo>
                <a:lnTo>
                  <a:pt x="22296" y="71607"/>
                </a:lnTo>
                <a:lnTo>
                  <a:pt x="17837" y="83498"/>
                </a:lnTo>
                <a:lnTo>
                  <a:pt x="13377" y="95389"/>
                </a:lnTo>
                <a:lnTo>
                  <a:pt x="8918" y="107281"/>
                </a:lnTo>
                <a:lnTo>
                  <a:pt x="4459" y="119172"/>
                </a:lnTo>
                <a:lnTo>
                  <a:pt x="0" y="131063"/>
                </a:lnTo>
                <a:lnTo>
                  <a:pt x="44196" y="131063"/>
                </a:lnTo>
                <a:lnTo>
                  <a:pt x="47041" y="123650"/>
                </a:lnTo>
                <a:lnTo>
                  <a:pt x="51533" y="111889"/>
                </a:lnTo>
                <a:lnTo>
                  <a:pt x="56025" y="100066"/>
                </a:lnTo>
                <a:lnTo>
                  <a:pt x="60517" y="88191"/>
                </a:lnTo>
                <a:lnTo>
                  <a:pt x="65009" y="76276"/>
                </a:lnTo>
                <a:lnTo>
                  <a:pt x="69501" y="64329"/>
                </a:lnTo>
                <a:lnTo>
                  <a:pt x="73993" y="52363"/>
                </a:lnTo>
                <a:lnTo>
                  <a:pt x="78485" y="40386"/>
                </a:lnTo>
                <a:lnTo>
                  <a:pt x="83820" y="38100"/>
                </a:lnTo>
                <a:lnTo>
                  <a:pt x="88391" y="35813"/>
                </a:lnTo>
                <a:lnTo>
                  <a:pt x="92201" y="35051"/>
                </a:lnTo>
                <a:lnTo>
                  <a:pt x="96774" y="33527"/>
                </a:lnTo>
                <a:lnTo>
                  <a:pt x="100583" y="32765"/>
                </a:lnTo>
                <a:lnTo>
                  <a:pt x="108965" y="32765"/>
                </a:lnTo>
                <a:lnTo>
                  <a:pt x="112775" y="33527"/>
                </a:lnTo>
                <a:lnTo>
                  <a:pt x="115061" y="35051"/>
                </a:lnTo>
                <a:lnTo>
                  <a:pt x="118872" y="38100"/>
                </a:lnTo>
                <a:lnTo>
                  <a:pt x="118872" y="41148"/>
                </a:lnTo>
                <a:lnTo>
                  <a:pt x="119633" y="43434"/>
                </a:lnTo>
                <a:lnTo>
                  <a:pt x="118872" y="47244"/>
                </a:lnTo>
                <a:lnTo>
                  <a:pt x="117348" y="52577"/>
                </a:lnTo>
                <a:lnTo>
                  <a:pt x="115824" y="57150"/>
                </a:lnTo>
                <a:lnTo>
                  <a:pt x="114300" y="62484"/>
                </a:lnTo>
                <a:lnTo>
                  <a:pt x="112013" y="67817"/>
                </a:lnTo>
                <a:lnTo>
                  <a:pt x="110647" y="71622"/>
                </a:lnTo>
                <a:lnTo>
                  <a:pt x="106237" y="83652"/>
                </a:lnTo>
                <a:lnTo>
                  <a:pt x="101746" y="95641"/>
                </a:lnTo>
                <a:lnTo>
                  <a:pt x="97234" y="107559"/>
                </a:lnTo>
                <a:lnTo>
                  <a:pt x="92762" y="119377"/>
                </a:lnTo>
                <a:lnTo>
                  <a:pt x="88391" y="131063"/>
                </a:lnTo>
                <a:lnTo>
                  <a:pt x="132587" y="131063"/>
                </a:lnTo>
                <a:lnTo>
                  <a:pt x="137108" y="119393"/>
                </a:lnTo>
                <a:lnTo>
                  <a:pt x="141673" y="107507"/>
                </a:lnTo>
                <a:lnTo>
                  <a:pt x="146211" y="95580"/>
                </a:lnTo>
                <a:lnTo>
                  <a:pt x="150709" y="83640"/>
                </a:lnTo>
                <a:lnTo>
                  <a:pt x="155154" y="71713"/>
                </a:lnTo>
                <a:lnTo>
                  <a:pt x="159532" y="59826"/>
                </a:lnTo>
                <a:lnTo>
                  <a:pt x="163829" y="48005"/>
                </a:lnTo>
                <a:lnTo>
                  <a:pt x="166877" y="40386"/>
                </a:lnTo>
                <a:lnTo>
                  <a:pt x="168401" y="33527"/>
                </a:lnTo>
                <a:lnTo>
                  <a:pt x="169163" y="27432"/>
                </a:lnTo>
                <a:lnTo>
                  <a:pt x="169163" y="21336"/>
                </a:lnTo>
                <a:lnTo>
                  <a:pt x="168401" y="16001"/>
                </a:lnTo>
                <a:lnTo>
                  <a:pt x="166115" y="12191"/>
                </a:lnTo>
                <a:lnTo>
                  <a:pt x="163270" y="8246"/>
                </a:lnTo>
                <a:lnTo>
                  <a:pt x="152873" y="2007"/>
                </a:lnTo>
                <a:lnTo>
                  <a:pt x="137922" y="0"/>
                </a:lnTo>
                <a:lnTo>
                  <a:pt x="137766" y="0"/>
                </a:lnTo>
                <a:lnTo>
                  <a:pt x="125271" y="1157"/>
                </a:lnTo>
                <a:lnTo>
                  <a:pt x="112775" y="4572"/>
                </a:lnTo>
                <a:lnTo>
                  <a:pt x="109895" y="5735"/>
                </a:lnTo>
                <a:lnTo>
                  <a:pt x="98766" y="10697"/>
                </a:lnTo>
                <a:lnTo>
                  <a:pt x="86867" y="17525"/>
                </a:lnTo>
                <a:lnTo>
                  <a:pt x="89153" y="12953"/>
                </a:lnTo>
                <a:lnTo>
                  <a:pt x="90677" y="7620"/>
                </a:lnTo>
                <a:lnTo>
                  <a:pt x="92201" y="3048"/>
                </a:lnTo>
                <a:lnTo>
                  <a:pt x="48005" y="3048"/>
                </a:lnTo>
                <a:lnTo>
                  <a:pt x="44592" y="12150"/>
                </a:lnTo>
                <a:lnTo>
                  <a:pt x="40133" y="24041"/>
                </a:lnTo>
                <a:lnTo>
                  <a:pt x="35674" y="35932"/>
                </a:lnTo>
                <a:close/>
              </a:path>
            </a:pathLst>
          </a:custGeom>
          <a:solidFill>
            <a:srgbClr val="FEFFFE"/>
          </a:solidFill>
        </p:spPr>
        <p:txBody>
          <a:bodyPr wrap="square" lIns="0" tIns="0" rIns="0" bIns="0" rtlCol="0">
            <a:noAutofit/>
          </a:bodyPr>
          <a:lstStyle/>
          <a:p>
            <a:endParaRPr/>
          </a:p>
        </p:txBody>
      </p:sp>
      <p:sp>
        <p:nvSpPr>
          <p:cNvPr id="88" name="object 88"/>
          <p:cNvSpPr/>
          <p:nvPr/>
        </p:nvSpPr>
        <p:spPr>
          <a:xfrm>
            <a:off x="6186273" y="5585235"/>
            <a:ext cx="202057" cy="147917"/>
          </a:xfrm>
          <a:custGeom>
            <a:avLst/>
            <a:gdLst/>
            <a:ahLst/>
            <a:cxnLst/>
            <a:rect l="l" t="t" r="r" b="b"/>
            <a:pathLst>
              <a:path w="222263" h="167639">
                <a:moveTo>
                  <a:pt x="48527" y="166115"/>
                </a:moveTo>
                <a:lnTo>
                  <a:pt x="55385" y="163067"/>
                </a:lnTo>
                <a:lnTo>
                  <a:pt x="58753" y="161665"/>
                </a:lnTo>
                <a:lnTo>
                  <a:pt x="69805" y="156488"/>
                </a:lnTo>
                <a:lnTo>
                  <a:pt x="82055" y="150113"/>
                </a:lnTo>
                <a:lnTo>
                  <a:pt x="79769" y="154686"/>
                </a:lnTo>
                <a:lnTo>
                  <a:pt x="78245" y="159257"/>
                </a:lnTo>
                <a:lnTo>
                  <a:pt x="76721" y="163829"/>
                </a:lnTo>
                <a:lnTo>
                  <a:pt x="120155" y="163829"/>
                </a:lnTo>
                <a:lnTo>
                  <a:pt x="124652" y="152309"/>
                </a:lnTo>
                <a:lnTo>
                  <a:pt x="129226" y="140524"/>
                </a:lnTo>
                <a:lnTo>
                  <a:pt x="133787" y="128696"/>
                </a:lnTo>
                <a:lnTo>
                  <a:pt x="138330" y="116829"/>
                </a:lnTo>
                <a:lnTo>
                  <a:pt x="142848" y="104931"/>
                </a:lnTo>
                <a:lnTo>
                  <a:pt x="147334" y="93008"/>
                </a:lnTo>
                <a:lnTo>
                  <a:pt x="151782" y="81066"/>
                </a:lnTo>
                <a:lnTo>
                  <a:pt x="156187" y="69111"/>
                </a:lnTo>
                <a:lnTo>
                  <a:pt x="160541" y="57150"/>
                </a:lnTo>
                <a:lnTo>
                  <a:pt x="162065" y="57150"/>
                </a:lnTo>
                <a:lnTo>
                  <a:pt x="173065" y="56447"/>
                </a:lnTo>
                <a:lnTo>
                  <a:pt x="185598" y="53601"/>
                </a:lnTo>
                <a:lnTo>
                  <a:pt x="196355" y="48767"/>
                </a:lnTo>
                <a:lnTo>
                  <a:pt x="203384" y="43604"/>
                </a:lnTo>
                <a:lnTo>
                  <a:pt x="211603" y="34196"/>
                </a:lnTo>
                <a:lnTo>
                  <a:pt x="217691" y="22098"/>
                </a:lnTo>
                <a:lnTo>
                  <a:pt x="218453" y="19812"/>
                </a:lnTo>
                <a:lnTo>
                  <a:pt x="219215" y="16001"/>
                </a:lnTo>
                <a:lnTo>
                  <a:pt x="220739" y="11429"/>
                </a:lnTo>
                <a:lnTo>
                  <a:pt x="221501" y="6095"/>
                </a:lnTo>
                <a:lnTo>
                  <a:pt x="222263" y="3048"/>
                </a:lnTo>
                <a:lnTo>
                  <a:pt x="222263" y="2286"/>
                </a:lnTo>
                <a:lnTo>
                  <a:pt x="196355" y="2286"/>
                </a:lnTo>
                <a:lnTo>
                  <a:pt x="197117" y="6857"/>
                </a:lnTo>
                <a:lnTo>
                  <a:pt x="197117" y="9905"/>
                </a:lnTo>
                <a:lnTo>
                  <a:pt x="196355" y="12191"/>
                </a:lnTo>
                <a:lnTo>
                  <a:pt x="196355" y="15239"/>
                </a:lnTo>
                <a:lnTo>
                  <a:pt x="194831" y="18287"/>
                </a:lnTo>
                <a:lnTo>
                  <a:pt x="192545" y="23621"/>
                </a:lnTo>
                <a:lnTo>
                  <a:pt x="189497" y="28193"/>
                </a:lnTo>
                <a:lnTo>
                  <a:pt x="185687" y="31241"/>
                </a:lnTo>
                <a:lnTo>
                  <a:pt x="181877" y="34289"/>
                </a:lnTo>
                <a:lnTo>
                  <a:pt x="176543" y="35813"/>
                </a:lnTo>
                <a:lnTo>
                  <a:pt x="137162" y="35813"/>
                </a:lnTo>
                <a:lnTo>
                  <a:pt x="124727" y="35813"/>
                </a:lnTo>
                <a:lnTo>
                  <a:pt x="121881" y="43401"/>
                </a:lnTo>
                <a:lnTo>
                  <a:pt x="117389" y="55373"/>
                </a:lnTo>
                <a:lnTo>
                  <a:pt x="112897" y="67328"/>
                </a:lnTo>
                <a:lnTo>
                  <a:pt x="108405" y="79256"/>
                </a:lnTo>
                <a:lnTo>
                  <a:pt x="103913" y="91147"/>
                </a:lnTo>
                <a:lnTo>
                  <a:pt x="99421" y="102990"/>
                </a:lnTo>
                <a:lnTo>
                  <a:pt x="94929" y="114775"/>
                </a:lnTo>
                <a:lnTo>
                  <a:pt x="90437" y="126491"/>
                </a:lnTo>
                <a:lnTo>
                  <a:pt x="85865" y="129539"/>
                </a:lnTo>
                <a:lnTo>
                  <a:pt x="81293" y="131063"/>
                </a:lnTo>
                <a:lnTo>
                  <a:pt x="76721" y="132587"/>
                </a:lnTo>
                <a:lnTo>
                  <a:pt x="71387" y="134112"/>
                </a:lnTo>
                <a:lnTo>
                  <a:pt x="67577" y="134874"/>
                </a:lnTo>
                <a:lnTo>
                  <a:pt x="59957" y="134874"/>
                </a:lnTo>
                <a:lnTo>
                  <a:pt x="56147" y="134112"/>
                </a:lnTo>
                <a:lnTo>
                  <a:pt x="51575" y="131063"/>
                </a:lnTo>
                <a:lnTo>
                  <a:pt x="50051" y="126491"/>
                </a:lnTo>
                <a:lnTo>
                  <a:pt x="49289" y="123443"/>
                </a:lnTo>
                <a:lnTo>
                  <a:pt x="50051" y="119633"/>
                </a:lnTo>
                <a:lnTo>
                  <a:pt x="50813" y="115824"/>
                </a:lnTo>
                <a:lnTo>
                  <a:pt x="52337" y="111251"/>
                </a:lnTo>
                <a:lnTo>
                  <a:pt x="53861" y="105917"/>
                </a:lnTo>
                <a:lnTo>
                  <a:pt x="56909" y="99821"/>
                </a:lnTo>
                <a:lnTo>
                  <a:pt x="58493" y="95386"/>
                </a:lnTo>
                <a:lnTo>
                  <a:pt x="62761" y="83472"/>
                </a:lnTo>
                <a:lnTo>
                  <a:pt x="67069" y="71557"/>
                </a:lnTo>
                <a:lnTo>
                  <a:pt x="71447" y="59643"/>
                </a:lnTo>
                <a:lnTo>
                  <a:pt x="75924" y="47728"/>
                </a:lnTo>
                <a:lnTo>
                  <a:pt x="80531" y="35813"/>
                </a:lnTo>
                <a:lnTo>
                  <a:pt x="36335" y="35813"/>
                </a:lnTo>
                <a:lnTo>
                  <a:pt x="36137" y="36336"/>
                </a:lnTo>
                <a:lnTo>
                  <a:pt x="31596" y="48300"/>
                </a:lnTo>
                <a:lnTo>
                  <a:pt x="27068" y="60198"/>
                </a:lnTo>
                <a:lnTo>
                  <a:pt x="22567" y="72058"/>
                </a:lnTo>
                <a:lnTo>
                  <a:pt x="18106" y="83905"/>
                </a:lnTo>
                <a:lnTo>
                  <a:pt x="13698" y="95766"/>
                </a:lnTo>
                <a:lnTo>
                  <a:pt x="9356" y="107667"/>
                </a:lnTo>
                <a:lnTo>
                  <a:pt x="5093" y="119633"/>
                </a:lnTo>
                <a:lnTo>
                  <a:pt x="845" y="133976"/>
                </a:lnTo>
                <a:lnTo>
                  <a:pt x="0" y="146189"/>
                </a:lnTo>
                <a:lnTo>
                  <a:pt x="2807" y="155448"/>
                </a:lnTo>
                <a:lnTo>
                  <a:pt x="5653" y="159393"/>
                </a:lnTo>
                <a:lnTo>
                  <a:pt x="16050" y="165632"/>
                </a:lnTo>
                <a:lnTo>
                  <a:pt x="31001" y="167639"/>
                </a:lnTo>
                <a:lnTo>
                  <a:pt x="40145" y="167639"/>
                </a:lnTo>
                <a:lnTo>
                  <a:pt x="48527" y="166115"/>
                </a:lnTo>
                <a:close/>
              </a:path>
            </a:pathLst>
          </a:custGeom>
          <a:solidFill>
            <a:srgbClr val="FEFFFE"/>
          </a:solidFill>
        </p:spPr>
        <p:txBody>
          <a:bodyPr wrap="square" lIns="0" tIns="0" rIns="0" bIns="0" rtlCol="0">
            <a:noAutofit/>
          </a:bodyPr>
          <a:lstStyle/>
          <a:p>
            <a:endParaRPr/>
          </a:p>
        </p:txBody>
      </p:sp>
      <p:sp>
        <p:nvSpPr>
          <p:cNvPr id="89" name="object 89"/>
          <p:cNvSpPr/>
          <p:nvPr/>
        </p:nvSpPr>
        <p:spPr>
          <a:xfrm>
            <a:off x="6023956" y="5577167"/>
            <a:ext cx="181495" cy="155986"/>
          </a:xfrm>
          <a:custGeom>
            <a:avLst/>
            <a:gdLst/>
            <a:ahLst/>
            <a:cxnLst/>
            <a:rect l="l" t="t" r="r" b="b"/>
            <a:pathLst>
              <a:path w="199644" h="176784">
                <a:moveTo>
                  <a:pt x="67640" y="176728"/>
                </a:moveTo>
                <a:lnTo>
                  <a:pt x="81305" y="175808"/>
                </a:lnTo>
                <a:lnTo>
                  <a:pt x="94281" y="173753"/>
                </a:lnTo>
                <a:lnTo>
                  <a:pt x="106540" y="170563"/>
                </a:lnTo>
                <a:lnTo>
                  <a:pt x="118048" y="166240"/>
                </a:lnTo>
                <a:lnTo>
                  <a:pt x="128777" y="160782"/>
                </a:lnTo>
                <a:lnTo>
                  <a:pt x="132862" y="158445"/>
                </a:lnTo>
                <a:lnTo>
                  <a:pt x="143932" y="150592"/>
                </a:lnTo>
                <a:lnTo>
                  <a:pt x="153127" y="141596"/>
                </a:lnTo>
                <a:lnTo>
                  <a:pt x="160502" y="131511"/>
                </a:lnTo>
                <a:lnTo>
                  <a:pt x="166116" y="120396"/>
                </a:lnTo>
                <a:lnTo>
                  <a:pt x="167938" y="114859"/>
                </a:lnTo>
                <a:lnTo>
                  <a:pt x="169607" y="101996"/>
                </a:lnTo>
                <a:lnTo>
                  <a:pt x="166877" y="91439"/>
                </a:lnTo>
                <a:lnTo>
                  <a:pt x="158010" y="81200"/>
                </a:lnTo>
                <a:lnTo>
                  <a:pt x="144779" y="74675"/>
                </a:lnTo>
                <a:lnTo>
                  <a:pt x="138683" y="72389"/>
                </a:lnTo>
                <a:lnTo>
                  <a:pt x="133350" y="70865"/>
                </a:lnTo>
                <a:lnTo>
                  <a:pt x="128016" y="69342"/>
                </a:lnTo>
                <a:lnTo>
                  <a:pt x="122681" y="68580"/>
                </a:lnTo>
                <a:lnTo>
                  <a:pt x="116586" y="67056"/>
                </a:lnTo>
                <a:lnTo>
                  <a:pt x="111251" y="65532"/>
                </a:lnTo>
                <a:lnTo>
                  <a:pt x="102107" y="64008"/>
                </a:lnTo>
                <a:lnTo>
                  <a:pt x="96012" y="61722"/>
                </a:lnTo>
                <a:lnTo>
                  <a:pt x="93725" y="58674"/>
                </a:lnTo>
                <a:lnTo>
                  <a:pt x="91440" y="56387"/>
                </a:lnTo>
                <a:lnTo>
                  <a:pt x="90677" y="52577"/>
                </a:lnTo>
                <a:lnTo>
                  <a:pt x="92201" y="48768"/>
                </a:lnTo>
                <a:lnTo>
                  <a:pt x="93725" y="45720"/>
                </a:lnTo>
                <a:lnTo>
                  <a:pt x="96012" y="42672"/>
                </a:lnTo>
                <a:lnTo>
                  <a:pt x="99059" y="40386"/>
                </a:lnTo>
                <a:lnTo>
                  <a:pt x="102107" y="38100"/>
                </a:lnTo>
                <a:lnTo>
                  <a:pt x="105155" y="36575"/>
                </a:lnTo>
                <a:lnTo>
                  <a:pt x="108203" y="35051"/>
                </a:lnTo>
                <a:lnTo>
                  <a:pt x="112775" y="33527"/>
                </a:lnTo>
                <a:lnTo>
                  <a:pt x="116586" y="32765"/>
                </a:lnTo>
                <a:lnTo>
                  <a:pt x="119633" y="32004"/>
                </a:lnTo>
                <a:lnTo>
                  <a:pt x="123444" y="31242"/>
                </a:lnTo>
                <a:lnTo>
                  <a:pt x="135413" y="31330"/>
                </a:lnTo>
                <a:lnTo>
                  <a:pt x="148384" y="32860"/>
                </a:lnTo>
                <a:lnTo>
                  <a:pt x="160020" y="36575"/>
                </a:lnTo>
                <a:lnTo>
                  <a:pt x="169164" y="40386"/>
                </a:lnTo>
                <a:lnTo>
                  <a:pt x="175259" y="44958"/>
                </a:lnTo>
                <a:lnTo>
                  <a:pt x="180594" y="50292"/>
                </a:lnTo>
                <a:lnTo>
                  <a:pt x="184403" y="50292"/>
                </a:lnTo>
                <a:lnTo>
                  <a:pt x="185784" y="46900"/>
                </a:lnTo>
                <a:lnTo>
                  <a:pt x="190410" y="35076"/>
                </a:lnTo>
                <a:lnTo>
                  <a:pt x="194944" y="23253"/>
                </a:lnTo>
                <a:lnTo>
                  <a:pt x="199644" y="11430"/>
                </a:lnTo>
                <a:lnTo>
                  <a:pt x="87206" y="11430"/>
                </a:lnTo>
                <a:lnTo>
                  <a:pt x="79248" y="15239"/>
                </a:lnTo>
                <a:lnTo>
                  <a:pt x="65381" y="24213"/>
                </a:lnTo>
                <a:lnTo>
                  <a:pt x="55696" y="33023"/>
                </a:lnTo>
                <a:lnTo>
                  <a:pt x="48127" y="42753"/>
                </a:lnTo>
                <a:lnTo>
                  <a:pt x="42672" y="53339"/>
                </a:lnTo>
                <a:lnTo>
                  <a:pt x="40548" y="59806"/>
                </a:lnTo>
                <a:lnTo>
                  <a:pt x="38715" y="72576"/>
                </a:lnTo>
                <a:lnTo>
                  <a:pt x="41148" y="83058"/>
                </a:lnTo>
                <a:lnTo>
                  <a:pt x="43056" y="86716"/>
                </a:lnTo>
                <a:lnTo>
                  <a:pt x="51576" y="95278"/>
                </a:lnTo>
                <a:lnTo>
                  <a:pt x="64770" y="102108"/>
                </a:lnTo>
                <a:lnTo>
                  <a:pt x="70866" y="103632"/>
                </a:lnTo>
                <a:lnTo>
                  <a:pt x="76962" y="105156"/>
                </a:lnTo>
                <a:lnTo>
                  <a:pt x="83820" y="106680"/>
                </a:lnTo>
                <a:lnTo>
                  <a:pt x="90677" y="108204"/>
                </a:lnTo>
                <a:lnTo>
                  <a:pt x="96774" y="109727"/>
                </a:lnTo>
                <a:lnTo>
                  <a:pt x="102107" y="111251"/>
                </a:lnTo>
                <a:lnTo>
                  <a:pt x="107442" y="112775"/>
                </a:lnTo>
                <a:lnTo>
                  <a:pt x="110490" y="114300"/>
                </a:lnTo>
                <a:lnTo>
                  <a:pt x="113538" y="117348"/>
                </a:lnTo>
                <a:lnTo>
                  <a:pt x="115824" y="119634"/>
                </a:lnTo>
                <a:lnTo>
                  <a:pt x="116586" y="123444"/>
                </a:lnTo>
                <a:lnTo>
                  <a:pt x="115062" y="127254"/>
                </a:lnTo>
                <a:lnTo>
                  <a:pt x="113538" y="131063"/>
                </a:lnTo>
                <a:lnTo>
                  <a:pt x="111251" y="134112"/>
                </a:lnTo>
                <a:lnTo>
                  <a:pt x="108203" y="136398"/>
                </a:lnTo>
                <a:lnTo>
                  <a:pt x="105155" y="138684"/>
                </a:lnTo>
                <a:lnTo>
                  <a:pt x="101346" y="140970"/>
                </a:lnTo>
                <a:lnTo>
                  <a:pt x="98298" y="141732"/>
                </a:lnTo>
                <a:lnTo>
                  <a:pt x="94488" y="143256"/>
                </a:lnTo>
                <a:lnTo>
                  <a:pt x="90677" y="144018"/>
                </a:lnTo>
                <a:lnTo>
                  <a:pt x="86105" y="144780"/>
                </a:lnTo>
                <a:lnTo>
                  <a:pt x="81533" y="144780"/>
                </a:lnTo>
                <a:lnTo>
                  <a:pt x="77724" y="145542"/>
                </a:lnTo>
                <a:lnTo>
                  <a:pt x="75438" y="145542"/>
                </a:lnTo>
                <a:lnTo>
                  <a:pt x="68978" y="145268"/>
                </a:lnTo>
                <a:lnTo>
                  <a:pt x="56368" y="143230"/>
                </a:lnTo>
                <a:lnTo>
                  <a:pt x="44196" y="139446"/>
                </a:lnTo>
                <a:lnTo>
                  <a:pt x="40120" y="137733"/>
                </a:lnTo>
                <a:lnTo>
                  <a:pt x="29183" y="131290"/>
                </a:lnTo>
                <a:lnTo>
                  <a:pt x="19812" y="122682"/>
                </a:lnTo>
                <a:lnTo>
                  <a:pt x="15240" y="122682"/>
                </a:lnTo>
                <a:lnTo>
                  <a:pt x="13600" y="127509"/>
                </a:lnTo>
                <a:lnTo>
                  <a:pt x="9260" y="139564"/>
                </a:lnTo>
                <a:lnTo>
                  <a:pt x="4688" y="151455"/>
                </a:lnTo>
                <a:lnTo>
                  <a:pt x="0" y="163068"/>
                </a:lnTo>
                <a:lnTo>
                  <a:pt x="2697" y="164268"/>
                </a:lnTo>
                <a:lnTo>
                  <a:pt x="14179" y="168824"/>
                </a:lnTo>
                <a:lnTo>
                  <a:pt x="26670" y="172974"/>
                </a:lnTo>
                <a:lnTo>
                  <a:pt x="36854" y="174853"/>
                </a:lnTo>
                <a:lnTo>
                  <a:pt x="49242" y="176270"/>
                </a:lnTo>
                <a:lnTo>
                  <a:pt x="63246" y="176784"/>
                </a:lnTo>
                <a:lnTo>
                  <a:pt x="67640" y="176728"/>
                </a:lnTo>
                <a:close/>
              </a:path>
            </a:pathLst>
          </a:custGeom>
          <a:solidFill>
            <a:srgbClr val="FEFFFE"/>
          </a:solidFill>
        </p:spPr>
        <p:txBody>
          <a:bodyPr wrap="square" lIns="0" tIns="0" rIns="0" bIns="0" rtlCol="0">
            <a:noAutofit/>
          </a:bodyPr>
          <a:lstStyle/>
          <a:p>
            <a:endParaRPr/>
          </a:p>
        </p:txBody>
      </p:sp>
      <p:sp>
        <p:nvSpPr>
          <p:cNvPr id="7" name="object 7"/>
          <p:cNvSpPr txBox="1"/>
          <p:nvPr/>
        </p:nvSpPr>
        <p:spPr>
          <a:xfrm>
            <a:off x="1039091" y="1344706"/>
            <a:ext cx="4274205" cy="1039354"/>
          </a:xfrm>
          <a:prstGeom prst="rect">
            <a:avLst/>
          </a:prstGeom>
        </p:spPr>
        <p:txBody>
          <a:bodyPr wrap="square" lIns="0" tIns="0" rIns="0" bIns="0" rtlCol="0">
            <a:noAutofit/>
          </a:bodyPr>
          <a:lstStyle/>
          <a:p>
            <a:pPr marL="2074478">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dirty="0">
              <a:latin typeface="Arial"/>
              <a:cs typeface="Arial"/>
            </a:endParaRPr>
          </a:p>
          <a:p>
            <a:pPr marL="11397" marR="64928">
              <a:lnSpc>
                <a:spcPct val="95825"/>
              </a:lnSpc>
              <a:spcBef>
                <a:spcPts val="1647"/>
              </a:spcBef>
            </a:pPr>
            <a:r>
              <a:rPr sz="2500" b="1" dirty="0">
                <a:solidFill>
                  <a:srgbClr val="184463"/>
                </a:solidFill>
                <a:latin typeface="Arial"/>
                <a:cs typeface="Arial"/>
              </a:rPr>
              <a:t>Các thành</a:t>
            </a:r>
            <a:r>
              <a:rPr sz="2500" b="1" spc="8" dirty="0">
                <a:solidFill>
                  <a:srgbClr val="184463"/>
                </a:solidFill>
                <a:latin typeface="Arial"/>
                <a:cs typeface="Arial"/>
              </a:rPr>
              <a:t> </a:t>
            </a:r>
            <a:r>
              <a:rPr sz="2500" b="1" dirty="0">
                <a:solidFill>
                  <a:srgbClr val="184463"/>
                </a:solidFill>
                <a:latin typeface="Arial"/>
                <a:cs typeface="Arial"/>
              </a:rPr>
              <a:t>phần của</a:t>
            </a:r>
            <a:r>
              <a:rPr sz="2500" b="1" spc="8" dirty="0">
                <a:solidFill>
                  <a:srgbClr val="184463"/>
                </a:solidFill>
                <a:latin typeface="Arial"/>
                <a:cs typeface="Arial"/>
              </a:rPr>
              <a:t> </a:t>
            </a:r>
            <a:r>
              <a:rPr sz="2500" b="1" dirty="0">
                <a:solidFill>
                  <a:srgbClr val="184463"/>
                </a:solidFill>
                <a:latin typeface="Arial"/>
                <a:cs typeface="Arial"/>
              </a:rPr>
              <a:t>l</a:t>
            </a:r>
            <a:r>
              <a:rPr sz="2500" b="1" spc="4" dirty="0">
                <a:solidFill>
                  <a:srgbClr val="184463"/>
                </a:solidFill>
                <a:latin typeface="Arial"/>
                <a:cs typeface="Arial"/>
              </a:rPr>
              <a:t>ớ</a:t>
            </a:r>
            <a:r>
              <a:rPr sz="2500" b="1" dirty="0">
                <a:solidFill>
                  <a:srgbClr val="184463"/>
                </a:solidFill>
                <a:latin typeface="Arial"/>
                <a:cs typeface="Arial"/>
              </a:rPr>
              <a:t>p</a:t>
            </a:r>
            <a:endParaRPr sz="2500" dirty="0">
              <a:latin typeface="Arial"/>
              <a:cs typeface="Arial"/>
            </a:endParaRPr>
          </a:p>
        </p:txBody>
      </p:sp>
      <p:sp>
        <p:nvSpPr>
          <p:cNvPr id="6" name="object 6"/>
          <p:cNvSpPr txBox="1"/>
          <p:nvPr/>
        </p:nvSpPr>
        <p:spPr>
          <a:xfrm>
            <a:off x="787862" y="1951916"/>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3" name="object 3"/>
          <p:cNvSpPr txBox="1"/>
          <p:nvPr/>
        </p:nvSpPr>
        <p:spPr>
          <a:xfrm>
            <a:off x="415637" y="2995331"/>
            <a:ext cx="8312727" cy="863974"/>
          </a:xfrm>
          <a:prstGeom prst="rect">
            <a:avLst/>
          </a:prstGeom>
        </p:spPr>
        <p:txBody>
          <a:bodyPr wrap="square" lIns="0" tIns="0" rIns="0" bIns="0" rtlCol="0">
            <a:noAutofit/>
          </a:bodyPr>
          <a:lstStyle/>
          <a:p>
            <a:pPr marL="22794">
              <a:lnSpc>
                <a:spcPts val="897"/>
              </a:lnSpc>
            </a:pPr>
            <a:endParaRPr sz="900"/>
          </a:p>
        </p:txBody>
      </p:sp>
      <p:sp>
        <p:nvSpPr>
          <p:cNvPr id="2" name="object 2"/>
          <p:cNvSpPr txBox="1"/>
          <p:nvPr/>
        </p:nvSpPr>
        <p:spPr>
          <a:xfrm>
            <a:off x="415637" y="3859306"/>
            <a:ext cx="8312727" cy="863974"/>
          </a:xfrm>
          <a:prstGeom prst="rect">
            <a:avLst/>
          </a:prstGeom>
        </p:spPr>
        <p:txBody>
          <a:bodyPr wrap="square" lIns="0" tIns="0" rIns="0" bIns="0" rtlCol="0">
            <a:noAutofit/>
          </a:bodyPr>
          <a:lstStyle/>
          <a:p>
            <a:pPr marL="22794">
              <a:lnSpc>
                <a:spcPts val="897"/>
              </a:lnSpc>
            </a:pPr>
            <a:endParaRPr sz="900"/>
          </a:p>
        </p:txBody>
      </p:sp>
      <p:sp>
        <p:nvSpPr>
          <p:cNvPr id="91" name="TextBox 90"/>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171437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346364" y="2420471"/>
            <a:ext cx="8312727" cy="922076"/>
          </a:xfrm>
          <a:prstGeom prst="rect">
            <a:avLst/>
          </a:prstGeom>
        </p:spPr>
        <p:txBody>
          <a:bodyPr wrap="square" lIns="0" tIns="0" rIns="0" bIns="0" rtlCol="0">
            <a:noAutofit/>
          </a:bodyPr>
          <a:lstStyle/>
          <a:p>
            <a:pPr marL="789126">
              <a:lnSpc>
                <a:spcPts val="2571"/>
              </a:lnSpc>
              <a:spcBef>
                <a:spcPts val="128"/>
              </a:spcBef>
            </a:pPr>
            <a:endParaRPr sz="2500" dirty="0">
              <a:latin typeface="Arial"/>
              <a:cs typeface="Arial"/>
            </a:endParaRPr>
          </a:p>
        </p:txBody>
      </p:sp>
      <p:sp>
        <p:nvSpPr>
          <p:cNvPr id="24" name="object 24"/>
          <p:cNvSpPr txBox="1"/>
          <p:nvPr/>
        </p:nvSpPr>
        <p:spPr>
          <a:xfrm>
            <a:off x="415637" y="2994770"/>
            <a:ext cx="8312727" cy="864535"/>
          </a:xfrm>
          <a:prstGeom prst="rect">
            <a:avLst/>
          </a:prstGeom>
        </p:spPr>
        <p:txBody>
          <a:bodyPr wrap="square" lIns="0" tIns="0" rIns="0" bIns="0" rtlCol="0">
            <a:noAutofit/>
          </a:bodyPr>
          <a:lstStyle/>
          <a:p>
            <a:pPr marL="4603713" marR="3077351" algn="ctr">
              <a:lnSpc>
                <a:spcPts val="1835"/>
              </a:lnSpc>
              <a:spcBef>
                <a:spcPts val="92"/>
              </a:spcBef>
            </a:pPr>
            <a:r>
              <a:rPr b="1" dirty="0">
                <a:solidFill>
                  <a:srgbClr val="184463"/>
                </a:solidFill>
                <a:latin typeface="Arial"/>
                <a:cs typeface="Arial"/>
              </a:rPr>
              <a:t>ề  </a:t>
            </a:r>
            <a:r>
              <a:rPr b="1" spc="92" dirty="0">
                <a:solidFill>
                  <a:srgbClr val="184463"/>
                </a:solidFill>
                <a:latin typeface="Arial"/>
                <a:cs typeface="Arial"/>
              </a:rPr>
              <a:t> </a:t>
            </a:r>
            <a:r>
              <a:rPr b="1" dirty="0">
                <a:solidFill>
                  <a:srgbClr val="184463"/>
                </a:solidFill>
                <a:latin typeface="Arial"/>
                <a:cs typeface="Arial"/>
              </a:rPr>
              <a:t>ố</a:t>
            </a:r>
            <a:endParaRPr>
              <a:latin typeface="Arial"/>
              <a:cs typeface="Arial"/>
            </a:endParaRPr>
          </a:p>
        </p:txBody>
      </p:sp>
      <p:sp>
        <p:nvSpPr>
          <p:cNvPr id="22" name="object 22"/>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9" name="object 19"/>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5" name="object 15"/>
          <p:cNvSpPr txBox="1"/>
          <p:nvPr/>
        </p:nvSpPr>
        <p:spPr>
          <a:xfrm>
            <a:off x="3293456" y="1375905"/>
            <a:ext cx="2802544" cy="448011"/>
          </a:xfrm>
          <a:prstGeom prst="rect">
            <a:avLst/>
          </a:prstGeom>
        </p:spPr>
        <p:txBody>
          <a:bodyPr wrap="square" lIns="0" tIns="0" rIns="0" bIns="0" rtlCol="0">
            <a:noAutofit/>
          </a:bodyPr>
          <a:lstStyle/>
          <a:p>
            <a:pPr marL="11397">
              <a:lnSpc>
                <a:spcPts val="3576"/>
              </a:lnSpc>
              <a:spcBef>
                <a:spcPts val="179"/>
              </a:spcBef>
            </a:pPr>
            <a:r>
              <a:rPr sz="3400" b="1" dirty="0" err="1">
                <a:solidFill>
                  <a:srgbClr val="184463"/>
                </a:solidFill>
                <a:latin typeface="Arial"/>
                <a:cs typeface="Arial"/>
              </a:rPr>
              <a:t>Khái</a:t>
            </a:r>
            <a:r>
              <a:rPr lang="en-US" sz="3400" b="1" dirty="0">
                <a:solidFill>
                  <a:srgbClr val="184463"/>
                </a:solidFill>
                <a:latin typeface="Arial"/>
                <a:cs typeface="Arial"/>
              </a:rPr>
              <a:t> </a:t>
            </a:r>
            <a:r>
              <a:rPr lang="en-US" sz="3400" b="1" dirty="0" err="1">
                <a:solidFill>
                  <a:srgbClr val="184463"/>
                </a:solidFill>
                <a:latin typeface="Arial"/>
                <a:cs typeface="Arial"/>
              </a:rPr>
              <a:t>niệm</a:t>
            </a:r>
            <a:endParaRPr sz="3400" dirty="0">
              <a:latin typeface="Arial"/>
              <a:cs typeface="Arial"/>
            </a:endParaRPr>
          </a:p>
        </p:txBody>
      </p:sp>
      <p:sp>
        <p:nvSpPr>
          <p:cNvPr id="13" name="object 13"/>
          <p:cNvSpPr txBox="1"/>
          <p:nvPr/>
        </p:nvSpPr>
        <p:spPr>
          <a:xfrm>
            <a:off x="787862" y="1935108"/>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12" name="object 12"/>
          <p:cNvSpPr txBox="1"/>
          <p:nvPr/>
        </p:nvSpPr>
        <p:spPr>
          <a:xfrm>
            <a:off x="1203498" y="2062050"/>
            <a:ext cx="7455593" cy="560126"/>
          </a:xfrm>
          <a:prstGeom prst="rect">
            <a:avLst/>
          </a:prstGeom>
        </p:spPr>
        <p:txBody>
          <a:bodyPr wrap="square" lIns="0" tIns="0" rIns="0" bIns="0" rtlCol="0">
            <a:noAutofit/>
          </a:bodyPr>
          <a:lstStyle/>
          <a:p>
            <a:pPr marL="11397">
              <a:lnSpc>
                <a:spcPts val="2661"/>
              </a:lnSpc>
              <a:spcBef>
                <a:spcPts val="133"/>
              </a:spcBef>
            </a:pPr>
            <a:r>
              <a:rPr sz="2500" b="1" dirty="0" err="1">
                <a:solidFill>
                  <a:srgbClr val="184463"/>
                </a:solidFill>
                <a:latin typeface="Arial"/>
                <a:cs typeface="Arial"/>
              </a:rPr>
              <a:t>Các</a:t>
            </a:r>
            <a:r>
              <a:rPr lang="en-US" sz="2500" b="1" dirty="0">
                <a:solidFill>
                  <a:srgbClr val="184463"/>
                </a:solidFill>
                <a:latin typeface="Arial"/>
                <a:cs typeface="Arial"/>
              </a:rPr>
              <a:t> </a:t>
            </a:r>
            <a:r>
              <a:rPr lang="en-US" sz="2500" b="1" dirty="0" err="1">
                <a:solidFill>
                  <a:srgbClr val="184463"/>
                </a:solidFill>
                <a:latin typeface="Arial"/>
                <a:cs typeface="Arial"/>
              </a:rPr>
              <a:t>thành</a:t>
            </a:r>
            <a:r>
              <a:rPr lang="en-US" sz="2500" b="1" dirty="0">
                <a:solidFill>
                  <a:srgbClr val="184463"/>
                </a:solidFill>
                <a:latin typeface="Arial"/>
                <a:cs typeface="Arial"/>
              </a:rPr>
              <a:t> </a:t>
            </a:r>
            <a:r>
              <a:rPr lang="en-US" sz="2500" b="1" dirty="0" err="1">
                <a:solidFill>
                  <a:srgbClr val="184463"/>
                </a:solidFill>
                <a:latin typeface="Arial"/>
                <a:cs typeface="Arial"/>
              </a:rPr>
              <a:t>phần</a:t>
            </a:r>
            <a:r>
              <a:rPr lang="en-US" sz="2500" b="1" dirty="0">
                <a:solidFill>
                  <a:srgbClr val="184463"/>
                </a:solidFill>
                <a:latin typeface="Arial"/>
                <a:cs typeface="Arial"/>
              </a:rPr>
              <a:t> </a:t>
            </a:r>
            <a:r>
              <a:rPr lang="en-US" sz="2500" b="1" dirty="0" err="1">
                <a:solidFill>
                  <a:srgbClr val="184463"/>
                </a:solidFill>
                <a:latin typeface="Arial"/>
                <a:cs typeface="Arial"/>
              </a:rPr>
              <a:t>của</a:t>
            </a:r>
            <a:r>
              <a:rPr lang="en-US" sz="2500" b="1" dirty="0">
                <a:solidFill>
                  <a:srgbClr val="184463"/>
                </a:solidFill>
                <a:latin typeface="Arial"/>
                <a:cs typeface="Arial"/>
              </a:rPr>
              <a:t> </a:t>
            </a:r>
            <a:r>
              <a:rPr lang="en-US" sz="2500" b="1" dirty="0" err="1">
                <a:solidFill>
                  <a:srgbClr val="184463"/>
                </a:solidFill>
                <a:latin typeface="Arial"/>
                <a:cs typeface="Arial"/>
              </a:rPr>
              <a:t>lớp</a:t>
            </a:r>
            <a:r>
              <a:rPr lang="en-US" sz="2500" b="1" dirty="0">
                <a:solidFill>
                  <a:srgbClr val="184463"/>
                </a:solidFill>
                <a:latin typeface="Arial"/>
                <a:cs typeface="Arial"/>
              </a:rPr>
              <a:t> </a:t>
            </a:r>
            <a:endParaRPr sz="2500" dirty="0">
              <a:latin typeface="Arial"/>
              <a:cs typeface="Arial"/>
            </a:endParaRPr>
          </a:p>
        </p:txBody>
      </p:sp>
      <p:sp>
        <p:nvSpPr>
          <p:cNvPr id="8" name="object 8"/>
          <p:cNvSpPr txBox="1"/>
          <p:nvPr/>
        </p:nvSpPr>
        <p:spPr>
          <a:xfrm>
            <a:off x="2347884" y="4652222"/>
            <a:ext cx="183619" cy="246304"/>
          </a:xfrm>
          <a:prstGeom prst="rect">
            <a:avLst/>
          </a:prstGeom>
        </p:spPr>
        <p:txBody>
          <a:bodyPr wrap="square" lIns="0" tIns="0" rIns="0" bIns="0" rtlCol="0">
            <a:noAutofit/>
          </a:bodyPr>
          <a:lstStyle/>
          <a:p>
            <a:pPr marL="11397">
              <a:lnSpc>
                <a:spcPts val="1947"/>
              </a:lnSpc>
              <a:spcBef>
                <a:spcPts val="97"/>
              </a:spcBef>
            </a:pPr>
            <a:r>
              <a:rPr dirty="0">
                <a:solidFill>
                  <a:srgbClr val="184463"/>
                </a:solidFill>
                <a:latin typeface="Tahoma"/>
                <a:cs typeface="Tahoma"/>
              </a:rPr>
              <a:t>–</a:t>
            </a:r>
            <a:endParaRPr>
              <a:latin typeface="Tahoma"/>
              <a:cs typeface="Tahoma"/>
            </a:endParaRPr>
          </a:p>
        </p:txBody>
      </p:sp>
      <p:sp>
        <p:nvSpPr>
          <p:cNvPr id="7" name="object 7"/>
          <p:cNvSpPr txBox="1"/>
          <p:nvPr/>
        </p:nvSpPr>
        <p:spPr>
          <a:xfrm>
            <a:off x="2710180" y="4652222"/>
            <a:ext cx="1060545" cy="246304"/>
          </a:xfrm>
          <a:prstGeom prst="rect">
            <a:avLst/>
          </a:prstGeom>
        </p:spPr>
        <p:txBody>
          <a:bodyPr wrap="square" lIns="0" tIns="0" rIns="0" bIns="0" rtlCol="0">
            <a:noAutofit/>
          </a:bodyPr>
          <a:lstStyle/>
          <a:p>
            <a:pPr marL="11397">
              <a:lnSpc>
                <a:spcPts val="1947"/>
              </a:lnSpc>
              <a:spcBef>
                <a:spcPts val="97"/>
              </a:spcBef>
            </a:pPr>
            <a:r>
              <a:rPr dirty="0">
                <a:solidFill>
                  <a:srgbClr val="184463"/>
                </a:solidFill>
                <a:latin typeface="Tahoma"/>
                <a:cs typeface="Tahoma"/>
              </a:rPr>
              <a:t>Ngày</a:t>
            </a:r>
            <a:r>
              <a:rPr spc="-21" dirty="0">
                <a:solidFill>
                  <a:srgbClr val="184463"/>
                </a:solidFill>
                <a:latin typeface="Tahoma"/>
                <a:cs typeface="Tahoma"/>
              </a:rPr>
              <a:t> </a:t>
            </a:r>
            <a:r>
              <a:rPr dirty="0">
                <a:solidFill>
                  <a:srgbClr val="184463"/>
                </a:solidFill>
                <a:latin typeface="Tahoma"/>
                <a:cs typeface="Tahoma"/>
              </a:rPr>
              <a:t>sinh</a:t>
            </a:r>
            <a:endParaRPr>
              <a:latin typeface="Tahoma"/>
              <a:cs typeface="Tahoma"/>
            </a:endParaRPr>
          </a:p>
        </p:txBody>
      </p:sp>
      <p:sp>
        <p:nvSpPr>
          <p:cNvPr id="6" name="object 6"/>
          <p:cNvSpPr txBox="1"/>
          <p:nvPr/>
        </p:nvSpPr>
        <p:spPr>
          <a:xfrm>
            <a:off x="2347884" y="4974952"/>
            <a:ext cx="183619" cy="569025"/>
          </a:xfrm>
          <a:prstGeom prst="rect">
            <a:avLst/>
          </a:prstGeom>
        </p:spPr>
        <p:txBody>
          <a:bodyPr wrap="square" lIns="0" tIns="0" rIns="0" bIns="0" rtlCol="0">
            <a:noAutofit/>
          </a:bodyPr>
          <a:lstStyle/>
          <a:p>
            <a:pPr marL="11397">
              <a:lnSpc>
                <a:spcPts val="1947"/>
              </a:lnSpc>
              <a:spcBef>
                <a:spcPts val="97"/>
              </a:spcBef>
            </a:pPr>
            <a:r>
              <a:rPr dirty="0">
                <a:solidFill>
                  <a:srgbClr val="184463"/>
                </a:solidFill>
                <a:latin typeface="Tahoma"/>
                <a:cs typeface="Tahoma"/>
              </a:rPr>
              <a:t>–</a:t>
            </a:r>
            <a:endParaRPr>
              <a:latin typeface="Tahoma"/>
              <a:cs typeface="Tahoma"/>
            </a:endParaRPr>
          </a:p>
          <a:p>
            <a:pPr marL="11397">
              <a:lnSpc>
                <a:spcPct val="100585"/>
              </a:lnSpc>
              <a:spcBef>
                <a:spcPts val="319"/>
              </a:spcBef>
            </a:pPr>
            <a:r>
              <a:rPr dirty="0">
                <a:solidFill>
                  <a:srgbClr val="184463"/>
                </a:solidFill>
                <a:latin typeface="Tahoma"/>
                <a:cs typeface="Tahoma"/>
              </a:rPr>
              <a:t>–</a:t>
            </a:r>
            <a:endParaRPr>
              <a:latin typeface="Tahoma"/>
              <a:cs typeface="Tahoma"/>
            </a:endParaRPr>
          </a:p>
        </p:txBody>
      </p:sp>
      <p:sp>
        <p:nvSpPr>
          <p:cNvPr id="5" name="object 5"/>
          <p:cNvSpPr txBox="1"/>
          <p:nvPr/>
        </p:nvSpPr>
        <p:spPr>
          <a:xfrm>
            <a:off x="2710210" y="4974952"/>
            <a:ext cx="1449526" cy="569025"/>
          </a:xfrm>
          <a:prstGeom prst="rect">
            <a:avLst/>
          </a:prstGeom>
        </p:spPr>
        <p:txBody>
          <a:bodyPr wrap="square" lIns="0" tIns="0" rIns="0" bIns="0" rtlCol="0">
            <a:noAutofit/>
          </a:bodyPr>
          <a:lstStyle/>
          <a:p>
            <a:pPr marL="11397">
              <a:lnSpc>
                <a:spcPts val="1947"/>
              </a:lnSpc>
              <a:spcBef>
                <a:spcPts val="97"/>
              </a:spcBef>
            </a:pPr>
            <a:r>
              <a:rPr spc="-4" dirty="0">
                <a:solidFill>
                  <a:srgbClr val="184463"/>
                </a:solidFill>
                <a:latin typeface="Tahoma"/>
                <a:cs typeface="Tahoma"/>
              </a:rPr>
              <a:t>N</a:t>
            </a:r>
            <a:r>
              <a:rPr dirty="0">
                <a:solidFill>
                  <a:srgbClr val="184463"/>
                </a:solidFill>
                <a:latin typeface="Tahoma"/>
                <a:cs typeface="Tahoma"/>
              </a:rPr>
              <a:t>gày</a:t>
            </a:r>
            <a:r>
              <a:rPr spc="-12" dirty="0">
                <a:solidFill>
                  <a:srgbClr val="184463"/>
                </a:solidFill>
                <a:latin typeface="Tahoma"/>
                <a:cs typeface="Tahoma"/>
              </a:rPr>
              <a:t> </a:t>
            </a:r>
            <a:r>
              <a:rPr dirty="0">
                <a:solidFill>
                  <a:srgbClr val="184463"/>
                </a:solidFill>
                <a:latin typeface="Tahoma"/>
                <a:cs typeface="Tahoma"/>
              </a:rPr>
              <a:t>vào làm</a:t>
            </a:r>
            <a:endParaRPr>
              <a:latin typeface="Tahoma"/>
              <a:cs typeface="Tahoma"/>
            </a:endParaRPr>
          </a:p>
          <a:p>
            <a:pPr marL="11397" marR="34156">
              <a:lnSpc>
                <a:spcPct val="100585"/>
              </a:lnSpc>
              <a:spcBef>
                <a:spcPts val="319"/>
              </a:spcBef>
            </a:pPr>
            <a:r>
              <a:rPr dirty="0">
                <a:solidFill>
                  <a:srgbClr val="184463"/>
                </a:solidFill>
                <a:latin typeface="Tahoma"/>
                <a:cs typeface="Tahoma"/>
              </a:rPr>
              <a:t>Hệ</a:t>
            </a:r>
            <a:r>
              <a:rPr spc="-21" dirty="0">
                <a:solidFill>
                  <a:srgbClr val="184463"/>
                </a:solidFill>
                <a:latin typeface="Tahoma"/>
                <a:cs typeface="Tahoma"/>
              </a:rPr>
              <a:t> </a:t>
            </a:r>
            <a:r>
              <a:rPr dirty="0">
                <a:solidFill>
                  <a:srgbClr val="184463"/>
                </a:solidFill>
                <a:latin typeface="Tahoma"/>
                <a:cs typeface="Tahoma"/>
              </a:rPr>
              <a:t>số</a:t>
            </a:r>
            <a:r>
              <a:rPr spc="-17" dirty="0">
                <a:solidFill>
                  <a:srgbClr val="184463"/>
                </a:solidFill>
                <a:latin typeface="Tahoma"/>
                <a:cs typeface="Tahoma"/>
              </a:rPr>
              <a:t> </a:t>
            </a:r>
            <a:r>
              <a:rPr dirty="0">
                <a:solidFill>
                  <a:srgbClr val="184463"/>
                </a:solidFill>
                <a:latin typeface="Tahoma"/>
                <a:cs typeface="Tahoma"/>
              </a:rPr>
              <a:t>lương</a:t>
            </a:r>
            <a:endParaRPr>
              <a:latin typeface="Tahoma"/>
              <a:cs typeface="Tahoma"/>
            </a:endParaRPr>
          </a:p>
        </p:txBody>
      </p:sp>
      <p:sp>
        <p:nvSpPr>
          <p:cNvPr id="4" name="object 4"/>
          <p:cNvSpPr txBox="1"/>
          <p:nvPr/>
        </p:nvSpPr>
        <p:spPr>
          <a:xfrm>
            <a:off x="415637" y="5587253"/>
            <a:ext cx="8312727" cy="867335"/>
          </a:xfrm>
          <a:prstGeom prst="rect">
            <a:avLst/>
          </a:prstGeom>
        </p:spPr>
        <p:txBody>
          <a:bodyPr wrap="square" lIns="0" tIns="0" rIns="0" bIns="0" rtlCol="0">
            <a:noAutofit/>
          </a:bodyPr>
          <a:lstStyle/>
          <a:p>
            <a:pPr marL="1918796">
              <a:lnSpc>
                <a:spcPct val="100585"/>
              </a:lnSpc>
              <a:spcBef>
                <a:spcPts val="45"/>
              </a:spcBef>
            </a:pPr>
            <a:r>
              <a:rPr dirty="0">
                <a:solidFill>
                  <a:srgbClr val="184463"/>
                </a:solidFill>
                <a:latin typeface="Tahoma"/>
                <a:cs typeface="Tahoma"/>
              </a:rPr>
              <a:t>–  </a:t>
            </a:r>
            <a:r>
              <a:rPr spc="157" dirty="0">
                <a:solidFill>
                  <a:srgbClr val="184463"/>
                </a:solidFill>
                <a:latin typeface="Tahoma"/>
                <a:cs typeface="Tahoma"/>
              </a:rPr>
              <a:t> </a:t>
            </a:r>
            <a:r>
              <a:rPr spc="4" dirty="0">
                <a:solidFill>
                  <a:srgbClr val="184463"/>
                </a:solidFill>
                <a:latin typeface="Tahoma"/>
                <a:cs typeface="Tahoma"/>
              </a:rPr>
              <a:t>S</a:t>
            </a:r>
            <a:r>
              <a:rPr dirty="0">
                <a:solidFill>
                  <a:srgbClr val="184463"/>
                </a:solidFill>
                <a:latin typeface="Tahoma"/>
                <a:cs typeface="Tahoma"/>
              </a:rPr>
              <a:t>ố</a:t>
            </a:r>
            <a:r>
              <a:rPr spc="-19" dirty="0">
                <a:solidFill>
                  <a:srgbClr val="184463"/>
                </a:solidFill>
                <a:latin typeface="Tahoma"/>
                <a:cs typeface="Tahoma"/>
              </a:rPr>
              <a:t> </a:t>
            </a:r>
            <a:r>
              <a:rPr dirty="0">
                <a:solidFill>
                  <a:srgbClr val="184463"/>
                </a:solidFill>
                <a:latin typeface="Tahoma"/>
                <a:cs typeface="Tahoma"/>
              </a:rPr>
              <a:t>con</a:t>
            </a:r>
            <a:endParaRPr>
              <a:latin typeface="Tahoma"/>
              <a:cs typeface="Tahoma"/>
            </a:endParaRPr>
          </a:p>
          <a:p>
            <a:pPr marL="1918772">
              <a:lnSpc>
                <a:spcPct val="100585"/>
              </a:lnSpc>
              <a:spcBef>
                <a:spcPts val="417"/>
              </a:spcBef>
            </a:pPr>
            <a:r>
              <a:rPr dirty="0">
                <a:solidFill>
                  <a:srgbClr val="184463"/>
                </a:solidFill>
                <a:latin typeface="Tahoma"/>
                <a:cs typeface="Tahoma"/>
              </a:rPr>
              <a:t>–  </a:t>
            </a:r>
            <a:r>
              <a:rPr spc="157" dirty="0">
                <a:solidFill>
                  <a:srgbClr val="184463"/>
                </a:solidFill>
                <a:latin typeface="Tahoma"/>
                <a:cs typeface="Tahoma"/>
              </a:rPr>
              <a:t> </a:t>
            </a:r>
            <a:r>
              <a:rPr dirty="0">
                <a:solidFill>
                  <a:srgbClr val="184463"/>
                </a:solidFill>
                <a:latin typeface="Tahoma"/>
                <a:cs typeface="Tahoma"/>
              </a:rPr>
              <a:t>…</a:t>
            </a:r>
            <a:endParaRPr>
              <a:latin typeface="Tahoma"/>
              <a:cs typeface="Tahoma"/>
            </a:endParaRPr>
          </a:p>
          <a:p>
            <a:pPr marR="82733" algn="r">
              <a:lnSpc>
                <a:spcPct val="100585"/>
              </a:lnSpc>
              <a:spcBef>
                <a:spcPts val="310"/>
              </a:spcBef>
            </a:pPr>
            <a:r>
              <a:rPr sz="1300" b="1" dirty="0">
                <a:solidFill>
                  <a:srgbClr val="FFFFFF"/>
                </a:solidFill>
                <a:latin typeface="Tahoma"/>
                <a:cs typeface="Tahoma"/>
              </a:rPr>
              <a:t>14</a:t>
            </a:r>
            <a:endParaRPr sz="1300">
              <a:latin typeface="Tahoma"/>
              <a:cs typeface="Tahoma"/>
            </a:endParaRPr>
          </a:p>
        </p:txBody>
      </p:sp>
      <p:sp>
        <p:nvSpPr>
          <p:cNvPr id="3" name="object 3"/>
          <p:cNvSpPr txBox="1"/>
          <p:nvPr/>
        </p:nvSpPr>
        <p:spPr>
          <a:xfrm>
            <a:off x="415637" y="2084294"/>
            <a:ext cx="8312727" cy="2591921"/>
          </a:xfrm>
          <a:prstGeom prst="rect">
            <a:avLst/>
          </a:prstGeom>
        </p:spPr>
        <p:txBody>
          <a:bodyPr wrap="square" lIns="0" tIns="0" rIns="0" bIns="0" rtlCol="0">
            <a:noAutofit/>
          </a:bodyPr>
          <a:lstStyle/>
          <a:p>
            <a:pPr>
              <a:lnSpc>
                <a:spcPts val="449"/>
              </a:lnSpc>
              <a:spcBef>
                <a:spcPts val="12"/>
              </a:spcBef>
            </a:pPr>
            <a:endParaRPr sz="400" dirty="0"/>
          </a:p>
          <a:p>
            <a:pPr marL="790495">
              <a:lnSpc>
                <a:spcPct val="95825"/>
              </a:lnSpc>
              <a:spcBef>
                <a:spcPts val="1795"/>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Biến</a:t>
            </a:r>
            <a:r>
              <a:rPr sz="2200" spc="8" dirty="0">
                <a:solidFill>
                  <a:srgbClr val="184463"/>
                </a:solidFill>
                <a:latin typeface="Arial"/>
                <a:cs typeface="Arial"/>
              </a:rPr>
              <a:t> </a:t>
            </a:r>
            <a:r>
              <a:rPr sz="2200" dirty="0">
                <a:solidFill>
                  <a:srgbClr val="184463"/>
                </a:solidFill>
                <a:latin typeface="Arial"/>
                <a:cs typeface="Arial"/>
              </a:rPr>
              <a:t>thành</a:t>
            </a:r>
            <a:r>
              <a:rPr sz="2200" spc="8" dirty="0">
                <a:solidFill>
                  <a:srgbClr val="184463"/>
                </a:solidFill>
                <a:latin typeface="Arial"/>
                <a:cs typeface="Arial"/>
              </a:rPr>
              <a:t> </a:t>
            </a:r>
            <a:r>
              <a:rPr sz="2200" dirty="0">
                <a:solidFill>
                  <a:srgbClr val="184463"/>
                </a:solidFill>
                <a:latin typeface="Arial"/>
                <a:cs typeface="Arial"/>
              </a:rPr>
              <a:t>viên</a:t>
            </a:r>
            <a:r>
              <a:rPr sz="2200" spc="8" dirty="0">
                <a:solidFill>
                  <a:srgbClr val="184463"/>
                </a:solidFill>
                <a:latin typeface="Arial"/>
                <a:cs typeface="Arial"/>
              </a:rPr>
              <a:t> </a:t>
            </a:r>
            <a:r>
              <a:rPr sz="2200" dirty="0">
                <a:solidFill>
                  <a:srgbClr val="184463"/>
                </a:solidFill>
                <a:latin typeface="Arial"/>
                <a:cs typeface="Arial"/>
              </a:rPr>
              <a:t>(Field)</a:t>
            </a:r>
            <a:endParaRPr sz="2200" dirty="0">
              <a:latin typeface="Arial"/>
              <a:cs typeface="Arial"/>
            </a:endParaRPr>
          </a:p>
          <a:p>
            <a:pPr marL="1152918">
              <a:lnSpc>
                <a:spcPts val="2965"/>
              </a:lnSpc>
              <a:spcBef>
                <a:spcPts val="148"/>
              </a:spcBef>
            </a:pPr>
            <a:r>
              <a:rPr sz="2700" dirty="0">
                <a:solidFill>
                  <a:srgbClr val="FE9219"/>
                </a:solidFill>
                <a:latin typeface="Arial"/>
                <a:cs typeface="Arial"/>
              </a:rPr>
              <a:t>•  </a:t>
            </a:r>
            <a:r>
              <a:rPr sz="2700" b="1" u="heavy" baseline="-1449" dirty="0">
                <a:solidFill>
                  <a:srgbClr val="184463"/>
                </a:solidFill>
                <a:latin typeface="Arial"/>
                <a:cs typeface="Arial"/>
              </a:rPr>
              <a:t>Lưu</a:t>
            </a:r>
            <a:r>
              <a:rPr sz="2700" b="1" u="heavy" spc="-4" baseline="-1449" dirty="0">
                <a:solidFill>
                  <a:srgbClr val="184463"/>
                </a:solidFill>
                <a:latin typeface="Arial"/>
                <a:cs typeface="Arial"/>
              </a:rPr>
              <a:t> </a:t>
            </a:r>
            <a:r>
              <a:rPr sz="2700" b="1" u="heavy" baseline="-1449" dirty="0">
                <a:solidFill>
                  <a:srgbClr val="184463"/>
                </a:solidFill>
                <a:latin typeface="Arial"/>
                <a:cs typeface="Arial"/>
              </a:rPr>
              <a:t>trữ</a:t>
            </a:r>
            <a:r>
              <a:rPr sz="2700" b="1" spc="-34" baseline="-1449" dirty="0">
                <a:solidFill>
                  <a:srgbClr val="184463"/>
                </a:solidFill>
                <a:latin typeface="Arial"/>
                <a:cs typeface="Arial"/>
              </a:rPr>
              <a:t> </a:t>
            </a:r>
            <a:r>
              <a:rPr sz="2700" b="1" baseline="-1449" dirty="0">
                <a:solidFill>
                  <a:srgbClr val="184463"/>
                </a:solidFill>
                <a:latin typeface="Arial"/>
                <a:cs typeface="Arial"/>
              </a:rPr>
              <a:t>các</a:t>
            </a:r>
            <a:r>
              <a:rPr sz="2700" b="1" spc="-30" baseline="-1449" dirty="0">
                <a:solidFill>
                  <a:srgbClr val="184463"/>
                </a:solidFill>
                <a:latin typeface="Arial"/>
                <a:cs typeface="Arial"/>
              </a:rPr>
              <a:t> </a:t>
            </a:r>
            <a:r>
              <a:rPr sz="2700" b="1" baseline="-1449" dirty="0">
                <a:solidFill>
                  <a:srgbClr val="184463"/>
                </a:solidFill>
                <a:latin typeface="Arial"/>
                <a:cs typeface="Arial"/>
              </a:rPr>
              <a:t>thông</a:t>
            </a:r>
            <a:r>
              <a:rPr sz="2700" b="1" spc="13" baseline="-1449" dirty="0">
                <a:solidFill>
                  <a:srgbClr val="184463"/>
                </a:solidFill>
                <a:latin typeface="Arial"/>
                <a:cs typeface="Arial"/>
              </a:rPr>
              <a:t> </a:t>
            </a:r>
            <a:r>
              <a:rPr sz="2700" b="1" baseline="-1449" dirty="0">
                <a:solidFill>
                  <a:srgbClr val="184463"/>
                </a:solidFill>
                <a:latin typeface="Arial"/>
                <a:cs typeface="Arial"/>
              </a:rPr>
              <a:t>tin</a:t>
            </a:r>
            <a:r>
              <a:rPr sz="2700" b="1" spc="-8" baseline="-1449" dirty="0">
                <a:solidFill>
                  <a:srgbClr val="184463"/>
                </a:solidFill>
                <a:latin typeface="Arial"/>
                <a:cs typeface="Arial"/>
              </a:rPr>
              <a:t> </a:t>
            </a:r>
            <a:r>
              <a:rPr sz="2700" b="1" baseline="-1449" dirty="0">
                <a:solidFill>
                  <a:srgbClr val="184463"/>
                </a:solidFill>
                <a:latin typeface="Arial"/>
                <a:cs typeface="Arial"/>
              </a:rPr>
              <a:t>mô</a:t>
            </a:r>
            <a:r>
              <a:rPr sz="2700" b="1" spc="-26" baseline="-1449" dirty="0">
                <a:solidFill>
                  <a:srgbClr val="184463"/>
                </a:solidFill>
                <a:latin typeface="Arial"/>
                <a:cs typeface="Arial"/>
              </a:rPr>
              <a:t> </a:t>
            </a:r>
            <a:r>
              <a:rPr sz="2700" b="1" spc="-4" baseline="-1449" dirty="0">
                <a:solidFill>
                  <a:srgbClr val="184463"/>
                </a:solidFill>
                <a:latin typeface="Arial"/>
                <a:cs typeface="Arial"/>
              </a:rPr>
              <a:t>t</a:t>
            </a:r>
            <a:r>
              <a:rPr sz="2700" b="1" baseline="-1449" dirty="0">
                <a:solidFill>
                  <a:srgbClr val="184463"/>
                </a:solidFill>
                <a:latin typeface="Arial"/>
                <a:cs typeface="Arial"/>
              </a:rPr>
              <a:t>ả</a:t>
            </a:r>
            <a:r>
              <a:rPr sz="2700" b="1" spc="-24" baseline="-1449" dirty="0">
                <a:solidFill>
                  <a:srgbClr val="184463"/>
                </a:solidFill>
                <a:latin typeface="Arial"/>
                <a:cs typeface="Arial"/>
              </a:rPr>
              <a:t> </a:t>
            </a:r>
            <a:r>
              <a:rPr sz="2700" b="1" baseline="-1449" dirty="0">
                <a:solidFill>
                  <a:srgbClr val="184463"/>
                </a:solidFill>
                <a:latin typeface="Arial"/>
                <a:cs typeface="Arial"/>
              </a:rPr>
              <a:t>về</a:t>
            </a:r>
            <a:r>
              <a:rPr sz="2700" b="1" spc="-20" baseline="-1449" dirty="0">
                <a:solidFill>
                  <a:srgbClr val="184463"/>
                </a:solidFill>
                <a:latin typeface="Arial"/>
                <a:cs typeface="Arial"/>
              </a:rPr>
              <a:t> </a:t>
            </a:r>
            <a:r>
              <a:rPr sz="2700" b="1" baseline="-1449" dirty="0">
                <a:solidFill>
                  <a:srgbClr val="184463"/>
                </a:solidFill>
                <a:latin typeface="Arial"/>
                <a:cs typeface="Arial"/>
              </a:rPr>
              <a:t>đối</a:t>
            </a:r>
            <a:r>
              <a:rPr sz="2700" b="1" spc="-17" baseline="-1449" dirty="0">
                <a:solidFill>
                  <a:srgbClr val="184463"/>
                </a:solidFill>
                <a:latin typeface="Arial"/>
                <a:cs typeface="Arial"/>
              </a:rPr>
              <a:t> </a:t>
            </a:r>
            <a:r>
              <a:rPr sz="2700" b="1" baseline="-1449" dirty="0">
                <a:solidFill>
                  <a:srgbClr val="184463"/>
                </a:solidFill>
                <a:latin typeface="Arial"/>
                <a:cs typeface="Arial"/>
              </a:rPr>
              <a:t>tư</a:t>
            </a:r>
            <a:r>
              <a:rPr sz="2700" b="1" spc="4" baseline="-1449" dirty="0">
                <a:solidFill>
                  <a:srgbClr val="184463"/>
                </a:solidFill>
                <a:latin typeface="Arial"/>
                <a:cs typeface="Arial"/>
              </a:rPr>
              <a:t>ợ</a:t>
            </a:r>
            <a:r>
              <a:rPr sz="2700" b="1" baseline="-1449" dirty="0">
                <a:solidFill>
                  <a:srgbClr val="184463"/>
                </a:solidFill>
                <a:latin typeface="Arial"/>
                <a:cs typeface="Arial"/>
              </a:rPr>
              <a:t>ng.</a:t>
            </a:r>
            <a:endParaRPr dirty="0">
              <a:latin typeface="Arial"/>
              <a:cs typeface="Arial"/>
            </a:endParaRPr>
          </a:p>
          <a:p>
            <a:pPr marL="1152918">
              <a:lnSpc>
                <a:spcPts val="3015"/>
              </a:lnSpc>
              <a:spcBef>
                <a:spcPts val="2"/>
              </a:spcBef>
            </a:pPr>
            <a:r>
              <a:rPr sz="2700" dirty="0">
                <a:solidFill>
                  <a:srgbClr val="FE9219"/>
                </a:solidFill>
                <a:latin typeface="Arial"/>
                <a:cs typeface="Arial"/>
              </a:rPr>
              <a:t>•</a:t>
            </a:r>
            <a:r>
              <a:rPr sz="2700" spc="713" dirty="0">
                <a:solidFill>
                  <a:srgbClr val="FE9219"/>
                </a:solidFill>
                <a:latin typeface="Arial"/>
                <a:cs typeface="Arial"/>
              </a:rPr>
              <a:t> </a:t>
            </a:r>
            <a:r>
              <a:rPr sz="2700" b="1" baseline="-1449" dirty="0">
                <a:solidFill>
                  <a:srgbClr val="184463"/>
                </a:solidFill>
                <a:latin typeface="Arial"/>
                <a:cs typeface="Arial"/>
              </a:rPr>
              <a:t>Ví</a:t>
            </a:r>
            <a:r>
              <a:rPr sz="2700" b="1" spc="-8" baseline="-1449" dirty="0">
                <a:solidFill>
                  <a:srgbClr val="184463"/>
                </a:solidFill>
                <a:latin typeface="Arial"/>
                <a:cs typeface="Arial"/>
              </a:rPr>
              <a:t> </a:t>
            </a:r>
            <a:r>
              <a:rPr sz="2700" b="1" spc="-4" baseline="-1449" dirty="0">
                <a:solidFill>
                  <a:srgbClr val="184463"/>
                </a:solidFill>
                <a:latin typeface="Arial"/>
                <a:cs typeface="Arial"/>
              </a:rPr>
              <a:t>d</a:t>
            </a:r>
            <a:r>
              <a:rPr sz="2700" b="1" baseline="-1449" dirty="0">
                <a:solidFill>
                  <a:srgbClr val="184463"/>
                </a:solidFill>
                <a:latin typeface="Arial"/>
                <a:cs typeface="Arial"/>
              </a:rPr>
              <a:t>ụ:</a:t>
            </a:r>
            <a:r>
              <a:rPr sz="2700" b="1" spc="-7" baseline="-1449" dirty="0">
                <a:solidFill>
                  <a:srgbClr val="184463"/>
                </a:solidFill>
                <a:latin typeface="Arial"/>
                <a:cs typeface="Arial"/>
              </a:rPr>
              <a:t> </a:t>
            </a:r>
            <a:r>
              <a:rPr sz="2700" b="1" spc="-4" baseline="-1449" dirty="0">
                <a:solidFill>
                  <a:srgbClr val="184463"/>
                </a:solidFill>
                <a:latin typeface="Arial"/>
                <a:cs typeface="Arial"/>
              </a:rPr>
              <a:t>L</a:t>
            </a:r>
            <a:r>
              <a:rPr sz="2700" b="1" baseline="-1449" dirty="0">
                <a:solidFill>
                  <a:srgbClr val="184463"/>
                </a:solidFill>
                <a:latin typeface="Arial"/>
                <a:cs typeface="Arial"/>
              </a:rPr>
              <a:t>ưu</a:t>
            </a:r>
            <a:r>
              <a:rPr sz="2700" b="1" spc="-4" baseline="-1449" dirty="0">
                <a:solidFill>
                  <a:srgbClr val="184463"/>
                </a:solidFill>
                <a:latin typeface="Arial"/>
                <a:cs typeface="Arial"/>
              </a:rPr>
              <a:t> </a:t>
            </a:r>
            <a:r>
              <a:rPr sz="2700" b="1" baseline="-1449" dirty="0">
                <a:solidFill>
                  <a:srgbClr val="184463"/>
                </a:solidFill>
                <a:latin typeface="Arial"/>
                <a:cs typeface="Arial"/>
              </a:rPr>
              <a:t>trữ</a:t>
            </a:r>
            <a:r>
              <a:rPr sz="2700" b="1" spc="-34" baseline="-1449" dirty="0">
                <a:solidFill>
                  <a:srgbClr val="184463"/>
                </a:solidFill>
                <a:latin typeface="Arial"/>
                <a:cs typeface="Arial"/>
              </a:rPr>
              <a:t> </a:t>
            </a:r>
            <a:r>
              <a:rPr sz="2700" b="1" baseline="-1449" dirty="0">
                <a:solidFill>
                  <a:srgbClr val="184463"/>
                </a:solidFill>
                <a:latin typeface="Arial"/>
                <a:cs typeface="Arial"/>
              </a:rPr>
              <a:t>thông</a:t>
            </a:r>
            <a:r>
              <a:rPr sz="2700" b="1" spc="17" baseline="-1449" dirty="0">
                <a:solidFill>
                  <a:srgbClr val="184463"/>
                </a:solidFill>
                <a:latin typeface="Arial"/>
                <a:cs typeface="Arial"/>
              </a:rPr>
              <a:t> </a:t>
            </a:r>
            <a:r>
              <a:rPr sz="2700" b="1" baseline="-1449" dirty="0">
                <a:solidFill>
                  <a:srgbClr val="184463"/>
                </a:solidFill>
                <a:latin typeface="Arial"/>
                <a:cs typeface="Arial"/>
              </a:rPr>
              <a:t>tin</a:t>
            </a:r>
            <a:r>
              <a:rPr sz="2700" b="1" spc="-8" baseline="-1449" dirty="0">
                <a:solidFill>
                  <a:srgbClr val="184463"/>
                </a:solidFill>
                <a:latin typeface="Arial"/>
                <a:cs typeface="Arial"/>
              </a:rPr>
              <a:t> </a:t>
            </a:r>
            <a:r>
              <a:rPr sz="2700" b="1" spc="4" baseline="-1449" dirty="0">
                <a:solidFill>
                  <a:srgbClr val="184463"/>
                </a:solidFill>
                <a:latin typeface="Arial"/>
                <a:cs typeface="Arial"/>
              </a:rPr>
              <a:t>v</a:t>
            </a:r>
            <a:r>
              <a:rPr sz="2700" b="1" baseline="-1449" dirty="0">
                <a:solidFill>
                  <a:srgbClr val="184463"/>
                </a:solidFill>
                <a:latin typeface="Arial"/>
                <a:cs typeface="Arial"/>
              </a:rPr>
              <a:t>ề</a:t>
            </a:r>
            <a:r>
              <a:rPr sz="2700" b="1" spc="-20" baseline="-1449" dirty="0">
                <a:solidFill>
                  <a:srgbClr val="184463"/>
                </a:solidFill>
                <a:latin typeface="Arial"/>
                <a:cs typeface="Arial"/>
              </a:rPr>
              <a:t> </a:t>
            </a:r>
            <a:r>
              <a:rPr sz="2700" b="1" baseline="-1449" dirty="0">
                <a:solidFill>
                  <a:srgbClr val="184463"/>
                </a:solidFill>
                <a:latin typeface="Arial"/>
                <a:cs typeface="Arial"/>
              </a:rPr>
              <a:t>nhân</a:t>
            </a:r>
            <a:r>
              <a:rPr sz="2700" b="1" spc="17" baseline="-1449" dirty="0">
                <a:solidFill>
                  <a:srgbClr val="184463"/>
                </a:solidFill>
                <a:latin typeface="Arial"/>
                <a:cs typeface="Arial"/>
              </a:rPr>
              <a:t> </a:t>
            </a:r>
            <a:r>
              <a:rPr sz="2700" b="1" baseline="-1449" dirty="0">
                <a:solidFill>
                  <a:srgbClr val="184463"/>
                </a:solidFill>
                <a:latin typeface="Arial"/>
                <a:cs typeface="Arial"/>
              </a:rPr>
              <a:t>viên</a:t>
            </a:r>
            <a:endParaRPr dirty="0">
              <a:latin typeface="Arial"/>
              <a:cs typeface="Arial"/>
            </a:endParaRPr>
          </a:p>
          <a:p>
            <a:pPr marL="1918789">
              <a:lnSpc>
                <a:spcPct val="100585"/>
              </a:lnSpc>
              <a:spcBef>
                <a:spcPts val="109"/>
              </a:spcBef>
            </a:pPr>
            <a:r>
              <a:rPr dirty="0">
                <a:solidFill>
                  <a:srgbClr val="184463"/>
                </a:solidFill>
                <a:latin typeface="Tahoma"/>
                <a:cs typeface="Tahoma"/>
              </a:rPr>
              <a:t>–  </a:t>
            </a:r>
            <a:r>
              <a:rPr spc="157" dirty="0">
                <a:solidFill>
                  <a:srgbClr val="184463"/>
                </a:solidFill>
                <a:latin typeface="Tahoma"/>
                <a:cs typeface="Tahoma"/>
              </a:rPr>
              <a:t> </a:t>
            </a:r>
            <a:r>
              <a:rPr spc="4" dirty="0">
                <a:solidFill>
                  <a:srgbClr val="184463"/>
                </a:solidFill>
                <a:latin typeface="Tahoma"/>
                <a:cs typeface="Tahoma"/>
              </a:rPr>
              <a:t>M</a:t>
            </a:r>
            <a:r>
              <a:rPr dirty="0">
                <a:solidFill>
                  <a:srgbClr val="184463"/>
                </a:solidFill>
                <a:latin typeface="Tahoma"/>
                <a:cs typeface="Tahoma"/>
              </a:rPr>
              <a:t>ã</a:t>
            </a:r>
            <a:r>
              <a:rPr spc="-22" dirty="0">
                <a:solidFill>
                  <a:srgbClr val="184463"/>
                </a:solidFill>
                <a:latin typeface="Tahoma"/>
                <a:cs typeface="Tahoma"/>
              </a:rPr>
              <a:t> </a:t>
            </a:r>
            <a:r>
              <a:rPr dirty="0">
                <a:solidFill>
                  <a:srgbClr val="184463"/>
                </a:solidFill>
                <a:latin typeface="Tahoma"/>
                <a:cs typeface="Tahoma"/>
              </a:rPr>
              <a:t>nhân viên</a:t>
            </a:r>
            <a:endParaRPr dirty="0">
              <a:latin typeface="Tahoma"/>
              <a:cs typeface="Tahoma"/>
            </a:endParaRPr>
          </a:p>
          <a:p>
            <a:pPr marL="1918796">
              <a:lnSpc>
                <a:spcPct val="100585"/>
              </a:lnSpc>
              <a:spcBef>
                <a:spcPts val="417"/>
              </a:spcBef>
            </a:pPr>
            <a:r>
              <a:rPr dirty="0">
                <a:solidFill>
                  <a:srgbClr val="184463"/>
                </a:solidFill>
                <a:latin typeface="Tahoma"/>
                <a:cs typeface="Tahoma"/>
              </a:rPr>
              <a:t>–  </a:t>
            </a:r>
            <a:r>
              <a:rPr spc="157" dirty="0">
                <a:solidFill>
                  <a:srgbClr val="184463"/>
                </a:solidFill>
                <a:latin typeface="Tahoma"/>
                <a:cs typeface="Tahoma"/>
              </a:rPr>
              <a:t> </a:t>
            </a:r>
            <a:r>
              <a:rPr dirty="0">
                <a:solidFill>
                  <a:srgbClr val="184463"/>
                </a:solidFill>
                <a:latin typeface="Tahoma"/>
                <a:cs typeface="Tahoma"/>
              </a:rPr>
              <a:t>Họ</a:t>
            </a:r>
            <a:r>
              <a:rPr spc="-22" dirty="0">
                <a:solidFill>
                  <a:srgbClr val="184463"/>
                </a:solidFill>
                <a:latin typeface="Tahoma"/>
                <a:cs typeface="Tahoma"/>
              </a:rPr>
              <a:t> </a:t>
            </a:r>
            <a:r>
              <a:rPr dirty="0">
                <a:solidFill>
                  <a:srgbClr val="184463"/>
                </a:solidFill>
                <a:latin typeface="Tahoma"/>
                <a:cs typeface="Tahoma"/>
              </a:rPr>
              <a:t>nhân viên</a:t>
            </a:r>
            <a:endParaRPr dirty="0">
              <a:latin typeface="Tahoma"/>
              <a:cs typeface="Tahoma"/>
            </a:endParaRPr>
          </a:p>
          <a:p>
            <a:pPr marL="1918772">
              <a:lnSpc>
                <a:spcPct val="100585"/>
              </a:lnSpc>
              <a:spcBef>
                <a:spcPts val="417"/>
              </a:spcBef>
            </a:pPr>
            <a:r>
              <a:rPr dirty="0">
                <a:solidFill>
                  <a:srgbClr val="184463"/>
                </a:solidFill>
                <a:latin typeface="Tahoma"/>
                <a:cs typeface="Tahoma"/>
              </a:rPr>
              <a:t>–  </a:t>
            </a:r>
            <a:r>
              <a:rPr spc="157" dirty="0">
                <a:solidFill>
                  <a:srgbClr val="184463"/>
                </a:solidFill>
                <a:latin typeface="Tahoma"/>
                <a:cs typeface="Tahoma"/>
              </a:rPr>
              <a:t> </a:t>
            </a:r>
            <a:r>
              <a:rPr spc="-4" dirty="0">
                <a:solidFill>
                  <a:srgbClr val="184463"/>
                </a:solidFill>
                <a:latin typeface="Tahoma"/>
                <a:cs typeface="Tahoma"/>
              </a:rPr>
              <a:t>T</a:t>
            </a:r>
            <a:r>
              <a:rPr dirty="0">
                <a:solidFill>
                  <a:srgbClr val="184463"/>
                </a:solidFill>
                <a:latin typeface="Tahoma"/>
                <a:cs typeface="Tahoma"/>
              </a:rPr>
              <a:t>ên</a:t>
            </a:r>
            <a:r>
              <a:rPr spc="-23" dirty="0">
                <a:solidFill>
                  <a:srgbClr val="184463"/>
                </a:solidFill>
                <a:latin typeface="Tahoma"/>
                <a:cs typeface="Tahoma"/>
              </a:rPr>
              <a:t> </a:t>
            </a:r>
            <a:r>
              <a:rPr dirty="0">
                <a:solidFill>
                  <a:srgbClr val="184463"/>
                </a:solidFill>
                <a:latin typeface="Tahoma"/>
                <a:cs typeface="Tahoma"/>
              </a:rPr>
              <a:t>nhân viên</a:t>
            </a:r>
            <a:endParaRPr dirty="0">
              <a:latin typeface="Tahoma"/>
              <a:cs typeface="Tahoma"/>
            </a:endParaRPr>
          </a:p>
        </p:txBody>
      </p:sp>
      <p:sp>
        <p:nvSpPr>
          <p:cNvPr id="2" name="object 2"/>
          <p:cNvSpPr txBox="1"/>
          <p:nvPr/>
        </p:nvSpPr>
        <p:spPr>
          <a:xfrm>
            <a:off x="2341001" y="3052930"/>
            <a:ext cx="65065" cy="134471"/>
          </a:xfrm>
          <a:prstGeom prst="rect">
            <a:avLst/>
          </a:prstGeom>
        </p:spPr>
        <p:txBody>
          <a:bodyPr wrap="square" lIns="0" tIns="0" rIns="0" bIns="0" rtlCol="0">
            <a:noAutofit/>
          </a:bodyPr>
          <a:lstStyle/>
          <a:p>
            <a:pPr marL="22794">
              <a:lnSpc>
                <a:spcPts val="897"/>
              </a:lnSpc>
            </a:pPr>
            <a:endParaRPr sz="900"/>
          </a:p>
        </p:txBody>
      </p:sp>
      <p:sp>
        <p:nvSpPr>
          <p:cNvPr id="23" name="TextBox 22"/>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387849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415637" y="2022830"/>
            <a:ext cx="8312727" cy="972502"/>
          </a:xfrm>
          <a:prstGeom prst="rect">
            <a:avLst/>
          </a:prstGeom>
        </p:spPr>
        <p:txBody>
          <a:bodyPr wrap="square" lIns="0" tIns="0" rIns="0" bIns="0" rtlCol="0">
            <a:noAutofit/>
          </a:bodyPr>
          <a:lstStyle/>
          <a:p>
            <a:pPr marL="789126">
              <a:lnSpc>
                <a:spcPts val="2571"/>
              </a:lnSpc>
              <a:spcBef>
                <a:spcPts val="128"/>
              </a:spcBef>
            </a:pPr>
            <a:r>
              <a:rPr sz="2500" b="1" dirty="0">
                <a:solidFill>
                  <a:srgbClr val="184463"/>
                </a:solidFill>
                <a:latin typeface="Arial"/>
                <a:cs typeface="Arial"/>
              </a:rPr>
              <a:t>Các </a:t>
            </a:r>
            <a:r>
              <a:rPr sz="2500" b="1" spc="4" dirty="0">
                <a:solidFill>
                  <a:srgbClr val="184463"/>
                </a:solidFill>
                <a:latin typeface="Arial"/>
                <a:cs typeface="Arial"/>
              </a:rPr>
              <a:t>t</a:t>
            </a:r>
            <a:r>
              <a:rPr sz="2500" b="1" dirty="0">
                <a:solidFill>
                  <a:srgbClr val="184463"/>
                </a:solidFill>
                <a:latin typeface="Arial"/>
                <a:cs typeface="Arial"/>
              </a:rPr>
              <a:t>hành</a:t>
            </a:r>
            <a:r>
              <a:rPr sz="2500" b="1" spc="8" dirty="0">
                <a:solidFill>
                  <a:srgbClr val="184463"/>
                </a:solidFill>
                <a:latin typeface="Arial"/>
                <a:cs typeface="Arial"/>
              </a:rPr>
              <a:t> </a:t>
            </a:r>
            <a:r>
              <a:rPr sz="2500" b="1" dirty="0">
                <a:solidFill>
                  <a:srgbClr val="184463"/>
                </a:solidFill>
                <a:latin typeface="Arial"/>
                <a:cs typeface="Arial"/>
              </a:rPr>
              <a:t>phần của</a:t>
            </a:r>
            <a:r>
              <a:rPr sz="2500" b="1" spc="8" dirty="0">
                <a:solidFill>
                  <a:srgbClr val="184463"/>
                </a:solidFill>
                <a:latin typeface="Arial"/>
                <a:cs typeface="Arial"/>
              </a:rPr>
              <a:t> </a:t>
            </a:r>
            <a:r>
              <a:rPr sz="2500" b="1" dirty="0">
                <a:solidFill>
                  <a:srgbClr val="184463"/>
                </a:solidFill>
                <a:latin typeface="Arial"/>
                <a:cs typeface="Arial"/>
              </a:rPr>
              <a:t>l</a:t>
            </a:r>
            <a:r>
              <a:rPr sz="2500" b="1" spc="4" dirty="0">
                <a:solidFill>
                  <a:srgbClr val="184463"/>
                </a:solidFill>
                <a:latin typeface="Arial"/>
                <a:cs typeface="Arial"/>
              </a:rPr>
              <a:t>ớ</a:t>
            </a:r>
            <a:r>
              <a:rPr sz="2500" b="1" dirty="0">
                <a:solidFill>
                  <a:srgbClr val="184463"/>
                </a:solidFill>
                <a:latin typeface="Arial"/>
                <a:cs typeface="Arial"/>
              </a:rPr>
              <a:t>p</a:t>
            </a:r>
            <a:endParaRPr sz="2500">
              <a:latin typeface="Arial"/>
              <a:cs typeface="Arial"/>
            </a:endParaRPr>
          </a:p>
        </p:txBody>
      </p:sp>
      <p:sp>
        <p:nvSpPr>
          <p:cNvPr id="17" name="object 17"/>
          <p:cNvSpPr/>
          <p:nvPr/>
        </p:nvSpPr>
        <p:spPr>
          <a:xfrm>
            <a:off x="2678777" y="3467323"/>
            <a:ext cx="4140430" cy="400050"/>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9" name="object 19"/>
          <p:cNvSpPr/>
          <p:nvPr/>
        </p:nvSpPr>
        <p:spPr>
          <a:xfrm>
            <a:off x="2678777" y="3851909"/>
            <a:ext cx="4140430" cy="879437"/>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21" name="object 21"/>
          <p:cNvSpPr/>
          <p:nvPr/>
        </p:nvSpPr>
        <p:spPr>
          <a:xfrm>
            <a:off x="2678777" y="4715883"/>
            <a:ext cx="4140430" cy="879437"/>
          </a:xfrm>
          <a:prstGeom prst="rect">
            <a:avLst/>
          </a:prstGeom>
          <a:blipFill>
            <a:blip r:embed="rId4" cstate="print"/>
            <a:stretch>
              <a:fillRect/>
            </a:stretch>
          </a:blipFill>
        </p:spPr>
        <p:txBody>
          <a:bodyPr wrap="square" lIns="0" tIns="0" rIns="0" bIns="0" rtlCol="0">
            <a:noAutofit/>
          </a:bodyPr>
          <a:lstStyle/>
          <a:p>
            <a:endParaRPr/>
          </a:p>
        </p:txBody>
      </p:sp>
      <p:sp>
        <p:nvSpPr>
          <p:cNvPr id="22" name="object 22"/>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24" name="object 24"/>
          <p:cNvSpPr/>
          <p:nvPr/>
        </p:nvSpPr>
        <p:spPr>
          <a:xfrm>
            <a:off x="2678777" y="5579857"/>
            <a:ext cx="4140430" cy="675041"/>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txBox="1"/>
          <p:nvPr/>
        </p:nvSpPr>
        <p:spPr>
          <a:xfrm>
            <a:off x="2078182" y="1277471"/>
            <a:ext cx="3590483" cy="972118"/>
          </a:xfrm>
          <a:prstGeom prst="rect">
            <a:avLst/>
          </a:prstGeom>
        </p:spPr>
        <p:txBody>
          <a:bodyPr wrap="square" lIns="0" tIns="0" rIns="0" bIns="0" rtlCol="0">
            <a:noAutofit/>
          </a:bodyPr>
          <a:lstStyle/>
          <a:p>
            <a:pPr marL="1399548">
              <a:lnSpc>
                <a:spcPts val="3576"/>
              </a:lnSpc>
              <a:spcBef>
                <a:spcPts val="179"/>
              </a:spcBef>
            </a:pPr>
            <a:r>
              <a:rPr sz="3400" b="1" dirty="0" err="1">
                <a:solidFill>
                  <a:srgbClr val="184463"/>
                </a:solidFill>
                <a:latin typeface="Arial"/>
                <a:cs typeface="Arial"/>
              </a:rPr>
              <a:t>Khái</a:t>
            </a:r>
            <a:r>
              <a:rPr sz="3400" b="1" dirty="0">
                <a:solidFill>
                  <a:srgbClr val="184463"/>
                </a:solidFill>
                <a:latin typeface="Arial"/>
                <a:cs typeface="Arial"/>
              </a:rPr>
              <a:t> </a:t>
            </a:r>
            <a:r>
              <a:rPr sz="3400" b="1" dirty="0" err="1">
                <a:solidFill>
                  <a:srgbClr val="184463"/>
                </a:solidFill>
                <a:latin typeface="Arial"/>
                <a:cs typeface="Arial"/>
              </a:rPr>
              <a:t>n</a:t>
            </a:r>
            <a:r>
              <a:rPr sz="3400" b="1" spc="4" dirty="0" err="1">
                <a:solidFill>
                  <a:srgbClr val="184463"/>
                </a:solidFill>
                <a:latin typeface="Arial"/>
                <a:cs typeface="Arial"/>
              </a:rPr>
              <a:t>i</a:t>
            </a:r>
            <a:r>
              <a:rPr sz="3400" b="1" dirty="0" err="1">
                <a:solidFill>
                  <a:srgbClr val="184463"/>
                </a:solidFill>
                <a:latin typeface="Arial"/>
                <a:cs typeface="Arial"/>
              </a:rPr>
              <a:t>ệm</a:t>
            </a:r>
            <a:endParaRPr sz="3400" dirty="0">
              <a:latin typeface="Arial"/>
              <a:cs typeface="Arial"/>
            </a:endParaRPr>
          </a:p>
        </p:txBody>
      </p:sp>
      <p:sp>
        <p:nvSpPr>
          <p:cNvPr id="11" name="object 11"/>
          <p:cNvSpPr txBox="1"/>
          <p:nvPr/>
        </p:nvSpPr>
        <p:spPr>
          <a:xfrm>
            <a:off x="787862" y="1884681"/>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10" name="object 10"/>
          <p:cNvSpPr txBox="1"/>
          <p:nvPr/>
        </p:nvSpPr>
        <p:spPr>
          <a:xfrm>
            <a:off x="1203499" y="2011624"/>
            <a:ext cx="665172" cy="336400"/>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Các</a:t>
            </a:r>
            <a:endParaRPr sz="2500">
              <a:latin typeface="Arial"/>
              <a:cs typeface="Arial"/>
            </a:endParaRPr>
          </a:p>
        </p:txBody>
      </p:sp>
      <p:sp>
        <p:nvSpPr>
          <p:cNvPr id="9" name="object 9"/>
          <p:cNvSpPr txBox="1"/>
          <p:nvPr/>
        </p:nvSpPr>
        <p:spPr>
          <a:xfrm>
            <a:off x="1572030" y="2874427"/>
            <a:ext cx="196306" cy="358588"/>
          </a:xfrm>
          <a:prstGeom prst="rect">
            <a:avLst/>
          </a:prstGeom>
        </p:spPr>
        <p:txBody>
          <a:bodyPr wrap="square" lIns="0" tIns="0" rIns="0" bIns="0" rtlCol="0">
            <a:noAutofit/>
          </a:bodyPr>
          <a:lstStyle/>
          <a:p>
            <a:pPr marL="11397">
              <a:lnSpc>
                <a:spcPts val="2840"/>
              </a:lnSpc>
              <a:spcBef>
                <a:spcPts val="142"/>
              </a:spcBef>
            </a:pPr>
            <a:r>
              <a:rPr sz="2700" dirty="0">
                <a:solidFill>
                  <a:srgbClr val="FE9219"/>
                </a:solidFill>
                <a:latin typeface="Arial"/>
                <a:cs typeface="Arial"/>
              </a:rPr>
              <a:t>•</a:t>
            </a:r>
            <a:endParaRPr sz="2700">
              <a:latin typeface="Arial"/>
              <a:cs typeface="Arial"/>
            </a:endParaRPr>
          </a:p>
        </p:txBody>
      </p:sp>
      <p:sp>
        <p:nvSpPr>
          <p:cNvPr id="8" name="object 8"/>
          <p:cNvSpPr txBox="1"/>
          <p:nvPr/>
        </p:nvSpPr>
        <p:spPr>
          <a:xfrm>
            <a:off x="1880986" y="2965411"/>
            <a:ext cx="4917238" cy="246305"/>
          </a:xfrm>
          <a:prstGeom prst="rect">
            <a:avLst/>
          </a:prstGeom>
        </p:spPr>
        <p:txBody>
          <a:bodyPr wrap="square" lIns="0" tIns="0" rIns="0" bIns="0" rtlCol="0">
            <a:noAutofit/>
          </a:bodyPr>
          <a:lstStyle/>
          <a:p>
            <a:pPr marL="11397">
              <a:lnSpc>
                <a:spcPts val="1925"/>
              </a:lnSpc>
              <a:spcBef>
                <a:spcPts val="96"/>
              </a:spcBef>
            </a:pPr>
            <a:r>
              <a:rPr b="1" spc="-4" dirty="0">
                <a:solidFill>
                  <a:srgbClr val="184463"/>
                </a:solidFill>
                <a:latin typeface="Arial"/>
                <a:cs typeface="Arial"/>
              </a:rPr>
              <a:t>D</a:t>
            </a:r>
            <a:r>
              <a:rPr b="1" dirty="0">
                <a:solidFill>
                  <a:srgbClr val="184463"/>
                </a:solidFill>
                <a:latin typeface="Arial"/>
                <a:cs typeface="Arial"/>
              </a:rPr>
              <a:t>ùng</a:t>
            </a:r>
            <a:r>
              <a:rPr b="1" spc="4" dirty="0">
                <a:solidFill>
                  <a:srgbClr val="184463"/>
                </a:solidFill>
                <a:latin typeface="Arial"/>
                <a:cs typeface="Arial"/>
              </a:rPr>
              <a:t> </a:t>
            </a:r>
            <a:r>
              <a:rPr b="1" dirty="0">
                <a:solidFill>
                  <a:srgbClr val="184463"/>
                </a:solidFill>
                <a:latin typeface="Arial"/>
                <a:cs typeface="Arial"/>
              </a:rPr>
              <a:t>để</a:t>
            </a:r>
            <a:r>
              <a:rPr b="1" spc="-21" dirty="0">
                <a:solidFill>
                  <a:srgbClr val="184463"/>
                </a:solidFill>
                <a:latin typeface="Arial"/>
                <a:cs typeface="Arial"/>
              </a:rPr>
              <a:t> </a:t>
            </a:r>
            <a:r>
              <a:rPr b="1" dirty="0">
                <a:solidFill>
                  <a:srgbClr val="184463"/>
                </a:solidFill>
                <a:latin typeface="Arial"/>
                <a:cs typeface="Arial"/>
              </a:rPr>
              <a:t>cập</a:t>
            </a:r>
            <a:r>
              <a:rPr b="1" spc="-11" dirty="0">
                <a:solidFill>
                  <a:srgbClr val="184463"/>
                </a:solidFill>
                <a:latin typeface="Arial"/>
                <a:cs typeface="Arial"/>
              </a:rPr>
              <a:t> </a:t>
            </a:r>
            <a:r>
              <a:rPr b="1" dirty="0">
                <a:solidFill>
                  <a:srgbClr val="184463"/>
                </a:solidFill>
                <a:latin typeface="Arial"/>
                <a:cs typeface="Arial"/>
              </a:rPr>
              <a:t>n</a:t>
            </a:r>
            <a:r>
              <a:rPr b="1" spc="-4" dirty="0">
                <a:solidFill>
                  <a:srgbClr val="184463"/>
                </a:solidFill>
                <a:latin typeface="Arial"/>
                <a:cs typeface="Arial"/>
              </a:rPr>
              <a:t>h</a:t>
            </a:r>
            <a:r>
              <a:rPr b="1" dirty="0">
                <a:solidFill>
                  <a:srgbClr val="184463"/>
                </a:solidFill>
                <a:latin typeface="Arial"/>
                <a:cs typeface="Arial"/>
              </a:rPr>
              <a:t>ật,</a:t>
            </a:r>
            <a:r>
              <a:rPr b="1" spc="-10" dirty="0">
                <a:solidFill>
                  <a:srgbClr val="184463"/>
                </a:solidFill>
                <a:latin typeface="Arial"/>
                <a:cs typeface="Arial"/>
              </a:rPr>
              <a:t> </a:t>
            </a:r>
            <a:r>
              <a:rPr b="1" spc="4" dirty="0">
                <a:solidFill>
                  <a:srgbClr val="184463"/>
                </a:solidFill>
                <a:latin typeface="Arial"/>
                <a:cs typeface="Arial"/>
              </a:rPr>
              <a:t>tí</a:t>
            </a:r>
            <a:r>
              <a:rPr b="1" dirty="0">
                <a:solidFill>
                  <a:srgbClr val="184463"/>
                </a:solidFill>
                <a:latin typeface="Arial"/>
                <a:cs typeface="Arial"/>
              </a:rPr>
              <a:t>nh</a:t>
            </a:r>
            <a:r>
              <a:rPr b="1" spc="-5" dirty="0">
                <a:solidFill>
                  <a:srgbClr val="184463"/>
                </a:solidFill>
                <a:latin typeface="Arial"/>
                <a:cs typeface="Arial"/>
              </a:rPr>
              <a:t> </a:t>
            </a:r>
            <a:r>
              <a:rPr b="1" dirty="0">
                <a:solidFill>
                  <a:srgbClr val="184463"/>
                </a:solidFill>
                <a:latin typeface="Arial"/>
                <a:cs typeface="Arial"/>
              </a:rPr>
              <a:t>t</a:t>
            </a:r>
            <a:r>
              <a:rPr b="1" spc="-4" dirty="0">
                <a:solidFill>
                  <a:srgbClr val="184463"/>
                </a:solidFill>
                <a:latin typeface="Arial"/>
                <a:cs typeface="Arial"/>
              </a:rPr>
              <a:t>o</a:t>
            </a:r>
            <a:r>
              <a:rPr b="1" dirty="0">
                <a:solidFill>
                  <a:srgbClr val="184463"/>
                </a:solidFill>
                <a:latin typeface="Arial"/>
                <a:cs typeface="Arial"/>
              </a:rPr>
              <a:t>án,</a:t>
            </a:r>
            <a:r>
              <a:rPr b="1" spc="-26" dirty="0">
                <a:solidFill>
                  <a:srgbClr val="184463"/>
                </a:solidFill>
                <a:latin typeface="Arial"/>
                <a:cs typeface="Arial"/>
              </a:rPr>
              <a:t> </a:t>
            </a:r>
            <a:r>
              <a:rPr b="1" dirty="0">
                <a:solidFill>
                  <a:srgbClr val="184463"/>
                </a:solidFill>
                <a:latin typeface="Arial"/>
                <a:cs typeface="Arial"/>
              </a:rPr>
              <a:t>cung</a:t>
            </a:r>
            <a:r>
              <a:rPr b="1" spc="13" dirty="0">
                <a:solidFill>
                  <a:srgbClr val="184463"/>
                </a:solidFill>
                <a:latin typeface="Arial"/>
                <a:cs typeface="Arial"/>
              </a:rPr>
              <a:t> </a:t>
            </a:r>
            <a:r>
              <a:rPr b="1" spc="-4" dirty="0">
                <a:solidFill>
                  <a:srgbClr val="184463"/>
                </a:solidFill>
                <a:latin typeface="Arial"/>
                <a:cs typeface="Arial"/>
              </a:rPr>
              <a:t>c</a:t>
            </a:r>
            <a:r>
              <a:rPr b="1" dirty="0">
                <a:solidFill>
                  <a:srgbClr val="184463"/>
                </a:solidFill>
                <a:latin typeface="Arial"/>
                <a:cs typeface="Arial"/>
              </a:rPr>
              <a:t>ấp</a:t>
            </a:r>
            <a:r>
              <a:rPr b="1" spc="-11" dirty="0">
                <a:solidFill>
                  <a:srgbClr val="184463"/>
                </a:solidFill>
                <a:latin typeface="Arial"/>
                <a:cs typeface="Arial"/>
              </a:rPr>
              <a:t> </a:t>
            </a:r>
            <a:r>
              <a:rPr b="1" dirty="0">
                <a:solidFill>
                  <a:srgbClr val="184463"/>
                </a:solidFill>
                <a:latin typeface="Arial"/>
                <a:cs typeface="Arial"/>
              </a:rPr>
              <a:t>và</a:t>
            </a:r>
            <a:r>
              <a:rPr b="1" spc="-20" dirty="0">
                <a:solidFill>
                  <a:srgbClr val="184463"/>
                </a:solidFill>
                <a:latin typeface="Arial"/>
                <a:cs typeface="Arial"/>
              </a:rPr>
              <a:t> </a:t>
            </a:r>
            <a:r>
              <a:rPr b="1" dirty="0">
                <a:solidFill>
                  <a:srgbClr val="184463"/>
                </a:solidFill>
                <a:latin typeface="Arial"/>
                <a:cs typeface="Arial"/>
              </a:rPr>
              <a:t>xử</a:t>
            </a:r>
            <a:endParaRPr>
              <a:latin typeface="Arial"/>
              <a:cs typeface="Arial"/>
            </a:endParaRPr>
          </a:p>
        </p:txBody>
      </p:sp>
      <p:sp>
        <p:nvSpPr>
          <p:cNvPr id="7" name="object 7"/>
          <p:cNvSpPr txBox="1"/>
          <p:nvPr/>
        </p:nvSpPr>
        <p:spPr>
          <a:xfrm>
            <a:off x="6804227" y="2965412"/>
            <a:ext cx="1300982" cy="246304"/>
          </a:xfrm>
          <a:prstGeom prst="rect">
            <a:avLst/>
          </a:prstGeom>
        </p:spPr>
        <p:txBody>
          <a:bodyPr wrap="square" lIns="0" tIns="0" rIns="0" bIns="0" rtlCol="0">
            <a:noAutofit/>
          </a:bodyPr>
          <a:lstStyle/>
          <a:p>
            <a:pPr marL="11397">
              <a:lnSpc>
                <a:spcPts val="1925"/>
              </a:lnSpc>
              <a:spcBef>
                <a:spcPts val="96"/>
              </a:spcBef>
            </a:pPr>
            <a:r>
              <a:rPr b="1" spc="4" dirty="0">
                <a:solidFill>
                  <a:srgbClr val="184463"/>
                </a:solidFill>
                <a:latin typeface="Arial"/>
                <a:cs typeface="Arial"/>
              </a:rPr>
              <a:t>l</a:t>
            </a:r>
            <a:r>
              <a:rPr b="1" dirty="0">
                <a:solidFill>
                  <a:srgbClr val="184463"/>
                </a:solidFill>
                <a:latin typeface="Arial"/>
                <a:cs typeface="Arial"/>
              </a:rPr>
              <a:t>ý</a:t>
            </a:r>
            <a:r>
              <a:rPr b="1" spc="-18" dirty="0">
                <a:solidFill>
                  <a:srgbClr val="184463"/>
                </a:solidFill>
                <a:latin typeface="Arial"/>
                <a:cs typeface="Arial"/>
              </a:rPr>
              <a:t> </a:t>
            </a:r>
            <a:r>
              <a:rPr b="1" spc="-4" dirty="0">
                <a:solidFill>
                  <a:srgbClr val="184463"/>
                </a:solidFill>
                <a:latin typeface="Arial"/>
                <a:cs typeface="Arial"/>
              </a:rPr>
              <a:t>t</a:t>
            </a:r>
            <a:r>
              <a:rPr b="1" dirty="0">
                <a:solidFill>
                  <a:srgbClr val="184463"/>
                </a:solidFill>
                <a:latin typeface="Arial"/>
                <a:cs typeface="Arial"/>
              </a:rPr>
              <a:t>hông tin</a:t>
            </a:r>
            <a:endParaRPr>
              <a:latin typeface="Arial"/>
              <a:cs typeface="Arial"/>
            </a:endParaRPr>
          </a:p>
        </p:txBody>
      </p:sp>
      <p:sp>
        <p:nvSpPr>
          <p:cNvPr id="6" name="object 6"/>
          <p:cNvSpPr txBox="1"/>
          <p:nvPr/>
        </p:nvSpPr>
        <p:spPr>
          <a:xfrm>
            <a:off x="1880987" y="3207463"/>
            <a:ext cx="1617718" cy="246304"/>
          </a:xfrm>
          <a:prstGeom prst="rect">
            <a:avLst/>
          </a:prstGeom>
        </p:spPr>
        <p:txBody>
          <a:bodyPr wrap="square" lIns="0" tIns="0" rIns="0" bIns="0" rtlCol="0">
            <a:noAutofit/>
          </a:bodyPr>
          <a:lstStyle/>
          <a:p>
            <a:pPr marL="11397">
              <a:lnSpc>
                <a:spcPts val="1925"/>
              </a:lnSpc>
              <a:spcBef>
                <a:spcPts val="96"/>
              </a:spcBef>
            </a:pPr>
            <a:r>
              <a:rPr b="1" dirty="0">
                <a:solidFill>
                  <a:srgbClr val="184463"/>
                </a:solidFill>
                <a:latin typeface="Arial"/>
                <a:cs typeface="Arial"/>
              </a:rPr>
              <a:t>của</a:t>
            </a:r>
            <a:r>
              <a:rPr b="1" spc="-31" dirty="0">
                <a:solidFill>
                  <a:srgbClr val="184463"/>
                </a:solidFill>
                <a:latin typeface="Arial"/>
                <a:cs typeface="Arial"/>
              </a:rPr>
              <a:t> </a:t>
            </a:r>
            <a:r>
              <a:rPr b="1" dirty="0">
                <a:solidFill>
                  <a:srgbClr val="184463"/>
                </a:solidFill>
                <a:latin typeface="Arial"/>
                <a:cs typeface="Arial"/>
              </a:rPr>
              <a:t>đối</a:t>
            </a:r>
            <a:r>
              <a:rPr b="1" spc="-22" dirty="0">
                <a:solidFill>
                  <a:srgbClr val="184463"/>
                </a:solidFill>
                <a:latin typeface="Arial"/>
                <a:cs typeface="Arial"/>
              </a:rPr>
              <a:t> </a:t>
            </a:r>
            <a:r>
              <a:rPr b="1" dirty="0">
                <a:solidFill>
                  <a:srgbClr val="184463"/>
                </a:solidFill>
                <a:latin typeface="Arial"/>
                <a:cs typeface="Arial"/>
              </a:rPr>
              <a:t>tư</a:t>
            </a:r>
            <a:r>
              <a:rPr b="1" spc="4" dirty="0">
                <a:solidFill>
                  <a:srgbClr val="184463"/>
                </a:solidFill>
                <a:latin typeface="Arial"/>
                <a:cs typeface="Arial"/>
              </a:rPr>
              <a:t>ợ</a:t>
            </a:r>
            <a:r>
              <a:rPr b="1" dirty="0">
                <a:solidFill>
                  <a:srgbClr val="184463"/>
                </a:solidFill>
                <a:latin typeface="Arial"/>
                <a:cs typeface="Arial"/>
              </a:rPr>
              <a:t>ng</a:t>
            </a:r>
            <a:endParaRPr>
              <a:latin typeface="Arial"/>
              <a:cs typeface="Arial"/>
            </a:endParaRPr>
          </a:p>
        </p:txBody>
      </p:sp>
      <p:sp>
        <p:nvSpPr>
          <p:cNvPr id="5" name="object 5"/>
          <p:cNvSpPr txBox="1"/>
          <p:nvPr/>
        </p:nvSpPr>
        <p:spPr>
          <a:xfrm>
            <a:off x="415637" y="3859305"/>
            <a:ext cx="8312727" cy="863974"/>
          </a:xfrm>
          <a:prstGeom prst="rect">
            <a:avLst/>
          </a:prstGeom>
        </p:spPr>
        <p:txBody>
          <a:bodyPr wrap="square" lIns="0" tIns="0" rIns="0" bIns="0" rtlCol="0">
            <a:noAutofit/>
          </a:bodyPr>
          <a:lstStyle/>
          <a:p>
            <a:pPr marL="22794">
              <a:lnSpc>
                <a:spcPts val="897"/>
              </a:lnSpc>
            </a:pPr>
            <a:endParaRPr sz="900"/>
          </a:p>
        </p:txBody>
      </p:sp>
      <p:sp>
        <p:nvSpPr>
          <p:cNvPr id="4" name="object 4"/>
          <p:cNvSpPr txBox="1"/>
          <p:nvPr/>
        </p:nvSpPr>
        <p:spPr>
          <a:xfrm>
            <a:off x="415637" y="4723279"/>
            <a:ext cx="8312727" cy="863974"/>
          </a:xfrm>
          <a:prstGeom prst="rect">
            <a:avLst/>
          </a:prstGeom>
        </p:spPr>
        <p:txBody>
          <a:bodyPr wrap="square" lIns="0" tIns="0" rIns="0" bIns="0" rtlCol="0">
            <a:noAutofit/>
          </a:bodyPr>
          <a:lstStyle/>
          <a:p>
            <a:pPr marL="22794">
              <a:lnSpc>
                <a:spcPts val="897"/>
              </a:lnSpc>
            </a:pPr>
            <a:endParaRPr sz="900"/>
          </a:p>
        </p:txBody>
      </p:sp>
      <p:sp>
        <p:nvSpPr>
          <p:cNvPr id="3" name="object 3"/>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dirty="0"/>
          </a:p>
          <a:p>
            <a:pPr marR="82733" algn="r">
              <a:lnSpc>
                <a:spcPct val="100585"/>
              </a:lnSpc>
              <a:spcBef>
                <a:spcPts val="4487"/>
              </a:spcBef>
            </a:pPr>
            <a:r>
              <a:rPr sz="1300" b="1" dirty="0">
                <a:solidFill>
                  <a:srgbClr val="FFFFFF"/>
                </a:solidFill>
                <a:latin typeface="Tahoma"/>
                <a:cs typeface="Tahoma"/>
              </a:rPr>
              <a:t>15</a:t>
            </a:r>
            <a:endParaRPr sz="1300" dirty="0">
              <a:latin typeface="Tahoma"/>
              <a:cs typeface="Tahoma"/>
            </a:endParaRPr>
          </a:p>
        </p:txBody>
      </p:sp>
      <p:sp>
        <p:nvSpPr>
          <p:cNvPr id="2" name="object 2"/>
          <p:cNvSpPr txBox="1"/>
          <p:nvPr/>
        </p:nvSpPr>
        <p:spPr>
          <a:xfrm>
            <a:off x="415637" y="2131358"/>
            <a:ext cx="8312727" cy="863974"/>
          </a:xfrm>
          <a:prstGeom prst="rect">
            <a:avLst/>
          </a:prstGeom>
        </p:spPr>
        <p:txBody>
          <a:bodyPr wrap="square" lIns="0" tIns="0" rIns="0" bIns="0" rtlCol="0">
            <a:noAutofit/>
          </a:bodyPr>
          <a:lstStyle/>
          <a:p>
            <a:pPr>
              <a:lnSpc>
                <a:spcPts val="897"/>
              </a:lnSpc>
            </a:pPr>
            <a:endParaRPr sz="900" dirty="0"/>
          </a:p>
          <a:p>
            <a:pPr marL="790495">
              <a:lnSpc>
                <a:spcPct val="95825"/>
              </a:lnSpc>
              <a:spcBef>
                <a:spcPts val="1212"/>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Th</a:t>
            </a:r>
            <a:r>
              <a:rPr sz="2200" spc="-4" dirty="0">
                <a:solidFill>
                  <a:srgbClr val="184463"/>
                </a:solidFill>
                <a:latin typeface="Arial"/>
                <a:cs typeface="Arial"/>
              </a:rPr>
              <a:t>u</a:t>
            </a:r>
            <a:r>
              <a:rPr sz="2200" dirty="0">
                <a:solidFill>
                  <a:srgbClr val="184463"/>
                </a:solidFill>
                <a:latin typeface="Arial"/>
                <a:cs typeface="Arial"/>
              </a:rPr>
              <a:t>ộc tính và P</a:t>
            </a:r>
            <a:r>
              <a:rPr sz="2200" spc="-4" dirty="0">
                <a:solidFill>
                  <a:srgbClr val="184463"/>
                </a:solidFill>
                <a:latin typeface="Arial"/>
                <a:cs typeface="Arial"/>
              </a:rPr>
              <a:t>h</a:t>
            </a:r>
            <a:r>
              <a:rPr sz="2200" dirty="0">
                <a:solidFill>
                  <a:srgbClr val="184463"/>
                </a:solidFill>
                <a:latin typeface="Arial"/>
                <a:cs typeface="Arial"/>
              </a:rPr>
              <a:t>ương</a:t>
            </a:r>
            <a:r>
              <a:rPr sz="2200" spc="13" dirty="0">
                <a:solidFill>
                  <a:srgbClr val="184463"/>
                </a:solidFill>
                <a:latin typeface="Arial"/>
                <a:cs typeface="Arial"/>
              </a:rPr>
              <a:t> </a:t>
            </a:r>
            <a:r>
              <a:rPr sz="2200" dirty="0">
                <a:solidFill>
                  <a:srgbClr val="184463"/>
                </a:solidFill>
                <a:latin typeface="Arial"/>
                <a:cs typeface="Arial"/>
              </a:rPr>
              <a:t>t</a:t>
            </a:r>
            <a:r>
              <a:rPr sz="2200" spc="-4" dirty="0">
                <a:solidFill>
                  <a:srgbClr val="184463"/>
                </a:solidFill>
                <a:latin typeface="Arial"/>
                <a:cs typeface="Arial"/>
              </a:rPr>
              <a:t>h</a:t>
            </a:r>
            <a:r>
              <a:rPr sz="2200" dirty="0">
                <a:solidFill>
                  <a:srgbClr val="184463"/>
                </a:solidFill>
                <a:latin typeface="Arial"/>
                <a:cs typeface="Arial"/>
              </a:rPr>
              <a:t>ức</a:t>
            </a:r>
            <a:endParaRPr sz="2200" dirty="0">
              <a:latin typeface="Arial"/>
              <a:cs typeface="Arial"/>
            </a:endParaRPr>
          </a:p>
        </p:txBody>
      </p:sp>
      <p:sp>
        <p:nvSpPr>
          <p:cNvPr id="23" name="TextBox 22"/>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5385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9" name="object 19"/>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4" name="object 14"/>
          <p:cNvSpPr/>
          <p:nvPr/>
        </p:nvSpPr>
        <p:spPr>
          <a:xfrm>
            <a:off x="1246909" y="1949823"/>
            <a:ext cx="7689273"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r>
              <a:rPr lang="en-US" sz="2500" b="1" dirty="0" err="1">
                <a:solidFill>
                  <a:srgbClr val="184463"/>
                </a:solidFill>
                <a:latin typeface="Arial"/>
                <a:cs typeface="Arial"/>
              </a:rPr>
              <a:t>Các</a:t>
            </a:r>
            <a:r>
              <a:rPr lang="en-US" sz="2500" b="1" dirty="0">
                <a:solidFill>
                  <a:srgbClr val="184463"/>
                </a:solidFill>
                <a:latin typeface="Arial"/>
                <a:cs typeface="Arial"/>
              </a:rPr>
              <a:t> </a:t>
            </a:r>
            <a:r>
              <a:rPr lang="en-US" sz="2500" b="1" dirty="0" err="1">
                <a:solidFill>
                  <a:srgbClr val="184463"/>
                </a:solidFill>
                <a:latin typeface="Arial"/>
                <a:cs typeface="Arial"/>
              </a:rPr>
              <a:t>thành</a:t>
            </a:r>
            <a:r>
              <a:rPr lang="en-US" sz="2500" b="1" dirty="0">
                <a:solidFill>
                  <a:srgbClr val="184463"/>
                </a:solidFill>
                <a:latin typeface="Arial"/>
                <a:cs typeface="Arial"/>
              </a:rPr>
              <a:t> </a:t>
            </a:r>
            <a:r>
              <a:rPr lang="en-US" sz="2500" b="1" dirty="0" err="1">
                <a:solidFill>
                  <a:srgbClr val="184463"/>
                </a:solidFill>
                <a:latin typeface="Arial"/>
                <a:cs typeface="Arial"/>
              </a:rPr>
              <a:t>phần</a:t>
            </a:r>
            <a:r>
              <a:rPr lang="en-US" sz="2500" b="1" dirty="0">
                <a:solidFill>
                  <a:srgbClr val="184463"/>
                </a:solidFill>
                <a:latin typeface="Arial"/>
                <a:cs typeface="Arial"/>
              </a:rPr>
              <a:t> </a:t>
            </a:r>
            <a:r>
              <a:rPr lang="en-US" sz="2500" b="1" dirty="0" err="1">
                <a:solidFill>
                  <a:srgbClr val="184463"/>
                </a:solidFill>
                <a:latin typeface="Arial"/>
                <a:cs typeface="Arial"/>
              </a:rPr>
              <a:t>của</a:t>
            </a:r>
            <a:r>
              <a:rPr lang="en-US" sz="2500" b="1" dirty="0">
                <a:solidFill>
                  <a:srgbClr val="184463"/>
                </a:solidFill>
                <a:latin typeface="Arial"/>
                <a:cs typeface="Arial"/>
              </a:rPr>
              <a:t> </a:t>
            </a:r>
            <a:r>
              <a:rPr lang="en-US" sz="2500" b="1" dirty="0" err="1">
                <a:solidFill>
                  <a:srgbClr val="184463"/>
                </a:solidFill>
                <a:latin typeface="Arial"/>
                <a:cs typeface="Arial"/>
              </a:rPr>
              <a:t>lớp</a:t>
            </a:r>
            <a:endParaRPr sz="2500" b="1" dirty="0">
              <a:solidFill>
                <a:srgbClr val="184463"/>
              </a:solidFill>
              <a:latin typeface="Arial"/>
              <a:cs typeface="Arial"/>
            </a:endParaRPr>
          </a:p>
        </p:txBody>
      </p:sp>
      <p:sp>
        <p:nvSpPr>
          <p:cNvPr id="12" name="object 12"/>
          <p:cNvSpPr txBox="1"/>
          <p:nvPr/>
        </p:nvSpPr>
        <p:spPr>
          <a:xfrm>
            <a:off x="2632364" y="1411941"/>
            <a:ext cx="3097915" cy="1005736"/>
          </a:xfrm>
          <a:prstGeom prst="rect">
            <a:avLst/>
          </a:prstGeom>
        </p:spPr>
        <p:txBody>
          <a:bodyPr wrap="square" lIns="0" tIns="0" rIns="0" bIns="0" rtlCol="0">
            <a:noAutofit/>
          </a:bodyPr>
          <a:lstStyle/>
          <a:p>
            <a:pPr marR="45600" algn="r">
              <a:lnSpc>
                <a:spcPts val="3576"/>
              </a:lnSpc>
              <a:spcBef>
                <a:spcPts val="179"/>
              </a:spcBef>
            </a:pPr>
            <a:r>
              <a:rPr sz="3400" b="1" dirty="0" err="1">
                <a:solidFill>
                  <a:srgbClr val="184463"/>
                </a:solidFill>
                <a:latin typeface="Arial"/>
                <a:cs typeface="Arial"/>
              </a:rPr>
              <a:t>Khái</a:t>
            </a:r>
            <a:r>
              <a:rPr lang="en-US" sz="3400" b="1" dirty="0">
                <a:solidFill>
                  <a:srgbClr val="184463"/>
                </a:solidFill>
                <a:latin typeface="Arial"/>
                <a:cs typeface="Arial"/>
              </a:rPr>
              <a:t> </a:t>
            </a:r>
            <a:r>
              <a:rPr lang="en-US" sz="3400" b="1" dirty="0" err="1">
                <a:solidFill>
                  <a:srgbClr val="184463"/>
                </a:solidFill>
                <a:latin typeface="Arial"/>
                <a:cs typeface="Arial"/>
              </a:rPr>
              <a:t>niệm</a:t>
            </a:r>
            <a:endParaRPr sz="3400" dirty="0">
              <a:latin typeface="Arial"/>
              <a:cs typeface="Arial"/>
            </a:endParaRPr>
          </a:p>
        </p:txBody>
      </p:sp>
      <p:sp>
        <p:nvSpPr>
          <p:cNvPr id="10" name="object 10"/>
          <p:cNvSpPr txBox="1"/>
          <p:nvPr/>
        </p:nvSpPr>
        <p:spPr>
          <a:xfrm>
            <a:off x="787862" y="1918299"/>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9" name="object 9"/>
          <p:cNvSpPr txBox="1"/>
          <p:nvPr/>
        </p:nvSpPr>
        <p:spPr>
          <a:xfrm>
            <a:off x="1572030" y="2908045"/>
            <a:ext cx="196306" cy="358588"/>
          </a:xfrm>
          <a:prstGeom prst="rect">
            <a:avLst/>
          </a:prstGeom>
        </p:spPr>
        <p:txBody>
          <a:bodyPr wrap="square" lIns="0" tIns="0" rIns="0" bIns="0" rtlCol="0">
            <a:noAutofit/>
          </a:bodyPr>
          <a:lstStyle/>
          <a:p>
            <a:pPr marL="11397">
              <a:lnSpc>
                <a:spcPts val="2840"/>
              </a:lnSpc>
              <a:spcBef>
                <a:spcPts val="142"/>
              </a:spcBef>
            </a:pPr>
            <a:r>
              <a:rPr sz="2700" dirty="0">
                <a:solidFill>
                  <a:srgbClr val="FE9219"/>
                </a:solidFill>
                <a:latin typeface="Arial"/>
                <a:cs typeface="Arial"/>
              </a:rPr>
              <a:t>•</a:t>
            </a:r>
            <a:endParaRPr sz="2700">
              <a:latin typeface="Arial"/>
              <a:cs typeface="Arial"/>
            </a:endParaRPr>
          </a:p>
        </p:txBody>
      </p:sp>
      <p:sp>
        <p:nvSpPr>
          <p:cNvPr id="8" name="object 8"/>
          <p:cNvSpPr txBox="1"/>
          <p:nvPr/>
        </p:nvSpPr>
        <p:spPr>
          <a:xfrm>
            <a:off x="1880986" y="2999029"/>
            <a:ext cx="1237377" cy="622826"/>
          </a:xfrm>
          <a:prstGeom prst="rect">
            <a:avLst/>
          </a:prstGeom>
        </p:spPr>
        <p:txBody>
          <a:bodyPr wrap="square" lIns="0" tIns="0" rIns="0" bIns="0" rtlCol="0">
            <a:noAutofit/>
          </a:bodyPr>
          <a:lstStyle/>
          <a:p>
            <a:pPr marL="11397" marR="34156">
              <a:lnSpc>
                <a:spcPts val="1925"/>
              </a:lnSpc>
              <a:spcBef>
                <a:spcPts val="96"/>
              </a:spcBef>
            </a:pPr>
            <a:r>
              <a:rPr b="1" dirty="0">
                <a:solidFill>
                  <a:srgbClr val="184463"/>
                </a:solidFill>
                <a:latin typeface="Arial"/>
                <a:cs typeface="Arial"/>
              </a:rPr>
              <a:t>Ví</a:t>
            </a:r>
            <a:r>
              <a:rPr b="1" spc="-8" dirty="0">
                <a:solidFill>
                  <a:srgbClr val="184463"/>
                </a:solidFill>
                <a:latin typeface="Arial"/>
                <a:cs typeface="Arial"/>
              </a:rPr>
              <a:t> </a:t>
            </a:r>
            <a:r>
              <a:rPr b="1" spc="-4" dirty="0">
                <a:solidFill>
                  <a:srgbClr val="184463"/>
                </a:solidFill>
                <a:latin typeface="Arial"/>
                <a:cs typeface="Arial"/>
              </a:rPr>
              <a:t>d</a:t>
            </a:r>
            <a:r>
              <a:rPr b="1" dirty="0">
                <a:solidFill>
                  <a:srgbClr val="184463"/>
                </a:solidFill>
                <a:latin typeface="Arial"/>
                <a:cs typeface="Arial"/>
              </a:rPr>
              <a:t>ụ:</a:t>
            </a:r>
            <a:endParaRPr>
              <a:latin typeface="Arial"/>
              <a:cs typeface="Arial"/>
            </a:endParaRPr>
          </a:p>
          <a:p>
            <a:pPr marL="11411">
              <a:lnSpc>
                <a:spcPct val="95825"/>
              </a:lnSpc>
              <a:spcBef>
                <a:spcPts val="854"/>
              </a:spcBef>
            </a:pPr>
            <a:r>
              <a:rPr b="1" dirty="0">
                <a:solidFill>
                  <a:srgbClr val="184463"/>
                </a:solidFill>
                <a:latin typeface="Arial"/>
                <a:cs typeface="Arial"/>
              </a:rPr>
              <a:t>Th</a:t>
            </a:r>
            <a:r>
              <a:rPr b="1" spc="-4" dirty="0">
                <a:solidFill>
                  <a:srgbClr val="184463"/>
                </a:solidFill>
                <a:latin typeface="Arial"/>
                <a:cs typeface="Arial"/>
              </a:rPr>
              <a:t>u</a:t>
            </a:r>
            <a:r>
              <a:rPr b="1" dirty="0">
                <a:solidFill>
                  <a:srgbClr val="184463"/>
                </a:solidFill>
                <a:latin typeface="Arial"/>
                <a:cs typeface="Arial"/>
              </a:rPr>
              <a:t>ộc</a:t>
            </a:r>
            <a:r>
              <a:rPr b="1" spc="-3" dirty="0">
                <a:solidFill>
                  <a:srgbClr val="184463"/>
                </a:solidFill>
                <a:latin typeface="Arial"/>
                <a:cs typeface="Arial"/>
              </a:rPr>
              <a:t> </a:t>
            </a:r>
            <a:r>
              <a:rPr b="1" dirty="0">
                <a:solidFill>
                  <a:srgbClr val="184463"/>
                </a:solidFill>
                <a:latin typeface="Arial"/>
                <a:cs typeface="Arial"/>
              </a:rPr>
              <a:t>tính</a:t>
            </a:r>
            <a:endParaRPr>
              <a:latin typeface="Arial"/>
              <a:cs typeface="Arial"/>
            </a:endParaRPr>
          </a:p>
        </p:txBody>
      </p:sp>
      <p:sp>
        <p:nvSpPr>
          <p:cNvPr id="7" name="object 7"/>
          <p:cNvSpPr txBox="1"/>
          <p:nvPr/>
        </p:nvSpPr>
        <p:spPr>
          <a:xfrm>
            <a:off x="2347893" y="3699509"/>
            <a:ext cx="183619" cy="246305"/>
          </a:xfrm>
          <a:prstGeom prst="rect">
            <a:avLst/>
          </a:prstGeom>
        </p:spPr>
        <p:txBody>
          <a:bodyPr wrap="square" lIns="0" tIns="0" rIns="0" bIns="0" rtlCol="0">
            <a:noAutofit/>
          </a:bodyPr>
          <a:lstStyle/>
          <a:p>
            <a:pPr marL="11397">
              <a:lnSpc>
                <a:spcPts val="1947"/>
              </a:lnSpc>
              <a:spcBef>
                <a:spcPts val="97"/>
              </a:spcBef>
            </a:pPr>
            <a:r>
              <a:rPr dirty="0">
                <a:solidFill>
                  <a:srgbClr val="C9260B"/>
                </a:solidFill>
                <a:latin typeface="Tahoma"/>
                <a:cs typeface="Tahoma"/>
              </a:rPr>
              <a:t>–</a:t>
            </a:r>
            <a:endParaRPr>
              <a:latin typeface="Tahoma"/>
              <a:cs typeface="Tahoma"/>
            </a:endParaRPr>
          </a:p>
        </p:txBody>
      </p:sp>
      <p:sp>
        <p:nvSpPr>
          <p:cNvPr id="6" name="object 6"/>
          <p:cNvSpPr txBox="1"/>
          <p:nvPr/>
        </p:nvSpPr>
        <p:spPr>
          <a:xfrm>
            <a:off x="2710180" y="3699498"/>
            <a:ext cx="3025592" cy="246305"/>
          </a:xfrm>
          <a:prstGeom prst="rect">
            <a:avLst/>
          </a:prstGeom>
        </p:spPr>
        <p:txBody>
          <a:bodyPr wrap="square" lIns="0" tIns="0" rIns="0" bIns="0" rtlCol="0">
            <a:noAutofit/>
          </a:bodyPr>
          <a:lstStyle/>
          <a:p>
            <a:pPr marL="11397">
              <a:lnSpc>
                <a:spcPts val="1947"/>
              </a:lnSpc>
              <a:spcBef>
                <a:spcPts val="97"/>
              </a:spcBef>
            </a:pPr>
            <a:r>
              <a:rPr dirty="0">
                <a:solidFill>
                  <a:srgbClr val="C9260B"/>
                </a:solidFill>
                <a:latin typeface="Tahoma"/>
                <a:cs typeface="Tahoma"/>
              </a:rPr>
              <a:t>He_s</a:t>
            </a:r>
            <a:r>
              <a:rPr spc="4" dirty="0">
                <a:solidFill>
                  <a:srgbClr val="C9260B"/>
                </a:solidFill>
                <a:latin typeface="Tahoma"/>
                <a:cs typeface="Tahoma"/>
              </a:rPr>
              <a:t>o</a:t>
            </a:r>
            <a:r>
              <a:rPr dirty="0">
                <a:solidFill>
                  <a:srgbClr val="C9260B"/>
                </a:solidFill>
                <a:latin typeface="Tahoma"/>
                <a:cs typeface="Tahoma"/>
              </a:rPr>
              <a:t>_luon</a:t>
            </a:r>
            <a:r>
              <a:rPr spc="-4" dirty="0">
                <a:solidFill>
                  <a:srgbClr val="C9260B"/>
                </a:solidFill>
                <a:latin typeface="Tahoma"/>
                <a:cs typeface="Tahoma"/>
              </a:rPr>
              <a:t>g</a:t>
            </a:r>
            <a:r>
              <a:rPr dirty="0">
                <a:solidFill>
                  <a:srgbClr val="184463"/>
                </a:solidFill>
                <a:latin typeface="Tahoma"/>
                <a:cs typeface="Tahoma"/>
              </a:rPr>
              <a:t>:</a:t>
            </a:r>
            <a:r>
              <a:rPr spc="-34" dirty="0">
                <a:solidFill>
                  <a:srgbClr val="184463"/>
                </a:solidFill>
                <a:latin typeface="Tahoma"/>
                <a:cs typeface="Tahoma"/>
              </a:rPr>
              <a:t> </a:t>
            </a:r>
            <a:r>
              <a:rPr dirty="0">
                <a:solidFill>
                  <a:srgbClr val="184463"/>
                </a:solidFill>
                <a:latin typeface="Tahoma"/>
                <a:cs typeface="Tahoma"/>
              </a:rPr>
              <a:t>C</a:t>
            </a:r>
            <a:r>
              <a:rPr spc="4" dirty="0">
                <a:solidFill>
                  <a:srgbClr val="184463"/>
                </a:solidFill>
                <a:latin typeface="Tahoma"/>
                <a:cs typeface="Tahoma"/>
              </a:rPr>
              <a:t>ậ</a:t>
            </a:r>
            <a:r>
              <a:rPr dirty="0">
                <a:solidFill>
                  <a:srgbClr val="184463"/>
                </a:solidFill>
                <a:latin typeface="Tahoma"/>
                <a:cs typeface="Tahoma"/>
              </a:rPr>
              <a:t>p</a:t>
            </a:r>
            <a:r>
              <a:rPr spc="-20" dirty="0">
                <a:solidFill>
                  <a:srgbClr val="184463"/>
                </a:solidFill>
                <a:latin typeface="Tahoma"/>
                <a:cs typeface="Tahoma"/>
              </a:rPr>
              <a:t> </a:t>
            </a:r>
            <a:r>
              <a:rPr spc="4" dirty="0">
                <a:solidFill>
                  <a:srgbClr val="184463"/>
                </a:solidFill>
                <a:latin typeface="Tahoma"/>
                <a:cs typeface="Tahoma"/>
              </a:rPr>
              <a:t>n</a:t>
            </a:r>
            <a:r>
              <a:rPr dirty="0">
                <a:solidFill>
                  <a:srgbClr val="184463"/>
                </a:solidFill>
                <a:latin typeface="Tahoma"/>
                <a:cs typeface="Tahoma"/>
              </a:rPr>
              <a:t>h</a:t>
            </a:r>
            <a:r>
              <a:rPr spc="4" dirty="0">
                <a:solidFill>
                  <a:srgbClr val="184463"/>
                </a:solidFill>
                <a:latin typeface="Tahoma"/>
                <a:cs typeface="Tahoma"/>
              </a:rPr>
              <a:t>ậ</a:t>
            </a:r>
            <a:r>
              <a:rPr dirty="0">
                <a:solidFill>
                  <a:srgbClr val="184463"/>
                </a:solidFill>
                <a:latin typeface="Tahoma"/>
                <a:cs typeface="Tahoma"/>
              </a:rPr>
              <a:t>t/cung</a:t>
            </a:r>
            <a:endParaRPr>
              <a:latin typeface="Tahoma"/>
              <a:cs typeface="Tahoma"/>
            </a:endParaRPr>
          </a:p>
        </p:txBody>
      </p:sp>
      <p:sp>
        <p:nvSpPr>
          <p:cNvPr id="5" name="object 5"/>
          <p:cNvSpPr txBox="1"/>
          <p:nvPr/>
        </p:nvSpPr>
        <p:spPr>
          <a:xfrm>
            <a:off x="5749175" y="3699498"/>
            <a:ext cx="1071534" cy="246305"/>
          </a:xfrm>
          <a:prstGeom prst="rect">
            <a:avLst/>
          </a:prstGeom>
        </p:spPr>
        <p:txBody>
          <a:bodyPr wrap="square" lIns="0" tIns="0" rIns="0" bIns="0" rtlCol="0">
            <a:noAutofit/>
          </a:bodyPr>
          <a:lstStyle/>
          <a:p>
            <a:pPr marL="11397">
              <a:lnSpc>
                <a:spcPts val="1947"/>
              </a:lnSpc>
              <a:spcBef>
                <a:spcPts val="97"/>
              </a:spcBef>
            </a:pPr>
            <a:r>
              <a:rPr dirty="0">
                <a:solidFill>
                  <a:srgbClr val="184463"/>
                </a:solidFill>
                <a:latin typeface="Tahoma"/>
                <a:cs typeface="Tahoma"/>
              </a:rPr>
              <a:t>c</a:t>
            </a:r>
            <a:r>
              <a:rPr spc="4" dirty="0">
                <a:solidFill>
                  <a:srgbClr val="184463"/>
                </a:solidFill>
                <a:latin typeface="Tahoma"/>
                <a:cs typeface="Tahoma"/>
              </a:rPr>
              <a:t>ấ</a:t>
            </a:r>
            <a:r>
              <a:rPr dirty="0">
                <a:solidFill>
                  <a:srgbClr val="184463"/>
                </a:solidFill>
                <a:latin typeface="Tahoma"/>
                <a:cs typeface="Tahoma"/>
              </a:rPr>
              <a:t>p</a:t>
            </a:r>
            <a:r>
              <a:rPr spc="-17" dirty="0">
                <a:solidFill>
                  <a:srgbClr val="184463"/>
                </a:solidFill>
                <a:latin typeface="Tahoma"/>
                <a:cs typeface="Tahoma"/>
              </a:rPr>
              <a:t> </a:t>
            </a:r>
            <a:r>
              <a:rPr spc="-4" dirty="0">
                <a:solidFill>
                  <a:srgbClr val="184463"/>
                </a:solidFill>
                <a:latin typeface="Tahoma"/>
                <a:cs typeface="Tahoma"/>
              </a:rPr>
              <a:t>t</a:t>
            </a:r>
            <a:r>
              <a:rPr dirty="0">
                <a:solidFill>
                  <a:srgbClr val="184463"/>
                </a:solidFill>
                <a:latin typeface="Tahoma"/>
                <a:cs typeface="Tahoma"/>
              </a:rPr>
              <a:t>hông</a:t>
            </a:r>
            <a:endParaRPr>
              <a:latin typeface="Tahoma"/>
              <a:cs typeface="Tahoma"/>
            </a:endParaRPr>
          </a:p>
        </p:txBody>
      </p:sp>
      <p:sp>
        <p:nvSpPr>
          <p:cNvPr id="4" name="object 4"/>
          <p:cNvSpPr txBox="1"/>
          <p:nvPr/>
        </p:nvSpPr>
        <p:spPr>
          <a:xfrm>
            <a:off x="6835371" y="3699498"/>
            <a:ext cx="1248799" cy="246305"/>
          </a:xfrm>
          <a:prstGeom prst="rect">
            <a:avLst/>
          </a:prstGeom>
        </p:spPr>
        <p:txBody>
          <a:bodyPr wrap="square" lIns="0" tIns="0" rIns="0" bIns="0" rtlCol="0">
            <a:noAutofit/>
          </a:bodyPr>
          <a:lstStyle/>
          <a:p>
            <a:pPr marL="11397">
              <a:lnSpc>
                <a:spcPts val="1947"/>
              </a:lnSpc>
              <a:spcBef>
                <a:spcPts val="97"/>
              </a:spcBef>
            </a:pPr>
            <a:r>
              <a:rPr dirty="0">
                <a:solidFill>
                  <a:srgbClr val="184463"/>
                </a:solidFill>
                <a:latin typeface="Tahoma"/>
                <a:cs typeface="Tahoma"/>
              </a:rPr>
              <a:t>tin</a:t>
            </a:r>
            <a:r>
              <a:rPr spc="13" dirty="0">
                <a:solidFill>
                  <a:srgbClr val="184463"/>
                </a:solidFill>
                <a:latin typeface="Tahoma"/>
                <a:cs typeface="Tahoma"/>
              </a:rPr>
              <a:t> </a:t>
            </a:r>
            <a:r>
              <a:rPr dirty="0">
                <a:solidFill>
                  <a:srgbClr val="184463"/>
                </a:solidFill>
                <a:latin typeface="Tahoma"/>
                <a:cs typeface="Tahoma"/>
              </a:rPr>
              <a:t>về</a:t>
            </a:r>
            <a:r>
              <a:rPr spc="-18" dirty="0">
                <a:solidFill>
                  <a:srgbClr val="184463"/>
                </a:solidFill>
                <a:latin typeface="Tahoma"/>
                <a:cs typeface="Tahoma"/>
              </a:rPr>
              <a:t> </a:t>
            </a:r>
            <a:r>
              <a:rPr dirty="0">
                <a:solidFill>
                  <a:srgbClr val="184463"/>
                </a:solidFill>
                <a:latin typeface="Tahoma"/>
                <a:cs typeface="Tahoma"/>
              </a:rPr>
              <a:t>hệ</a:t>
            </a:r>
            <a:r>
              <a:rPr spc="-9" dirty="0">
                <a:solidFill>
                  <a:srgbClr val="184463"/>
                </a:solidFill>
                <a:latin typeface="Tahoma"/>
                <a:cs typeface="Tahoma"/>
              </a:rPr>
              <a:t> </a:t>
            </a:r>
            <a:r>
              <a:rPr dirty="0">
                <a:solidFill>
                  <a:srgbClr val="184463"/>
                </a:solidFill>
                <a:latin typeface="Tahoma"/>
                <a:cs typeface="Tahoma"/>
              </a:rPr>
              <a:t>số</a:t>
            </a:r>
            <a:endParaRPr>
              <a:latin typeface="Tahoma"/>
              <a:cs typeface="Tahoma"/>
            </a:endParaRPr>
          </a:p>
        </p:txBody>
      </p:sp>
      <p:sp>
        <p:nvSpPr>
          <p:cNvPr id="3" name="object 3"/>
          <p:cNvSpPr txBox="1"/>
          <p:nvPr/>
        </p:nvSpPr>
        <p:spPr>
          <a:xfrm>
            <a:off x="415637" y="3859305"/>
            <a:ext cx="8312727" cy="2595282"/>
          </a:xfrm>
          <a:prstGeom prst="rect">
            <a:avLst/>
          </a:prstGeom>
        </p:spPr>
        <p:txBody>
          <a:bodyPr wrap="square" lIns="0" tIns="0" rIns="0" bIns="0" rtlCol="0">
            <a:noAutofit/>
          </a:bodyPr>
          <a:lstStyle/>
          <a:p>
            <a:pPr>
              <a:lnSpc>
                <a:spcPts val="628"/>
              </a:lnSpc>
              <a:spcBef>
                <a:spcPts val="26"/>
              </a:spcBef>
            </a:pPr>
            <a:endParaRPr sz="600"/>
          </a:p>
          <a:p>
            <a:pPr marL="2276444">
              <a:lnSpc>
                <a:spcPct val="100585"/>
              </a:lnSpc>
            </a:pPr>
            <a:r>
              <a:rPr dirty="0">
                <a:solidFill>
                  <a:srgbClr val="184463"/>
                </a:solidFill>
                <a:latin typeface="Tahoma"/>
                <a:cs typeface="Tahoma"/>
              </a:rPr>
              <a:t>lương</a:t>
            </a:r>
            <a:r>
              <a:rPr spc="-21" dirty="0">
                <a:solidFill>
                  <a:srgbClr val="184463"/>
                </a:solidFill>
                <a:latin typeface="Tahoma"/>
                <a:cs typeface="Tahoma"/>
              </a:rPr>
              <a:t> </a:t>
            </a:r>
            <a:r>
              <a:rPr dirty="0">
                <a:solidFill>
                  <a:srgbClr val="184463"/>
                </a:solidFill>
                <a:latin typeface="Tahoma"/>
                <a:cs typeface="Tahoma"/>
              </a:rPr>
              <a:t>c</a:t>
            </a:r>
            <a:r>
              <a:rPr spc="4" dirty="0">
                <a:solidFill>
                  <a:srgbClr val="184463"/>
                </a:solidFill>
                <a:latin typeface="Tahoma"/>
                <a:cs typeface="Tahoma"/>
              </a:rPr>
              <a:t>ủ</a:t>
            </a:r>
            <a:r>
              <a:rPr dirty="0">
                <a:solidFill>
                  <a:srgbClr val="184463"/>
                </a:solidFill>
                <a:latin typeface="Tahoma"/>
                <a:cs typeface="Tahoma"/>
              </a:rPr>
              <a:t>a</a:t>
            </a:r>
            <a:r>
              <a:rPr spc="-18" dirty="0">
                <a:solidFill>
                  <a:srgbClr val="184463"/>
                </a:solidFill>
                <a:latin typeface="Tahoma"/>
                <a:cs typeface="Tahoma"/>
              </a:rPr>
              <a:t> </a:t>
            </a:r>
            <a:r>
              <a:rPr dirty="0">
                <a:solidFill>
                  <a:srgbClr val="184463"/>
                </a:solidFill>
                <a:latin typeface="Tahoma"/>
                <a:cs typeface="Tahoma"/>
              </a:rPr>
              <a:t>nhân viên</a:t>
            </a:r>
            <a:endParaRPr>
              <a:latin typeface="Tahoma"/>
              <a:cs typeface="Tahoma"/>
            </a:endParaRPr>
          </a:p>
          <a:p>
            <a:pPr marL="2276433" marR="316906" indent="-357609">
              <a:lnSpc>
                <a:spcPts val="2154"/>
              </a:lnSpc>
              <a:spcBef>
                <a:spcPts val="598"/>
              </a:spcBef>
              <a:tabLst>
                <a:tab pos="2267999" algn="l"/>
              </a:tabLst>
            </a:pPr>
            <a:r>
              <a:rPr dirty="0">
                <a:solidFill>
                  <a:srgbClr val="C9260B"/>
                </a:solidFill>
                <a:latin typeface="Tahoma"/>
                <a:cs typeface="Tahoma"/>
              </a:rPr>
              <a:t>–	</a:t>
            </a:r>
            <a:r>
              <a:rPr spc="-4" dirty="0">
                <a:solidFill>
                  <a:srgbClr val="C9260B"/>
                </a:solidFill>
                <a:latin typeface="Tahoma"/>
                <a:cs typeface="Tahoma"/>
              </a:rPr>
              <a:t>T</a:t>
            </a:r>
            <a:r>
              <a:rPr dirty="0">
                <a:solidFill>
                  <a:srgbClr val="C9260B"/>
                </a:solidFill>
                <a:latin typeface="Tahoma"/>
                <a:cs typeface="Tahoma"/>
              </a:rPr>
              <a:t>ham_nien:</a:t>
            </a:r>
            <a:r>
              <a:rPr spc="-13" dirty="0">
                <a:solidFill>
                  <a:srgbClr val="C9260B"/>
                </a:solidFill>
                <a:latin typeface="Tahoma"/>
                <a:cs typeface="Tahoma"/>
              </a:rPr>
              <a:t> </a:t>
            </a:r>
            <a:r>
              <a:rPr dirty="0">
                <a:solidFill>
                  <a:srgbClr val="184463"/>
                </a:solidFill>
                <a:latin typeface="Tahoma"/>
                <a:cs typeface="Tahoma"/>
              </a:rPr>
              <a:t>Cung </a:t>
            </a:r>
            <a:r>
              <a:rPr spc="4" dirty="0">
                <a:solidFill>
                  <a:srgbClr val="184463"/>
                </a:solidFill>
                <a:latin typeface="Tahoma"/>
                <a:cs typeface="Tahoma"/>
              </a:rPr>
              <a:t>cấ</a:t>
            </a:r>
            <a:r>
              <a:rPr dirty="0">
                <a:solidFill>
                  <a:srgbClr val="184463"/>
                </a:solidFill>
                <a:latin typeface="Tahoma"/>
                <a:cs typeface="Tahoma"/>
              </a:rPr>
              <a:t>p</a:t>
            </a:r>
            <a:r>
              <a:rPr spc="-17" dirty="0">
                <a:solidFill>
                  <a:srgbClr val="184463"/>
                </a:solidFill>
                <a:latin typeface="Tahoma"/>
                <a:cs typeface="Tahoma"/>
              </a:rPr>
              <a:t> </a:t>
            </a:r>
            <a:r>
              <a:rPr dirty="0">
                <a:solidFill>
                  <a:srgbClr val="184463"/>
                </a:solidFill>
                <a:latin typeface="Tahoma"/>
                <a:cs typeface="Tahoma"/>
              </a:rPr>
              <a:t>thông</a:t>
            </a:r>
            <a:r>
              <a:rPr spc="8" dirty="0">
                <a:solidFill>
                  <a:srgbClr val="184463"/>
                </a:solidFill>
                <a:latin typeface="Tahoma"/>
                <a:cs typeface="Tahoma"/>
              </a:rPr>
              <a:t> </a:t>
            </a:r>
            <a:r>
              <a:rPr dirty="0">
                <a:solidFill>
                  <a:srgbClr val="184463"/>
                </a:solidFill>
                <a:latin typeface="Tahoma"/>
                <a:cs typeface="Tahoma"/>
              </a:rPr>
              <a:t>tin</a:t>
            </a:r>
            <a:r>
              <a:rPr spc="13" dirty="0">
                <a:solidFill>
                  <a:srgbClr val="184463"/>
                </a:solidFill>
                <a:latin typeface="Tahoma"/>
                <a:cs typeface="Tahoma"/>
              </a:rPr>
              <a:t> </a:t>
            </a:r>
            <a:r>
              <a:rPr spc="-4" dirty="0">
                <a:solidFill>
                  <a:srgbClr val="184463"/>
                </a:solidFill>
                <a:latin typeface="Tahoma"/>
                <a:cs typeface="Tahoma"/>
              </a:rPr>
              <a:t>v</a:t>
            </a:r>
            <a:r>
              <a:rPr dirty="0">
                <a:solidFill>
                  <a:srgbClr val="184463"/>
                </a:solidFill>
                <a:latin typeface="Tahoma"/>
                <a:cs typeface="Tahoma"/>
              </a:rPr>
              <a:t>ề</a:t>
            </a:r>
            <a:r>
              <a:rPr spc="-18" dirty="0">
                <a:solidFill>
                  <a:srgbClr val="184463"/>
                </a:solidFill>
                <a:latin typeface="Tahoma"/>
                <a:cs typeface="Tahoma"/>
              </a:rPr>
              <a:t> </a:t>
            </a:r>
            <a:r>
              <a:rPr dirty="0">
                <a:solidFill>
                  <a:srgbClr val="184463"/>
                </a:solidFill>
                <a:latin typeface="Tahoma"/>
                <a:cs typeface="Tahoma"/>
              </a:rPr>
              <a:t>thâm niên </a:t>
            </a:r>
            <a:r>
              <a:rPr spc="-4" dirty="0">
                <a:solidFill>
                  <a:srgbClr val="184463"/>
                </a:solidFill>
                <a:latin typeface="Tahoma"/>
                <a:cs typeface="Tahoma"/>
              </a:rPr>
              <a:t>c</a:t>
            </a:r>
            <a:r>
              <a:rPr spc="4" dirty="0">
                <a:solidFill>
                  <a:srgbClr val="184463"/>
                </a:solidFill>
                <a:latin typeface="Tahoma"/>
                <a:cs typeface="Tahoma"/>
              </a:rPr>
              <a:t>ủ</a:t>
            </a:r>
            <a:r>
              <a:rPr dirty="0">
                <a:solidFill>
                  <a:srgbClr val="184463"/>
                </a:solidFill>
                <a:latin typeface="Tahoma"/>
                <a:cs typeface="Tahoma"/>
              </a:rPr>
              <a:t>a</a:t>
            </a:r>
            <a:r>
              <a:rPr spc="-18" dirty="0">
                <a:solidFill>
                  <a:srgbClr val="184463"/>
                </a:solidFill>
                <a:latin typeface="Tahoma"/>
                <a:cs typeface="Tahoma"/>
              </a:rPr>
              <a:t> </a:t>
            </a:r>
            <a:r>
              <a:rPr dirty="0">
                <a:solidFill>
                  <a:srgbClr val="184463"/>
                </a:solidFill>
                <a:latin typeface="Tahoma"/>
                <a:cs typeface="Tahoma"/>
              </a:rPr>
              <a:t>nhân viên</a:t>
            </a:r>
            <a:endParaRPr>
              <a:latin typeface="Tahoma"/>
              <a:cs typeface="Tahoma"/>
            </a:endParaRPr>
          </a:p>
          <a:p>
            <a:pPr marL="1457901">
              <a:lnSpc>
                <a:spcPct val="95825"/>
              </a:lnSpc>
              <a:spcBef>
                <a:spcPts val="750"/>
              </a:spcBef>
            </a:pPr>
            <a:r>
              <a:rPr b="1" dirty="0">
                <a:solidFill>
                  <a:srgbClr val="184463"/>
                </a:solidFill>
                <a:latin typeface="Arial"/>
                <a:cs typeface="Arial"/>
              </a:rPr>
              <a:t>Phư</a:t>
            </a:r>
            <a:r>
              <a:rPr b="1" spc="4" dirty="0">
                <a:solidFill>
                  <a:srgbClr val="184463"/>
                </a:solidFill>
                <a:latin typeface="Arial"/>
                <a:cs typeface="Arial"/>
              </a:rPr>
              <a:t>ơ</a:t>
            </a:r>
            <a:r>
              <a:rPr b="1" dirty="0">
                <a:solidFill>
                  <a:srgbClr val="184463"/>
                </a:solidFill>
                <a:latin typeface="Arial"/>
                <a:cs typeface="Arial"/>
              </a:rPr>
              <a:t>ng</a:t>
            </a:r>
            <a:r>
              <a:rPr b="1" spc="-7" dirty="0">
                <a:solidFill>
                  <a:srgbClr val="184463"/>
                </a:solidFill>
                <a:latin typeface="Arial"/>
                <a:cs typeface="Arial"/>
              </a:rPr>
              <a:t> </a:t>
            </a:r>
            <a:r>
              <a:rPr b="1" dirty="0">
                <a:solidFill>
                  <a:srgbClr val="184463"/>
                </a:solidFill>
                <a:latin typeface="Arial"/>
                <a:cs typeface="Arial"/>
              </a:rPr>
              <a:t>t</a:t>
            </a:r>
            <a:r>
              <a:rPr b="1" spc="-4" dirty="0">
                <a:solidFill>
                  <a:srgbClr val="184463"/>
                </a:solidFill>
                <a:latin typeface="Arial"/>
                <a:cs typeface="Arial"/>
              </a:rPr>
              <a:t>h</a:t>
            </a:r>
            <a:r>
              <a:rPr b="1" dirty="0">
                <a:solidFill>
                  <a:srgbClr val="184463"/>
                </a:solidFill>
                <a:latin typeface="Arial"/>
                <a:cs typeface="Arial"/>
              </a:rPr>
              <a:t>ức</a:t>
            </a:r>
            <a:endParaRPr>
              <a:latin typeface="Arial"/>
              <a:cs typeface="Arial"/>
            </a:endParaRPr>
          </a:p>
          <a:p>
            <a:pPr marL="1918767">
              <a:lnSpc>
                <a:spcPct val="100585"/>
              </a:lnSpc>
              <a:spcBef>
                <a:spcPts val="451"/>
              </a:spcBef>
            </a:pPr>
            <a:r>
              <a:rPr dirty="0">
                <a:solidFill>
                  <a:srgbClr val="C9260B"/>
                </a:solidFill>
                <a:latin typeface="Tahoma"/>
                <a:cs typeface="Tahoma"/>
              </a:rPr>
              <a:t>–  </a:t>
            </a:r>
            <a:r>
              <a:rPr spc="157" dirty="0">
                <a:solidFill>
                  <a:srgbClr val="C9260B"/>
                </a:solidFill>
                <a:latin typeface="Tahoma"/>
                <a:cs typeface="Tahoma"/>
              </a:rPr>
              <a:t> </a:t>
            </a:r>
            <a:r>
              <a:rPr spc="-4" dirty="0">
                <a:solidFill>
                  <a:srgbClr val="C9260B"/>
                </a:solidFill>
                <a:latin typeface="Tahoma"/>
                <a:cs typeface="Tahoma"/>
              </a:rPr>
              <a:t>T</a:t>
            </a:r>
            <a:r>
              <a:rPr dirty="0">
                <a:solidFill>
                  <a:srgbClr val="C9260B"/>
                </a:solidFill>
                <a:latin typeface="Tahoma"/>
                <a:cs typeface="Tahoma"/>
              </a:rPr>
              <a:t>ien_luong</a:t>
            </a:r>
            <a:r>
              <a:rPr dirty="0">
                <a:solidFill>
                  <a:srgbClr val="184463"/>
                </a:solidFill>
                <a:latin typeface="Tahoma"/>
                <a:cs typeface="Tahoma"/>
              </a:rPr>
              <a:t>: Tính t</a:t>
            </a:r>
            <a:r>
              <a:rPr spc="-4" dirty="0">
                <a:solidFill>
                  <a:srgbClr val="184463"/>
                </a:solidFill>
                <a:latin typeface="Tahoma"/>
                <a:cs typeface="Tahoma"/>
              </a:rPr>
              <a:t>i</a:t>
            </a:r>
            <a:r>
              <a:rPr dirty="0">
                <a:solidFill>
                  <a:srgbClr val="184463"/>
                </a:solidFill>
                <a:latin typeface="Tahoma"/>
                <a:cs typeface="Tahoma"/>
              </a:rPr>
              <a:t>ền</a:t>
            </a:r>
            <a:r>
              <a:rPr spc="4" dirty="0">
                <a:solidFill>
                  <a:srgbClr val="184463"/>
                </a:solidFill>
                <a:latin typeface="Tahoma"/>
                <a:cs typeface="Tahoma"/>
              </a:rPr>
              <a:t> </a:t>
            </a:r>
            <a:r>
              <a:rPr dirty="0">
                <a:solidFill>
                  <a:srgbClr val="184463"/>
                </a:solidFill>
                <a:latin typeface="Tahoma"/>
                <a:cs typeface="Tahoma"/>
              </a:rPr>
              <a:t>lương</a:t>
            </a:r>
            <a:r>
              <a:rPr spc="-16" dirty="0">
                <a:solidFill>
                  <a:srgbClr val="184463"/>
                </a:solidFill>
                <a:latin typeface="Tahoma"/>
                <a:cs typeface="Tahoma"/>
              </a:rPr>
              <a:t> </a:t>
            </a:r>
            <a:r>
              <a:rPr dirty="0">
                <a:solidFill>
                  <a:srgbClr val="184463"/>
                </a:solidFill>
                <a:latin typeface="Tahoma"/>
                <a:cs typeface="Tahoma"/>
              </a:rPr>
              <a:t>cho nhân</a:t>
            </a:r>
            <a:r>
              <a:rPr spc="-4" dirty="0">
                <a:solidFill>
                  <a:srgbClr val="184463"/>
                </a:solidFill>
                <a:latin typeface="Tahoma"/>
                <a:cs typeface="Tahoma"/>
              </a:rPr>
              <a:t> </a:t>
            </a:r>
            <a:r>
              <a:rPr dirty="0">
                <a:solidFill>
                  <a:srgbClr val="184463"/>
                </a:solidFill>
                <a:latin typeface="Tahoma"/>
                <a:cs typeface="Tahoma"/>
              </a:rPr>
              <a:t>viên</a:t>
            </a:r>
            <a:endParaRPr>
              <a:latin typeface="Tahoma"/>
              <a:cs typeface="Tahoma"/>
            </a:endParaRPr>
          </a:p>
          <a:p>
            <a:pPr marL="1918796">
              <a:lnSpc>
                <a:spcPct val="100585"/>
              </a:lnSpc>
              <a:spcBef>
                <a:spcPts val="417"/>
              </a:spcBef>
            </a:pPr>
            <a:r>
              <a:rPr dirty="0">
                <a:solidFill>
                  <a:srgbClr val="C9260B"/>
                </a:solidFill>
                <a:latin typeface="Tahoma"/>
                <a:cs typeface="Tahoma"/>
              </a:rPr>
              <a:t>–  </a:t>
            </a:r>
            <a:r>
              <a:rPr spc="157" dirty="0">
                <a:solidFill>
                  <a:srgbClr val="C9260B"/>
                </a:solidFill>
                <a:latin typeface="Tahoma"/>
                <a:cs typeface="Tahoma"/>
              </a:rPr>
              <a:t> </a:t>
            </a:r>
            <a:r>
              <a:rPr spc="-4" dirty="0">
                <a:solidFill>
                  <a:srgbClr val="C9260B"/>
                </a:solidFill>
                <a:latin typeface="Tahoma"/>
                <a:cs typeface="Tahoma"/>
              </a:rPr>
              <a:t>T</a:t>
            </a:r>
            <a:r>
              <a:rPr dirty="0">
                <a:solidFill>
                  <a:srgbClr val="C9260B"/>
                </a:solidFill>
                <a:latin typeface="Tahoma"/>
                <a:cs typeface="Tahoma"/>
              </a:rPr>
              <a:t>ro_cap</a:t>
            </a:r>
            <a:r>
              <a:rPr dirty="0">
                <a:solidFill>
                  <a:srgbClr val="184463"/>
                </a:solidFill>
                <a:latin typeface="Tahoma"/>
                <a:cs typeface="Tahoma"/>
              </a:rPr>
              <a:t>: Tính t</a:t>
            </a:r>
            <a:r>
              <a:rPr spc="-4" dirty="0">
                <a:solidFill>
                  <a:srgbClr val="184463"/>
                </a:solidFill>
                <a:latin typeface="Tahoma"/>
                <a:cs typeface="Tahoma"/>
              </a:rPr>
              <a:t>r</a:t>
            </a:r>
            <a:r>
              <a:rPr dirty="0">
                <a:solidFill>
                  <a:srgbClr val="184463"/>
                </a:solidFill>
                <a:latin typeface="Tahoma"/>
                <a:cs typeface="Tahoma"/>
              </a:rPr>
              <a:t>ợ</a:t>
            </a:r>
            <a:r>
              <a:rPr spc="7" dirty="0">
                <a:solidFill>
                  <a:srgbClr val="184463"/>
                </a:solidFill>
                <a:latin typeface="Tahoma"/>
                <a:cs typeface="Tahoma"/>
              </a:rPr>
              <a:t> </a:t>
            </a:r>
            <a:r>
              <a:rPr dirty="0">
                <a:solidFill>
                  <a:srgbClr val="184463"/>
                </a:solidFill>
                <a:latin typeface="Tahoma"/>
                <a:cs typeface="Tahoma"/>
              </a:rPr>
              <a:t>c</a:t>
            </a:r>
            <a:r>
              <a:rPr spc="4" dirty="0">
                <a:solidFill>
                  <a:srgbClr val="184463"/>
                </a:solidFill>
                <a:latin typeface="Tahoma"/>
                <a:cs typeface="Tahoma"/>
              </a:rPr>
              <a:t>ấ</a:t>
            </a:r>
            <a:r>
              <a:rPr dirty="0">
                <a:solidFill>
                  <a:srgbClr val="184463"/>
                </a:solidFill>
                <a:latin typeface="Tahoma"/>
                <a:cs typeface="Tahoma"/>
              </a:rPr>
              <a:t>p</a:t>
            </a:r>
            <a:r>
              <a:rPr spc="-17" dirty="0">
                <a:solidFill>
                  <a:srgbClr val="184463"/>
                </a:solidFill>
                <a:latin typeface="Tahoma"/>
                <a:cs typeface="Tahoma"/>
              </a:rPr>
              <a:t> </a:t>
            </a:r>
            <a:r>
              <a:rPr dirty="0">
                <a:solidFill>
                  <a:srgbClr val="184463"/>
                </a:solidFill>
                <a:latin typeface="Tahoma"/>
                <a:cs typeface="Tahoma"/>
              </a:rPr>
              <a:t>cho nhân</a:t>
            </a:r>
            <a:r>
              <a:rPr spc="-8" dirty="0">
                <a:solidFill>
                  <a:srgbClr val="184463"/>
                </a:solidFill>
                <a:latin typeface="Tahoma"/>
                <a:cs typeface="Tahoma"/>
              </a:rPr>
              <a:t> </a:t>
            </a:r>
            <a:r>
              <a:rPr dirty="0">
                <a:solidFill>
                  <a:srgbClr val="184463"/>
                </a:solidFill>
                <a:latin typeface="Tahoma"/>
                <a:cs typeface="Tahoma"/>
              </a:rPr>
              <a:t>viên</a:t>
            </a:r>
            <a:endParaRPr>
              <a:latin typeface="Tahoma"/>
              <a:cs typeface="Tahoma"/>
            </a:endParaRPr>
          </a:p>
          <a:p>
            <a:pPr marL="1918807">
              <a:lnSpc>
                <a:spcPct val="100585"/>
              </a:lnSpc>
              <a:spcBef>
                <a:spcPts val="417"/>
              </a:spcBef>
            </a:pPr>
            <a:r>
              <a:rPr dirty="0">
                <a:solidFill>
                  <a:srgbClr val="C9260B"/>
                </a:solidFill>
                <a:latin typeface="Tahoma"/>
                <a:cs typeface="Tahoma"/>
              </a:rPr>
              <a:t>–  </a:t>
            </a:r>
            <a:r>
              <a:rPr spc="157" dirty="0">
                <a:solidFill>
                  <a:srgbClr val="C9260B"/>
                </a:solidFill>
                <a:latin typeface="Tahoma"/>
                <a:cs typeface="Tahoma"/>
              </a:rPr>
              <a:t> </a:t>
            </a:r>
            <a:r>
              <a:rPr spc="-4" dirty="0">
                <a:solidFill>
                  <a:srgbClr val="C9260B"/>
                </a:solidFill>
                <a:latin typeface="Tahoma"/>
                <a:cs typeface="Tahoma"/>
              </a:rPr>
              <a:t>T</a:t>
            </a:r>
            <a:r>
              <a:rPr dirty="0">
                <a:solidFill>
                  <a:srgbClr val="C9260B"/>
                </a:solidFill>
                <a:latin typeface="Tahoma"/>
                <a:cs typeface="Tahoma"/>
              </a:rPr>
              <a:t>ien_thuong</a:t>
            </a:r>
            <a:r>
              <a:rPr dirty="0">
                <a:solidFill>
                  <a:srgbClr val="184463"/>
                </a:solidFill>
                <a:latin typeface="Tahoma"/>
                <a:cs typeface="Tahoma"/>
              </a:rPr>
              <a:t>: Tính t</a:t>
            </a:r>
            <a:r>
              <a:rPr spc="-4" dirty="0">
                <a:solidFill>
                  <a:srgbClr val="184463"/>
                </a:solidFill>
                <a:latin typeface="Tahoma"/>
                <a:cs typeface="Tahoma"/>
              </a:rPr>
              <a:t>i</a:t>
            </a:r>
            <a:r>
              <a:rPr dirty="0">
                <a:solidFill>
                  <a:srgbClr val="184463"/>
                </a:solidFill>
                <a:latin typeface="Tahoma"/>
                <a:cs typeface="Tahoma"/>
              </a:rPr>
              <a:t>ền</a:t>
            </a:r>
            <a:r>
              <a:rPr spc="4" dirty="0">
                <a:solidFill>
                  <a:srgbClr val="184463"/>
                </a:solidFill>
                <a:latin typeface="Tahoma"/>
                <a:cs typeface="Tahoma"/>
              </a:rPr>
              <a:t> </a:t>
            </a:r>
            <a:r>
              <a:rPr dirty="0">
                <a:solidFill>
                  <a:srgbClr val="184463"/>
                </a:solidFill>
                <a:latin typeface="Tahoma"/>
                <a:cs typeface="Tahoma"/>
              </a:rPr>
              <a:t>thưởng</a:t>
            </a:r>
            <a:r>
              <a:rPr spc="-21" dirty="0">
                <a:solidFill>
                  <a:srgbClr val="184463"/>
                </a:solidFill>
                <a:latin typeface="Tahoma"/>
                <a:cs typeface="Tahoma"/>
              </a:rPr>
              <a:t> </a:t>
            </a:r>
            <a:r>
              <a:rPr dirty="0">
                <a:solidFill>
                  <a:srgbClr val="184463"/>
                </a:solidFill>
                <a:latin typeface="Tahoma"/>
                <a:cs typeface="Tahoma"/>
              </a:rPr>
              <a:t>cho nhân viên</a:t>
            </a:r>
            <a:endParaRPr>
              <a:latin typeface="Tahoma"/>
              <a:cs typeface="Tahoma"/>
            </a:endParaRPr>
          </a:p>
          <a:p>
            <a:pPr marR="82733" algn="r">
              <a:lnSpc>
                <a:spcPct val="100585"/>
              </a:lnSpc>
              <a:spcBef>
                <a:spcPts val="617"/>
              </a:spcBef>
            </a:pPr>
            <a:r>
              <a:rPr sz="1300" b="1" dirty="0">
                <a:solidFill>
                  <a:srgbClr val="FFFFFF"/>
                </a:solidFill>
                <a:latin typeface="Tahoma"/>
                <a:cs typeface="Tahoma"/>
              </a:rPr>
              <a:t>16</a:t>
            </a:r>
            <a:endParaRPr sz="1300">
              <a:latin typeface="Tahoma"/>
              <a:cs typeface="Tahoma"/>
            </a:endParaRPr>
          </a:p>
        </p:txBody>
      </p:sp>
      <p:sp>
        <p:nvSpPr>
          <p:cNvPr id="2" name="object 2"/>
          <p:cNvSpPr txBox="1"/>
          <p:nvPr/>
        </p:nvSpPr>
        <p:spPr>
          <a:xfrm>
            <a:off x="415637" y="2131358"/>
            <a:ext cx="8312727" cy="863974"/>
          </a:xfrm>
          <a:prstGeom prst="rect">
            <a:avLst/>
          </a:prstGeom>
        </p:spPr>
        <p:txBody>
          <a:bodyPr wrap="square" lIns="0" tIns="0" rIns="0" bIns="0" rtlCol="0">
            <a:noAutofit/>
          </a:bodyPr>
          <a:lstStyle/>
          <a:p>
            <a:pPr>
              <a:lnSpc>
                <a:spcPts val="583"/>
              </a:lnSpc>
              <a:spcBef>
                <a:spcPts val="1"/>
              </a:spcBef>
            </a:pPr>
            <a:endParaRPr sz="600"/>
          </a:p>
          <a:p>
            <a:pPr marL="790495">
              <a:lnSpc>
                <a:spcPct val="95825"/>
              </a:lnSpc>
              <a:spcBef>
                <a:spcPts val="1795"/>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Th</a:t>
            </a:r>
            <a:r>
              <a:rPr sz="2200" spc="-4" dirty="0">
                <a:solidFill>
                  <a:srgbClr val="184463"/>
                </a:solidFill>
                <a:latin typeface="Arial"/>
                <a:cs typeface="Arial"/>
              </a:rPr>
              <a:t>u</a:t>
            </a:r>
            <a:r>
              <a:rPr sz="2200" dirty="0">
                <a:solidFill>
                  <a:srgbClr val="184463"/>
                </a:solidFill>
                <a:latin typeface="Arial"/>
                <a:cs typeface="Arial"/>
              </a:rPr>
              <a:t>ộc tính và P</a:t>
            </a:r>
            <a:r>
              <a:rPr sz="2200" spc="-4" dirty="0">
                <a:solidFill>
                  <a:srgbClr val="184463"/>
                </a:solidFill>
                <a:latin typeface="Arial"/>
                <a:cs typeface="Arial"/>
              </a:rPr>
              <a:t>h</a:t>
            </a:r>
            <a:r>
              <a:rPr sz="2200" dirty="0">
                <a:solidFill>
                  <a:srgbClr val="184463"/>
                </a:solidFill>
                <a:latin typeface="Arial"/>
                <a:cs typeface="Arial"/>
              </a:rPr>
              <a:t>ương</a:t>
            </a:r>
            <a:r>
              <a:rPr sz="2200" spc="13" dirty="0">
                <a:solidFill>
                  <a:srgbClr val="184463"/>
                </a:solidFill>
                <a:latin typeface="Arial"/>
                <a:cs typeface="Arial"/>
              </a:rPr>
              <a:t> </a:t>
            </a:r>
            <a:r>
              <a:rPr sz="2200" dirty="0">
                <a:solidFill>
                  <a:srgbClr val="184463"/>
                </a:solidFill>
                <a:latin typeface="Arial"/>
                <a:cs typeface="Arial"/>
              </a:rPr>
              <a:t>t</a:t>
            </a:r>
            <a:r>
              <a:rPr sz="2200" spc="-4" dirty="0">
                <a:solidFill>
                  <a:srgbClr val="184463"/>
                </a:solidFill>
                <a:latin typeface="Arial"/>
                <a:cs typeface="Arial"/>
              </a:rPr>
              <a:t>h</a:t>
            </a:r>
            <a:r>
              <a:rPr sz="2200" dirty="0">
                <a:solidFill>
                  <a:srgbClr val="184463"/>
                </a:solidFill>
                <a:latin typeface="Arial"/>
                <a:cs typeface="Arial"/>
              </a:rPr>
              <a:t>ức</a:t>
            </a:r>
            <a:endParaRPr sz="2200">
              <a:latin typeface="Arial"/>
              <a:cs typeface="Arial"/>
            </a:endParaRPr>
          </a:p>
        </p:txBody>
      </p:sp>
      <p:sp>
        <p:nvSpPr>
          <p:cNvPr id="20" name="TextBox 19"/>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389228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415637" y="2131358"/>
            <a:ext cx="8312727" cy="863974"/>
          </a:xfrm>
          <a:prstGeom prst="rect">
            <a:avLst/>
          </a:prstGeom>
        </p:spPr>
        <p:txBody>
          <a:bodyPr wrap="square" lIns="0" tIns="0" rIns="0" bIns="0" rtlCol="0">
            <a:noAutofit/>
          </a:bodyPr>
          <a:lstStyle/>
          <a:p>
            <a:pPr marL="2873617" marR="5083958" algn="ctr">
              <a:lnSpc>
                <a:spcPts val="2701"/>
              </a:lnSpc>
              <a:spcBef>
                <a:spcPts val="135"/>
              </a:spcBef>
            </a:pPr>
            <a:r>
              <a:rPr sz="2500" b="1" dirty="0">
                <a:solidFill>
                  <a:srgbClr val="184463"/>
                </a:solidFill>
                <a:latin typeface="Arial"/>
                <a:cs typeface="Arial"/>
              </a:rPr>
              <a:t>ầ</a:t>
            </a:r>
            <a:endParaRPr sz="2500">
              <a:latin typeface="Arial"/>
              <a:cs typeface="Arial"/>
            </a:endParaRPr>
          </a:p>
        </p:txBody>
      </p:sp>
      <p:sp>
        <p:nvSpPr>
          <p:cNvPr id="14" name="object 14"/>
          <p:cNvSpPr/>
          <p:nvPr/>
        </p:nvSpPr>
        <p:spPr>
          <a:xfrm>
            <a:off x="2847801" y="3391347"/>
            <a:ext cx="4103024" cy="476026"/>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6" name="object 16"/>
          <p:cNvSpPr/>
          <p:nvPr/>
        </p:nvSpPr>
        <p:spPr>
          <a:xfrm>
            <a:off x="2847801" y="3851909"/>
            <a:ext cx="4103023" cy="87943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2847801" y="4715883"/>
            <a:ext cx="4103023" cy="879437"/>
          </a:xfrm>
          <a:prstGeom prst="rect">
            <a:avLst/>
          </a:prstGeom>
          <a:blipFill>
            <a:blip r:embed="rId4" cstate="print"/>
            <a:stretch>
              <a:fillRect/>
            </a:stretch>
          </a:blipFill>
        </p:spPr>
        <p:txBody>
          <a:bodyPr wrap="square" lIns="0" tIns="0" rIns="0" bIns="0" rtlCol="0">
            <a:noAutofit/>
          </a:bodyPr>
          <a:lstStyle/>
          <a:p>
            <a:endParaRPr/>
          </a:p>
        </p:txBody>
      </p:sp>
      <p:sp>
        <p:nvSpPr>
          <p:cNvPr id="19" name="object 19"/>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21" name="object 21"/>
          <p:cNvSpPr/>
          <p:nvPr/>
        </p:nvSpPr>
        <p:spPr>
          <a:xfrm>
            <a:off x="2847801" y="5579856"/>
            <a:ext cx="4103024" cy="588981"/>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p:nvPr/>
        </p:nvSpPr>
        <p:spPr>
          <a:xfrm>
            <a:off x="415637" y="2131358"/>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9" name="object 9"/>
          <p:cNvSpPr txBox="1"/>
          <p:nvPr/>
        </p:nvSpPr>
        <p:spPr>
          <a:xfrm>
            <a:off x="3293457" y="1375905"/>
            <a:ext cx="218424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8" name="object 8"/>
          <p:cNvSpPr txBox="1"/>
          <p:nvPr/>
        </p:nvSpPr>
        <p:spPr>
          <a:xfrm>
            <a:off x="1669704" y="2967212"/>
            <a:ext cx="196306" cy="358588"/>
          </a:xfrm>
          <a:prstGeom prst="rect">
            <a:avLst/>
          </a:prstGeom>
        </p:spPr>
        <p:txBody>
          <a:bodyPr wrap="square" lIns="0" tIns="0" rIns="0" bIns="0" rtlCol="0">
            <a:noAutofit/>
          </a:bodyPr>
          <a:lstStyle/>
          <a:p>
            <a:pPr marL="11397">
              <a:lnSpc>
                <a:spcPts val="2840"/>
              </a:lnSpc>
              <a:spcBef>
                <a:spcPts val="142"/>
              </a:spcBef>
            </a:pPr>
            <a:r>
              <a:rPr sz="2700" dirty="0">
                <a:solidFill>
                  <a:srgbClr val="FE9219"/>
                </a:solidFill>
                <a:latin typeface="Arial"/>
                <a:cs typeface="Arial"/>
              </a:rPr>
              <a:t>•</a:t>
            </a:r>
            <a:endParaRPr sz="2700">
              <a:latin typeface="Arial"/>
              <a:cs typeface="Arial"/>
            </a:endParaRPr>
          </a:p>
        </p:txBody>
      </p:sp>
      <p:sp>
        <p:nvSpPr>
          <p:cNvPr id="7" name="object 7"/>
          <p:cNvSpPr txBox="1"/>
          <p:nvPr/>
        </p:nvSpPr>
        <p:spPr>
          <a:xfrm>
            <a:off x="1978660" y="3058196"/>
            <a:ext cx="4025341" cy="246305"/>
          </a:xfrm>
          <a:prstGeom prst="rect">
            <a:avLst/>
          </a:prstGeom>
        </p:spPr>
        <p:txBody>
          <a:bodyPr wrap="square" lIns="0" tIns="0" rIns="0" bIns="0" rtlCol="0">
            <a:noAutofit/>
          </a:bodyPr>
          <a:lstStyle/>
          <a:p>
            <a:pPr marL="11397">
              <a:lnSpc>
                <a:spcPts val="1925"/>
              </a:lnSpc>
              <a:spcBef>
                <a:spcPts val="96"/>
              </a:spcBef>
            </a:pPr>
            <a:r>
              <a:rPr b="1" dirty="0">
                <a:solidFill>
                  <a:srgbClr val="184463"/>
                </a:solidFill>
                <a:latin typeface="Arial"/>
                <a:cs typeface="Arial"/>
              </a:rPr>
              <a:t>G</a:t>
            </a:r>
            <a:r>
              <a:rPr b="1" spc="4" dirty="0">
                <a:solidFill>
                  <a:srgbClr val="184463"/>
                </a:solidFill>
                <a:latin typeface="Arial"/>
                <a:cs typeface="Arial"/>
              </a:rPr>
              <a:t>ở</a:t>
            </a:r>
            <a:r>
              <a:rPr b="1" dirty="0">
                <a:solidFill>
                  <a:srgbClr val="184463"/>
                </a:solidFill>
                <a:latin typeface="Arial"/>
                <a:cs typeface="Arial"/>
              </a:rPr>
              <a:t>i</a:t>
            </a:r>
            <a:r>
              <a:rPr b="1" spc="-31" dirty="0">
                <a:solidFill>
                  <a:srgbClr val="184463"/>
                </a:solidFill>
                <a:latin typeface="Arial"/>
                <a:cs typeface="Arial"/>
              </a:rPr>
              <a:t> </a:t>
            </a:r>
            <a:r>
              <a:rPr b="1" dirty="0">
                <a:solidFill>
                  <a:srgbClr val="184463"/>
                </a:solidFill>
                <a:latin typeface="Arial"/>
                <a:cs typeface="Arial"/>
              </a:rPr>
              <a:t>thông</a:t>
            </a:r>
            <a:r>
              <a:rPr b="1" spc="17" dirty="0">
                <a:solidFill>
                  <a:srgbClr val="184463"/>
                </a:solidFill>
                <a:latin typeface="Arial"/>
                <a:cs typeface="Arial"/>
              </a:rPr>
              <a:t> </a:t>
            </a:r>
            <a:r>
              <a:rPr b="1" dirty="0">
                <a:solidFill>
                  <a:srgbClr val="184463"/>
                </a:solidFill>
                <a:latin typeface="Arial"/>
                <a:cs typeface="Arial"/>
              </a:rPr>
              <a:t>báo</a:t>
            </a:r>
            <a:r>
              <a:rPr b="1" spc="8" dirty="0">
                <a:solidFill>
                  <a:srgbClr val="184463"/>
                </a:solidFill>
                <a:latin typeface="Arial"/>
                <a:cs typeface="Arial"/>
              </a:rPr>
              <a:t> </a:t>
            </a:r>
            <a:r>
              <a:rPr b="1" spc="-4" dirty="0">
                <a:solidFill>
                  <a:srgbClr val="184463"/>
                </a:solidFill>
                <a:latin typeface="Arial"/>
                <a:cs typeface="Arial"/>
              </a:rPr>
              <a:t>c</a:t>
            </a:r>
            <a:r>
              <a:rPr b="1" dirty="0">
                <a:solidFill>
                  <a:srgbClr val="184463"/>
                </a:solidFill>
                <a:latin typeface="Arial"/>
                <a:cs typeface="Arial"/>
              </a:rPr>
              <a:t>ủa</a:t>
            </a:r>
            <a:r>
              <a:rPr b="1" spc="-22" dirty="0">
                <a:solidFill>
                  <a:srgbClr val="184463"/>
                </a:solidFill>
                <a:latin typeface="Arial"/>
                <a:cs typeface="Arial"/>
              </a:rPr>
              <a:t> </a:t>
            </a:r>
            <a:r>
              <a:rPr b="1" dirty="0">
                <a:solidFill>
                  <a:srgbClr val="184463"/>
                </a:solidFill>
                <a:latin typeface="Arial"/>
                <a:cs typeface="Arial"/>
              </a:rPr>
              <a:t>đối</a:t>
            </a:r>
            <a:r>
              <a:rPr b="1" spc="-17" dirty="0">
                <a:solidFill>
                  <a:srgbClr val="184463"/>
                </a:solidFill>
                <a:latin typeface="Arial"/>
                <a:cs typeface="Arial"/>
              </a:rPr>
              <a:t> </a:t>
            </a:r>
            <a:r>
              <a:rPr b="1" dirty="0">
                <a:solidFill>
                  <a:srgbClr val="184463"/>
                </a:solidFill>
                <a:latin typeface="Arial"/>
                <a:cs typeface="Arial"/>
              </a:rPr>
              <a:t>tư</a:t>
            </a:r>
            <a:r>
              <a:rPr b="1" spc="4" dirty="0">
                <a:solidFill>
                  <a:srgbClr val="184463"/>
                </a:solidFill>
                <a:latin typeface="Arial"/>
                <a:cs typeface="Arial"/>
              </a:rPr>
              <a:t>ợ</a:t>
            </a:r>
            <a:r>
              <a:rPr b="1" dirty="0">
                <a:solidFill>
                  <a:srgbClr val="184463"/>
                </a:solidFill>
                <a:latin typeface="Arial"/>
                <a:cs typeface="Arial"/>
              </a:rPr>
              <a:t>ng</a:t>
            </a:r>
            <a:r>
              <a:rPr b="1" spc="-22" dirty="0">
                <a:solidFill>
                  <a:srgbClr val="184463"/>
                </a:solidFill>
                <a:latin typeface="Arial"/>
                <a:cs typeface="Arial"/>
              </a:rPr>
              <a:t> </a:t>
            </a:r>
            <a:r>
              <a:rPr b="1" dirty="0">
                <a:solidFill>
                  <a:srgbClr val="184463"/>
                </a:solidFill>
                <a:latin typeface="Arial"/>
                <a:cs typeface="Arial"/>
              </a:rPr>
              <a:t>ra</a:t>
            </a:r>
            <a:r>
              <a:rPr b="1" spc="-16" dirty="0">
                <a:solidFill>
                  <a:srgbClr val="184463"/>
                </a:solidFill>
                <a:latin typeface="Arial"/>
                <a:cs typeface="Arial"/>
              </a:rPr>
              <a:t> </a:t>
            </a:r>
            <a:r>
              <a:rPr b="1" dirty="0">
                <a:solidFill>
                  <a:srgbClr val="184463"/>
                </a:solidFill>
                <a:latin typeface="Arial"/>
                <a:cs typeface="Arial"/>
              </a:rPr>
              <a:t>bên</a:t>
            </a:r>
            <a:endParaRPr>
              <a:latin typeface="Arial"/>
              <a:cs typeface="Arial"/>
            </a:endParaRPr>
          </a:p>
        </p:txBody>
      </p:sp>
      <p:sp>
        <p:nvSpPr>
          <p:cNvPr id="6" name="object 6"/>
          <p:cNvSpPr txBox="1"/>
          <p:nvPr/>
        </p:nvSpPr>
        <p:spPr>
          <a:xfrm>
            <a:off x="6011491" y="3058196"/>
            <a:ext cx="671758" cy="246304"/>
          </a:xfrm>
          <a:prstGeom prst="rect">
            <a:avLst/>
          </a:prstGeom>
        </p:spPr>
        <p:txBody>
          <a:bodyPr wrap="square" lIns="0" tIns="0" rIns="0" bIns="0" rtlCol="0">
            <a:noAutofit/>
          </a:bodyPr>
          <a:lstStyle/>
          <a:p>
            <a:pPr marL="11397">
              <a:lnSpc>
                <a:spcPts val="1925"/>
              </a:lnSpc>
              <a:spcBef>
                <a:spcPts val="96"/>
              </a:spcBef>
            </a:pPr>
            <a:r>
              <a:rPr b="1" dirty="0">
                <a:solidFill>
                  <a:srgbClr val="184463"/>
                </a:solidFill>
                <a:latin typeface="Arial"/>
                <a:cs typeface="Arial"/>
              </a:rPr>
              <a:t>ngoài</a:t>
            </a:r>
            <a:endParaRPr>
              <a:latin typeface="Arial"/>
              <a:cs typeface="Arial"/>
            </a:endParaRPr>
          </a:p>
        </p:txBody>
      </p:sp>
      <p:sp>
        <p:nvSpPr>
          <p:cNvPr id="5" name="object 5"/>
          <p:cNvSpPr txBox="1"/>
          <p:nvPr/>
        </p:nvSpPr>
        <p:spPr>
          <a:xfrm>
            <a:off x="415637" y="3859305"/>
            <a:ext cx="8312727" cy="863974"/>
          </a:xfrm>
          <a:prstGeom prst="rect">
            <a:avLst/>
          </a:prstGeom>
        </p:spPr>
        <p:txBody>
          <a:bodyPr wrap="square" lIns="0" tIns="0" rIns="0" bIns="0" rtlCol="0">
            <a:noAutofit/>
          </a:bodyPr>
          <a:lstStyle/>
          <a:p>
            <a:pPr marL="22794">
              <a:lnSpc>
                <a:spcPts val="897"/>
              </a:lnSpc>
            </a:pPr>
            <a:endParaRPr sz="900"/>
          </a:p>
        </p:txBody>
      </p:sp>
      <p:sp>
        <p:nvSpPr>
          <p:cNvPr id="4" name="object 4"/>
          <p:cNvSpPr txBox="1"/>
          <p:nvPr/>
        </p:nvSpPr>
        <p:spPr>
          <a:xfrm>
            <a:off x="415637" y="4723279"/>
            <a:ext cx="8312727" cy="863974"/>
          </a:xfrm>
          <a:prstGeom prst="rect">
            <a:avLst/>
          </a:prstGeom>
        </p:spPr>
        <p:txBody>
          <a:bodyPr wrap="square" lIns="0" tIns="0" rIns="0" bIns="0" rtlCol="0">
            <a:noAutofit/>
          </a:bodyPr>
          <a:lstStyle/>
          <a:p>
            <a:pPr marL="22794">
              <a:lnSpc>
                <a:spcPts val="897"/>
              </a:lnSpc>
            </a:pPr>
            <a:endParaRPr sz="900"/>
          </a:p>
        </p:txBody>
      </p:sp>
      <p:sp>
        <p:nvSpPr>
          <p:cNvPr id="3" name="object 3"/>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733" algn="r">
              <a:lnSpc>
                <a:spcPct val="100585"/>
              </a:lnSpc>
              <a:spcBef>
                <a:spcPts val="4487"/>
              </a:spcBef>
            </a:pPr>
            <a:r>
              <a:rPr sz="1300" b="1" dirty="0">
                <a:solidFill>
                  <a:srgbClr val="FFFFFF"/>
                </a:solidFill>
                <a:latin typeface="Tahoma"/>
                <a:cs typeface="Tahoma"/>
              </a:rPr>
              <a:t>17</a:t>
            </a:r>
            <a:endParaRPr sz="1300">
              <a:latin typeface="Tahoma"/>
              <a:cs typeface="Tahoma"/>
            </a:endParaRPr>
          </a:p>
        </p:txBody>
      </p:sp>
      <p:sp>
        <p:nvSpPr>
          <p:cNvPr id="2" name="object 2"/>
          <p:cNvSpPr txBox="1"/>
          <p:nvPr/>
        </p:nvSpPr>
        <p:spPr>
          <a:xfrm>
            <a:off x="484909" y="2017059"/>
            <a:ext cx="8312727" cy="863974"/>
          </a:xfrm>
          <a:prstGeom prst="rect">
            <a:avLst/>
          </a:prstGeom>
        </p:spPr>
        <p:txBody>
          <a:bodyPr wrap="square" lIns="0" tIns="0" rIns="0" bIns="0" rtlCol="0">
            <a:noAutofit/>
          </a:bodyPr>
          <a:lstStyle/>
          <a:p>
            <a:pPr marL="475254">
              <a:lnSpc>
                <a:spcPts val="2970"/>
              </a:lnSpc>
              <a:spcBef>
                <a:spcPts val="148"/>
              </a:spcBef>
            </a:pPr>
            <a:r>
              <a:rPr sz="5700" baseline="3450" dirty="0">
                <a:solidFill>
                  <a:srgbClr val="FE9219"/>
                </a:solidFill>
                <a:latin typeface="Arial"/>
                <a:cs typeface="Arial"/>
              </a:rPr>
              <a:t>•</a:t>
            </a:r>
            <a:r>
              <a:rPr sz="5700" spc="869" baseline="3450" dirty="0">
                <a:solidFill>
                  <a:srgbClr val="FE9219"/>
                </a:solidFill>
                <a:latin typeface="Arial"/>
                <a:cs typeface="Arial"/>
              </a:rPr>
              <a:t> </a:t>
            </a:r>
            <a:r>
              <a:rPr sz="3800" b="1" baseline="5176" dirty="0">
                <a:solidFill>
                  <a:srgbClr val="184463"/>
                </a:solidFill>
                <a:latin typeface="Arial"/>
                <a:cs typeface="Arial"/>
              </a:rPr>
              <a:t>Các thành</a:t>
            </a:r>
            <a:r>
              <a:rPr sz="3800" b="1" spc="8" baseline="5176" dirty="0">
                <a:solidFill>
                  <a:srgbClr val="184463"/>
                </a:solidFill>
                <a:latin typeface="Arial"/>
                <a:cs typeface="Arial"/>
              </a:rPr>
              <a:t> </a:t>
            </a:r>
            <a:r>
              <a:rPr sz="3800" b="1" baseline="5176" dirty="0">
                <a:solidFill>
                  <a:srgbClr val="184463"/>
                </a:solidFill>
                <a:latin typeface="Arial"/>
                <a:cs typeface="Arial"/>
              </a:rPr>
              <a:t>phần của</a:t>
            </a:r>
            <a:r>
              <a:rPr sz="3800" b="1" spc="8" baseline="5176" dirty="0">
                <a:solidFill>
                  <a:srgbClr val="184463"/>
                </a:solidFill>
                <a:latin typeface="Arial"/>
                <a:cs typeface="Arial"/>
              </a:rPr>
              <a:t> </a:t>
            </a:r>
            <a:r>
              <a:rPr sz="3800" b="1" baseline="5176" dirty="0">
                <a:solidFill>
                  <a:srgbClr val="184463"/>
                </a:solidFill>
                <a:latin typeface="Arial"/>
                <a:cs typeface="Arial"/>
              </a:rPr>
              <a:t>l</a:t>
            </a:r>
            <a:r>
              <a:rPr sz="3800" b="1" spc="4" baseline="5176" dirty="0">
                <a:solidFill>
                  <a:srgbClr val="184463"/>
                </a:solidFill>
                <a:latin typeface="Arial"/>
                <a:cs typeface="Arial"/>
              </a:rPr>
              <a:t>ớ</a:t>
            </a:r>
            <a:r>
              <a:rPr sz="3800" b="1" baseline="5176" dirty="0">
                <a:solidFill>
                  <a:srgbClr val="184463"/>
                </a:solidFill>
                <a:latin typeface="Arial"/>
                <a:cs typeface="Arial"/>
              </a:rPr>
              <a:t>p</a:t>
            </a:r>
            <a:endParaRPr sz="2500" dirty="0">
              <a:latin typeface="Arial"/>
              <a:cs typeface="Arial"/>
            </a:endParaRPr>
          </a:p>
          <a:p>
            <a:pPr marL="886912">
              <a:lnSpc>
                <a:spcPts val="3599"/>
              </a:lnSpc>
              <a:spcBef>
                <a:spcPts val="31"/>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Sự kiện</a:t>
            </a:r>
            <a:endParaRPr sz="2200" dirty="0">
              <a:latin typeface="Arial"/>
              <a:cs typeface="Arial"/>
            </a:endParaRPr>
          </a:p>
        </p:txBody>
      </p:sp>
      <p:sp>
        <p:nvSpPr>
          <p:cNvPr id="20" name="TextBox 19"/>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276374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txBox="1"/>
          <p:nvPr/>
        </p:nvSpPr>
        <p:spPr>
          <a:xfrm>
            <a:off x="415637" y="4648086"/>
            <a:ext cx="8312727" cy="939166"/>
          </a:xfrm>
          <a:prstGeom prst="rect">
            <a:avLst/>
          </a:prstGeom>
        </p:spPr>
        <p:txBody>
          <a:bodyPr wrap="square" lIns="0" tIns="0" rIns="0" bIns="0" rtlCol="0">
            <a:noAutofit/>
          </a:bodyPr>
          <a:lstStyle/>
          <a:p>
            <a:pPr marL="4758011">
              <a:lnSpc>
                <a:spcPts val="1835"/>
              </a:lnSpc>
              <a:spcBef>
                <a:spcPts val="92"/>
              </a:spcBef>
            </a:pPr>
            <a:endParaRPr dirty="0">
              <a:latin typeface="Arial"/>
              <a:cs typeface="Arial"/>
            </a:endParaRPr>
          </a:p>
        </p:txBody>
      </p:sp>
      <p:sp>
        <p:nvSpPr>
          <p:cNvPr id="27" name="object 27"/>
          <p:cNvSpPr/>
          <p:nvPr/>
        </p:nvSpPr>
        <p:spPr>
          <a:xfrm>
            <a:off x="415637" y="2131358"/>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33" name="object 33"/>
          <p:cNvSpPr/>
          <p:nvPr/>
        </p:nvSpPr>
        <p:spPr>
          <a:xfrm>
            <a:off x="415637" y="2995331"/>
            <a:ext cx="4723707" cy="863974"/>
          </a:xfrm>
          <a:custGeom>
            <a:avLst/>
            <a:gdLst/>
            <a:ahLst/>
            <a:cxnLst/>
            <a:rect l="l" t="t" r="r" b="b"/>
            <a:pathLst>
              <a:path w="5196078" h="979170">
                <a:moveTo>
                  <a:pt x="5196078" y="979169"/>
                </a:moveTo>
                <a:lnTo>
                  <a:pt x="5196078" y="0"/>
                </a:lnTo>
                <a:lnTo>
                  <a:pt x="0" y="0"/>
                </a:lnTo>
                <a:lnTo>
                  <a:pt x="0" y="979170"/>
                </a:lnTo>
                <a:lnTo>
                  <a:pt x="5196078" y="979169"/>
                </a:lnTo>
                <a:close/>
              </a:path>
            </a:pathLst>
          </a:custGeom>
          <a:solidFill>
            <a:srgbClr val="FEFFFE"/>
          </a:solidFill>
        </p:spPr>
        <p:txBody>
          <a:bodyPr wrap="square" lIns="0" tIns="0" rIns="0" bIns="0" rtlCol="0">
            <a:noAutofit/>
          </a:bodyPr>
          <a:lstStyle/>
          <a:p>
            <a:endParaRPr/>
          </a:p>
        </p:txBody>
      </p:sp>
      <p:sp>
        <p:nvSpPr>
          <p:cNvPr id="36" name="object 36"/>
          <p:cNvSpPr/>
          <p:nvPr/>
        </p:nvSpPr>
        <p:spPr>
          <a:xfrm>
            <a:off x="3648594" y="3003401"/>
            <a:ext cx="1293322" cy="75976"/>
          </a:xfrm>
          <a:custGeom>
            <a:avLst/>
            <a:gdLst/>
            <a:ahLst/>
            <a:cxnLst/>
            <a:rect l="l" t="t" r="r" b="b"/>
            <a:pathLst>
              <a:path w="1422654" h="86106">
                <a:moveTo>
                  <a:pt x="0" y="28955"/>
                </a:moveTo>
                <a:lnTo>
                  <a:pt x="0" y="57150"/>
                </a:lnTo>
                <a:lnTo>
                  <a:pt x="1351026" y="57150"/>
                </a:lnTo>
                <a:lnTo>
                  <a:pt x="1336548" y="86106"/>
                </a:lnTo>
                <a:lnTo>
                  <a:pt x="1422654" y="42672"/>
                </a:lnTo>
                <a:lnTo>
                  <a:pt x="1351026" y="28955"/>
                </a:lnTo>
                <a:lnTo>
                  <a:pt x="0" y="28955"/>
                </a:lnTo>
                <a:close/>
              </a:path>
              <a:path w="1422654" h="86106">
                <a:moveTo>
                  <a:pt x="1351026" y="28955"/>
                </a:moveTo>
                <a:lnTo>
                  <a:pt x="1422654" y="42672"/>
                </a:lnTo>
                <a:lnTo>
                  <a:pt x="1336548" y="0"/>
                </a:lnTo>
                <a:lnTo>
                  <a:pt x="1336547" y="28955"/>
                </a:lnTo>
                <a:lnTo>
                  <a:pt x="1351026" y="28955"/>
                </a:lnTo>
                <a:close/>
              </a:path>
              <a:path w="1422654" h="86106">
                <a:moveTo>
                  <a:pt x="1336548" y="86106"/>
                </a:moveTo>
                <a:lnTo>
                  <a:pt x="1351026" y="57150"/>
                </a:lnTo>
                <a:lnTo>
                  <a:pt x="1336547" y="57149"/>
                </a:lnTo>
                <a:lnTo>
                  <a:pt x="1336548" y="86106"/>
                </a:lnTo>
                <a:close/>
              </a:path>
            </a:pathLst>
          </a:custGeom>
          <a:solidFill>
            <a:srgbClr val="184463"/>
          </a:solidFill>
        </p:spPr>
        <p:txBody>
          <a:bodyPr wrap="square" lIns="0" tIns="0" rIns="0" bIns="0" rtlCol="0">
            <a:noAutofit/>
          </a:bodyPr>
          <a:lstStyle/>
          <a:p>
            <a:endParaRPr/>
          </a:p>
        </p:txBody>
      </p:sp>
      <p:sp>
        <p:nvSpPr>
          <p:cNvPr id="37" name="object 37"/>
          <p:cNvSpPr/>
          <p:nvPr/>
        </p:nvSpPr>
        <p:spPr>
          <a:xfrm>
            <a:off x="3648595" y="3041388"/>
            <a:ext cx="1228205" cy="0"/>
          </a:xfrm>
          <a:custGeom>
            <a:avLst/>
            <a:gdLst/>
            <a:ahLst/>
            <a:cxnLst/>
            <a:rect l="l" t="t" r="r" b="b"/>
            <a:pathLst>
              <a:path w="1351026">
                <a:moveTo>
                  <a:pt x="1351026" y="0"/>
                </a:moveTo>
                <a:lnTo>
                  <a:pt x="0" y="0"/>
                </a:lnTo>
              </a:path>
            </a:pathLst>
          </a:custGeom>
          <a:ln w="29464">
            <a:solidFill>
              <a:srgbClr val="184463"/>
            </a:solidFill>
          </a:ln>
        </p:spPr>
        <p:txBody>
          <a:bodyPr wrap="square" lIns="0" tIns="0" rIns="0" bIns="0" rtlCol="0">
            <a:noAutofit/>
          </a:bodyPr>
          <a:lstStyle/>
          <a:p>
            <a:endParaRPr/>
          </a:p>
        </p:txBody>
      </p:sp>
      <p:sp>
        <p:nvSpPr>
          <p:cNvPr id="38" name="object 38"/>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44" name="object 44"/>
          <p:cNvSpPr/>
          <p:nvPr/>
        </p:nvSpPr>
        <p:spPr>
          <a:xfrm>
            <a:off x="415637" y="4723278"/>
            <a:ext cx="4723707" cy="863974"/>
          </a:xfrm>
          <a:custGeom>
            <a:avLst/>
            <a:gdLst/>
            <a:ahLst/>
            <a:cxnLst/>
            <a:rect l="l" t="t" r="r" b="b"/>
            <a:pathLst>
              <a:path w="5196078" h="979170">
                <a:moveTo>
                  <a:pt x="5196078" y="979170"/>
                </a:moveTo>
                <a:lnTo>
                  <a:pt x="5196078" y="0"/>
                </a:lnTo>
                <a:lnTo>
                  <a:pt x="0" y="0"/>
                </a:lnTo>
                <a:lnTo>
                  <a:pt x="0" y="979170"/>
                </a:lnTo>
                <a:lnTo>
                  <a:pt x="5196078" y="979170"/>
                </a:lnTo>
                <a:close/>
              </a:path>
            </a:pathLst>
          </a:custGeom>
          <a:solidFill>
            <a:srgbClr val="FEFFFE"/>
          </a:solidFill>
        </p:spPr>
        <p:txBody>
          <a:bodyPr wrap="square" lIns="0" tIns="0" rIns="0" bIns="0" rtlCol="0">
            <a:noAutofit/>
          </a:bodyPr>
          <a:lstStyle/>
          <a:p>
            <a:endParaRPr/>
          </a:p>
        </p:txBody>
      </p:sp>
      <p:sp>
        <p:nvSpPr>
          <p:cNvPr id="47" name="object 47"/>
          <p:cNvSpPr/>
          <p:nvPr/>
        </p:nvSpPr>
        <p:spPr>
          <a:xfrm>
            <a:off x="3977640" y="4848337"/>
            <a:ext cx="977438" cy="75303"/>
          </a:xfrm>
          <a:custGeom>
            <a:avLst/>
            <a:gdLst/>
            <a:ahLst/>
            <a:cxnLst/>
            <a:rect l="l" t="t" r="r" b="b"/>
            <a:pathLst>
              <a:path w="1075182" h="85343">
                <a:moveTo>
                  <a:pt x="0" y="28194"/>
                </a:moveTo>
                <a:lnTo>
                  <a:pt x="0" y="57150"/>
                </a:lnTo>
                <a:lnTo>
                  <a:pt x="1003553" y="57150"/>
                </a:lnTo>
                <a:lnTo>
                  <a:pt x="989076" y="85343"/>
                </a:lnTo>
                <a:lnTo>
                  <a:pt x="1075182" y="42671"/>
                </a:lnTo>
                <a:lnTo>
                  <a:pt x="1003553" y="28194"/>
                </a:lnTo>
                <a:lnTo>
                  <a:pt x="0" y="28194"/>
                </a:lnTo>
                <a:close/>
              </a:path>
              <a:path w="1075182" h="85343">
                <a:moveTo>
                  <a:pt x="1003553" y="28194"/>
                </a:moveTo>
                <a:lnTo>
                  <a:pt x="1075182" y="42671"/>
                </a:lnTo>
                <a:lnTo>
                  <a:pt x="989076" y="0"/>
                </a:lnTo>
                <a:lnTo>
                  <a:pt x="989076" y="28194"/>
                </a:lnTo>
                <a:lnTo>
                  <a:pt x="1003553" y="28194"/>
                </a:lnTo>
                <a:close/>
              </a:path>
              <a:path w="1075182" h="85343">
                <a:moveTo>
                  <a:pt x="989076" y="85343"/>
                </a:moveTo>
                <a:lnTo>
                  <a:pt x="1003553" y="57150"/>
                </a:lnTo>
                <a:lnTo>
                  <a:pt x="989076" y="57150"/>
                </a:lnTo>
                <a:lnTo>
                  <a:pt x="989076" y="85343"/>
                </a:lnTo>
                <a:close/>
              </a:path>
            </a:pathLst>
          </a:custGeom>
          <a:solidFill>
            <a:srgbClr val="184463"/>
          </a:solidFill>
        </p:spPr>
        <p:txBody>
          <a:bodyPr wrap="square" lIns="0" tIns="0" rIns="0" bIns="0" rtlCol="0">
            <a:noAutofit/>
          </a:bodyPr>
          <a:lstStyle/>
          <a:p>
            <a:endParaRPr/>
          </a:p>
        </p:txBody>
      </p:sp>
      <p:sp>
        <p:nvSpPr>
          <p:cNvPr id="48" name="object 48"/>
          <p:cNvSpPr/>
          <p:nvPr/>
        </p:nvSpPr>
        <p:spPr>
          <a:xfrm>
            <a:off x="3977640" y="4885989"/>
            <a:ext cx="912321" cy="0"/>
          </a:xfrm>
          <a:custGeom>
            <a:avLst/>
            <a:gdLst/>
            <a:ahLst/>
            <a:cxnLst/>
            <a:rect l="l" t="t" r="r" b="b"/>
            <a:pathLst>
              <a:path w="1003553">
                <a:moveTo>
                  <a:pt x="1003553" y="0"/>
                </a:moveTo>
                <a:lnTo>
                  <a:pt x="0" y="0"/>
                </a:lnTo>
              </a:path>
            </a:pathLst>
          </a:custGeom>
          <a:ln w="30225">
            <a:solidFill>
              <a:srgbClr val="184463"/>
            </a:solidFill>
          </a:ln>
        </p:spPr>
        <p:txBody>
          <a:bodyPr wrap="square" lIns="0" tIns="0" rIns="0" bIns="0" rtlCol="0">
            <a:noAutofit/>
          </a:bodyPr>
          <a:lstStyle/>
          <a:p>
            <a:endParaRPr/>
          </a:p>
        </p:txBody>
      </p:sp>
      <p:sp>
        <p:nvSpPr>
          <p:cNvPr id="49" name="object 49"/>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55" name="object 55"/>
          <p:cNvSpPr/>
          <p:nvPr/>
        </p:nvSpPr>
        <p:spPr>
          <a:xfrm>
            <a:off x="3176848" y="5893174"/>
            <a:ext cx="1750521" cy="75975"/>
          </a:xfrm>
          <a:custGeom>
            <a:avLst/>
            <a:gdLst/>
            <a:ahLst/>
            <a:cxnLst/>
            <a:rect l="l" t="t" r="r" b="b"/>
            <a:pathLst>
              <a:path w="1925573" h="86105">
                <a:moveTo>
                  <a:pt x="0" y="28955"/>
                </a:moveTo>
                <a:lnTo>
                  <a:pt x="0" y="57150"/>
                </a:lnTo>
                <a:lnTo>
                  <a:pt x="1853945" y="57150"/>
                </a:lnTo>
                <a:lnTo>
                  <a:pt x="1839467" y="86105"/>
                </a:lnTo>
                <a:lnTo>
                  <a:pt x="1925573" y="42672"/>
                </a:lnTo>
                <a:lnTo>
                  <a:pt x="1853945" y="28955"/>
                </a:lnTo>
                <a:lnTo>
                  <a:pt x="0" y="28955"/>
                </a:lnTo>
                <a:close/>
              </a:path>
              <a:path w="1925573" h="86105">
                <a:moveTo>
                  <a:pt x="1853945" y="28955"/>
                </a:moveTo>
                <a:lnTo>
                  <a:pt x="1925573" y="42672"/>
                </a:lnTo>
                <a:lnTo>
                  <a:pt x="1839467" y="0"/>
                </a:lnTo>
                <a:lnTo>
                  <a:pt x="1839467" y="28955"/>
                </a:lnTo>
                <a:lnTo>
                  <a:pt x="1853945" y="28955"/>
                </a:lnTo>
                <a:close/>
              </a:path>
              <a:path w="1925573" h="86105">
                <a:moveTo>
                  <a:pt x="1839467" y="86105"/>
                </a:moveTo>
                <a:lnTo>
                  <a:pt x="1853945" y="57150"/>
                </a:lnTo>
                <a:lnTo>
                  <a:pt x="1839468" y="57150"/>
                </a:lnTo>
                <a:lnTo>
                  <a:pt x="1839467" y="86105"/>
                </a:lnTo>
                <a:close/>
              </a:path>
            </a:pathLst>
          </a:custGeom>
          <a:solidFill>
            <a:srgbClr val="184463"/>
          </a:solidFill>
        </p:spPr>
        <p:txBody>
          <a:bodyPr wrap="square" lIns="0" tIns="0" rIns="0" bIns="0" rtlCol="0">
            <a:noAutofit/>
          </a:bodyPr>
          <a:lstStyle/>
          <a:p>
            <a:endParaRPr/>
          </a:p>
        </p:txBody>
      </p:sp>
      <p:sp>
        <p:nvSpPr>
          <p:cNvPr id="56" name="object 56"/>
          <p:cNvSpPr/>
          <p:nvPr/>
        </p:nvSpPr>
        <p:spPr>
          <a:xfrm>
            <a:off x="3176848" y="5931161"/>
            <a:ext cx="1685405" cy="0"/>
          </a:xfrm>
          <a:custGeom>
            <a:avLst/>
            <a:gdLst/>
            <a:ahLst/>
            <a:cxnLst/>
            <a:rect l="l" t="t" r="r" b="b"/>
            <a:pathLst>
              <a:path w="1853945">
                <a:moveTo>
                  <a:pt x="1853945" y="0"/>
                </a:moveTo>
                <a:lnTo>
                  <a:pt x="0" y="0"/>
                </a:lnTo>
              </a:path>
            </a:pathLst>
          </a:custGeom>
          <a:ln w="29464">
            <a:solidFill>
              <a:srgbClr val="184463"/>
            </a:solidFill>
          </a:ln>
        </p:spPr>
        <p:txBody>
          <a:bodyPr wrap="square" lIns="0" tIns="0" rIns="0" bIns="0" rtlCol="0">
            <a:noAutofit/>
          </a:bodyPr>
          <a:lstStyle/>
          <a:p>
            <a:endParaRPr/>
          </a:p>
        </p:txBody>
      </p:sp>
      <p:sp>
        <p:nvSpPr>
          <p:cNvPr id="21" name="object 21"/>
          <p:cNvSpPr txBox="1"/>
          <p:nvPr/>
        </p:nvSpPr>
        <p:spPr>
          <a:xfrm>
            <a:off x="3596872" y="1251520"/>
            <a:ext cx="218424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19" name="object 19"/>
          <p:cNvSpPr txBox="1"/>
          <p:nvPr/>
        </p:nvSpPr>
        <p:spPr>
          <a:xfrm>
            <a:off x="1764607" y="2868397"/>
            <a:ext cx="1477158" cy="291353"/>
          </a:xfrm>
          <a:prstGeom prst="rect">
            <a:avLst/>
          </a:prstGeom>
        </p:spPr>
        <p:txBody>
          <a:bodyPr wrap="square" lIns="0" tIns="0" rIns="0" bIns="0" rtlCol="0">
            <a:noAutofit/>
          </a:bodyPr>
          <a:lstStyle/>
          <a:p>
            <a:pPr marL="11397">
              <a:lnSpc>
                <a:spcPts val="2293"/>
              </a:lnSpc>
              <a:spcBef>
                <a:spcPts val="114"/>
              </a:spcBef>
            </a:pPr>
            <a:r>
              <a:rPr sz="2200" b="1" dirty="0">
                <a:solidFill>
                  <a:srgbClr val="184463"/>
                </a:solidFill>
                <a:latin typeface="Arial"/>
                <a:cs typeface="Arial"/>
              </a:rPr>
              <a:t>Thuộc</a:t>
            </a:r>
            <a:r>
              <a:rPr sz="2200" b="1" spc="-13" dirty="0">
                <a:solidFill>
                  <a:srgbClr val="184463"/>
                </a:solidFill>
                <a:latin typeface="Arial"/>
                <a:cs typeface="Arial"/>
              </a:rPr>
              <a:t> </a:t>
            </a:r>
            <a:r>
              <a:rPr sz="2200" b="1" dirty="0">
                <a:solidFill>
                  <a:srgbClr val="184463"/>
                </a:solidFill>
                <a:latin typeface="Arial"/>
                <a:cs typeface="Arial"/>
              </a:rPr>
              <a:t>tính</a:t>
            </a:r>
            <a:endParaRPr sz="2200" dirty="0">
              <a:latin typeface="Arial"/>
              <a:cs typeface="Arial"/>
            </a:endParaRPr>
          </a:p>
        </p:txBody>
      </p:sp>
      <p:sp>
        <p:nvSpPr>
          <p:cNvPr id="18" name="object 18"/>
          <p:cNvSpPr txBox="1"/>
          <p:nvPr/>
        </p:nvSpPr>
        <p:spPr>
          <a:xfrm>
            <a:off x="415637" y="2019075"/>
            <a:ext cx="4723707" cy="112282"/>
          </a:xfrm>
          <a:prstGeom prst="rect">
            <a:avLst/>
          </a:prstGeom>
        </p:spPr>
        <p:txBody>
          <a:bodyPr wrap="square" lIns="0" tIns="0" rIns="0" bIns="0" rtlCol="0">
            <a:noAutofit/>
          </a:bodyPr>
          <a:lstStyle/>
          <a:p>
            <a:pPr marL="22794">
              <a:lnSpc>
                <a:spcPts val="897"/>
              </a:lnSpc>
            </a:pPr>
            <a:endParaRPr sz="900"/>
          </a:p>
        </p:txBody>
      </p:sp>
      <p:sp>
        <p:nvSpPr>
          <p:cNvPr id="16" name="object 16"/>
          <p:cNvSpPr txBox="1"/>
          <p:nvPr/>
        </p:nvSpPr>
        <p:spPr>
          <a:xfrm>
            <a:off x="415637" y="2131358"/>
            <a:ext cx="4723707" cy="863974"/>
          </a:xfrm>
          <a:prstGeom prst="rect">
            <a:avLst/>
          </a:prstGeom>
        </p:spPr>
        <p:txBody>
          <a:bodyPr wrap="square" lIns="0" tIns="0" rIns="0" bIns="0" rtlCol="0">
            <a:noAutofit/>
          </a:bodyPr>
          <a:lstStyle/>
          <a:p>
            <a:pPr marL="475254">
              <a:lnSpc>
                <a:spcPts val="2970"/>
              </a:lnSpc>
              <a:spcBef>
                <a:spcPts val="148"/>
              </a:spcBef>
            </a:pPr>
            <a:r>
              <a:rPr sz="5700" baseline="3450" dirty="0">
                <a:solidFill>
                  <a:srgbClr val="FE9219"/>
                </a:solidFill>
                <a:latin typeface="Arial"/>
                <a:cs typeface="Arial"/>
              </a:rPr>
              <a:t>•</a:t>
            </a:r>
            <a:r>
              <a:rPr sz="5700" spc="869" baseline="3450" dirty="0">
                <a:solidFill>
                  <a:srgbClr val="FE9219"/>
                </a:solidFill>
                <a:latin typeface="Arial"/>
                <a:cs typeface="Arial"/>
              </a:rPr>
              <a:t> </a:t>
            </a:r>
            <a:r>
              <a:rPr sz="3800" b="1" spc="-4" baseline="5176" dirty="0">
                <a:solidFill>
                  <a:srgbClr val="184463"/>
                </a:solidFill>
                <a:latin typeface="Arial"/>
                <a:cs typeface="Arial"/>
              </a:rPr>
              <a:t>V</a:t>
            </a:r>
            <a:r>
              <a:rPr sz="3800" b="1" baseline="5176" dirty="0">
                <a:solidFill>
                  <a:srgbClr val="184463"/>
                </a:solidFill>
                <a:latin typeface="Arial"/>
                <a:cs typeface="Arial"/>
              </a:rPr>
              <a:t>í</a:t>
            </a:r>
            <a:r>
              <a:rPr sz="3800" b="1" spc="-8" baseline="5176" dirty="0">
                <a:solidFill>
                  <a:srgbClr val="184463"/>
                </a:solidFill>
                <a:latin typeface="Arial"/>
                <a:cs typeface="Arial"/>
              </a:rPr>
              <a:t> </a:t>
            </a:r>
            <a:r>
              <a:rPr sz="3800" b="1" baseline="5176" dirty="0">
                <a:solidFill>
                  <a:srgbClr val="184463"/>
                </a:solidFill>
                <a:latin typeface="Arial"/>
                <a:cs typeface="Arial"/>
              </a:rPr>
              <a:t>dụ L</a:t>
            </a:r>
            <a:r>
              <a:rPr sz="3800" b="1" spc="4" baseline="5176" dirty="0">
                <a:solidFill>
                  <a:srgbClr val="184463"/>
                </a:solidFill>
                <a:latin typeface="Arial"/>
                <a:cs typeface="Arial"/>
              </a:rPr>
              <a:t>ớ</a:t>
            </a:r>
            <a:r>
              <a:rPr sz="3800" b="1" baseline="5176" dirty="0">
                <a:solidFill>
                  <a:srgbClr val="184463"/>
                </a:solidFill>
                <a:latin typeface="Arial"/>
                <a:cs typeface="Arial"/>
              </a:rPr>
              <a:t>p XE_O</a:t>
            </a:r>
            <a:r>
              <a:rPr sz="3800" b="1" spc="-45" baseline="5176" dirty="0">
                <a:solidFill>
                  <a:srgbClr val="184463"/>
                </a:solidFill>
                <a:latin typeface="Arial"/>
                <a:cs typeface="Arial"/>
              </a:rPr>
              <a:t>T</a:t>
            </a:r>
            <a:r>
              <a:rPr sz="3800" b="1" baseline="5176" dirty="0">
                <a:solidFill>
                  <a:srgbClr val="184463"/>
                </a:solidFill>
                <a:latin typeface="Arial"/>
                <a:cs typeface="Arial"/>
              </a:rPr>
              <a:t>O</a:t>
            </a:r>
            <a:endParaRPr sz="2500">
              <a:latin typeface="Arial"/>
              <a:cs typeface="Arial"/>
            </a:endParaRPr>
          </a:p>
        </p:txBody>
      </p:sp>
      <p:sp>
        <p:nvSpPr>
          <p:cNvPr id="13" name="object 13"/>
          <p:cNvSpPr txBox="1"/>
          <p:nvPr/>
        </p:nvSpPr>
        <p:spPr>
          <a:xfrm>
            <a:off x="415637" y="2995332"/>
            <a:ext cx="4723707" cy="863973"/>
          </a:xfrm>
          <a:prstGeom prst="rect">
            <a:avLst/>
          </a:prstGeom>
        </p:spPr>
        <p:txBody>
          <a:bodyPr wrap="square" lIns="0" tIns="0" rIns="0" bIns="0" rtlCol="0">
            <a:noAutofit/>
          </a:bodyPr>
          <a:lstStyle/>
          <a:p>
            <a:pPr marL="22794">
              <a:lnSpc>
                <a:spcPts val="897"/>
              </a:lnSpc>
            </a:pPr>
            <a:endParaRPr sz="900"/>
          </a:p>
        </p:txBody>
      </p:sp>
      <p:sp>
        <p:nvSpPr>
          <p:cNvPr id="10" name="object 10"/>
          <p:cNvSpPr txBox="1"/>
          <p:nvPr/>
        </p:nvSpPr>
        <p:spPr>
          <a:xfrm>
            <a:off x="415637" y="3859305"/>
            <a:ext cx="4723707" cy="863974"/>
          </a:xfrm>
          <a:prstGeom prst="rect">
            <a:avLst/>
          </a:prstGeom>
        </p:spPr>
        <p:txBody>
          <a:bodyPr wrap="square" lIns="0" tIns="0" rIns="0" bIns="0" rtlCol="0">
            <a:noAutofit/>
          </a:bodyPr>
          <a:lstStyle/>
          <a:p>
            <a:pPr marL="22794">
              <a:lnSpc>
                <a:spcPts val="897"/>
              </a:lnSpc>
            </a:pPr>
            <a:endParaRPr sz="900"/>
          </a:p>
        </p:txBody>
      </p:sp>
      <p:sp>
        <p:nvSpPr>
          <p:cNvPr id="7" name="object 7"/>
          <p:cNvSpPr txBox="1"/>
          <p:nvPr/>
        </p:nvSpPr>
        <p:spPr>
          <a:xfrm>
            <a:off x="415637" y="4723280"/>
            <a:ext cx="4723707" cy="863973"/>
          </a:xfrm>
          <a:prstGeom prst="rect">
            <a:avLst/>
          </a:prstGeom>
        </p:spPr>
        <p:txBody>
          <a:bodyPr wrap="square" lIns="0" tIns="0" rIns="0" bIns="0" rtlCol="0">
            <a:noAutofit/>
          </a:bodyPr>
          <a:lstStyle/>
          <a:p>
            <a:pPr marL="1338917">
              <a:lnSpc>
                <a:spcPts val="2257"/>
              </a:lnSpc>
              <a:spcBef>
                <a:spcPts val="112"/>
              </a:spcBef>
            </a:pPr>
            <a:r>
              <a:rPr sz="2200" b="1" dirty="0">
                <a:solidFill>
                  <a:srgbClr val="184463"/>
                </a:solidFill>
                <a:latin typeface="Arial"/>
                <a:cs typeface="Arial"/>
              </a:rPr>
              <a:t>Phương</a:t>
            </a:r>
            <a:r>
              <a:rPr sz="2200" b="1" spc="-8" dirty="0">
                <a:solidFill>
                  <a:srgbClr val="184463"/>
                </a:solidFill>
                <a:latin typeface="Arial"/>
                <a:cs typeface="Arial"/>
              </a:rPr>
              <a:t> </a:t>
            </a:r>
            <a:r>
              <a:rPr sz="2200" b="1" dirty="0">
                <a:solidFill>
                  <a:srgbClr val="184463"/>
                </a:solidFill>
                <a:latin typeface="Arial"/>
                <a:cs typeface="Arial"/>
              </a:rPr>
              <a:t>t</a:t>
            </a:r>
            <a:r>
              <a:rPr sz="2200" b="1" spc="-4" dirty="0">
                <a:solidFill>
                  <a:srgbClr val="184463"/>
                </a:solidFill>
                <a:latin typeface="Arial"/>
                <a:cs typeface="Arial"/>
              </a:rPr>
              <a:t>h</a:t>
            </a:r>
            <a:r>
              <a:rPr sz="2200" b="1" dirty="0">
                <a:solidFill>
                  <a:srgbClr val="184463"/>
                </a:solidFill>
                <a:latin typeface="Arial"/>
                <a:cs typeface="Arial"/>
              </a:rPr>
              <a:t>ức</a:t>
            </a:r>
            <a:endParaRPr sz="2200">
              <a:latin typeface="Arial"/>
              <a:cs typeface="Arial"/>
            </a:endParaRPr>
          </a:p>
        </p:txBody>
      </p:sp>
      <p:sp>
        <p:nvSpPr>
          <p:cNvPr id="4" name="object 4"/>
          <p:cNvSpPr txBox="1"/>
          <p:nvPr/>
        </p:nvSpPr>
        <p:spPr>
          <a:xfrm>
            <a:off x="415637" y="5587253"/>
            <a:ext cx="8312727" cy="867335"/>
          </a:xfrm>
          <a:prstGeom prst="rect">
            <a:avLst/>
          </a:prstGeom>
        </p:spPr>
        <p:txBody>
          <a:bodyPr wrap="square" lIns="0" tIns="0" rIns="0" bIns="0" rtlCol="0">
            <a:noAutofit/>
          </a:bodyPr>
          <a:lstStyle/>
          <a:p>
            <a:pPr>
              <a:lnSpc>
                <a:spcPts val="987"/>
              </a:lnSpc>
              <a:spcBef>
                <a:spcPts val="27"/>
              </a:spcBef>
            </a:pPr>
            <a:endParaRPr sz="1000" dirty="0"/>
          </a:p>
          <a:p>
            <a:pPr marL="1356013">
              <a:lnSpc>
                <a:spcPts val="2174"/>
              </a:lnSpc>
            </a:pPr>
            <a:r>
              <a:rPr sz="3200" b="1" baseline="-12078" dirty="0" err="1">
                <a:solidFill>
                  <a:srgbClr val="184463"/>
                </a:solidFill>
                <a:latin typeface="Arial"/>
                <a:cs typeface="Arial"/>
              </a:rPr>
              <a:t>Sự</a:t>
            </a:r>
            <a:r>
              <a:rPr sz="3200" b="1" spc="-8" baseline="-12078" dirty="0">
                <a:solidFill>
                  <a:srgbClr val="184463"/>
                </a:solidFill>
                <a:latin typeface="Arial"/>
                <a:cs typeface="Arial"/>
              </a:rPr>
              <a:t> </a:t>
            </a:r>
            <a:r>
              <a:rPr sz="3200" b="1" spc="-4" baseline="-12078" dirty="0" err="1">
                <a:solidFill>
                  <a:srgbClr val="184463"/>
                </a:solidFill>
                <a:latin typeface="Arial"/>
                <a:cs typeface="Arial"/>
              </a:rPr>
              <a:t>k</a:t>
            </a:r>
            <a:r>
              <a:rPr sz="3200" b="1" baseline="-12078" dirty="0" err="1">
                <a:solidFill>
                  <a:srgbClr val="184463"/>
                </a:solidFill>
                <a:latin typeface="Arial"/>
                <a:cs typeface="Arial"/>
              </a:rPr>
              <a:t>iện</a:t>
            </a:r>
            <a:endParaRPr dirty="0">
              <a:latin typeface="Arial"/>
              <a:cs typeface="Arial"/>
            </a:endParaRPr>
          </a:p>
          <a:p>
            <a:pPr marR="82733" algn="r">
              <a:lnSpc>
                <a:spcPct val="100585"/>
              </a:lnSpc>
              <a:spcBef>
                <a:spcPts val="1953"/>
              </a:spcBef>
            </a:pPr>
            <a:r>
              <a:rPr sz="1300" b="1" dirty="0">
                <a:solidFill>
                  <a:srgbClr val="FFFFFF"/>
                </a:solidFill>
                <a:latin typeface="Tahoma"/>
                <a:cs typeface="Tahoma"/>
              </a:rPr>
              <a:t>18</a:t>
            </a:r>
            <a:endParaRPr sz="1300" dirty="0">
              <a:latin typeface="Tahoma"/>
              <a:cs typeface="Tahoma"/>
            </a:endParaRPr>
          </a:p>
        </p:txBody>
      </p:sp>
      <p:sp>
        <p:nvSpPr>
          <p:cNvPr id="58" name="TextBox 57"/>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graphicFrame>
        <p:nvGraphicFramePr>
          <p:cNvPr id="59" name="Table 58"/>
          <p:cNvGraphicFramePr>
            <a:graphicFrameLocks noGrp="1"/>
          </p:cNvGraphicFramePr>
          <p:nvPr/>
        </p:nvGraphicFramePr>
        <p:xfrm>
          <a:off x="5264727" y="2084295"/>
          <a:ext cx="2909455" cy="4079888"/>
        </p:xfrm>
        <a:graphic>
          <a:graphicData uri="http://schemas.openxmlformats.org/drawingml/2006/table">
            <a:tbl>
              <a:tblPr firstRow="1" bandRow="1">
                <a:tableStyleId>{5940675A-B579-460E-94D1-54222C63F5DA}</a:tableStyleId>
              </a:tblPr>
              <a:tblGrid>
                <a:gridCol w="2909455"/>
              </a:tblGrid>
              <a:tr h="605117">
                <a:tc>
                  <a:txBody>
                    <a:bodyPr/>
                    <a:lstStyle/>
                    <a:p>
                      <a:pPr algn="ctr"/>
                      <a:r>
                        <a:rPr lang="en-US" sz="2800" b="1" dirty="0" smtClean="0">
                          <a:solidFill>
                            <a:srgbClr val="FF0000"/>
                          </a:solidFill>
                        </a:rPr>
                        <a:t>XE_OTO</a:t>
                      </a:r>
                      <a:endParaRPr lang="en-US" sz="2800" b="1" dirty="0">
                        <a:solidFill>
                          <a:srgbClr val="FF0000"/>
                        </a:solidFill>
                      </a:endParaRPr>
                    </a:p>
                  </a:txBody>
                  <a:tcPr marL="83127" marR="83127" marT="40341" marB="40341"/>
                </a:tc>
              </a:tr>
              <a:tr h="1694329">
                <a:tc>
                  <a:txBody>
                    <a:bodyPr/>
                    <a:lstStyle/>
                    <a:p>
                      <a:r>
                        <a:rPr lang="en-US" sz="2100" b="1" kern="1200" spc="0" dirty="0" smtClean="0">
                          <a:solidFill>
                            <a:srgbClr val="184463"/>
                          </a:solidFill>
                          <a:latin typeface="Arial"/>
                          <a:ea typeface="+mn-ea"/>
                          <a:cs typeface="Arial"/>
                        </a:rPr>
                        <a:t>ID</a:t>
                      </a:r>
                    </a:p>
                    <a:p>
                      <a:r>
                        <a:rPr lang="en-US" sz="2100" b="1" kern="1200" spc="0" dirty="0" err="1" smtClean="0">
                          <a:solidFill>
                            <a:srgbClr val="184463"/>
                          </a:solidFill>
                          <a:latin typeface="Arial"/>
                          <a:ea typeface="+mn-ea"/>
                          <a:cs typeface="Arial"/>
                        </a:rPr>
                        <a:t>Hieu_xe</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Hang_san_xuat</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Mau_son</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Nam_san_xuat</a:t>
                      </a:r>
                      <a:endParaRPr lang="en-US" sz="2100" b="1" kern="1200" spc="0" dirty="0" smtClean="0">
                        <a:solidFill>
                          <a:srgbClr val="184463"/>
                        </a:solidFill>
                        <a:latin typeface="Arial"/>
                        <a:ea typeface="+mn-ea"/>
                        <a:cs typeface="Arial"/>
                      </a:endParaRPr>
                    </a:p>
                  </a:txBody>
                  <a:tcPr marL="83127" marR="83127" marT="40341" marB="40341"/>
                </a:tc>
              </a:tr>
              <a:tr h="1377030">
                <a:tc>
                  <a:txBody>
                    <a:bodyPr/>
                    <a:lstStyle/>
                    <a:p>
                      <a:r>
                        <a:rPr lang="en-US" sz="2100" b="1" kern="1200" spc="0" dirty="0" err="1" smtClean="0">
                          <a:solidFill>
                            <a:srgbClr val="184463"/>
                          </a:solidFill>
                          <a:latin typeface="Arial"/>
                          <a:ea typeface="+mn-ea"/>
                          <a:cs typeface="Arial"/>
                        </a:rPr>
                        <a:t>No_May</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Vao_so</a:t>
                      </a:r>
                      <a:endParaRPr lang="en-US" sz="2100" b="1" kern="1200" spc="0" dirty="0" smtClean="0">
                        <a:solidFill>
                          <a:srgbClr val="184463"/>
                        </a:solidFill>
                        <a:latin typeface="Arial"/>
                        <a:ea typeface="+mn-ea"/>
                        <a:cs typeface="Arial"/>
                      </a:endParaRPr>
                    </a:p>
                    <a:p>
                      <a:r>
                        <a:rPr lang="en-US" sz="2100" b="1" kern="1200" spc="0" dirty="0" smtClean="0">
                          <a:solidFill>
                            <a:srgbClr val="184463"/>
                          </a:solidFill>
                          <a:latin typeface="Arial"/>
                          <a:ea typeface="+mn-ea"/>
                          <a:cs typeface="Arial"/>
                        </a:rPr>
                        <a:t>Thang</a:t>
                      </a:r>
                    </a:p>
                    <a:p>
                      <a:r>
                        <a:rPr lang="en-US" sz="2100" b="1" kern="1200" spc="0" dirty="0" err="1" smtClean="0">
                          <a:solidFill>
                            <a:srgbClr val="184463"/>
                          </a:solidFill>
                          <a:latin typeface="Arial"/>
                          <a:ea typeface="+mn-ea"/>
                          <a:cs typeface="Arial"/>
                        </a:rPr>
                        <a:t>Tat_may</a:t>
                      </a:r>
                      <a:endParaRPr lang="en-US" sz="2100" b="1" kern="1200" spc="0" dirty="0" smtClean="0">
                        <a:solidFill>
                          <a:srgbClr val="184463"/>
                        </a:solidFill>
                        <a:latin typeface="Arial"/>
                        <a:ea typeface="+mn-ea"/>
                        <a:cs typeface="Arial"/>
                      </a:endParaRPr>
                    </a:p>
                  </a:txBody>
                  <a:tcPr marL="83127" marR="83127" marT="40341" marB="40341"/>
                </a:tc>
              </a:tr>
              <a:tr h="403412">
                <a:tc>
                  <a:txBody>
                    <a:bodyPr/>
                    <a:lstStyle/>
                    <a:p>
                      <a:r>
                        <a:rPr lang="en-US" sz="2100" b="1" kern="1200" spc="0" dirty="0" err="1" smtClean="0">
                          <a:solidFill>
                            <a:srgbClr val="184463"/>
                          </a:solidFill>
                          <a:latin typeface="Arial"/>
                          <a:ea typeface="+mn-ea"/>
                          <a:cs typeface="Arial"/>
                        </a:rPr>
                        <a:t>Sap_het_xang</a:t>
                      </a:r>
                      <a:endParaRPr lang="en-US" sz="2100" b="1" kern="1200" spc="0" dirty="0" smtClean="0">
                        <a:solidFill>
                          <a:srgbClr val="184463"/>
                        </a:solidFill>
                        <a:latin typeface="Arial"/>
                        <a:ea typeface="+mn-ea"/>
                        <a:cs typeface="Arial"/>
                      </a:endParaRPr>
                    </a:p>
                  </a:txBody>
                  <a:tcPr marL="83127" marR="83127" marT="40341" marB="40341"/>
                </a:tc>
              </a:tr>
            </a:tbl>
          </a:graphicData>
        </a:graphic>
      </p:graphicFrame>
    </p:spTree>
    <p:extLst>
      <p:ext uri="{BB962C8B-B14F-4D97-AF65-F5344CB8AC3E}">
        <p14:creationId xmlns:p14="http://schemas.microsoft.com/office/powerpoint/2010/main" val="190192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txBox="1"/>
          <p:nvPr/>
        </p:nvSpPr>
        <p:spPr>
          <a:xfrm>
            <a:off x="415637" y="2870190"/>
            <a:ext cx="8312727" cy="989115"/>
          </a:xfrm>
          <a:prstGeom prst="rect">
            <a:avLst/>
          </a:prstGeom>
        </p:spPr>
        <p:txBody>
          <a:bodyPr wrap="square" lIns="0" tIns="0" rIns="0" bIns="0" rtlCol="0">
            <a:noAutofit/>
          </a:bodyPr>
          <a:lstStyle/>
          <a:p>
            <a:pPr marL="1513975">
              <a:lnSpc>
                <a:spcPts val="2396"/>
              </a:lnSpc>
              <a:spcBef>
                <a:spcPts val="119"/>
              </a:spcBef>
            </a:pPr>
            <a:r>
              <a:rPr sz="3200" b="1" baseline="4831" dirty="0">
                <a:solidFill>
                  <a:srgbClr val="184463"/>
                </a:solidFill>
                <a:latin typeface="Arial"/>
                <a:cs typeface="Arial"/>
              </a:rPr>
              <a:t>Thuộc</a:t>
            </a:r>
            <a:r>
              <a:rPr sz="3200" b="1" spc="-13" baseline="4831" dirty="0">
                <a:solidFill>
                  <a:srgbClr val="184463"/>
                </a:solidFill>
                <a:latin typeface="Arial"/>
                <a:cs typeface="Arial"/>
              </a:rPr>
              <a:t> </a:t>
            </a:r>
            <a:r>
              <a:rPr sz="3200" b="1" baseline="4831" dirty="0" err="1">
                <a:solidFill>
                  <a:srgbClr val="184463"/>
                </a:solidFill>
                <a:latin typeface="Arial"/>
                <a:cs typeface="Arial"/>
              </a:rPr>
              <a:t>tính</a:t>
            </a:r>
            <a:r>
              <a:rPr sz="3200" b="1" baseline="4831" dirty="0">
                <a:solidFill>
                  <a:srgbClr val="184463"/>
                </a:solidFill>
                <a:latin typeface="Arial"/>
                <a:cs typeface="Arial"/>
              </a:rPr>
              <a:t>                         </a:t>
            </a:r>
            <a:r>
              <a:rPr sz="3200" b="1" spc="398" baseline="4831" dirty="0">
                <a:solidFill>
                  <a:srgbClr val="184463"/>
                </a:solidFill>
                <a:latin typeface="Arial"/>
                <a:cs typeface="Arial"/>
              </a:rPr>
              <a:t> </a:t>
            </a:r>
            <a:endParaRPr dirty="0">
              <a:latin typeface="Arial"/>
              <a:cs typeface="Arial"/>
            </a:endParaRPr>
          </a:p>
        </p:txBody>
      </p:sp>
      <p:sp>
        <p:nvSpPr>
          <p:cNvPr id="55" name="object 55"/>
          <p:cNvSpPr txBox="1"/>
          <p:nvPr/>
        </p:nvSpPr>
        <p:spPr>
          <a:xfrm>
            <a:off x="415637" y="5549711"/>
            <a:ext cx="8312727" cy="904877"/>
          </a:xfrm>
          <a:prstGeom prst="rect">
            <a:avLst/>
          </a:prstGeom>
        </p:spPr>
        <p:txBody>
          <a:bodyPr wrap="square" lIns="0" tIns="0" rIns="0" bIns="0" rtlCol="0">
            <a:noAutofit/>
          </a:bodyPr>
          <a:lstStyle/>
          <a:p>
            <a:pPr marL="4928966">
              <a:lnSpc>
                <a:spcPts val="1835"/>
              </a:lnSpc>
              <a:spcBef>
                <a:spcPts val="92"/>
              </a:spcBef>
            </a:pPr>
            <a:r>
              <a:rPr b="1" spc="-35" dirty="0">
                <a:solidFill>
                  <a:srgbClr val="184463"/>
                </a:solidFill>
                <a:latin typeface="Arial"/>
                <a:cs typeface="Arial"/>
              </a:rPr>
              <a:t>T</a:t>
            </a:r>
            <a:r>
              <a:rPr b="1" dirty="0">
                <a:solidFill>
                  <a:srgbClr val="184463"/>
                </a:solidFill>
                <a:latin typeface="Arial"/>
                <a:cs typeface="Arial"/>
              </a:rPr>
              <a:t>i     </a:t>
            </a:r>
            <a:r>
              <a:rPr b="1" spc="107" dirty="0">
                <a:solidFill>
                  <a:srgbClr val="184463"/>
                </a:solidFill>
                <a:latin typeface="Arial"/>
                <a:cs typeface="Arial"/>
              </a:rPr>
              <a:t> </a:t>
            </a:r>
            <a:r>
              <a:rPr b="1" dirty="0">
                <a:solidFill>
                  <a:srgbClr val="184463"/>
                </a:solidFill>
                <a:latin typeface="Arial"/>
                <a:cs typeface="Arial"/>
              </a:rPr>
              <a:t>th</a:t>
            </a:r>
            <a:endParaRPr>
              <a:latin typeface="Arial"/>
              <a:cs typeface="Arial"/>
            </a:endParaRPr>
          </a:p>
        </p:txBody>
      </p:sp>
      <p:sp>
        <p:nvSpPr>
          <p:cNvPr id="25" name="object 25"/>
          <p:cNvSpPr/>
          <p:nvPr/>
        </p:nvSpPr>
        <p:spPr>
          <a:xfrm>
            <a:off x="415637" y="2131358"/>
            <a:ext cx="4896888" cy="863974"/>
          </a:xfrm>
          <a:custGeom>
            <a:avLst/>
            <a:gdLst/>
            <a:ahLst/>
            <a:cxnLst/>
            <a:rect l="l" t="t" r="r" b="b"/>
            <a:pathLst>
              <a:path w="5386577" h="979170">
                <a:moveTo>
                  <a:pt x="5386577" y="0"/>
                </a:moveTo>
                <a:lnTo>
                  <a:pt x="0" y="0"/>
                </a:lnTo>
                <a:lnTo>
                  <a:pt x="0" y="979170"/>
                </a:lnTo>
                <a:lnTo>
                  <a:pt x="5386577" y="979170"/>
                </a:lnTo>
                <a:lnTo>
                  <a:pt x="5386577" y="0"/>
                </a:lnTo>
                <a:close/>
              </a:path>
            </a:pathLst>
          </a:custGeom>
          <a:solidFill>
            <a:srgbClr val="FEFFFE"/>
          </a:solidFill>
        </p:spPr>
        <p:txBody>
          <a:bodyPr wrap="square" lIns="0" tIns="0" rIns="0" bIns="0" rtlCol="0">
            <a:noAutofit/>
          </a:bodyPr>
          <a:lstStyle/>
          <a:p>
            <a:endParaRPr/>
          </a:p>
        </p:txBody>
      </p:sp>
      <p:sp>
        <p:nvSpPr>
          <p:cNvPr id="31" name="object 31"/>
          <p:cNvSpPr/>
          <p:nvPr/>
        </p:nvSpPr>
        <p:spPr>
          <a:xfrm>
            <a:off x="415637" y="2995331"/>
            <a:ext cx="4896888" cy="863974"/>
          </a:xfrm>
          <a:custGeom>
            <a:avLst/>
            <a:gdLst/>
            <a:ahLst/>
            <a:cxnLst/>
            <a:rect l="l" t="t" r="r" b="b"/>
            <a:pathLst>
              <a:path w="5386577" h="979170">
                <a:moveTo>
                  <a:pt x="5386577" y="979169"/>
                </a:moveTo>
                <a:lnTo>
                  <a:pt x="5386577" y="0"/>
                </a:lnTo>
                <a:lnTo>
                  <a:pt x="0" y="0"/>
                </a:lnTo>
                <a:lnTo>
                  <a:pt x="0" y="979170"/>
                </a:lnTo>
                <a:lnTo>
                  <a:pt x="5386577" y="979169"/>
                </a:lnTo>
                <a:close/>
              </a:path>
            </a:pathLst>
          </a:custGeom>
          <a:solidFill>
            <a:srgbClr val="FEFFFE"/>
          </a:solidFill>
        </p:spPr>
        <p:txBody>
          <a:bodyPr wrap="square" lIns="0" tIns="0" rIns="0" bIns="0" rtlCol="0">
            <a:noAutofit/>
          </a:bodyPr>
          <a:lstStyle/>
          <a:p>
            <a:endParaRPr/>
          </a:p>
        </p:txBody>
      </p:sp>
      <p:sp>
        <p:nvSpPr>
          <p:cNvPr id="34" name="object 34"/>
          <p:cNvSpPr/>
          <p:nvPr/>
        </p:nvSpPr>
        <p:spPr>
          <a:xfrm>
            <a:off x="3821776" y="2993988"/>
            <a:ext cx="1293322" cy="75303"/>
          </a:xfrm>
          <a:custGeom>
            <a:avLst/>
            <a:gdLst/>
            <a:ahLst/>
            <a:cxnLst/>
            <a:rect l="l" t="t" r="r" b="b"/>
            <a:pathLst>
              <a:path w="1422654" h="85343">
                <a:moveTo>
                  <a:pt x="1422654" y="42672"/>
                </a:moveTo>
                <a:lnTo>
                  <a:pt x="1351026" y="28194"/>
                </a:lnTo>
                <a:lnTo>
                  <a:pt x="0" y="28194"/>
                </a:lnTo>
                <a:lnTo>
                  <a:pt x="0" y="57150"/>
                </a:lnTo>
                <a:lnTo>
                  <a:pt x="1351026" y="57150"/>
                </a:lnTo>
                <a:lnTo>
                  <a:pt x="1336548" y="85343"/>
                </a:lnTo>
                <a:lnTo>
                  <a:pt x="1422654" y="42672"/>
                </a:lnTo>
                <a:close/>
              </a:path>
              <a:path w="1422654" h="85343">
                <a:moveTo>
                  <a:pt x="1339623" y="1523"/>
                </a:moveTo>
                <a:lnTo>
                  <a:pt x="1336547" y="1523"/>
                </a:lnTo>
                <a:lnTo>
                  <a:pt x="1336547" y="28193"/>
                </a:lnTo>
                <a:lnTo>
                  <a:pt x="1351026" y="28194"/>
                </a:lnTo>
                <a:lnTo>
                  <a:pt x="1422654" y="42672"/>
                </a:lnTo>
                <a:lnTo>
                  <a:pt x="1339623" y="1523"/>
                </a:lnTo>
                <a:close/>
              </a:path>
              <a:path w="1422654" h="85343">
                <a:moveTo>
                  <a:pt x="1351026" y="57150"/>
                </a:moveTo>
                <a:lnTo>
                  <a:pt x="1336547" y="57149"/>
                </a:lnTo>
                <a:lnTo>
                  <a:pt x="1336548" y="85343"/>
                </a:lnTo>
                <a:lnTo>
                  <a:pt x="1351026" y="57150"/>
                </a:lnTo>
                <a:close/>
              </a:path>
            </a:pathLst>
          </a:custGeom>
          <a:solidFill>
            <a:srgbClr val="184463"/>
          </a:solidFill>
        </p:spPr>
        <p:txBody>
          <a:bodyPr wrap="square" lIns="0" tIns="0" rIns="0" bIns="0" rtlCol="0">
            <a:noAutofit/>
          </a:bodyPr>
          <a:lstStyle/>
          <a:p>
            <a:endParaRPr/>
          </a:p>
        </p:txBody>
      </p:sp>
      <p:sp>
        <p:nvSpPr>
          <p:cNvPr id="35" name="object 35"/>
          <p:cNvSpPr/>
          <p:nvPr/>
        </p:nvSpPr>
        <p:spPr>
          <a:xfrm>
            <a:off x="3821777" y="3031639"/>
            <a:ext cx="1228205" cy="0"/>
          </a:xfrm>
          <a:custGeom>
            <a:avLst/>
            <a:gdLst/>
            <a:ahLst/>
            <a:cxnLst/>
            <a:rect l="l" t="t" r="r" b="b"/>
            <a:pathLst>
              <a:path w="1351026">
                <a:moveTo>
                  <a:pt x="1351026" y="0"/>
                </a:moveTo>
                <a:lnTo>
                  <a:pt x="0" y="0"/>
                </a:lnTo>
              </a:path>
            </a:pathLst>
          </a:custGeom>
          <a:ln w="30225">
            <a:solidFill>
              <a:srgbClr val="184463"/>
            </a:solidFill>
          </a:ln>
        </p:spPr>
        <p:txBody>
          <a:bodyPr wrap="square" lIns="0" tIns="0" rIns="0" bIns="0" rtlCol="0">
            <a:noAutofit/>
          </a:bodyPr>
          <a:lstStyle/>
          <a:p>
            <a:endParaRPr/>
          </a:p>
        </p:txBody>
      </p:sp>
      <p:sp>
        <p:nvSpPr>
          <p:cNvPr id="37" name="object 37"/>
          <p:cNvSpPr/>
          <p:nvPr/>
        </p:nvSpPr>
        <p:spPr>
          <a:xfrm>
            <a:off x="415637" y="3859305"/>
            <a:ext cx="4896888" cy="863974"/>
          </a:xfrm>
          <a:custGeom>
            <a:avLst/>
            <a:gdLst/>
            <a:ahLst/>
            <a:cxnLst/>
            <a:rect l="l" t="t" r="r" b="b"/>
            <a:pathLst>
              <a:path w="5386577" h="979170">
                <a:moveTo>
                  <a:pt x="5386577" y="979170"/>
                </a:moveTo>
                <a:lnTo>
                  <a:pt x="5386577" y="0"/>
                </a:lnTo>
                <a:lnTo>
                  <a:pt x="0" y="0"/>
                </a:lnTo>
                <a:lnTo>
                  <a:pt x="0" y="979170"/>
                </a:lnTo>
                <a:lnTo>
                  <a:pt x="5386577" y="979170"/>
                </a:lnTo>
                <a:close/>
              </a:path>
            </a:pathLst>
          </a:custGeom>
          <a:solidFill>
            <a:srgbClr val="FEFFFE"/>
          </a:solidFill>
        </p:spPr>
        <p:txBody>
          <a:bodyPr wrap="square" lIns="0" tIns="0" rIns="0" bIns="0" rtlCol="0">
            <a:noAutofit/>
          </a:bodyPr>
          <a:lstStyle/>
          <a:p>
            <a:endParaRPr/>
          </a:p>
        </p:txBody>
      </p:sp>
      <p:sp>
        <p:nvSpPr>
          <p:cNvPr id="40" name="object 40"/>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45" name="object 45"/>
          <p:cNvSpPr/>
          <p:nvPr/>
        </p:nvSpPr>
        <p:spPr>
          <a:xfrm>
            <a:off x="4150822" y="5163671"/>
            <a:ext cx="977438" cy="75303"/>
          </a:xfrm>
          <a:custGeom>
            <a:avLst/>
            <a:gdLst/>
            <a:ahLst/>
            <a:cxnLst/>
            <a:rect l="l" t="t" r="r" b="b"/>
            <a:pathLst>
              <a:path w="1075182" h="85343">
                <a:moveTo>
                  <a:pt x="0" y="28194"/>
                </a:moveTo>
                <a:lnTo>
                  <a:pt x="0" y="57150"/>
                </a:lnTo>
                <a:lnTo>
                  <a:pt x="1003554" y="57150"/>
                </a:lnTo>
                <a:lnTo>
                  <a:pt x="989076" y="85343"/>
                </a:lnTo>
                <a:lnTo>
                  <a:pt x="1075182" y="42672"/>
                </a:lnTo>
                <a:lnTo>
                  <a:pt x="1003553" y="28194"/>
                </a:lnTo>
                <a:lnTo>
                  <a:pt x="0" y="28194"/>
                </a:lnTo>
                <a:close/>
              </a:path>
              <a:path w="1075182" h="85343">
                <a:moveTo>
                  <a:pt x="1003553" y="28194"/>
                </a:moveTo>
                <a:lnTo>
                  <a:pt x="1075182" y="42672"/>
                </a:lnTo>
                <a:lnTo>
                  <a:pt x="989076" y="0"/>
                </a:lnTo>
                <a:lnTo>
                  <a:pt x="989076" y="28194"/>
                </a:lnTo>
                <a:lnTo>
                  <a:pt x="1003553" y="28194"/>
                </a:lnTo>
                <a:close/>
              </a:path>
              <a:path w="1075182" h="85343">
                <a:moveTo>
                  <a:pt x="989076" y="85343"/>
                </a:moveTo>
                <a:lnTo>
                  <a:pt x="1003554" y="57150"/>
                </a:lnTo>
                <a:lnTo>
                  <a:pt x="989076" y="57150"/>
                </a:lnTo>
                <a:lnTo>
                  <a:pt x="989076" y="85343"/>
                </a:lnTo>
                <a:close/>
              </a:path>
            </a:pathLst>
          </a:custGeom>
          <a:solidFill>
            <a:srgbClr val="184463"/>
          </a:solidFill>
        </p:spPr>
        <p:txBody>
          <a:bodyPr wrap="square" lIns="0" tIns="0" rIns="0" bIns="0" rtlCol="0">
            <a:noAutofit/>
          </a:bodyPr>
          <a:lstStyle/>
          <a:p>
            <a:endParaRPr/>
          </a:p>
        </p:txBody>
      </p:sp>
      <p:sp>
        <p:nvSpPr>
          <p:cNvPr id="46" name="object 46"/>
          <p:cNvSpPr/>
          <p:nvPr/>
        </p:nvSpPr>
        <p:spPr>
          <a:xfrm>
            <a:off x="4150822" y="5201322"/>
            <a:ext cx="912321" cy="0"/>
          </a:xfrm>
          <a:custGeom>
            <a:avLst/>
            <a:gdLst/>
            <a:ahLst/>
            <a:cxnLst/>
            <a:rect l="l" t="t" r="r" b="b"/>
            <a:pathLst>
              <a:path w="1003553">
                <a:moveTo>
                  <a:pt x="1003553" y="0"/>
                </a:moveTo>
                <a:lnTo>
                  <a:pt x="0" y="0"/>
                </a:lnTo>
              </a:path>
            </a:pathLst>
          </a:custGeom>
          <a:ln w="30225">
            <a:solidFill>
              <a:srgbClr val="184463"/>
            </a:solidFill>
          </a:ln>
        </p:spPr>
        <p:txBody>
          <a:bodyPr wrap="square" lIns="0" tIns="0" rIns="0" bIns="0" rtlCol="0">
            <a:noAutofit/>
          </a:bodyPr>
          <a:lstStyle/>
          <a:p>
            <a:endParaRPr/>
          </a:p>
        </p:txBody>
      </p:sp>
      <p:sp>
        <p:nvSpPr>
          <p:cNvPr id="47" name="object 47"/>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53" name="object 53"/>
          <p:cNvSpPr/>
          <p:nvPr/>
        </p:nvSpPr>
        <p:spPr>
          <a:xfrm>
            <a:off x="3350030" y="5969148"/>
            <a:ext cx="1750521" cy="75304"/>
          </a:xfrm>
          <a:custGeom>
            <a:avLst/>
            <a:gdLst/>
            <a:ahLst/>
            <a:cxnLst/>
            <a:rect l="l" t="t" r="r" b="b"/>
            <a:pathLst>
              <a:path w="1925573" h="85344">
                <a:moveTo>
                  <a:pt x="0" y="28194"/>
                </a:moveTo>
                <a:lnTo>
                  <a:pt x="0" y="57150"/>
                </a:lnTo>
                <a:lnTo>
                  <a:pt x="1853945" y="57150"/>
                </a:lnTo>
                <a:lnTo>
                  <a:pt x="1839467" y="85344"/>
                </a:lnTo>
                <a:lnTo>
                  <a:pt x="1925573" y="42672"/>
                </a:lnTo>
                <a:lnTo>
                  <a:pt x="1853945" y="28194"/>
                </a:lnTo>
                <a:lnTo>
                  <a:pt x="0" y="28194"/>
                </a:lnTo>
                <a:close/>
              </a:path>
              <a:path w="1925573" h="85344">
                <a:moveTo>
                  <a:pt x="1853945" y="28194"/>
                </a:moveTo>
                <a:lnTo>
                  <a:pt x="1925573" y="42672"/>
                </a:lnTo>
                <a:lnTo>
                  <a:pt x="1839467" y="0"/>
                </a:lnTo>
                <a:lnTo>
                  <a:pt x="1839468" y="28194"/>
                </a:lnTo>
                <a:lnTo>
                  <a:pt x="1853945" y="28194"/>
                </a:lnTo>
                <a:close/>
              </a:path>
              <a:path w="1925573" h="85344">
                <a:moveTo>
                  <a:pt x="1839467" y="85344"/>
                </a:moveTo>
                <a:lnTo>
                  <a:pt x="1853945" y="57150"/>
                </a:lnTo>
                <a:lnTo>
                  <a:pt x="1839468" y="57150"/>
                </a:lnTo>
                <a:lnTo>
                  <a:pt x="1839467" y="85344"/>
                </a:lnTo>
                <a:close/>
              </a:path>
            </a:pathLst>
          </a:custGeom>
          <a:solidFill>
            <a:srgbClr val="184463"/>
          </a:solidFill>
        </p:spPr>
        <p:txBody>
          <a:bodyPr wrap="square" lIns="0" tIns="0" rIns="0" bIns="0" rtlCol="0">
            <a:noAutofit/>
          </a:bodyPr>
          <a:lstStyle/>
          <a:p>
            <a:endParaRPr/>
          </a:p>
        </p:txBody>
      </p:sp>
      <p:sp>
        <p:nvSpPr>
          <p:cNvPr id="54" name="object 54"/>
          <p:cNvSpPr/>
          <p:nvPr/>
        </p:nvSpPr>
        <p:spPr>
          <a:xfrm>
            <a:off x="3350029" y="6006801"/>
            <a:ext cx="1685405" cy="0"/>
          </a:xfrm>
          <a:custGeom>
            <a:avLst/>
            <a:gdLst/>
            <a:ahLst/>
            <a:cxnLst/>
            <a:rect l="l" t="t" r="r" b="b"/>
            <a:pathLst>
              <a:path w="1853945">
                <a:moveTo>
                  <a:pt x="1853945" y="0"/>
                </a:moveTo>
                <a:lnTo>
                  <a:pt x="0" y="0"/>
                </a:lnTo>
              </a:path>
            </a:pathLst>
          </a:custGeom>
          <a:ln w="30225">
            <a:solidFill>
              <a:srgbClr val="184463"/>
            </a:solidFill>
          </a:ln>
        </p:spPr>
        <p:txBody>
          <a:bodyPr wrap="square" lIns="0" tIns="0" rIns="0" bIns="0" rtlCol="0">
            <a:noAutofit/>
          </a:bodyPr>
          <a:lstStyle/>
          <a:p>
            <a:endParaRPr/>
          </a:p>
        </p:txBody>
      </p:sp>
      <p:sp>
        <p:nvSpPr>
          <p:cNvPr id="16" name="object 16"/>
          <p:cNvSpPr txBox="1"/>
          <p:nvPr/>
        </p:nvSpPr>
        <p:spPr>
          <a:xfrm>
            <a:off x="3293457" y="1375905"/>
            <a:ext cx="218424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15" name="object 15"/>
          <p:cNvSpPr txBox="1"/>
          <p:nvPr/>
        </p:nvSpPr>
        <p:spPr>
          <a:xfrm>
            <a:off x="415637" y="1776356"/>
            <a:ext cx="4896888" cy="355002"/>
          </a:xfrm>
          <a:prstGeom prst="rect">
            <a:avLst/>
          </a:prstGeom>
        </p:spPr>
        <p:txBody>
          <a:bodyPr wrap="square" lIns="0" tIns="0" rIns="0" bIns="0" rtlCol="0">
            <a:noAutofit/>
          </a:bodyPr>
          <a:lstStyle/>
          <a:p>
            <a:pPr marL="22794">
              <a:lnSpc>
                <a:spcPts val="897"/>
              </a:lnSpc>
            </a:pPr>
            <a:endParaRPr sz="900"/>
          </a:p>
        </p:txBody>
      </p:sp>
      <p:sp>
        <p:nvSpPr>
          <p:cNvPr id="12" name="object 12"/>
          <p:cNvSpPr txBox="1"/>
          <p:nvPr/>
        </p:nvSpPr>
        <p:spPr>
          <a:xfrm>
            <a:off x="415637" y="2131359"/>
            <a:ext cx="4896888" cy="2591920"/>
          </a:xfrm>
          <a:prstGeom prst="rect">
            <a:avLst/>
          </a:prstGeom>
        </p:spPr>
        <p:txBody>
          <a:bodyPr wrap="square" lIns="0" tIns="0" rIns="0" bIns="0" rtlCol="0">
            <a:noAutofit/>
          </a:bodyPr>
          <a:lstStyle/>
          <a:p>
            <a:pPr marL="475254">
              <a:lnSpc>
                <a:spcPts val="2970"/>
              </a:lnSpc>
              <a:spcBef>
                <a:spcPts val="148"/>
              </a:spcBef>
            </a:pPr>
            <a:r>
              <a:rPr sz="5700" baseline="3450" dirty="0">
                <a:solidFill>
                  <a:srgbClr val="FE9219"/>
                </a:solidFill>
                <a:latin typeface="Arial"/>
                <a:cs typeface="Arial"/>
              </a:rPr>
              <a:t>•</a:t>
            </a:r>
            <a:r>
              <a:rPr sz="5700" spc="869" baseline="3450" dirty="0">
                <a:solidFill>
                  <a:srgbClr val="FE9219"/>
                </a:solidFill>
                <a:latin typeface="Arial"/>
                <a:cs typeface="Arial"/>
              </a:rPr>
              <a:t> </a:t>
            </a:r>
            <a:r>
              <a:rPr sz="3800" b="1" spc="-4" baseline="5176" dirty="0">
                <a:solidFill>
                  <a:srgbClr val="184463"/>
                </a:solidFill>
                <a:latin typeface="Arial"/>
                <a:cs typeface="Arial"/>
              </a:rPr>
              <a:t>V</a:t>
            </a:r>
            <a:r>
              <a:rPr sz="3800" b="1" baseline="5176" dirty="0">
                <a:solidFill>
                  <a:srgbClr val="184463"/>
                </a:solidFill>
                <a:latin typeface="Arial"/>
                <a:cs typeface="Arial"/>
              </a:rPr>
              <a:t>í</a:t>
            </a:r>
            <a:r>
              <a:rPr sz="3800" b="1" spc="-8" baseline="5176" dirty="0">
                <a:solidFill>
                  <a:srgbClr val="184463"/>
                </a:solidFill>
                <a:latin typeface="Arial"/>
                <a:cs typeface="Arial"/>
              </a:rPr>
              <a:t> </a:t>
            </a:r>
            <a:r>
              <a:rPr sz="3800" b="1" baseline="5176" dirty="0">
                <a:solidFill>
                  <a:srgbClr val="184463"/>
                </a:solidFill>
                <a:latin typeface="Arial"/>
                <a:cs typeface="Arial"/>
              </a:rPr>
              <a:t>dụ L</a:t>
            </a:r>
            <a:r>
              <a:rPr sz="3800" b="1" spc="4" baseline="5176" dirty="0">
                <a:solidFill>
                  <a:srgbClr val="184463"/>
                </a:solidFill>
                <a:latin typeface="Arial"/>
                <a:cs typeface="Arial"/>
              </a:rPr>
              <a:t>ớ</a:t>
            </a:r>
            <a:r>
              <a:rPr sz="3800" b="1" baseline="5176" dirty="0">
                <a:solidFill>
                  <a:srgbClr val="184463"/>
                </a:solidFill>
                <a:latin typeface="Arial"/>
                <a:cs typeface="Arial"/>
              </a:rPr>
              <a:t>p NHAN_VIEN</a:t>
            </a:r>
            <a:endParaRPr sz="2500" dirty="0">
              <a:latin typeface="Arial"/>
              <a:cs typeface="Arial"/>
            </a:endParaRPr>
          </a:p>
          <a:p>
            <a:pPr marL="1513975">
              <a:lnSpc>
                <a:spcPct val="95825"/>
              </a:lnSpc>
              <a:spcBef>
                <a:spcPts val="2524"/>
              </a:spcBef>
            </a:pPr>
            <a:r>
              <a:rPr sz="2200" b="1" dirty="0">
                <a:solidFill>
                  <a:srgbClr val="184463"/>
                </a:solidFill>
                <a:latin typeface="Arial"/>
                <a:cs typeface="Arial"/>
              </a:rPr>
              <a:t>Thuộc</a:t>
            </a:r>
            <a:r>
              <a:rPr sz="2200" b="1" spc="-13" dirty="0">
                <a:solidFill>
                  <a:srgbClr val="184463"/>
                </a:solidFill>
                <a:latin typeface="Arial"/>
                <a:cs typeface="Arial"/>
              </a:rPr>
              <a:t> </a:t>
            </a:r>
            <a:r>
              <a:rPr sz="2200" b="1" dirty="0">
                <a:solidFill>
                  <a:srgbClr val="184463"/>
                </a:solidFill>
                <a:latin typeface="Arial"/>
                <a:cs typeface="Arial"/>
              </a:rPr>
              <a:t>tính</a:t>
            </a:r>
            <a:endParaRPr sz="2200" dirty="0">
              <a:latin typeface="Arial"/>
              <a:cs typeface="Arial"/>
            </a:endParaRPr>
          </a:p>
        </p:txBody>
      </p:sp>
      <p:sp>
        <p:nvSpPr>
          <p:cNvPr id="9" name="object 9"/>
          <p:cNvSpPr txBox="1"/>
          <p:nvPr/>
        </p:nvSpPr>
        <p:spPr>
          <a:xfrm>
            <a:off x="415637" y="4723278"/>
            <a:ext cx="4896888" cy="863974"/>
          </a:xfrm>
          <a:prstGeom prst="rect">
            <a:avLst/>
          </a:prstGeom>
        </p:spPr>
        <p:txBody>
          <a:bodyPr wrap="square" lIns="0" tIns="0" rIns="0" bIns="0" rtlCol="0">
            <a:noAutofit/>
          </a:bodyPr>
          <a:lstStyle/>
          <a:p>
            <a:pPr>
              <a:lnSpc>
                <a:spcPts val="494"/>
              </a:lnSpc>
              <a:spcBef>
                <a:spcPts val="14"/>
              </a:spcBef>
            </a:pPr>
            <a:endParaRPr sz="500"/>
          </a:p>
          <a:p>
            <a:pPr marL="1509872">
              <a:lnSpc>
                <a:spcPct val="95825"/>
              </a:lnSpc>
              <a:spcBef>
                <a:spcPts val="1795"/>
              </a:spcBef>
            </a:pPr>
            <a:r>
              <a:rPr sz="2200" b="1" dirty="0">
                <a:solidFill>
                  <a:srgbClr val="184463"/>
                </a:solidFill>
                <a:latin typeface="Arial"/>
                <a:cs typeface="Arial"/>
              </a:rPr>
              <a:t>Phương</a:t>
            </a:r>
            <a:r>
              <a:rPr sz="2200" b="1" spc="-8" dirty="0">
                <a:solidFill>
                  <a:srgbClr val="184463"/>
                </a:solidFill>
                <a:latin typeface="Arial"/>
                <a:cs typeface="Arial"/>
              </a:rPr>
              <a:t> </a:t>
            </a:r>
            <a:r>
              <a:rPr sz="2200" b="1" dirty="0">
                <a:solidFill>
                  <a:srgbClr val="184463"/>
                </a:solidFill>
                <a:latin typeface="Arial"/>
                <a:cs typeface="Arial"/>
              </a:rPr>
              <a:t>t</a:t>
            </a:r>
            <a:r>
              <a:rPr sz="2200" b="1" spc="-4" dirty="0">
                <a:solidFill>
                  <a:srgbClr val="184463"/>
                </a:solidFill>
                <a:latin typeface="Arial"/>
                <a:cs typeface="Arial"/>
              </a:rPr>
              <a:t>h</a:t>
            </a:r>
            <a:r>
              <a:rPr sz="2200" b="1" dirty="0">
                <a:solidFill>
                  <a:srgbClr val="184463"/>
                </a:solidFill>
                <a:latin typeface="Arial"/>
                <a:cs typeface="Arial"/>
              </a:rPr>
              <a:t>ức</a:t>
            </a:r>
            <a:endParaRPr sz="2200">
              <a:latin typeface="Arial"/>
              <a:cs typeface="Arial"/>
            </a:endParaRPr>
          </a:p>
        </p:txBody>
      </p:sp>
      <p:sp>
        <p:nvSpPr>
          <p:cNvPr id="6" name="object 6"/>
          <p:cNvSpPr txBox="1"/>
          <p:nvPr/>
        </p:nvSpPr>
        <p:spPr>
          <a:xfrm>
            <a:off x="415637" y="5587253"/>
            <a:ext cx="4896888" cy="635373"/>
          </a:xfrm>
          <a:prstGeom prst="rect">
            <a:avLst/>
          </a:prstGeom>
        </p:spPr>
        <p:txBody>
          <a:bodyPr wrap="square" lIns="0" tIns="0" rIns="0" bIns="0" rtlCol="0">
            <a:noAutofit/>
          </a:bodyPr>
          <a:lstStyle/>
          <a:p>
            <a:pPr>
              <a:lnSpc>
                <a:spcPts val="808"/>
              </a:lnSpc>
              <a:spcBef>
                <a:spcPts val="16"/>
              </a:spcBef>
            </a:pPr>
            <a:endParaRPr sz="800"/>
          </a:p>
          <a:p>
            <a:pPr marL="1526967">
              <a:lnSpc>
                <a:spcPct val="95825"/>
              </a:lnSpc>
              <a:spcBef>
                <a:spcPts val="897"/>
              </a:spcBef>
            </a:pPr>
            <a:r>
              <a:rPr sz="2200" b="1" dirty="0">
                <a:solidFill>
                  <a:srgbClr val="184463"/>
                </a:solidFill>
                <a:latin typeface="Arial"/>
                <a:cs typeface="Arial"/>
              </a:rPr>
              <a:t>Sự</a:t>
            </a:r>
            <a:r>
              <a:rPr sz="2200" b="1" spc="-8" dirty="0">
                <a:solidFill>
                  <a:srgbClr val="184463"/>
                </a:solidFill>
                <a:latin typeface="Arial"/>
                <a:cs typeface="Arial"/>
              </a:rPr>
              <a:t> </a:t>
            </a:r>
            <a:r>
              <a:rPr sz="2200" b="1" spc="-4" dirty="0">
                <a:solidFill>
                  <a:srgbClr val="184463"/>
                </a:solidFill>
                <a:latin typeface="Arial"/>
                <a:cs typeface="Arial"/>
              </a:rPr>
              <a:t>k</a:t>
            </a:r>
            <a:r>
              <a:rPr sz="2200" b="1" dirty="0">
                <a:solidFill>
                  <a:srgbClr val="184463"/>
                </a:solidFill>
                <a:latin typeface="Arial"/>
                <a:cs typeface="Arial"/>
              </a:rPr>
              <a:t>iện</a:t>
            </a:r>
            <a:endParaRPr sz="2200">
              <a:latin typeface="Arial"/>
              <a:cs typeface="Arial"/>
            </a:endParaRPr>
          </a:p>
        </p:txBody>
      </p:sp>
      <p:sp>
        <p:nvSpPr>
          <p:cNvPr id="57" name="TextBox 56"/>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graphicFrame>
        <p:nvGraphicFramePr>
          <p:cNvPr id="58" name="Table 57"/>
          <p:cNvGraphicFramePr>
            <a:graphicFrameLocks noGrp="1"/>
          </p:cNvGraphicFramePr>
          <p:nvPr/>
        </p:nvGraphicFramePr>
        <p:xfrm>
          <a:off x="5264727" y="1882589"/>
          <a:ext cx="2909455" cy="4397188"/>
        </p:xfrm>
        <a:graphic>
          <a:graphicData uri="http://schemas.openxmlformats.org/drawingml/2006/table">
            <a:tbl>
              <a:tblPr firstRow="1" bandRow="1">
                <a:tableStyleId>{5940675A-B579-460E-94D1-54222C63F5DA}</a:tableStyleId>
              </a:tblPr>
              <a:tblGrid>
                <a:gridCol w="2909455"/>
              </a:tblGrid>
              <a:tr h="605117">
                <a:tc>
                  <a:txBody>
                    <a:bodyPr/>
                    <a:lstStyle/>
                    <a:p>
                      <a:pPr algn="ctr"/>
                      <a:r>
                        <a:rPr lang="en-US" sz="2800" b="1" dirty="0" smtClean="0">
                          <a:solidFill>
                            <a:srgbClr val="FF0000"/>
                          </a:solidFill>
                        </a:rPr>
                        <a:t>NHAN_VIEN</a:t>
                      </a:r>
                      <a:endParaRPr lang="en-US" sz="2800" b="1" dirty="0">
                        <a:solidFill>
                          <a:srgbClr val="FF0000"/>
                        </a:solidFill>
                      </a:endParaRPr>
                    </a:p>
                  </a:txBody>
                  <a:tcPr marL="83127" marR="83127" marT="40341" marB="40341"/>
                </a:tc>
              </a:tr>
              <a:tr h="2339788">
                <a:tc>
                  <a:txBody>
                    <a:bodyPr/>
                    <a:lstStyle/>
                    <a:p>
                      <a:r>
                        <a:rPr lang="en-US" sz="2100" b="1" kern="1200" spc="0" dirty="0" err="1" smtClean="0">
                          <a:solidFill>
                            <a:srgbClr val="184463"/>
                          </a:solidFill>
                          <a:latin typeface="Arial"/>
                          <a:ea typeface="+mn-ea"/>
                          <a:cs typeface="Arial"/>
                        </a:rPr>
                        <a:t>Ma_nhan_vien</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Ho_nhan_vien</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Ten_nhan_vien</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Ngay_sinh</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Ngay_vao_lam</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He_so_luong</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So_con</a:t>
                      </a:r>
                      <a:endParaRPr lang="en-US" sz="2100" b="1" kern="1200" spc="0" dirty="0" smtClean="0">
                        <a:solidFill>
                          <a:srgbClr val="184463"/>
                        </a:solidFill>
                        <a:latin typeface="Arial"/>
                        <a:ea typeface="+mn-ea"/>
                        <a:cs typeface="Arial"/>
                      </a:endParaRPr>
                    </a:p>
                  </a:txBody>
                  <a:tcPr marL="83127" marR="83127" marT="40341" marB="40341"/>
                </a:tc>
              </a:tr>
              <a:tr h="1048871">
                <a:tc>
                  <a:txBody>
                    <a:bodyPr/>
                    <a:lstStyle/>
                    <a:p>
                      <a:r>
                        <a:rPr lang="en-US" sz="2100" b="1" kern="1200" spc="0" dirty="0" err="1" smtClean="0">
                          <a:solidFill>
                            <a:srgbClr val="184463"/>
                          </a:solidFill>
                          <a:latin typeface="Arial"/>
                          <a:ea typeface="+mn-ea"/>
                          <a:cs typeface="Arial"/>
                        </a:rPr>
                        <a:t>Tien_luong</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Tro_cap</a:t>
                      </a:r>
                      <a:endParaRPr lang="en-US" sz="2100" b="1" kern="1200" spc="0" dirty="0" smtClean="0">
                        <a:solidFill>
                          <a:srgbClr val="184463"/>
                        </a:solidFill>
                        <a:latin typeface="Arial"/>
                        <a:ea typeface="+mn-ea"/>
                        <a:cs typeface="Arial"/>
                      </a:endParaRPr>
                    </a:p>
                    <a:p>
                      <a:r>
                        <a:rPr lang="en-US" sz="2100" b="1" kern="1200" spc="0" dirty="0" err="1" smtClean="0">
                          <a:solidFill>
                            <a:srgbClr val="184463"/>
                          </a:solidFill>
                          <a:latin typeface="Arial"/>
                          <a:ea typeface="+mn-ea"/>
                          <a:cs typeface="Arial"/>
                        </a:rPr>
                        <a:t>Tien_thuong</a:t>
                      </a:r>
                      <a:endParaRPr lang="en-US" sz="2100" b="1" kern="1200" spc="0" dirty="0" smtClean="0">
                        <a:solidFill>
                          <a:srgbClr val="184463"/>
                        </a:solidFill>
                        <a:latin typeface="Arial"/>
                        <a:ea typeface="+mn-ea"/>
                        <a:cs typeface="Arial"/>
                      </a:endParaRPr>
                    </a:p>
                  </a:txBody>
                  <a:tcPr marL="83127" marR="83127" marT="40341" marB="40341"/>
                </a:tc>
              </a:tr>
              <a:tr h="403412">
                <a:tc>
                  <a:txBody>
                    <a:bodyPr/>
                    <a:lstStyle/>
                    <a:p>
                      <a:r>
                        <a:rPr lang="en-US" sz="2100" b="1" kern="1200" spc="0" dirty="0" err="1" smtClean="0">
                          <a:solidFill>
                            <a:srgbClr val="184463"/>
                          </a:solidFill>
                          <a:latin typeface="Arial"/>
                          <a:ea typeface="+mn-ea"/>
                          <a:cs typeface="Arial"/>
                        </a:rPr>
                        <a:t>Tang_luong</a:t>
                      </a:r>
                      <a:endParaRPr lang="en-US" sz="2100" b="1" kern="1200" spc="0" dirty="0" smtClean="0">
                        <a:solidFill>
                          <a:srgbClr val="184463"/>
                        </a:solidFill>
                        <a:latin typeface="Arial"/>
                        <a:ea typeface="+mn-ea"/>
                        <a:cs typeface="Arial"/>
                      </a:endParaRPr>
                    </a:p>
                  </a:txBody>
                  <a:tcPr marL="83127" marR="83127" marT="40341" marB="40341"/>
                </a:tc>
              </a:tr>
            </a:tbl>
          </a:graphicData>
        </a:graphic>
      </p:graphicFrame>
    </p:spTree>
    <p:extLst>
      <p:ext uri="{BB962C8B-B14F-4D97-AF65-F5344CB8AC3E}">
        <p14:creationId xmlns:p14="http://schemas.microsoft.com/office/powerpoint/2010/main" val="60029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8" name="object 8"/>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6" name="object 6"/>
          <p:cNvSpPr txBox="1"/>
          <p:nvPr/>
        </p:nvSpPr>
        <p:spPr>
          <a:xfrm>
            <a:off x="714433" y="1360267"/>
            <a:ext cx="7776873" cy="425824"/>
          </a:xfrm>
          <a:prstGeom prst="rect">
            <a:avLst/>
          </a:prstGeom>
        </p:spPr>
        <p:txBody>
          <a:bodyPr wrap="square" lIns="0" tIns="0" rIns="0" bIns="0" rtlCol="0">
            <a:noAutofit/>
          </a:bodyPr>
          <a:lstStyle/>
          <a:p>
            <a:pPr marL="11397">
              <a:lnSpc>
                <a:spcPts val="3391"/>
              </a:lnSpc>
              <a:spcBef>
                <a:spcPts val="170"/>
              </a:spcBef>
            </a:pPr>
            <a:r>
              <a:rPr sz="3200" b="1" dirty="0">
                <a:solidFill>
                  <a:srgbClr val="184463"/>
                </a:solidFill>
                <a:latin typeface="Arial"/>
                <a:cs typeface="Arial"/>
              </a:rPr>
              <a:t>Bài 4: Classes, objects</a:t>
            </a:r>
            <a:endParaRPr sz="3200" dirty="0">
              <a:latin typeface="Arial"/>
              <a:cs typeface="Arial"/>
            </a:endParaRPr>
          </a:p>
        </p:txBody>
      </p:sp>
      <p:sp>
        <p:nvSpPr>
          <p:cNvPr id="5" name="object 5"/>
          <p:cNvSpPr txBox="1"/>
          <p:nvPr/>
        </p:nvSpPr>
        <p:spPr>
          <a:xfrm>
            <a:off x="861291" y="2493833"/>
            <a:ext cx="265593" cy="1547308"/>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dirty="0">
              <a:latin typeface="Arial"/>
              <a:cs typeface="Arial"/>
            </a:endParaRPr>
          </a:p>
          <a:p>
            <a:pPr marL="11397">
              <a:lnSpc>
                <a:spcPts val="4222"/>
              </a:lnSpc>
              <a:spcBef>
                <a:spcPts val="13"/>
              </a:spcBef>
            </a:pPr>
            <a:r>
              <a:rPr sz="3800" dirty="0">
                <a:solidFill>
                  <a:srgbClr val="FE9219"/>
                </a:solidFill>
                <a:latin typeface="Arial"/>
                <a:cs typeface="Arial"/>
              </a:rPr>
              <a:t>•</a:t>
            </a:r>
            <a:endParaRPr sz="3800" dirty="0">
              <a:latin typeface="Arial"/>
              <a:cs typeface="Arial"/>
            </a:endParaRPr>
          </a:p>
          <a:p>
            <a:pPr marL="11397">
              <a:lnSpc>
                <a:spcPts val="4222"/>
              </a:lnSpc>
            </a:pPr>
            <a:endParaRPr sz="3800" dirty="0">
              <a:latin typeface="Arial"/>
              <a:cs typeface="Arial"/>
            </a:endParaRPr>
          </a:p>
        </p:txBody>
      </p:sp>
      <p:sp>
        <p:nvSpPr>
          <p:cNvPr id="4" name="object 4"/>
          <p:cNvSpPr txBox="1"/>
          <p:nvPr/>
        </p:nvSpPr>
        <p:spPr>
          <a:xfrm>
            <a:off x="1276927" y="2620775"/>
            <a:ext cx="7659255" cy="1390650"/>
          </a:xfrm>
          <a:prstGeom prst="rect">
            <a:avLst/>
          </a:prstGeom>
        </p:spPr>
        <p:txBody>
          <a:bodyPr wrap="square" lIns="0" tIns="0" rIns="0" bIns="0" rtlCol="0">
            <a:noAutofit/>
          </a:bodyPr>
          <a:lstStyle/>
          <a:p>
            <a:pPr marL="11397">
              <a:lnSpc>
                <a:spcPts val="2661"/>
              </a:lnSpc>
              <a:spcBef>
                <a:spcPts val="133"/>
              </a:spcBef>
            </a:pPr>
            <a:r>
              <a:rPr sz="2500" b="1" dirty="0">
                <a:solidFill>
                  <a:srgbClr val="FF0000"/>
                </a:solidFill>
                <a:latin typeface="Arial"/>
                <a:cs typeface="Arial"/>
              </a:rPr>
              <a:t>Tổng quan về lập trình hư</a:t>
            </a:r>
            <a:r>
              <a:rPr sz="2500" b="1" spc="4" dirty="0">
                <a:solidFill>
                  <a:srgbClr val="FF0000"/>
                </a:solidFill>
                <a:latin typeface="Arial"/>
                <a:cs typeface="Arial"/>
              </a:rPr>
              <a:t>ớ</a:t>
            </a:r>
            <a:r>
              <a:rPr sz="2500" b="1" dirty="0">
                <a:solidFill>
                  <a:srgbClr val="FF0000"/>
                </a:solidFill>
                <a:latin typeface="Arial"/>
                <a:cs typeface="Arial"/>
              </a:rPr>
              <a:t>ng đ</a:t>
            </a:r>
            <a:r>
              <a:rPr sz="2500" b="1" spc="4" dirty="0">
                <a:solidFill>
                  <a:srgbClr val="FF0000"/>
                </a:solidFill>
                <a:latin typeface="Arial"/>
                <a:cs typeface="Arial"/>
              </a:rPr>
              <a:t>ố</a:t>
            </a:r>
            <a:r>
              <a:rPr sz="2500" b="1" dirty="0">
                <a:solidFill>
                  <a:srgbClr val="FF0000"/>
                </a:solidFill>
                <a:latin typeface="Arial"/>
                <a:cs typeface="Arial"/>
              </a:rPr>
              <a:t>i tư</a:t>
            </a:r>
            <a:r>
              <a:rPr sz="2500" b="1" spc="4" dirty="0">
                <a:solidFill>
                  <a:srgbClr val="FF0000"/>
                </a:solidFill>
                <a:latin typeface="Arial"/>
                <a:cs typeface="Arial"/>
              </a:rPr>
              <a:t>ợ</a:t>
            </a:r>
            <a:r>
              <a:rPr sz="2500" b="1" dirty="0">
                <a:solidFill>
                  <a:srgbClr val="FF0000"/>
                </a:solidFill>
                <a:latin typeface="Arial"/>
                <a:cs typeface="Arial"/>
              </a:rPr>
              <a:t>ng</a:t>
            </a:r>
            <a:endParaRPr sz="2500" dirty="0">
              <a:solidFill>
                <a:srgbClr val="FF0000"/>
              </a:solidFill>
              <a:latin typeface="Arial"/>
              <a:cs typeface="Arial"/>
            </a:endParaRPr>
          </a:p>
          <a:p>
            <a:pPr marL="11397" marR="2407556">
              <a:lnSpc>
                <a:spcPct val="139880"/>
              </a:lnSpc>
              <a:spcBef>
                <a:spcPts val="651"/>
              </a:spcBef>
            </a:pPr>
            <a:r>
              <a:rPr sz="2500" b="1" dirty="0">
                <a:solidFill>
                  <a:srgbClr val="184463"/>
                </a:solidFill>
                <a:latin typeface="Arial"/>
                <a:cs typeface="Arial"/>
              </a:rPr>
              <a:t>Xây </a:t>
            </a:r>
            <a:r>
              <a:rPr sz="2500" b="1" spc="-4" dirty="0">
                <a:solidFill>
                  <a:srgbClr val="184463"/>
                </a:solidFill>
                <a:latin typeface="Arial"/>
                <a:cs typeface="Arial"/>
              </a:rPr>
              <a:t>d</a:t>
            </a:r>
            <a:r>
              <a:rPr sz="2500" b="1" dirty="0">
                <a:solidFill>
                  <a:srgbClr val="184463"/>
                </a:solidFill>
                <a:latin typeface="Arial"/>
                <a:cs typeface="Arial"/>
              </a:rPr>
              <a:t>ựng class </a:t>
            </a:r>
            <a:r>
              <a:rPr sz="2500" b="1" dirty="0" err="1">
                <a:solidFill>
                  <a:srgbClr val="184463"/>
                </a:solidFill>
                <a:latin typeface="Arial"/>
                <a:cs typeface="Arial"/>
              </a:rPr>
              <a:t>trong</a:t>
            </a:r>
            <a:r>
              <a:rPr sz="2500" b="1" dirty="0">
                <a:solidFill>
                  <a:srgbClr val="184463"/>
                </a:solidFill>
                <a:latin typeface="Arial"/>
                <a:cs typeface="Arial"/>
              </a:rPr>
              <a:t> </a:t>
            </a:r>
            <a:r>
              <a:rPr lang="vi-VN" sz="2500" b="1" dirty="0">
                <a:solidFill>
                  <a:srgbClr val="184463"/>
                </a:solidFill>
                <a:latin typeface="Arial"/>
                <a:cs typeface="Arial"/>
              </a:rPr>
              <a:t>Python</a:t>
            </a:r>
            <a:r>
              <a:rPr sz="2500" b="1" dirty="0">
                <a:solidFill>
                  <a:srgbClr val="184463"/>
                </a:solidFill>
                <a:latin typeface="Arial"/>
                <a:cs typeface="Arial"/>
              </a:rPr>
              <a:t> </a:t>
            </a:r>
            <a:endParaRPr sz="2500" dirty="0">
              <a:latin typeface="Arial"/>
              <a:cs typeface="Arial"/>
            </a:endParaRPr>
          </a:p>
        </p:txBody>
      </p:sp>
      <p:sp>
        <p:nvSpPr>
          <p:cNvPr id="2" name="object 2"/>
          <p:cNvSpPr txBox="1"/>
          <p:nvPr/>
        </p:nvSpPr>
        <p:spPr>
          <a:xfrm>
            <a:off x="415637" y="3859305"/>
            <a:ext cx="8312727" cy="863974"/>
          </a:xfrm>
          <a:prstGeom prst="rect">
            <a:avLst/>
          </a:prstGeom>
        </p:spPr>
        <p:txBody>
          <a:bodyPr wrap="square" lIns="0" tIns="0" rIns="0" bIns="0" rtlCol="0">
            <a:noAutofit/>
          </a:bodyPr>
          <a:lstStyle/>
          <a:p>
            <a:pPr marL="22794">
              <a:lnSpc>
                <a:spcPts val="897"/>
              </a:lnSpc>
            </a:pPr>
            <a:endParaRPr sz="900"/>
          </a:p>
        </p:txBody>
      </p:sp>
    </p:spTree>
    <p:extLst>
      <p:ext uri="{BB962C8B-B14F-4D97-AF65-F5344CB8AC3E}">
        <p14:creationId xmlns:p14="http://schemas.microsoft.com/office/powerpoint/2010/main" val="3688383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7" name="object 7"/>
          <p:cNvSpPr txBox="1"/>
          <p:nvPr/>
        </p:nvSpPr>
        <p:spPr>
          <a:xfrm>
            <a:off x="769158" y="1344628"/>
            <a:ext cx="5683422" cy="403636"/>
          </a:xfrm>
          <a:prstGeom prst="rect">
            <a:avLst/>
          </a:prstGeom>
        </p:spPr>
        <p:txBody>
          <a:bodyPr wrap="square" lIns="0" tIns="0" rIns="0" bIns="0" rtlCol="0">
            <a:noAutofit/>
          </a:bodyPr>
          <a:lstStyle/>
          <a:p>
            <a:pPr marL="11397">
              <a:lnSpc>
                <a:spcPts val="3208"/>
              </a:lnSpc>
              <a:spcBef>
                <a:spcPts val="160"/>
              </a:spcBef>
            </a:pPr>
            <a:r>
              <a:rPr sz="3100" b="1" dirty="0">
                <a:solidFill>
                  <a:srgbClr val="184463"/>
                </a:solidFill>
                <a:latin typeface="Arial"/>
                <a:cs typeface="Arial"/>
              </a:rPr>
              <a:t>Tổng quan </a:t>
            </a:r>
            <a:r>
              <a:rPr sz="3100" b="1" spc="-4" dirty="0">
                <a:solidFill>
                  <a:srgbClr val="184463"/>
                </a:solidFill>
                <a:latin typeface="Arial"/>
                <a:cs typeface="Arial"/>
              </a:rPr>
              <a:t>v</a:t>
            </a:r>
            <a:r>
              <a:rPr sz="3100" b="1" dirty="0">
                <a:solidFill>
                  <a:srgbClr val="184463"/>
                </a:solidFill>
                <a:latin typeface="Arial"/>
                <a:cs typeface="Arial"/>
              </a:rPr>
              <a:t>ề lập trình hư</a:t>
            </a:r>
            <a:r>
              <a:rPr sz="3100" b="1" spc="4" dirty="0">
                <a:solidFill>
                  <a:srgbClr val="184463"/>
                </a:solidFill>
                <a:latin typeface="Arial"/>
                <a:cs typeface="Arial"/>
              </a:rPr>
              <a:t>ớ</a:t>
            </a:r>
            <a:r>
              <a:rPr sz="3100" b="1" dirty="0">
                <a:solidFill>
                  <a:srgbClr val="184463"/>
                </a:solidFill>
                <a:latin typeface="Arial"/>
                <a:cs typeface="Arial"/>
              </a:rPr>
              <a:t>ng</a:t>
            </a:r>
            <a:endParaRPr sz="3100">
              <a:latin typeface="Arial"/>
              <a:cs typeface="Arial"/>
            </a:endParaRPr>
          </a:p>
        </p:txBody>
      </p:sp>
      <p:sp>
        <p:nvSpPr>
          <p:cNvPr id="6" name="object 6"/>
          <p:cNvSpPr txBox="1"/>
          <p:nvPr/>
        </p:nvSpPr>
        <p:spPr>
          <a:xfrm>
            <a:off x="6479341" y="1344628"/>
            <a:ext cx="670516" cy="403636"/>
          </a:xfrm>
          <a:prstGeom prst="rect">
            <a:avLst/>
          </a:prstGeom>
        </p:spPr>
        <p:txBody>
          <a:bodyPr wrap="square" lIns="0" tIns="0" rIns="0" bIns="0" rtlCol="0">
            <a:noAutofit/>
          </a:bodyPr>
          <a:lstStyle/>
          <a:p>
            <a:pPr marL="11397">
              <a:lnSpc>
                <a:spcPts val="3208"/>
              </a:lnSpc>
              <a:spcBef>
                <a:spcPts val="160"/>
              </a:spcBef>
            </a:pPr>
            <a:r>
              <a:rPr sz="3100" b="1" dirty="0">
                <a:solidFill>
                  <a:srgbClr val="184463"/>
                </a:solidFill>
                <a:latin typeface="Arial"/>
                <a:cs typeface="Arial"/>
              </a:rPr>
              <a:t>đ</a:t>
            </a:r>
            <a:r>
              <a:rPr sz="3100" b="1" spc="4" dirty="0">
                <a:solidFill>
                  <a:srgbClr val="184463"/>
                </a:solidFill>
                <a:latin typeface="Arial"/>
                <a:cs typeface="Arial"/>
              </a:rPr>
              <a:t>ố</a:t>
            </a:r>
            <a:r>
              <a:rPr sz="3100" b="1" dirty="0">
                <a:solidFill>
                  <a:srgbClr val="184463"/>
                </a:solidFill>
                <a:latin typeface="Arial"/>
                <a:cs typeface="Arial"/>
              </a:rPr>
              <a:t>i</a:t>
            </a:r>
            <a:endParaRPr sz="3100">
              <a:latin typeface="Arial"/>
              <a:cs typeface="Arial"/>
            </a:endParaRPr>
          </a:p>
        </p:txBody>
      </p:sp>
      <p:sp>
        <p:nvSpPr>
          <p:cNvPr id="5" name="object 5"/>
          <p:cNvSpPr txBox="1"/>
          <p:nvPr/>
        </p:nvSpPr>
        <p:spPr>
          <a:xfrm>
            <a:off x="7177737" y="1344628"/>
            <a:ext cx="1256086" cy="403636"/>
          </a:xfrm>
          <a:prstGeom prst="rect">
            <a:avLst/>
          </a:prstGeom>
        </p:spPr>
        <p:txBody>
          <a:bodyPr wrap="square" lIns="0" tIns="0" rIns="0" bIns="0" rtlCol="0">
            <a:noAutofit/>
          </a:bodyPr>
          <a:lstStyle/>
          <a:p>
            <a:pPr marL="11397">
              <a:lnSpc>
                <a:spcPts val="3208"/>
              </a:lnSpc>
              <a:spcBef>
                <a:spcPts val="160"/>
              </a:spcBef>
            </a:pPr>
            <a:r>
              <a:rPr sz="3100" b="1" dirty="0">
                <a:solidFill>
                  <a:srgbClr val="184463"/>
                </a:solidFill>
                <a:latin typeface="Arial"/>
                <a:cs typeface="Arial"/>
              </a:rPr>
              <a:t>tư</a:t>
            </a:r>
            <a:r>
              <a:rPr sz="3100" b="1" spc="4" dirty="0">
                <a:solidFill>
                  <a:srgbClr val="184463"/>
                </a:solidFill>
                <a:latin typeface="Arial"/>
                <a:cs typeface="Arial"/>
              </a:rPr>
              <a:t>ợ</a:t>
            </a:r>
            <a:r>
              <a:rPr sz="3100" b="1" dirty="0">
                <a:solidFill>
                  <a:srgbClr val="184463"/>
                </a:solidFill>
                <a:latin typeface="Arial"/>
                <a:cs typeface="Arial"/>
              </a:rPr>
              <a:t>ng</a:t>
            </a:r>
            <a:endParaRPr sz="3100">
              <a:latin typeface="Arial"/>
              <a:cs typeface="Arial"/>
            </a:endParaRPr>
          </a:p>
        </p:txBody>
      </p:sp>
      <p:sp>
        <p:nvSpPr>
          <p:cNvPr id="4" name="object 4"/>
          <p:cNvSpPr txBox="1"/>
          <p:nvPr/>
        </p:nvSpPr>
        <p:spPr>
          <a:xfrm>
            <a:off x="861291" y="2338520"/>
            <a:ext cx="265593" cy="1020183"/>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a:p>
            <a:pPr marL="11397">
              <a:lnSpc>
                <a:spcPts val="4222"/>
              </a:lnSpc>
              <a:spcBef>
                <a:spcPts val="13"/>
              </a:spcBef>
            </a:pPr>
            <a:r>
              <a:rPr sz="3800" dirty="0">
                <a:solidFill>
                  <a:srgbClr val="FE9219"/>
                </a:solidFill>
                <a:latin typeface="Arial"/>
                <a:cs typeface="Arial"/>
              </a:rPr>
              <a:t>•</a:t>
            </a:r>
            <a:endParaRPr sz="3800">
              <a:latin typeface="Arial"/>
              <a:cs typeface="Arial"/>
            </a:endParaRPr>
          </a:p>
        </p:txBody>
      </p:sp>
      <p:sp>
        <p:nvSpPr>
          <p:cNvPr id="3" name="object 3"/>
          <p:cNvSpPr txBox="1"/>
          <p:nvPr/>
        </p:nvSpPr>
        <p:spPr>
          <a:xfrm>
            <a:off x="1276927" y="2465462"/>
            <a:ext cx="3430115" cy="863524"/>
          </a:xfrm>
          <a:prstGeom prst="rect">
            <a:avLst/>
          </a:prstGeom>
        </p:spPr>
        <p:txBody>
          <a:bodyPr wrap="square" lIns="0" tIns="0" rIns="0" bIns="0" rtlCol="0">
            <a:noAutofit/>
          </a:bodyPr>
          <a:lstStyle/>
          <a:p>
            <a:pPr marL="11397" marR="47901">
              <a:lnSpc>
                <a:spcPts val="2661"/>
              </a:lnSpc>
              <a:spcBef>
                <a:spcPts val="133"/>
              </a:spcBef>
            </a:pPr>
            <a:r>
              <a:rPr sz="2500" b="1" strike="sngStrike" dirty="0">
                <a:solidFill>
                  <a:srgbClr val="184463"/>
                </a:solidFill>
                <a:latin typeface="Arial"/>
                <a:cs typeface="Arial"/>
              </a:rPr>
              <a:t>Khái n</a:t>
            </a:r>
            <a:r>
              <a:rPr sz="2500" b="1" strike="sngStrike" spc="4" dirty="0">
                <a:solidFill>
                  <a:srgbClr val="184463"/>
                </a:solidFill>
                <a:latin typeface="Arial"/>
                <a:cs typeface="Arial"/>
              </a:rPr>
              <a:t>i</a:t>
            </a:r>
            <a:r>
              <a:rPr sz="2500" b="1" strike="sngStrike" dirty="0">
                <a:solidFill>
                  <a:srgbClr val="184463"/>
                </a:solidFill>
                <a:latin typeface="Arial"/>
                <a:cs typeface="Arial"/>
              </a:rPr>
              <a:t>ệm</a:t>
            </a:r>
            <a:endParaRPr sz="2500" strike="sngStrike" dirty="0">
              <a:latin typeface="Arial"/>
              <a:cs typeface="Arial"/>
            </a:endParaRPr>
          </a:p>
          <a:p>
            <a:pPr marL="11397">
              <a:lnSpc>
                <a:spcPct val="95825"/>
              </a:lnSpc>
              <a:spcBef>
                <a:spcPts val="1199"/>
              </a:spcBef>
            </a:pPr>
            <a:r>
              <a:rPr sz="2500" b="1" dirty="0">
                <a:solidFill>
                  <a:srgbClr val="FF0000"/>
                </a:solidFill>
                <a:latin typeface="Arial"/>
                <a:cs typeface="Arial"/>
              </a:rPr>
              <a:t>Các đ</a:t>
            </a:r>
            <a:r>
              <a:rPr sz="2500" b="1" spc="4" dirty="0">
                <a:solidFill>
                  <a:srgbClr val="FF0000"/>
                </a:solidFill>
                <a:latin typeface="Arial"/>
                <a:cs typeface="Arial"/>
              </a:rPr>
              <a:t>ặ</a:t>
            </a:r>
            <a:r>
              <a:rPr sz="2500" b="1" dirty="0">
                <a:solidFill>
                  <a:srgbClr val="FF0000"/>
                </a:solidFill>
                <a:latin typeface="Arial"/>
                <a:cs typeface="Arial"/>
              </a:rPr>
              <a:t>c trưng cơ bản</a:t>
            </a:r>
            <a:endParaRPr sz="2500" dirty="0">
              <a:solidFill>
                <a:srgbClr val="FF0000"/>
              </a:solidFill>
              <a:latin typeface="Arial"/>
              <a:cs typeface="Arial"/>
            </a:endParaRPr>
          </a:p>
        </p:txBody>
      </p:sp>
      <p:sp>
        <p:nvSpPr>
          <p:cNvPr id="2" name="object 2"/>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733" algn="r">
              <a:lnSpc>
                <a:spcPct val="100585"/>
              </a:lnSpc>
              <a:spcBef>
                <a:spcPts val="4487"/>
              </a:spcBef>
            </a:pPr>
            <a:r>
              <a:rPr sz="1300" b="1" dirty="0">
                <a:solidFill>
                  <a:srgbClr val="FFFFFF"/>
                </a:solidFill>
                <a:latin typeface="Tahoma"/>
                <a:cs typeface="Tahoma"/>
              </a:rPr>
              <a:t>20</a:t>
            </a:r>
            <a:endParaRPr sz="1300">
              <a:latin typeface="Tahoma"/>
              <a:cs typeface="Tahoma"/>
            </a:endParaRPr>
          </a:p>
        </p:txBody>
      </p:sp>
    </p:spTree>
    <p:extLst>
      <p:ext uri="{BB962C8B-B14F-4D97-AF65-F5344CB8AC3E}">
        <p14:creationId xmlns:p14="http://schemas.microsoft.com/office/powerpoint/2010/main" val="324421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9" name="object 9"/>
          <p:cNvSpPr txBox="1"/>
          <p:nvPr/>
        </p:nvSpPr>
        <p:spPr>
          <a:xfrm>
            <a:off x="2365895" y="1375905"/>
            <a:ext cx="3739172"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Các</a:t>
            </a:r>
            <a:r>
              <a:rPr sz="3400" b="1" spc="-62" dirty="0">
                <a:solidFill>
                  <a:srgbClr val="184463"/>
                </a:solidFill>
                <a:latin typeface="Arial"/>
                <a:cs typeface="Arial"/>
              </a:rPr>
              <a:t> </a:t>
            </a:r>
            <a:r>
              <a:rPr sz="3400" b="1" dirty="0">
                <a:solidFill>
                  <a:srgbClr val="184463"/>
                </a:solidFill>
                <a:latin typeface="Arial"/>
                <a:cs typeface="Arial"/>
              </a:rPr>
              <a:t>đ</a:t>
            </a:r>
            <a:r>
              <a:rPr sz="3400" b="1" spc="4" dirty="0">
                <a:solidFill>
                  <a:srgbClr val="184463"/>
                </a:solidFill>
                <a:latin typeface="Arial"/>
                <a:cs typeface="Arial"/>
              </a:rPr>
              <a:t>ặ</a:t>
            </a:r>
            <a:r>
              <a:rPr sz="3400" b="1" dirty="0">
                <a:solidFill>
                  <a:srgbClr val="184463"/>
                </a:solidFill>
                <a:latin typeface="Arial"/>
                <a:cs typeface="Arial"/>
              </a:rPr>
              <a:t>c</a:t>
            </a:r>
            <a:r>
              <a:rPr sz="3400" b="1" spc="-58" dirty="0">
                <a:solidFill>
                  <a:srgbClr val="184463"/>
                </a:solidFill>
                <a:latin typeface="Arial"/>
                <a:cs typeface="Arial"/>
              </a:rPr>
              <a:t> </a:t>
            </a:r>
            <a:r>
              <a:rPr sz="3400" b="1" dirty="0">
                <a:solidFill>
                  <a:srgbClr val="184463"/>
                </a:solidFill>
                <a:latin typeface="Arial"/>
                <a:cs typeface="Arial"/>
              </a:rPr>
              <a:t>trưng</a:t>
            </a:r>
            <a:r>
              <a:rPr sz="3400" b="1" spc="-48" dirty="0">
                <a:solidFill>
                  <a:srgbClr val="184463"/>
                </a:solidFill>
                <a:latin typeface="Arial"/>
                <a:cs typeface="Arial"/>
              </a:rPr>
              <a:t> </a:t>
            </a:r>
            <a:r>
              <a:rPr sz="3400" b="1" dirty="0">
                <a:solidFill>
                  <a:srgbClr val="184463"/>
                </a:solidFill>
                <a:latin typeface="Arial"/>
                <a:cs typeface="Arial"/>
              </a:rPr>
              <a:t>cơ</a:t>
            </a:r>
            <a:endParaRPr sz="3400">
              <a:latin typeface="Arial"/>
              <a:cs typeface="Arial"/>
            </a:endParaRPr>
          </a:p>
        </p:txBody>
      </p:sp>
      <p:sp>
        <p:nvSpPr>
          <p:cNvPr id="8" name="object 8"/>
          <p:cNvSpPr txBox="1"/>
          <p:nvPr/>
        </p:nvSpPr>
        <p:spPr>
          <a:xfrm>
            <a:off x="6137884" y="1375905"/>
            <a:ext cx="868573"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bản</a:t>
            </a:r>
            <a:endParaRPr sz="3400">
              <a:latin typeface="Arial"/>
              <a:cs typeface="Arial"/>
            </a:endParaRPr>
          </a:p>
        </p:txBody>
      </p:sp>
      <p:sp>
        <p:nvSpPr>
          <p:cNvPr id="7" name="object 7"/>
          <p:cNvSpPr txBox="1"/>
          <p:nvPr/>
        </p:nvSpPr>
        <p:spPr>
          <a:xfrm>
            <a:off x="787862" y="2718399"/>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6" name="object 6"/>
          <p:cNvSpPr txBox="1"/>
          <p:nvPr/>
        </p:nvSpPr>
        <p:spPr>
          <a:xfrm>
            <a:off x="1220344" y="2756423"/>
            <a:ext cx="4667838" cy="336401"/>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Tính </a:t>
            </a:r>
            <a:r>
              <a:rPr sz="2500" b="1" spc="4" dirty="0">
                <a:solidFill>
                  <a:srgbClr val="184463"/>
                </a:solidFill>
                <a:latin typeface="Arial"/>
                <a:cs typeface="Arial"/>
              </a:rPr>
              <a:t>t</a:t>
            </a:r>
            <a:r>
              <a:rPr sz="2500" b="1" dirty="0">
                <a:solidFill>
                  <a:srgbClr val="184463"/>
                </a:solidFill>
                <a:latin typeface="Arial"/>
                <a:cs typeface="Arial"/>
              </a:rPr>
              <a:t>rừu</a:t>
            </a:r>
            <a:r>
              <a:rPr sz="2500" b="1" spc="-8" dirty="0">
                <a:solidFill>
                  <a:srgbClr val="184463"/>
                </a:solidFill>
                <a:latin typeface="Arial"/>
                <a:cs typeface="Arial"/>
              </a:rPr>
              <a:t> </a:t>
            </a:r>
            <a:r>
              <a:rPr sz="2500" b="1" spc="4" dirty="0">
                <a:solidFill>
                  <a:srgbClr val="184463"/>
                </a:solidFill>
                <a:latin typeface="Arial"/>
                <a:cs typeface="Arial"/>
              </a:rPr>
              <a:t>t</a:t>
            </a:r>
            <a:r>
              <a:rPr sz="2500" b="1" dirty="0">
                <a:solidFill>
                  <a:srgbClr val="184463"/>
                </a:solidFill>
                <a:latin typeface="Arial"/>
                <a:cs typeface="Arial"/>
              </a:rPr>
              <a:t>ư</a:t>
            </a:r>
            <a:r>
              <a:rPr sz="2500" b="1" spc="4" dirty="0">
                <a:solidFill>
                  <a:srgbClr val="184463"/>
                </a:solidFill>
                <a:latin typeface="Arial"/>
                <a:cs typeface="Arial"/>
              </a:rPr>
              <a:t>ợ</a:t>
            </a:r>
            <a:r>
              <a:rPr sz="2500" b="1" dirty="0">
                <a:solidFill>
                  <a:srgbClr val="184463"/>
                </a:solidFill>
                <a:latin typeface="Arial"/>
                <a:cs typeface="Arial"/>
              </a:rPr>
              <a:t>ng (Abstraction)</a:t>
            </a:r>
            <a:endParaRPr sz="2500" dirty="0">
              <a:latin typeface="Arial"/>
              <a:cs typeface="Arial"/>
            </a:endParaRPr>
          </a:p>
        </p:txBody>
      </p:sp>
      <p:sp>
        <p:nvSpPr>
          <p:cNvPr id="5" name="object 5"/>
          <p:cNvSpPr txBox="1"/>
          <p:nvPr/>
        </p:nvSpPr>
        <p:spPr>
          <a:xfrm>
            <a:off x="787862" y="3810000"/>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4" name="object 4"/>
          <p:cNvSpPr txBox="1"/>
          <p:nvPr/>
        </p:nvSpPr>
        <p:spPr>
          <a:xfrm>
            <a:off x="1177636" y="3869763"/>
            <a:ext cx="4092562" cy="336401"/>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Tính kế thừa</a:t>
            </a:r>
            <a:r>
              <a:rPr sz="2500" b="1" spc="363" dirty="0">
                <a:solidFill>
                  <a:srgbClr val="184463"/>
                </a:solidFill>
                <a:latin typeface="Arial"/>
                <a:cs typeface="Arial"/>
              </a:rPr>
              <a:t> </a:t>
            </a:r>
            <a:r>
              <a:rPr sz="2500" b="1" spc="4" dirty="0">
                <a:solidFill>
                  <a:srgbClr val="184463"/>
                </a:solidFill>
                <a:latin typeface="Arial"/>
                <a:cs typeface="Arial"/>
              </a:rPr>
              <a:t>(</a:t>
            </a:r>
            <a:r>
              <a:rPr sz="2500" b="1" dirty="0">
                <a:solidFill>
                  <a:srgbClr val="184463"/>
                </a:solidFill>
                <a:latin typeface="Arial"/>
                <a:cs typeface="Arial"/>
              </a:rPr>
              <a:t>Inheritance)</a:t>
            </a:r>
            <a:endParaRPr sz="2500" dirty="0">
              <a:latin typeface="Arial"/>
              <a:cs typeface="Arial"/>
            </a:endParaRPr>
          </a:p>
        </p:txBody>
      </p:sp>
      <p:sp>
        <p:nvSpPr>
          <p:cNvPr id="3" name="object 3"/>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733" algn="r">
              <a:lnSpc>
                <a:spcPct val="100585"/>
              </a:lnSpc>
              <a:spcBef>
                <a:spcPts val="4487"/>
              </a:spcBef>
            </a:pPr>
            <a:r>
              <a:rPr sz="1300" b="1" dirty="0">
                <a:solidFill>
                  <a:srgbClr val="FFFFFF"/>
                </a:solidFill>
                <a:latin typeface="Tahoma"/>
                <a:cs typeface="Tahoma"/>
              </a:rPr>
              <a:t>21</a:t>
            </a:r>
            <a:endParaRPr sz="1300">
              <a:latin typeface="Tahoma"/>
              <a:cs typeface="Tahoma"/>
            </a:endParaRPr>
          </a:p>
        </p:txBody>
      </p:sp>
      <p:sp>
        <p:nvSpPr>
          <p:cNvPr id="2" name="object 2"/>
          <p:cNvSpPr txBox="1"/>
          <p:nvPr/>
        </p:nvSpPr>
        <p:spPr>
          <a:xfrm>
            <a:off x="415637" y="2958353"/>
            <a:ext cx="8312727" cy="632011"/>
          </a:xfrm>
          <a:prstGeom prst="rect">
            <a:avLst/>
          </a:prstGeom>
        </p:spPr>
        <p:txBody>
          <a:bodyPr wrap="square" lIns="0" tIns="0" rIns="0" bIns="0" rtlCol="0">
            <a:noAutofit/>
          </a:bodyPr>
          <a:lstStyle/>
          <a:p>
            <a:pPr>
              <a:lnSpc>
                <a:spcPts val="673"/>
              </a:lnSpc>
              <a:spcBef>
                <a:spcPts val="41"/>
              </a:spcBef>
            </a:pPr>
            <a:endParaRPr sz="700" dirty="0"/>
          </a:p>
          <a:p>
            <a:pPr marL="378835">
              <a:lnSpc>
                <a:spcPct val="95825"/>
              </a:lnSpc>
              <a:spcBef>
                <a:spcPts val="897"/>
              </a:spcBef>
            </a:pPr>
            <a:r>
              <a:rPr sz="3800" dirty="0">
                <a:solidFill>
                  <a:srgbClr val="FE9219"/>
                </a:solidFill>
                <a:latin typeface="Arial"/>
                <a:cs typeface="Arial"/>
              </a:rPr>
              <a:t>•</a:t>
            </a:r>
            <a:r>
              <a:rPr sz="3800" spc="869" dirty="0">
                <a:solidFill>
                  <a:srgbClr val="FE9219"/>
                </a:solidFill>
                <a:latin typeface="Arial"/>
                <a:cs typeface="Arial"/>
              </a:rPr>
              <a:t> </a:t>
            </a:r>
            <a:r>
              <a:rPr sz="2500" b="1" dirty="0">
                <a:solidFill>
                  <a:srgbClr val="184463"/>
                </a:solidFill>
                <a:latin typeface="Arial"/>
                <a:cs typeface="Arial"/>
              </a:rPr>
              <a:t>Tính đóng gói (Encapsulation)</a:t>
            </a:r>
            <a:endParaRPr sz="2500" dirty="0">
              <a:latin typeface="Arial"/>
              <a:cs typeface="Arial"/>
            </a:endParaRPr>
          </a:p>
        </p:txBody>
      </p:sp>
      <p:sp>
        <p:nvSpPr>
          <p:cNvPr id="13" name="TextBox 12"/>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767211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1108364" y="2090065"/>
            <a:ext cx="7620000" cy="905267"/>
          </a:xfrm>
          <a:prstGeom prst="rect">
            <a:avLst/>
          </a:prstGeom>
        </p:spPr>
        <p:txBody>
          <a:bodyPr wrap="square" lIns="0" tIns="0" rIns="0" bIns="0" rtlCol="0">
            <a:noAutofit/>
          </a:bodyPr>
          <a:lstStyle/>
          <a:p>
            <a:pPr marL="11397" marR="64928">
              <a:lnSpc>
                <a:spcPct val="95825"/>
              </a:lnSpc>
              <a:spcBef>
                <a:spcPts val="1647"/>
              </a:spcBef>
            </a:pPr>
            <a:r>
              <a:rPr lang="vi-VN" sz="2500" b="1" dirty="0">
                <a:solidFill>
                  <a:srgbClr val="184463"/>
                </a:solidFill>
                <a:cs typeface="Arial"/>
              </a:rPr>
              <a:t>Tính </a:t>
            </a:r>
            <a:r>
              <a:rPr lang="vi-VN" sz="2500" b="1" spc="4" dirty="0">
                <a:solidFill>
                  <a:srgbClr val="184463"/>
                </a:solidFill>
                <a:cs typeface="Arial"/>
              </a:rPr>
              <a:t>t</a:t>
            </a:r>
            <a:r>
              <a:rPr lang="vi-VN" sz="2500" b="1" dirty="0">
                <a:solidFill>
                  <a:srgbClr val="184463"/>
                </a:solidFill>
                <a:cs typeface="Arial"/>
              </a:rPr>
              <a:t>rừu</a:t>
            </a:r>
            <a:r>
              <a:rPr lang="vi-VN" sz="2500" b="1" spc="-8" dirty="0">
                <a:solidFill>
                  <a:srgbClr val="184463"/>
                </a:solidFill>
                <a:cs typeface="Arial"/>
              </a:rPr>
              <a:t> </a:t>
            </a:r>
            <a:r>
              <a:rPr lang="vi-VN" sz="2500" b="1" spc="4" dirty="0">
                <a:solidFill>
                  <a:srgbClr val="184463"/>
                </a:solidFill>
                <a:cs typeface="Arial"/>
              </a:rPr>
              <a:t>t</a:t>
            </a:r>
            <a:r>
              <a:rPr lang="vi-VN" sz="2500" b="1" dirty="0">
                <a:solidFill>
                  <a:srgbClr val="184463"/>
                </a:solidFill>
                <a:cs typeface="Arial"/>
              </a:rPr>
              <a:t>ư</a:t>
            </a:r>
            <a:r>
              <a:rPr lang="vi-VN" sz="2500" b="1" spc="4" dirty="0">
                <a:solidFill>
                  <a:srgbClr val="184463"/>
                </a:solidFill>
                <a:cs typeface="Arial"/>
              </a:rPr>
              <a:t>ợ</a:t>
            </a:r>
            <a:r>
              <a:rPr lang="vi-VN" sz="2500" b="1" dirty="0">
                <a:solidFill>
                  <a:srgbClr val="184463"/>
                </a:solidFill>
                <a:cs typeface="Arial"/>
              </a:rPr>
              <a:t>ng (Abs</a:t>
            </a:r>
            <a:r>
              <a:rPr lang="vi-VN" sz="2500" b="1" spc="4" dirty="0">
                <a:solidFill>
                  <a:srgbClr val="184463"/>
                </a:solidFill>
                <a:cs typeface="Arial"/>
              </a:rPr>
              <a:t>t</a:t>
            </a:r>
            <a:r>
              <a:rPr lang="vi-VN" sz="2500" b="1" dirty="0">
                <a:solidFill>
                  <a:srgbClr val="184463"/>
                </a:solidFill>
                <a:cs typeface="Arial"/>
              </a:rPr>
              <a:t>rac</a:t>
            </a:r>
            <a:r>
              <a:rPr lang="vi-VN" sz="2500" b="1" spc="4" dirty="0">
                <a:solidFill>
                  <a:srgbClr val="184463"/>
                </a:solidFill>
                <a:cs typeface="Arial"/>
              </a:rPr>
              <a:t>t</a:t>
            </a:r>
            <a:r>
              <a:rPr lang="vi-VN" sz="2500" b="1" dirty="0">
                <a:solidFill>
                  <a:srgbClr val="184463"/>
                </a:solidFill>
                <a:cs typeface="Arial"/>
              </a:rPr>
              <a:t>ion)</a:t>
            </a:r>
            <a:endParaRPr lang="vi-VN" sz="2500" dirty="0">
              <a:cs typeface="Arial"/>
            </a:endParaRPr>
          </a:p>
        </p:txBody>
      </p:sp>
      <p:sp>
        <p:nvSpPr>
          <p:cNvPr id="20" name="object 20"/>
          <p:cNvSpPr txBox="1"/>
          <p:nvPr/>
        </p:nvSpPr>
        <p:spPr>
          <a:xfrm>
            <a:off x="415637" y="3839918"/>
            <a:ext cx="8312727" cy="883361"/>
          </a:xfrm>
          <a:prstGeom prst="rect">
            <a:avLst/>
          </a:prstGeom>
        </p:spPr>
        <p:txBody>
          <a:bodyPr wrap="square" lIns="0" tIns="0" rIns="0" bIns="0" rtlCol="0">
            <a:noAutofit/>
          </a:bodyPr>
          <a:lstStyle/>
          <a:p>
            <a:pPr marL="2595091">
              <a:lnSpc>
                <a:spcPts val="1835"/>
              </a:lnSpc>
              <a:spcBef>
                <a:spcPts val="92"/>
              </a:spcBef>
            </a:pPr>
            <a:r>
              <a:rPr dirty="0">
                <a:solidFill>
                  <a:srgbClr val="184463"/>
                </a:solidFill>
                <a:latin typeface="Arial"/>
                <a:cs typeface="Arial"/>
              </a:rPr>
              <a:t>ế                          </a:t>
            </a:r>
            <a:r>
              <a:rPr spc="83" dirty="0">
                <a:solidFill>
                  <a:srgbClr val="184463"/>
                </a:solidFill>
                <a:latin typeface="Arial"/>
                <a:cs typeface="Arial"/>
              </a:rPr>
              <a:t> </a:t>
            </a:r>
            <a:r>
              <a:rPr dirty="0">
                <a:solidFill>
                  <a:srgbClr val="184463"/>
                </a:solidFill>
                <a:latin typeface="Arial"/>
                <a:cs typeface="Arial"/>
              </a:rPr>
              <a:t>ấ     </a:t>
            </a:r>
            <a:r>
              <a:rPr spc="97" dirty="0">
                <a:solidFill>
                  <a:srgbClr val="184463"/>
                </a:solidFill>
                <a:latin typeface="Arial"/>
                <a:cs typeface="Arial"/>
              </a:rPr>
              <a:t> </a:t>
            </a:r>
            <a:r>
              <a:rPr dirty="0">
                <a:solidFill>
                  <a:srgbClr val="184463"/>
                </a:solidFill>
                <a:latin typeface="Arial"/>
                <a:cs typeface="Arial"/>
              </a:rPr>
              <a:t>ở            </a:t>
            </a:r>
            <a:r>
              <a:rPr spc="301" dirty="0">
                <a:solidFill>
                  <a:srgbClr val="184463"/>
                </a:solidFill>
                <a:latin typeface="Arial"/>
                <a:cs typeface="Arial"/>
              </a:rPr>
              <a:t> </a:t>
            </a:r>
            <a:r>
              <a:rPr dirty="0">
                <a:solidFill>
                  <a:srgbClr val="184463"/>
                </a:solidFill>
                <a:latin typeface="Arial"/>
                <a:cs typeface="Arial"/>
              </a:rPr>
              <a:t>ả     </a:t>
            </a:r>
            <a:r>
              <a:rPr spc="486" dirty="0">
                <a:solidFill>
                  <a:srgbClr val="184463"/>
                </a:solidFill>
                <a:latin typeface="Arial"/>
                <a:cs typeface="Arial"/>
              </a:rPr>
              <a:t> </a:t>
            </a:r>
            <a:r>
              <a:rPr dirty="0">
                <a:solidFill>
                  <a:srgbClr val="184463"/>
                </a:solidFill>
                <a:latin typeface="Arial"/>
                <a:cs typeface="Arial"/>
              </a:rPr>
              <a:t>ẩ          </a:t>
            </a:r>
            <a:r>
              <a:rPr spc="401" dirty="0">
                <a:solidFill>
                  <a:srgbClr val="184463"/>
                </a:solidFill>
                <a:latin typeface="Arial"/>
                <a:cs typeface="Arial"/>
              </a:rPr>
              <a:t> </a:t>
            </a:r>
            <a:r>
              <a:rPr dirty="0">
                <a:solidFill>
                  <a:srgbClr val="184463"/>
                </a:solidFill>
                <a:latin typeface="Arial"/>
                <a:cs typeface="Arial"/>
              </a:rPr>
              <a:t>ể</a:t>
            </a:r>
            <a:endParaRPr>
              <a:latin typeface="Arial"/>
              <a:cs typeface="Arial"/>
            </a:endParaRPr>
          </a:p>
        </p:txBody>
      </p:sp>
      <p:sp>
        <p:nvSpPr>
          <p:cNvPr id="19" name="object 19"/>
          <p:cNvSpPr txBox="1"/>
          <p:nvPr/>
        </p:nvSpPr>
        <p:spPr>
          <a:xfrm>
            <a:off x="415637" y="4700530"/>
            <a:ext cx="8312727" cy="886722"/>
          </a:xfrm>
          <a:prstGeom prst="rect">
            <a:avLst/>
          </a:prstGeom>
        </p:spPr>
        <p:txBody>
          <a:bodyPr wrap="square" lIns="0" tIns="0" rIns="0" bIns="0" rtlCol="0">
            <a:noAutofit/>
          </a:bodyPr>
          <a:lstStyle/>
          <a:p>
            <a:pPr marL="1150866">
              <a:lnSpc>
                <a:spcPts val="1835"/>
              </a:lnSpc>
              <a:spcBef>
                <a:spcPts val="92"/>
              </a:spcBef>
            </a:pPr>
            <a:r>
              <a:rPr dirty="0">
                <a:solidFill>
                  <a:srgbClr val="C9260B"/>
                </a:solidFill>
                <a:latin typeface="Arial"/>
                <a:cs typeface="Arial"/>
              </a:rPr>
              <a:t>lớ</a:t>
            </a:r>
            <a:endParaRPr>
              <a:latin typeface="Arial"/>
              <a:cs typeface="Arial"/>
            </a:endParaRPr>
          </a:p>
        </p:txBody>
      </p:sp>
      <p:sp>
        <p:nvSpPr>
          <p:cNvPr id="15" name="object 15"/>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6" name="object 16"/>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7" name="object 17"/>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0" name="object 10"/>
          <p:cNvSpPr txBox="1"/>
          <p:nvPr/>
        </p:nvSpPr>
        <p:spPr>
          <a:xfrm>
            <a:off x="1203499" y="1375905"/>
            <a:ext cx="5502315" cy="573919"/>
          </a:xfrm>
          <a:prstGeom prst="rect">
            <a:avLst/>
          </a:prstGeom>
        </p:spPr>
        <p:txBody>
          <a:bodyPr wrap="square" lIns="0" tIns="0" rIns="0" bIns="0" rtlCol="0">
            <a:noAutofit/>
          </a:bodyPr>
          <a:lstStyle/>
          <a:p>
            <a:pPr marL="862067">
              <a:lnSpc>
                <a:spcPts val="3576"/>
              </a:lnSpc>
              <a:spcBef>
                <a:spcPts val="179"/>
              </a:spcBef>
            </a:pPr>
            <a:r>
              <a:rPr sz="3400" b="1" dirty="0">
                <a:solidFill>
                  <a:srgbClr val="184463"/>
                </a:solidFill>
                <a:latin typeface="Arial"/>
                <a:cs typeface="Arial"/>
              </a:rPr>
              <a:t>Các</a:t>
            </a:r>
            <a:r>
              <a:rPr sz="3400" b="1" spc="-62" dirty="0">
                <a:solidFill>
                  <a:srgbClr val="184463"/>
                </a:solidFill>
                <a:latin typeface="Arial"/>
                <a:cs typeface="Arial"/>
              </a:rPr>
              <a:t> </a:t>
            </a:r>
            <a:r>
              <a:rPr sz="3400" b="1" dirty="0">
                <a:solidFill>
                  <a:srgbClr val="184463"/>
                </a:solidFill>
                <a:latin typeface="Arial"/>
                <a:cs typeface="Arial"/>
              </a:rPr>
              <a:t>đ</a:t>
            </a:r>
            <a:r>
              <a:rPr sz="3400" b="1" spc="4" dirty="0">
                <a:solidFill>
                  <a:srgbClr val="184463"/>
                </a:solidFill>
                <a:latin typeface="Arial"/>
                <a:cs typeface="Arial"/>
              </a:rPr>
              <a:t>ặ</a:t>
            </a:r>
            <a:r>
              <a:rPr sz="3400" b="1" dirty="0">
                <a:solidFill>
                  <a:srgbClr val="184463"/>
                </a:solidFill>
                <a:latin typeface="Arial"/>
                <a:cs typeface="Arial"/>
              </a:rPr>
              <a:t>c</a:t>
            </a:r>
            <a:r>
              <a:rPr sz="3400" b="1" spc="-58" dirty="0">
                <a:solidFill>
                  <a:srgbClr val="184463"/>
                </a:solidFill>
                <a:latin typeface="Arial"/>
                <a:cs typeface="Arial"/>
              </a:rPr>
              <a:t> </a:t>
            </a:r>
            <a:r>
              <a:rPr sz="3400" b="1" dirty="0">
                <a:solidFill>
                  <a:srgbClr val="184463"/>
                </a:solidFill>
                <a:latin typeface="Arial"/>
                <a:cs typeface="Arial"/>
              </a:rPr>
              <a:t>trưng</a:t>
            </a:r>
            <a:r>
              <a:rPr sz="3400" b="1" spc="-48" dirty="0">
                <a:solidFill>
                  <a:srgbClr val="184463"/>
                </a:solidFill>
                <a:latin typeface="Arial"/>
                <a:cs typeface="Arial"/>
              </a:rPr>
              <a:t> </a:t>
            </a:r>
            <a:r>
              <a:rPr sz="3400" b="1" dirty="0" err="1">
                <a:solidFill>
                  <a:srgbClr val="184463"/>
                </a:solidFill>
                <a:latin typeface="Arial"/>
                <a:cs typeface="Arial"/>
              </a:rPr>
              <a:t>cơ</a:t>
            </a:r>
            <a:r>
              <a:rPr sz="3400" b="1" spc="-43" dirty="0">
                <a:solidFill>
                  <a:srgbClr val="184463"/>
                </a:solidFill>
                <a:latin typeface="Arial"/>
                <a:cs typeface="Arial"/>
              </a:rPr>
              <a:t> </a:t>
            </a:r>
            <a:r>
              <a:rPr sz="3400" b="1" dirty="0" err="1">
                <a:solidFill>
                  <a:srgbClr val="184463"/>
                </a:solidFill>
                <a:latin typeface="Arial"/>
                <a:cs typeface="Arial"/>
              </a:rPr>
              <a:t>bản</a:t>
            </a:r>
            <a:endParaRPr sz="3400" dirty="0">
              <a:latin typeface="Arial"/>
              <a:cs typeface="Arial"/>
            </a:endParaRPr>
          </a:p>
        </p:txBody>
      </p:sp>
      <p:sp>
        <p:nvSpPr>
          <p:cNvPr id="9" name="object 9"/>
          <p:cNvSpPr txBox="1"/>
          <p:nvPr/>
        </p:nvSpPr>
        <p:spPr>
          <a:xfrm>
            <a:off x="787862" y="1951916"/>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8" name="object 8"/>
          <p:cNvSpPr txBox="1"/>
          <p:nvPr/>
        </p:nvSpPr>
        <p:spPr>
          <a:xfrm>
            <a:off x="1572030" y="2909390"/>
            <a:ext cx="196306" cy="358588"/>
          </a:xfrm>
          <a:prstGeom prst="rect">
            <a:avLst/>
          </a:prstGeom>
        </p:spPr>
        <p:txBody>
          <a:bodyPr wrap="square" lIns="0" tIns="0" rIns="0" bIns="0" rtlCol="0">
            <a:noAutofit/>
          </a:bodyPr>
          <a:lstStyle/>
          <a:p>
            <a:pPr marL="11397">
              <a:lnSpc>
                <a:spcPts val="2840"/>
              </a:lnSpc>
              <a:spcBef>
                <a:spcPts val="142"/>
              </a:spcBef>
            </a:pPr>
            <a:r>
              <a:rPr sz="2700" dirty="0">
                <a:solidFill>
                  <a:srgbClr val="FE9219"/>
                </a:solidFill>
                <a:latin typeface="Arial"/>
                <a:cs typeface="Arial"/>
              </a:rPr>
              <a:t>•</a:t>
            </a:r>
            <a:endParaRPr sz="2700">
              <a:latin typeface="Arial"/>
              <a:cs typeface="Arial"/>
            </a:endParaRPr>
          </a:p>
        </p:txBody>
      </p:sp>
      <p:sp>
        <p:nvSpPr>
          <p:cNvPr id="7" name="object 7"/>
          <p:cNvSpPr txBox="1"/>
          <p:nvPr/>
        </p:nvSpPr>
        <p:spPr>
          <a:xfrm>
            <a:off x="1880986" y="3000373"/>
            <a:ext cx="4826083" cy="246388"/>
          </a:xfrm>
          <a:prstGeom prst="rect">
            <a:avLst/>
          </a:prstGeom>
        </p:spPr>
        <p:txBody>
          <a:bodyPr wrap="square" lIns="0" tIns="0" rIns="0" bIns="0" rtlCol="0">
            <a:noAutofit/>
          </a:bodyPr>
          <a:lstStyle/>
          <a:p>
            <a:pPr marL="11397">
              <a:lnSpc>
                <a:spcPts val="1929"/>
              </a:lnSpc>
              <a:spcBef>
                <a:spcPts val="96"/>
              </a:spcBef>
            </a:pPr>
            <a:r>
              <a:rPr dirty="0">
                <a:solidFill>
                  <a:srgbClr val="184463"/>
                </a:solidFill>
                <a:latin typeface="Arial"/>
                <a:cs typeface="Arial"/>
              </a:rPr>
              <a:t>Ví</a:t>
            </a:r>
            <a:r>
              <a:rPr spc="-8" dirty="0">
                <a:solidFill>
                  <a:srgbClr val="184463"/>
                </a:solidFill>
                <a:latin typeface="Arial"/>
                <a:cs typeface="Arial"/>
              </a:rPr>
              <a:t> </a:t>
            </a:r>
            <a:r>
              <a:rPr dirty="0">
                <a:solidFill>
                  <a:srgbClr val="184463"/>
                </a:solidFill>
                <a:latin typeface="Arial"/>
                <a:cs typeface="Arial"/>
              </a:rPr>
              <a:t>dụ:</a:t>
            </a:r>
            <a:r>
              <a:rPr spc="-24" dirty="0">
                <a:solidFill>
                  <a:srgbClr val="184463"/>
                </a:solidFill>
                <a:latin typeface="Arial"/>
                <a:cs typeface="Arial"/>
              </a:rPr>
              <a:t> </a:t>
            </a:r>
            <a:r>
              <a:rPr dirty="0">
                <a:solidFill>
                  <a:srgbClr val="184463"/>
                </a:solidFill>
                <a:latin typeface="Arial"/>
                <a:cs typeface="Arial"/>
              </a:rPr>
              <a:t>1</a:t>
            </a:r>
            <a:r>
              <a:rPr spc="-10" dirty="0">
                <a:solidFill>
                  <a:srgbClr val="184463"/>
                </a:solidFill>
                <a:latin typeface="Arial"/>
                <a:cs typeface="Arial"/>
              </a:rPr>
              <a:t> </a:t>
            </a:r>
            <a:r>
              <a:rPr dirty="0">
                <a:solidFill>
                  <a:srgbClr val="184463"/>
                </a:solidFill>
                <a:latin typeface="Arial"/>
                <a:cs typeface="Arial"/>
              </a:rPr>
              <a:t>bản</a:t>
            </a:r>
            <a:r>
              <a:rPr spc="-30" dirty="0">
                <a:solidFill>
                  <a:srgbClr val="184463"/>
                </a:solidFill>
                <a:latin typeface="Arial"/>
                <a:cs typeface="Arial"/>
              </a:rPr>
              <a:t> </a:t>
            </a:r>
            <a:r>
              <a:rPr dirty="0">
                <a:solidFill>
                  <a:srgbClr val="184463"/>
                </a:solidFill>
                <a:latin typeface="Arial"/>
                <a:cs typeface="Arial"/>
              </a:rPr>
              <a:t>thiết</a:t>
            </a:r>
            <a:r>
              <a:rPr spc="-10" dirty="0">
                <a:solidFill>
                  <a:srgbClr val="184463"/>
                </a:solidFill>
                <a:latin typeface="Arial"/>
                <a:cs typeface="Arial"/>
              </a:rPr>
              <a:t> </a:t>
            </a:r>
            <a:r>
              <a:rPr spc="4" dirty="0">
                <a:solidFill>
                  <a:srgbClr val="184463"/>
                </a:solidFill>
                <a:latin typeface="Arial"/>
                <a:cs typeface="Arial"/>
              </a:rPr>
              <a:t>k</a:t>
            </a:r>
            <a:r>
              <a:rPr dirty="0">
                <a:solidFill>
                  <a:srgbClr val="184463"/>
                </a:solidFill>
                <a:latin typeface="Arial"/>
                <a:cs typeface="Arial"/>
              </a:rPr>
              <a:t>ế</a:t>
            </a:r>
            <a:r>
              <a:rPr spc="-19" dirty="0">
                <a:solidFill>
                  <a:srgbClr val="184463"/>
                </a:solidFill>
                <a:latin typeface="Arial"/>
                <a:cs typeface="Arial"/>
              </a:rPr>
              <a:t> </a:t>
            </a:r>
            <a:r>
              <a:rPr dirty="0">
                <a:solidFill>
                  <a:srgbClr val="184463"/>
                </a:solidFill>
                <a:latin typeface="Arial"/>
                <a:cs typeface="Arial"/>
              </a:rPr>
              <a:t>(bản</a:t>
            </a:r>
            <a:r>
              <a:rPr spc="-35" dirty="0">
                <a:solidFill>
                  <a:srgbClr val="184463"/>
                </a:solidFill>
                <a:latin typeface="Arial"/>
                <a:cs typeface="Arial"/>
              </a:rPr>
              <a:t> </a:t>
            </a:r>
            <a:r>
              <a:rPr spc="4" dirty="0">
                <a:solidFill>
                  <a:srgbClr val="184463"/>
                </a:solidFill>
                <a:latin typeface="Arial"/>
                <a:cs typeface="Arial"/>
              </a:rPr>
              <a:t>v</a:t>
            </a:r>
            <a:r>
              <a:rPr dirty="0">
                <a:solidFill>
                  <a:srgbClr val="184463"/>
                </a:solidFill>
                <a:latin typeface="Arial"/>
                <a:cs typeface="Arial"/>
              </a:rPr>
              <a:t>ẽ)</a:t>
            </a:r>
            <a:r>
              <a:rPr spc="-29" dirty="0">
                <a:solidFill>
                  <a:srgbClr val="184463"/>
                </a:solidFill>
                <a:latin typeface="Arial"/>
                <a:cs typeface="Arial"/>
              </a:rPr>
              <a:t> </a:t>
            </a:r>
            <a:r>
              <a:rPr dirty="0">
                <a:solidFill>
                  <a:srgbClr val="184463"/>
                </a:solidFill>
                <a:latin typeface="Arial"/>
                <a:cs typeface="Arial"/>
              </a:rPr>
              <a:t>xe</a:t>
            </a:r>
            <a:r>
              <a:rPr spc="-23" dirty="0">
                <a:solidFill>
                  <a:srgbClr val="184463"/>
                </a:solidFill>
                <a:latin typeface="Arial"/>
                <a:cs typeface="Arial"/>
              </a:rPr>
              <a:t> </a:t>
            </a:r>
            <a:r>
              <a:rPr spc="4" dirty="0" err="1">
                <a:solidFill>
                  <a:srgbClr val="184463"/>
                </a:solidFill>
                <a:latin typeface="Arial"/>
                <a:cs typeface="Arial"/>
              </a:rPr>
              <a:t>h</a:t>
            </a:r>
            <a:r>
              <a:rPr dirty="0" err="1">
                <a:solidFill>
                  <a:srgbClr val="184463"/>
                </a:solidFill>
                <a:latin typeface="Arial"/>
                <a:cs typeface="Arial"/>
              </a:rPr>
              <a:t>ơi</a:t>
            </a:r>
            <a:r>
              <a:rPr spc="-16" dirty="0">
                <a:solidFill>
                  <a:srgbClr val="184463"/>
                </a:solidFill>
                <a:latin typeface="Arial"/>
                <a:cs typeface="Arial"/>
              </a:rPr>
              <a:t> </a:t>
            </a:r>
            <a:r>
              <a:rPr dirty="0" err="1">
                <a:solidFill>
                  <a:srgbClr val="C9260B"/>
                </a:solidFill>
                <a:latin typeface="Arial"/>
                <a:cs typeface="Arial"/>
              </a:rPr>
              <a:t>Lớp</a:t>
            </a:r>
            <a:r>
              <a:rPr spc="-31" dirty="0">
                <a:solidFill>
                  <a:srgbClr val="C9260B"/>
                </a:solidFill>
                <a:latin typeface="Arial"/>
                <a:cs typeface="Arial"/>
              </a:rPr>
              <a:t> </a:t>
            </a:r>
            <a:r>
              <a:rPr dirty="0">
                <a:solidFill>
                  <a:srgbClr val="C9260B"/>
                </a:solidFill>
                <a:latin typeface="Arial"/>
                <a:cs typeface="Arial"/>
              </a:rPr>
              <a:t>Xe</a:t>
            </a:r>
            <a:endParaRPr dirty="0">
              <a:latin typeface="Arial"/>
              <a:cs typeface="Arial"/>
            </a:endParaRPr>
          </a:p>
        </p:txBody>
      </p:sp>
      <p:sp>
        <p:nvSpPr>
          <p:cNvPr id="6" name="object 6"/>
          <p:cNvSpPr txBox="1"/>
          <p:nvPr/>
        </p:nvSpPr>
        <p:spPr>
          <a:xfrm>
            <a:off x="6511886" y="3020822"/>
            <a:ext cx="387855" cy="246304"/>
          </a:xfrm>
          <a:prstGeom prst="rect">
            <a:avLst/>
          </a:prstGeom>
        </p:spPr>
        <p:txBody>
          <a:bodyPr wrap="square" lIns="0" tIns="0" rIns="0" bIns="0" rtlCol="0">
            <a:noAutofit/>
          </a:bodyPr>
          <a:lstStyle/>
          <a:p>
            <a:pPr marL="11397">
              <a:lnSpc>
                <a:spcPts val="1925"/>
              </a:lnSpc>
              <a:spcBef>
                <a:spcPts val="96"/>
              </a:spcBef>
            </a:pPr>
            <a:r>
              <a:rPr spc="-4" dirty="0">
                <a:solidFill>
                  <a:srgbClr val="C9260B"/>
                </a:solidFill>
                <a:latin typeface="Arial"/>
                <a:cs typeface="Arial"/>
              </a:rPr>
              <a:t>h</a:t>
            </a:r>
            <a:r>
              <a:rPr dirty="0">
                <a:solidFill>
                  <a:srgbClr val="C9260B"/>
                </a:solidFill>
                <a:latin typeface="Arial"/>
                <a:cs typeface="Arial"/>
              </a:rPr>
              <a:t>ơi</a:t>
            </a:r>
            <a:endParaRPr dirty="0">
              <a:latin typeface="Arial"/>
              <a:cs typeface="Arial"/>
            </a:endParaRPr>
          </a:p>
        </p:txBody>
      </p:sp>
      <p:sp>
        <p:nvSpPr>
          <p:cNvPr id="5" name="object 5"/>
          <p:cNvSpPr txBox="1"/>
          <p:nvPr/>
        </p:nvSpPr>
        <p:spPr>
          <a:xfrm>
            <a:off x="1204884" y="3292475"/>
            <a:ext cx="6918037" cy="425824"/>
          </a:xfrm>
          <a:prstGeom prst="rect">
            <a:avLst/>
          </a:prstGeom>
        </p:spPr>
        <p:txBody>
          <a:bodyPr wrap="square" lIns="0" tIns="0" rIns="0" bIns="0" rtlCol="0">
            <a:noAutofit/>
          </a:bodyPr>
          <a:lstStyle/>
          <a:p>
            <a:pPr marL="11397">
              <a:lnSpc>
                <a:spcPts val="3410"/>
              </a:lnSpc>
              <a:spcBef>
                <a:spcPts val="171"/>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b="1" dirty="0">
                <a:solidFill>
                  <a:srgbClr val="184463"/>
                </a:solidFill>
                <a:latin typeface="Arial"/>
                <a:cs typeface="Arial"/>
              </a:rPr>
              <a:t>Đối</a:t>
            </a:r>
            <a:r>
              <a:rPr sz="2200" b="1" spc="-8" dirty="0">
                <a:solidFill>
                  <a:srgbClr val="184463"/>
                </a:solidFill>
                <a:latin typeface="Arial"/>
                <a:cs typeface="Arial"/>
              </a:rPr>
              <a:t> </a:t>
            </a:r>
            <a:r>
              <a:rPr sz="2200" b="1" dirty="0">
                <a:solidFill>
                  <a:srgbClr val="184463"/>
                </a:solidFill>
                <a:latin typeface="Arial"/>
                <a:cs typeface="Arial"/>
              </a:rPr>
              <a:t>tượng (Object) là một t</a:t>
            </a:r>
            <a:r>
              <a:rPr sz="2200" b="1" spc="-4" dirty="0">
                <a:solidFill>
                  <a:srgbClr val="184463"/>
                </a:solidFill>
                <a:latin typeface="Arial"/>
                <a:cs typeface="Arial"/>
              </a:rPr>
              <a:t>h</a:t>
            </a:r>
            <a:r>
              <a:rPr sz="2200" b="1" dirty="0">
                <a:solidFill>
                  <a:srgbClr val="184463"/>
                </a:solidFill>
                <a:latin typeface="Arial"/>
                <a:cs typeface="Arial"/>
              </a:rPr>
              <a:t>ể hiện </a:t>
            </a:r>
            <a:r>
              <a:rPr sz="2200" b="1" spc="-4" dirty="0">
                <a:solidFill>
                  <a:srgbClr val="184463"/>
                </a:solidFill>
                <a:latin typeface="Arial"/>
                <a:cs typeface="Arial"/>
              </a:rPr>
              <a:t>c</a:t>
            </a:r>
            <a:r>
              <a:rPr sz="2200" b="1" dirty="0">
                <a:solidFill>
                  <a:srgbClr val="184463"/>
                </a:solidFill>
                <a:latin typeface="Arial"/>
                <a:cs typeface="Arial"/>
              </a:rPr>
              <a:t>ụ</a:t>
            </a:r>
            <a:r>
              <a:rPr sz="2200" b="1" spc="8" dirty="0">
                <a:solidFill>
                  <a:srgbClr val="184463"/>
                </a:solidFill>
                <a:latin typeface="Arial"/>
                <a:cs typeface="Arial"/>
              </a:rPr>
              <a:t> </a:t>
            </a:r>
            <a:r>
              <a:rPr sz="2200" b="1" dirty="0">
                <a:solidFill>
                  <a:srgbClr val="184463"/>
                </a:solidFill>
                <a:latin typeface="Arial"/>
                <a:cs typeface="Arial"/>
              </a:rPr>
              <a:t>t</a:t>
            </a:r>
            <a:r>
              <a:rPr sz="2200" b="1" spc="-4" dirty="0">
                <a:solidFill>
                  <a:srgbClr val="184463"/>
                </a:solidFill>
                <a:latin typeface="Arial"/>
                <a:cs typeface="Arial"/>
              </a:rPr>
              <a:t>h</a:t>
            </a:r>
            <a:r>
              <a:rPr sz="2200" b="1" dirty="0">
                <a:solidFill>
                  <a:srgbClr val="184463"/>
                </a:solidFill>
                <a:latin typeface="Arial"/>
                <a:cs typeface="Arial"/>
              </a:rPr>
              <a:t>ể </a:t>
            </a:r>
            <a:r>
              <a:rPr sz="2200" b="1" spc="-4" dirty="0">
                <a:solidFill>
                  <a:srgbClr val="184463"/>
                </a:solidFill>
                <a:latin typeface="Arial"/>
                <a:cs typeface="Arial"/>
              </a:rPr>
              <a:t>c</a:t>
            </a:r>
            <a:r>
              <a:rPr sz="2200" b="1" dirty="0">
                <a:solidFill>
                  <a:srgbClr val="184463"/>
                </a:solidFill>
                <a:latin typeface="Arial"/>
                <a:cs typeface="Arial"/>
              </a:rPr>
              <a:t>ủa lớp</a:t>
            </a:r>
            <a:endParaRPr sz="2200">
              <a:latin typeface="Arial"/>
              <a:cs typeface="Arial"/>
            </a:endParaRPr>
          </a:p>
        </p:txBody>
      </p:sp>
      <p:sp>
        <p:nvSpPr>
          <p:cNvPr id="4" name="object 4"/>
          <p:cNvSpPr txBox="1"/>
          <p:nvPr/>
        </p:nvSpPr>
        <p:spPr>
          <a:xfrm>
            <a:off x="1880984" y="4070764"/>
            <a:ext cx="5363388" cy="246388"/>
          </a:xfrm>
          <a:prstGeom prst="rect">
            <a:avLst/>
          </a:prstGeom>
        </p:spPr>
        <p:txBody>
          <a:bodyPr wrap="square" lIns="0" tIns="0" rIns="0" bIns="0" rtlCol="0">
            <a:noAutofit/>
          </a:bodyPr>
          <a:lstStyle/>
          <a:p>
            <a:pPr marL="11397">
              <a:lnSpc>
                <a:spcPts val="1929"/>
              </a:lnSpc>
              <a:spcBef>
                <a:spcPts val="96"/>
              </a:spcBef>
            </a:pPr>
            <a:r>
              <a:rPr dirty="0">
                <a:solidFill>
                  <a:srgbClr val="184463"/>
                </a:solidFill>
                <a:latin typeface="Arial"/>
                <a:cs typeface="Arial"/>
              </a:rPr>
              <a:t>được</a:t>
            </a:r>
            <a:r>
              <a:rPr spc="-42" dirty="0">
                <a:solidFill>
                  <a:srgbClr val="184463"/>
                </a:solidFill>
                <a:latin typeface="Arial"/>
                <a:cs typeface="Arial"/>
              </a:rPr>
              <a:t> </a:t>
            </a:r>
            <a:r>
              <a:rPr spc="4" dirty="0">
                <a:solidFill>
                  <a:srgbClr val="184463"/>
                </a:solidFill>
                <a:latin typeface="Arial"/>
                <a:cs typeface="Arial"/>
              </a:rPr>
              <a:t>t</a:t>
            </a:r>
            <a:r>
              <a:rPr dirty="0">
                <a:solidFill>
                  <a:srgbClr val="184463"/>
                </a:solidFill>
                <a:latin typeface="Arial"/>
                <a:cs typeface="Arial"/>
              </a:rPr>
              <a:t>ạo</a:t>
            </a:r>
            <a:r>
              <a:rPr spc="-24" dirty="0">
                <a:solidFill>
                  <a:srgbClr val="184463"/>
                </a:solidFill>
                <a:latin typeface="Arial"/>
                <a:cs typeface="Arial"/>
              </a:rPr>
              <a:t> </a:t>
            </a:r>
            <a:r>
              <a:rPr dirty="0">
                <a:solidFill>
                  <a:srgbClr val="184463"/>
                </a:solidFill>
                <a:latin typeface="Arial"/>
                <a:cs typeface="Arial"/>
              </a:rPr>
              <a:t>ra</a:t>
            </a:r>
            <a:r>
              <a:rPr spc="-20" dirty="0">
                <a:solidFill>
                  <a:srgbClr val="184463"/>
                </a:solidFill>
                <a:latin typeface="Arial"/>
                <a:cs typeface="Arial"/>
              </a:rPr>
              <a:t> </a:t>
            </a:r>
            <a:r>
              <a:rPr spc="8" dirty="0">
                <a:solidFill>
                  <a:srgbClr val="184463"/>
                </a:solidFill>
                <a:latin typeface="Arial"/>
                <a:cs typeface="Arial"/>
              </a:rPr>
              <a:t>t</a:t>
            </a:r>
            <a:r>
              <a:rPr dirty="0">
                <a:solidFill>
                  <a:srgbClr val="184463"/>
                </a:solidFill>
                <a:latin typeface="Arial"/>
                <a:cs typeface="Arial"/>
              </a:rPr>
              <a:t>ừ</a:t>
            </a:r>
            <a:r>
              <a:rPr spc="-21" dirty="0">
                <a:solidFill>
                  <a:srgbClr val="184463"/>
                </a:solidFill>
                <a:latin typeface="Arial"/>
                <a:cs typeface="Arial"/>
              </a:rPr>
              <a:t> </a:t>
            </a:r>
            <a:r>
              <a:rPr dirty="0">
                <a:solidFill>
                  <a:srgbClr val="184463"/>
                </a:solidFill>
                <a:latin typeface="Arial"/>
                <a:cs typeface="Arial"/>
              </a:rPr>
              <a:t>bản</a:t>
            </a:r>
            <a:r>
              <a:rPr spc="-30" dirty="0">
                <a:solidFill>
                  <a:srgbClr val="184463"/>
                </a:solidFill>
                <a:latin typeface="Arial"/>
                <a:cs typeface="Arial"/>
              </a:rPr>
              <a:t> </a:t>
            </a:r>
            <a:r>
              <a:rPr dirty="0">
                <a:solidFill>
                  <a:srgbClr val="184463"/>
                </a:solidFill>
                <a:latin typeface="Arial"/>
                <a:cs typeface="Arial"/>
              </a:rPr>
              <a:t>thiết</a:t>
            </a:r>
            <a:r>
              <a:rPr spc="-10" dirty="0">
                <a:solidFill>
                  <a:srgbClr val="184463"/>
                </a:solidFill>
                <a:latin typeface="Arial"/>
                <a:cs typeface="Arial"/>
              </a:rPr>
              <a:t> </a:t>
            </a:r>
            <a:r>
              <a:rPr spc="4" dirty="0">
                <a:solidFill>
                  <a:srgbClr val="184463"/>
                </a:solidFill>
                <a:latin typeface="Arial"/>
                <a:cs typeface="Arial"/>
              </a:rPr>
              <a:t>k</a:t>
            </a:r>
            <a:r>
              <a:rPr dirty="0">
                <a:solidFill>
                  <a:srgbClr val="184463"/>
                </a:solidFill>
                <a:latin typeface="Arial"/>
                <a:cs typeface="Arial"/>
              </a:rPr>
              <a:t>ế</a:t>
            </a:r>
            <a:r>
              <a:rPr spc="-19" dirty="0">
                <a:solidFill>
                  <a:srgbClr val="184463"/>
                </a:solidFill>
                <a:latin typeface="Arial"/>
                <a:cs typeface="Arial"/>
              </a:rPr>
              <a:t> </a:t>
            </a:r>
            <a:r>
              <a:rPr dirty="0">
                <a:solidFill>
                  <a:srgbClr val="184463"/>
                </a:solidFill>
                <a:latin typeface="Arial"/>
                <a:cs typeface="Arial"/>
              </a:rPr>
              <a:t>gốc</a:t>
            </a:r>
            <a:r>
              <a:rPr spc="-29" dirty="0">
                <a:solidFill>
                  <a:srgbClr val="184463"/>
                </a:solidFill>
                <a:latin typeface="Arial"/>
                <a:cs typeface="Arial"/>
              </a:rPr>
              <a:t> </a:t>
            </a:r>
            <a:r>
              <a:rPr dirty="0">
                <a:solidFill>
                  <a:srgbClr val="184463"/>
                </a:solidFill>
                <a:latin typeface="Times New Roman"/>
                <a:cs typeface="Times New Roman"/>
              </a:rPr>
              <a:t>Æ</a:t>
            </a:r>
            <a:r>
              <a:rPr spc="213" dirty="0">
                <a:solidFill>
                  <a:srgbClr val="184463"/>
                </a:solidFill>
                <a:latin typeface="Times New Roman"/>
                <a:cs typeface="Times New Roman"/>
              </a:rPr>
              <a:t> </a:t>
            </a:r>
            <a:r>
              <a:rPr spc="-4" dirty="0">
                <a:solidFill>
                  <a:srgbClr val="C9260B"/>
                </a:solidFill>
                <a:latin typeface="Arial"/>
                <a:cs typeface="Arial"/>
              </a:rPr>
              <a:t>Đ</a:t>
            </a:r>
            <a:r>
              <a:rPr dirty="0">
                <a:solidFill>
                  <a:srgbClr val="C9260B"/>
                </a:solidFill>
                <a:latin typeface="Arial"/>
                <a:cs typeface="Arial"/>
              </a:rPr>
              <a:t>ối</a:t>
            </a:r>
            <a:r>
              <a:rPr spc="-13" dirty="0">
                <a:solidFill>
                  <a:srgbClr val="C9260B"/>
                </a:solidFill>
                <a:latin typeface="Arial"/>
                <a:cs typeface="Arial"/>
              </a:rPr>
              <a:t> </a:t>
            </a:r>
            <a:r>
              <a:rPr spc="4" dirty="0">
                <a:solidFill>
                  <a:srgbClr val="C9260B"/>
                </a:solidFill>
                <a:latin typeface="Arial"/>
                <a:cs typeface="Arial"/>
              </a:rPr>
              <a:t>t</a:t>
            </a:r>
            <a:r>
              <a:rPr dirty="0">
                <a:solidFill>
                  <a:srgbClr val="C9260B"/>
                </a:solidFill>
                <a:latin typeface="Arial"/>
                <a:cs typeface="Arial"/>
              </a:rPr>
              <a:t>ượng</a:t>
            </a:r>
            <a:r>
              <a:rPr spc="-52" dirty="0">
                <a:solidFill>
                  <a:srgbClr val="C9260B"/>
                </a:solidFill>
                <a:latin typeface="Arial"/>
                <a:cs typeface="Arial"/>
              </a:rPr>
              <a:t> </a:t>
            </a:r>
            <a:r>
              <a:rPr dirty="0">
                <a:solidFill>
                  <a:srgbClr val="C9260B"/>
                </a:solidFill>
                <a:latin typeface="Arial"/>
                <a:cs typeface="Arial"/>
              </a:rPr>
              <a:t>Xe</a:t>
            </a:r>
            <a:r>
              <a:rPr spc="-22" dirty="0">
                <a:solidFill>
                  <a:srgbClr val="C9260B"/>
                </a:solidFill>
                <a:latin typeface="Arial"/>
                <a:cs typeface="Arial"/>
              </a:rPr>
              <a:t> </a:t>
            </a:r>
            <a:r>
              <a:rPr spc="-4" dirty="0">
                <a:solidFill>
                  <a:srgbClr val="C9260B"/>
                </a:solidFill>
                <a:latin typeface="Arial"/>
                <a:cs typeface="Arial"/>
              </a:rPr>
              <a:t>h</a:t>
            </a:r>
            <a:r>
              <a:rPr dirty="0">
                <a:solidFill>
                  <a:srgbClr val="C9260B"/>
                </a:solidFill>
                <a:latin typeface="Arial"/>
                <a:cs typeface="Arial"/>
              </a:rPr>
              <a:t>ơi</a:t>
            </a:r>
            <a:endParaRPr>
              <a:latin typeface="Arial"/>
              <a:cs typeface="Arial"/>
            </a:endParaRPr>
          </a:p>
        </p:txBody>
      </p:sp>
      <p:sp>
        <p:nvSpPr>
          <p:cNvPr id="3" name="object 3"/>
          <p:cNvSpPr txBox="1"/>
          <p:nvPr/>
        </p:nvSpPr>
        <p:spPr>
          <a:xfrm>
            <a:off x="415637" y="3859305"/>
            <a:ext cx="8312727" cy="2595282"/>
          </a:xfrm>
          <a:prstGeom prst="rect">
            <a:avLst/>
          </a:prstGeom>
        </p:spPr>
        <p:txBody>
          <a:bodyPr wrap="square" lIns="0" tIns="0" rIns="0" bIns="0" rtlCol="0">
            <a:noAutofit/>
          </a:bodyPr>
          <a:lstStyle/>
          <a:p>
            <a:pPr marL="1152918">
              <a:lnSpc>
                <a:spcPts val="1867"/>
              </a:lnSpc>
              <a:spcBef>
                <a:spcPts val="93"/>
              </a:spcBef>
            </a:pPr>
            <a:r>
              <a:rPr sz="4000" baseline="3865" dirty="0">
                <a:solidFill>
                  <a:srgbClr val="FE9219"/>
                </a:solidFill>
                <a:latin typeface="Arial"/>
                <a:cs typeface="Arial"/>
              </a:rPr>
              <a:t>•</a:t>
            </a:r>
            <a:r>
              <a:rPr sz="4000" spc="713" baseline="3865" dirty="0">
                <a:solidFill>
                  <a:srgbClr val="FE9219"/>
                </a:solidFill>
                <a:latin typeface="Arial"/>
                <a:cs typeface="Arial"/>
              </a:rPr>
              <a:t> </a:t>
            </a:r>
            <a:r>
              <a:rPr sz="2700" baseline="5797" dirty="0">
                <a:solidFill>
                  <a:srgbClr val="184463"/>
                </a:solidFill>
                <a:latin typeface="Arial"/>
                <a:cs typeface="Arial"/>
              </a:rPr>
              <a:t>Ví</a:t>
            </a:r>
            <a:r>
              <a:rPr sz="2700" spc="-8" baseline="5797" dirty="0">
                <a:solidFill>
                  <a:srgbClr val="184463"/>
                </a:solidFill>
                <a:latin typeface="Arial"/>
                <a:cs typeface="Arial"/>
              </a:rPr>
              <a:t> </a:t>
            </a:r>
            <a:r>
              <a:rPr sz="2700" baseline="5797" dirty="0">
                <a:solidFill>
                  <a:srgbClr val="184463"/>
                </a:solidFill>
                <a:latin typeface="Arial"/>
                <a:cs typeface="Arial"/>
              </a:rPr>
              <a:t>dụ:</a:t>
            </a:r>
            <a:r>
              <a:rPr sz="2700" spc="-24" baseline="5797" dirty="0">
                <a:solidFill>
                  <a:srgbClr val="184463"/>
                </a:solidFill>
                <a:latin typeface="Arial"/>
                <a:cs typeface="Arial"/>
              </a:rPr>
              <a:t> </a:t>
            </a:r>
            <a:r>
              <a:rPr sz="2700" baseline="5797" dirty="0">
                <a:solidFill>
                  <a:srgbClr val="184463"/>
                </a:solidFill>
                <a:latin typeface="Arial"/>
                <a:cs typeface="Arial"/>
              </a:rPr>
              <a:t>1</a:t>
            </a:r>
            <a:r>
              <a:rPr sz="2700" spc="-10" baseline="5797" dirty="0">
                <a:solidFill>
                  <a:srgbClr val="184463"/>
                </a:solidFill>
                <a:latin typeface="Arial"/>
                <a:cs typeface="Arial"/>
              </a:rPr>
              <a:t> </a:t>
            </a:r>
            <a:r>
              <a:rPr sz="2700" baseline="5797" dirty="0">
                <a:solidFill>
                  <a:srgbClr val="184463"/>
                </a:solidFill>
                <a:latin typeface="Arial"/>
                <a:cs typeface="Arial"/>
              </a:rPr>
              <a:t>chiếc</a:t>
            </a:r>
            <a:r>
              <a:rPr sz="2700" spc="-41" baseline="5797" dirty="0">
                <a:solidFill>
                  <a:srgbClr val="184463"/>
                </a:solidFill>
                <a:latin typeface="Arial"/>
                <a:cs typeface="Arial"/>
              </a:rPr>
              <a:t> </a:t>
            </a:r>
            <a:r>
              <a:rPr sz="2700" baseline="5797" dirty="0">
                <a:solidFill>
                  <a:srgbClr val="184463"/>
                </a:solidFill>
                <a:latin typeface="Arial"/>
                <a:cs typeface="Arial"/>
              </a:rPr>
              <a:t>xe</a:t>
            </a:r>
            <a:r>
              <a:rPr sz="2700" spc="-19" baseline="5797" dirty="0">
                <a:solidFill>
                  <a:srgbClr val="184463"/>
                </a:solidFill>
                <a:latin typeface="Arial"/>
                <a:cs typeface="Arial"/>
              </a:rPr>
              <a:t> </a:t>
            </a:r>
            <a:r>
              <a:rPr sz="2700" baseline="5797" dirty="0">
                <a:solidFill>
                  <a:srgbClr val="184463"/>
                </a:solidFill>
                <a:latin typeface="Arial"/>
                <a:cs typeface="Arial"/>
              </a:rPr>
              <a:t>hơi</a:t>
            </a:r>
            <a:r>
              <a:rPr sz="2700" spc="-16" baseline="5797" dirty="0">
                <a:solidFill>
                  <a:srgbClr val="184463"/>
                </a:solidFill>
                <a:latin typeface="Arial"/>
                <a:cs typeface="Arial"/>
              </a:rPr>
              <a:t> </a:t>
            </a:r>
            <a:r>
              <a:rPr sz="2700" baseline="5797" dirty="0">
                <a:solidFill>
                  <a:srgbClr val="184463"/>
                </a:solidFill>
                <a:latin typeface="Arial"/>
                <a:cs typeface="Arial"/>
              </a:rPr>
              <a:t>được</a:t>
            </a:r>
            <a:r>
              <a:rPr sz="2700" spc="-42" baseline="5797" dirty="0">
                <a:solidFill>
                  <a:srgbClr val="184463"/>
                </a:solidFill>
                <a:latin typeface="Arial"/>
                <a:cs typeface="Arial"/>
              </a:rPr>
              <a:t> </a:t>
            </a:r>
            <a:r>
              <a:rPr sz="2700" spc="4" baseline="5797" dirty="0">
                <a:solidFill>
                  <a:srgbClr val="184463"/>
                </a:solidFill>
                <a:latin typeface="Arial"/>
                <a:cs typeface="Arial"/>
              </a:rPr>
              <a:t>x</a:t>
            </a:r>
            <a:r>
              <a:rPr sz="2700" baseline="5797" dirty="0">
                <a:solidFill>
                  <a:srgbClr val="184463"/>
                </a:solidFill>
                <a:latin typeface="Arial"/>
                <a:cs typeface="Arial"/>
              </a:rPr>
              <a:t>uất</a:t>
            </a:r>
            <a:r>
              <a:rPr sz="2700" spc="-29" baseline="5797" dirty="0">
                <a:solidFill>
                  <a:srgbClr val="184463"/>
                </a:solidFill>
                <a:latin typeface="Arial"/>
                <a:cs typeface="Arial"/>
              </a:rPr>
              <a:t> </a:t>
            </a:r>
            <a:r>
              <a:rPr sz="2700" spc="4" baseline="5797" dirty="0">
                <a:solidFill>
                  <a:srgbClr val="184463"/>
                </a:solidFill>
                <a:latin typeface="Arial"/>
                <a:cs typeface="Arial"/>
              </a:rPr>
              <a:t>x</a:t>
            </a:r>
            <a:r>
              <a:rPr sz="2700" baseline="5797" dirty="0">
                <a:solidFill>
                  <a:srgbClr val="184463"/>
                </a:solidFill>
                <a:latin typeface="Arial"/>
                <a:cs typeface="Arial"/>
              </a:rPr>
              <a:t>ưởng</a:t>
            </a:r>
            <a:r>
              <a:rPr sz="2700" spc="-52" baseline="5797" dirty="0">
                <a:solidFill>
                  <a:srgbClr val="184463"/>
                </a:solidFill>
                <a:latin typeface="Arial"/>
                <a:cs typeface="Arial"/>
              </a:rPr>
              <a:t> </a:t>
            </a:r>
            <a:r>
              <a:rPr sz="2700" baseline="5797" dirty="0">
                <a:solidFill>
                  <a:srgbClr val="184463"/>
                </a:solidFill>
                <a:latin typeface="Arial"/>
                <a:cs typeface="Arial"/>
              </a:rPr>
              <a:t>là</a:t>
            </a:r>
            <a:r>
              <a:rPr sz="2700" spc="-13" baseline="5797" dirty="0">
                <a:solidFill>
                  <a:srgbClr val="184463"/>
                </a:solidFill>
                <a:latin typeface="Arial"/>
                <a:cs typeface="Arial"/>
              </a:rPr>
              <a:t> </a:t>
            </a:r>
            <a:r>
              <a:rPr sz="2700" baseline="5797" dirty="0">
                <a:solidFill>
                  <a:srgbClr val="184463"/>
                </a:solidFill>
                <a:latin typeface="Arial"/>
                <a:cs typeface="Arial"/>
              </a:rPr>
              <a:t>1</a:t>
            </a:r>
            <a:r>
              <a:rPr sz="2700" spc="-10" baseline="5797" dirty="0">
                <a:solidFill>
                  <a:srgbClr val="184463"/>
                </a:solidFill>
                <a:latin typeface="Arial"/>
                <a:cs typeface="Arial"/>
              </a:rPr>
              <a:t> </a:t>
            </a:r>
            <a:r>
              <a:rPr sz="2700" baseline="5797" dirty="0">
                <a:solidFill>
                  <a:srgbClr val="184463"/>
                </a:solidFill>
                <a:latin typeface="Arial"/>
                <a:cs typeface="Arial"/>
              </a:rPr>
              <a:t>sản</a:t>
            </a:r>
            <a:r>
              <a:rPr sz="2700" spc="-29" baseline="5797" dirty="0">
                <a:solidFill>
                  <a:srgbClr val="184463"/>
                </a:solidFill>
                <a:latin typeface="Arial"/>
                <a:cs typeface="Arial"/>
              </a:rPr>
              <a:t> </a:t>
            </a:r>
            <a:r>
              <a:rPr sz="2700" baseline="5797" dirty="0">
                <a:solidFill>
                  <a:srgbClr val="184463"/>
                </a:solidFill>
                <a:latin typeface="Arial"/>
                <a:cs typeface="Arial"/>
              </a:rPr>
              <a:t>phẩm</a:t>
            </a:r>
            <a:r>
              <a:rPr sz="2700" spc="-45" baseline="5797" dirty="0">
                <a:solidFill>
                  <a:srgbClr val="184463"/>
                </a:solidFill>
                <a:latin typeface="Arial"/>
                <a:cs typeface="Arial"/>
              </a:rPr>
              <a:t> </a:t>
            </a:r>
            <a:r>
              <a:rPr sz="2700" spc="4" baseline="5797" dirty="0">
                <a:solidFill>
                  <a:srgbClr val="184463"/>
                </a:solidFill>
                <a:latin typeface="Arial"/>
                <a:cs typeface="Arial"/>
              </a:rPr>
              <a:t>c</a:t>
            </a:r>
            <a:r>
              <a:rPr sz="2700" baseline="5797" dirty="0">
                <a:solidFill>
                  <a:srgbClr val="184463"/>
                </a:solidFill>
                <a:latin typeface="Arial"/>
                <a:cs typeface="Arial"/>
              </a:rPr>
              <a:t>ụ</a:t>
            </a:r>
            <a:r>
              <a:rPr sz="2700" spc="-19" baseline="5797" dirty="0">
                <a:solidFill>
                  <a:srgbClr val="184463"/>
                </a:solidFill>
                <a:latin typeface="Arial"/>
                <a:cs typeface="Arial"/>
              </a:rPr>
              <a:t> </a:t>
            </a:r>
            <a:r>
              <a:rPr sz="2700" baseline="5797" dirty="0">
                <a:solidFill>
                  <a:srgbClr val="184463"/>
                </a:solidFill>
                <a:latin typeface="Arial"/>
                <a:cs typeface="Arial"/>
              </a:rPr>
              <a:t>thể</a:t>
            </a:r>
            <a:endParaRPr dirty="0">
              <a:latin typeface="Arial"/>
              <a:cs typeface="Arial"/>
            </a:endParaRPr>
          </a:p>
          <a:p>
            <a:pPr marL="1150866" marR="393720" indent="-360276">
              <a:lnSpc>
                <a:spcPts val="1938"/>
              </a:lnSpc>
              <a:spcBef>
                <a:spcPts val="2836"/>
              </a:spcBef>
            </a:pPr>
            <a:r>
              <a:rPr spc="-942" dirty="0">
                <a:solidFill>
                  <a:srgbClr val="C9260B"/>
                </a:solidFill>
                <a:latin typeface="Times New Roman"/>
                <a:cs typeface="Times New Roman"/>
              </a:rPr>
              <a:t> </a:t>
            </a:r>
            <a:r>
              <a:rPr dirty="0">
                <a:solidFill>
                  <a:srgbClr val="C9260B"/>
                </a:solidFill>
                <a:latin typeface="Arial"/>
                <a:cs typeface="Arial"/>
              </a:rPr>
              <a:t>Từ</a:t>
            </a:r>
            <a:r>
              <a:rPr spc="-7" dirty="0">
                <a:solidFill>
                  <a:srgbClr val="C9260B"/>
                </a:solidFill>
                <a:latin typeface="Arial"/>
                <a:cs typeface="Arial"/>
              </a:rPr>
              <a:t> </a:t>
            </a:r>
            <a:r>
              <a:rPr dirty="0">
                <a:solidFill>
                  <a:srgbClr val="C9260B"/>
                </a:solidFill>
                <a:latin typeface="Arial"/>
                <a:cs typeface="Arial"/>
              </a:rPr>
              <a:t>n</a:t>
            </a:r>
            <a:r>
              <a:rPr spc="-4" dirty="0">
                <a:solidFill>
                  <a:srgbClr val="C9260B"/>
                </a:solidFill>
                <a:latin typeface="Arial"/>
                <a:cs typeface="Arial"/>
              </a:rPr>
              <a:t>h</a:t>
            </a:r>
            <a:r>
              <a:rPr dirty="0">
                <a:solidFill>
                  <a:srgbClr val="C9260B"/>
                </a:solidFill>
                <a:latin typeface="Arial"/>
                <a:cs typeface="Arial"/>
              </a:rPr>
              <a:t>ững</a:t>
            </a:r>
            <a:r>
              <a:rPr spc="-51" dirty="0">
                <a:solidFill>
                  <a:srgbClr val="C9260B"/>
                </a:solidFill>
                <a:latin typeface="Arial"/>
                <a:cs typeface="Arial"/>
              </a:rPr>
              <a:t> </a:t>
            </a:r>
            <a:r>
              <a:rPr dirty="0">
                <a:solidFill>
                  <a:srgbClr val="C9260B"/>
                </a:solidFill>
                <a:latin typeface="Arial"/>
                <a:cs typeface="Arial"/>
              </a:rPr>
              <a:t>đối</a:t>
            </a:r>
            <a:r>
              <a:rPr spc="-23" dirty="0">
                <a:solidFill>
                  <a:srgbClr val="C9260B"/>
                </a:solidFill>
                <a:latin typeface="Arial"/>
                <a:cs typeface="Arial"/>
              </a:rPr>
              <a:t> </a:t>
            </a:r>
            <a:r>
              <a:rPr spc="4" dirty="0">
                <a:solidFill>
                  <a:srgbClr val="C9260B"/>
                </a:solidFill>
                <a:latin typeface="Arial"/>
                <a:cs typeface="Arial"/>
              </a:rPr>
              <a:t>t</a:t>
            </a:r>
            <a:r>
              <a:rPr dirty="0">
                <a:solidFill>
                  <a:srgbClr val="C9260B"/>
                </a:solidFill>
                <a:latin typeface="Arial"/>
                <a:cs typeface="Arial"/>
              </a:rPr>
              <a:t>ượng</a:t>
            </a:r>
            <a:r>
              <a:rPr spc="-43" dirty="0">
                <a:solidFill>
                  <a:srgbClr val="C9260B"/>
                </a:solidFill>
                <a:latin typeface="Arial"/>
                <a:cs typeface="Arial"/>
              </a:rPr>
              <a:t> </a:t>
            </a:r>
            <a:r>
              <a:rPr dirty="0">
                <a:solidFill>
                  <a:srgbClr val="C9260B"/>
                </a:solidFill>
                <a:latin typeface="Arial"/>
                <a:cs typeface="Arial"/>
              </a:rPr>
              <a:t>giống</a:t>
            </a:r>
            <a:r>
              <a:rPr spc="-30" dirty="0">
                <a:solidFill>
                  <a:srgbClr val="C9260B"/>
                </a:solidFill>
                <a:latin typeface="Arial"/>
                <a:cs typeface="Arial"/>
              </a:rPr>
              <a:t> </a:t>
            </a:r>
            <a:r>
              <a:rPr dirty="0">
                <a:solidFill>
                  <a:srgbClr val="C9260B"/>
                </a:solidFill>
                <a:latin typeface="Arial"/>
                <a:cs typeface="Arial"/>
              </a:rPr>
              <a:t>nhau,</a:t>
            </a:r>
            <a:r>
              <a:rPr spc="-45" dirty="0">
                <a:solidFill>
                  <a:srgbClr val="C9260B"/>
                </a:solidFill>
                <a:latin typeface="Arial"/>
                <a:cs typeface="Arial"/>
              </a:rPr>
              <a:t> </a:t>
            </a:r>
            <a:r>
              <a:rPr dirty="0">
                <a:solidFill>
                  <a:srgbClr val="C9260B"/>
                </a:solidFill>
                <a:latin typeface="Arial"/>
                <a:cs typeface="Arial"/>
              </a:rPr>
              <a:t>ta</a:t>
            </a:r>
            <a:r>
              <a:rPr spc="-13" dirty="0">
                <a:solidFill>
                  <a:srgbClr val="C9260B"/>
                </a:solidFill>
                <a:latin typeface="Arial"/>
                <a:cs typeface="Arial"/>
              </a:rPr>
              <a:t> </a:t>
            </a:r>
            <a:r>
              <a:rPr dirty="0">
                <a:solidFill>
                  <a:srgbClr val="C9260B"/>
                </a:solidFill>
                <a:latin typeface="Arial"/>
                <a:cs typeface="Arial"/>
              </a:rPr>
              <a:t>có</a:t>
            </a:r>
            <a:r>
              <a:rPr spc="-19" dirty="0">
                <a:solidFill>
                  <a:srgbClr val="C9260B"/>
                </a:solidFill>
                <a:latin typeface="Arial"/>
                <a:cs typeface="Arial"/>
              </a:rPr>
              <a:t> </a:t>
            </a:r>
            <a:r>
              <a:rPr dirty="0">
                <a:solidFill>
                  <a:srgbClr val="C9260B"/>
                </a:solidFill>
                <a:latin typeface="Arial"/>
                <a:cs typeface="Arial"/>
              </a:rPr>
              <a:t>t</a:t>
            </a:r>
            <a:r>
              <a:rPr spc="4" dirty="0">
                <a:solidFill>
                  <a:srgbClr val="C9260B"/>
                </a:solidFill>
                <a:latin typeface="Arial"/>
                <a:cs typeface="Arial"/>
              </a:rPr>
              <a:t>h</a:t>
            </a:r>
            <a:r>
              <a:rPr dirty="0">
                <a:solidFill>
                  <a:srgbClr val="C9260B"/>
                </a:solidFill>
                <a:latin typeface="Arial"/>
                <a:cs typeface="Arial"/>
              </a:rPr>
              <a:t>ể</a:t>
            </a:r>
            <a:r>
              <a:rPr spc="-18" dirty="0">
                <a:solidFill>
                  <a:srgbClr val="C9260B"/>
                </a:solidFill>
                <a:latin typeface="Arial"/>
                <a:cs typeface="Arial"/>
              </a:rPr>
              <a:t> </a:t>
            </a:r>
            <a:r>
              <a:rPr spc="4" dirty="0">
                <a:solidFill>
                  <a:srgbClr val="C9260B"/>
                </a:solidFill>
                <a:latin typeface="Arial"/>
                <a:cs typeface="Arial"/>
              </a:rPr>
              <a:t>t</a:t>
            </a:r>
            <a:r>
              <a:rPr dirty="0">
                <a:solidFill>
                  <a:srgbClr val="C9260B"/>
                </a:solidFill>
                <a:latin typeface="Arial"/>
                <a:cs typeface="Arial"/>
              </a:rPr>
              <a:t>rừu</a:t>
            </a:r>
            <a:r>
              <a:rPr spc="-35" dirty="0">
                <a:solidFill>
                  <a:srgbClr val="C9260B"/>
                </a:solidFill>
                <a:latin typeface="Arial"/>
                <a:cs typeface="Arial"/>
              </a:rPr>
              <a:t> </a:t>
            </a:r>
            <a:r>
              <a:rPr spc="4" dirty="0">
                <a:solidFill>
                  <a:srgbClr val="C9260B"/>
                </a:solidFill>
                <a:latin typeface="Arial"/>
                <a:cs typeface="Arial"/>
              </a:rPr>
              <a:t>t</a:t>
            </a:r>
            <a:r>
              <a:rPr dirty="0">
                <a:solidFill>
                  <a:srgbClr val="C9260B"/>
                </a:solidFill>
                <a:latin typeface="Arial"/>
                <a:cs typeface="Arial"/>
              </a:rPr>
              <a:t>ượng</a:t>
            </a:r>
            <a:r>
              <a:rPr spc="-43" dirty="0">
                <a:solidFill>
                  <a:srgbClr val="C9260B"/>
                </a:solidFill>
                <a:latin typeface="Arial"/>
                <a:cs typeface="Arial"/>
              </a:rPr>
              <a:t> </a:t>
            </a:r>
            <a:r>
              <a:rPr dirty="0">
                <a:solidFill>
                  <a:srgbClr val="C9260B"/>
                </a:solidFill>
                <a:latin typeface="Arial"/>
                <a:cs typeface="Arial"/>
              </a:rPr>
              <a:t>hoá</a:t>
            </a:r>
            <a:r>
              <a:rPr spc="-30" dirty="0">
                <a:solidFill>
                  <a:srgbClr val="C9260B"/>
                </a:solidFill>
                <a:latin typeface="Arial"/>
                <a:cs typeface="Arial"/>
              </a:rPr>
              <a:t> </a:t>
            </a:r>
            <a:r>
              <a:rPr dirty="0">
                <a:solidFill>
                  <a:srgbClr val="C9260B"/>
                </a:solidFill>
                <a:latin typeface="Arial"/>
                <a:cs typeface="Arial"/>
              </a:rPr>
              <a:t>thành</a:t>
            </a:r>
            <a:r>
              <a:rPr spc="-45" dirty="0">
                <a:solidFill>
                  <a:srgbClr val="C9260B"/>
                </a:solidFill>
                <a:latin typeface="Arial"/>
                <a:cs typeface="Arial"/>
              </a:rPr>
              <a:t> </a:t>
            </a:r>
            <a:r>
              <a:rPr dirty="0">
                <a:solidFill>
                  <a:srgbClr val="C9260B"/>
                </a:solidFill>
                <a:latin typeface="Arial"/>
                <a:cs typeface="Arial"/>
              </a:rPr>
              <a:t>1 lớp</a:t>
            </a:r>
            <a:endParaRPr dirty="0">
              <a:latin typeface="Arial"/>
              <a:cs typeface="Arial"/>
            </a:endParaRPr>
          </a:p>
          <a:p>
            <a:pPr marR="82733" algn="r">
              <a:lnSpc>
                <a:spcPct val="100585"/>
              </a:lnSpc>
              <a:spcBef>
                <a:spcPts val="10271"/>
              </a:spcBef>
            </a:pPr>
            <a:r>
              <a:rPr sz="1300" b="1" dirty="0">
                <a:solidFill>
                  <a:srgbClr val="FFFFFF"/>
                </a:solidFill>
                <a:latin typeface="Tahoma"/>
                <a:cs typeface="Tahoma"/>
              </a:rPr>
              <a:t>22</a:t>
            </a:r>
            <a:endParaRPr sz="1300" dirty="0">
              <a:latin typeface="Tahoma"/>
              <a:cs typeface="Tahoma"/>
            </a:endParaRPr>
          </a:p>
        </p:txBody>
      </p:sp>
      <p:sp>
        <p:nvSpPr>
          <p:cNvPr id="2" name="object 2"/>
          <p:cNvSpPr txBox="1"/>
          <p:nvPr/>
        </p:nvSpPr>
        <p:spPr>
          <a:xfrm>
            <a:off x="415637" y="2084294"/>
            <a:ext cx="8312727" cy="863974"/>
          </a:xfrm>
          <a:prstGeom prst="rect">
            <a:avLst/>
          </a:prstGeom>
        </p:spPr>
        <p:txBody>
          <a:bodyPr wrap="square" lIns="0" tIns="0" rIns="0" bIns="0" rtlCol="0">
            <a:noAutofit/>
          </a:bodyPr>
          <a:lstStyle/>
          <a:p>
            <a:pPr>
              <a:lnSpc>
                <a:spcPts val="583"/>
              </a:lnSpc>
              <a:spcBef>
                <a:spcPts val="12"/>
              </a:spcBef>
            </a:pPr>
            <a:endParaRPr sz="600" dirty="0"/>
          </a:p>
          <a:p>
            <a:pPr marL="790495">
              <a:lnSpc>
                <a:spcPct val="95825"/>
              </a:lnSpc>
              <a:spcBef>
                <a:spcPts val="1795"/>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b="1" dirty="0">
                <a:solidFill>
                  <a:srgbClr val="184463"/>
                </a:solidFill>
                <a:latin typeface="Arial"/>
                <a:cs typeface="Arial"/>
              </a:rPr>
              <a:t>Lớp (Class)</a:t>
            </a:r>
            <a:r>
              <a:rPr sz="2200" b="1" spc="13" dirty="0">
                <a:solidFill>
                  <a:srgbClr val="184463"/>
                </a:solidFill>
                <a:latin typeface="Arial"/>
                <a:cs typeface="Arial"/>
              </a:rPr>
              <a:t> </a:t>
            </a:r>
            <a:r>
              <a:rPr sz="2200" b="1" dirty="0">
                <a:solidFill>
                  <a:srgbClr val="184463"/>
                </a:solidFill>
                <a:latin typeface="Arial"/>
                <a:cs typeface="Arial"/>
              </a:rPr>
              <a:t>là một khái n</a:t>
            </a:r>
            <a:r>
              <a:rPr sz="2200" b="1" spc="-4" dirty="0">
                <a:solidFill>
                  <a:srgbClr val="184463"/>
                </a:solidFill>
                <a:latin typeface="Arial"/>
                <a:cs typeface="Arial"/>
              </a:rPr>
              <a:t>i</a:t>
            </a:r>
            <a:r>
              <a:rPr sz="2200" b="1" dirty="0">
                <a:solidFill>
                  <a:srgbClr val="184463"/>
                </a:solidFill>
                <a:latin typeface="Arial"/>
                <a:cs typeface="Arial"/>
              </a:rPr>
              <a:t>ệm trừu tượng</a:t>
            </a:r>
            <a:endParaRPr sz="2200" dirty="0">
              <a:latin typeface="Arial"/>
              <a:cs typeface="Arial"/>
            </a:endParaRPr>
          </a:p>
        </p:txBody>
      </p:sp>
      <p:sp>
        <p:nvSpPr>
          <p:cNvPr id="18" name="TextBox 17"/>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1288332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415637" y="2090065"/>
            <a:ext cx="8312727" cy="905267"/>
          </a:xfrm>
          <a:prstGeom prst="rect">
            <a:avLst/>
          </a:prstGeom>
        </p:spPr>
        <p:txBody>
          <a:bodyPr wrap="square" lIns="0" tIns="0" rIns="0" bIns="0" rtlCol="0">
            <a:noAutofit/>
          </a:bodyPr>
          <a:lstStyle/>
          <a:p>
            <a:pPr marL="789126">
              <a:lnSpc>
                <a:spcPts val="2571"/>
              </a:lnSpc>
              <a:spcBef>
                <a:spcPts val="128"/>
              </a:spcBef>
            </a:pPr>
            <a:r>
              <a:rPr lang="vi-VN" sz="2500" b="1" dirty="0">
                <a:solidFill>
                  <a:srgbClr val="184463"/>
                </a:solidFill>
                <a:cs typeface="Arial"/>
              </a:rPr>
              <a:t>Tính đóng </a:t>
            </a:r>
            <a:r>
              <a:rPr lang="vi-VN" sz="2500" b="1" spc="-4" dirty="0">
                <a:solidFill>
                  <a:srgbClr val="184463"/>
                </a:solidFill>
                <a:cs typeface="Arial"/>
              </a:rPr>
              <a:t>g</a:t>
            </a:r>
            <a:r>
              <a:rPr lang="vi-VN" sz="2500" b="1" dirty="0">
                <a:solidFill>
                  <a:srgbClr val="184463"/>
                </a:solidFill>
                <a:cs typeface="Arial"/>
              </a:rPr>
              <a:t>ói </a:t>
            </a:r>
            <a:r>
              <a:rPr lang="vi-VN" sz="2500" b="1" spc="4" dirty="0">
                <a:solidFill>
                  <a:srgbClr val="184463"/>
                </a:solidFill>
                <a:cs typeface="Arial"/>
              </a:rPr>
              <a:t>(</a:t>
            </a:r>
            <a:r>
              <a:rPr lang="vi-VN" sz="2500" b="1" spc="-4" dirty="0">
                <a:solidFill>
                  <a:srgbClr val="184463"/>
                </a:solidFill>
                <a:cs typeface="Arial"/>
              </a:rPr>
              <a:t>E</a:t>
            </a:r>
            <a:r>
              <a:rPr lang="vi-VN" sz="2500" b="1" dirty="0">
                <a:solidFill>
                  <a:srgbClr val="184463"/>
                </a:solidFill>
                <a:cs typeface="Arial"/>
              </a:rPr>
              <a:t>ncaps</a:t>
            </a:r>
            <a:r>
              <a:rPr lang="vi-VN" sz="2500" b="1" spc="-4" dirty="0">
                <a:solidFill>
                  <a:srgbClr val="184463"/>
                </a:solidFill>
                <a:cs typeface="Arial"/>
              </a:rPr>
              <a:t>u</a:t>
            </a:r>
            <a:r>
              <a:rPr lang="vi-VN" sz="2500" b="1" dirty="0">
                <a:solidFill>
                  <a:srgbClr val="184463"/>
                </a:solidFill>
                <a:cs typeface="Arial"/>
              </a:rPr>
              <a:t>la</a:t>
            </a:r>
            <a:r>
              <a:rPr lang="vi-VN" sz="2500" b="1" spc="4" dirty="0">
                <a:solidFill>
                  <a:srgbClr val="184463"/>
                </a:solidFill>
                <a:cs typeface="Arial"/>
              </a:rPr>
              <a:t>t</a:t>
            </a:r>
            <a:r>
              <a:rPr lang="vi-VN" sz="2500" b="1" dirty="0">
                <a:solidFill>
                  <a:srgbClr val="184463"/>
                </a:solidFill>
                <a:cs typeface="Arial"/>
              </a:rPr>
              <a:t>ion)</a:t>
            </a:r>
            <a:endParaRPr lang="vi-VN" sz="2500" dirty="0">
              <a:cs typeface="Arial"/>
            </a:endParaRPr>
          </a:p>
          <a:p>
            <a:pPr marL="789126">
              <a:lnSpc>
                <a:spcPts val="2571"/>
              </a:lnSpc>
              <a:spcBef>
                <a:spcPts val="128"/>
              </a:spcBef>
            </a:pPr>
            <a:endParaRPr sz="2500" dirty="0">
              <a:latin typeface="Arial"/>
              <a:cs typeface="Arial"/>
            </a:endParaRPr>
          </a:p>
        </p:txBody>
      </p:sp>
      <p:sp>
        <p:nvSpPr>
          <p:cNvPr id="15" name="object 15"/>
          <p:cNvSpPr txBox="1"/>
          <p:nvPr/>
        </p:nvSpPr>
        <p:spPr>
          <a:xfrm>
            <a:off x="415637" y="2878931"/>
            <a:ext cx="8312727" cy="980374"/>
          </a:xfrm>
          <a:prstGeom prst="rect">
            <a:avLst/>
          </a:prstGeom>
        </p:spPr>
        <p:txBody>
          <a:bodyPr wrap="square" lIns="0" tIns="0" rIns="0" bIns="0" rtlCol="0">
            <a:noAutofit/>
          </a:bodyPr>
          <a:lstStyle/>
          <a:p>
            <a:pPr marL="1150867">
              <a:lnSpc>
                <a:spcPts val="2203"/>
              </a:lnSpc>
              <a:spcBef>
                <a:spcPts val="109"/>
              </a:spcBef>
            </a:pPr>
            <a:r>
              <a:rPr sz="2200" b="1" spc="-4" dirty="0">
                <a:solidFill>
                  <a:srgbClr val="184463"/>
                </a:solidFill>
                <a:latin typeface="Arial"/>
                <a:cs typeface="Arial"/>
              </a:rPr>
              <a:t>c</a:t>
            </a:r>
            <a:r>
              <a:rPr sz="2200" b="1" dirty="0">
                <a:solidFill>
                  <a:srgbClr val="184463"/>
                </a:solidFill>
                <a:latin typeface="Arial"/>
                <a:cs typeface="Arial"/>
              </a:rPr>
              <a:t>hức năng</a:t>
            </a:r>
            <a:r>
              <a:rPr sz="2200" b="1" spc="-4" dirty="0">
                <a:solidFill>
                  <a:srgbClr val="184463"/>
                </a:solidFill>
                <a:latin typeface="Arial"/>
                <a:cs typeface="Arial"/>
              </a:rPr>
              <a:t> </a:t>
            </a:r>
            <a:r>
              <a:rPr sz="2200" b="1" dirty="0">
                <a:solidFill>
                  <a:srgbClr val="184463"/>
                </a:solidFill>
                <a:latin typeface="Arial"/>
                <a:cs typeface="Arial"/>
              </a:rPr>
              <a:t>đặc trưng </a:t>
            </a:r>
            <a:r>
              <a:rPr sz="2200" b="1" spc="-4" dirty="0">
                <a:solidFill>
                  <a:srgbClr val="184463"/>
                </a:solidFill>
                <a:latin typeface="Arial"/>
                <a:cs typeface="Arial"/>
              </a:rPr>
              <a:t>c</a:t>
            </a:r>
            <a:r>
              <a:rPr sz="2200" b="1" dirty="0">
                <a:solidFill>
                  <a:srgbClr val="184463"/>
                </a:solidFill>
                <a:latin typeface="Arial"/>
                <a:cs typeface="Arial"/>
              </a:rPr>
              <a:t>ủa ri</a:t>
            </a:r>
            <a:r>
              <a:rPr sz="2200" b="1" spc="-4" dirty="0">
                <a:solidFill>
                  <a:srgbClr val="184463"/>
                </a:solidFill>
                <a:latin typeface="Arial"/>
                <a:cs typeface="Arial"/>
              </a:rPr>
              <a:t>ê</a:t>
            </a:r>
            <a:r>
              <a:rPr sz="2200" b="1" dirty="0">
                <a:solidFill>
                  <a:srgbClr val="184463"/>
                </a:solidFill>
                <a:latin typeface="Arial"/>
                <a:cs typeface="Arial"/>
              </a:rPr>
              <a:t>ng lớp đó</a:t>
            </a:r>
            <a:endParaRPr sz="2200">
              <a:latin typeface="Arial"/>
              <a:cs typeface="Arial"/>
            </a:endParaRPr>
          </a:p>
        </p:txBody>
      </p:sp>
      <p:sp>
        <p:nvSpPr>
          <p:cNvPr id="13" name="object 13"/>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0" name="object 10"/>
          <p:cNvSpPr/>
          <p:nvPr/>
        </p:nvSpPr>
        <p:spPr>
          <a:xfrm>
            <a:off x="415637" y="4908176"/>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7" name="object 7"/>
          <p:cNvSpPr txBox="1"/>
          <p:nvPr/>
        </p:nvSpPr>
        <p:spPr>
          <a:xfrm>
            <a:off x="1203499" y="1375905"/>
            <a:ext cx="5502315" cy="573919"/>
          </a:xfrm>
          <a:prstGeom prst="rect">
            <a:avLst/>
          </a:prstGeom>
        </p:spPr>
        <p:txBody>
          <a:bodyPr wrap="square" lIns="0" tIns="0" rIns="0" bIns="0" rtlCol="0">
            <a:noAutofit/>
          </a:bodyPr>
          <a:lstStyle/>
          <a:p>
            <a:pPr marL="862067">
              <a:lnSpc>
                <a:spcPts val="3576"/>
              </a:lnSpc>
              <a:spcBef>
                <a:spcPts val="179"/>
              </a:spcBef>
            </a:pPr>
            <a:r>
              <a:rPr sz="3400" b="1" dirty="0">
                <a:solidFill>
                  <a:srgbClr val="184463"/>
                </a:solidFill>
                <a:latin typeface="Arial"/>
                <a:cs typeface="Arial"/>
              </a:rPr>
              <a:t>Các</a:t>
            </a:r>
            <a:r>
              <a:rPr sz="3400" b="1" spc="-62" dirty="0">
                <a:solidFill>
                  <a:srgbClr val="184463"/>
                </a:solidFill>
                <a:latin typeface="Arial"/>
                <a:cs typeface="Arial"/>
              </a:rPr>
              <a:t> </a:t>
            </a:r>
            <a:r>
              <a:rPr sz="3400" b="1" dirty="0">
                <a:solidFill>
                  <a:srgbClr val="184463"/>
                </a:solidFill>
                <a:latin typeface="Arial"/>
                <a:cs typeface="Arial"/>
              </a:rPr>
              <a:t>đ</a:t>
            </a:r>
            <a:r>
              <a:rPr sz="3400" b="1" spc="4" dirty="0">
                <a:solidFill>
                  <a:srgbClr val="184463"/>
                </a:solidFill>
                <a:latin typeface="Arial"/>
                <a:cs typeface="Arial"/>
              </a:rPr>
              <a:t>ặ</a:t>
            </a:r>
            <a:r>
              <a:rPr sz="3400" b="1" dirty="0">
                <a:solidFill>
                  <a:srgbClr val="184463"/>
                </a:solidFill>
                <a:latin typeface="Arial"/>
                <a:cs typeface="Arial"/>
              </a:rPr>
              <a:t>c</a:t>
            </a:r>
            <a:r>
              <a:rPr sz="3400" b="1" spc="-58" dirty="0">
                <a:solidFill>
                  <a:srgbClr val="184463"/>
                </a:solidFill>
                <a:latin typeface="Arial"/>
                <a:cs typeface="Arial"/>
              </a:rPr>
              <a:t> </a:t>
            </a:r>
            <a:r>
              <a:rPr sz="3400" b="1" dirty="0">
                <a:solidFill>
                  <a:srgbClr val="184463"/>
                </a:solidFill>
                <a:latin typeface="Arial"/>
                <a:cs typeface="Arial"/>
              </a:rPr>
              <a:t>trưng</a:t>
            </a:r>
            <a:r>
              <a:rPr sz="3400" b="1" spc="-48" dirty="0">
                <a:solidFill>
                  <a:srgbClr val="184463"/>
                </a:solidFill>
                <a:latin typeface="Arial"/>
                <a:cs typeface="Arial"/>
              </a:rPr>
              <a:t> </a:t>
            </a:r>
            <a:r>
              <a:rPr sz="3400" b="1" dirty="0" err="1">
                <a:solidFill>
                  <a:srgbClr val="184463"/>
                </a:solidFill>
                <a:latin typeface="Arial"/>
                <a:cs typeface="Arial"/>
              </a:rPr>
              <a:t>cơ</a:t>
            </a:r>
            <a:r>
              <a:rPr sz="3400" b="1" spc="-43" dirty="0">
                <a:solidFill>
                  <a:srgbClr val="184463"/>
                </a:solidFill>
                <a:latin typeface="Arial"/>
                <a:cs typeface="Arial"/>
              </a:rPr>
              <a:t> </a:t>
            </a:r>
            <a:r>
              <a:rPr sz="3400" b="1" dirty="0" err="1">
                <a:solidFill>
                  <a:srgbClr val="184463"/>
                </a:solidFill>
                <a:latin typeface="Arial"/>
                <a:cs typeface="Arial"/>
              </a:rPr>
              <a:t>bản</a:t>
            </a:r>
            <a:endParaRPr sz="3400" dirty="0">
              <a:latin typeface="Arial"/>
              <a:cs typeface="Arial"/>
            </a:endParaRPr>
          </a:p>
        </p:txBody>
      </p:sp>
      <p:sp>
        <p:nvSpPr>
          <p:cNvPr id="6" name="object 6"/>
          <p:cNvSpPr txBox="1"/>
          <p:nvPr/>
        </p:nvSpPr>
        <p:spPr>
          <a:xfrm>
            <a:off x="787862" y="1951916"/>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5" name="object 5"/>
          <p:cNvSpPr txBox="1"/>
          <p:nvPr/>
        </p:nvSpPr>
        <p:spPr>
          <a:xfrm>
            <a:off x="2037542" y="4000040"/>
            <a:ext cx="183619" cy="246305"/>
          </a:xfrm>
          <a:prstGeom prst="rect">
            <a:avLst/>
          </a:prstGeom>
        </p:spPr>
        <p:txBody>
          <a:bodyPr wrap="square" lIns="0" tIns="0" rIns="0" bIns="0" rtlCol="0">
            <a:noAutofit/>
          </a:bodyPr>
          <a:lstStyle/>
          <a:p>
            <a:pPr marL="11397">
              <a:lnSpc>
                <a:spcPts val="1947"/>
              </a:lnSpc>
              <a:spcBef>
                <a:spcPts val="97"/>
              </a:spcBef>
            </a:pPr>
            <a:r>
              <a:rPr dirty="0">
                <a:solidFill>
                  <a:srgbClr val="184463"/>
                </a:solidFill>
                <a:latin typeface="Tahoma"/>
                <a:cs typeface="Tahoma"/>
              </a:rPr>
              <a:t>–</a:t>
            </a:r>
            <a:endParaRPr>
              <a:latin typeface="Tahoma"/>
              <a:cs typeface="Tahoma"/>
            </a:endParaRPr>
          </a:p>
        </p:txBody>
      </p:sp>
      <p:sp>
        <p:nvSpPr>
          <p:cNvPr id="4" name="object 4"/>
          <p:cNvSpPr txBox="1"/>
          <p:nvPr/>
        </p:nvSpPr>
        <p:spPr>
          <a:xfrm>
            <a:off x="2400536" y="4000039"/>
            <a:ext cx="5219464" cy="370255"/>
          </a:xfrm>
          <a:prstGeom prst="rect">
            <a:avLst/>
          </a:prstGeom>
        </p:spPr>
        <p:txBody>
          <a:bodyPr wrap="square" lIns="0" tIns="0" rIns="0" bIns="0" rtlCol="0">
            <a:noAutofit/>
          </a:bodyPr>
          <a:lstStyle/>
          <a:p>
            <a:pPr marL="11397">
              <a:lnSpc>
                <a:spcPts val="1965"/>
              </a:lnSpc>
              <a:spcBef>
                <a:spcPts val="98"/>
              </a:spcBef>
            </a:pPr>
            <a:r>
              <a:rPr b="1" dirty="0">
                <a:solidFill>
                  <a:srgbClr val="184463"/>
                </a:solidFill>
                <a:latin typeface="Tahoma"/>
                <a:cs typeface="Tahoma"/>
              </a:rPr>
              <a:t>Mu</a:t>
            </a:r>
            <a:r>
              <a:rPr b="1" spc="4" dirty="0">
                <a:solidFill>
                  <a:srgbClr val="184463"/>
                </a:solidFill>
                <a:latin typeface="Tahoma"/>
                <a:cs typeface="Tahoma"/>
              </a:rPr>
              <a:t>ố</a:t>
            </a:r>
            <a:r>
              <a:rPr b="1" dirty="0">
                <a:solidFill>
                  <a:srgbClr val="184463"/>
                </a:solidFill>
                <a:latin typeface="Tahoma"/>
                <a:cs typeface="Tahoma"/>
              </a:rPr>
              <a:t>n</a:t>
            </a:r>
            <a:r>
              <a:rPr b="1" spc="-49" dirty="0">
                <a:solidFill>
                  <a:srgbClr val="184463"/>
                </a:solidFill>
                <a:latin typeface="Tahoma"/>
                <a:cs typeface="Tahoma"/>
              </a:rPr>
              <a:t> </a:t>
            </a:r>
            <a:r>
              <a:rPr b="1" dirty="0">
                <a:solidFill>
                  <a:srgbClr val="184463"/>
                </a:solidFill>
                <a:latin typeface="Tahoma"/>
                <a:cs typeface="Tahoma"/>
              </a:rPr>
              <a:t>xử</a:t>
            </a:r>
            <a:r>
              <a:rPr b="1" spc="-10" dirty="0">
                <a:solidFill>
                  <a:srgbClr val="184463"/>
                </a:solidFill>
                <a:latin typeface="Tahoma"/>
                <a:cs typeface="Tahoma"/>
              </a:rPr>
              <a:t> </a:t>
            </a:r>
            <a:r>
              <a:rPr b="1" dirty="0">
                <a:solidFill>
                  <a:srgbClr val="184463"/>
                </a:solidFill>
                <a:latin typeface="Tahoma"/>
                <a:cs typeface="Tahoma"/>
              </a:rPr>
              <a:t>lý </a:t>
            </a:r>
            <a:r>
              <a:rPr b="1" dirty="0" err="1">
                <a:solidFill>
                  <a:srgbClr val="184463"/>
                </a:solidFill>
                <a:latin typeface="Tahoma"/>
                <a:cs typeface="Tahoma"/>
              </a:rPr>
              <a:t>chu</a:t>
            </a:r>
            <a:r>
              <a:rPr b="1" spc="4" dirty="0" err="1">
                <a:solidFill>
                  <a:srgbClr val="184463"/>
                </a:solidFill>
                <a:latin typeface="Tahoma"/>
                <a:cs typeface="Tahoma"/>
              </a:rPr>
              <a:t>ỗ</a:t>
            </a:r>
            <a:r>
              <a:rPr b="1" dirty="0" err="1">
                <a:solidFill>
                  <a:srgbClr val="184463"/>
                </a:solidFill>
                <a:latin typeface="Tahoma"/>
                <a:cs typeface="Tahoma"/>
              </a:rPr>
              <a:t>i</a:t>
            </a:r>
            <a:r>
              <a:rPr b="1" spc="-52" dirty="0">
                <a:solidFill>
                  <a:srgbClr val="184463"/>
                </a:solidFill>
                <a:latin typeface="Tahoma"/>
                <a:cs typeface="Tahoma"/>
              </a:rPr>
              <a:t> </a:t>
            </a:r>
            <a:r>
              <a:rPr lang="en-US" b="1" spc="-52" dirty="0">
                <a:solidFill>
                  <a:srgbClr val="184463"/>
                </a:solidFill>
                <a:latin typeface="Tahoma"/>
                <a:cs typeface="Tahoma"/>
              </a:rPr>
              <a:t>      </a:t>
            </a:r>
            <a:r>
              <a:rPr b="1" spc="-4" dirty="0" err="1">
                <a:solidFill>
                  <a:srgbClr val="184463"/>
                </a:solidFill>
                <a:latin typeface="Tahoma"/>
                <a:cs typeface="Tahoma"/>
              </a:rPr>
              <a:t>l</a:t>
            </a:r>
            <a:r>
              <a:rPr b="1" spc="4" dirty="0" err="1">
                <a:solidFill>
                  <a:srgbClr val="184463"/>
                </a:solidFill>
                <a:latin typeface="Tahoma"/>
                <a:cs typeface="Tahoma"/>
              </a:rPr>
              <a:t>ớ</a:t>
            </a:r>
            <a:r>
              <a:rPr b="1" dirty="0" err="1">
                <a:solidFill>
                  <a:srgbClr val="184463"/>
                </a:solidFill>
                <a:latin typeface="Tahoma"/>
                <a:cs typeface="Tahoma"/>
              </a:rPr>
              <a:t>p</a:t>
            </a:r>
            <a:r>
              <a:rPr b="1" spc="-18" dirty="0">
                <a:solidFill>
                  <a:srgbClr val="184463"/>
                </a:solidFill>
                <a:latin typeface="Tahoma"/>
                <a:cs typeface="Tahoma"/>
              </a:rPr>
              <a:t> </a:t>
            </a:r>
            <a:r>
              <a:rPr b="1" dirty="0" err="1" smtClean="0">
                <a:solidFill>
                  <a:srgbClr val="C9260B"/>
                </a:solidFill>
                <a:latin typeface="Tahoma"/>
                <a:cs typeface="Tahoma"/>
              </a:rPr>
              <a:t>Str</a:t>
            </a:r>
            <a:r>
              <a:rPr lang="vi-VN" b="1" dirty="0" smtClean="0">
                <a:solidFill>
                  <a:srgbClr val="C9260B"/>
                </a:solidFill>
                <a:latin typeface="Tahoma"/>
                <a:cs typeface="Tahoma"/>
              </a:rPr>
              <a:t>ing</a:t>
            </a:r>
            <a:endParaRPr dirty="0">
              <a:latin typeface="Tahoma"/>
              <a:cs typeface="Tahoma"/>
            </a:endParaRPr>
          </a:p>
        </p:txBody>
      </p:sp>
      <p:sp>
        <p:nvSpPr>
          <p:cNvPr id="3" name="object 3"/>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733" algn="r">
              <a:lnSpc>
                <a:spcPct val="100585"/>
              </a:lnSpc>
              <a:spcBef>
                <a:spcPts val="4487"/>
              </a:spcBef>
            </a:pPr>
            <a:r>
              <a:rPr sz="1300" b="1" dirty="0">
                <a:solidFill>
                  <a:srgbClr val="FFFFFF"/>
                </a:solidFill>
                <a:latin typeface="Tahoma"/>
                <a:cs typeface="Tahoma"/>
              </a:rPr>
              <a:t>23</a:t>
            </a:r>
            <a:endParaRPr sz="1300">
              <a:latin typeface="Tahoma"/>
              <a:cs typeface="Tahoma"/>
            </a:endParaRPr>
          </a:p>
        </p:txBody>
      </p:sp>
      <p:sp>
        <p:nvSpPr>
          <p:cNvPr id="2" name="object 2"/>
          <p:cNvSpPr txBox="1"/>
          <p:nvPr/>
        </p:nvSpPr>
        <p:spPr>
          <a:xfrm>
            <a:off x="415637" y="2131359"/>
            <a:ext cx="8312727" cy="423583"/>
          </a:xfrm>
          <a:prstGeom prst="rect">
            <a:avLst/>
          </a:prstGeom>
        </p:spPr>
        <p:txBody>
          <a:bodyPr wrap="square" lIns="0" tIns="0" rIns="0" bIns="0" rtlCol="0">
            <a:noAutofit/>
          </a:bodyPr>
          <a:lstStyle/>
          <a:p>
            <a:pPr>
              <a:lnSpc>
                <a:spcPts val="897"/>
              </a:lnSpc>
            </a:pPr>
            <a:endParaRPr sz="900" dirty="0"/>
          </a:p>
          <a:p>
            <a:pPr marL="1150867" marR="804751" indent="-360373">
              <a:lnSpc>
                <a:spcPts val="3714"/>
              </a:lnSpc>
              <a:spcBef>
                <a:spcPts val="1812"/>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b="1" dirty="0">
                <a:solidFill>
                  <a:srgbClr val="184463"/>
                </a:solidFill>
                <a:latin typeface="Arial"/>
                <a:cs typeface="Arial"/>
              </a:rPr>
              <a:t>Mỗi</a:t>
            </a:r>
            <a:r>
              <a:rPr sz="2200" b="1" spc="-8" dirty="0">
                <a:solidFill>
                  <a:srgbClr val="184463"/>
                </a:solidFill>
                <a:latin typeface="Arial"/>
                <a:cs typeface="Arial"/>
              </a:rPr>
              <a:t> </a:t>
            </a:r>
            <a:r>
              <a:rPr sz="2200" b="1" dirty="0">
                <a:solidFill>
                  <a:srgbClr val="184463"/>
                </a:solidFill>
                <a:latin typeface="Arial"/>
                <a:cs typeface="Arial"/>
              </a:rPr>
              <a:t>lớp được</a:t>
            </a:r>
            <a:r>
              <a:rPr sz="2200" b="1" spc="4" dirty="0">
                <a:solidFill>
                  <a:srgbClr val="184463"/>
                </a:solidFill>
                <a:latin typeface="Arial"/>
                <a:cs typeface="Arial"/>
              </a:rPr>
              <a:t> </a:t>
            </a:r>
            <a:r>
              <a:rPr sz="2200" b="1" spc="-4" dirty="0">
                <a:solidFill>
                  <a:srgbClr val="184463"/>
                </a:solidFill>
                <a:latin typeface="Arial"/>
                <a:cs typeface="Arial"/>
              </a:rPr>
              <a:t>xâ</a:t>
            </a:r>
            <a:r>
              <a:rPr sz="2200" b="1" dirty="0">
                <a:solidFill>
                  <a:srgbClr val="184463"/>
                </a:solidFill>
                <a:latin typeface="Arial"/>
                <a:cs typeface="Arial"/>
              </a:rPr>
              <a:t>y dựng</a:t>
            </a:r>
            <a:r>
              <a:rPr sz="2200" b="1" spc="-13" dirty="0">
                <a:solidFill>
                  <a:srgbClr val="184463"/>
                </a:solidFill>
                <a:latin typeface="Arial"/>
                <a:cs typeface="Arial"/>
              </a:rPr>
              <a:t> </a:t>
            </a:r>
            <a:r>
              <a:rPr sz="2200" b="1" dirty="0">
                <a:solidFill>
                  <a:srgbClr val="184463"/>
                </a:solidFill>
                <a:latin typeface="Arial"/>
                <a:cs typeface="Arial"/>
              </a:rPr>
              <a:t>để</a:t>
            </a:r>
            <a:r>
              <a:rPr sz="2200" b="1" spc="4" dirty="0">
                <a:solidFill>
                  <a:srgbClr val="184463"/>
                </a:solidFill>
                <a:latin typeface="Arial"/>
                <a:cs typeface="Arial"/>
              </a:rPr>
              <a:t> </a:t>
            </a:r>
            <a:r>
              <a:rPr sz="2200" b="1" dirty="0">
                <a:solidFill>
                  <a:srgbClr val="184463"/>
                </a:solidFill>
                <a:latin typeface="Arial"/>
                <a:cs typeface="Arial"/>
              </a:rPr>
              <a:t>t</a:t>
            </a:r>
            <a:r>
              <a:rPr sz="2200" b="1" spc="-4" dirty="0">
                <a:solidFill>
                  <a:srgbClr val="184463"/>
                </a:solidFill>
                <a:latin typeface="Arial"/>
                <a:cs typeface="Arial"/>
              </a:rPr>
              <a:t>h</a:t>
            </a:r>
            <a:r>
              <a:rPr sz="2200" b="1" dirty="0">
                <a:solidFill>
                  <a:srgbClr val="184463"/>
                </a:solidFill>
                <a:latin typeface="Arial"/>
                <a:cs typeface="Arial"/>
              </a:rPr>
              <a:t>ực hiện một nhóm </a:t>
            </a:r>
            <a:endParaRPr sz="2200" dirty="0">
              <a:latin typeface="Arial"/>
              <a:cs typeface="Arial"/>
            </a:endParaRPr>
          </a:p>
          <a:p>
            <a:pPr marL="1152918">
              <a:lnSpc>
                <a:spcPct val="95825"/>
              </a:lnSpc>
            </a:pPr>
            <a:endParaRPr lang="en-US" sz="2700" dirty="0">
              <a:solidFill>
                <a:srgbClr val="FE9219"/>
              </a:solidFill>
              <a:latin typeface="Arial"/>
              <a:cs typeface="Arial"/>
            </a:endParaRPr>
          </a:p>
          <a:p>
            <a:pPr marL="1152918">
              <a:lnSpc>
                <a:spcPct val="95825"/>
              </a:lnSpc>
            </a:pPr>
            <a:r>
              <a:rPr sz="2700" dirty="0">
                <a:solidFill>
                  <a:srgbClr val="FE9219"/>
                </a:solidFill>
                <a:latin typeface="Arial"/>
                <a:cs typeface="Arial"/>
              </a:rPr>
              <a:t>•</a:t>
            </a:r>
            <a:r>
              <a:rPr sz="2700" spc="713" dirty="0">
                <a:solidFill>
                  <a:srgbClr val="FE9219"/>
                </a:solidFill>
                <a:latin typeface="Arial"/>
                <a:cs typeface="Arial"/>
              </a:rPr>
              <a:t> </a:t>
            </a:r>
            <a:r>
              <a:rPr dirty="0">
                <a:solidFill>
                  <a:srgbClr val="184463"/>
                </a:solidFill>
                <a:latin typeface="Arial"/>
                <a:cs typeface="Arial"/>
              </a:rPr>
              <a:t>Ví</a:t>
            </a:r>
            <a:r>
              <a:rPr spc="-8" dirty="0">
                <a:solidFill>
                  <a:srgbClr val="184463"/>
                </a:solidFill>
                <a:latin typeface="Arial"/>
                <a:cs typeface="Arial"/>
              </a:rPr>
              <a:t> </a:t>
            </a:r>
            <a:r>
              <a:rPr dirty="0">
                <a:solidFill>
                  <a:srgbClr val="184463"/>
                </a:solidFill>
                <a:latin typeface="Arial"/>
                <a:cs typeface="Arial"/>
              </a:rPr>
              <a:t>dụ:</a:t>
            </a:r>
            <a:endParaRPr dirty="0">
              <a:latin typeface="Arial"/>
              <a:cs typeface="Arial"/>
            </a:endParaRPr>
          </a:p>
          <a:p>
            <a:pPr marL="1612472">
              <a:lnSpc>
                <a:spcPct val="100585"/>
              </a:lnSpc>
              <a:spcBef>
                <a:spcPts val="224"/>
              </a:spcBef>
            </a:pPr>
            <a:r>
              <a:rPr dirty="0">
                <a:solidFill>
                  <a:srgbClr val="184463"/>
                </a:solidFill>
                <a:latin typeface="Tahoma"/>
                <a:cs typeface="Tahoma"/>
              </a:rPr>
              <a:t>–  </a:t>
            </a:r>
            <a:r>
              <a:rPr spc="161" dirty="0">
                <a:solidFill>
                  <a:srgbClr val="184463"/>
                </a:solidFill>
                <a:latin typeface="Tahoma"/>
                <a:cs typeface="Tahoma"/>
              </a:rPr>
              <a:t> </a:t>
            </a:r>
            <a:r>
              <a:rPr b="1" dirty="0">
                <a:solidFill>
                  <a:srgbClr val="184463"/>
                </a:solidFill>
                <a:latin typeface="Tahoma"/>
                <a:cs typeface="Tahoma"/>
              </a:rPr>
              <a:t>Mu</a:t>
            </a:r>
            <a:r>
              <a:rPr b="1" spc="4" dirty="0">
                <a:solidFill>
                  <a:srgbClr val="184463"/>
                </a:solidFill>
                <a:latin typeface="Tahoma"/>
                <a:cs typeface="Tahoma"/>
              </a:rPr>
              <a:t>ố</a:t>
            </a:r>
            <a:r>
              <a:rPr b="1" dirty="0">
                <a:solidFill>
                  <a:srgbClr val="184463"/>
                </a:solidFill>
                <a:latin typeface="Tahoma"/>
                <a:cs typeface="Tahoma"/>
              </a:rPr>
              <a:t>c</a:t>
            </a:r>
            <a:r>
              <a:rPr b="1" spc="-48" dirty="0">
                <a:solidFill>
                  <a:srgbClr val="184463"/>
                </a:solidFill>
                <a:latin typeface="Tahoma"/>
                <a:cs typeface="Tahoma"/>
              </a:rPr>
              <a:t> </a:t>
            </a:r>
            <a:r>
              <a:rPr b="1" dirty="0">
                <a:solidFill>
                  <a:srgbClr val="184463"/>
                </a:solidFill>
                <a:latin typeface="Tahoma"/>
                <a:cs typeface="Tahoma"/>
              </a:rPr>
              <a:t>th</a:t>
            </a:r>
            <a:r>
              <a:rPr b="1" spc="4" dirty="0">
                <a:solidFill>
                  <a:srgbClr val="184463"/>
                </a:solidFill>
                <a:latin typeface="Tahoma"/>
                <a:cs typeface="Tahoma"/>
              </a:rPr>
              <a:t>ự</a:t>
            </a:r>
            <a:r>
              <a:rPr b="1" dirty="0">
                <a:solidFill>
                  <a:srgbClr val="184463"/>
                </a:solidFill>
                <a:latin typeface="Tahoma"/>
                <a:cs typeface="Tahoma"/>
              </a:rPr>
              <a:t>c</a:t>
            </a:r>
            <a:r>
              <a:rPr b="1" spc="-54" dirty="0">
                <a:solidFill>
                  <a:srgbClr val="184463"/>
                </a:solidFill>
                <a:latin typeface="Tahoma"/>
                <a:cs typeface="Tahoma"/>
              </a:rPr>
              <a:t> </a:t>
            </a:r>
            <a:r>
              <a:rPr b="1" dirty="0">
                <a:solidFill>
                  <a:srgbClr val="184463"/>
                </a:solidFill>
                <a:latin typeface="Tahoma"/>
                <a:cs typeface="Tahoma"/>
              </a:rPr>
              <a:t>hi</a:t>
            </a:r>
            <a:r>
              <a:rPr b="1" spc="4" dirty="0">
                <a:solidFill>
                  <a:srgbClr val="184463"/>
                </a:solidFill>
                <a:latin typeface="Tahoma"/>
                <a:cs typeface="Tahoma"/>
              </a:rPr>
              <a:t>ệ</a:t>
            </a:r>
            <a:r>
              <a:rPr b="1" dirty="0">
                <a:solidFill>
                  <a:srgbClr val="184463"/>
                </a:solidFill>
                <a:latin typeface="Tahoma"/>
                <a:cs typeface="Tahoma"/>
              </a:rPr>
              <a:t>n</a:t>
            </a:r>
            <a:r>
              <a:rPr b="1" spc="-39" dirty="0">
                <a:solidFill>
                  <a:srgbClr val="184463"/>
                </a:solidFill>
                <a:latin typeface="Tahoma"/>
                <a:cs typeface="Tahoma"/>
              </a:rPr>
              <a:t> </a:t>
            </a:r>
            <a:r>
              <a:rPr b="1" dirty="0">
                <a:solidFill>
                  <a:srgbClr val="184463"/>
                </a:solidFill>
                <a:latin typeface="Tahoma"/>
                <a:cs typeface="Tahoma"/>
              </a:rPr>
              <a:t>các</a:t>
            </a:r>
            <a:r>
              <a:rPr b="1" spc="-30" dirty="0">
                <a:solidFill>
                  <a:srgbClr val="184463"/>
                </a:solidFill>
                <a:latin typeface="Tahoma"/>
                <a:cs typeface="Tahoma"/>
              </a:rPr>
              <a:t> </a:t>
            </a:r>
            <a:r>
              <a:rPr b="1" dirty="0">
                <a:solidFill>
                  <a:srgbClr val="184463"/>
                </a:solidFill>
                <a:latin typeface="Tahoma"/>
                <a:cs typeface="Tahoma"/>
              </a:rPr>
              <a:t>hàm</a:t>
            </a:r>
            <a:r>
              <a:rPr b="1" spc="-30" dirty="0">
                <a:solidFill>
                  <a:srgbClr val="184463"/>
                </a:solidFill>
                <a:latin typeface="Tahoma"/>
                <a:cs typeface="Tahoma"/>
              </a:rPr>
              <a:t> </a:t>
            </a:r>
            <a:r>
              <a:rPr b="1" dirty="0">
                <a:solidFill>
                  <a:srgbClr val="184463"/>
                </a:solidFill>
                <a:latin typeface="Tahoma"/>
                <a:cs typeface="Tahoma"/>
              </a:rPr>
              <a:t>toán</a:t>
            </a:r>
            <a:r>
              <a:rPr b="1" spc="-40" dirty="0">
                <a:solidFill>
                  <a:srgbClr val="184463"/>
                </a:solidFill>
                <a:latin typeface="Tahoma"/>
                <a:cs typeface="Tahoma"/>
              </a:rPr>
              <a:t> </a:t>
            </a:r>
            <a:r>
              <a:rPr b="1" spc="-8" dirty="0" err="1">
                <a:solidFill>
                  <a:srgbClr val="184463"/>
                </a:solidFill>
                <a:latin typeface="Tahoma"/>
                <a:cs typeface="Tahoma"/>
              </a:rPr>
              <a:t>h</a:t>
            </a:r>
            <a:r>
              <a:rPr b="1" spc="4" dirty="0" err="1">
                <a:solidFill>
                  <a:srgbClr val="184463"/>
                </a:solidFill>
                <a:latin typeface="Tahoma"/>
                <a:cs typeface="Tahoma"/>
              </a:rPr>
              <a:t>ọ</a:t>
            </a:r>
            <a:r>
              <a:rPr b="1" dirty="0" err="1">
                <a:solidFill>
                  <a:srgbClr val="184463"/>
                </a:solidFill>
                <a:latin typeface="Tahoma"/>
                <a:cs typeface="Tahoma"/>
              </a:rPr>
              <a:t>c</a:t>
            </a:r>
            <a:r>
              <a:rPr b="1" spc="-31" dirty="0">
                <a:solidFill>
                  <a:srgbClr val="184463"/>
                </a:solidFill>
                <a:latin typeface="Tahoma"/>
                <a:cs typeface="Tahoma"/>
              </a:rPr>
              <a:t> </a:t>
            </a:r>
            <a:r>
              <a:rPr lang="en-US" b="1" spc="-31" dirty="0">
                <a:solidFill>
                  <a:srgbClr val="184463"/>
                </a:solidFill>
                <a:latin typeface="Tahoma"/>
                <a:cs typeface="Tahoma"/>
              </a:rPr>
              <a:t>     </a:t>
            </a:r>
            <a:r>
              <a:rPr b="1" spc="-4" dirty="0" err="1">
                <a:solidFill>
                  <a:srgbClr val="184463"/>
                </a:solidFill>
                <a:latin typeface="Tahoma"/>
                <a:cs typeface="Tahoma"/>
              </a:rPr>
              <a:t>l</a:t>
            </a:r>
            <a:r>
              <a:rPr b="1" spc="4" dirty="0" err="1">
                <a:solidFill>
                  <a:srgbClr val="184463"/>
                </a:solidFill>
                <a:latin typeface="Tahoma"/>
                <a:cs typeface="Tahoma"/>
              </a:rPr>
              <a:t>ớ</a:t>
            </a:r>
            <a:r>
              <a:rPr b="1" dirty="0" err="1">
                <a:solidFill>
                  <a:srgbClr val="184463"/>
                </a:solidFill>
                <a:latin typeface="Tahoma"/>
                <a:cs typeface="Tahoma"/>
              </a:rPr>
              <a:t>p</a:t>
            </a:r>
            <a:r>
              <a:rPr b="1" spc="-22" dirty="0">
                <a:solidFill>
                  <a:srgbClr val="184463"/>
                </a:solidFill>
                <a:latin typeface="Tahoma"/>
                <a:cs typeface="Tahoma"/>
              </a:rPr>
              <a:t> </a:t>
            </a:r>
            <a:r>
              <a:rPr b="1" dirty="0">
                <a:solidFill>
                  <a:srgbClr val="C9260B"/>
                </a:solidFill>
                <a:latin typeface="Tahoma"/>
                <a:cs typeface="Tahoma"/>
              </a:rPr>
              <a:t>Math</a:t>
            </a:r>
            <a:endParaRPr dirty="0">
              <a:latin typeface="Tahoma"/>
              <a:cs typeface="Tahoma"/>
            </a:endParaRPr>
          </a:p>
        </p:txBody>
      </p:sp>
      <p:sp>
        <p:nvSpPr>
          <p:cNvPr id="14" name="TextBox 13"/>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cxnSp>
        <p:nvCxnSpPr>
          <p:cNvPr id="18" name="Straight Arrow Connector 17"/>
          <p:cNvCxnSpPr/>
          <p:nvPr/>
        </p:nvCxnSpPr>
        <p:spPr>
          <a:xfrm>
            <a:off x="6303818" y="3832412"/>
            <a:ext cx="27709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502727" y="4101353"/>
            <a:ext cx="27709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12211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p:nvPr/>
        </p:nvSpPr>
        <p:spPr>
          <a:xfrm>
            <a:off x="415637" y="2090065"/>
            <a:ext cx="8312727" cy="905267"/>
          </a:xfrm>
          <a:prstGeom prst="rect">
            <a:avLst/>
          </a:prstGeom>
        </p:spPr>
        <p:txBody>
          <a:bodyPr wrap="square" lIns="0" tIns="0" rIns="0" bIns="0" rtlCol="0">
            <a:noAutofit/>
          </a:bodyPr>
          <a:lstStyle/>
          <a:p>
            <a:pPr marL="789126">
              <a:lnSpc>
                <a:spcPts val="2571"/>
              </a:lnSpc>
              <a:spcBef>
                <a:spcPts val="128"/>
              </a:spcBef>
            </a:pPr>
            <a:r>
              <a:rPr sz="2500" b="1" dirty="0">
                <a:solidFill>
                  <a:srgbClr val="184463"/>
                </a:solidFill>
                <a:latin typeface="Arial"/>
                <a:cs typeface="Arial"/>
              </a:rPr>
              <a:t>Tí </a:t>
            </a:r>
            <a:r>
              <a:rPr sz="2500" b="1" spc="143" dirty="0">
                <a:solidFill>
                  <a:srgbClr val="184463"/>
                </a:solidFill>
                <a:latin typeface="Arial"/>
                <a:cs typeface="Arial"/>
              </a:rPr>
              <a:t> </a:t>
            </a:r>
            <a:r>
              <a:rPr sz="2500" b="1" dirty="0">
                <a:solidFill>
                  <a:srgbClr val="184463"/>
                </a:solidFill>
                <a:latin typeface="Arial"/>
                <a:cs typeface="Arial"/>
              </a:rPr>
              <a:t>h kế </a:t>
            </a:r>
            <a:r>
              <a:rPr sz="2500" b="1" spc="4" dirty="0">
                <a:solidFill>
                  <a:srgbClr val="184463"/>
                </a:solidFill>
                <a:latin typeface="Arial"/>
                <a:cs typeface="Arial"/>
              </a:rPr>
              <a:t>t</a:t>
            </a:r>
            <a:r>
              <a:rPr sz="2500" b="1" dirty="0">
                <a:solidFill>
                  <a:srgbClr val="184463"/>
                </a:solidFill>
                <a:latin typeface="Arial"/>
                <a:cs typeface="Arial"/>
              </a:rPr>
              <a:t>hừ   </a:t>
            </a:r>
            <a:r>
              <a:rPr sz="2500" b="1" spc="4" dirty="0">
                <a:solidFill>
                  <a:srgbClr val="184463"/>
                </a:solidFill>
                <a:latin typeface="Arial"/>
                <a:cs typeface="Arial"/>
              </a:rPr>
              <a:t>(</a:t>
            </a:r>
            <a:r>
              <a:rPr sz="2500" b="1" dirty="0">
                <a:solidFill>
                  <a:srgbClr val="184463"/>
                </a:solidFill>
                <a:latin typeface="Arial"/>
                <a:cs typeface="Arial"/>
              </a:rPr>
              <a:t>I </a:t>
            </a:r>
            <a:r>
              <a:rPr sz="2500" b="1" spc="143" dirty="0">
                <a:solidFill>
                  <a:srgbClr val="184463"/>
                </a:solidFill>
                <a:latin typeface="Arial"/>
                <a:cs typeface="Arial"/>
              </a:rPr>
              <a:t> </a:t>
            </a:r>
            <a:r>
              <a:rPr sz="2500" b="1" dirty="0">
                <a:solidFill>
                  <a:srgbClr val="184463"/>
                </a:solidFill>
                <a:latin typeface="Arial"/>
                <a:cs typeface="Arial"/>
              </a:rPr>
              <a:t>h  </a:t>
            </a:r>
            <a:r>
              <a:rPr sz="2500" b="1" spc="292" dirty="0">
                <a:solidFill>
                  <a:srgbClr val="184463"/>
                </a:solidFill>
                <a:latin typeface="Arial"/>
                <a:cs typeface="Arial"/>
              </a:rPr>
              <a:t> </a:t>
            </a:r>
            <a:r>
              <a:rPr sz="2500" b="1" dirty="0">
                <a:solidFill>
                  <a:srgbClr val="184463"/>
                </a:solidFill>
                <a:latin typeface="Arial"/>
                <a:cs typeface="Arial"/>
              </a:rPr>
              <a:t>it       </a:t>
            </a:r>
            <a:r>
              <a:rPr sz="2500" b="1" spc="170" dirty="0">
                <a:solidFill>
                  <a:srgbClr val="184463"/>
                </a:solidFill>
                <a:latin typeface="Arial"/>
                <a:cs typeface="Arial"/>
              </a:rPr>
              <a:t> </a:t>
            </a:r>
            <a:r>
              <a:rPr sz="2500" b="1" dirty="0">
                <a:solidFill>
                  <a:srgbClr val="184463"/>
                </a:solidFill>
                <a:latin typeface="Arial"/>
                <a:cs typeface="Arial"/>
              </a:rPr>
              <a:t>)</a:t>
            </a:r>
            <a:endParaRPr sz="2500">
              <a:latin typeface="Arial"/>
              <a:cs typeface="Arial"/>
            </a:endParaRPr>
          </a:p>
        </p:txBody>
      </p:sp>
      <p:sp>
        <p:nvSpPr>
          <p:cNvPr id="25" name="object 25"/>
          <p:cNvSpPr txBox="1"/>
          <p:nvPr/>
        </p:nvSpPr>
        <p:spPr>
          <a:xfrm>
            <a:off x="415637" y="2878931"/>
            <a:ext cx="8312727" cy="980374"/>
          </a:xfrm>
          <a:prstGeom prst="rect">
            <a:avLst/>
          </a:prstGeom>
        </p:spPr>
        <p:txBody>
          <a:bodyPr wrap="square" lIns="0" tIns="0" rIns="0" bIns="0" rtlCol="0">
            <a:noAutofit/>
          </a:bodyPr>
          <a:lstStyle/>
          <a:p>
            <a:pPr marL="1150867">
              <a:lnSpc>
                <a:spcPts val="2203"/>
              </a:lnSpc>
              <a:spcBef>
                <a:spcPts val="109"/>
              </a:spcBef>
            </a:pPr>
            <a:r>
              <a:rPr sz="2200" b="1" dirty="0">
                <a:solidFill>
                  <a:srgbClr val="184463"/>
                </a:solidFill>
                <a:latin typeface="Arial"/>
                <a:cs typeface="Arial"/>
              </a:rPr>
              <a:t>dựa tr</a:t>
            </a:r>
            <a:r>
              <a:rPr sz="2200" b="1" spc="-4" dirty="0">
                <a:solidFill>
                  <a:srgbClr val="184463"/>
                </a:solidFill>
                <a:latin typeface="Arial"/>
                <a:cs typeface="Arial"/>
              </a:rPr>
              <a:t>ê</a:t>
            </a:r>
            <a:r>
              <a:rPr sz="2200" b="1" dirty="0">
                <a:solidFill>
                  <a:srgbClr val="184463"/>
                </a:solidFill>
                <a:latin typeface="Arial"/>
                <a:cs typeface="Arial"/>
              </a:rPr>
              <a:t>n những</a:t>
            </a:r>
            <a:r>
              <a:rPr sz="2200" b="1" spc="-8" dirty="0">
                <a:solidFill>
                  <a:srgbClr val="184463"/>
                </a:solidFill>
                <a:latin typeface="Arial"/>
                <a:cs typeface="Arial"/>
              </a:rPr>
              <a:t> </a:t>
            </a:r>
            <a:r>
              <a:rPr sz="2200" b="1" dirty="0">
                <a:solidFill>
                  <a:srgbClr val="184463"/>
                </a:solidFill>
                <a:latin typeface="Arial"/>
                <a:cs typeface="Arial"/>
              </a:rPr>
              <a:t>lớp </a:t>
            </a:r>
            <a:r>
              <a:rPr sz="2200" b="1" spc="-4" dirty="0">
                <a:solidFill>
                  <a:srgbClr val="184463"/>
                </a:solidFill>
                <a:latin typeface="Arial"/>
                <a:cs typeface="Arial"/>
              </a:rPr>
              <a:t>s</a:t>
            </a:r>
            <a:r>
              <a:rPr sz="2200" b="1" dirty="0">
                <a:solidFill>
                  <a:srgbClr val="184463"/>
                </a:solidFill>
                <a:latin typeface="Arial"/>
                <a:cs typeface="Arial"/>
              </a:rPr>
              <a:t>ẵn </a:t>
            </a:r>
            <a:r>
              <a:rPr sz="2200" b="1" spc="-4" dirty="0">
                <a:solidFill>
                  <a:srgbClr val="184463"/>
                </a:solidFill>
                <a:latin typeface="Arial"/>
                <a:cs typeface="Arial"/>
              </a:rPr>
              <a:t>c</a:t>
            </a:r>
            <a:r>
              <a:rPr sz="2200" b="1" dirty="0">
                <a:solidFill>
                  <a:srgbClr val="184463"/>
                </a:solidFill>
                <a:latin typeface="Arial"/>
                <a:cs typeface="Arial"/>
              </a:rPr>
              <a:t>ó (lớp Con </a:t>
            </a:r>
            <a:r>
              <a:rPr sz="2200" b="1" spc="-4" dirty="0">
                <a:solidFill>
                  <a:srgbClr val="184463"/>
                </a:solidFill>
                <a:latin typeface="Arial"/>
                <a:cs typeface="Arial"/>
              </a:rPr>
              <a:t>k</a:t>
            </a:r>
            <a:r>
              <a:rPr sz="2200" b="1" dirty="0">
                <a:solidFill>
                  <a:srgbClr val="184463"/>
                </a:solidFill>
                <a:latin typeface="Arial"/>
                <a:cs typeface="Arial"/>
              </a:rPr>
              <a:t>ế</a:t>
            </a:r>
            <a:r>
              <a:rPr sz="2200" b="1" spc="8" dirty="0">
                <a:solidFill>
                  <a:srgbClr val="184463"/>
                </a:solidFill>
                <a:latin typeface="Arial"/>
                <a:cs typeface="Arial"/>
              </a:rPr>
              <a:t> </a:t>
            </a:r>
            <a:r>
              <a:rPr sz="2200" b="1" dirty="0">
                <a:solidFill>
                  <a:srgbClr val="184463"/>
                </a:solidFill>
                <a:latin typeface="Arial"/>
                <a:cs typeface="Arial"/>
              </a:rPr>
              <a:t>thừa lớp</a:t>
            </a:r>
            <a:endParaRPr sz="2200">
              <a:latin typeface="Arial"/>
              <a:cs typeface="Arial"/>
            </a:endParaRPr>
          </a:p>
        </p:txBody>
      </p:sp>
      <p:sp>
        <p:nvSpPr>
          <p:cNvPr id="23" name="object 23"/>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415637" y="2131358"/>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9" name="object 19"/>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20" name="object 20"/>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6" name="object 16"/>
          <p:cNvSpPr txBox="1"/>
          <p:nvPr/>
        </p:nvSpPr>
        <p:spPr>
          <a:xfrm>
            <a:off x="2065251" y="1375905"/>
            <a:ext cx="3739172"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Các</a:t>
            </a:r>
            <a:r>
              <a:rPr sz="3400" b="1" spc="-62" dirty="0">
                <a:solidFill>
                  <a:srgbClr val="184463"/>
                </a:solidFill>
                <a:latin typeface="Arial"/>
                <a:cs typeface="Arial"/>
              </a:rPr>
              <a:t> </a:t>
            </a:r>
            <a:r>
              <a:rPr sz="3400" b="1" dirty="0">
                <a:solidFill>
                  <a:srgbClr val="184463"/>
                </a:solidFill>
                <a:latin typeface="Arial"/>
                <a:cs typeface="Arial"/>
              </a:rPr>
              <a:t>đ</a:t>
            </a:r>
            <a:r>
              <a:rPr sz="3400" b="1" spc="4" dirty="0">
                <a:solidFill>
                  <a:srgbClr val="184463"/>
                </a:solidFill>
                <a:latin typeface="Arial"/>
                <a:cs typeface="Arial"/>
              </a:rPr>
              <a:t>ặ</a:t>
            </a:r>
            <a:r>
              <a:rPr sz="3400" b="1" dirty="0">
                <a:solidFill>
                  <a:srgbClr val="184463"/>
                </a:solidFill>
                <a:latin typeface="Arial"/>
                <a:cs typeface="Arial"/>
              </a:rPr>
              <a:t>c</a:t>
            </a:r>
            <a:r>
              <a:rPr sz="3400" b="1" spc="-58" dirty="0">
                <a:solidFill>
                  <a:srgbClr val="184463"/>
                </a:solidFill>
                <a:latin typeface="Arial"/>
                <a:cs typeface="Arial"/>
              </a:rPr>
              <a:t> </a:t>
            </a:r>
            <a:r>
              <a:rPr sz="3400" b="1" dirty="0">
                <a:solidFill>
                  <a:srgbClr val="184463"/>
                </a:solidFill>
                <a:latin typeface="Arial"/>
                <a:cs typeface="Arial"/>
              </a:rPr>
              <a:t>trưng</a:t>
            </a:r>
            <a:r>
              <a:rPr sz="3400" b="1" spc="-48" dirty="0">
                <a:solidFill>
                  <a:srgbClr val="184463"/>
                </a:solidFill>
                <a:latin typeface="Arial"/>
                <a:cs typeface="Arial"/>
              </a:rPr>
              <a:t> </a:t>
            </a:r>
            <a:r>
              <a:rPr sz="3400" b="1" dirty="0">
                <a:solidFill>
                  <a:srgbClr val="184463"/>
                </a:solidFill>
                <a:latin typeface="Arial"/>
                <a:cs typeface="Arial"/>
              </a:rPr>
              <a:t>cơ</a:t>
            </a:r>
            <a:endParaRPr sz="3400">
              <a:latin typeface="Arial"/>
              <a:cs typeface="Arial"/>
            </a:endParaRPr>
          </a:p>
        </p:txBody>
      </p:sp>
      <p:sp>
        <p:nvSpPr>
          <p:cNvPr id="15" name="object 15"/>
          <p:cNvSpPr txBox="1"/>
          <p:nvPr/>
        </p:nvSpPr>
        <p:spPr>
          <a:xfrm>
            <a:off x="5837240" y="1375905"/>
            <a:ext cx="868573"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bản</a:t>
            </a:r>
            <a:endParaRPr sz="3400">
              <a:latin typeface="Arial"/>
              <a:cs typeface="Arial"/>
            </a:endParaRPr>
          </a:p>
        </p:txBody>
      </p:sp>
      <p:sp>
        <p:nvSpPr>
          <p:cNvPr id="14" name="object 14"/>
          <p:cNvSpPr txBox="1"/>
          <p:nvPr/>
        </p:nvSpPr>
        <p:spPr>
          <a:xfrm>
            <a:off x="787862" y="1951916"/>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13" name="object 13"/>
          <p:cNvSpPr txBox="1"/>
          <p:nvPr/>
        </p:nvSpPr>
        <p:spPr>
          <a:xfrm>
            <a:off x="1203498" y="2078859"/>
            <a:ext cx="754134" cy="336400"/>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Tính</a:t>
            </a:r>
            <a:endParaRPr sz="2500">
              <a:latin typeface="Arial"/>
              <a:cs typeface="Arial"/>
            </a:endParaRPr>
          </a:p>
        </p:txBody>
      </p:sp>
      <p:sp>
        <p:nvSpPr>
          <p:cNvPr id="12" name="object 12"/>
          <p:cNvSpPr txBox="1"/>
          <p:nvPr/>
        </p:nvSpPr>
        <p:spPr>
          <a:xfrm>
            <a:off x="1975196" y="2078859"/>
            <a:ext cx="431578" cy="336400"/>
          </a:xfrm>
          <a:prstGeom prst="rect">
            <a:avLst/>
          </a:prstGeom>
        </p:spPr>
        <p:txBody>
          <a:bodyPr wrap="square" lIns="0" tIns="0" rIns="0" bIns="0" rtlCol="0">
            <a:noAutofit/>
          </a:bodyPr>
          <a:lstStyle/>
          <a:p>
            <a:pPr marL="11397">
              <a:lnSpc>
                <a:spcPts val="2661"/>
              </a:lnSpc>
              <a:spcBef>
                <a:spcPts val="133"/>
              </a:spcBef>
            </a:pPr>
            <a:r>
              <a:rPr sz="2500" b="1" dirty="0">
                <a:solidFill>
                  <a:srgbClr val="184463"/>
                </a:solidFill>
                <a:latin typeface="Arial"/>
                <a:cs typeface="Arial"/>
              </a:rPr>
              <a:t>kế</a:t>
            </a:r>
            <a:endParaRPr sz="2500">
              <a:latin typeface="Arial"/>
              <a:cs typeface="Arial"/>
            </a:endParaRPr>
          </a:p>
        </p:txBody>
      </p:sp>
      <p:sp>
        <p:nvSpPr>
          <p:cNvPr id="11" name="object 11"/>
          <p:cNvSpPr txBox="1"/>
          <p:nvPr/>
        </p:nvSpPr>
        <p:spPr>
          <a:xfrm>
            <a:off x="2425470" y="2078859"/>
            <a:ext cx="791168" cy="336401"/>
          </a:xfrm>
          <a:prstGeom prst="rect">
            <a:avLst/>
          </a:prstGeom>
        </p:spPr>
        <p:txBody>
          <a:bodyPr wrap="square" lIns="0" tIns="0" rIns="0" bIns="0" rtlCol="0">
            <a:noAutofit/>
          </a:bodyPr>
          <a:lstStyle/>
          <a:p>
            <a:pPr marL="11397">
              <a:lnSpc>
                <a:spcPts val="2661"/>
              </a:lnSpc>
              <a:spcBef>
                <a:spcPts val="133"/>
              </a:spcBef>
            </a:pPr>
            <a:r>
              <a:rPr sz="2500" b="1" spc="4" dirty="0">
                <a:solidFill>
                  <a:srgbClr val="184463"/>
                </a:solidFill>
                <a:latin typeface="Arial"/>
                <a:cs typeface="Arial"/>
              </a:rPr>
              <a:t>t</a:t>
            </a:r>
            <a:r>
              <a:rPr sz="2500" b="1" dirty="0">
                <a:solidFill>
                  <a:srgbClr val="184463"/>
                </a:solidFill>
                <a:latin typeface="Arial"/>
                <a:cs typeface="Arial"/>
              </a:rPr>
              <a:t>hừa</a:t>
            </a:r>
            <a:endParaRPr sz="2500">
              <a:latin typeface="Arial"/>
              <a:cs typeface="Arial"/>
            </a:endParaRPr>
          </a:p>
        </p:txBody>
      </p:sp>
      <p:sp>
        <p:nvSpPr>
          <p:cNvPr id="10" name="object 10"/>
          <p:cNvSpPr txBox="1"/>
          <p:nvPr/>
        </p:nvSpPr>
        <p:spPr>
          <a:xfrm>
            <a:off x="3234575" y="2078859"/>
            <a:ext cx="2014380" cy="336400"/>
          </a:xfrm>
          <a:prstGeom prst="rect">
            <a:avLst/>
          </a:prstGeom>
        </p:spPr>
        <p:txBody>
          <a:bodyPr wrap="square" lIns="0" tIns="0" rIns="0" bIns="0" rtlCol="0">
            <a:noAutofit/>
          </a:bodyPr>
          <a:lstStyle/>
          <a:p>
            <a:pPr marL="11397">
              <a:lnSpc>
                <a:spcPts val="2661"/>
              </a:lnSpc>
              <a:spcBef>
                <a:spcPts val="133"/>
              </a:spcBef>
            </a:pPr>
            <a:r>
              <a:rPr sz="2500" b="1" spc="4" dirty="0">
                <a:solidFill>
                  <a:srgbClr val="184463"/>
                </a:solidFill>
                <a:latin typeface="Arial"/>
                <a:cs typeface="Arial"/>
              </a:rPr>
              <a:t>(</a:t>
            </a:r>
            <a:r>
              <a:rPr sz="2500" b="1" dirty="0">
                <a:solidFill>
                  <a:srgbClr val="184463"/>
                </a:solidFill>
                <a:latin typeface="Arial"/>
                <a:cs typeface="Arial"/>
              </a:rPr>
              <a:t>Inheri</a:t>
            </a:r>
            <a:r>
              <a:rPr sz="2500" b="1" spc="4" dirty="0">
                <a:solidFill>
                  <a:srgbClr val="184463"/>
                </a:solidFill>
                <a:latin typeface="Arial"/>
                <a:cs typeface="Arial"/>
              </a:rPr>
              <a:t>t</a:t>
            </a:r>
            <a:r>
              <a:rPr sz="2500" b="1" dirty="0">
                <a:solidFill>
                  <a:srgbClr val="184463"/>
                </a:solidFill>
                <a:latin typeface="Arial"/>
                <a:cs typeface="Arial"/>
              </a:rPr>
              <a:t>ance)</a:t>
            </a:r>
            <a:endParaRPr sz="2500">
              <a:latin typeface="Arial"/>
              <a:cs typeface="Arial"/>
            </a:endParaRPr>
          </a:p>
        </p:txBody>
      </p:sp>
      <p:sp>
        <p:nvSpPr>
          <p:cNvPr id="9" name="object 9"/>
          <p:cNvSpPr txBox="1"/>
          <p:nvPr/>
        </p:nvSpPr>
        <p:spPr>
          <a:xfrm>
            <a:off x="1984202" y="4729108"/>
            <a:ext cx="183619" cy="246304"/>
          </a:xfrm>
          <a:prstGeom prst="rect">
            <a:avLst/>
          </a:prstGeom>
        </p:spPr>
        <p:txBody>
          <a:bodyPr wrap="square" lIns="0" tIns="0" rIns="0" bIns="0" rtlCol="0">
            <a:noAutofit/>
          </a:bodyPr>
          <a:lstStyle/>
          <a:p>
            <a:pPr marL="11397">
              <a:lnSpc>
                <a:spcPts val="1947"/>
              </a:lnSpc>
              <a:spcBef>
                <a:spcPts val="97"/>
              </a:spcBef>
            </a:pPr>
            <a:r>
              <a:rPr dirty="0">
                <a:solidFill>
                  <a:srgbClr val="184463"/>
                </a:solidFill>
                <a:latin typeface="Tahoma"/>
                <a:cs typeface="Tahoma"/>
              </a:rPr>
              <a:t>–</a:t>
            </a:r>
            <a:endParaRPr>
              <a:latin typeface="Tahoma"/>
              <a:cs typeface="Tahoma"/>
            </a:endParaRPr>
          </a:p>
        </p:txBody>
      </p:sp>
      <p:sp>
        <p:nvSpPr>
          <p:cNvPr id="8" name="object 8"/>
          <p:cNvSpPr txBox="1"/>
          <p:nvPr/>
        </p:nvSpPr>
        <p:spPr>
          <a:xfrm>
            <a:off x="2289002" y="4729108"/>
            <a:ext cx="3484225" cy="246304"/>
          </a:xfrm>
          <a:prstGeom prst="rect">
            <a:avLst/>
          </a:prstGeom>
        </p:spPr>
        <p:txBody>
          <a:bodyPr wrap="square" lIns="0" tIns="0" rIns="0" bIns="0" rtlCol="0">
            <a:noAutofit/>
          </a:bodyPr>
          <a:lstStyle/>
          <a:p>
            <a:pPr marL="11397">
              <a:lnSpc>
                <a:spcPts val="1947"/>
              </a:lnSpc>
              <a:spcBef>
                <a:spcPts val="97"/>
              </a:spcBef>
            </a:pPr>
            <a:r>
              <a:rPr b="1" dirty="0">
                <a:solidFill>
                  <a:srgbClr val="184463"/>
                </a:solidFill>
                <a:latin typeface="Tahoma"/>
                <a:cs typeface="Tahoma"/>
              </a:rPr>
              <a:t>Các</a:t>
            </a:r>
            <a:r>
              <a:rPr b="1" spc="-27" dirty="0">
                <a:solidFill>
                  <a:srgbClr val="184463"/>
                </a:solidFill>
                <a:latin typeface="Tahoma"/>
                <a:cs typeface="Tahoma"/>
              </a:rPr>
              <a:t> </a:t>
            </a:r>
            <a:r>
              <a:rPr b="1" spc="-4" dirty="0">
                <a:solidFill>
                  <a:srgbClr val="184463"/>
                </a:solidFill>
                <a:latin typeface="Tahoma"/>
                <a:cs typeface="Tahoma"/>
              </a:rPr>
              <a:t>l</a:t>
            </a:r>
            <a:r>
              <a:rPr b="1" spc="4" dirty="0">
                <a:solidFill>
                  <a:srgbClr val="184463"/>
                </a:solidFill>
                <a:latin typeface="Tahoma"/>
                <a:cs typeface="Tahoma"/>
              </a:rPr>
              <a:t>o</a:t>
            </a:r>
            <a:r>
              <a:rPr b="1" dirty="0">
                <a:solidFill>
                  <a:srgbClr val="184463"/>
                </a:solidFill>
                <a:latin typeface="Tahoma"/>
                <a:cs typeface="Tahoma"/>
              </a:rPr>
              <a:t>ại</a:t>
            </a:r>
            <a:r>
              <a:rPr b="1" spc="-5" dirty="0">
                <a:solidFill>
                  <a:srgbClr val="184463"/>
                </a:solidFill>
                <a:latin typeface="Tahoma"/>
                <a:cs typeface="Tahoma"/>
              </a:rPr>
              <a:t> </a:t>
            </a:r>
            <a:r>
              <a:rPr b="1" dirty="0">
                <a:solidFill>
                  <a:srgbClr val="184463"/>
                </a:solidFill>
                <a:latin typeface="Tahoma"/>
                <a:cs typeface="Tahoma"/>
              </a:rPr>
              <a:t>xe</a:t>
            </a:r>
            <a:r>
              <a:rPr b="1" spc="8" dirty="0">
                <a:solidFill>
                  <a:srgbClr val="184463"/>
                </a:solidFill>
                <a:latin typeface="Tahoma"/>
                <a:cs typeface="Tahoma"/>
              </a:rPr>
              <a:t> </a:t>
            </a:r>
            <a:r>
              <a:rPr b="1" dirty="0">
                <a:solidFill>
                  <a:srgbClr val="184463"/>
                </a:solidFill>
                <a:latin typeface="Tahoma"/>
                <a:cs typeface="Tahoma"/>
              </a:rPr>
              <a:t>đ</a:t>
            </a:r>
            <a:r>
              <a:rPr b="1" spc="4" dirty="0">
                <a:solidFill>
                  <a:srgbClr val="184463"/>
                </a:solidFill>
                <a:latin typeface="Tahoma"/>
                <a:cs typeface="Tahoma"/>
              </a:rPr>
              <a:t>ờ</a:t>
            </a:r>
            <a:r>
              <a:rPr b="1" dirty="0">
                <a:solidFill>
                  <a:srgbClr val="184463"/>
                </a:solidFill>
                <a:latin typeface="Tahoma"/>
                <a:cs typeface="Tahoma"/>
              </a:rPr>
              <a:t>i</a:t>
            </a:r>
            <a:r>
              <a:rPr b="1" spc="-22" dirty="0">
                <a:solidFill>
                  <a:srgbClr val="184463"/>
                </a:solidFill>
                <a:latin typeface="Tahoma"/>
                <a:cs typeface="Tahoma"/>
              </a:rPr>
              <a:t> </a:t>
            </a:r>
            <a:r>
              <a:rPr b="1" spc="4" dirty="0">
                <a:solidFill>
                  <a:srgbClr val="184463"/>
                </a:solidFill>
                <a:latin typeface="Tahoma"/>
                <a:cs typeface="Tahoma"/>
              </a:rPr>
              <a:t>mớ</a:t>
            </a:r>
            <a:r>
              <a:rPr b="1" dirty="0">
                <a:solidFill>
                  <a:srgbClr val="184463"/>
                </a:solidFill>
                <a:latin typeface="Tahoma"/>
                <a:cs typeface="Tahoma"/>
              </a:rPr>
              <a:t>i</a:t>
            </a:r>
            <a:r>
              <a:rPr b="1" spc="-28" dirty="0">
                <a:solidFill>
                  <a:srgbClr val="184463"/>
                </a:solidFill>
                <a:latin typeface="Tahoma"/>
                <a:cs typeface="Tahoma"/>
              </a:rPr>
              <a:t> </a:t>
            </a:r>
            <a:r>
              <a:rPr b="1" dirty="0">
                <a:solidFill>
                  <a:srgbClr val="184463"/>
                </a:solidFill>
                <a:latin typeface="Tahoma"/>
                <a:cs typeface="Tahoma"/>
              </a:rPr>
              <a:t>ngày</a:t>
            </a:r>
            <a:r>
              <a:rPr b="1" spc="-39" dirty="0">
                <a:solidFill>
                  <a:srgbClr val="184463"/>
                </a:solidFill>
                <a:latin typeface="Tahoma"/>
                <a:cs typeface="Tahoma"/>
              </a:rPr>
              <a:t> </a:t>
            </a:r>
            <a:r>
              <a:rPr b="1" dirty="0">
                <a:solidFill>
                  <a:srgbClr val="184463"/>
                </a:solidFill>
                <a:latin typeface="Tahoma"/>
                <a:cs typeface="Tahoma"/>
              </a:rPr>
              <a:t>càng</a:t>
            </a:r>
            <a:endParaRPr dirty="0">
              <a:latin typeface="Tahoma"/>
              <a:cs typeface="Tahoma"/>
            </a:endParaRPr>
          </a:p>
        </p:txBody>
      </p:sp>
      <p:sp>
        <p:nvSpPr>
          <p:cNvPr id="7" name="object 7"/>
          <p:cNvSpPr txBox="1"/>
          <p:nvPr/>
        </p:nvSpPr>
        <p:spPr>
          <a:xfrm>
            <a:off x="5783811" y="4729108"/>
            <a:ext cx="977965" cy="246304"/>
          </a:xfrm>
          <a:prstGeom prst="rect">
            <a:avLst/>
          </a:prstGeom>
        </p:spPr>
        <p:txBody>
          <a:bodyPr wrap="square" lIns="0" tIns="0" rIns="0" bIns="0" rtlCol="0">
            <a:noAutofit/>
          </a:bodyPr>
          <a:lstStyle/>
          <a:p>
            <a:pPr marL="11397">
              <a:lnSpc>
                <a:spcPts val="1947"/>
              </a:lnSpc>
              <a:spcBef>
                <a:spcPts val="97"/>
              </a:spcBef>
            </a:pPr>
            <a:r>
              <a:rPr b="1" dirty="0">
                <a:solidFill>
                  <a:srgbClr val="184463"/>
                </a:solidFill>
                <a:latin typeface="Tahoma"/>
                <a:cs typeface="Tahoma"/>
              </a:rPr>
              <a:t>h</a:t>
            </a:r>
            <a:r>
              <a:rPr b="1" spc="-4" dirty="0">
                <a:solidFill>
                  <a:srgbClr val="184463"/>
                </a:solidFill>
                <a:latin typeface="Tahoma"/>
                <a:cs typeface="Tahoma"/>
              </a:rPr>
              <a:t>i</a:t>
            </a:r>
            <a:r>
              <a:rPr b="1" spc="4" dirty="0">
                <a:solidFill>
                  <a:srgbClr val="184463"/>
                </a:solidFill>
                <a:latin typeface="Tahoma"/>
                <a:cs typeface="Tahoma"/>
              </a:rPr>
              <a:t>ệ</a:t>
            </a:r>
            <a:r>
              <a:rPr b="1" dirty="0">
                <a:solidFill>
                  <a:srgbClr val="184463"/>
                </a:solidFill>
                <a:latin typeface="Tahoma"/>
                <a:cs typeface="Tahoma"/>
              </a:rPr>
              <a:t>n</a:t>
            </a:r>
            <a:r>
              <a:rPr b="1" spc="-39" dirty="0">
                <a:solidFill>
                  <a:srgbClr val="184463"/>
                </a:solidFill>
                <a:latin typeface="Tahoma"/>
                <a:cs typeface="Tahoma"/>
              </a:rPr>
              <a:t> </a:t>
            </a:r>
            <a:r>
              <a:rPr b="1" dirty="0">
                <a:solidFill>
                  <a:srgbClr val="184463"/>
                </a:solidFill>
                <a:latin typeface="Tahoma"/>
                <a:cs typeface="Tahoma"/>
              </a:rPr>
              <a:t>đại</a:t>
            </a:r>
            <a:endParaRPr>
              <a:latin typeface="Tahoma"/>
              <a:cs typeface="Tahoma"/>
            </a:endParaRPr>
          </a:p>
        </p:txBody>
      </p:sp>
      <p:sp>
        <p:nvSpPr>
          <p:cNvPr id="6" name="object 6"/>
          <p:cNvSpPr txBox="1"/>
          <p:nvPr/>
        </p:nvSpPr>
        <p:spPr>
          <a:xfrm>
            <a:off x="6772333" y="4729108"/>
            <a:ext cx="1169471" cy="246304"/>
          </a:xfrm>
          <a:prstGeom prst="rect">
            <a:avLst/>
          </a:prstGeom>
        </p:spPr>
        <p:txBody>
          <a:bodyPr wrap="square" lIns="0" tIns="0" rIns="0" bIns="0" rtlCol="0">
            <a:noAutofit/>
          </a:bodyPr>
          <a:lstStyle/>
          <a:p>
            <a:pPr marL="11397">
              <a:lnSpc>
                <a:spcPts val="1947"/>
              </a:lnSpc>
              <a:spcBef>
                <a:spcPts val="97"/>
              </a:spcBef>
            </a:pPr>
            <a:r>
              <a:rPr b="1" dirty="0">
                <a:solidFill>
                  <a:srgbClr val="184463"/>
                </a:solidFill>
                <a:latin typeface="Tahoma"/>
                <a:cs typeface="Tahoma"/>
              </a:rPr>
              <a:t>h</a:t>
            </a:r>
            <a:r>
              <a:rPr b="1" spc="4" dirty="0">
                <a:solidFill>
                  <a:srgbClr val="184463"/>
                </a:solidFill>
                <a:latin typeface="Tahoma"/>
                <a:cs typeface="Tahoma"/>
              </a:rPr>
              <a:t>ơ</a:t>
            </a:r>
            <a:r>
              <a:rPr b="1" dirty="0">
                <a:solidFill>
                  <a:srgbClr val="184463"/>
                </a:solidFill>
                <a:latin typeface="Tahoma"/>
                <a:cs typeface="Tahoma"/>
              </a:rPr>
              <a:t>n</a:t>
            </a:r>
            <a:r>
              <a:rPr b="1" spc="-43" dirty="0">
                <a:solidFill>
                  <a:srgbClr val="184463"/>
                </a:solidFill>
                <a:latin typeface="Tahoma"/>
                <a:cs typeface="Tahoma"/>
              </a:rPr>
              <a:t> </a:t>
            </a:r>
            <a:r>
              <a:rPr b="1" dirty="0">
                <a:solidFill>
                  <a:srgbClr val="184463"/>
                </a:solidFill>
                <a:latin typeface="Tahoma"/>
                <a:cs typeface="Tahoma"/>
              </a:rPr>
              <a:t>và</a:t>
            </a:r>
            <a:r>
              <a:rPr b="1" spc="13" dirty="0">
                <a:solidFill>
                  <a:srgbClr val="184463"/>
                </a:solidFill>
                <a:latin typeface="Tahoma"/>
                <a:cs typeface="Tahoma"/>
              </a:rPr>
              <a:t> </a:t>
            </a:r>
            <a:r>
              <a:rPr b="1" dirty="0">
                <a:solidFill>
                  <a:srgbClr val="184463"/>
                </a:solidFill>
                <a:latin typeface="Tahoma"/>
                <a:cs typeface="Tahoma"/>
              </a:rPr>
              <a:t>có</a:t>
            </a:r>
            <a:endParaRPr>
              <a:latin typeface="Tahoma"/>
              <a:cs typeface="Tahoma"/>
            </a:endParaRPr>
          </a:p>
        </p:txBody>
      </p:sp>
      <p:sp>
        <p:nvSpPr>
          <p:cNvPr id="5" name="object 5"/>
          <p:cNvSpPr txBox="1"/>
          <p:nvPr/>
        </p:nvSpPr>
        <p:spPr>
          <a:xfrm>
            <a:off x="2288991" y="4998048"/>
            <a:ext cx="4470527" cy="246305"/>
          </a:xfrm>
          <a:prstGeom prst="rect">
            <a:avLst/>
          </a:prstGeom>
        </p:spPr>
        <p:txBody>
          <a:bodyPr wrap="square" lIns="0" tIns="0" rIns="0" bIns="0" rtlCol="0">
            <a:noAutofit/>
          </a:bodyPr>
          <a:lstStyle/>
          <a:p>
            <a:pPr marL="11397">
              <a:lnSpc>
                <a:spcPts val="1947"/>
              </a:lnSpc>
              <a:spcBef>
                <a:spcPts val="97"/>
              </a:spcBef>
            </a:pPr>
            <a:r>
              <a:rPr b="1" dirty="0">
                <a:solidFill>
                  <a:srgbClr val="184463"/>
                </a:solidFill>
                <a:latin typeface="Tahoma"/>
                <a:cs typeface="Tahoma"/>
              </a:rPr>
              <a:t>nh</a:t>
            </a:r>
            <a:r>
              <a:rPr b="1" spc="-4" dirty="0">
                <a:solidFill>
                  <a:srgbClr val="184463"/>
                </a:solidFill>
                <a:latin typeface="Tahoma"/>
                <a:cs typeface="Tahoma"/>
              </a:rPr>
              <a:t>i</a:t>
            </a:r>
            <a:r>
              <a:rPr b="1" spc="4" dirty="0">
                <a:solidFill>
                  <a:srgbClr val="184463"/>
                </a:solidFill>
                <a:latin typeface="Tahoma"/>
                <a:cs typeface="Tahoma"/>
              </a:rPr>
              <a:t>ề</a:t>
            </a:r>
            <a:r>
              <a:rPr b="1" dirty="0">
                <a:solidFill>
                  <a:srgbClr val="184463"/>
                </a:solidFill>
                <a:latin typeface="Tahoma"/>
                <a:cs typeface="Tahoma"/>
              </a:rPr>
              <a:t>u</a:t>
            </a:r>
            <a:r>
              <a:rPr b="1" spc="-64" dirty="0">
                <a:solidFill>
                  <a:srgbClr val="184463"/>
                </a:solidFill>
                <a:latin typeface="Tahoma"/>
                <a:cs typeface="Tahoma"/>
              </a:rPr>
              <a:t> </a:t>
            </a:r>
            <a:r>
              <a:rPr b="1" dirty="0">
                <a:solidFill>
                  <a:srgbClr val="184463"/>
                </a:solidFill>
                <a:latin typeface="Tahoma"/>
                <a:cs typeface="Tahoma"/>
              </a:rPr>
              <a:t>ch</a:t>
            </a:r>
            <a:r>
              <a:rPr b="1" spc="4" dirty="0">
                <a:solidFill>
                  <a:srgbClr val="184463"/>
                </a:solidFill>
                <a:latin typeface="Tahoma"/>
                <a:cs typeface="Tahoma"/>
              </a:rPr>
              <a:t>ứ</a:t>
            </a:r>
            <a:r>
              <a:rPr b="1" dirty="0">
                <a:solidFill>
                  <a:srgbClr val="184463"/>
                </a:solidFill>
                <a:latin typeface="Tahoma"/>
                <a:cs typeface="Tahoma"/>
              </a:rPr>
              <a:t>c</a:t>
            </a:r>
            <a:r>
              <a:rPr b="1" spc="-52" dirty="0">
                <a:solidFill>
                  <a:srgbClr val="184463"/>
                </a:solidFill>
                <a:latin typeface="Tahoma"/>
                <a:cs typeface="Tahoma"/>
              </a:rPr>
              <a:t> </a:t>
            </a:r>
            <a:r>
              <a:rPr b="1" dirty="0">
                <a:solidFill>
                  <a:srgbClr val="184463"/>
                </a:solidFill>
                <a:latin typeface="Tahoma"/>
                <a:cs typeface="Tahoma"/>
              </a:rPr>
              <a:t>năng</a:t>
            </a:r>
            <a:r>
              <a:rPr b="1" spc="-36" dirty="0">
                <a:solidFill>
                  <a:srgbClr val="184463"/>
                </a:solidFill>
                <a:latin typeface="Tahoma"/>
                <a:cs typeface="Tahoma"/>
              </a:rPr>
              <a:t> </a:t>
            </a:r>
            <a:r>
              <a:rPr b="1" dirty="0">
                <a:solidFill>
                  <a:srgbClr val="184463"/>
                </a:solidFill>
                <a:latin typeface="Tahoma"/>
                <a:cs typeface="Tahoma"/>
              </a:rPr>
              <a:t>t</a:t>
            </a:r>
            <a:r>
              <a:rPr b="1" spc="-4" dirty="0">
                <a:solidFill>
                  <a:srgbClr val="184463"/>
                </a:solidFill>
                <a:latin typeface="Tahoma"/>
                <a:cs typeface="Tahoma"/>
              </a:rPr>
              <a:t>i</a:t>
            </a:r>
            <a:r>
              <a:rPr b="1" spc="4" dirty="0">
                <a:solidFill>
                  <a:srgbClr val="184463"/>
                </a:solidFill>
                <a:latin typeface="Tahoma"/>
                <a:cs typeface="Tahoma"/>
              </a:rPr>
              <a:t>ệ</a:t>
            </a:r>
            <a:r>
              <a:rPr b="1" dirty="0">
                <a:solidFill>
                  <a:srgbClr val="184463"/>
                </a:solidFill>
                <a:latin typeface="Tahoma"/>
                <a:cs typeface="Tahoma"/>
              </a:rPr>
              <a:t>n</a:t>
            </a:r>
            <a:r>
              <a:rPr b="1" spc="-31" dirty="0">
                <a:solidFill>
                  <a:srgbClr val="184463"/>
                </a:solidFill>
                <a:latin typeface="Tahoma"/>
                <a:cs typeface="Tahoma"/>
              </a:rPr>
              <a:t> </a:t>
            </a:r>
            <a:r>
              <a:rPr b="1" spc="4" dirty="0">
                <a:solidFill>
                  <a:srgbClr val="184463"/>
                </a:solidFill>
                <a:latin typeface="Tahoma"/>
                <a:cs typeface="Tahoma"/>
              </a:rPr>
              <a:t>d</a:t>
            </a:r>
            <a:r>
              <a:rPr b="1" dirty="0">
                <a:solidFill>
                  <a:srgbClr val="184463"/>
                </a:solidFill>
                <a:latin typeface="Tahoma"/>
                <a:cs typeface="Tahoma"/>
              </a:rPr>
              <a:t>ụng</a:t>
            </a:r>
            <a:r>
              <a:rPr b="1" spc="-45" dirty="0">
                <a:solidFill>
                  <a:srgbClr val="184463"/>
                </a:solidFill>
                <a:latin typeface="Tahoma"/>
                <a:cs typeface="Tahoma"/>
              </a:rPr>
              <a:t> </a:t>
            </a:r>
            <a:r>
              <a:rPr b="1" dirty="0">
                <a:solidFill>
                  <a:srgbClr val="184463"/>
                </a:solidFill>
                <a:latin typeface="Tahoma"/>
                <a:cs typeface="Tahoma"/>
              </a:rPr>
              <a:t>h</a:t>
            </a:r>
            <a:r>
              <a:rPr b="1" spc="4" dirty="0">
                <a:solidFill>
                  <a:srgbClr val="184463"/>
                </a:solidFill>
                <a:latin typeface="Tahoma"/>
                <a:cs typeface="Tahoma"/>
              </a:rPr>
              <a:t>ơ</a:t>
            </a:r>
            <a:r>
              <a:rPr b="1" dirty="0">
                <a:solidFill>
                  <a:srgbClr val="184463"/>
                </a:solidFill>
                <a:latin typeface="Tahoma"/>
                <a:cs typeface="Tahoma"/>
              </a:rPr>
              <a:t>n</a:t>
            </a:r>
            <a:r>
              <a:rPr b="1" spc="-43" dirty="0">
                <a:solidFill>
                  <a:srgbClr val="184463"/>
                </a:solidFill>
                <a:latin typeface="Tahoma"/>
                <a:cs typeface="Tahoma"/>
              </a:rPr>
              <a:t> </a:t>
            </a:r>
            <a:r>
              <a:rPr b="1" dirty="0">
                <a:solidFill>
                  <a:srgbClr val="184463"/>
                </a:solidFill>
                <a:latin typeface="Tahoma"/>
                <a:cs typeface="Tahoma"/>
              </a:rPr>
              <a:t>nh</a:t>
            </a:r>
            <a:r>
              <a:rPr b="1" spc="4" dirty="0">
                <a:solidFill>
                  <a:srgbClr val="184463"/>
                </a:solidFill>
                <a:latin typeface="Tahoma"/>
                <a:cs typeface="Tahoma"/>
              </a:rPr>
              <a:t>ữ</a:t>
            </a:r>
            <a:r>
              <a:rPr b="1" dirty="0">
                <a:solidFill>
                  <a:srgbClr val="184463"/>
                </a:solidFill>
                <a:latin typeface="Tahoma"/>
                <a:cs typeface="Tahoma"/>
              </a:rPr>
              <a:t>ng</a:t>
            </a:r>
            <a:endParaRPr dirty="0">
              <a:latin typeface="Tahoma"/>
              <a:cs typeface="Tahoma"/>
            </a:endParaRPr>
          </a:p>
        </p:txBody>
      </p:sp>
      <p:sp>
        <p:nvSpPr>
          <p:cNvPr id="4" name="object 4"/>
          <p:cNvSpPr txBox="1"/>
          <p:nvPr/>
        </p:nvSpPr>
        <p:spPr>
          <a:xfrm>
            <a:off x="6768900" y="4998048"/>
            <a:ext cx="1585912" cy="246304"/>
          </a:xfrm>
          <a:prstGeom prst="rect">
            <a:avLst/>
          </a:prstGeom>
        </p:spPr>
        <p:txBody>
          <a:bodyPr wrap="square" lIns="0" tIns="0" rIns="0" bIns="0" rtlCol="0">
            <a:noAutofit/>
          </a:bodyPr>
          <a:lstStyle/>
          <a:p>
            <a:pPr marL="11397">
              <a:lnSpc>
                <a:spcPts val="1947"/>
              </a:lnSpc>
              <a:spcBef>
                <a:spcPts val="97"/>
              </a:spcBef>
            </a:pPr>
            <a:r>
              <a:rPr b="1" dirty="0">
                <a:solidFill>
                  <a:srgbClr val="184463"/>
                </a:solidFill>
                <a:latin typeface="Tahoma"/>
                <a:cs typeface="Tahoma"/>
              </a:rPr>
              <a:t>l</a:t>
            </a:r>
            <a:r>
              <a:rPr b="1" spc="4" dirty="0">
                <a:solidFill>
                  <a:srgbClr val="184463"/>
                </a:solidFill>
                <a:latin typeface="Tahoma"/>
                <a:cs typeface="Tahoma"/>
              </a:rPr>
              <a:t>o</a:t>
            </a:r>
            <a:r>
              <a:rPr b="1" dirty="0">
                <a:solidFill>
                  <a:srgbClr val="184463"/>
                </a:solidFill>
                <a:latin typeface="Tahoma"/>
                <a:cs typeface="Tahoma"/>
              </a:rPr>
              <a:t>ại</a:t>
            </a:r>
            <a:r>
              <a:rPr b="1" spc="-1" dirty="0">
                <a:solidFill>
                  <a:srgbClr val="184463"/>
                </a:solidFill>
                <a:latin typeface="Tahoma"/>
                <a:cs typeface="Tahoma"/>
              </a:rPr>
              <a:t> </a:t>
            </a:r>
            <a:r>
              <a:rPr b="1" dirty="0">
                <a:solidFill>
                  <a:srgbClr val="184463"/>
                </a:solidFill>
                <a:latin typeface="Tahoma"/>
                <a:cs typeface="Tahoma"/>
              </a:rPr>
              <a:t>xe</a:t>
            </a:r>
            <a:r>
              <a:rPr b="1" spc="8" dirty="0">
                <a:solidFill>
                  <a:srgbClr val="184463"/>
                </a:solidFill>
                <a:latin typeface="Tahoma"/>
                <a:cs typeface="Tahoma"/>
              </a:rPr>
              <a:t> </a:t>
            </a:r>
            <a:r>
              <a:rPr b="1" dirty="0">
                <a:solidFill>
                  <a:srgbClr val="184463"/>
                </a:solidFill>
                <a:latin typeface="Tahoma"/>
                <a:cs typeface="Tahoma"/>
              </a:rPr>
              <a:t>đ</a:t>
            </a:r>
            <a:r>
              <a:rPr b="1" spc="4" dirty="0">
                <a:solidFill>
                  <a:srgbClr val="184463"/>
                </a:solidFill>
                <a:latin typeface="Tahoma"/>
                <a:cs typeface="Tahoma"/>
              </a:rPr>
              <a:t>ờ</a:t>
            </a:r>
            <a:r>
              <a:rPr b="1" dirty="0">
                <a:solidFill>
                  <a:srgbClr val="184463"/>
                </a:solidFill>
                <a:latin typeface="Tahoma"/>
                <a:cs typeface="Tahoma"/>
              </a:rPr>
              <a:t>i</a:t>
            </a:r>
            <a:r>
              <a:rPr b="1" spc="-22" dirty="0">
                <a:solidFill>
                  <a:srgbClr val="184463"/>
                </a:solidFill>
                <a:latin typeface="Tahoma"/>
                <a:cs typeface="Tahoma"/>
              </a:rPr>
              <a:t> </a:t>
            </a:r>
            <a:r>
              <a:rPr b="1" dirty="0">
                <a:solidFill>
                  <a:srgbClr val="184463"/>
                </a:solidFill>
                <a:latin typeface="Tahoma"/>
                <a:cs typeface="Tahoma"/>
              </a:rPr>
              <a:t>cũ</a:t>
            </a:r>
            <a:endParaRPr>
              <a:latin typeface="Tahoma"/>
              <a:cs typeface="Tahoma"/>
            </a:endParaRPr>
          </a:p>
        </p:txBody>
      </p:sp>
      <p:sp>
        <p:nvSpPr>
          <p:cNvPr id="3" name="object 3"/>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733" algn="r">
              <a:lnSpc>
                <a:spcPct val="100585"/>
              </a:lnSpc>
              <a:spcBef>
                <a:spcPts val="4487"/>
              </a:spcBef>
            </a:pPr>
            <a:r>
              <a:rPr sz="1300" b="1" dirty="0">
                <a:solidFill>
                  <a:srgbClr val="FFFFFF"/>
                </a:solidFill>
                <a:latin typeface="Tahoma"/>
                <a:cs typeface="Tahoma"/>
              </a:rPr>
              <a:t>24</a:t>
            </a:r>
            <a:endParaRPr sz="1300">
              <a:latin typeface="Tahoma"/>
              <a:cs typeface="Tahoma"/>
            </a:endParaRPr>
          </a:p>
        </p:txBody>
      </p:sp>
      <p:sp>
        <p:nvSpPr>
          <p:cNvPr id="2" name="object 2"/>
          <p:cNvSpPr txBox="1"/>
          <p:nvPr/>
        </p:nvSpPr>
        <p:spPr>
          <a:xfrm>
            <a:off x="415637" y="2131358"/>
            <a:ext cx="8312727" cy="2591921"/>
          </a:xfrm>
          <a:prstGeom prst="rect">
            <a:avLst/>
          </a:prstGeom>
        </p:spPr>
        <p:txBody>
          <a:bodyPr wrap="square" lIns="0" tIns="0" rIns="0" bIns="0" rtlCol="0">
            <a:noAutofit/>
          </a:bodyPr>
          <a:lstStyle/>
          <a:p>
            <a:pPr>
              <a:lnSpc>
                <a:spcPts val="808"/>
              </a:lnSpc>
              <a:spcBef>
                <a:spcPts val="38"/>
              </a:spcBef>
            </a:pPr>
            <a:endParaRPr sz="800"/>
          </a:p>
          <a:p>
            <a:pPr marL="1150866" marR="595515" indent="-360372">
              <a:lnSpc>
                <a:spcPts val="3714"/>
              </a:lnSpc>
              <a:spcBef>
                <a:spcPts val="1795"/>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b="1" dirty="0">
                <a:solidFill>
                  <a:srgbClr val="184463"/>
                </a:solidFill>
                <a:latin typeface="Arial"/>
                <a:cs typeface="Arial"/>
              </a:rPr>
              <a:t>Tính</a:t>
            </a:r>
            <a:r>
              <a:rPr sz="2200" b="1" spc="-13" dirty="0">
                <a:solidFill>
                  <a:srgbClr val="184463"/>
                </a:solidFill>
                <a:latin typeface="Arial"/>
                <a:cs typeface="Arial"/>
              </a:rPr>
              <a:t> </a:t>
            </a:r>
            <a:r>
              <a:rPr sz="2200" b="1" dirty="0">
                <a:solidFill>
                  <a:srgbClr val="184463"/>
                </a:solidFill>
                <a:latin typeface="Arial"/>
                <a:cs typeface="Arial"/>
              </a:rPr>
              <a:t>c</a:t>
            </a:r>
            <a:r>
              <a:rPr sz="2200" b="1" spc="-4" dirty="0">
                <a:solidFill>
                  <a:srgbClr val="184463"/>
                </a:solidFill>
                <a:latin typeface="Arial"/>
                <a:cs typeface="Arial"/>
              </a:rPr>
              <a:t>h</a:t>
            </a:r>
            <a:r>
              <a:rPr sz="2200" b="1" dirty="0">
                <a:solidFill>
                  <a:srgbClr val="184463"/>
                </a:solidFill>
                <a:latin typeface="Arial"/>
                <a:cs typeface="Arial"/>
              </a:rPr>
              <a:t>ất này cho phép xây </a:t>
            </a:r>
            <a:r>
              <a:rPr sz="2200" b="1" spc="-4" dirty="0">
                <a:solidFill>
                  <a:srgbClr val="184463"/>
                </a:solidFill>
                <a:latin typeface="Arial"/>
                <a:cs typeface="Arial"/>
              </a:rPr>
              <a:t>d</a:t>
            </a:r>
            <a:r>
              <a:rPr sz="2200" b="1" dirty="0">
                <a:solidFill>
                  <a:srgbClr val="184463"/>
                </a:solidFill>
                <a:latin typeface="Arial"/>
                <a:cs typeface="Arial"/>
              </a:rPr>
              <a:t>ựng</a:t>
            </a:r>
            <a:r>
              <a:rPr sz="2200" b="1" spc="-8" dirty="0">
                <a:solidFill>
                  <a:srgbClr val="184463"/>
                </a:solidFill>
                <a:latin typeface="Arial"/>
                <a:cs typeface="Arial"/>
              </a:rPr>
              <a:t> </a:t>
            </a:r>
            <a:r>
              <a:rPr sz="2200" b="1" dirty="0">
                <a:solidFill>
                  <a:srgbClr val="184463"/>
                </a:solidFill>
                <a:latin typeface="Arial"/>
                <a:cs typeface="Arial"/>
              </a:rPr>
              <a:t>n</a:t>
            </a:r>
            <a:r>
              <a:rPr sz="2200" b="1" spc="-4" dirty="0">
                <a:solidFill>
                  <a:srgbClr val="184463"/>
                </a:solidFill>
                <a:latin typeface="Arial"/>
                <a:cs typeface="Arial"/>
              </a:rPr>
              <a:t>h</a:t>
            </a:r>
            <a:r>
              <a:rPr sz="2200" b="1" dirty="0">
                <a:solidFill>
                  <a:srgbClr val="184463"/>
                </a:solidFill>
                <a:latin typeface="Arial"/>
                <a:cs typeface="Arial"/>
              </a:rPr>
              <a:t>ững</a:t>
            </a:r>
            <a:r>
              <a:rPr sz="2200" b="1" spc="-8" dirty="0">
                <a:solidFill>
                  <a:srgbClr val="184463"/>
                </a:solidFill>
                <a:latin typeface="Arial"/>
                <a:cs typeface="Arial"/>
              </a:rPr>
              <a:t> </a:t>
            </a:r>
            <a:r>
              <a:rPr sz="2200" b="1" dirty="0">
                <a:solidFill>
                  <a:srgbClr val="184463"/>
                </a:solidFill>
                <a:latin typeface="Arial"/>
                <a:cs typeface="Arial"/>
              </a:rPr>
              <a:t>lớp mới </a:t>
            </a:r>
            <a:endParaRPr sz="2200">
              <a:latin typeface="Arial"/>
              <a:cs typeface="Arial"/>
            </a:endParaRPr>
          </a:p>
          <a:p>
            <a:pPr marL="1150866" marR="595515">
              <a:lnSpc>
                <a:spcPts val="2476"/>
              </a:lnSpc>
            </a:pPr>
            <a:r>
              <a:rPr sz="2200" b="1" dirty="0">
                <a:solidFill>
                  <a:srgbClr val="184463"/>
                </a:solidFill>
                <a:latin typeface="Arial"/>
                <a:cs typeface="Arial"/>
              </a:rPr>
              <a:t>dựa</a:t>
            </a:r>
            <a:r>
              <a:rPr sz="2200" b="1" spc="-8" dirty="0">
                <a:solidFill>
                  <a:srgbClr val="184463"/>
                </a:solidFill>
                <a:latin typeface="Arial"/>
                <a:cs typeface="Arial"/>
              </a:rPr>
              <a:t> </a:t>
            </a:r>
            <a:r>
              <a:rPr sz="2200" b="1" dirty="0">
                <a:solidFill>
                  <a:srgbClr val="184463"/>
                </a:solidFill>
                <a:latin typeface="Arial"/>
                <a:cs typeface="Arial"/>
              </a:rPr>
              <a:t>trên những</a:t>
            </a:r>
            <a:r>
              <a:rPr sz="2200" b="1" spc="-13" dirty="0">
                <a:solidFill>
                  <a:srgbClr val="184463"/>
                </a:solidFill>
                <a:latin typeface="Arial"/>
                <a:cs typeface="Arial"/>
              </a:rPr>
              <a:t> </a:t>
            </a:r>
            <a:r>
              <a:rPr sz="2200" b="1" dirty="0">
                <a:solidFill>
                  <a:srgbClr val="184463"/>
                </a:solidFill>
                <a:latin typeface="Arial"/>
                <a:cs typeface="Arial"/>
              </a:rPr>
              <a:t>lớp </a:t>
            </a:r>
            <a:r>
              <a:rPr sz="2200" b="1" spc="-4" dirty="0">
                <a:solidFill>
                  <a:srgbClr val="184463"/>
                </a:solidFill>
                <a:latin typeface="Arial"/>
                <a:cs typeface="Arial"/>
              </a:rPr>
              <a:t>s</a:t>
            </a:r>
            <a:r>
              <a:rPr sz="2200" b="1" dirty="0">
                <a:solidFill>
                  <a:srgbClr val="184463"/>
                </a:solidFill>
                <a:latin typeface="Arial"/>
                <a:cs typeface="Arial"/>
              </a:rPr>
              <a:t>ẵn </a:t>
            </a:r>
            <a:r>
              <a:rPr sz="2200" b="1" spc="-4" dirty="0">
                <a:solidFill>
                  <a:srgbClr val="184463"/>
                </a:solidFill>
                <a:latin typeface="Arial"/>
                <a:cs typeface="Arial"/>
              </a:rPr>
              <a:t>c</a:t>
            </a:r>
            <a:r>
              <a:rPr sz="2200" b="1" dirty="0">
                <a:solidFill>
                  <a:srgbClr val="184463"/>
                </a:solidFill>
                <a:latin typeface="Arial"/>
                <a:cs typeface="Arial"/>
              </a:rPr>
              <a:t>ó (lớp Con </a:t>
            </a:r>
            <a:r>
              <a:rPr sz="2200" b="1" spc="-4" dirty="0">
                <a:solidFill>
                  <a:srgbClr val="184463"/>
                </a:solidFill>
                <a:latin typeface="Arial"/>
                <a:cs typeface="Arial"/>
              </a:rPr>
              <a:t>k</a:t>
            </a:r>
            <a:r>
              <a:rPr sz="2200" b="1" dirty="0">
                <a:solidFill>
                  <a:srgbClr val="184463"/>
                </a:solidFill>
                <a:latin typeface="Arial"/>
                <a:cs typeface="Arial"/>
              </a:rPr>
              <a:t>ế</a:t>
            </a:r>
            <a:r>
              <a:rPr sz="2200" b="1" spc="8" dirty="0">
                <a:solidFill>
                  <a:srgbClr val="184463"/>
                </a:solidFill>
                <a:latin typeface="Arial"/>
                <a:cs typeface="Arial"/>
              </a:rPr>
              <a:t> </a:t>
            </a:r>
            <a:r>
              <a:rPr sz="2200" b="1" dirty="0">
                <a:solidFill>
                  <a:srgbClr val="184463"/>
                </a:solidFill>
                <a:latin typeface="Arial"/>
                <a:cs typeface="Arial"/>
              </a:rPr>
              <a:t>thừa lớp </a:t>
            </a:r>
            <a:endParaRPr sz="2200">
              <a:latin typeface="Arial"/>
              <a:cs typeface="Arial"/>
            </a:endParaRPr>
          </a:p>
          <a:p>
            <a:pPr marL="1150866" marR="595515">
              <a:lnSpc>
                <a:spcPts val="2476"/>
              </a:lnSpc>
            </a:pPr>
            <a:r>
              <a:rPr sz="2200" b="1" dirty="0">
                <a:solidFill>
                  <a:srgbClr val="184463"/>
                </a:solidFill>
                <a:latin typeface="Arial"/>
                <a:cs typeface="Arial"/>
              </a:rPr>
              <a:t>Cha)</a:t>
            </a:r>
            <a:endParaRPr sz="2200">
              <a:latin typeface="Arial"/>
              <a:cs typeface="Arial"/>
            </a:endParaRPr>
          </a:p>
          <a:p>
            <a:pPr marL="1150867" marR="264741" indent="-360373">
              <a:lnSpc>
                <a:spcPts val="3714"/>
              </a:lnSpc>
              <a:spcBef>
                <a:spcPts val="297"/>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b="1" dirty="0">
                <a:solidFill>
                  <a:srgbClr val="184463"/>
                </a:solidFill>
                <a:latin typeface="Arial"/>
                <a:cs typeface="Arial"/>
              </a:rPr>
              <a:t>Lớp Con có khả năng bổ</a:t>
            </a:r>
            <a:r>
              <a:rPr sz="2200" b="1" spc="-8" dirty="0">
                <a:solidFill>
                  <a:srgbClr val="184463"/>
                </a:solidFill>
                <a:latin typeface="Arial"/>
                <a:cs typeface="Arial"/>
              </a:rPr>
              <a:t> </a:t>
            </a:r>
            <a:r>
              <a:rPr sz="2200" b="1" spc="-4" dirty="0">
                <a:solidFill>
                  <a:srgbClr val="184463"/>
                </a:solidFill>
                <a:latin typeface="Arial"/>
                <a:cs typeface="Arial"/>
              </a:rPr>
              <a:t>su</a:t>
            </a:r>
            <a:r>
              <a:rPr sz="2200" b="1" spc="4" dirty="0">
                <a:solidFill>
                  <a:srgbClr val="184463"/>
                </a:solidFill>
                <a:latin typeface="Arial"/>
                <a:cs typeface="Arial"/>
              </a:rPr>
              <a:t>n</a:t>
            </a:r>
            <a:r>
              <a:rPr sz="2200" b="1" dirty="0">
                <a:solidFill>
                  <a:srgbClr val="184463"/>
                </a:solidFill>
                <a:latin typeface="Arial"/>
                <a:cs typeface="Arial"/>
              </a:rPr>
              <a:t>g, mở</a:t>
            </a:r>
            <a:r>
              <a:rPr sz="2200" b="1" spc="13" dirty="0">
                <a:solidFill>
                  <a:srgbClr val="184463"/>
                </a:solidFill>
                <a:latin typeface="Arial"/>
                <a:cs typeface="Arial"/>
              </a:rPr>
              <a:t> </a:t>
            </a:r>
            <a:r>
              <a:rPr sz="2200" b="1" dirty="0">
                <a:solidFill>
                  <a:srgbClr val="184463"/>
                </a:solidFill>
                <a:latin typeface="Arial"/>
                <a:cs typeface="Arial"/>
              </a:rPr>
              <a:t>rộng</a:t>
            </a:r>
            <a:r>
              <a:rPr sz="2200" b="1" spc="-8" dirty="0">
                <a:solidFill>
                  <a:srgbClr val="184463"/>
                </a:solidFill>
                <a:latin typeface="Arial"/>
                <a:cs typeface="Arial"/>
              </a:rPr>
              <a:t> </a:t>
            </a:r>
            <a:r>
              <a:rPr sz="2200" b="1" spc="-4" dirty="0">
                <a:solidFill>
                  <a:srgbClr val="184463"/>
                </a:solidFill>
                <a:latin typeface="Arial"/>
                <a:cs typeface="Arial"/>
              </a:rPr>
              <a:t>n</a:t>
            </a:r>
            <a:r>
              <a:rPr sz="2200" b="1" dirty="0">
                <a:solidFill>
                  <a:srgbClr val="184463"/>
                </a:solidFill>
                <a:latin typeface="Arial"/>
                <a:cs typeface="Arial"/>
              </a:rPr>
              <a:t>hững</a:t>
            </a:r>
            <a:r>
              <a:rPr sz="2200" b="1" spc="-8" dirty="0">
                <a:solidFill>
                  <a:srgbClr val="184463"/>
                </a:solidFill>
                <a:latin typeface="Arial"/>
                <a:cs typeface="Arial"/>
              </a:rPr>
              <a:t> </a:t>
            </a:r>
            <a:r>
              <a:rPr sz="2200" b="1" spc="-4" dirty="0">
                <a:solidFill>
                  <a:srgbClr val="184463"/>
                </a:solidFill>
                <a:latin typeface="Arial"/>
                <a:cs typeface="Arial"/>
              </a:rPr>
              <a:t>tính </a:t>
            </a:r>
            <a:endParaRPr sz="2200">
              <a:latin typeface="Arial"/>
              <a:cs typeface="Arial"/>
            </a:endParaRPr>
          </a:p>
          <a:p>
            <a:pPr marL="1150867" marR="264741">
              <a:lnSpc>
                <a:spcPts val="2476"/>
              </a:lnSpc>
            </a:pPr>
            <a:r>
              <a:rPr sz="2200" b="1" dirty="0">
                <a:solidFill>
                  <a:srgbClr val="184463"/>
                </a:solidFill>
                <a:latin typeface="Arial"/>
                <a:cs typeface="Arial"/>
              </a:rPr>
              <a:t>năng mới </a:t>
            </a:r>
            <a:r>
              <a:rPr sz="2200" b="1" spc="-4" dirty="0">
                <a:solidFill>
                  <a:srgbClr val="184463"/>
                </a:solidFill>
                <a:latin typeface="Arial"/>
                <a:cs typeface="Arial"/>
              </a:rPr>
              <a:t>d</a:t>
            </a:r>
            <a:r>
              <a:rPr sz="2200" b="1" dirty="0">
                <a:solidFill>
                  <a:srgbClr val="184463"/>
                </a:solidFill>
                <a:latin typeface="Arial"/>
                <a:cs typeface="Arial"/>
              </a:rPr>
              <a:t>ựa trên những</a:t>
            </a:r>
            <a:r>
              <a:rPr sz="2200" b="1" spc="-8" dirty="0">
                <a:solidFill>
                  <a:srgbClr val="184463"/>
                </a:solidFill>
                <a:latin typeface="Arial"/>
                <a:cs typeface="Arial"/>
              </a:rPr>
              <a:t> </a:t>
            </a:r>
            <a:r>
              <a:rPr sz="2200" b="1" dirty="0">
                <a:solidFill>
                  <a:srgbClr val="184463"/>
                </a:solidFill>
                <a:latin typeface="Arial"/>
                <a:cs typeface="Arial"/>
              </a:rPr>
              <a:t>p</a:t>
            </a:r>
            <a:r>
              <a:rPr sz="2200" b="1" spc="-4" dirty="0">
                <a:solidFill>
                  <a:srgbClr val="184463"/>
                </a:solidFill>
                <a:latin typeface="Arial"/>
                <a:cs typeface="Arial"/>
              </a:rPr>
              <a:t>h</a:t>
            </a:r>
            <a:r>
              <a:rPr sz="2200" b="1" dirty="0">
                <a:solidFill>
                  <a:srgbClr val="184463"/>
                </a:solidFill>
                <a:latin typeface="Arial"/>
                <a:cs typeface="Arial"/>
              </a:rPr>
              <a:t>ần </a:t>
            </a:r>
            <a:r>
              <a:rPr sz="2200" b="1" spc="-4" dirty="0">
                <a:solidFill>
                  <a:srgbClr val="184463"/>
                </a:solidFill>
                <a:latin typeface="Arial"/>
                <a:cs typeface="Arial"/>
              </a:rPr>
              <a:t>s</a:t>
            </a:r>
            <a:r>
              <a:rPr sz="2200" b="1" dirty="0">
                <a:solidFill>
                  <a:srgbClr val="184463"/>
                </a:solidFill>
                <a:latin typeface="Arial"/>
                <a:cs typeface="Arial"/>
              </a:rPr>
              <a:t>ẵn có ở</a:t>
            </a:r>
            <a:r>
              <a:rPr sz="2200" b="1" spc="8" dirty="0">
                <a:solidFill>
                  <a:srgbClr val="184463"/>
                </a:solidFill>
                <a:latin typeface="Arial"/>
                <a:cs typeface="Arial"/>
              </a:rPr>
              <a:t> </a:t>
            </a:r>
            <a:r>
              <a:rPr sz="2200" b="1" dirty="0">
                <a:solidFill>
                  <a:srgbClr val="184463"/>
                </a:solidFill>
                <a:latin typeface="Arial"/>
                <a:cs typeface="Arial"/>
              </a:rPr>
              <a:t>lớp Cha</a:t>
            </a:r>
            <a:endParaRPr sz="2200">
              <a:latin typeface="Arial"/>
              <a:cs typeface="Arial"/>
            </a:endParaRPr>
          </a:p>
          <a:p>
            <a:pPr marL="1152918">
              <a:lnSpc>
                <a:spcPct val="95825"/>
              </a:lnSpc>
            </a:pPr>
            <a:r>
              <a:rPr sz="2700" dirty="0">
                <a:solidFill>
                  <a:srgbClr val="FE9219"/>
                </a:solidFill>
                <a:latin typeface="Arial"/>
                <a:cs typeface="Arial"/>
              </a:rPr>
              <a:t>•</a:t>
            </a:r>
            <a:r>
              <a:rPr sz="2700" spc="713" dirty="0">
                <a:solidFill>
                  <a:srgbClr val="FE9219"/>
                </a:solidFill>
                <a:latin typeface="Arial"/>
                <a:cs typeface="Arial"/>
              </a:rPr>
              <a:t> </a:t>
            </a:r>
            <a:r>
              <a:rPr dirty="0">
                <a:solidFill>
                  <a:srgbClr val="184463"/>
                </a:solidFill>
                <a:latin typeface="Arial"/>
                <a:cs typeface="Arial"/>
              </a:rPr>
              <a:t>Ví</a:t>
            </a:r>
            <a:r>
              <a:rPr spc="-8" dirty="0">
                <a:solidFill>
                  <a:srgbClr val="184463"/>
                </a:solidFill>
                <a:latin typeface="Arial"/>
                <a:cs typeface="Arial"/>
              </a:rPr>
              <a:t> </a:t>
            </a:r>
            <a:r>
              <a:rPr dirty="0">
                <a:solidFill>
                  <a:srgbClr val="184463"/>
                </a:solidFill>
                <a:latin typeface="Arial"/>
                <a:cs typeface="Arial"/>
              </a:rPr>
              <a:t>dụ:</a:t>
            </a:r>
            <a:endParaRPr>
              <a:latin typeface="Arial"/>
              <a:cs typeface="Arial"/>
            </a:endParaRPr>
          </a:p>
        </p:txBody>
      </p:sp>
      <p:sp>
        <p:nvSpPr>
          <p:cNvPr id="24" name="TextBox 23"/>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3215048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8" name="object 8"/>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6" name="object 6"/>
          <p:cNvSpPr txBox="1"/>
          <p:nvPr/>
        </p:nvSpPr>
        <p:spPr>
          <a:xfrm>
            <a:off x="714433" y="1360267"/>
            <a:ext cx="7776873" cy="425824"/>
          </a:xfrm>
          <a:prstGeom prst="rect">
            <a:avLst/>
          </a:prstGeom>
        </p:spPr>
        <p:txBody>
          <a:bodyPr wrap="square" lIns="0" tIns="0" rIns="0" bIns="0" rtlCol="0">
            <a:noAutofit/>
          </a:bodyPr>
          <a:lstStyle/>
          <a:p>
            <a:pPr marL="11397">
              <a:lnSpc>
                <a:spcPts val="3391"/>
              </a:lnSpc>
              <a:spcBef>
                <a:spcPts val="170"/>
              </a:spcBef>
            </a:pPr>
            <a:r>
              <a:rPr sz="3200" b="1" dirty="0">
                <a:solidFill>
                  <a:srgbClr val="184463"/>
                </a:solidFill>
                <a:latin typeface="Arial"/>
                <a:cs typeface="Arial"/>
              </a:rPr>
              <a:t>Bài 4: </a:t>
            </a:r>
            <a:r>
              <a:rPr lang="en-US" sz="3200" b="1" dirty="0" err="1">
                <a:solidFill>
                  <a:srgbClr val="184463"/>
                </a:solidFill>
                <a:latin typeface="Arial"/>
                <a:cs typeface="Arial"/>
              </a:rPr>
              <a:t>Lớp</a:t>
            </a:r>
            <a:r>
              <a:rPr lang="en-US" sz="3200" b="1" dirty="0">
                <a:solidFill>
                  <a:srgbClr val="184463"/>
                </a:solidFill>
                <a:latin typeface="Arial"/>
                <a:cs typeface="Arial"/>
              </a:rPr>
              <a:t> </a:t>
            </a:r>
            <a:r>
              <a:rPr lang="en-US" sz="3200" b="1" dirty="0" err="1">
                <a:solidFill>
                  <a:srgbClr val="184463"/>
                </a:solidFill>
                <a:latin typeface="Arial"/>
                <a:cs typeface="Arial"/>
              </a:rPr>
              <a:t>và</a:t>
            </a:r>
            <a:r>
              <a:rPr lang="en-US" sz="3200" b="1" dirty="0">
                <a:solidFill>
                  <a:srgbClr val="184463"/>
                </a:solidFill>
                <a:latin typeface="Arial"/>
                <a:cs typeface="Arial"/>
              </a:rPr>
              <a:t> </a:t>
            </a:r>
            <a:r>
              <a:rPr lang="en-US" sz="3200" b="1" dirty="0" err="1">
                <a:solidFill>
                  <a:srgbClr val="184463"/>
                </a:solidFill>
                <a:latin typeface="Arial"/>
                <a:cs typeface="Arial"/>
              </a:rPr>
              <a:t>đối</a:t>
            </a:r>
            <a:r>
              <a:rPr lang="en-US" sz="3200" b="1" dirty="0">
                <a:solidFill>
                  <a:srgbClr val="184463"/>
                </a:solidFill>
                <a:latin typeface="Arial"/>
                <a:cs typeface="Arial"/>
              </a:rPr>
              <a:t> </a:t>
            </a:r>
            <a:r>
              <a:rPr lang="en-US" sz="3200" b="1" dirty="0" err="1">
                <a:solidFill>
                  <a:srgbClr val="184463"/>
                </a:solidFill>
                <a:latin typeface="Arial"/>
                <a:cs typeface="Arial"/>
              </a:rPr>
              <a:t>tượng</a:t>
            </a:r>
            <a:endParaRPr sz="3200" dirty="0">
              <a:latin typeface="Arial"/>
              <a:cs typeface="Arial"/>
            </a:endParaRPr>
          </a:p>
        </p:txBody>
      </p:sp>
      <p:sp>
        <p:nvSpPr>
          <p:cNvPr id="5" name="object 5"/>
          <p:cNvSpPr txBox="1"/>
          <p:nvPr/>
        </p:nvSpPr>
        <p:spPr>
          <a:xfrm>
            <a:off x="861291" y="2493833"/>
            <a:ext cx="265593" cy="1547308"/>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dirty="0">
              <a:latin typeface="Arial"/>
              <a:cs typeface="Arial"/>
            </a:endParaRPr>
          </a:p>
          <a:p>
            <a:pPr marL="11397">
              <a:lnSpc>
                <a:spcPts val="4222"/>
              </a:lnSpc>
              <a:spcBef>
                <a:spcPts val="13"/>
              </a:spcBef>
            </a:pPr>
            <a:r>
              <a:rPr sz="3800" dirty="0">
                <a:solidFill>
                  <a:srgbClr val="FE9219"/>
                </a:solidFill>
                <a:latin typeface="Arial"/>
                <a:cs typeface="Arial"/>
              </a:rPr>
              <a:t>•</a:t>
            </a:r>
            <a:endParaRPr sz="3800" dirty="0">
              <a:latin typeface="Arial"/>
              <a:cs typeface="Arial"/>
            </a:endParaRPr>
          </a:p>
          <a:p>
            <a:pPr marL="11397">
              <a:lnSpc>
                <a:spcPts val="4222"/>
              </a:lnSpc>
            </a:pPr>
            <a:endParaRPr sz="3800" dirty="0">
              <a:latin typeface="Arial"/>
              <a:cs typeface="Arial"/>
            </a:endParaRPr>
          </a:p>
        </p:txBody>
      </p:sp>
      <p:sp>
        <p:nvSpPr>
          <p:cNvPr id="4" name="object 4"/>
          <p:cNvSpPr txBox="1"/>
          <p:nvPr/>
        </p:nvSpPr>
        <p:spPr>
          <a:xfrm>
            <a:off x="1276928" y="2620775"/>
            <a:ext cx="7214378" cy="1390650"/>
          </a:xfrm>
          <a:prstGeom prst="rect">
            <a:avLst/>
          </a:prstGeom>
        </p:spPr>
        <p:txBody>
          <a:bodyPr wrap="square" lIns="0" tIns="0" rIns="0" bIns="0" rtlCol="0">
            <a:noAutofit/>
          </a:bodyPr>
          <a:lstStyle/>
          <a:p>
            <a:pPr marL="11397">
              <a:lnSpc>
                <a:spcPts val="2661"/>
              </a:lnSpc>
              <a:spcBef>
                <a:spcPts val="133"/>
              </a:spcBef>
            </a:pPr>
            <a:r>
              <a:rPr sz="2500" b="1" strike="sngStrike" dirty="0">
                <a:solidFill>
                  <a:srgbClr val="184463"/>
                </a:solidFill>
                <a:latin typeface="Arial"/>
                <a:cs typeface="Arial"/>
              </a:rPr>
              <a:t>Tổng quan về lập trình hư</a:t>
            </a:r>
            <a:r>
              <a:rPr sz="2500" b="1" strike="sngStrike" spc="4" dirty="0">
                <a:solidFill>
                  <a:srgbClr val="184463"/>
                </a:solidFill>
                <a:latin typeface="Arial"/>
                <a:cs typeface="Arial"/>
              </a:rPr>
              <a:t>ớ</a:t>
            </a:r>
            <a:r>
              <a:rPr sz="2500" b="1" strike="sngStrike" dirty="0">
                <a:solidFill>
                  <a:srgbClr val="184463"/>
                </a:solidFill>
                <a:latin typeface="Arial"/>
                <a:cs typeface="Arial"/>
              </a:rPr>
              <a:t>ng đ</a:t>
            </a:r>
            <a:r>
              <a:rPr sz="2500" b="1" strike="sngStrike" spc="4" dirty="0">
                <a:solidFill>
                  <a:srgbClr val="184463"/>
                </a:solidFill>
                <a:latin typeface="Arial"/>
                <a:cs typeface="Arial"/>
              </a:rPr>
              <a:t>ố</a:t>
            </a:r>
            <a:r>
              <a:rPr sz="2500" b="1" strike="sngStrike" dirty="0">
                <a:solidFill>
                  <a:srgbClr val="184463"/>
                </a:solidFill>
                <a:latin typeface="Arial"/>
                <a:cs typeface="Arial"/>
              </a:rPr>
              <a:t>i tư</a:t>
            </a:r>
            <a:r>
              <a:rPr sz="2500" b="1" strike="sngStrike" spc="4" dirty="0">
                <a:solidFill>
                  <a:srgbClr val="184463"/>
                </a:solidFill>
                <a:latin typeface="Arial"/>
                <a:cs typeface="Arial"/>
              </a:rPr>
              <a:t>ợ</a:t>
            </a:r>
            <a:r>
              <a:rPr sz="2500" b="1" strike="sngStrike" dirty="0">
                <a:solidFill>
                  <a:srgbClr val="184463"/>
                </a:solidFill>
                <a:latin typeface="Arial"/>
                <a:cs typeface="Arial"/>
              </a:rPr>
              <a:t>ng</a:t>
            </a:r>
            <a:endParaRPr sz="2500" strike="sngStrike" dirty="0">
              <a:latin typeface="Arial"/>
              <a:cs typeface="Arial"/>
            </a:endParaRPr>
          </a:p>
          <a:p>
            <a:pPr marL="11397" marR="2407556">
              <a:lnSpc>
                <a:spcPct val="139880"/>
              </a:lnSpc>
              <a:spcBef>
                <a:spcPts val="651"/>
              </a:spcBef>
            </a:pPr>
            <a:r>
              <a:rPr sz="2500" b="1" dirty="0">
                <a:solidFill>
                  <a:srgbClr val="FF0000"/>
                </a:solidFill>
                <a:latin typeface="Arial"/>
                <a:cs typeface="Arial"/>
              </a:rPr>
              <a:t>Xây </a:t>
            </a:r>
            <a:r>
              <a:rPr sz="2500" b="1" spc="-4" dirty="0">
                <a:solidFill>
                  <a:srgbClr val="FF0000"/>
                </a:solidFill>
                <a:latin typeface="Arial"/>
                <a:cs typeface="Arial"/>
              </a:rPr>
              <a:t>d</a:t>
            </a:r>
            <a:r>
              <a:rPr sz="2500" b="1" dirty="0">
                <a:solidFill>
                  <a:srgbClr val="FF0000"/>
                </a:solidFill>
                <a:latin typeface="Arial"/>
                <a:cs typeface="Arial"/>
              </a:rPr>
              <a:t>ựng class </a:t>
            </a:r>
            <a:r>
              <a:rPr sz="2500" b="1" dirty="0" err="1">
                <a:solidFill>
                  <a:srgbClr val="FF0000"/>
                </a:solidFill>
                <a:latin typeface="Arial"/>
                <a:cs typeface="Arial"/>
              </a:rPr>
              <a:t>trong</a:t>
            </a:r>
            <a:r>
              <a:rPr sz="2500" b="1" dirty="0">
                <a:solidFill>
                  <a:srgbClr val="FF0000"/>
                </a:solidFill>
                <a:latin typeface="Arial"/>
                <a:cs typeface="Arial"/>
              </a:rPr>
              <a:t> </a:t>
            </a:r>
            <a:r>
              <a:rPr lang="vi-VN" sz="2500" b="1" dirty="0" smtClean="0">
                <a:solidFill>
                  <a:srgbClr val="FF0000"/>
                </a:solidFill>
                <a:latin typeface="Arial"/>
                <a:cs typeface="Arial"/>
              </a:rPr>
              <a:t>Python</a:t>
            </a:r>
            <a:endParaRPr sz="2500" dirty="0">
              <a:latin typeface="Arial"/>
              <a:cs typeface="Arial"/>
            </a:endParaRPr>
          </a:p>
        </p:txBody>
      </p:sp>
      <p:sp>
        <p:nvSpPr>
          <p:cNvPr id="2" name="object 2"/>
          <p:cNvSpPr txBox="1"/>
          <p:nvPr/>
        </p:nvSpPr>
        <p:spPr>
          <a:xfrm>
            <a:off x="415637" y="3859305"/>
            <a:ext cx="8312727" cy="863974"/>
          </a:xfrm>
          <a:prstGeom prst="rect">
            <a:avLst/>
          </a:prstGeom>
        </p:spPr>
        <p:txBody>
          <a:bodyPr wrap="square" lIns="0" tIns="0" rIns="0" bIns="0" rtlCol="0">
            <a:noAutofit/>
          </a:bodyPr>
          <a:lstStyle/>
          <a:p>
            <a:pPr marL="22794">
              <a:lnSpc>
                <a:spcPts val="897"/>
              </a:lnSpc>
            </a:pPr>
            <a:endParaRPr sz="900"/>
          </a:p>
        </p:txBody>
      </p:sp>
    </p:spTree>
    <p:extLst>
      <p:ext uri="{BB962C8B-B14F-4D97-AF65-F5344CB8AC3E}">
        <p14:creationId xmlns:p14="http://schemas.microsoft.com/office/powerpoint/2010/main" val="3265614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vi-VN" dirty="0"/>
              <a:t>class Car:</a:t>
            </a:r>
            <a:endParaRPr lang="en-US" dirty="0"/>
          </a:p>
          <a:p>
            <a:r>
              <a:rPr lang="vi-VN" dirty="0"/>
              <a:t>     # thuộc tính lớp</a:t>
            </a:r>
            <a:endParaRPr lang="en-US" dirty="0"/>
          </a:p>
          <a:p>
            <a:r>
              <a:rPr lang="vi-VN" dirty="0"/>
              <a:t>     loaixe = "Ô tô"</a:t>
            </a:r>
            <a:endParaRPr lang="en-US" dirty="0"/>
          </a:p>
          <a:p>
            <a:r>
              <a:rPr lang="vi-VN" dirty="0"/>
              <a:t>     # thuộc tính đối tượng</a:t>
            </a:r>
            <a:endParaRPr lang="en-US" dirty="0"/>
          </a:p>
          <a:p>
            <a:r>
              <a:rPr lang="vi-VN" dirty="0"/>
              <a:t>     def __init__(self, tenxe, mausac, nguyenlieu):</a:t>
            </a:r>
            <a:endParaRPr lang="en-US" dirty="0"/>
          </a:p>
          <a:p>
            <a:r>
              <a:rPr lang="vi-VN" dirty="0"/>
              <a:t>        self.tenxe = tenxe</a:t>
            </a:r>
            <a:endParaRPr lang="en-US" dirty="0"/>
          </a:p>
          <a:p>
            <a:r>
              <a:rPr lang="vi-VN" dirty="0"/>
              <a:t>        self.mausac = mausac</a:t>
            </a:r>
            <a:endParaRPr lang="en-US" dirty="0"/>
          </a:p>
          <a:p>
            <a:r>
              <a:rPr lang="vi-VN" dirty="0"/>
              <a:t>        self.nguyenlieu = nguyenlieu</a:t>
            </a:r>
            <a:endParaRPr lang="en-US" dirty="0"/>
          </a:p>
          <a:p>
            <a:endParaRPr lang="en-US" dirty="0"/>
          </a:p>
        </p:txBody>
      </p:sp>
    </p:spTree>
    <p:extLst>
      <p:ext uri="{BB962C8B-B14F-4D97-AF65-F5344CB8AC3E}">
        <p14:creationId xmlns:p14="http://schemas.microsoft.com/office/powerpoint/2010/main" val="257452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class </a:t>
            </a:r>
            <a:r>
              <a:rPr lang="en-US" dirty="0" err="1"/>
              <a:t>xe_Oto</a:t>
            </a:r>
            <a:r>
              <a:rPr lang="en-US" dirty="0"/>
              <a:t>: </a:t>
            </a:r>
            <a:endParaRPr lang="vi-VN" dirty="0" smtClean="0"/>
          </a:p>
          <a:p>
            <a:pPr lvl="1"/>
            <a:r>
              <a:rPr lang="en-US" dirty="0" err="1" smtClean="0"/>
              <a:t>loaixe</a:t>
            </a:r>
            <a:r>
              <a:rPr lang="en-US" dirty="0" smtClean="0"/>
              <a:t> </a:t>
            </a:r>
            <a:r>
              <a:rPr lang="en-US" dirty="0"/>
              <a:t>= "Ô </a:t>
            </a:r>
            <a:r>
              <a:rPr lang="en-US" dirty="0" err="1"/>
              <a:t>tô</a:t>
            </a:r>
            <a:r>
              <a:rPr lang="en-US" dirty="0"/>
              <a:t>" </a:t>
            </a:r>
            <a:endParaRPr lang="vi-VN" dirty="0" smtClean="0"/>
          </a:p>
          <a:p>
            <a:pPr lvl="1"/>
            <a:r>
              <a:rPr lang="en-US" dirty="0" err="1" smtClean="0"/>
              <a:t>def</a:t>
            </a:r>
            <a:r>
              <a:rPr lang="en-US" dirty="0" smtClean="0"/>
              <a:t> </a:t>
            </a:r>
            <a:r>
              <a:rPr lang="en-US" dirty="0"/>
              <a:t>__</a:t>
            </a:r>
            <a:r>
              <a:rPr lang="en-US" dirty="0" err="1"/>
              <a:t>init</a:t>
            </a:r>
            <a:r>
              <a:rPr lang="en-US" dirty="0"/>
              <a:t>__(self, </a:t>
            </a:r>
            <a:r>
              <a:rPr lang="en-US" dirty="0" err="1"/>
              <a:t>nhanhieu</a:t>
            </a:r>
            <a:r>
              <a:rPr lang="en-US" dirty="0"/>
              <a:t>, </a:t>
            </a:r>
            <a:r>
              <a:rPr lang="en-US" dirty="0" err="1"/>
              <a:t>mauxe</a:t>
            </a:r>
            <a:r>
              <a:rPr lang="en-US" dirty="0"/>
              <a:t>, </a:t>
            </a:r>
            <a:r>
              <a:rPr lang="en-US" dirty="0" err="1"/>
              <a:t>bienso</a:t>
            </a:r>
            <a:r>
              <a:rPr lang="en-US" dirty="0"/>
              <a:t>): </a:t>
            </a:r>
            <a:endParaRPr lang="vi-VN" dirty="0" smtClean="0"/>
          </a:p>
          <a:p>
            <a:pPr lvl="2"/>
            <a:r>
              <a:rPr lang="en-US" dirty="0" err="1" smtClean="0"/>
              <a:t>self.nhanhieu</a:t>
            </a:r>
            <a:r>
              <a:rPr lang="en-US" dirty="0" smtClean="0"/>
              <a:t>=</a:t>
            </a:r>
            <a:r>
              <a:rPr lang="en-US" dirty="0" err="1" smtClean="0"/>
              <a:t>nhanhieu</a:t>
            </a:r>
            <a:r>
              <a:rPr lang="en-US" dirty="0" smtClean="0"/>
              <a:t> </a:t>
            </a:r>
            <a:endParaRPr lang="vi-VN" dirty="0" smtClean="0"/>
          </a:p>
          <a:p>
            <a:pPr lvl="2"/>
            <a:r>
              <a:rPr lang="en-US" dirty="0" err="1" smtClean="0"/>
              <a:t>self.mauxe</a:t>
            </a:r>
            <a:r>
              <a:rPr lang="en-US" dirty="0" smtClean="0"/>
              <a:t>=</a:t>
            </a:r>
            <a:r>
              <a:rPr lang="en-US" dirty="0" err="1" smtClean="0"/>
              <a:t>mauxe</a:t>
            </a:r>
            <a:r>
              <a:rPr lang="en-US" dirty="0" smtClean="0"/>
              <a:t> </a:t>
            </a:r>
            <a:endParaRPr lang="vi-VN" dirty="0" smtClean="0"/>
          </a:p>
          <a:p>
            <a:pPr lvl="2"/>
            <a:r>
              <a:rPr lang="en-US" dirty="0" err="1" smtClean="0"/>
              <a:t>self.bienso</a:t>
            </a:r>
            <a:r>
              <a:rPr lang="en-US" dirty="0" smtClean="0"/>
              <a:t>=</a:t>
            </a:r>
            <a:r>
              <a:rPr lang="en-US" dirty="0" err="1" smtClean="0"/>
              <a:t>bienso</a:t>
            </a:r>
            <a:r>
              <a:rPr lang="en-US" dirty="0" smtClean="0"/>
              <a:t> </a:t>
            </a:r>
            <a:endParaRPr lang="vi-VN" dirty="0" smtClean="0"/>
          </a:p>
          <a:p>
            <a:r>
              <a:rPr lang="en-US" dirty="0" err="1" smtClean="0"/>
              <a:t>toyota</a:t>
            </a:r>
            <a:r>
              <a:rPr lang="en-US" dirty="0" smtClean="0"/>
              <a:t> </a:t>
            </a:r>
            <a:r>
              <a:rPr lang="en-US" dirty="0"/>
              <a:t>= </a:t>
            </a:r>
            <a:r>
              <a:rPr lang="en-US" dirty="0" err="1"/>
              <a:t>xe_Oto</a:t>
            </a:r>
            <a:r>
              <a:rPr lang="en-US" dirty="0"/>
              <a:t>("Toyota", "</a:t>
            </a:r>
            <a:r>
              <a:rPr lang="en-US" dirty="0" err="1"/>
              <a:t>Đỏ</a:t>
            </a:r>
            <a:r>
              <a:rPr lang="en-US" dirty="0"/>
              <a:t>", "2020") </a:t>
            </a:r>
            <a:endParaRPr lang="vi-VN" dirty="0" smtClean="0"/>
          </a:p>
          <a:p>
            <a:r>
              <a:rPr lang="en-US" dirty="0" err="1" smtClean="0"/>
              <a:t>lamborghini</a:t>
            </a:r>
            <a:r>
              <a:rPr lang="en-US" dirty="0" smtClean="0"/>
              <a:t> </a:t>
            </a:r>
            <a:r>
              <a:rPr lang="en-US" dirty="0"/>
              <a:t>= </a:t>
            </a:r>
            <a:r>
              <a:rPr lang="en-US" dirty="0" err="1"/>
              <a:t>xe_Oto</a:t>
            </a:r>
            <a:r>
              <a:rPr lang="en-US" dirty="0"/>
              <a:t>("Lamborghini", "</a:t>
            </a:r>
            <a:r>
              <a:rPr lang="en-US" dirty="0" err="1"/>
              <a:t>Vàng</a:t>
            </a:r>
            <a:r>
              <a:rPr lang="en-US" dirty="0"/>
              <a:t>", "2121") </a:t>
            </a:r>
            <a:endParaRPr lang="vi-VN" dirty="0" smtClean="0"/>
          </a:p>
          <a:p>
            <a:r>
              <a:rPr lang="en-US" dirty="0" err="1" smtClean="0"/>
              <a:t>porsche</a:t>
            </a:r>
            <a:r>
              <a:rPr lang="en-US" dirty="0" smtClean="0"/>
              <a:t> </a:t>
            </a:r>
            <a:r>
              <a:rPr lang="en-US" dirty="0"/>
              <a:t>= </a:t>
            </a:r>
            <a:r>
              <a:rPr lang="en-US" dirty="0" err="1"/>
              <a:t>xe_Oto</a:t>
            </a:r>
            <a:r>
              <a:rPr lang="en-US" dirty="0"/>
              <a:t>("Porsche", "</a:t>
            </a:r>
            <a:r>
              <a:rPr lang="en-US" dirty="0" err="1"/>
              <a:t>Xanh</a:t>
            </a:r>
            <a:r>
              <a:rPr lang="en-US" dirty="0"/>
              <a:t>", "2121")</a:t>
            </a:r>
            <a:endParaRPr lang="en-US" dirty="0"/>
          </a:p>
        </p:txBody>
      </p:sp>
    </p:spTree>
    <p:extLst>
      <p:ext uri="{BB962C8B-B14F-4D97-AF65-F5344CB8AC3E}">
        <p14:creationId xmlns:p14="http://schemas.microsoft.com/office/powerpoint/2010/main" val="2727476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print("</a:t>
            </a:r>
            <a:r>
              <a:rPr lang="en-US" dirty="0" err="1"/>
              <a:t>Xe</a:t>
            </a:r>
            <a:r>
              <a:rPr lang="en-US" dirty="0"/>
              <a:t> {} </a:t>
            </a:r>
            <a:r>
              <a:rPr lang="en-US" dirty="0" err="1"/>
              <a:t>có</a:t>
            </a:r>
            <a:r>
              <a:rPr lang="en-US" dirty="0"/>
              <a:t> </a:t>
            </a:r>
            <a:r>
              <a:rPr lang="en-US" dirty="0" err="1"/>
              <a:t>màu</a:t>
            </a:r>
            <a:r>
              <a:rPr lang="en-US" dirty="0"/>
              <a:t> {}. </a:t>
            </a:r>
            <a:r>
              <a:rPr lang="en-US" dirty="0" err="1"/>
              <a:t>biển</a:t>
            </a:r>
            <a:r>
              <a:rPr lang="en-US" dirty="0"/>
              <a:t> </a:t>
            </a:r>
            <a:r>
              <a:rPr lang="en-US" dirty="0" err="1"/>
              <a:t>số</a:t>
            </a:r>
            <a:r>
              <a:rPr lang="en-US" dirty="0"/>
              <a:t> </a:t>
            </a:r>
            <a:r>
              <a:rPr lang="en-US" dirty="0" err="1"/>
              <a:t>xe</a:t>
            </a:r>
            <a:r>
              <a:rPr lang="en-US" dirty="0"/>
              <a:t> </a:t>
            </a:r>
            <a:r>
              <a:rPr lang="en-US" dirty="0" err="1"/>
              <a:t>là</a:t>
            </a:r>
            <a:r>
              <a:rPr lang="en-US" dirty="0"/>
              <a:t> {}. </a:t>
            </a:r>
            <a:r>
              <a:rPr lang="en-US" dirty="0" err="1"/>
              <a:t>Là</a:t>
            </a:r>
            <a:r>
              <a:rPr lang="en-US" dirty="0"/>
              <a:t> </a:t>
            </a:r>
            <a:r>
              <a:rPr lang="en-US" dirty="0" err="1"/>
              <a:t>xe</a:t>
            </a:r>
            <a:r>
              <a:rPr lang="en-US" dirty="0"/>
              <a:t> {}".format( </a:t>
            </a:r>
            <a:r>
              <a:rPr lang="en-US" dirty="0" err="1"/>
              <a:t>toyota.nhanhieu</a:t>
            </a:r>
            <a:r>
              <a:rPr lang="en-US" dirty="0"/>
              <a:t>, </a:t>
            </a:r>
            <a:r>
              <a:rPr lang="en-US" dirty="0" err="1"/>
              <a:t>toyota.mauxe</a:t>
            </a:r>
            <a:r>
              <a:rPr lang="en-US" dirty="0"/>
              <a:t>, toyota.bienso,</a:t>
            </a:r>
            <a:r>
              <a:rPr lang="en-US" dirty="0" err="1"/>
              <a:t>toyota</a:t>
            </a:r>
            <a:r>
              <a:rPr lang="en-US" dirty="0"/>
              <a:t>.__class__.</a:t>
            </a:r>
            <a:r>
              <a:rPr lang="en-US" dirty="0" err="1"/>
              <a:t>loaixe</a:t>
            </a:r>
            <a:r>
              <a:rPr lang="en-US" dirty="0"/>
              <a:t>)) </a:t>
            </a:r>
            <a:endParaRPr lang="vi-VN" dirty="0" smtClean="0"/>
          </a:p>
          <a:p>
            <a:r>
              <a:rPr lang="en-US" dirty="0" smtClean="0"/>
              <a:t>print</a:t>
            </a:r>
            <a:r>
              <a:rPr lang="en-US" dirty="0"/>
              <a:t>("</a:t>
            </a:r>
            <a:r>
              <a:rPr lang="en-US" dirty="0" err="1"/>
              <a:t>Xe</a:t>
            </a:r>
            <a:r>
              <a:rPr lang="en-US" dirty="0"/>
              <a:t> {} </a:t>
            </a:r>
            <a:r>
              <a:rPr lang="en-US" dirty="0" err="1"/>
              <a:t>có</a:t>
            </a:r>
            <a:r>
              <a:rPr lang="en-US" dirty="0"/>
              <a:t> </a:t>
            </a:r>
            <a:r>
              <a:rPr lang="en-US" dirty="0" err="1"/>
              <a:t>màu</a:t>
            </a:r>
            <a:r>
              <a:rPr lang="en-US" dirty="0"/>
              <a:t> {}. </a:t>
            </a:r>
            <a:r>
              <a:rPr lang="en-US" dirty="0" err="1"/>
              <a:t>biển</a:t>
            </a:r>
            <a:r>
              <a:rPr lang="en-US" dirty="0"/>
              <a:t> </a:t>
            </a:r>
            <a:r>
              <a:rPr lang="en-US" dirty="0" err="1"/>
              <a:t>số</a:t>
            </a:r>
            <a:r>
              <a:rPr lang="en-US" dirty="0"/>
              <a:t> </a:t>
            </a:r>
            <a:r>
              <a:rPr lang="en-US" dirty="0" err="1"/>
              <a:t>xe</a:t>
            </a:r>
            <a:r>
              <a:rPr lang="en-US" dirty="0"/>
              <a:t> </a:t>
            </a:r>
            <a:r>
              <a:rPr lang="en-US" dirty="0" err="1"/>
              <a:t>là</a:t>
            </a:r>
            <a:r>
              <a:rPr lang="en-US" dirty="0"/>
              <a:t> {}. </a:t>
            </a:r>
            <a:r>
              <a:rPr lang="en-US" dirty="0" err="1"/>
              <a:t>Là</a:t>
            </a:r>
            <a:r>
              <a:rPr lang="en-US" dirty="0"/>
              <a:t> </a:t>
            </a:r>
            <a:r>
              <a:rPr lang="en-US" dirty="0" err="1"/>
              <a:t>xe</a:t>
            </a:r>
            <a:r>
              <a:rPr lang="en-US" dirty="0"/>
              <a:t> {}".format( </a:t>
            </a:r>
            <a:r>
              <a:rPr lang="en-US" dirty="0" err="1"/>
              <a:t>lamborghini.nhanhieu</a:t>
            </a:r>
            <a:r>
              <a:rPr lang="en-US" dirty="0"/>
              <a:t>, </a:t>
            </a:r>
            <a:r>
              <a:rPr lang="en-US" dirty="0" err="1"/>
              <a:t>lamborghini.mauxe,lamborghini.bienso</a:t>
            </a:r>
            <a:r>
              <a:rPr lang="en-US" dirty="0"/>
              <a:t>, </a:t>
            </a:r>
            <a:r>
              <a:rPr lang="en-US" dirty="0" err="1"/>
              <a:t>lamborghini</a:t>
            </a:r>
            <a:r>
              <a:rPr lang="en-US" dirty="0"/>
              <a:t>.__class__.</a:t>
            </a:r>
            <a:r>
              <a:rPr lang="en-US" dirty="0" err="1"/>
              <a:t>loaixe</a:t>
            </a:r>
            <a:r>
              <a:rPr lang="en-US" dirty="0"/>
              <a:t>)) </a:t>
            </a:r>
            <a:endParaRPr lang="vi-VN" dirty="0" smtClean="0"/>
          </a:p>
          <a:p>
            <a:r>
              <a:rPr lang="en-US" dirty="0" smtClean="0"/>
              <a:t>print</a:t>
            </a:r>
            <a:r>
              <a:rPr lang="en-US" dirty="0"/>
              <a:t>("</a:t>
            </a:r>
            <a:r>
              <a:rPr lang="en-US" dirty="0" err="1"/>
              <a:t>Xe</a:t>
            </a:r>
            <a:r>
              <a:rPr lang="en-US" dirty="0"/>
              <a:t> {} </a:t>
            </a:r>
            <a:r>
              <a:rPr lang="en-US" dirty="0" err="1"/>
              <a:t>có</a:t>
            </a:r>
            <a:r>
              <a:rPr lang="en-US" dirty="0"/>
              <a:t> </a:t>
            </a:r>
            <a:r>
              <a:rPr lang="en-US" dirty="0" err="1"/>
              <a:t>màu</a:t>
            </a:r>
            <a:r>
              <a:rPr lang="en-US" dirty="0"/>
              <a:t> {}. </a:t>
            </a:r>
            <a:r>
              <a:rPr lang="en-US" dirty="0" err="1"/>
              <a:t>biển</a:t>
            </a:r>
            <a:r>
              <a:rPr lang="en-US" dirty="0"/>
              <a:t> </a:t>
            </a:r>
            <a:r>
              <a:rPr lang="en-US" dirty="0" err="1"/>
              <a:t>số</a:t>
            </a:r>
            <a:r>
              <a:rPr lang="en-US" dirty="0"/>
              <a:t> </a:t>
            </a:r>
            <a:r>
              <a:rPr lang="en-US" dirty="0" err="1"/>
              <a:t>xe</a:t>
            </a:r>
            <a:r>
              <a:rPr lang="en-US" dirty="0"/>
              <a:t> </a:t>
            </a:r>
            <a:r>
              <a:rPr lang="en-US" dirty="0" err="1"/>
              <a:t>là</a:t>
            </a:r>
            <a:r>
              <a:rPr lang="en-US" dirty="0"/>
              <a:t> {}. </a:t>
            </a:r>
            <a:r>
              <a:rPr lang="en-US" dirty="0" err="1"/>
              <a:t>Là</a:t>
            </a:r>
            <a:r>
              <a:rPr lang="en-US" dirty="0"/>
              <a:t> </a:t>
            </a:r>
            <a:r>
              <a:rPr lang="en-US" dirty="0" err="1"/>
              <a:t>xe</a:t>
            </a:r>
            <a:r>
              <a:rPr lang="en-US" dirty="0"/>
              <a:t> {}".format( </a:t>
            </a:r>
            <a:r>
              <a:rPr lang="en-US" dirty="0" err="1"/>
              <a:t>porsche.nhanhieu</a:t>
            </a:r>
            <a:r>
              <a:rPr lang="en-US" dirty="0"/>
              <a:t>, </a:t>
            </a:r>
            <a:r>
              <a:rPr lang="en-US" dirty="0" err="1"/>
              <a:t>porsche.mauxe</a:t>
            </a:r>
            <a:r>
              <a:rPr lang="en-US" dirty="0"/>
              <a:t>, </a:t>
            </a:r>
            <a:r>
              <a:rPr lang="en-US" dirty="0" err="1"/>
              <a:t>porsche.bienso</a:t>
            </a:r>
            <a:r>
              <a:rPr lang="en-US" dirty="0"/>
              <a:t>, </a:t>
            </a:r>
            <a:r>
              <a:rPr lang="en-US" dirty="0" err="1"/>
              <a:t>porsche</a:t>
            </a:r>
            <a:r>
              <a:rPr lang="en-US" dirty="0"/>
              <a:t>.__class__.</a:t>
            </a:r>
            <a:r>
              <a:rPr lang="en-US" dirty="0" err="1"/>
              <a:t>loaixe</a:t>
            </a:r>
            <a:r>
              <a:rPr lang="en-US" dirty="0"/>
              <a:t>))</a:t>
            </a:r>
            <a:endParaRPr lang="en-US" dirty="0"/>
          </a:p>
        </p:txBody>
      </p:sp>
    </p:spTree>
    <p:extLst>
      <p:ext uri="{BB962C8B-B14F-4D97-AF65-F5344CB8AC3E}">
        <p14:creationId xmlns:p14="http://schemas.microsoft.com/office/powerpoint/2010/main" val="3300759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class </a:t>
            </a:r>
            <a:r>
              <a:rPr lang="en-US" dirty="0" err="1"/>
              <a:t>xe_Oto</a:t>
            </a:r>
            <a:r>
              <a:rPr lang="en-US" dirty="0"/>
              <a:t>: </a:t>
            </a:r>
            <a:endParaRPr lang="vi-VN" dirty="0" smtClean="0"/>
          </a:p>
          <a:p>
            <a:pPr lvl="1"/>
            <a:r>
              <a:rPr lang="en-US" dirty="0" err="1" smtClean="0"/>
              <a:t>loaixe</a:t>
            </a:r>
            <a:r>
              <a:rPr lang="en-US" dirty="0" smtClean="0"/>
              <a:t> </a:t>
            </a:r>
            <a:r>
              <a:rPr lang="en-US" dirty="0"/>
              <a:t>= "Ô </a:t>
            </a:r>
            <a:r>
              <a:rPr lang="en-US" dirty="0" err="1"/>
              <a:t>tô</a:t>
            </a:r>
            <a:r>
              <a:rPr lang="en-US" dirty="0"/>
              <a:t>" </a:t>
            </a:r>
            <a:endParaRPr lang="vi-VN" dirty="0" smtClean="0"/>
          </a:p>
          <a:p>
            <a:pPr lvl="1"/>
            <a:r>
              <a:rPr lang="en-US" dirty="0" err="1" smtClean="0"/>
              <a:t>def</a:t>
            </a:r>
            <a:r>
              <a:rPr lang="en-US" dirty="0" smtClean="0"/>
              <a:t> </a:t>
            </a:r>
            <a:r>
              <a:rPr lang="en-US" dirty="0"/>
              <a:t>__</a:t>
            </a:r>
            <a:r>
              <a:rPr lang="en-US" dirty="0" err="1"/>
              <a:t>init</a:t>
            </a:r>
            <a:r>
              <a:rPr lang="en-US" dirty="0"/>
              <a:t>__(self, </a:t>
            </a:r>
            <a:r>
              <a:rPr lang="en-US" dirty="0" err="1"/>
              <a:t>nhanhieu</a:t>
            </a:r>
            <a:r>
              <a:rPr lang="en-US" dirty="0"/>
              <a:t>, </a:t>
            </a:r>
            <a:r>
              <a:rPr lang="en-US" dirty="0" err="1"/>
              <a:t>mauxe</a:t>
            </a:r>
            <a:r>
              <a:rPr lang="en-US" dirty="0"/>
              <a:t>, </a:t>
            </a:r>
            <a:r>
              <a:rPr lang="en-US" dirty="0" err="1"/>
              <a:t>bienso</a:t>
            </a:r>
            <a:r>
              <a:rPr lang="en-US" dirty="0"/>
              <a:t>): </a:t>
            </a:r>
            <a:endParaRPr lang="vi-VN" dirty="0" smtClean="0"/>
          </a:p>
          <a:p>
            <a:pPr lvl="2"/>
            <a:r>
              <a:rPr lang="en-US" dirty="0" err="1" smtClean="0"/>
              <a:t>self.nhanhieu</a:t>
            </a:r>
            <a:r>
              <a:rPr lang="en-US" dirty="0" smtClean="0"/>
              <a:t>=</a:t>
            </a:r>
            <a:r>
              <a:rPr lang="en-US" dirty="0" err="1" smtClean="0"/>
              <a:t>nhanhieu</a:t>
            </a:r>
            <a:r>
              <a:rPr lang="en-US" dirty="0" smtClean="0"/>
              <a:t> </a:t>
            </a:r>
            <a:endParaRPr lang="vi-VN" dirty="0" smtClean="0"/>
          </a:p>
          <a:p>
            <a:pPr lvl="2"/>
            <a:r>
              <a:rPr lang="en-US" dirty="0" err="1" smtClean="0"/>
              <a:t>self.mauxe</a:t>
            </a:r>
            <a:r>
              <a:rPr lang="en-US" dirty="0" smtClean="0"/>
              <a:t>=</a:t>
            </a:r>
            <a:r>
              <a:rPr lang="en-US" dirty="0" err="1" smtClean="0"/>
              <a:t>mauxe</a:t>
            </a:r>
            <a:r>
              <a:rPr lang="en-US" dirty="0" smtClean="0"/>
              <a:t> </a:t>
            </a:r>
            <a:endParaRPr lang="vi-VN" dirty="0" smtClean="0"/>
          </a:p>
          <a:p>
            <a:pPr lvl="2"/>
            <a:r>
              <a:rPr lang="en-US" dirty="0" err="1" smtClean="0"/>
              <a:t>self.bienso</a:t>
            </a:r>
            <a:r>
              <a:rPr lang="en-US" dirty="0" smtClean="0"/>
              <a:t>=</a:t>
            </a:r>
            <a:r>
              <a:rPr lang="en-US" dirty="0" err="1" smtClean="0"/>
              <a:t>bienso</a:t>
            </a:r>
            <a:r>
              <a:rPr lang="en-US" dirty="0" smtClean="0"/>
              <a:t> </a:t>
            </a:r>
            <a:endParaRPr lang="vi-VN" dirty="0" smtClean="0"/>
          </a:p>
          <a:p>
            <a:r>
              <a:rPr lang="en-US" dirty="0" err="1" smtClean="0"/>
              <a:t>mer</a:t>
            </a:r>
            <a:r>
              <a:rPr lang="en-US" dirty="0" smtClean="0"/>
              <a:t> </a:t>
            </a:r>
            <a:r>
              <a:rPr lang="en-US" dirty="0"/>
              <a:t>= </a:t>
            </a:r>
            <a:r>
              <a:rPr lang="en-US" dirty="0" err="1"/>
              <a:t>xe_Oto</a:t>
            </a:r>
            <a:r>
              <a:rPr lang="en-US" dirty="0"/>
              <a:t>("</a:t>
            </a:r>
            <a:r>
              <a:rPr lang="en-US" dirty="0" err="1"/>
              <a:t>Mer</a:t>
            </a:r>
            <a:r>
              <a:rPr lang="en-US" dirty="0"/>
              <a:t>", "</a:t>
            </a:r>
            <a:r>
              <a:rPr lang="en-US" dirty="0" err="1"/>
              <a:t>Xám</a:t>
            </a:r>
            <a:r>
              <a:rPr lang="en-US" dirty="0"/>
              <a:t>", "3456") </a:t>
            </a:r>
            <a:endParaRPr lang="vi-VN" dirty="0" smtClean="0"/>
          </a:p>
          <a:p>
            <a:r>
              <a:rPr lang="en-US" dirty="0" smtClean="0"/>
              <a:t>print</a:t>
            </a:r>
            <a:r>
              <a:rPr lang="en-US" dirty="0"/>
              <a:t>("</a:t>
            </a:r>
            <a:r>
              <a:rPr lang="en-US" dirty="0" err="1"/>
              <a:t>Xe</a:t>
            </a:r>
            <a:r>
              <a:rPr lang="en-US" dirty="0"/>
              <a:t> {} </a:t>
            </a:r>
            <a:r>
              <a:rPr lang="en-US" dirty="0" err="1"/>
              <a:t>có</a:t>
            </a:r>
            <a:r>
              <a:rPr lang="en-US" dirty="0"/>
              <a:t> </a:t>
            </a:r>
            <a:r>
              <a:rPr lang="en-US" dirty="0" err="1"/>
              <a:t>màu</a:t>
            </a:r>
            <a:r>
              <a:rPr lang="en-US" dirty="0"/>
              <a:t> {}. </a:t>
            </a:r>
            <a:r>
              <a:rPr lang="en-US" dirty="0" err="1"/>
              <a:t>biển</a:t>
            </a:r>
            <a:r>
              <a:rPr lang="en-US" dirty="0"/>
              <a:t> </a:t>
            </a:r>
            <a:r>
              <a:rPr lang="en-US" dirty="0" err="1"/>
              <a:t>số</a:t>
            </a:r>
            <a:r>
              <a:rPr lang="en-US" dirty="0"/>
              <a:t> </a:t>
            </a:r>
            <a:r>
              <a:rPr lang="en-US" dirty="0" err="1"/>
              <a:t>xe</a:t>
            </a:r>
            <a:r>
              <a:rPr lang="en-US" dirty="0"/>
              <a:t> </a:t>
            </a:r>
            <a:r>
              <a:rPr lang="en-US" dirty="0" err="1"/>
              <a:t>là</a:t>
            </a:r>
            <a:r>
              <a:rPr lang="en-US" dirty="0"/>
              <a:t> {}. </a:t>
            </a:r>
            <a:r>
              <a:rPr lang="en-US" dirty="0" err="1"/>
              <a:t>Là</a:t>
            </a:r>
            <a:r>
              <a:rPr lang="en-US" dirty="0"/>
              <a:t> </a:t>
            </a:r>
            <a:r>
              <a:rPr lang="en-US" dirty="0" err="1"/>
              <a:t>xe</a:t>
            </a:r>
            <a:r>
              <a:rPr lang="en-US" dirty="0"/>
              <a:t> {}".format( </a:t>
            </a:r>
            <a:r>
              <a:rPr lang="en-US" dirty="0" err="1"/>
              <a:t>mer.nhanhieu</a:t>
            </a:r>
            <a:r>
              <a:rPr lang="en-US" dirty="0"/>
              <a:t>, </a:t>
            </a:r>
            <a:r>
              <a:rPr lang="en-US" dirty="0" err="1"/>
              <a:t>mer.mauxe</a:t>
            </a:r>
            <a:r>
              <a:rPr lang="en-US" dirty="0"/>
              <a:t>, </a:t>
            </a:r>
            <a:r>
              <a:rPr lang="en-US" dirty="0" err="1"/>
              <a:t>mer.bienso</a:t>
            </a:r>
            <a:r>
              <a:rPr lang="en-US" dirty="0"/>
              <a:t>, </a:t>
            </a:r>
            <a:r>
              <a:rPr lang="en-US" dirty="0" err="1"/>
              <a:t>mer</a:t>
            </a:r>
            <a:r>
              <a:rPr lang="en-US" dirty="0"/>
              <a:t>.__class__.</a:t>
            </a:r>
            <a:r>
              <a:rPr lang="en-US" dirty="0" err="1"/>
              <a:t>loaixe</a:t>
            </a:r>
            <a:r>
              <a:rPr lang="en-US" dirty="0"/>
              <a:t>))</a:t>
            </a:r>
            <a:endParaRPr lang="en-US" dirty="0"/>
          </a:p>
        </p:txBody>
      </p:sp>
    </p:spTree>
    <p:extLst>
      <p:ext uri="{BB962C8B-B14F-4D97-AF65-F5344CB8AC3E}">
        <p14:creationId xmlns:p14="http://schemas.microsoft.com/office/powerpoint/2010/main" val="213614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7" name="object 7"/>
          <p:cNvSpPr txBox="1"/>
          <p:nvPr/>
        </p:nvSpPr>
        <p:spPr>
          <a:xfrm>
            <a:off x="769158" y="1344628"/>
            <a:ext cx="5683422" cy="403636"/>
          </a:xfrm>
          <a:prstGeom prst="rect">
            <a:avLst/>
          </a:prstGeom>
        </p:spPr>
        <p:txBody>
          <a:bodyPr wrap="square" lIns="0" tIns="0" rIns="0" bIns="0" rtlCol="0">
            <a:noAutofit/>
          </a:bodyPr>
          <a:lstStyle/>
          <a:p>
            <a:pPr marL="11397">
              <a:lnSpc>
                <a:spcPts val="3208"/>
              </a:lnSpc>
              <a:spcBef>
                <a:spcPts val="160"/>
              </a:spcBef>
            </a:pPr>
            <a:r>
              <a:rPr sz="3100" b="1" dirty="0">
                <a:solidFill>
                  <a:srgbClr val="184463"/>
                </a:solidFill>
                <a:latin typeface="Arial"/>
                <a:cs typeface="Arial"/>
              </a:rPr>
              <a:t>Tổng quan </a:t>
            </a:r>
            <a:r>
              <a:rPr sz="3100" b="1" spc="-4" dirty="0">
                <a:solidFill>
                  <a:srgbClr val="184463"/>
                </a:solidFill>
                <a:latin typeface="Arial"/>
                <a:cs typeface="Arial"/>
              </a:rPr>
              <a:t>v</a:t>
            </a:r>
            <a:r>
              <a:rPr sz="3100" b="1" dirty="0">
                <a:solidFill>
                  <a:srgbClr val="184463"/>
                </a:solidFill>
                <a:latin typeface="Arial"/>
                <a:cs typeface="Arial"/>
              </a:rPr>
              <a:t>ề lập trình hư</a:t>
            </a:r>
            <a:r>
              <a:rPr sz="3100" b="1" spc="4" dirty="0">
                <a:solidFill>
                  <a:srgbClr val="184463"/>
                </a:solidFill>
                <a:latin typeface="Arial"/>
                <a:cs typeface="Arial"/>
              </a:rPr>
              <a:t>ớ</a:t>
            </a:r>
            <a:r>
              <a:rPr sz="3100" b="1" dirty="0">
                <a:solidFill>
                  <a:srgbClr val="184463"/>
                </a:solidFill>
                <a:latin typeface="Arial"/>
                <a:cs typeface="Arial"/>
              </a:rPr>
              <a:t>ng</a:t>
            </a:r>
            <a:endParaRPr sz="3100" dirty="0">
              <a:latin typeface="Arial"/>
              <a:cs typeface="Arial"/>
            </a:endParaRPr>
          </a:p>
        </p:txBody>
      </p:sp>
      <p:sp>
        <p:nvSpPr>
          <p:cNvPr id="6" name="object 6"/>
          <p:cNvSpPr txBox="1"/>
          <p:nvPr/>
        </p:nvSpPr>
        <p:spPr>
          <a:xfrm>
            <a:off x="6479341" y="1344628"/>
            <a:ext cx="670516" cy="403636"/>
          </a:xfrm>
          <a:prstGeom prst="rect">
            <a:avLst/>
          </a:prstGeom>
        </p:spPr>
        <p:txBody>
          <a:bodyPr wrap="square" lIns="0" tIns="0" rIns="0" bIns="0" rtlCol="0">
            <a:noAutofit/>
          </a:bodyPr>
          <a:lstStyle/>
          <a:p>
            <a:pPr marL="11397">
              <a:lnSpc>
                <a:spcPts val="3208"/>
              </a:lnSpc>
              <a:spcBef>
                <a:spcPts val="160"/>
              </a:spcBef>
            </a:pPr>
            <a:r>
              <a:rPr sz="3100" b="1" dirty="0">
                <a:solidFill>
                  <a:srgbClr val="184463"/>
                </a:solidFill>
                <a:latin typeface="Arial"/>
                <a:cs typeface="Arial"/>
              </a:rPr>
              <a:t>đ</a:t>
            </a:r>
            <a:r>
              <a:rPr sz="3100" b="1" spc="4" dirty="0">
                <a:solidFill>
                  <a:srgbClr val="184463"/>
                </a:solidFill>
                <a:latin typeface="Arial"/>
                <a:cs typeface="Arial"/>
              </a:rPr>
              <a:t>ố</a:t>
            </a:r>
            <a:r>
              <a:rPr sz="3100" b="1" dirty="0">
                <a:solidFill>
                  <a:srgbClr val="184463"/>
                </a:solidFill>
                <a:latin typeface="Arial"/>
                <a:cs typeface="Arial"/>
              </a:rPr>
              <a:t>i</a:t>
            </a:r>
            <a:endParaRPr sz="3100">
              <a:latin typeface="Arial"/>
              <a:cs typeface="Arial"/>
            </a:endParaRPr>
          </a:p>
        </p:txBody>
      </p:sp>
      <p:sp>
        <p:nvSpPr>
          <p:cNvPr id="5" name="object 5"/>
          <p:cNvSpPr txBox="1"/>
          <p:nvPr/>
        </p:nvSpPr>
        <p:spPr>
          <a:xfrm>
            <a:off x="7177737" y="1344628"/>
            <a:ext cx="1256086" cy="403636"/>
          </a:xfrm>
          <a:prstGeom prst="rect">
            <a:avLst/>
          </a:prstGeom>
        </p:spPr>
        <p:txBody>
          <a:bodyPr wrap="square" lIns="0" tIns="0" rIns="0" bIns="0" rtlCol="0">
            <a:noAutofit/>
          </a:bodyPr>
          <a:lstStyle/>
          <a:p>
            <a:pPr marL="11397">
              <a:lnSpc>
                <a:spcPts val="3208"/>
              </a:lnSpc>
              <a:spcBef>
                <a:spcPts val="160"/>
              </a:spcBef>
            </a:pPr>
            <a:r>
              <a:rPr sz="3100" b="1" dirty="0">
                <a:solidFill>
                  <a:srgbClr val="184463"/>
                </a:solidFill>
                <a:latin typeface="Arial"/>
                <a:cs typeface="Arial"/>
              </a:rPr>
              <a:t>tư</a:t>
            </a:r>
            <a:r>
              <a:rPr sz="3100" b="1" spc="4" dirty="0">
                <a:solidFill>
                  <a:srgbClr val="184463"/>
                </a:solidFill>
                <a:latin typeface="Arial"/>
                <a:cs typeface="Arial"/>
              </a:rPr>
              <a:t>ợ</a:t>
            </a:r>
            <a:r>
              <a:rPr sz="3100" b="1" dirty="0">
                <a:solidFill>
                  <a:srgbClr val="184463"/>
                </a:solidFill>
                <a:latin typeface="Arial"/>
                <a:cs typeface="Arial"/>
              </a:rPr>
              <a:t>ng</a:t>
            </a:r>
            <a:endParaRPr sz="3100" dirty="0">
              <a:latin typeface="Arial"/>
              <a:cs typeface="Arial"/>
            </a:endParaRPr>
          </a:p>
        </p:txBody>
      </p:sp>
      <p:sp>
        <p:nvSpPr>
          <p:cNvPr id="4" name="object 4"/>
          <p:cNvSpPr txBox="1"/>
          <p:nvPr/>
        </p:nvSpPr>
        <p:spPr>
          <a:xfrm>
            <a:off x="861291" y="2338520"/>
            <a:ext cx="265593" cy="1020183"/>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a:p>
            <a:pPr marL="11397">
              <a:lnSpc>
                <a:spcPts val="4222"/>
              </a:lnSpc>
              <a:spcBef>
                <a:spcPts val="13"/>
              </a:spcBef>
            </a:pPr>
            <a:r>
              <a:rPr sz="3800" dirty="0">
                <a:solidFill>
                  <a:srgbClr val="FE9219"/>
                </a:solidFill>
                <a:latin typeface="Arial"/>
                <a:cs typeface="Arial"/>
              </a:rPr>
              <a:t>•</a:t>
            </a:r>
            <a:endParaRPr sz="3800">
              <a:latin typeface="Arial"/>
              <a:cs typeface="Arial"/>
            </a:endParaRPr>
          </a:p>
        </p:txBody>
      </p:sp>
      <p:sp>
        <p:nvSpPr>
          <p:cNvPr id="3" name="object 3"/>
          <p:cNvSpPr txBox="1"/>
          <p:nvPr/>
        </p:nvSpPr>
        <p:spPr>
          <a:xfrm>
            <a:off x="1276927" y="2465462"/>
            <a:ext cx="3430115" cy="863524"/>
          </a:xfrm>
          <a:prstGeom prst="rect">
            <a:avLst/>
          </a:prstGeom>
        </p:spPr>
        <p:txBody>
          <a:bodyPr wrap="square" lIns="0" tIns="0" rIns="0" bIns="0" rtlCol="0">
            <a:noAutofit/>
          </a:bodyPr>
          <a:lstStyle/>
          <a:p>
            <a:pPr marL="11397" marR="47901">
              <a:lnSpc>
                <a:spcPts val="2661"/>
              </a:lnSpc>
              <a:spcBef>
                <a:spcPts val="133"/>
              </a:spcBef>
            </a:pPr>
            <a:r>
              <a:rPr sz="2500" b="1" dirty="0">
                <a:solidFill>
                  <a:srgbClr val="FF0000"/>
                </a:solidFill>
                <a:latin typeface="Arial"/>
                <a:cs typeface="Arial"/>
              </a:rPr>
              <a:t>Khái n</a:t>
            </a:r>
            <a:r>
              <a:rPr sz="2500" b="1" spc="4" dirty="0">
                <a:solidFill>
                  <a:srgbClr val="FF0000"/>
                </a:solidFill>
                <a:latin typeface="Arial"/>
                <a:cs typeface="Arial"/>
              </a:rPr>
              <a:t>i</a:t>
            </a:r>
            <a:r>
              <a:rPr sz="2500" b="1" dirty="0">
                <a:solidFill>
                  <a:srgbClr val="FF0000"/>
                </a:solidFill>
                <a:latin typeface="Arial"/>
                <a:cs typeface="Arial"/>
              </a:rPr>
              <a:t>ệm</a:t>
            </a:r>
            <a:endParaRPr sz="2500" dirty="0">
              <a:solidFill>
                <a:srgbClr val="FF0000"/>
              </a:solidFill>
              <a:latin typeface="Arial"/>
              <a:cs typeface="Arial"/>
            </a:endParaRPr>
          </a:p>
          <a:p>
            <a:pPr marL="11397">
              <a:lnSpc>
                <a:spcPct val="95825"/>
              </a:lnSpc>
              <a:spcBef>
                <a:spcPts val="1199"/>
              </a:spcBef>
            </a:pPr>
            <a:r>
              <a:rPr sz="2500" b="1" dirty="0">
                <a:solidFill>
                  <a:srgbClr val="184463"/>
                </a:solidFill>
                <a:latin typeface="Arial"/>
                <a:cs typeface="Arial"/>
              </a:rPr>
              <a:t>Các đ</a:t>
            </a:r>
            <a:r>
              <a:rPr sz="2500" b="1" spc="4" dirty="0">
                <a:solidFill>
                  <a:srgbClr val="184463"/>
                </a:solidFill>
                <a:latin typeface="Arial"/>
                <a:cs typeface="Arial"/>
              </a:rPr>
              <a:t>ặ</a:t>
            </a:r>
            <a:r>
              <a:rPr sz="2500" b="1" dirty="0">
                <a:solidFill>
                  <a:srgbClr val="184463"/>
                </a:solidFill>
                <a:latin typeface="Arial"/>
                <a:cs typeface="Arial"/>
              </a:rPr>
              <a:t>c trưng cơ bản</a:t>
            </a:r>
            <a:endParaRPr sz="2500" dirty="0">
              <a:latin typeface="Arial"/>
              <a:cs typeface="Arial"/>
            </a:endParaRPr>
          </a:p>
        </p:txBody>
      </p:sp>
      <p:sp>
        <p:nvSpPr>
          <p:cNvPr id="2" name="object 2"/>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499" algn="r">
              <a:lnSpc>
                <a:spcPct val="100585"/>
              </a:lnSpc>
              <a:spcBef>
                <a:spcPts val="4487"/>
              </a:spcBef>
            </a:pPr>
            <a:r>
              <a:rPr sz="1300" b="1" dirty="0">
                <a:solidFill>
                  <a:srgbClr val="FFFFFF"/>
                </a:solidFill>
                <a:latin typeface="Tahoma"/>
                <a:cs typeface="Tahoma"/>
              </a:rPr>
              <a:t>3</a:t>
            </a:r>
            <a:endParaRPr sz="1300">
              <a:latin typeface="Tahoma"/>
              <a:cs typeface="Tahoma"/>
            </a:endParaRPr>
          </a:p>
        </p:txBody>
      </p:sp>
    </p:spTree>
    <p:extLst>
      <p:ext uri="{BB962C8B-B14F-4D97-AF65-F5344CB8AC3E}">
        <p14:creationId xmlns:p14="http://schemas.microsoft.com/office/powerpoint/2010/main" val="2359417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Xe</a:t>
            </a:r>
            <a:r>
              <a:rPr lang="en-US" dirty="0"/>
              <a:t> Toyota </a:t>
            </a:r>
            <a:r>
              <a:rPr lang="en-US" dirty="0" err="1"/>
              <a:t>có</a:t>
            </a:r>
            <a:r>
              <a:rPr lang="en-US" dirty="0"/>
              <a:t> </a:t>
            </a:r>
            <a:r>
              <a:rPr lang="en-US" dirty="0" err="1"/>
              <a:t>màu</a:t>
            </a:r>
            <a:r>
              <a:rPr lang="en-US" dirty="0"/>
              <a:t> </a:t>
            </a:r>
            <a:r>
              <a:rPr lang="en-US" dirty="0" err="1"/>
              <a:t>Đỏ</a:t>
            </a:r>
            <a:r>
              <a:rPr lang="en-US" dirty="0"/>
              <a:t>. </a:t>
            </a:r>
            <a:r>
              <a:rPr lang="en-US" dirty="0" err="1"/>
              <a:t>biển</a:t>
            </a:r>
            <a:r>
              <a:rPr lang="en-US" dirty="0"/>
              <a:t> </a:t>
            </a:r>
            <a:r>
              <a:rPr lang="en-US" dirty="0" err="1"/>
              <a:t>số</a:t>
            </a:r>
            <a:r>
              <a:rPr lang="en-US" dirty="0"/>
              <a:t> </a:t>
            </a:r>
            <a:r>
              <a:rPr lang="en-US" dirty="0" err="1"/>
              <a:t>xe</a:t>
            </a:r>
            <a:r>
              <a:rPr lang="en-US" dirty="0"/>
              <a:t> </a:t>
            </a:r>
            <a:r>
              <a:rPr lang="en-US" dirty="0" err="1"/>
              <a:t>là</a:t>
            </a:r>
            <a:r>
              <a:rPr lang="en-US" dirty="0"/>
              <a:t> 2020. </a:t>
            </a:r>
            <a:r>
              <a:rPr lang="en-US" dirty="0" err="1"/>
              <a:t>Là</a:t>
            </a:r>
            <a:r>
              <a:rPr lang="en-US" dirty="0"/>
              <a:t> </a:t>
            </a:r>
            <a:r>
              <a:rPr lang="en-US" dirty="0" err="1"/>
              <a:t>xe</a:t>
            </a:r>
            <a:r>
              <a:rPr lang="en-US" dirty="0"/>
              <a:t> Ô </a:t>
            </a:r>
            <a:r>
              <a:rPr lang="en-US" dirty="0" err="1"/>
              <a:t>tô</a:t>
            </a:r>
            <a:r>
              <a:rPr lang="en-US" dirty="0"/>
              <a:t> </a:t>
            </a:r>
            <a:r>
              <a:rPr lang="en-US" dirty="0" err="1"/>
              <a:t>Xe</a:t>
            </a:r>
            <a:r>
              <a:rPr lang="en-US" dirty="0"/>
              <a:t> </a:t>
            </a:r>
            <a:endParaRPr lang="vi-VN" dirty="0" smtClean="0"/>
          </a:p>
          <a:p>
            <a:r>
              <a:rPr lang="en-US" dirty="0" smtClean="0"/>
              <a:t>Lamborghini </a:t>
            </a:r>
            <a:r>
              <a:rPr lang="en-US" dirty="0" err="1"/>
              <a:t>có</a:t>
            </a:r>
            <a:r>
              <a:rPr lang="en-US" dirty="0"/>
              <a:t> </a:t>
            </a:r>
            <a:r>
              <a:rPr lang="en-US" dirty="0" err="1"/>
              <a:t>màu</a:t>
            </a:r>
            <a:r>
              <a:rPr lang="en-US" dirty="0"/>
              <a:t> </a:t>
            </a:r>
            <a:r>
              <a:rPr lang="en-US" dirty="0" err="1"/>
              <a:t>Vàng</a:t>
            </a:r>
            <a:r>
              <a:rPr lang="en-US" dirty="0"/>
              <a:t>. </a:t>
            </a:r>
            <a:r>
              <a:rPr lang="en-US" dirty="0" err="1"/>
              <a:t>biển</a:t>
            </a:r>
            <a:r>
              <a:rPr lang="en-US" dirty="0"/>
              <a:t> </a:t>
            </a:r>
            <a:r>
              <a:rPr lang="en-US" dirty="0" err="1"/>
              <a:t>số</a:t>
            </a:r>
            <a:r>
              <a:rPr lang="en-US" dirty="0"/>
              <a:t> </a:t>
            </a:r>
            <a:r>
              <a:rPr lang="en-US" dirty="0" err="1"/>
              <a:t>xe</a:t>
            </a:r>
            <a:r>
              <a:rPr lang="en-US" dirty="0"/>
              <a:t> </a:t>
            </a:r>
            <a:r>
              <a:rPr lang="en-US" dirty="0" err="1"/>
              <a:t>là</a:t>
            </a:r>
            <a:r>
              <a:rPr lang="en-US" dirty="0"/>
              <a:t> 2121. </a:t>
            </a:r>
            <a:r>
              <a:rPr lang="en-US" dirty="0" err="1"/>
              <a:t>Là</a:t>
            </a:r>
            <a:r>
              <a:rPr lang="en-US" dirty="0"/>
              <a:t> </a:t>
            </a:r>
            <a:r>
              <a:rPr lang="en-US" dirty="0" err="1"/>
              <a:t>xe</a:t>
            </a:r>
            <a:r>
              <a:rPr lang="en-US" dirty="0"/>
              <a:t> Ô </a:t>
            </a:r>
            <a:r>
              <a:rPr lang="en-US" dirty="0" err="1"/>
              <a:t>tô</a:t>
            </a:r>
            <a:r>
              <a:rPr lang="en-US" dirty="0"/>
              <a:t> </a:t>
            </a:r>
            <a:r>
              <a:rPr lang="en-US" dirty="0" err="1"/>
              <a:t>Xe</a:t>
            </a:r>
            <a:r>
              <a:rPr lang="en-US" dirty="0"/>
              <a:t> </a:t>
            </a:r>
            <a:endParaRPr lang="vi-VN" dirty="0" smtClean="0"/>
          </a:p>
          <a:p>
            <a:r>
              <a:rPr lang="en-US" dirty="0" smtClean="0"/>
              <a:t>Porsche </a:t>
            </a:r>
            <a:r>
              <a:rPr lang="en-US" dirty="0" err="1"/>
              <a:t>có</a:t>
            </a:r>
            <a:r>
              <a:rPr lang="en-US" dirty="0"/>
              <a:t> </a:t>
            </a:r>
            <a:r>
              <a:rPr lang="en-US" dirty="0" err="1"/>
              <a:t>màu</a:t>
            </a:r>
            <a:r>
              <a:rPr lang="en-US" dirty="0"/>
              <a:t> </a:t>
            </a:r>
            <a:r>
              <a:rPr lang="en-US" dirty="0" err="1"/>
              <a:t>Xanh</a:t>
            </a:r>
            <a:r>
              <a:rPr lang="en-US" dirty="0"/>
              <a:t>. </a:t>
            </a:r>
            <a:r>
              <a:rPr lang="en-US" dirty="0" err="1"/>
              <a:t>biển</a:t>
            </a:r>
            <a:r>
              <a:rPr lang="en-US" dirty="0"/>
              <a:t> </a:t>
            </a:r>
            <a:r>
              <a:rPr lang="en-US" dirty="0" err="1"/>
              <a:t>số</a:t>
            </a:r>
            <a:r>
              <a:rPr lang="en-US" dirty="0"/>
              <a:t> </a:t>
            </a:r>
            <a:r>
              <a:rPr lang="en-US" dirty="0" err="1"/>
              <a:t>xe</a:t>
            </a:r>
            <a:r>
              <a:rPr lang="en-US" dirty="0"/>
              <a:t> </a:t>
            </a:r>
            <a:r>
              <a:rPr lang="en-US" dirty="0" err="1"/>
              <a:t>là</a:t>
            </a:r>
            <a:r>
              <a:rPr lang="en-US" dirty="0"/>
              <a:t> 2121. </a:t>
            </a:r>
            <a:r>
              <a:rPr lang="en-US" dirty="0" err="1"/>
              <a:t>Là</a:t>
            </a:r>
            <a:r>
              <a:rPr lang="en-US" dirty="0"/>
              <a:t> </a:t>
            </a:r>
            <a:r>
              <a:rPr lang="en-US" dirty="0" err="1"/>
              <a:t>xe</a:t>
            </a:r>
            <a:r>
              <a:rPr lang="en-US" dirty="0"/>
              <a:t> Ô </a:t>
            </a:r>
            <a:r>
              <a:rPr lang="en-US" dirty="0" err="1" smtClean="0"/>
              <a:t>tô</a:t>
            </a:r>
            <a:endParaRPr lang="vi-VN" dirty="0" smtClean="0"/>
          </a:p>
          <a:p>
            <a:r>
              <a:rPr lang="vi-VN" dirty="0" smtClean="0"/>
              <a:t>Mer có màu xám, biển số xe là 3456, là xe ô tô</a:t>
            </a:r>
            <a:endParaRPr lang="en-US" dirty="0"/>
          </a:p>
        </p:txBody>
      </p:sp>
    </p:spTree>
    <p:extLst>
      <p:ext uri="{BB962C8B-B14F-4D97-AF65-F5344CB8AC3E}">
        <p14:creationId xmlns:p14="http://schemas.microsoft.com/office/powerpoint/2010/main" val="2895955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vi-VN" dirty="0"/>
              <a:t>Tính kế thừa cho phép một lớp (class) có thể kế thừa các thuộc tính và phương thức từ các lớp khác đã được định nghĩa. Lớp đã có gọi là lớp cha, lớp mới phát sinh gọi là lớp con. </a:t>
            </a:r>
            <a:endParaRPr lang="vi-VN" dirty="0" smtClean="0"/>
          </a:p>
          <a:p>
            <a:r>
              <a:rPr lang="vi-VN" dirty="0" smtClean="0"/>
              <a:t>Lớp </a:t>
            </a:r>
            <a:r>
              <a:rPr lang="vi-VN" dirty="0"/>
              <a:t>con kế thừa tất cả thành phần của lớp cha, có thể mở rộng các thành phần kế thừa và bổ sung thêm các thành phần mới.</a:t>
            </a:r>
            <a:endParaRPr lang="en-US" dirty="0"/>
          </a:p>
          <a:p>
            <a:endParaRPr lang="en-US" dirty="0"/>
          </a:p>
        </p:txBody>
      </p:sp>
    </p:spTree>
    <p:extLst>
      <p:ext uri="{BB962C8B-B14F-4D97-AF65-F5344CB8AC3E}">
        <p14:creationId xmlns:p14="http://schemas.microsoft.com/office/powerpoint/2010/main" val="350975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Sử dụng OOP trong Python, chúng ta có thể hạn chế quyền truy cập vào trạng thái bên trong của đối tượng. Điều này ngăn chặn dữ liệu bị sửa đổi trực tiếp, được gọi là đóng gói. Trong Python, chúng ta biểu thị thuộc tính private này bằng cách sử dụng dấu gạch dưới làm tiền tố: “_” hoặc “__“.</a:t>
            </a:r>
            <a:endParaRPr lang="en-US" dirty="0"/>
          </a:p>
          <a:p>
            <a:endParaRPr lang="en-US" dirty="0"/>
          </a:p>
        </p:txBody>
      </p:sp>
    </p:spTree>
    <p:extLst>
      <p:ext uri="{BB962C8B-B14F-4D97-AF65-F5344CB8AC3E}">
        <p14:creationId xmlns:p14="http://schemas.microsoft.com/office/powerpoint/2010/main" val="4016082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vi-VN" dirty="0"/>
              <a:t>Tính đa hình là khái niệm mà hai hoặc nhiều lớp có những phương thức giống nhau nhưng có thể thực thi theo những cách thức khác nhau.</a:t>
            </a:r>
          </a:p>
          <a:p>
            <a:r>
              <a:rPr lang="vi-VN" dirty="0"/>
              <a:t>Giả sử, chúng ta cần tô màu một hình khối, có rất nhiều lựa chọn cho hình của bạn như hình chữ nhật, hình vuông, hình tròn. Tuy nhiên, bạn có thể sử dụng cùng một phương pháp để tô màu bất kỳ hình dạng nào</a:t>
            </a:r>
          </a:p>
          <a:p>
            <a:endParaRPr lang="en-US" dirty="0"/>
          </a:p>
        </p:txBody>
      </p:sp>
    </p:spTree>
    <p:extLst>
      <p:ext uri="{BB962C8B-B14F-4D97-AF65-F5344CB8AC3E}">
        <p14:creationId xmlns:p14="http://schemas.microsoft.com/office/powerpoint/2010/main" val="1280132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smtClean="0"/>
              <a:t>Bài về nhà: xem trước cấu trúc danh sách liên kết trong python</a:t>
            </a:r>
          </a:p>
          <a:p>
            <a:r>
              <a:rPr lang="vi-VN" dirty="0" smtClean="0"/>
              <a:t>Cách sử dụng lớp (class)</a:t>
            </a:r>
          </a:p>
          <a:p>
            <a:r>
              <a:rPr lang="vi-VN" dirty="0" smtClean="0"/>
              <a:t>Cách sử dụng liên quan đến queue</a:t>
            </a:r>
          </a:p>
          <a:p>
            <a:r>
              <a:rPr lang="vi-VN" dirty="0" smtClean="0"/>
              <a:t>Nhập dãy số nguyên và in ngược dãy số đó</a:t>
            </a:r>
          </a:p>
          <a:p>
            <a:endParaRPr lang="en-US" dirty="0"/>
          </a:p>
        </p:txBody>
      </p:sp>
    </p:spTree>
    <p:extLst>
      <p:ext uri="{BB962C8B-B14F-4D97-AF65-F5344CB8AC3E}">
        <p14:creationId xmlns:p14="http://schemas.microsoft.com/office/powerpoint/2010/main" val="345901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415637" y="2926668"/>
            <a:ext cx="8312727" cy="932637"/>
          </a:xfrm>
          <a:prstGeom prst="rect">
            <a:avLst/>
          </a:prstGeom>
        </p:spPr>
        <p:txBody>
          <a:bodyPr wrap="square" lIns="0" tIns="0" rIns="0" bIns="0" rtlCol="0">
            <a:noAutofit/>
          </a:bodyPr>
          <a:lstStyle/>
          <a:p>
            <a:pPr marL="1223352">
              <a:lnSpc>
                <a:spcPts val="2203"/>
              </a:lnSpc>
              <a:spcBef>
                <a:spcPts val="109"/>
              </a:spcBef>
            </a:pPr>
            <a:r>
              <a:rPr sz="2200" spc="-4" dirty="0">
                <a:solidFill>
                  <a:srgbClr val="184463"/>
                </a:solidFill>
                <a:latin typeface="Arial"/>
                <a:cs typeface="Arial"/>
              </a:rPr>
              <a:t>L</a:t>
            </a:r>
            <a:r>
              <a:rPr sz="2200" dirty="0">
                <a:solidFill>
                  <a:srgbClr val="184463"/>
                </a:solidFill>
                <a:latin typeface="Arial"/>
                <a:cs typeface="Arial"/>
              </a:rPr>
              <a:t>ậ  </a:t>
            </a:r>
            <a:r>
              <a:rPr sz="2200" spc="4" dirty="0">
                <a:solidFill>
                  <a:srgbClr val="184463"/>
                </a:solidFill>
                <a:latin typeface="Arial"/>
                <a:cs typeface="Arial"/>
              </a:rPr>
              <a:t> </a:t>
            </a:r>
            <a:r>
              <a:rPr sz="2200" dirty="0">
                <a:solidFill>
                  <a:srgbClr val="184463"/>
                </a:solidFill>
                <a:latin typeface="Arial"/>
                <a:cs typeface="Arial"/>
              </a:rPr>
              <a:t>t</a:t>
            </a:r>
            <a:r>
              <a:rPr sz="2200" spc="120" dirty="0">
                <a:solidFill>
                  <a:srgbClr val="184463"/>
                </a:solidFill>
                <a:latin typeface="Arial"/>
                <a:cs typeface="Arial"/>
              </a:rPr>
              <a:t> </a:t>
            </a:r>
            <a:r>
              <a:rPr sz="2200" dirty="0">
                <a:solidFill>
                  <a:srgbClr val="184463"/>
                </a:solidFill>
                <a:latin typeface="Arial"/>
                <a:cs typeface="Arial"/>
              </a:rPr>
              <a:t>ì</a:t>
            </a:r>
            <a:r>
              <a:rPr sz="2200" spc="596" dirty="0">
                <a:solidFill>
                  <a:srgbClr val="184463"/>
                </a:solidFill>
                <a:latin typeface="Arial"/>
                <a:cs typeface="Arial"/>
              </a:rPr>
              <a:t> </a:t>
            </a:r>
            <a:r>
              <a:rPr sz="2200" dirty="0">
                <a:solidFill>
                  <a:srgbClr val="184463"/>
                </a:solidFill>
                <a:latin typeface="Arial"/>
                <a:cs typeface="Arial"/>
              </a:rPr>
              <a:t>h h </a:t>
            </a:r>
            <a:r>
              <a:rPr sz="2200" spc="246" dirty="0">
                <a:solidFill>
                  <a:srgbClr val="184463"/>
                </a:solidFill>
                <a:latin typeface="Arial"/>
                <a:cs typeface="Arial"/>
              </a:rPr>
              <a:t> </a:t>
            </a:r>
            <a:r>
              <a:rPr sz="2200" dirty="0">
                <a:solidFill>
                  <a:srgbClr val="184463"/>
                </a:solidFill>
                <a:latin typeface="Arial"/>
                <a:cs typeface="Arial"/>
              </a:rPr>
              <a:t>ớ    </a:t>
            </a:r>
            <a:r>
              <a:rPr sz="2200" spc="22" dirty="0">
                <a:solidFill>
                  <a:srgbClr val="184463"/>
                </a:solidFill>
                <a:latin typeface="Arial"/>
                <a:cs typeface="Arial"/>
              </a:rPr>
              <a:t> </a:t>
            </a:r>
            <a:r>
              <a:rPr sz="2200" spc="-4" dirty="0">
                <a:solidFill>
                  <a:srgbClr val="184463"/>
                </a:solidFill>
                <a:latin typeface="Arial"/>
                <a:cs typeface="Arial"/>
              </a:rPr>
              <a:t>đ</a:t>
            </a:r>
            <a:r>
              <a:rPr sz="2200" dirty="0">
                <a:solidFill>
                  <a:srgbClr val="184463"/>
                </a:solidFill>
                <a:latin typeface="Arial"/>
                <a:cs typeface="Arial"/>
              </a:rPr>
              <a:t>ối</a:t>
            </a:r>
            <a:r>
              <a:rPr sz="2200" spc="13" dirty="0">
                <a:solidFill>
                  <a:srgbClr val="184463"/>
                </a:solidFill>
                <a:latin typeface="Arial"/>
                <a:cs typeface="Arial"/>
              </a:rPr>
              <a:t> </a:t>
            </a:r>
            <a:r>
              <a:rPr sz="2200" dirty="0">
                <a:solidFill>
                  <a:srgbClr val="184463"/>
                </a:solidFill>
                <a:latin typeface="Arial"/>
                <a:cs typeface="Arial"/>
              </a:rPr>
              <a:t>t</a:t>
            </a:r>
            <a:endParaRPr sz="2200">
              <a:latin typeface="Arial"/>
              <a:cs typeface="Arial"/>
            </a:endParaRPr>
          </a:p>
        </p:txBody>
      </p:sp>
      <p:sp>
        <p:nvSpPr>
          <p:cNvPr id="17" name="object 17"/>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4" name="object 14"/>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2" name="object 12"/>
          <p:cNvSpPr txBox="1"/>
          <p:nvPr/>
        </p:nvSpPr>
        <p:spPr>
          <a:xfrm>
            <a:off x="3512359" y="1352373"/>
            <a:ext cx="218424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11" name="object 11"/>
          <p:cNvSpPr txBox="1"/>
          <p:nvPr/>
        </p:nvSpPr>
        <p:spPr>
          <a:xfrm>
            <a:off x="861291" y="2354677"/>
            <a:ext cx="230949" cy="425824"/>
          </a:xfrm>
          <a:prstGeom prst="rect">
            <a:avLst/>
          </a:prstGeom>
        </p:spPr>
        <p:txBody>
          <a:bodyPr wrap="square" lIns="0" tIns="0" rIns="0" bIns="0" rtlCol="0">
            <a:noAutofit/>
          </a:bodyPr>
          <a:lstStyle/>
          <a:p>
            <a:pPr marL="11397">
              <a:lnSpc>
                <a:spcPts val="3391"/>
              </a:lnSpc>
              <a:spcBef>
                <a:spcPts val="170"/>
              </a:spcBef>
            </a:pPr>
            <a:r>
              <a:rPr sz="3200" dirty="0">
                <a:solidFill>
                  <a:srgbClr val="FE9219"/>
                </a:solidFill>
                <a:latin typeface="Arial"/>
                <a:cs typeface="Arial"/>
              </a:rPr>
              <a:t>•</a:t>
            </a:r>
            <a:endParaRPr sz="3200">
              <a:latin typeface="Arial"/>
              <a:cs typeface="Arial"/>
            </a:endParaRPr>
          </a:p>
        </p:txBody>
      </p:sp>
      <p:sp>
        <p:nvSpPr>
          <p:cNvPr id="10" name="object 10"/>
          <p:cNvSpPr txBox="1"/>
          <p:nvPr/>
        </p:nvSpPr>
        <p:spPr>
          <a:xfrm>
            <a:off x="1276927" y="2463641"/>
            <a:ext cx="1386838" cy="291353"/>
          </a:xfrm>
          <a:prstGeom prst="rect">
            <a:avLst/>
          </a:prstGeom>
        </p:spPr>
        <p:txBody>
          <a:bodyPr wrap="square" lIns="0" tIns="0" rIns="0" bIns="0" rtlCol="0">
            <a:noAutofit/>
          </a:bodyPr>
          <a:lstStyle/>
          <a:p>
            <a:pPr marL="11397">
              <a:lnSpc>
                <a:spcPts val="2293"/>
              </a:lnSpc>
              <a:spcBef>
                <a:spcPts val="114"/>
              </a:spcBef>
            </a:pPr>
            <a:r>
              <a:rPr sz="2200" b="1" dirty="0">
                <a:solidFill>
                  <a:srgbClr val="184463"/>
                </a:solidFill>
                <a:latin typeface="Arial"/>
                <a:cs typeface="Arial"/>
              </a:rPr>
              <a:t>Khái n</a:t>
            </a:r>
            <a:r>
              <a:rPr sz="2200" b="1" spc="4" dirty="0">
                <a:solidFill>
                  <a:srgbClr val="184463"/>
                </a:solidFill>
                <a:latin typeface="Arial"/>
                <a:cs typeface="Arial"/>
              </a:rPr>
              <a:t>i</a:t>
            </a:r>
            <a:r>
              <a:rPr sz="2200" b="1" dirty="0">
                <a:solidFill>
                  <a:srgbClr val="184463"/>
                </a:solidFill>
                <a:latin typeface="Arial"/>
                <a:cs typeface="Arial"/>
              </a:rPr>
              <a:t>ệm</a:t>
            </a:r>
            <a:endParaRPr sz="2200">
              <a:latin typeface="Arial"/>
              <a:cs typeface="Arial"/>
            </a:endParaRPr>
          </a:p>
        </p:txBody>
      </p:sp>
      <p:sp>
        <p:nvSpPr>
          <p:cNvPr id="9" name="object 9"/>
          <p:cNvSpPr txBox="1"/>
          <p:nvPr/>
        </p:nvSpPr>
        <p:spPr>
          <a:xfrm>
            <a:off x="1278313" y="2802330"/>
            <a:ext cx="313205" cy="425824"/>
          </a:xfrm>
          <a:prstGeom prst="rect">
            <a:avLst/>
          </a:prstGeom>
        </p:spPr>
        <p:txBody>
          <a:bodyPr wrap="square" lIns="0" tIns="0" rIns="0" bIns="0" rtlCol="0">
            <a:noAutofit/>
          </a:bodyPr>
          <a:lstStyle/>
          <a:p>
            <a:pPr marL="11397">
              <a:lnSpc>
                <a:spcPts val="3410"/>
              </a:lnSpc>
              <a:spcBef>
                <a:spcPts val="171"/>
              </a:spcBef>
            </a:pPr>
            <a:r>
              <a:rPr sz="3200" dirty="0">
                <a:solidFill>
                  <a:srgbClr val="FE9219"/>
                </a:solidFill>
                <a:latin typeface="Times New Roman"/>
                <a:cs typeface="Times New Roman"/>
              </a:rPr>
              <a:t>−</a:t>
            </a:r>
            <a:endParaRPr sz="3200">
              <a:latin typeface="Times New Roman"/>
              <a:cs typeface="Times New Roman"/>
            </a:endParaRPr>
          </a:p>
        </p:txBody>
      </p:sp>
      <p:sp>
        <p:nvSpPr>
          <p:cNvPr id="8" name="object 8"/>
          <p:cNvSpPr txBox="1"/>
          <p:nvPr/>
        </p:nvSpPr>
        <p:spPr>
          <a:xfrm>
            <a:off x="1643380" y="2915462"/>
            <a:ext cx="4219680"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184463"/>
                </a:solidFill>
                <a:latin typeface="Arial"/>
                <a:cs typeface="Arial"/>
              </a:rPr>
              <a:t>L</a:t>
            </a:r>
            <a:r>
              <a:rPr sz="2200" dirty="0">
                <a:solidFill>
                  <a:srgbClr val="184463"/>
                </a:solidFill>
                <a:latin typeface="Arial"/>
                <a:cs typeface="Arial"/>
              </a:rPr>
              <a:t>ập trì</a:t>
            </a:r>
            <a:r>
              <a:rPr sz="2200" spc="-4" dirty="0">
                <a:solidFill>
                  <a:srgbClr val="184463"/>
                </a:solidFill>
                <a:latin typeface="Arial"/>
                <a:cs typeface="Arial"/>
              </a:rPr>
              <a:t>n</a:t>
            </a:r>
            <a:r>
              <a:rPr sz="2200" dirty="0">
                <a:solidFill>
                  <a:srgbClr val="184463"/>
                </a:solidFill>
                <a:latin typeface="Arial"/>
                <a:cs typeface="Arial"/>
              </a:rPr>
              <a:t>h </a:t>
            </a:r>
            <a:r>
              <a:rPr sz="2200" spc="-4" dirty="0">
                <a:solidFill>
                  <a:srgbClr val="184463"/>
                </a:solidFill>
                <a:latin typeface="Arial"/>
                <a:cs typeface="Arial"/>
              </a:rPr>
              <a:t>h</a:t>
            </a:r>
            <a:r>
              <a:rPr sz="2200" dirty="0">
                <a:solidFill>
                  <a:srgbClr val="184463"/>
                </a:solidFill>
                <a:latin typeface="Arial"/>
                <a:cs typeface="Arial"/>
              </a:rPr>
              <a:t>ướ</a:t>
            </a:r>
            <a:r>
              <a:rPr sz="2200" spc="-4" dirty="0">
                <a:solidFill>
                  <a:srgbClr val="184463"/>
                </a:solidFill>
                <a:latin typeface="Arial"/>
                <a:cs typeface="Arial"/>
              </a:rPr>
              <a:t>n</a:t>
            </a:r>
            <a:r>
              <a:rPr sz="2200" dirty="0">
                <a:solidFill>
                  <a:srgbClr val="184463"/>
                </a:solidFill>
                <a:latin typeface="Arial"/>
                <a:cs typeface="Arial"/>
              </a:rPr>
              <a:t>g</a:t>
            </a:r>
            <a:r>
              <a:rPr sz="2200" spc="13" dirty="0">
                <a:solidFill>
                  <a:srgbClr val="184463"/>
                </a:solidFill>
                <a:latin typeface="Arial"/>
                <a:cs typeface="Arial"/>
              </a:rPr>
              <a:t> </a:t>
            </a:r>
            <a:r>
              <a:rPr sz="2200" spc="-4" dirty="0">
                <a:solidFill>
                  <a:srgbClr val="184463"/>
                </a:solidFill>
                <a:latin typeface="Arial"/>
                <a:cs typeface="Arial"/>
              </a:rPr>
              <a:t>đ</a:t>
            </a:r>
            <a:r>
              <a:rPr sz="2200" dirty="0">
                <a:solidFill>
                  <a:srgbClr val="184463"/>
                </a:solidFill>
                <a:latin typeface="Arial"/>
                <a:cs typeface="Arial"/>
              </a:rPr>
              <a:t>ối</a:t>
            </a:r>
            <a:r>
              <a:rPr sz="2200" spc="13" dirty="0">
                <a:solidFill>
                  <a:srgbClr val="184463"/>
                </a:solidFill>
                <a:latin typeface="Arial"/>
                <a:cs typeface="Arial"/>
              </a:rPr>
              <a:t> </a:t>
            </a:r>
            <a:r>
              <a:rPr sz="2200" dirty="0">
                <a:solidFill>
                  <a:srgbClr val="184463"/>
                </a:solidFill>
                <a:latin typeface="Arial"/>
                <a:cs typeface="Arial"/>
              </a:rPr>
              <a:t>tượ</a:t>
            </a:r>
            <a:r>
              <a:rPr sz="2200" spc="-4" dirty="0">
                <a:solidFill>
                  <a:srgbClr val="184463"/>
                </a:solidFill>
                <a:latin typeface="Arial"/>
                <a:cs typeface="Arial"/>
              </a:rPr>
              <a:t>n</a:t>
            </a:r>
            <a:r>
              <a:rPr sz="2200" dirty="0">
                <a:solidFill>
                  <a:srgbClr val="184463"/>
                </a:solidFill>
                <a:latin typeface="Arial"/>
                <a:cs typeface="Arial"/>
              </a:rPr>
              <a:t>g</a:t>
            </a:r>
            <a:r>
              <a:rPr sz="2200" spc="8" dirty="0">
                <a:solidFill>
                  <a:srgbClr val="184463"/>
                </a:solidFill>
                <a:latin typeface="Arial"/>
                <a:cs typeface="Arial"/>
              </a:rPr>
              <a:t> </a:t>
            </a:r>
            <a:r>
              <a:rPr sz="2200" dirty="0">
                <a:solidFill>
                  <a:srgbClr val="184463"/>
                </a:solidFill>
                <a:latin typeface="Arial"/>
                <a:cs typeface="Arial"/>
              </a:rPr>
              <a:t>(OOP)</a:t>
            </a:r>
            <a:endParaRPr sz="2200">
              <a:latin typeface="Arial"/>
              <a:cs typeface="Arial"/>
            </a:endParaRPr>
          </a:p>
        </p:txBody>
      </p:sp>
      <p:sp>
        <p:nvSpPr>
          <p:cNvPr id="7" name="object 7"/>
          <p:cNvSpPr txBox="1"/>
          <p:nvPr/>
        </p:nvSpPr>
        <p:spPr>
          <a:xfrm>
            <a:off x="5873866" y="2915462"/>
            <a:ext cx="819126" cy="291353"/>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là một</a:t>
            </a:r>
            <a:endParaRPr sz="2200">
              <a:latin typeface="Arial"/>
              <a:cs typeface="Arial"/>
            </a:endParaRPr>
          </a:p>
        </p:txBody>
      </p:sp>
      <p:sp>
        <p:nvSpPr>
          <p:cNvPr id="6" name="object 6"/>
          <p:cNvSpPr txBox="1"/>
          <p:nvPr/>
        </p:nvSpPr>
        <p:spPr>
          <a:xfrm>
            <a:off x="6705193" y="2915462"/>
            <a:ext cx="1742704"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184463"/>
                </a:solidFill>
                <a:latin typeface="Arial"/>
                <a:cs typeface="Arial"/>
              </a:rPr>
              <a:t>ph</a:t>
            </a:r>
            <a:r>
              <a:rPr sz="2200" dirty="0">
                <a:solidFill>
                  <a:srgbClr val="184463"/>
                </a:solidFill>
                <a:latin typeface="Arial"/>
                <a:cs typeface="Arial"/>
              </a:rPr>
              <a:t>ương</a:t>
            </a:r>
            <a:r>
              <a:rPr sz="2200" spc="22" dirty="0">
                <a:solidFill>
                  <a:srgbClr val="184463"/>
                </a:solidFill>
                <a:latin typeface="Arial"/>
                <a:cs typeface="Arial"/>
              </a:rPr>
              <a:t> </a:t>
            </a:r>
            <a:r>
              <a:rPr sz="2200" spc="-4" dirty="0">
                <a:solidFill>
                  <a:srgbClr val="184463"/>
                </a:solidFill>
                <a:latin typeface="Arial"/>
                <a:cs typeface="Arial"/>
              </a:rPr>
              <a:t>phá</a:t>
            </a:r>
            <a:r>
              <a:rPr sz="2200" dirty="0">
                <a:solidFill>
                  <a:srgbClr val="184463"/>
                </a:solidFill>
                <a:latin typeface="Arial"/>
                <a:cs typeface="Arial"/>
              </a:rPr>
              <a:t>p</a:t>
            </a:r>
            <a:endParaRPr sz="2200">
              <a:latin typeface="Arial"/>
              <a:cs typeface="Arial"/>
            </a:endParaRPr>
          </a:p>
        </p:txBody>
      </p:sp>
      <p:sp>
        <p:nvSpPr>
          <p:cNvPr id="5" name="object 5"/>
          <p:cNvSpPr txBox="1"/>
          <p:nvPr/>
        </p:nvSpPr>
        <p:spPr>
          <a:xfrm>
            <a:off x="1278313" y="3835064"/>
            <a:ext cx="313205" cy="425823"/>
          </a:xfrm>
          <a:prstGeom prst="rect">
            <a:avLst/>
          </a:prstGeom>
        </p:spPr>
        <p:txBody>
          <a:bodyPr wrap="square" lIns="0" tIns="0" rIns="0" bIns="0" rtlCol="0">
            <a:noAutofit/>
          </a:bodyPr>
          <a:lstStyle/>
          <a:p>
            <a:pPr marL="11397">
              <a:lnSpc>
                <a:spcPts val="3410"/>
              </a:lnSpc>
              <a:spcBef>
                <a:spcPts val="171"/>
              </a:spcBef>
            </a:pPr>
            <a:r>
              <a:rPr sz="3200" dirty="0">
                <a:solidFill>
                  <a:srgbClr val="FE9219"/>
                </a:solidFill>
                <a:latin typeface="Times New Roman"/>
                <a:cs typeface="Times New Roman"/>
              </a:rPr>
              <a:t>−</a:t>
            </a:r>
            <a:endParaRPr sz="3200">
              <a:latin typeface="Times New Roman"/>
              <a:cs typeface="Times New Roman"/>
            </a:endParaRPr>
          </a:p>
        </p:txBody>
      </p:sp>
      <p:sp>
        <p:nvSpPr>
          <p:cNvPr id="4" name="object 4"/>
          <p:cNvSpPr txBox="1"/>
          <p:nvPr/>
        </p:nvSpPr>
        <p:spPr>
          <a:xfrm>
            <a:off x="1643379" y="3948196"/>
            <a:ext cx="6763300" cy="581809"/>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OOP</a:t>
            </a:r>
            <a:r>
              <a:rPr sz="2200" spc="-13" dirty="0">
                <a:solidFill>
                  <a:srgbClr val="184463"/>
                </a:solidFill>
                <a:latin typeface="Arial"/>
                <a:cs typeface="Arial"/>
              </a:rPr>
              <a:t> </a:t>
            </a:r>
            <a:r>
              <a:rPr sz="2200" dirty="0">
                <a:solidFill>
                  <a:srgbClr val="184463"/>
                </a:solidFill>
                <a:latin typeface="Arial"/>
                <a:cs typeface="Arial"/>
              </a:rPr>
              <a:t>là</a:t>
            </a:r>
            <a:r>
              <a:rPr sz="2200" spc="4" dirty="0">
                <a:solidFill>
                  <a:srgbClr val="184463"/>
                </a:solidFill>
                <a:latin typeface="Arial"/>
                <a:cs typeface="Arial"/>
              </a:rPr>
              <a:t> </a:t>
            </a:r>
            <a:r>
              <a:rPr sz="2200" dirty="0">
                <a:solidFill>
                  <a:srgbClr val="184463"/>
                </a:solidFill>
                <a:latin typeface="Arial"/>
                <a:cs typeface="Arial"/>
              </a:rPr>
              <a:t>cách</a:t>
            </a:r>
            <a:r>
              <a:rPr sz="2200" spc="4" dirty="0">
                <a:solidFill>
                  <a:srgbClr val="184463"/>
                </a:solidFill>
                <a:latin typeface="Arial"/>
                <a:cs typeface="Arial"/>
              </a:rPr>
              <a:t> </a:t>
            </a:r>
            <a:r>
              <a:rPr sz="2200" spc="-8" dirty="0">
                <a:solidFill>
                  <a:srgbClr val="184463"/>
                </a:solidFill>
                <a:latin typeface="Arial"/>
                <a:cs typeface="Arial"/>
              </a:rPr>
              <a:t>l</a:t>
            </a:r>
            <a:r>
              <a:rPr sz="2200" dirty="0">
                <a:solidFill>
                  <a:srgbClr val="184463"/>
                </a:solidFill>
                <a:latin typeface="Arial"/>
                <a:cs typeface="Arial"/>
              </a:rPr>
              <a:t>ập trình nhằm</a:t>
            </a:r>
            <a:r>
              <a:rPr sz="2200" spc="17" dirty="0">
                <a:solidFill>
                  <a:srgbClr val="184463"/>
                </a:solidFill>
                <a:latin typeface="Arial"/>
                <a:cs typeface="Arial"/>
              </a:rPr>
              <a:t> </a:t>
            </a:r>
            <a:r>
              <a:rPr sz="2200" spc="-4" dirty="0">
                <a:solidFill>
                  <a:srgbClr val="184463"/>
                </a:solidFill>
                <a:latin typeface="Arial"/>
                <a:cs typeface="Arial"/>
              </a:rPr>
              <a:t>h</a:t>
            </a:r>
            <a:r>
              <a:rPr sz="2200" dirty="0">
                <a:solidFill>
                  <a:srgbClr val="184463"/>
                </a:solidFill>
                <a:latin typeface="Arial"/>
                <a:cs typeface="Arial"/>
              </a:rPr>
              <a:t>ướng</a:t>
            </a:r>
            <a:r>
              <a:rPr sz="2200" spc="8" dirty="0">
                <a:solidFill>
                  <a:srgbClr val="184463"/>
                </a:solidFill>
                <a:latin typeface="Arial"/>
                <a:cs typeface="Arial"/>
              </a:rPr>
              <a:t> </a:t>
            </a:r>
            <a:r>
              <a:rPr sz="2200" dirty="0">
                <a:solidFill>
                  <a:srgbClr val="184463"/>
                </a:solidFill>
                <a:latin typeface="Arial"/>
                <a:cs typeface="Arial"/>
              </a:rPr>
              <a:t>các</a:t>
            </a:r>
            <a:r>
              <a:rPr sz="2200" spc="8" dirty="0">
                <a:solidFill>
                  <a:srgbClr val="184463"/>
                </a:solidFill>
                <a:latin typeface="Arial"/>
                <a:cs typeface="Arial"/>
              </a:rPr>
              <a:t> </a:t>
            </a:r>
            <a:r>
              <a:rPr sz="2200" dirty="0">
                <a:solidFill>
                  <a:srgbClr val="184463"/>
                </a:solidFill>
                <a:latin typeface="Arial"/>
                <a:cs typeface="Arial"/>
              </a:rPr>
              <a:t>xử lý </a:t>
            </a:r>
            <a:r>
              <a:rPr sz="2200" spc="-4" dirty="0">
                <a:solidFill>
                  <a:srgbClr val="184463"/>
                </a:solidFill>
                <a:latin typeface="Arial"/>
                <a:cs typeface="Arial"/>
              </a:rPr>
              <a:t>đ</a:t>
            </a:r>
            <a:r>
              <a:rPr sz="2200" dirty="0">
                <a:solidFill>
                  <a:srgbClr val="184463"/>
                </a:solidFill>
                <a:latin typeface="Arial"/>
                <a:cs typeface="Arial"/>
              </a:rPr>
              <a:t>ến</a:t>
            </a:r>
            <a:r>
              <a:rPr sz="2200" spc="8" dirty="0">
                <a:solidFill>
                  <a:srgbClr val="184463"/>
                </a:solidFill>
                <a:latin typeface="Arial"/>
                <a:cs typeface="Arial"/>
              </a:rPr>
              <a:t> </a:t>
            </a:r>
            <a:r>
              <a:rPr sz="2200" dirty="0">
                <a:solidFill>
                  <a:srgbClr val="184463"/>
                </a:solidFill>
                <a:latin typeface="Arial"/>
                <a:cs typeface="Arial"/>
              </a:rPr>
              <a:t>từ</a:t>
            </a:r>
            <a:r>
              <a:rPr sz="2200" spc="-4" dirty="0">
                <a:solidFill>
                  <a:srgbClr val="184463"/>
                </a:solidFill>
                <a:latin typeface="Arial"/>
                <a:cs typeface="Arial"/>
              </a:rPr>
              <a:t>ng</a:t>
            </a:r>
            <a:endParaRPr sz="2200">
              <a:latin typeface="Arial"/>
              <a:cs typeface="Arial"/>
            </a:endParaRPr>
          </a:p>
          <a:p>
            <a:pPr marL="11397" marR="41029">
              <a:lnSpc>
                <a:spcPts val="2324"/>
              </a:lnSpc>
              <a:spcBef>
                <a:spcPts val="1"/>
              </a:spcBef>
            </a:pPr>
            <a:r>
              <a:rPr sz="2200" spc="-4" dirty="0">
                <a:solidFill>
                  <a:srgbClr val="184463"/>
                </a:solidFill>
                <a:latin typeface="Arial"/>
                <a:cs typeface="Arial"/>
              </a:rPr>
              <a:t>đ</a:t>
            </a:r>
            <a:r>
              <a:rPr sz="2200" dirty="0">
                <a:solidFill>
                  <a:srgbClr val="184463"/>
                </a:solidFill>
                <a:latin typeface="Arial"/>
                <a:cs typeface="Arial"/>
              </a:rPr>
              <a:t>ối</a:t>
            </a:r>
            <a:r>
              <a:rPr sz="2200" spc="8" dirty="0">
                <a:solidFill>
                  <a:srgbClr val="184463"/>
                </a:solidFill>
                <a:latin typeface="Arial"/>
                <a:cs typeface="Arial"/>
              </a:rPr>
              <a:t> </a:t>
            </a:r>
            <a:r>
              <a:rPr sz="2200" dirty="0">
                <a:solidFill>
                  <a:srgbClr val="184463"/>
                </a:solidFill>
                <a:latin typeface="Arial"/>
                <a:cs typeface="Arial"/>
              </a:rPr>
              <a:t>tượng,</a:t>
            </a:r>
            <a:r>
              <a:rPr sz="2200" spc="4" dirty="0">
                <a:solidFill>
                  <a:srgbClr val="184463"/>
                </a:solidFill>
                <a:latin typeface="Arial"/>
                <a:cs typeface="Arial"/>
              </a:rPr>
              <a:t> </a:t>
            </a:r>
            <a:r>
              <a:rPr sz="2200" spc="-4" dirty="0">
                <a:solidFill>
                  <a:srgbClr val="184463"/>
                </a:solidFill>
                <a:latin typeface="Arial"/>
                <a:cs typeface="Arial"/>
              </a:rPr>
              <a:t>m</a:t>
            </a:r>
            <a:r>
              <a:rPr sz="2200" dirty="0">
                <a:solidFill>
                  <a:srgbClr val="184463"/>
                </a:solidFill>
                <a:latin typeface="Arial"/>
                <a:cs typeface="Arial"/>
              </a:rPr>
              <a:t>ỗi</a:t>
            </a:r>
            <a:r>
              <a:rPr sz="2200" spc="8" dirty="0">
                <a:solidFill>
                  <a:srgbClr val="184463"/>
                </a:solidFill>
                <a:latin typeface="Arial"/>
                <a:cs typeface="Arial"/>
              </a:rPr>
              <a:t> </a:t>
            </a:r>
            <a:r>
              <a:rPr sz="2200" spc="-4" dirty="0">
                <a:solidFill>
                  <a:srgbClr val="184463"/>
                </a:solidFill>
                <a:latin typeface="Arial"/>
                <a:cs typeface="Arial"/>
              </a:rPr>
              <a:t>đ</a:t>
            </a:r>
            <a:r>
              <a:rPr sz="2200" dirty="0">
                <a:solidFill>
                  <a:srgbClr val="184463"/>
                </a:solidFill>
                <a:latin typeface="Arial"/>
                <a:cs typeface="Arial"/>
              </a:rPr>
              <a:t>ối</a:t>
            </a:r>
            <a:r>
              <a:rPr sz="2200" spc="13" dirty="0">
                <a:solidFill>
                  <a:srgbClr val="184463"/>
                </a:solidFill>
                <a:latin typeface="Arial"/>
                <a:cs typeface="Arial"/>
              </a:rPr>
              <a:t> </a:t>
            </a:r>
            <a:r>
              <a:rPr sz="2200" dirty="0">
                <a:solidFill>
                  <a:srgbClr val="184463"/>
                </a:solidFill>
                <a:latin typeface="Arial"/>
                <a:cs typeface="Arial"/>
              </a:rPr>
              <a:t>tượ</a:t>
            </a:r>
            <a:r>
              <a:rPr sz="2200" spc="-4" dirty="0">
                <a:solidFill>
                  <a:srgbClr val="184463"/>
                </a:solidFill>
                <a:latin typeface="Arial"/>
                <a:cs typeface="Arial"/>
              </a:rPr>
              <a:t>n</a:t>
            </a:r>
            <a:r>
              <a:rPr sz="2200" dirty="0">
                <a:solidFill>
                  <a:srgbClr val="184463"/>
                </a:solidFill>
                <a:latin typeface="Arial"/>
                <a:cs typeface="Arial"/>
              </a:rPr>
              <a:t>g</a:t>
            </a:r>
            <a:r>
              <a:rPr sz="2200" spc="8" dirty="0">
                <a:solidFill>
                  <a:srgbClr val="184463"/>
                </a:solidFill>
                <a:latin typeface="Arial"/>
                <a:cs typeface="Arial"/>
              </a:rPr>
              <a:t> </a:t>
            </a:r>
            <a:r>
              <a:rPr sz="2200" dirty="0">
                <a:solidFill>
                  <a:srgbClr val="184463"/>
                </a:solidFill>
                <a:latin typeface="Arial"/>
                <a:cs typeface="Arial"/>
              </a:rPr>
              <a:t>sẽ có các </a:t>
            </a:r>
            <a:r>
              <a:rPr sz="2200" spc="-4" dirty="0">
                <a:solidFill>
                  <a:srgbClr val="184463"/>
                </a:solidFill>
                <a:latin typeface="Arial"/>
                <a:cs typeface="Arial"/>
              </a:rPr>
              <a:t>x</a:t>
            </a:r>
            <a:r>
              <a:rPr sz="2200" dirty="0">
                <a:solidFill>
                  <a:srgbClr val="184463"/>
                </a:solidFill>
                <a:latin typeface="Arial"/>
                <a:cs typeface="Arial"/>
              </a:rPr>
              <a:t>ử lý của</a:t>
            </a:r>
            <a:r>
              <a:rPr sz="2200" spc="13" dirty="0">
                <a:solidFill>
                  <a:srgbClr val="184463"/>
                </a:solidFill>
                <a:latin typeface="Arial"/>
                <a:cs typeface="Arial"/>
              </a:rPr>
              <a:t> </a:t>
            </a:r>
            <a:r>
              <a:rPr sz="2200" dirty="0">
                <a:solidFill>
                  <a:srgbClr val="184463"/>
                </a:solidFill>
                <a:latin typeface="Arial"/>
                <a:cs typeface="Arial"/>
              </a:rPr>
              <a:t>riêng</a:t>
            </a:r>
            <a:r>
              <a:rPr sz="2200" spc="13" dirty="0">
                <a:solidFill>
                  <a:srgbClr val="184463"/>
                </a:solidFill>
                <a:latin typeface="Arial"/>
                <a:cs typeface="Arial"/>
              </a:rPr>
              <a:t> </a:t>
            </a:r>
            <a:r>
              <a:rPr sz="2200" dirty="0">
                <a:solidFill>
                  <a:srgbClr val="184463"/>
                </a:solidFill>
                <a:latin typeface="Arial"/>
                <a:cs typeface="Arial"/>
              </a:rPr>
              <a:t>nó</a:t>
            </a:r>
            <a:endParaRPr sz="2200">
              <a:latin typeface="Arial"/>
              <a:cs typeface="Arial"/>
            </a:endParaRPr>
          </a:p>
        </p:txBody>
      </p:sp>
      <p:sp>
        <p:nvSpPr>
          <p:cNvPr id="3" name="object 3"/>
          <p:cNvSpPr txBox="1"/>
          <p:nvPr/>
        </p:nvSpPr>
        <p:spPr>
          <a:xfrm>
            <a:off x="415637" y="5587253"/>
            <a:ext cx="8312727" cy="867335"/>
          </a:xfrm>
          <a:prstGeom prst="rect">
            <a:avLst/>
          </a:prstGeom>
        </p:spPr>
        <p:txBody>
          <a:bodyPr wrap="square" lIns="0" tIns="0" rIns="0" bIns="0" rtlCol="0">
            <a:noAutofit/>
          </a:bodyPr>
          <a:lstStyle/>
          <a:p>
            <a:pPr>
              <a:lnSpc>
                <a:spcPts val="583"/>
              </a:lnSpc>
              <a:spcBef>
                <a:spcPts val="37"/>
              </a:spcBef>
            </a:pPr>
            <a:endParaRPr sz="600"/>
          </a:p>
          <a:p>
            <a:pPr marR="82499" algn="r">
              <a:lnSpc>
                <a:spcPct val="100585"/>
              </a:lnSpc>
              <a:spcBef>
                <a:spcPts val="4487"/>
              </a:spcBef>
            </a:pPr>
            <a:r>
              <a:rPr sz="1300" b="1" dirty="0">
                <a:solidFill>
                  <a:srgbClr val="FFFFFF"/>
                </a:solidFill>
                <a:latin typeface="Tahoma"/>
                <a:cs typeface="Tahoma"/>
              </a:rPr>
              <a:t>4</a:t>
            </a:r>
            <a:endParaRPr sz="1300">
              <a:latin typeface="Tahoma"/>
              <a:cs typeface="Tahoma"/>
            </a:endParaRPr>
          </a:p>
        </p:txBody>
      </p:sp>
      <p:sp>
        <p:nvSpPr>
          <p:cNvPr id="2" name="object 2"/>
          <p:cNvSpPr txBox="1"/>
          <p:nvPr/>
        </p:nvSpPr>
        <p:spPr>
          <a:xfrm>
            <a:off x="415637" y="2995331"/>
            <a:ext cx="8312727" cy="863974"/>
          </a:xfrm>
          <a:prstGeom prst="rect">
            <a:avLst/>
          </a:prstGeom>
        </p:spPr>
        <p:txBody>
          <a:bodyPr wrap="square" lIns="0" tIns="0" rIns="0" bIns="0" rtlCol="0">
            <a:noAutofit/>
          </a:bodyPr>
          <a:lstStyle/>
          <a:p>
            <a:pPr>
              <a:lnSpc>
                <a:spcPts val="583"/>
              </a:lnSpc>
              <a:spcBef>
                <a:spcPts val="20"/>
              </a:spcBef>
            </a:pPr>
            <a:endParaRPr sz="600"/>
          </a:p>
          <a:p>
            <a:pPr marL="1223352">
              <a:lnSpc>
                <a:spcPct val="95825"/>
              </a:lnSpc>
              <a:spcBef>
                <a:spcPts val="897"/>
              </a:spcBef>
            </a:pPr>
            <a:r>
              <a:rPr sz="2200" dirty="0">
                <a:solidFill>
                  <a:srgbClr val="184463"/>
                </a:solidFill>
                <a:latin typeface="Arial"/>
                <a:cs typeface="Arial"/>
              </a:rPr>
              <a:t>thiết kế và phát triển</a:t>
            </a:r>
            <a:r>
              <a:rPr sz="2200" spc="8" dirty="0">
                <a:solidFill>
                  <a:srgbClr val="184463"/>
                </a:solidFill>
                <a:latin typeface="Arial"/>
                <a:cs typeface="Arial"/>
              </a:rPr>
              <a:t> </a:t>
            </a:r>
            <a:r>
              <a:rPr sz="2200" spc="-4" dirty="0">
                <a:solidFill>
                  <a:srgbClr val="184463"/>
                </a:solidFill>
                <a:latin typeface="Arial"/>
                <a:cs typeface="Arial"/>
              </a:rPr>
              <a:t>ph</a:t>
            </a:r>
            <a:r>
              <a:rPr sz="2200" dirty="0">
                <a:solidFill>
                  <a:srgbClr val="184463"/>
                </a:solidFill>
                <a:latin typeface="Arial"/>
                <a:cs typeface="Arial"/>
              </a:rPr>
              <a:t>ần</a:t>
            </a:r>
            <a:r>
              <a:rPr sz="2200" spc="13" dirty="0">
                <a:solidFill>
                  <a:srgbClr val="184463"/>
                </a:solidFill>
                <a:latin typeface="Arial"/>
                <a:cs typeface="Arial"/>
              </a:rPr>
              <a:t> </a:t>
            </a:r>
            <a:r>
              <a:rPr sz="2200" dirty="0">
                <a:solidFill>
                  <a:srgbClr val="184463"/>
                </a:solidFill>
                <a:latin typeface="Arial"/>
                <a:cs typeface="Arial"/>
              </a:rPr>
              <a:t>mềm </a:t>
            </a:r>
            <a:r>
              <a:rPr sz="2200" spc="-4" dirty="0">
                <a:solidFill>
                  <a:srgbClr val="184463"/>
                </a:solidFill>
                <a:latin typeface="Arial"/>
                <a:cs typeface="Arial"/>
              </a:rPr>
              <a:t>d</a:t>
            </a:r>
            <a:r>
              <a:rPr sz="2200" dirty="0">
                <a:solidFill>
                  <a:srgbClr val="184463"/>
                </a:solidFill>
                <a:latin typeface="Arial"/>
                <a:cs typeface="Arial"/>
              </a:rPr>
              <a:t>ựa</a:t>
            </a:r>
            <a:r>
              <a:rPr sz="2200" spc="8" dirty="0">
                <a:solidFill>
                  <a:srgbClr val="184463"/>
                </a:solidFill>
                <a:latin typeface="Arial"/>
                <a:cs typeface="Arial"/>
              </a:rPr>
              <a:t> </a:t>
            </a:r>
            <a:r>
              <a:rPr sz="2200" dirty="0">
                <a:solidFill>
                  <a:srgbClr val="184463"/>
                </a:solidFill>
                <a:latin typeface="Arial"/>
                <a:cs typeface="Arial"/>
              </a:rPr>
              <a:t>trên</a:t>
            </a:r>
            <a:r>
              <a:rPr sz="2200" spc="8" dirty="0">
                <a:solidFill>
                  <a:srgbClr val="184463"/>
                </a:solidFill>
                <a:latin typeface="Arial"/>
                <a:cs typeface="Arial"/>
              </a:rPr>
              <a:t> </a:t>
            </a:r>
            <a:r>
              <a:rPr sz="2200" dirty="0">
                <a:solidFill>
                  <a:srgbClr val="184463"/>
                </a:solidFill>
                <a:latin typeface="Arial"/>
                <a:cs typeface="Arial"/>
              </a:rPr>
              <a:t>kiến trúc</a:t>
            </a:r>
            <a:r>
              <a:rPr sz="2200" spc="4" dirty="0">
                <a:solidFill>
                  <a:srgbClr val="184463"/>
                </a:solidFill>
                <a:latin typeface="Arial"/>
                <a:cs typeface="Arial"/>
              </a:rPr>
              <a:t> </a:t>
            </a:r>
            <a:r>
              <a:rPr sz="2200" spc="-4" dirty="0">
                <a:solidFill>
                  <a:srgbClr val="184463"/>
                </a:solidFill>
                <a:latin typeface="Arial"/>
                <a:cs typeface="Arial"/>
              </a:rPr>
              <a:t>l</a:t>
            </a:r>
            <a:r>
              <a:rPr sz="2200" dirty="0">
                <a:solidFill>
                  <a:srgbClr val="184463"/>
                </a:solidFill>
                <a:latin typeface="Arial"/>
                <a:cs typeface="Arial"/>
              </a:rPr>
              <a:t>ớp</a:t>
            </a:r>
            <a:endParaRPr sz="2200">
              <a:latin typeface="Arial"/>
              <a:cs typeface="Arial"/>
            </a:endParaRPr>
          </a:p>
          <a:p>
            <a:pPr marL="1223352">
              <a:lnSpc>
                <a:spcPts val="2324"/>
              </a:lnSpc>
              <a:spcBef>
                <a:spcPts val="116"/>
              </a:spcBef>
            </a:pPr>
            <a:r>
              <a:rPr sz="2200" dirty="0">
                <a:solidFill>
                  <a:srgbClr val="184463"/>
                </a:solidFill>
                <a:latin typeface="Arial"/>
                <a:cs typeface="Arial"/>
              </a:rPr>
              <a:t>(class) và </a:t>
            </a:r>
            <a:r>
              <a:rPr sz="2200" spc="-4" dirty="0">
                <a:solidFill>
                  <a:srgbClr val="184463"/>
                </a:solidFill>
                <a:latin typeface="Arial"/>
                <a:cs typeface="Arial"/>
              </a:rPr>
              <a:t>đ</a:t>
            </a:r>
            <a:r>
              <a:rPr sz="2200" dirty="0">
                <a:solidFill>
                  <a:srgbClr val="184463"/>
                </a:solidFill>
                <a:latin typeface="Arial"/>
                <a:cs typeface="Arial"/>
              </a:rPr>
              <a:t>ối</a:t>
            </a:r>
            <a:r>
              <a:rPr sz="2200" spc="13" dirty="0">
                <a:solidFill>
                  <a:srgbClr val="184463"/>
                </a:solidFill>
                <a:latin typeface="Arial"/>
                <a:cs typeface="Arial"/>
              </a:rPr>
              <a:t> </a:t>
            </a:r>
            <a:r>
              <a:rPr sz="2200" dirty="0">
                <a:solidFill>
                  <a:srgbClr val="184463"/>
                </a:solidFill>
                <a:latin typeface="Arial"/>
                <a:cs typeface="Arial"/>
              </a:rPr>
              <a:t>tượng</a:t>
            </a:r>
            <a:r>
              <a:rPr sz="2200" spc="8" dirty="0">
                <a:solidFill>
                  <a:srgbClr val="184463"/>
                </a:solidFill>
                <a:latin typeface="Arial"/>
                <a:cs typeface="Arial"/>
              </a:rPr>
              <a:t> </a:t>
            </a:r>
            <a:r>
              <a:rPr sz="2200" dirty="0">
                <a:solidFill>
                  <a:srgbClr val="184463"/>
                </a:solidFill>
                <a:latin typeface="Arial"/>
                <a:cs typeface="Arial"/>
              </a:rPr>
              <a:t>(object).</a:t>
            </a:r>
            <a:endParaRPr sz="2200">
              <a:latin typeface="Arial"/>
              <a:cs typeface="Arial"/>
            </a:endParaRPr>
          </a:p>
        </p:txBody>
      </p:sp>
      <p:sp>
        <p:nvSpPr>
          <p:cNvPr id="16" name="TextBox 15"/>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236169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415637" y="2115138"/>
            <a:ext cx="8312727" cy="880194"/>
          </a:xfrm>
          <a:prstGeom prst="rect">
            <a:avLst/>
          </a:prstGeom>
        </p:spPr>
        <p:txBody>
          <a:bodyPr wrap="square" lIns="0" tIns="0" rIns="0" bIns="0" rtlCol="0">
            <a:noAutofit/>
          </a:bodyPr>
          <a:lstStyle/>
          <a:p>
            <a:pPr marL="1156338">
              <a:lnSpc>
                <a:spcPts val="2203"/>
              </a:lnSpc>
              <a:spcBef>
                <a:spcPts val="109"/>
              </a:spcBef>
            </a:pPr>
            <a:r>
              <a:rPr sz="2200" b="1" dirty="0">
                <a:solidFill>
                  <a:srgbClr val="184463"/>
                </a:solidFill>
                <a:latin typeface="Arial"/>
                <a:cs typeface="Arial"/>
              </a:rPr>
              <a:t>ố                                                                          </a:t>
            </a:r>
            <a:r>
              <a:rPr sz="2200" b="1" spc="179" dirty="0">
                <a:solidFill>
                  <a:srgbClr val="184463"/>
                </a:solidFill>
                <a:latin typeface="Arial"/>
                <a:cs typeface="Arial"/>
              </a:rPr>
              <a:t> </a:t>
            </a:r>
            <a:r>
              <a:rPr sz="2200" b="1" dirty="0">
                <a:solidFill>
                  <a:srgbClr val="184463"/>
                </a:solidFill>
                <a:latin typeface="Arial"/>
                <a:cs typeface="Arial"/>
              </a:rPr>
              <a:t>ế</a:t>
            </a:r>
            <a:endParaRPr sz="2200">
              <a:latin typeface="Arial"/>
              <a:cs typeface="Arial"/>
            </a:endParaRPr>
          </a:p>
        </p:txBody>
      </p:sp>
      <p:sp>
        <p:nvSpPr>
          <p:cNvPr id="20" name="object 20"/>
          <p:cNvSpPr txBox="1"/>
          <p:nvPr/>
        </p:nvSpPr>
        <p:spPr>
          <a:xfrm>
            <a:off x="415637" y="2900467"/>
            <a:ext cx="8312727" cy="958838"/>
          </a:xfrm>
          <a:prstGeom prst="rect">
            <a:avLst/>
          </a:prstGeom>
        </p:spPr>
        <p:txBody>
          <a:bodyPr wrap="square" lIns="0" tIns="0" rIns="0" bIns="0" rtlCol="0">
            <a:noAutofit/>
          </a:bodyPr>
          <a:lstStyle/>
          <a:p>
            <a:pPr marL="1627489">
              <a:lnSpc>
                <a:spcPts val="1650"/>
              </a:lnSpc>
              <a:spcBef>
                <a:spcPts val="83"/>
              </a:spcBef>
            </a:pPr>
            <a:r>
              <a:rPr sz="1600" b="1" dirty="0">
                <a:solidFill>
                  <a:srgbClr val="184463"/>
                </a:solidFill>
                <a:latin typeface="Arial"/>
                <a:cs typeface="Arial"/>
              </a:rPr>
              <a:t>Nhân</a:t>
            </a:r>
            <a:r>
              <a:rPr sz="1600" b="1" spc="-8" dirty="0">
                <a:solidFill>
                  <a:srgbClr val="184463"/>
                </a:solidFill>
                <a:latin typeface="Arial"/>
                <a:cs typeface="Arial"/>
              </a:rPr>
              <a:t> </a:t>
            </a:r>
            <a:r>
              <a:rPr sz="1600" b="1" dirty="0">
                <a:solidFill>
                  <a:srgbClr val="184463"/>
                </a:solidFill>
                <a:latin typeface="Arial"/>
                <a:cs typeface="Arial"/>
              </a:rPr>
              <a:t>viên</a:t>
            </a:r>
            <a:endParaRPr sz="1600">
              <a:latin typeface="Arial"/>
              <a:cs typeface="Arial"/>
            </a:endParaRPr>
          </a:p>
        </p:txBody>
      </p:sp>
      <p:sp>
        <p:nvSpPr>
          <p:cNvPr id="18" name="object 18"/>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14" name="object 14"/>
          <p:cNvSpPr/>
          <p:nvPr/>
        </p:nvSpPr>
        <p:spPr>
          <a:xfrm>
            <a:off x="415637" y="2131358"/>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5" name="object 15"/>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2" name="object 12"/>
          <p:cNvSpPr txBox="1"/>
          <p:nvPr/>
        </p:nvSpPr>
        <p:spPr>
          <a:xfrm>
            <a:off x="3539375" y="1375905"/>
            <a:ext cx="1039083"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a:t>
            </a:r>
            <a:endParaRPr sz="3400">
              <a:latin typeface="Arial"/>
              <a:cs typeface="Arial"/>
            </a:endParaRPr>
          </a:p>
        </p:txBody>
      </p:sp>
      <p:sp>
        <p:nvSpPr>
          <p:cNvPr id="11" name="object 11"/>
          <p:cNvSpPr txBox="1"/>
          <p:nvPr/>
        </p:nvSpPr>
        <p:spPr>
          <a:xfrm>
            <a:off x="4610884" y="1375905"/>
            <a:ext cx="111273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10" name="object 10"/>
          <p:cNvSpPr txBox="1"/>
          <p:nvPr/>
        </p:nvSpPr>
        <p:spPr>
          <a:xfrm>
            <a:off x="1743826" y="3861788"/>
            <a:ext cx="178985" cy="663836"/>
          </a:xfrm>
          <a:prstGeom prst="rect">
            <a:avLst/>
          </a:prstGeom>
        </p:spPr>
        <p:txBody>
          <a:bodyPr wrap="square" lIns="0" tIns="0" rIns="0" bIns="0" rtlCol="0">
            <a:noAutofit/>
          </a:bodyPr>
          <a:lstStyle/>
          <a:p>
            <a:pPr marL="11397">
              <a:lnSpc>
                <a:spcPts val="2567"/>
              </a:lnSpc>
              <a:spcBef>
                <a:spcPts val="128"/>
              </a:spcBef>
            </a:pPr>
            <a:r>
              <a:rPr sz="2400" dirty="0">
                <a:solidFill>
                  <a:srgbClr val="FE9219"/>
                </a:solidFill>
                <a:latin typeface="Arial"/>
                <a:cs typeface="Arial"/>
              </a:rPr>
              <a:t>•</a:t>
            </a:r>
            <a:endParaRPr sz="2400">
              <a:latin typeface="Arial"/>
              <a:cs typeface="Arial"/>
            </a:endParaRPr>
          </a:p>
          <a:p>
            <a:pPr marL="11397">
              <a:lnSpc>
                <a:spcPts val="2715"/>
              </a:lnSpc>
              <a:spcBef>
                <a:spcPts val="7"/>
              </a:spcBef>
            </a:pPr>
            <a:r>
              <a:rPr sz="3600" baseline="-1073" dirty="0">
                <a:solidFill>
                  <a:srgbClr val="FE9219"/>
                </a:solidFill>
                <a:latin typeface="Arial"/>
                <a:cs typeface="Arial"/>
              </a:rPr>
              <a:t>•</a:t>
            </a:r>
            <a:endParaRPr sz="2400">
              <a:latin typeface="Arial"/>
              <a:cs typeface="Arial"/>
            </a:endParaRPr>
          </a:p>
        </p:txBody>
      </p:sp>
      <p:sp>
        <p:nvSpPr>
          <p:cNvPr id="9" name="object 9"/>
          <p:cNvSpPr txBox="1"/>
          <p:nvPr/>
        </p:nvSpPr>
        <p:spPr>
          <a:xfrm>
            <a:off x="2052782" y="3943511"/>
            <a:ext cx="1670393" cy="562983"/>
          </a:xfrm>
          <a:prstGeom prst="rect">
            <a:avLst/>
          </a:prstGeom>
        </p:spPr>
        <p:txBody>
          <a:bodyPr wrap="square" lIns="0" tIns="0" rIns="0" bIns="0" rtlCol="0">
            <a:noAutofit/>
          </a:bodyPr>
          <a:lstStyle/>
          <a:p>
            <a:pPr marL="11397" marR="30771">
              <a:lnSpc>
                <a:spcPts val="1740"/>
              </a:lnSpc>
              <a:spcBef>
                <a:spcPts val="87"/>
              </a:spcBef>
            </a:pPr>
            <a:r>
              <a:rPr sz="1600" b="1" dirty="0">
                <a:solidFill>
                  <a:srgbClr val="184463"/>
                </a:solidFill>
                <a:latin typeface="Arial"/>
                <a:cs typeface="Arial"/>
              </a:rPr>
              <a:t>Bàn</a:t>
            </a:r>
            <a:r>
              <a:rPr sz="1600" b="1" spc="-4" dirty="0">
                <a:solidFill>
                  <a:srgbClr val="184463"/>
                </a:solidFill>
                <a:latin typeface="Arial"/>
                <a:cs typeface="Arial"/>
              </a:rPr>
              <a:t> </a:t>
            </a:r>
            <a:r>
              <a:rPr sz="1600" b="1" dirty="0">
                <a:solidFill>
                  <a:srgbClr val="F4790A"/>
                </a:solidFill>
                <a:latin typeface="Arial"/>
                <a:cs typeface="Arial"/>
              </a:rPr>
              <a:t>B01</a:t>
            </a:r>
            <a:endParaRPr sz="1600">
              <a:latin typeface="Arial"/>
              <a:cs typeface="Arial"/>
            </a:endParaRPr>
          </a:p>
          <a:p>
            <a:pPr marL="11397">
              <a:lnSpc>
                <a:spcPct val="95825"/>
              </a:lnSpc>
              <a:spcBef>
                <a:spcPts val="769"/>
              </a:spcBef>
            </a:pPr>
            <a:r>
              <a:rPr sz="1600" b="1" dirty="0">
                <a:solidFill>
                  <a:srgbClr val="184463"/>
                </a:solidFill>
                <a:latin typeface="Arial"/>
                <a:cs typeface="Arial"/>
              </a:rPr>
              <a:t>Phòng</a:t>
            </a:r>
            <a:r>
              <a:rPr sz="1600" b="1" spc="4" dirty="0">
                <a:solidFill>
                  <a:srgbClr val="184463"/>
                </a:solidFill>
                <a:latin typeface="Arial"/>
                <a:cs typeface="Arial"/>
              </a:rPr>
              <a:t> </a:t>
            </a:r>
            <a:r>
              <a:rPr sz="1600" b="1" spc="-4" dirty="0">
                <a:solidFill>
                  <a:srgbClr val="184463"/>
                </a:solidFill>
                <a:latin typeface="Arial"/>
                <a:cs typeface="Arial"/>
              </a:rPr>
              <a:t>h</a:t>
            </a:r>
            <a:r>
              <a:rPr sz="1600" b="1" dirty="0">
                <a:solidFill>
                  <a:srgbClr val="184463"/>
                </a:solidFill>
                <a:latin typeface="Arial"/>
                <a:cs typeface="Arial"/>
              </a:rPr>
              <a:t>ọc </a:t>
            </a:r>
            <a:r>
              <a:rPr sz="1600" b="1" dirty="0">
                <a:solidFill>
                  <a:srgbClr val="F4790A"/>
                </a:solidFill>
                <a:latin typeface="Arial"/>
                <a:cs typeface="Arial"/>
              </a:rPr>
              <a:t>E304</a:t>
            </a:r>
            <a:endParaRPr sz="1600">
              <a:latin typeface="Arial"/>
              <a:cs typeface="Arial"/>
            </a:endParaRPr>
          </a:p>
        </p:txBody>
      </p:sp>
      <p:sp>
        <p:nvSpPr>
          <p:cNvPr id="8" name="object 8"/>
          <p:cNvSpPr txBox="1"/>
          <p:nvPr/>
        </p:nvSpPr>
        <p:spPr>
          <a:xfrm>
            <a:off x="1376680" y="4541079"/>
            <a:ext cx="264853" cy="358587"/>
          </a:xfrm>
          <a:prstGeom prst="rect">
            <a:avLst/>
          </a:prstGeom>
        </p:spPr>
        <p:txBody>
          <a:bodyPr wrap="square" lIns="0" tIns="0" rIns="0" bIns="0" rtlCol="0">
            <a:noAutofit/>
          </a:bodyPr>
          <a:lstStyle/>
          <a:p>
            <a:pPr marL="11397">
              <a:lnSpc>
                <a:spcPts val="2872"/>
              </a:lnSpc>
              <a:spcBef>
                <a:spcPts val="144"/>
              </a:spcBef>
            </a:pPr>
            <a:r>
              <a:rPr sz="2700" dirty="0">
                <a:solidFill>
                  <a:srgbClr val="FE9219"/>
                </a:solidFill>
                <a:latin typeface="Times New Roman"/>
                <a:cs typeface="Times New Roman"/>
              </a:rPr>
              <a:t>−</a:t>
            </a:r>
            <a:endParaRPr sz="2700">
              <a:latin typeface="Times New Roman"/>
              <a:cs typeface="Times New Roman"/>
            </a:endParaRPr>
          </a:p>
        </p:txBody>
      </p:sp>
      <p:sp>
        <p:nvSpPr>
          <p:cNvPr id="7" name="object 7"/>
          <p:cNvSpPr txBox="1"/>
          <p:nvPr/>
        </p:nvSpPr>
        <p:spPr>
          <a:xfrm>
            <a:off x="1741748" y="4635536"/>
            <a:ext cx="1046757" cy="246305"/>
          </a:xfrm>
          <a:prstGeom prst="rect">
            <a:avLst/>
          </a:prstGeom>
        </p:spPr>
        <p:txBody>
          <a:bodyPr wrap="square" lIns="0" tIns="0" rIns="0" bIns="0" rtlCol="0">
            <a:noAutofit/>
          </a:bodyPr>
          <a:lstStyle/>
          <a:p>
            <a:pPr marL="11397">
              <a:lnSpc>
                <a:spcPts val="1925"/>
              </a:lnSpc>
              <a:spcBef>
                <a:spcPts val="96"/>
              </a:spcBef>
            </a:pPr>
            <a:r>
              <a:rPr spc="-4" dirty="0">
                <a:solidFill>
                  <a:srgbClr val="184463"/>
                </a:solidFill>
                <a:latin typeface="Arial"/>
                <a:cs typeface="Arial"/>
              </a:rPr>
              <a:t>C</a:t>
            </a:r>
            <a:r>
              <a:rPr dirty="0">
                <a:solidFill>
                  <a:srgbClr val="184463"/>
                </a:solidFill>
                <a:latin typeface="Arial"/>
                <a:cs typeface="Arial"/>
              </a:rPr>
              <a:t>hứng</a:t>
            </a:r>
            <a:r>
              <a:rPr spc="-46" dirty="0">
                <a:solidFill>
                  <a:srgbClr val="184463"/>
                </a:solidFill>
                <a:latin typeface="Arial"/>
                <a:cs typeface="Arial"/>
              </a:rPr>
              <a:t> </a:t>
            </a:r>
            <a:r>
              <a:rPr spc="4" dirty="0">
                <a:solidFill>
                  <a:srgbClr val="184463"/>
                </a:solidFill>
                <a:latin typeface="Arial"/>
                <a:cs typeface="Arial"/>
              </a:rPr>
              <a:t>t</a:t>
            </a:r>
            <a:r>
              <a:rPr dirty="0">
                <a:solidFill>
                  <a:srgbClr val="184463"/>
                </a:solidFill>
                <a:latin typeface="Arial"/>
                <a:cs typeface="Arial"/>
              </a:rPr>
              <a:t>ừ</a:t>
            </a:r>
            <a:endParaRPr>
              <a:latin typeface="Arial"/>
              <a:cs typeface="Arial"/>
            </a:endParaRPr>
          </a:p>
        </p:txBody>
      </p:sp>
      <p:sp>
        <p:nvSpPr>
          <p:cNvPr id="6" name="object 6"/>
          <p:cNvSpPr txBox="1"/>
          <p:nvPr/>
        </p:nvSpPr>
        <p:spPr>
          <a:xfrm>
            <a:off x="1743826" y="4916037"/>
            <a:ext cx="178985" cy="663835"/>
          </a:xfrm>
          <a:prstGeom prst="rect">
            <a:avLst/>
          </a:prstGeom>
        </p:spPr>
        <p:txBody>
          <a:bodyPr wrap="square" lIns="0" tIns="0" rIns="0" bIns="0" rtlCol="0">
            <a:noAutofit/>
          </a:bodyPr>
          <a:lstStyle/>
          <a:p>
            <a:pPr marL="11397">
              <a:lnSpc>
                <a:spcPts val="2567"/>
              </a:lnSpc>
              <a:spcBef>
                <a:spcPts val="128"/>
              </a:spcBef>
            </a:pPr>
            <a:r>
              <a:rPr sz="2400" dirty="0">
                <a:solidFill>
                  <a:srgbClr val="FE9219"/>
                </a:solidFill>
                <a:latin typeface="Arial"/>
                <a:cs typeface="Arial"/>
              </a:rPr>
              <a:t>•</a:t>
            </a:r>
            <a:endParaRPr sz="2400">
              <a:latin typeface="Arial"/>
              <a:cs typeface="Arial"/>
            </a:endParaRPr>
          </a:p>
          <a:p>
            <a:pPr marL="11397">
              <a:lnSpc>
                <a:spcPts val="2715"/>
              </a:lnSpc>
              <a:spcBef>
                <a:spcPts val="7"/>
              </a:spcBef>
            </a:pPr>
            <a:r>
              <a:rPr sz="3600" baseline="-1073" dirty="0">
                <a:solidFill>
                  <a:srgbClr val="FE9219"/>
                </a:solidFill>
                <a:latin typeface="Arial"/>
                <a:cs typeface="Arial"/>
              </a:rPr>
              <a:t>•</a:t>
            </a:r>
            <a:endParaRPr sz="2400">
              <a:latin typeface="Arial"/>
              <a:cs typeface="Arial"/>
            </a:endParaRPr>
          </a:p>
        </p:txBody>
      </p:sp>
      <p:sp>
        <p:nvSpPr>
          <p:cNvPr id="5" name="object 5"/>
          <p:cNvSpPr txBox="1"/>
          <p:nvPr/>
        </p:nvSpPr>
        <p:spPr>
          <a:xfrm>
            <a:off x="2052782" y="4997760"/>
            <a:ext cx="2904933" cy="562982"/>
          </a:xfrm>
          <a:prstGeom prst="rect">
            <a:avLst/>
          </a:prstGeom>
        </p:spPr>
        <p:txBody>
          <a:bodyPr wrap="square" lIns="0" tIns="0" rIns="0" bIns="0" rtlCol="0">
            <a:noAutofit/>
          </a:bodyPr>
          <a:lstStyle/>
          <a:p>
            <a:pPr marL="11397" marR="30771">
              <a:lnSpc>
                <a:spcPts val="1740"/>
              </a:lnSpc>
              <a:spcBef>
                <a:spcPts val="87"/>
              </a:spcBef>
            </a:pPr>
            <a:r>
              <a:rPr sz="1600" b="1" dirty="0">
                <a:solidFill>
                  <a:srgbClr val="184463"/>
                </a:solidFill>
                <a:latin typeface="Arial"/>
                <a:cs typeface="Arial"/>
              </a:rPr>
              <a:t>Hóa</a:t>
            </a:r>
            <a:r>
              <a:rPr sz="1600" b="1" spc="-4" dirty="0">
                <a:solidFill>
                  <a:srgbClr val="184463"/>
                </a:solidFill>
                <a:latin typeface="Arial"/>
                <a:cs typeface="Arial"/>
              </a:rPr>
              <a:t> </a:t>
            </a:r>
            <a:r>
              <a:rPr sz="1600" b="1" dirty="0">
                <a:solidFill>
                  <a:srgbClr val="184463"/>
                </a:solidFill>
                <a:latin typeface="Arial"/>
                <a:cs typeface="Arial"/>
              </a:rPr>
              <a:t>đơn </a:t>
            </a:r>
            <a:r>
              <a:rPr sz="1600" b="1" dirty="0">
                <a:solidFill>
                  <a:srgbClr val="F4790A"/>
                </a:solidFill>
                <a:latin typeface="Arial"/>
                <a:cs typeface="Arial"/>
              </a:rPr>
              <a:t>HD200606-S21</a:t>
            </a:r>
            <a:endParaRPr sz="1600">
              <a:latin typeface="Arial"/>
              <a:cs typeface="Arial"/>
            </a:endParaRPr>
          </a:p>
          <a:p>
            <a:pPr marL="11397">
              <a:lnSpc>
                <a:spcPct val="95825"/>
              </a:lnSpc>
              <a:spcBef>
                <a:spcPts val="769"/>
              </a:spcBef>
            </a:pPr>
            <a:r>
              <a:rPr sz="1600" b="1" dirty="0">
                <a:solidFill>
                  <a:srgbClr val="184463"/>
                </a:solidFill>
                <a:latin typeface="Arial"/>
                <a:cs typeface="Arial"/>
              </a:rPr>
              <a:t>Đơn</a:t>
            </a:r>
            <a:r>
              <a:rPr sz="1600" b="1" spc="-8" dirty="0">
                <a:solidFill>
                  <a:srgbClr val="184463"/>
                </a:solidFill>
                <a:latin typeface="Arial"/>
                <a:cs typeface="Arial"/>
              </a:rPr>
              <a:t> </a:t>
            </a:r>
            <a:r>
              <a:rPr sz="1600" b="1" dirty="0">
                <a:solidFill>
                  <a:srgbClr val="184463"/>
                </a:solidFill>
                <a:latin typeface="Arial"/>
                <a:cs typeface="Arial"/>
              </a:rPr>
              <a:t>đ</a:t>
            </a:r>
            <a:r>
              <a:rPr sz="1600" b="1" spc="4" dirty="0">
                <a:solidFill>
                  <a:srgbClr val="184463"/>
                </a:solidFill>
                <a:latin typeface="Arial"/>
                <a:cs typeface="Arial"/>
              </a:rPr>
              <a:t>ặ</a:t>
            </a:r>
            <a:r>
              <a:rPr sz="1600" b="1" dirty="0">
                <a:solidFill>
                  <a:srgbClr val="184463"/>
                </a:solidFill>
                <a:latin typeface="Arial"/>
                <a:cs typeface="Arial"/>
              </a:rPr>
              <a:t>t hàng </a:t>
            </a:r>
            <a:r>
              <a:rPr sz="1600" b="1" dirty="0">
                <a:solidFill>
                  <a:srgbClr val="F4790A"/>
                </a:solidFill>
                <a:latin typeface="Arial"/>
                <a:cs typeface="Arial"/>
              </a:rPr>
              <a:t>DH200605-K01</a:t>
            </a:r>
            <a:endParaRPr sz="1600">
              <a:latin typeface="Arial"/>
              <a:cs typeface="Arial"/>
            </a:endParaRPr>
          </a:p>
        </p:txBody>
      </p:sp>
      <p:sp>
        <p:nvSpPr>
          <p:cNvPr id="4" name="object 4"/>
          <p:cNvSpPr txBox="1"/>
          <p:nvPr/>
        </p:nvSpPr>
        <p:spPr>
          <a:xfrm>
            <a:off x="415637" y="5587253"/>
            <a:ext cx="8312727" cy="867335"/>
          </a:xfrm>
          <a:prstGeom prst="rect">
            <a:avLst/>
          </a:prstGeom>
        </p:spPr>
        <p:txBody>
          <a:bodyPr wrap="square" lIns="0" tIns="0" rIns="0" bIns="0" rtlCol="0">
            <a:noAutofit/>
          </a:bodyPr>
          <a:lstStyle/>
          <a:p>
            <a:pPr marL="960082">
              <a:lnSpc>
                <a:spcPts val="2948"/>
              </a:lnSpc>
              <a:spcBef>
                <a:spcPts val="147"/>
              </a:spcBef>
            </a:pPr>
            <a:r>
              <a:rPr sz="2700" dirty="0">
                <a:solidFill>
                  <a:srgbClr val="FE9219"/>
                </a:solidFill>
                <a:latin typeface="Times New Roman"/>
                <a:cs typeface="Times New Roman"/>
              </a:rPr>
              <a:t>−</a:t>
            </a:r>
            <a:r>
              <a:rPr sz="2700" spc="645" dirty="0">
                <a:solidFill>
                  <a:srgbClr val="FE9219"/>
                </a:solidFill>
                <a:latin typeface="Times New Roman"/>
                <a:cs typeface="Times New Roman"/>
              </a:rPr>
              <a:t> </a:t>
            </a:r>
            <a:r>
              <a:rPr dirty="0">
                <a:solidFill>
                  <a:srgbClr val="184463"/>
                </a:solidFill>
                <a:latin typeface="Arial"/>
                <a:cs typeface="Arial"/>
              </a:rPr>
              <a:t>…</a:t>
            </a:r>
            <a:endParaRPr>
              <a:latin typeface="Arial"/>
              <a:cs typeface="Arial"/>
            </a:endParaRPr>
          </a:p>
          <a:p>
            <a:pPr marR="82499" algn="r">
              <a:lnSpc>
                <a:spcPct val="100585"/>
              </a:lnSpc>
              <a:spcBef>
                <a:spcPts val="2014"/>
              </a:spcBef>
            </a:pPr>
            <a:r>
              <a:rPr sz="1300" b="1" dirty="0">
                <a:solidFill>
                  <a:srgbClr val="FFFFFF"/>
                </a:solidFill>
                <a:latin typeface="Tahoma"/>
                <a:cs typeface="Tahoma"/>
              </a:rPr>
              <a:t>5</a:t>
            </a:r>
            <a:endParaRPr sz="1300">
              <a:latin typeface="Tahoma"/>
              <a:cs typeface="Tahoma"/>
            </a:endParaRPr>
          </a:p>
        </p:txBody>
      </p:sp>
      <p:sp>
        <p:nvSpPr>
          <p:cNvPr id="3" name="object 3"/>
          <p:cNvSpPr txBox="1"/>
          <p:nvPr/>
        </p:nvSpPr>
        <p:spPr>
          <a:xfrm>
            <a:off x="415637" y="2131358"/>
            <a:ext cx="8312727" cy="1727947"/>
          </a:xfrm>
          <a:prstGeom prst="rect">
            <a:avLst/>
          </a:prstGeom>
        </p:spPr>
        <p:txBody>
          <a:bodyPr wrap="square" lIns="0" tIns="0" rIns="0" bIns="0" rtlCol="0">
            <a:noAutofit/>
          </a:bodyPr>
          <a:lstStyle/>
          <a:p>
            <a:pPr marL="548423">
              <a:lnSpc>
                <a:spcPts val="2302"/>
              </a:lnSpc>
              <a:spcBef>
                <a:spcPts val="115"/>
              </a:spcBef>
            </a:pPr>
            <a:r>
              <a:rPr sz="4800" baseline="4026" dirty="0">
                <a:solidFill>
                  <a:srgbClr val="FE9219"/>
                </a:solidFill>
                <a:latin typeface="Arial"/>
                <a:cs typeface="Arial"/>
              </a:rPr>
              <a:t>• </a:t>
            </a:r>
            <a:r>
              <a:rPr sz="4800" spc="309" baseline="4026" dirty="0">
                <a:solidFill>
                  <a:srgbClr val="FE9219"/>
                </a:solidFill>
                <a:latin typeface="Arial"/>
                <a:cs typeface="Arial"/>
              </a:rPr>
              <a:t> </a:t>
            </a:r>
            <a:r>
              <a:rPr sz="3200" b="1" baseline="6039" dirty="0">
                <a:solidFill>
                  <a:srgbClr val="184463"/>
                </a:solidFill>
                <a:latin typeface="Arial"/>
                <a:cs typeface="Arial"/>
              </a:rPr>
              <a:t>Đối</a:t>
            </a:r>
            <a:r>
              <a:rPr sz="3200" b="1" spc="-8" baseline="6039" dirty="0">
                <a:solidFill>
                  <a:srgbClr val="184463"/>
                </a:solidFill>
                <a:latin typeface="Arial"/>
                <a:cs typeface="Arial"/>
              </a:rPr>
              <a:t> </a:t>
            </a:r>
            <a:r>
              <a:rPr sz="3200" b="1" baseline="6039" dirty="0">
                <a:solidFill>
                  <a:srgbClr val="184463"/>
                </a:solidFill>
                <a:latin typeface="Arial"/>
                <a:cs typeface="Arial"/>
              </a:rPr>
              <a:t>tượng</a:t>
            </a:r>
            <a:r>
              <a:rPr sz="3200" b="1" spc="4" baseline="6039" dirty="0">
                <a:solidFill>
                  <a:srgbClr val="184463"/>
                </a:solidFill>
                <a:latin typeface="Arial"/>
                <a:cs typeface="Arial"/>
              </a:rPr>
              <a:t> </a:t>
            </a:r>
            <a:r>
              <a:rPr sz="3200" b="1" baseline="6039" dirty="0">
                <a:solidFill>
                  <a:srgbClr val="184463"/>
                </a:solidFill>
                <a:latin typeface="Arial"/>
                <a:cs typeface="Arial"/>
              </a:rPr>
              <a:t>(object) là</a:t>
            </a:r>
            <a:r>
              <a:rPr sz="3200" b="1" spc="-8" baseline="6039" dirty="0">
                <a:solidFill>
                  <a:srgbClr val="184463"/>
                </a:solidFill>
                <a:latin typeface="Arial"/>
                <a:cs typeface="Arial"/>
              </a:rPr>
              <a:t> </a:t>
            </a:r>
            <a:r>
              <a:rPr sz="3200" b="1" baseline="6039" dirty="0">
                <a:solidFill>
                  <a:srgbClr val="F4790A"/>
                </a:solidFill>
                <a:latin typeface="Arial"/>
                <a:cs typeface="Arial"/>
              </a:rPr>
              <a:t>một </a:t>
            </a:r>
            <a:r>
              <a:rPr sz="3200" b="1" baseline="6039" dirty="0">
                <a:solidFill>
                  <a:srgbClr val="184463"/>
                </a:solidFill>
                <a:latin typeface="Arial"/>
                <a:cs typeface="Arial"/>
              </a:rPr>
              <a:t>thực thể trong </a:t>
            </a:r>
            <a:r>
              <a:rPr sz="3200" b="1" u="heavy" baseline="6039" dirty="0">
                <a:solidFill>
                  <a:srgbClr val="184463"/>
                </a:solidFill>
                <a:latin typeface="Arial"/>
                <a:cs typeface="Arial"/>
              </a:rPr>
              <a:t>t</a:t>
            </a:r>
            <a:r>
              <a:rPr sz="3200" b="1" u="heavy" spc="-4" baseline="6039" dirty="0">
                <a:solidFill>
                  <a:srgbClr val="184463"/>
                </a:solidFill>
                <a:latin typeface="Arial"/>
                <a:cs typeface="Arial"/>
              </a:rPr>
              <a:t>h</a:t>
            </a:r>
            <a:r>
              <a:rPr sz="3200" b="1" u="heavy" baseline="6039" dirty="0">
                <a:solidFill>
                  <a:srgbClr val="184463"/>
                </a:solidFill>
                <a:latin typeface="Arial"/>
                <a:cs typeface="Arial"/>
              </a:rPr>
              <a:t>ực</a:t>
            </a:r>
            <a:r>
              <a:rPr sz="3200" b="1" u="heavy" spc="-4" baseline="6039" dirty="0">
                <a:solidFill>
                  <a:srgbClr val="184463"/>
                </a:solidFill>
                <a:latin typeface="Arial"/>
                <a:cs typeface="Arial"/>
              </a:rPr>
              <a:t> </a:t>
            </a:r>
            <a:r>
              <a:rPr sz="3200" b="1" u="heavy" baseline="6039" dirty="0">
                <a:solidFill>
                  <a:srgbClr val="184463"/>
                </a:solidFill>
                <a:latin typeface="Arial"/>
                <a:cs typeface="Arial"/>
              </a:rPr>
              <a:t>tế</a:t>
            </a:r>
            <a:endParaRPr sz="2200">
              <a:latin typeface="Arial"/>
              <a:cs typeface="Arial"/>
            </a:endParaRPr>
          </a:p>
          <a:p>
            <a:pPr marL="960082">
              <a:lnSpc>
                <a:spcPts val="2993"/>
              </a:lnSpc>
              <a:spcBef>
                <a:spcPts val="34"/>
              </a:spcBef>
            </a:pPr>
            <a:r>
              <a:rPr sz="2700" dirty="0">
                <a:solidFill>
                  <a:srgbClr val="FE9219"/>
                </a:solidFill>
                <a:latin typeface="Times New Roman"/>
                <a:cs typeface="Times New Roman"/>
              </a:rPr>
              <a:t>−</a:t>
            </a:r>
            <a:r>
              <a:rPr sz="2700" spc="645" dirty="0">
                <a:solidFill>
                  <a:srgbClr val="FE9219"/>
                </a:solidFill>
                <a:latin typeface="Times New Roman"/>
                <a:cs typeface="Times New Roman"/>
              </a:rPr>
              <a:t> </a:t>
            </a:r>
            <a:r>
              <a:rPr dirty="0">
                <a:solidFill>
                  <a:srgbClr val="184463"/>
                </a:solidFill>
                <a:latin typeface="Arial"/>
                <a:cs typeface="Arial"/>
              </a:rPr>
              <a:t>Con</a:t>
            </a:r>
            <a:r>
              <a:rPr spc="-32" dirty="0">
                <a:solidFill>
                  <a:srgbClr val="184463"/>
                </a:solidFill>
                <a:latin typeface="Arial"/>
                <a:cs typeface="Arial"/>
              </a:rPr>
              <a:t> </a:t>
            </a:r>
            <a:r>
              <a:rPr dirty="0">
                <a:solidFill>
                  <a:srgbClr val="184463"/>
                </a:solidFill>
                <a:latin typeface="Arial"/>
                <a:cs typeface="Arial"/>
              </a:rPr>
              <a:t>người</a:t>
            </a:r>
            <a:endParaRPr>
              <a:latin typeface="Arial"/>
              <a:cs typeface="Arial"/>
            </a:endParaRPr>
          </a:p>
          <a:p>
            <a:pPr marL="1322506">
              <a:lnSpc>
                <a:spcPts val="2688"/>
              </a:lnSpc>
            </a:pPr>
            <a:r>
              <a:rPr sz="3600" baseline="-1073" dirty="0">
                <a:solidFill>
                  <a:srgbClr val="FE9219"/>
                </a:solidFill>
                <a:latin typeface="Arial"/>
                <a:cs typeface="Arial"/>
              </a:rPr>
              <a:t>• </a:t>
            </a:r>
            <a:r>
              <a:rPr sz="3600" spc="210" baseline="-1073" dirty="0">
                <a:solidFill>
                  <a:srgbClr val="FE9219"/>
                </a:solidFill>
                <a:latin typeface="Arial"/>
                <a:cs typeface="Arial"/>
              </a:rPr>
              <a:t> </a:t>
            </a:r>
            <a:r>
              <a:rPr sz="2400" b="1" baseline="-1610" dirty="0">
                <a:solidFill>
                  <a:srgbClr val="184463"/>
                </a:solidFill>
                <a:latin typeface="Arial"/>
                <a:cs typeface="Arial"/>
              </a:rPr>
              <a:t>Nhân</a:t>
            </a:r>
            <a:r>
              <a:rPr sz="2400" b="1" spc="-8" baseline="-1610" dirty="0">
                <a:solidFill>
                  <a:srgbClr val="184463"/>
                </a:solidFill>
                <a:latin typeface="Arial"/>
                <a:cs typeface="Arial"/>
              </a:rPr>
              <a:t> </a:t>
            </a:r>
            <a:r>
              <a:rPr sz="2400" b="1" baseline="-1610" dirty="0">
                <a:solidFill>
                  <a:srgbClr val="184463"/>
                </a:solidFill>
                <a:latin typeface="Arial"/>
                <a:cs typeface="Arial"/>
              </a:rPr>
              <a:t>viên </a:t>
            </a:r>
            <a:r>
              <a:rPr sz="2400" b="1" baseline="-1610" dirty="0">
                <a:solidFill>
                  <a:srgbClr val="F4790A"/>
                </a:solidFill>
                <a:latin typeface="Arial"/>
                <a:cs typeface="Arial"/>
              </a:rPr>
              <a:t>Trần Anh Tuấn</a:t>
            </a:r>
            <a:endParaRPr sz="1600">
              <a:latin typeface="Arial"/>
              <a:cs typeface="Arial"/>
            </a:endParaRPr>
          </a:p>
          <a:p>
            <a:pPr marL="1322506">
              <a:lnSpc>
                <a:spcPts val="2715"/>
              </a:lnSpc>
              <a:spcBef>
                <a:spcPts val="1"/>
              </a:spcBef>
            </a:pPr>
            <a:r>
              <a:rPr sz="3600" baseline="-1073" dirty="0">
                <a:solidFill>
                  <a:srgbClr val="FE9219"/>
                </a:solidFill>
                <a:latin typeface="Arial"/>
                <a:cs typeface="Arial"/>
              </a:rPr>
              <a:t>• </a:t>
            </a:r>
            <a:r>
              <a:rPr sz="3600" spc="210" baseline="-1073" dirty="0">
                <a:solidFill>
                  <a:srgbClr val="FE9219"/>
                </a:solidFill>
                <a:latin typeface="Arial"/>
                <a:cs typeface="Arial"/>
              </a:rPr>
              <a:t> </a:t>
            </a:r>
            <a:r>
              <a:rPr sz="2400" b="1" baseline="-1610" dirty="0">
                <a:solidFill>
                  <a:srgbClr val="184463"/>
                </a:solidFill>
                <a:latin typeface="Arial"/>
                <a:cs typeface="Arial"/>
              </a:rPr>
              <a:t>Sinh viên </a:t>
            </a:r>
            <a:r>
              <a:rPr sz="2400" b="1" baseline="-1610" dirty="0">
                <a:solidFill>
                  <a:srgbClr val="F4790A"/>
                </a:solidFill>
                <a:latin typeface="Arial"/>
                <a:cs typeface="Arial"/>
              </a:rPr>
              <a:t>Lê </a:t>
            </a:r>
            <a:r>
              <a:rPr sz="2400" b="1" spc="4" baseline="-1610" dirty="0">
                <a:solidFill>
                  <a:srgbClr val="F4790A"/>
                </a:solidFill>
                <a:latin typeface="Arial"/>
                <a:cs typeface="Arial"/>
              </a:rPr>
              <a:t>B</a:t>
            </a:r>
            <a:r>
              <a:rPr sz="2400" b="1" baseline="-1610" dirty="0">
                <a:solidFill>
                  <a:srgbClr val="F4790A"/>
                </a:solidFill>
                <a:latin typeface="Arial"/>
                <a:cs typeface="Arial"/>
              </a:rPr>
              <a:t>ảo Huy</a:t>
            </a:r>
            <a:endParaRPr sz="1600">
              <a:latin typeface="Arial"/>
              <a:cs typeface="Arial"/>
            </a:endParaRPr>
          </a:p>
          <a:p>
            <a:pPr marL="960082">
              <a:lnSpc>
                <a:spcPts val="3042"/>
              </a:lnSpc>
              <a:spcBef>
                <a:spcPts val="16"/>
              </a:spcBef>
            </a:pPr>
            <a:r>
              <a:rPr sz="2700" dirty="0">
                <a:solidFill>
                  <a:srgbClr val="FE9219"/>
                </a:solidFill>
                <a:latin typeface="Times New Roman"/>
                <a:cs typeface="Times New Roman"/>
              </a:rPr>
              <a:t>−</a:t>
            </a:r>
            <a:r>
              <a:rPr sz="2700" spc="645" dirty="0">
                <a:solidFill>
                  <a:srgbClr val="FE9219"/>
                </a:solidFill>
                <a:latin typeface="Times New Roman"/>
                <a:cs typeface="Times New Roman"/>
              </a:rPr>
              <a:t> </a:t>
            </a:r>
            <a:r>
              <a:rPr sz="2700" spc="-4" baseline="-1449" dirty="0">
                <a:solidFill>
                  <a:srgbClr val="184463"/>
                </a:solidFill>
                <a:latin typeface="Arial"/>
                <a:cs typeface="Arial"/>
              </a:rPr>
              <a:t>Đ</a:t>
            </a:r>
            <a:r>
              <a:rPr sz="2700" baseline="-1449" dirty="0">
                <a:solidFill>
                  <a:srgbClr val="184463"/>
                </a:solidFill>
                <a:latin typeface="Arial"/>
                <a:cs typeface="Arial"/>
              </a:rPr>
              <a:t>ồ</a:t>
            </a:r>
            <a:r>
              <a:rPr sz="2700" spc="-22" baseline="-1449" dirty="0">
                <a:solidFill>
                  <a:srgbClr val="184463"/>
                </a:solidFill>
                <a:latin typeface="Arial"/>
                <a:cs typeface="Arial"/>
              </a:rPr>
              <a:t> </a:t>
            </a:r>
            <a:r>
              <a:rPr sz="2700" spc="4" baseline="-1449" dirty="0">
                <a:solidFill>
                  <a:srgbClr val="184463"/>
                </a:solidFill>
                <a:latin typeface="Arial"/>
                <a:cs typeface="Arial"/>
              </a:rPr>
              <a:t>v</a:t>
            </a:r>
            <a:r>
              <a:rPr sz="2700" baseline="-1449" dirty="0">
                <a:solidFill>
                  <a:srgbClr val="184463"/>
                </a:solidFill>
                <a:latin typeface="Arial"/>
                <a:cs typeface="Arial"/>
              </a:rPr>
              <a:t>ật</a:t>
            </a:r>
            <a:endParaRPr>
              <a:latin typeface="Arial"/>
              <a:cs typeface="Arial"/>
            </a:endParaRPr>
          </a:p>
        </p:txBody>
      </p:sp>
      <p:sp>
        <p:nvSpPr>
          <p:cNvPr id="2" name="object 2"/>
          <p:cNvSpPr txBox="1"/>
          <p:nvPr/>
        </p:nvSpPr>
        <p:spPr>
          <a:xfrm>
            <a:off x="7366781" y="2209799"/>
            <a:ext cx="76573" cy="134471"/>
          </a:xfrm>
          <a:prstGeom prst="rect">
            <a:avLst/>
          </a:prstGeom>
        </p:spPr>
        <p:txBody>
          <a:bodyPr wrap="square" lIns="0" tIns="0" rIns="0" bIns="0" rtlCol="0">
            <a:noAutofit/>
          </a:bodyPr>
          <a:lstStyle/>
          <a:p>
            <a:pPr marL="22794">
              <a:lnSpc>
                <a:spcPts val="897"/>
              </a:lnSpc>
            </a:pPr>
            <a:endParaRPr sz="900"/>
          </a:p>
        </p:txBody>
      </p:sp>
      <p:sp>
        <p:nvSpPr>
          <p:cNvPr id="19" name="TextBox 18"/>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244148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415637" y="4660861"/>
            <a:ext cx="8312727" cy="926391"/>
          </a:xfrm>
          <a:prstGeom prst="rect">
            <a:avLst/>
          </a:prstGeom>
        </p:spPr>
        <p:txBody>
          <a:bodyPr wrap="square" lIns="0" tIns="0" rIns="0" bIns="0" rtlCol="0">
            <a:noAutofit/>
          </a:bodyPr>
          <a:lstStyle/>
          <a:p>
            <a:pPr marL="1120095">
              <a:lnSpc>
                <a:spcPts val="1835"/>
              </a:lnSpc>
              <a:spcBef>
                <a:spcPts val="92"/>
              </a:spcBef>
            </a:pPr>
            <a:r>
              <a:rPr b="1" spc="-4" dirty="0">
                <a:solidFill>
                  <a:srgbClr val="184463"/>
                </a:solidFill>
                <a:latin typeface="Arial"/>
                <a:cs typeface="Arial"/>
              </a:rPr>
              <a:t>N</a:t>
            </a:r>
            <a:r>
              <a:rPr b="1" dirty="0">
                <a:solidFill>
                  <a:srgbClr val="184463"/>
                </a:solidFill>
                <a:latin typeface="Arial"/>
                <a:cs typeface="Arial"/>
              </a:rPr>
              <a:t>ă     </a:t>
            </a:r>
            <a:r>
              <a:rPr b="1" spc="84" dirty="0">
                <a:solidFill>
                  <a:srgbClr val="184463"/>
                </a:solidFill>
                <a:latin typeface="Arial"/>
                <a:cs typeface="Arial"/>
              </a:rPr>
              <a:t> </a:t>
            </a:r>
            <a:r>
              <a:rPr b="1" dirty="0">
                <a:solidFill>
                  <a:srgbClr val="184463"/>
                </a:solidFill>
                <a:latin typeface="Arial"/>
                <a:cs typeface="Arial"/>
              </a:rPr>
              <a:t>ả      </a:t>
            </a:r>
            <a:r>
              <a:rPr b="1" spc="191" dirty="0">
                <a:solidFill>
                  <a:srgbClr val="184463"/>
                </a:solidFill>
                <a:latin typeface="Arial"/>
                <a:cs typeface="Arial"/>
              </a:rPr>
              <a:t> </a:t>
            </a:r>
            <a:r>
              <a:rPr b="1" dirty="0">
                <a:solidFill>
                  <a:srgbClr val="184463"/>
                </a:solidFill>
                <a:latin typeface="Arial"/>
                <a:cs typeface="Arial"/>
              </a:rPr>
              <a:t>ất</a:t>
            </a:r>
            <a:endParaRPr>
              <a:latin typeface="Arial"/>
              <a:cs typeface="Arial"/>
            </a:endParaRPr>
          </a:p>
        </p:txBody>
      </p:sp>
      <p:sp>
        <p:nvSpPr>
          <p:cNvPr id="8" name="object 8"/>
          <p:cNvSpPr/>
          <p:nvPr/>
        </p:nvSpPr>
        <p:spPr>
          <a:xfrm>
            <a:off x="5879869" y="2363320"/>
            <a:ext cx="2850088" cy="640087"/>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0" name="object 10"/>
          <p:cNvSpPr/>
          <p:nvPr/>
        </p:nvSpPr>
        <p:spPr>
          <a:xfrm>
            <a:off x="5879869" y="2987471"/>
            <a:ext cx="2850088" cy="879887"/>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415637" y="3859305"/>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2" name="object 12"/>
          <p:cNvSpPr/>
          <p:nvPr/>
        </p:nvSpPr>
        <p:spPr>
          <a:xfrm>
            <a:off x="5879869" y="3851267"/>
            <a:ext cx="2850088" cy="586262"/>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14" name="object 14"/>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4" name="object 4"/>
          <p:cNvSpPr txBox="1"/>
          <p:nvPr/>
        </p:nvSpPr>
        <p:spPr>
          <a:xfrm>
            <a:off x="861291" y="1375905"/>
            <a:ext cx="4862330" cy="1657265"/>
          </a:xfrm>
          <a:prstGeom prst="rect">
            <a:avLst/>
          </a:prstGeom>
        </p:spPr>
        <p:txBody>
          <a:bodyPr wrap="square" lIns="0" tIns="0" rIns="0" bIns="0" rtlCol="0">
            <a:noAutofit/>
          </a:bodyPr>
          <a:lstStyle/>
          <a:p>
            <a:pPr marL="2655040">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a:p>
            <a:pPr marL="11397" marR="64928">
              <a:lnSpc>
                <a:spcPct val="95825"/>
              </a:lnSpc>
              <a:spcBef>
                <a:spcPts val="2794"/>
              </a:spcBef>
            </a:pPr>
            <a:r>
              <a:rPr sz="2500" b="1" dirty="0">
                <a:solidFill>
                  <a:srgbClr val="184463"/>
                </a:solidFill>
                <a:latin typeface="Arial"/>
                <a:cs typeface="Arial"/>
              </a:rPr>
              <a:t>Các thông tin về đ</a:t>
            </a:r>
            <a:r>
              <a:rPr sz="2500" b="1" spc="4" dirty="0">
                <a:solidFill>
                  <a:srgbClr val="184463"/>
                </a:solidFill>
                <a:latin typeface="Arial"/>
                <a:cs typeface="Arial"/>
              </a:rPr>
              <a:t>ố</a:t>
            </a:r>
            <a:r>
              <a:rPr sz="2500" b="1" dirty="0">
                <a:solidFill>
                  <a:srgbClr val="184463"/>
                </a:solidFill>
                <a:latin typeface="Arial"/>
                <a:cs typeface="Arial"/>
              </a:rPr>
              <a:t>i tư</a:t>
            </a:r>
            <a:r>
              <a:rPr sz="2500" b="1" spc="4" dirty="0">
                <a:solidFill>
                  <a:srgbClr val="184463"/>
                </a:solidFill>
                <a:latin typeface="Arial"/>
                <a:cs typeface="Arial"/>
              </a:rPr>
              <a:t>ợ</a:t>
            </a:r>
            <a:r>
              <a:rPr sz="2500" b="1" dirty="0">
                <a:solidFill>
                  <a:srgbClr val="184463"/>
                </a:solidFill>
                <a:latin typeface="Arial"/>
                <a:cs typeface="Arial"/>
              </a:rPr>
              <a:t>ng:</a:t>
            </a:r>
            <a:endParaRPr sz="2500">
              <a:latin typeface="Arial"/>
              <a:cs typeface="Arial"/>
            </a:endParaRPr>
          </a:p>
          <a:p>
            <a:pPr marL="12765" marR="64928">
              <a:lnSpc>
                <a:spcPts val="3684"/>
              </a:lnSpc>
              <a:spcBef>
                <a:spcPts val="332"/>
              </a:spcBef>
            </a:pPr>
            <a:r>
              <a:rPr sz="4800" baseline="-1610" dirty="0">
                <a:solidFill>
                  <a:srgbClr val="FE9219"/>
                </a:solidFill>
                <a:latin typeface="Times New Roman"/>
                <a:cs typeface="Times New Roman"/>
              </a:rPr>
              <a:t>−</a:t>
            </a:r>
            <a:r>
              <a:rPr sz="4800" spc="206" baseline="-1610" dirty="0">
                <a:solidFill>
                  <a:srgbClr val="FE9219"/>
                </a:solidFill>
                <a:latin typeface="Times New Roman"/>
                <a:cs typeface="Times New Roman"/>
              </a:rPr>
              <a:t> </a:t>
            </a:r>
            <a:r>
              <a:rPr sz="3200" baseline="-2415" dirty="0">
                <a:solidFill>
                  <a:srgbClr val="184463"/>
                </a:solidFill>
                <a:latin typeface="Arial"/>
                <a:cs typeface="Arial"/>
              </a:rPr>
              <a:t>Ví</a:t>
            </a:r>
            <a:r>
              <a:rPr sz="3200" spc="-8" baseline="-2415" dirty="0">
                <a:solidFill>
                  <a:srgbClr val="184463"/>
                </a:solidFill>
                <a:latin typeface="Arial"/>
                <a:cs typeface="Arial"/>
              </a:rPr>
              <a:t> </a:t>
            </a:r>
            <a:r>
              <a:rPr sz="3200" spc="-4" baseline="-2415" dirty="0">
                <a:solidFill>
                  <a:srgbClr val="184463"/>
                </a:solidFill>
                <a:latin typeface="Arial"/>
                <a:cs typeface="Arial"/>
              </a:rPr>
              <a:t>d</a:t>
            </a:r>
            <a:r>
              <a:rPr sz="3200" baseline="-2415" dirty="0">
                <a:solidFill>
                  <a:srgbClr val="184463"/>
                </a:solidFill>
                <a:latin typeface="Arial"/>
                <a:cs typeface="Arial"/>
              </a:rPr>
              <a:t>ụ: Đối</a:t>
            </a:r>
            <a:r>
              <a:rPr sz="3200" spc="13" baseline="-2415" dirty="0">
                <a:solidFill>
                  <a:srgbClr val="184463"/>
                </a:solidFill>
                <a:latin typeface="Arial"/>
                <a:cs typeface="Arial"/>
              </a:rPr>
              <a:t> </a:t>
            </a:r>
            <a:r>
              <a:rPr sz="3200" baseline="-2415" dirty="0">
                <a:solidFill>
                  <a:srgbClr val="184463"/>
                </a:solidFill>
                <a:latin typeface="Arial"/>
                <a:cs typeface="Arial"/>
              </a:rPr>
              <a:t>tượ</a:t>
            </a:r>
            <a:r>
              <a:rPr sz="3200" spc="-4" baseline="-2415" dirty="0">
                <a:solidFill>
                  <a:srgbClr val="184463"/>
                </a:solidFill>
                <a:latin typeface="Arial"/>
                <a:cs typeface="Arial"/>
              </a:rPr>
              <a:t>n</a:t>
            </a:r>
            <a:r>
              <a:rPr sz="3200" baseline="-2415" dirty="0">
                <a:solidFill>
                  <a:srgbClr val="184463"/>
                </a:solidFill>
                <a:latin typeface="Arial"/>
                <a:cs typeface="Arial"/>
              </a:rPr>
              <a:t>g Xe</a:t>
            </a:r>
            <a:r>
              <a:rPr sz="3200" spc="8" baseline="-2415" dirty="0">
                <a:solidFill>
                  <a:srgbClr val="184463"/>
                </a:solidFill>
                <a:latin typeface="Arial"/>
                <a:cs typeface="Arial"/>
              </a:rPr>
              <a:t> </a:t>
            </a:r>
            <a:r>
              <a:rPr sz="3200" baseline="-2415" dirty="0">
                <a:solidFill>
                  <a:srgbClr val="184463"/>
                </a:solidFill>
                <a:latin typeface="Arial"/>
                <a:cs typeface="Arial"/>
              </a:rPr>
              <a:t>Ô</a:t>
            </a:r>
            <a:r>
              <a:rPr sz="3200" spc="-8" baseline="-2415" dirty="0">
                <a:solidFill>
                  <a:srgbClr val="184463"/>
                </a:solidFill>
                <a:latin typeface="Arial"/>
                <a:cs typeface="Arial"/>
              </a:rPr>
              <a:t> </a:t>
            </a:r>
            <a:r>
              <a:rPr sz="3200" baseline="-2415" dirty="0">
                <a:solidFill>
                  <a:srgbClr val="184463"/>
                </a:solidFill>
                <a:latin typeface="Arial"/>
                <a:cs typeface="Arial"/>
              </a:rPr>
              <a:t>tô</a:t>
            </a:r>
            <a:endParaRPr sz="2200">
              <a:latin typeface="Arial"/>
              <a:cs typeface="Arial"/>
            </a:endParaRPr>
          </a:p>
        </p:txBody>
      </p:sp>
      <p:sp>
        <p:nvSpPr>
          <p:cNvPr id="3" name="object 3"/>
          <p:cNvSpPr txBox="1"/>
          <p:nvPr/>
        </p:nvSpPr>
        <p:spPr>
          <a:xfrm>
            <a:off x="445654" y="2095128"/>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2" name="object 2"/>
          <p:cNvSpPr txBox="1"/>
          <p:nvPr/>
        </p:nvSpPr>
        <p:spPr>
          <a:xfrm>
            <a:off x="415637" y="2995331"/>
            <a:ext cx="8312727" cy="3459256"/>
          </a:xfrm>
          <a:prstGeom prst="rect">
            <a:avLst/>
          </a:prstGeom>
        </p:spPr>
        <p:txBody>
          <a:bodyPr wrap="square" lIns="0" tIns="0" rIns="0" bIns="0" rtlCol="0">
            <a:noAutofit/>
          </a:bodyPr>
          <a:lstStyle/>
          <a:p>
            <a:pPr marL="815112">
              <a:lnSpc>
                <a:spcPct val="95825"/>
              </a:lnSpc>
              <a:spcBef>
                <a:spcPts val="202"/>
              </a:spcBef>
            </a:pPr>
            <a:r>
              <a:rPr sz="2700" dirty="0">
                <a:solidFill>
                  <a:srgbClr val="FE9219"/>
                </a:solidFill>
                <a:latin typeface="Arial"/>
                <a:cs typeface="Arial"/>
              </a:rPr>
              <a:t>•</a:t>
            </a:r>
            <a:r>
              <a:rPr sz="2700" spc="713" dirty="0">
                <a:solidFill>
                  <a:srgbClr val="FE9219"/>
                </a:solidFill>
                <a:latin typeface="Arial"/>
                <a:cs typeface="Arial"/>
              </a:rPr>
              <a:t> </a:t>
            </a:r>
            <a:r>
              <a:rPr b="1" spc="-4" dirty="0">
                <a:solidFill>
                  <a:srgbClr val="184463"/>
                </a:solidFill>
                <a:latin typeface="Arial"/>
                <a:cs typeface="Arial"/>
              </a:rPr>
              <a:t>M</a:t>
            </a:r>
            <a:r>
              <a:rPr b="1" dirty="0">
                <a:solidFill>
                  <a:srgbClr val="184463"/>
                </a:solidFill>
                <a:latin typeface="Arial"/>
                <a:cs typeface="Arial"/>
              </a:rPr>
              <a:t>ã</a:t>
            </a:r>
            <a:r>
              <a:rPr b="1" spc="-33" dirty="0">
                <a:solidFill>
                  <a:srgbClr val="184463"/>
                </a:solidFill>
                <a:latin typeface="Arial"/>
                <a:cs typeface="Arial"/>
              </a:rPr>
              <a:t> </a:t>
            </a:r>
            <a:r>
              <a:rPr b="1" spc="4" dirty="0">
                <a:solidFill>
                  <a:srgbClr val="184463"/>
                </a:solidFill>
                <a:latin typeface="Arial"/>
                <a:cs typeface="Arial"/>
              </a:rPr>
              <a:t>s</a:t>
            </a:r>
            <a:r>
              <a:rPr b="1" dirty="0">
                <a:solidFill>
                  <a:srgbClr val="184463"/>
                </a:solidFill>
                <a:latin typeface="Arial"/>
                <a:cs typeface="Arial"/>
              </a:rPr>
              <a:t>ố</a:t>
            </a:r>
            <a:r>
              <a:rPr b="1" spc="-21" dirty="0">
                <a:solidFill>
                  <a:srgbClr val="184463"/>
                </a:solidFill>
                <a:latin typeface="Arial"/>
                <a:cs typeface="Arial"/>
              </a:rPr>
              <a:t> </a:t>
            </a:r>
            <a:r>
              <a:rPr b="1" dirty="0">
                <a:solidFill>
                  <a:srgbClr val="184463"/>
                </a:solidFill>
                <a:latin typeface="Arial"/>
                <a:cs typeface="Arial"/>
              </a:rPr>
              <a:t>xe</a:t>
            </a:r>
            <a:endParaRPr>
              <a:latin typeface="Arial"/>
              <a:cs typeface="Arial"/>
            </a:endParaRPr>
          </a:p>
          <a:p>
            <a:pPr marL="815112">
              <a:lnSpc>
                <a:spcPts val="3015"/>
              </a:lnSpc>
              <a:spcBef>
                <a:spcPts val="151"/>
              </a:spcBef>
            </a:pPr>
            <a:r>
              <a:rPr sz="2700" dirty="0">
                <a:solidFill>
                  <a:srgbClr val="FE9219"/>
                </a:solidFill>
                <a:latin typeface="Arial"/>
                <a:cs typeface="Arial"/>
              </a:rPr>
              <a:t>•</a:t>
            </a:r>
            <a:r>
              <a:rPr sz="2700" spc="713" dirty="0">
                <a:solidFill>
                  <a:srgbClr val="FE9219"/>
                </a:solidFill>
                <a:latin typeface="Arial"/>
                <a:cs typeface="Arial"/>
              </a:rPr>
              <a:t> </a:t>
            </a:r>
            <a:r>
              <a:rPr sz="2700" b="1" spc="-4" baseline="-1449" dirty="0">
                <a:solidFill>
                  <a:srgbClr val="184463"/>
                </a:solidFill>
                <a:latin typeface="Arial"/>
                <a:cs typeface="Arial"/>
              </a:rPr>
              <a:t>H</a:t>
            </a:r>
            <a:r>
              <a:rPr sz="2700" b="1" spc="4" baseline="-1449" dirty="0">
                <a:solidFill>
                  <a:srgbClr val="184463"/>
                </a:solidFill>
                <a:latin typeface="Arial"/>
                <a:cs typeface="Arial"/>
              </a:rPr>
              <a:t>i</a:t>
            </a:r>
            <a:r>
              <a:rPr sz="2700" b="1" baseline="-1449" dirty="0">
                <a:solidFill>
                  <a:srgbClr val="184463"/>
                </a:solidFill>
                <a:latin typeface="Arial"/>
                <a:cs typeface="Arial"/>
              </a:rPr>
              <a:t>ệu</a:t>
            </a:r>
            <a:r>
              <a:rPr sz="2700" b="1" spc="-10" baseline="-1449" dirty="0">
                <a:solidFill>
                  <a:srgbClr val="184463"/>
                </a:solidFill>
                <a:latin typeface="Arial"/>
                <a:cs typeface="Arial"/>
              </a:rPr>
              <a:t> </a:t>
            </a:r>
            <a:r>
              <a:rPr sz="2700" b="1" baseline="-1449" dirty="0">
                <a:solidFill>
                  <a:srgbClr val="184463"/>
                </a:solidFill>
                <a:latin typeface="Arial"/>
                <a:cs typeface="Arial"/>
              </a:rPr>
              <a:t>xe</a:t>
            </a:r>
            <a:endParaRPr>
              <a:latin typeface="Arial"/>
              <a:cs typeface="Arial"/>
            </a:endParaRPr>
          </a:p>
          <a:p>
            <a:pPr marL="815112">
              <a:lnSpc>
                <a:spcPts val="3015"/>
              </a:lnSpc>
            </a:pPr>
            <a:r>
              <a:rPr sz="2700" dirty="0">
                <a:solidFill>
                  <a:srgbClr val="FE9219"/>
                </a:solidFill>
                <a:latin typeface="Arial"/>
                <a:cs typeface="Arial"/>
              </a:rPr>
              <a:t>•</a:t>
            </a:r>
            <a:r>
              <a:rPr sz="2700" spc="713" dirty="0">
                <a:solidFill>
                  <a:srgbClr val="FE9219"/>
                </a:solidFill>
                <a:latin typeface="Arial"/>
                <a:cs typeface="Arial"/>
              </a:rPr>
              <a:t> </a:t>
            </a:r>
            <a:r>
              <a:rPr sz="2700" b="1" baseline="-1449" dirty="0">
                <a:solidFill>
                  <a:srgbClr val="184463"/>
                </a:solidFill>
                <a:latin typeface="Arial"/>
                <a:cs typeface="Arial"/>
              </a:rPr>
              <a:t>Màu</a:t>
            </a:r>
            <a:r>
              <a:rPr sz="2700" b="1" spc="-35" baseline="-1449" dirty="0">
                <a:solidFill>
                  <a:srgbClr val="184463"/>
                </a:solidFill>
                <a:latin typeface="Arial"/>
                <a:cs typeface="Arial"/>
              </a:rPr>
              <a:t> </a:t>
            </a:r>
            <a:r>
              <a:rPr sz="2700" b="1" baseline="-1449" dirty="0">
                <a:solidFill>
                  <a:srgbClr val="184463"/>
                </a:solidFill>
                <a:latin typeface="Arial"/>
                <a:cs typeface="Arial"/>
              </a:rPr>
              <a:t>s</a:t>
            </a:r>
            <a:r>
              <a:rPr sz="2700" b="1" spc="4" baseline="-1449" dirty="0">
                <a:solidFill>
                  <a:srgbClr val="184463"/>
                </a:solidFill>
                <a:latin typeface="Arial"/>
                <a:cs typeface="Arial"/>
              </a:rPr>
              <a:t>ơ</a:t>
            </a:r>
            <a:r>
              <a:rPr sz="2700" b="1" baseline="-1449" dirty="0">
                <a:solidFill>
                  <a:srgbClr val="184463"/>
                </a:solidFill>
                <a:latin typeface="Arial"/>
                <a:cs typeface="Arial"/>
              </a:rPr>
              <a:t>n</a:t>
            </a:r>
            <a:endParaRPr>
              <a:latin typeface="Arial"/>
              <a:cs typeface="Arial"/>
            </a:endParaRPr>
          </a:p>
          <a:p>
            <a:pPr marL="815112">
              <a:lnSpc>
                <a:spcPts val="3015"/>
              </a:lnSpc>
            </a:pPr>
            <a:r>
              <a:rPr sz="2700" dirty="0">
                <a:solidFill>
                  <a:srgbClr val="FE9219"/>
                </a:solidFill>
                <a:latin typeface="Arial"/>
                <a:cs typeface="Arial"/>
              </a:rPr>
              <a:t>•</a:t>
            </a:r>
            <a:r>
              <a:rPr sz="2700" spc="713" dirty="0">
                <a:solidFill>
                  <a:srgbClr val="FE9219"/>
                </a:solidFill>
                <a:latin typeface="Arial"/>
                <a:cs typeface="Arial"/>
              </a:rPr>
              <a:t> </a:t>
            </a:r>
            <a:r>
              <a:rPr sz="2700" b="1" baseline="-1449" dirty="0">
                <a:solidFill>
                  <a:srgbClr val="184463"/>
                </a:solidFill>
                <a:latin typeface="Arial"/>
                <a:cs typeface="Arial"/>
              </a:rPr>
              <a:t>Hãng</a:t>
            </a:r>
            <a:r>
              <a:rPr sz="2700" b="1" spc="-31" baseline="-1449" dirty="0">
                <a:solidFill>
                  <a:srgbClr val="184463"/>
                </a:solidFill>
                <a:latin typeface="Arial"/>
                <a:cs typeface="Arial"/>
              </a:rPr>
              <a:t> </a:t>
            </a:r>
            <a:r>
              <a:rPr sz="2700" b="1" baseline="-1449" dirty="0">
                <a:solidFill>
                  <a:srgbClr val="184463"/>
                </a:solidFill>
                <a:latin typeface="Arial"/>
                <a:cs typeface="Arial"/>
              </a:rPr>
              <a:t>sản</a:t>
            </a:r>
            <a:r>
              <a:rPr sz="2700" b="1" spc="-11" baseline="-1449" dirty="0">
                <a:solidFill>
                  <a:srgbClr val="184463"/>
                </a:solidFill>
                <a:latin typeface="Arial"/>
                <a:cs typeface="Arial"/>
              </a:rPr>
              <a:t> </a:t>
            </a:r>
            <a:r>
              <a:rPr sz="2700" b="1" baseline="-1449" dirty="0">
                <a:solidFill>
                  <a:srgbClr val="184463"/>
                </a:solidFill>
                <a:latin typeface="Arial"/>
                <a:cs typeface="Arial"/>
              </a:rPr>
              <a:t>x</a:t>
            </a:r>
            <a:r>
              <a:rPr sz="2700" b="1" spc="-4" baseline="-1449" dirty="0">
                <a:solidFill>
                  <a:srgbClr val="184463"/>
                </a:solidFill>
                <a:latin typeface="Arial"/>
                <a:cs typeface="Arial"/>
              </a:rPr>
              <a:t>u</a:t>
            </a:r>
            <a:r>
              <a:rPr sz="2700" b="1" baseline="-1449" dirty="0">
                <a:solidFill>
                  <a:srgbClr val="184463"/>
                </a:solidFill>
                <a:latin typeface="Arial"/>
                <a:cs typeface="Arial"/>
              </a:rPr>
              <a:t>ất</a:t>
            </a:r>
            <a:endParaRPr>
              <a:latin typeface="Arial"/>
              <a:cs typeface="Arial"/>
            </a:endParaRPr>
          </a:p>
          <a:p>
            <a:pPr marL="815112">
              <a:lnSpc>
                <a:spcPts val="3015"/>
              </a:lnSpc>
            </a:pPr>
            <a:r>
              <a:rPr sz="2700" dirty="0">
                <a:solidFill>
                  <a:srgbClr val="FE9219"/>
                </a:solidFill>
                <a:latin typeface="Arial"/>
                <a:cs typeface="Arial"/>
              </a:rPr>
              <a:t>•</a:t>
            </a:r>
            <a:r>
              <a:rPr sz="2700" spc="713" dirty="0">
                <a:solidFill>
                  <a:srgbClr val="FE9219"/>
                </a:solidFill>
                <a:latin typeface="Arial"/>
                <a:cs typeface="Arial"/>
              </a:rPr>
              <a:t> </a:t>
            </a:r>
            <a:r>
              <a:rPr sz="2700" b="1" spc="-4" baseline="-1449" dirty="0">
                <a:solidFill>
                  <a:srgbClr val="184463"/>
                </a:solidFill>
                <a:latin typeface="Arial"/>
                <a:cs typeface="Arial"/>
              </a:rPr>
              <a:t>N</a:t>
            </a:r>
            <a:r>
              <a:rPr sz="2700" b="1" baseline="-1449" dirty="0">
                <a:solidFill>
                  <a:srgbClr val="184463"/>
                </a:solidFill>
                <a:latin typeface="Arial"/>
                <a:cs typeface="Arial"/>
              </a:rPr>
              <a:t>ăm</a:t>
            </a:r>
            <a:r>
              <a:rPr sz="2700" b="1" spc="-39" baseline="-1449" dirty="0">
                <a:solidFill>
                  <a:srgbClr val="184463"/>
                </a:solidFill>
                <a:latin typeface="Arial"/>
                <a:cs typeface="Arial"/>
              </a:rPr>
              <a:t> </a:t>
            </a:r>
            <a:r>
              <a:rPr sz="2700" b="1" baseline="-1449" dirty="0">
                <a:solidFill>
                  <a:srgbClr val="184463"/>
                </a:solidFill>
                <a:latin typeface="Arial"/>
                <a:cs typeface="Arial"/>
              </a:rPr>
              <a:t>sản</a:t>
            </a:r>
            <a:r>
              <a:rPr sz="2700" b="1" spc="-20" baseline="-1449" dirty="0">
                <a:solidFill>
                  <a:srgbClr val="184463"/>
                </a:solidFill>
                <a:latin typeface="Arial"/>
                <a:cs typeface="Arial"/>
              </a:rPr>
              <a:t> </a:t>
            </a:r>
            <a:r>
              <a:rPr sz="2700" b="1" baseline="-1449" dirty="0">
                <a:solidFill>
                  <a:srgbClr val="184463"/>
                </a:solidFill>
                <a:latin typeface="Arial"/>
                <a:cs typeface="Arial"/>
              </a:rPr>
              <a:t>x</a:t>
            </a:r>
            <a:r>
              <a:rPr sz="2700" b="1" spc="-4" baseline="-1449" dirty="0">
                <a:solidFill>
                  <a:srgbClr val="184463"/>
                </a:solidFill>
                <a:latin typeface="Arial"/>
                <a:cs typeface="Arial"/>
              </a:rPr>
              <a:t>u</a:t>
            </a:r>
            <a:r>
              <a:rPr sz="2700" b="1" baseline="-1449" dirty="0">
                <a:solidFill>
                  <a:srgbClr val="184463"/>
                </a:solidFill>
                <a:latin typeface="Arial"/>
                <a:cs typeface="Arial"/>
              </a:rPr>
              <a:t>ất</a:t>
            </a:r>
            <a:endParaRPr>
              <a:latin typeface="Arial"/>
              <a:cs typeface="Arial"/>
            </a:endParaRPr>
          </a:p>
          <a:p>
            <a:pPr marL="815112">
              <a:lnSpc>
                <a:spcPts val="3015"/>
              </a:lnSpc>
            </a:pPr>
            <a:r>
              <a:rPr sz="2700" dirty="0">
                <a:solidFill>
                  <a:srgbClr val="FE9219"/>
                </a:solidFill>
                <a:latin typeface="Arial"/>
                <a:cs typeface="Arial"/>
              </a:rPr>
              <a:t>•</a:t>
            </a:r>
            <a:r>
              <a:rPr sz="2700" spc="713" dirty="0">
                <a:solidFill>
                  <a:srgbClr val="FE9219"/>
                </a:solidFill>
                <a:latin typeface="Arial"/>
                <a:cs typeface="Arial"/>
              </a:rPr>
              <a:t> </a:t>
            </a:r>
            <a:r>
              <a:rPr sz="2700" b="1" baseline="-1449" dirty="0">
                <a:solidFill>
                  <a:srgbClr val="184463"/>
                </a:solidFill>
                <a:latin typeface="Arial"/>
                <a:cs typeface="Arial"/>
              </a:rPr>
              <a:t>…</a:t>
            </a:r>
            <a:endParaRPr>
              <a:latin typeface="Arial"/>
              <a:cs typeface="Arial"/>
            </a:endParaRPr>
          </a:p>
          <a:p>
            <a:pPr marR="82499" algn="r">
              <a:lnSpc>
                <a:spcPct val="100585"/>
              </a:lnSpc>
              <a:spcBef>
                <a:spcPts val="7336"/>
              </a:spcBef>
            </a:pPr>
            <a:r>
              <a:rPr sz="1300" b="1" dirty="0">
                <a:solidFill>
                  <a:srgbClr val="FFFFFF"/>
                </a:solidFill>
                <a:latin typeface="Tahoma"/>
                <a:cs typeface="Tahoma"/>
              </a:rPr>
              <a:t>6</a:t>
            </a:r>
            <a:endParaRPr sz="1300">
              <a:latin typeface="Tahoma"/>
              <a:cs typeface="Tahoma"/>
            </a:endParaRPr>
          </a:p>
        </p:txBody>
      </p:sp>
      <p:sp>
        <p:nvSpPr>
          <p:cNvPr id="15" name="TextBox 14"/>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361714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p:nvPr/>
        </p:nvSpPr>
        <p:spPr>
          <a:xfrm>
            <a:off x="415637" y="2953562"/>
            <a:ext cx="8312727" cy="905743"/>
          </a:xfrm>
          <a:prstGeom prst="rect">
            <a:avLst/>
          </a:prstGeom>
        </p:spPr>
        <p:txBody>
          <a:bodyPr wrap="square" lIns="0" tIns="0" rIns="0" bIns="0" rtlCol="0">
            <a:noAutofit/>
          </a:bodyPr>
          <a:lstStyle/>
          <a:p>
            <a:pPr marL="1154970">
              <a:lnSpc>
                <a:spcPts val="2203"/>
              </a:lnSpc>
              <a:spcBef>
                <a:spcPts val="109"/>
              </a:spcBef>
            </a:pPr>
            <a:r>
              <a:rPr sz="2200" dirty="0">
                <a:solidFill>
                  <a:srgbClr val="184463"/>
                </a:solidFill>
                <a:latin typeface="Arial"/>
                <a:cs typeface="Arial"/>
              </a:rPr>
              <a:t>t               </a:t>
            </a:r>
            <a:r>
              <a:rPr sz="2200" spc="268" dirty="0">
                <a:solidFill>
                  <a:srgbClr val="184463"/>
                </a:solidFill>
                <a:latin typeface="Arial"/>
                <a:cs typeface="Arial"/>
              </a:rPr>
              <a:t> </a:t>
            </a:r>
            <a:r>
              <a:rPr sz="2200" dirty="0">
                <a:solidFill>
                  <a:srgbClr val="184463"/>
                </a:solidFill>
                <a:latin typeface="Arial"/>
                <a:cs typeface="Arial"/>
              </a:rPr>
              <a:t>tế       </a:t>
            </a:r>
            <a:r>
              <a:rPr sz="2200" spc="470" dirty="0">
                <a:solidFill>
                  <a:srgbClr val="184463"/>
                </a:solidFill>
                <a:latin typeface="Arial"/>
                <a:cs typeface="Arial"/>
              </a:rPr>
              <a:t> </a:t>
            </a:r>
            <a:r>
              <a:rPr sz="2200" dirty="0">
                <a:solidFill>
                  <a:srgbClr val="184463"/>
                </a:solidFill>
                <a:latin typeface="Arial"/>
                <a:cs typeface="Arial"/>
              </a:rPr>
              <a:t>á       </a:t>
            </a:r>
            <a:r>
              <a:rPr sz="2200" spc="376" dirty="0">
                <a:solidFill>
                  <a:srgbClr val="184463"/>
                </a:solidFill>
                <a:latin typeface="Arial"/>
                <a:cs typeface="Arial"/>
              </a:rPr>
              <a:t> </a:t>
            </a:r>
            <a:r>
              <a:rPr sz="2200" dirty="0">
                <a:solidFill>
                  <a:srgbClr val="184463"/>
                </a:solidFill>
                <a:latin typeface="Arial"/>
                <a:cs typeface="Arial"/>
              </a:rPr>
              <a:t>t               </a:t>
            </a:r>
            <a:r>
              <a:rPr sz="2200" spc="502" dirty="0">
                <a:solidFill>
                  <a:srgbClr val="184463"/>
                </a:solidFill>
                <a:latin typeface="Arial"/>
                <a:cs typeface="Arial"/>
              </a:rPr>
              <a:t> </a:t>
            </a:r>
            <a:r>
              <a:rPr sz="2200" dirty="0">
                <a:solidFill>
                  <a:srgbClr val="184463"/>
                </a:solidFill>
                <a:latin typeface="Arial"/>
                <a:cs typeface="Arial"/>
              </a:rPr>
              <a:t>t                    </a:t>
            </a:r>
            <a:r>
              <a:rPr sz="2200" spc="511" dirty="0">
                <a:solidFill>
                  <a:srgbClr val="184463"/>
                </a:solidFill>
                <a:latin typeface="Arial"/>
                <a:cs typeface="Arial"/>
              </a:rPr>
              <a:t> </a:t>
            </a:r>
            <a:r>
              <a:rPr sz="2200" dirty="0">
                <a:solidFill>
                  <a:srgbClr val="184463"/>
                </a:solidFill>
                <a:latin typeface="Arial"/>
                <a:cs typeface="Arial"/>
              </a:rPr>
              <a:t>t</a:t>
            </a:r>
            <a:r>
              <a:rPr sz="2200" spc="120" dirty="0">
                <a:solidFill>
                  <a:srgbClr val="184463"/>
                </a:solidFill>
                <a:latin typeface="Arial"/>
                <a:cs typeface="Arial"/>
              </a:rPr>
              <a:t> </a:t>
            </a:r>
            <a:r>
              <a:rPr sz="2200" dirty="0">
                <a:solidFill>
                  <a:srgbClr val="184463"/>
                </a:solidFill>
                <a:latin typeface="Arial"/>
                <a:cs typeface="Arial"/>
              </a:rPr>
              <a:t>ì  h</a:t>
            </a:r>
            <a:endParaRPr sz="2200">
              <a:latin typeface="Arial"/>
              <a:cs typeface="Arial"/>
            </a:endParaRPr>
          </a:p>
        </p:txBody>
      </p:sp>
      <p:sp>
        <p:nvSpPr>
          <p:cNvPr id="26" name="object 26"/>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28" name="object 28"/>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29" name="object 29"/>
          <p:cNvSpPr/>
          <p:nvPr/>
        </p:nvSpPr>
        <p:spPr>
          <a:xfrm>
            <a:off x="3869206" y="4716971"/>
            <a:ext cx="1290918" cy="602013"/>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txBox="1"/>
          <p:nvPr/>
        </p:nvSpPr>
        <p:spPr>
          <a:xfrm>
            <a:off x="1207655" y="1375905"/>
            <a:ext cx="4515966" cy="1113985"/>
          </a:xfrm>
          <a:prstGeom prst="rect">
            <a:avLst/>
          </a:prstGeom>
        </p:spPr>
        <p:txBody>
          <a:bodyPr wrap="square" lIns="0" tIns="0" rIns="0" bIns="0" rtlCol="0">
            <a:noAutofit/>
          </a:bodyPr>
          <a:lstStyle/>
          <a:p>
            <a:pPr marL="2313130">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a:p>
            <a:pPr marL="11397" marR="64928">
              <a:lnSpc>
                <a:spcPct val="95825"/>
              </a:lnSpc>
              <a:spcBef>
                <a:spcPts val="2244"/>
              </a:spcBef>
            </a:pPr>
            <a:r>
              <a:rPr sz="2500" b="1" dirty="0">
                <a:solidFill>
                  <a:srgbClr val="184463"/>
                </a:solidFill>
                <a:latin typeface="Arial"/>
                <a:cs typeface="Arial"/>
              </a:rPr>
              <a:t>Tiếp cận hư</a:t>
            </a:r>
            <a:r>
              <a:rPr sz="2500" b="1" spc="4" dirty="0">
                <a:solidFill>
                  <a:srgbClr val="184463"/>
                </a:solidFill>
                <a:latin typeface="Arial"/>
                <a:cs typeface="Arial"/>
              </a:rPr>
              <a:t>ớ</a:t>
            </a:r>
            <a:r>
              <a:rPr sz="2500" b="1" dirty="0">
                <a:solidFill>
                  <a:srgbClr val="184463"/>
                </a:solidFill>
                <a:latin typeface="Arial"/>
                <a:cs typeface="Arial"/>
              </a:rPr>
              <a:t>ng đ</a:t>
            </a:r>
            <a:r>
              <a:rPr sz="2500" b="1" spc="4" dirty="0">
                <a:solidFill>
                  <a:srgbClr val="184463"/>
                </a:solidFill>
                <a:latin typeface="Arial"/>
                <a:cs typeface="Arial"/>
              </a:rPr>
              <a:t>ố</a:t>
            </a:r>
            <a:r>
              <a:rPr sz="2500" b="1" dirty="0">
                <a:solidFill>
                  <a:srgbClr val="184463"/>
                </a:solidFill>
                <a:latin typeface="Arial"/>
                <a:cs typeface="Arial"/>
              </a:rPr>
              <a:t>i tư</a:t>
            </a:r>
            <a:r>
              <a:rPr sz="2500" b="1" spc="4" dirty="0">
                <a:solidFill>
                  <a:srgbClr val="184463"/>
                </a:solidFill>
                <a:latin typeface="Arial"/>
                <a:cs typeface="Arial"/>
              </a:rPr>
              <a:t>ợ</a:t>
            </a:r>
            <a:r>
              <a:rPr sz="2500" b="1" dirty="0">
                <a:solidFill>
                  <a:srgbClr val="184463"/>
                </a:solidFill>
                <a:latin typeface="Arial"/>
                <a:cs typeface="Arial"/>
              </a:rPr>
              <a:t>ng</a:t>
            </a:r>
            <a:endParaRPr sz="2500">
              <a:latin typeface="Arial"/>
              <a:cs typeface="Arial"/>
            </a:endParaRPr>
          </a:p>
        </p:txBody>
      </p:sp>
      <p:sp>
        <p:nvSpPr>
          <p:cNvPr id="21" name="object 21"/>
          <p:cNvSpPr txBox="1"/>
          <p:nvPr/>
        </p:nvSpPr>
        <p:spPr>
          <a:xfrm>
            <a:off x="792018" y="2026548"/>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20" name="object 20"/>
          <p:cNvSpPr txBox="1"/>
          <p:nvPr/>
        </p:nvSpPr>
        <p:spPr>
          <a:xfrm>
            <a:off x="1209040" y="2538767"/>
            <a:ext cx="313205" cy="425824"/>
          </a:xfrm>
          <a:prstGeom prst="rect">
            <a:avLst/>
          </a:prstGeom>
        </p:spPr>
        <p:txBody>
          <a:bodyPr wrap="square" lIns="0" tIns="0" rIns="0" bIns="0" rtlCol="0">
            <a:noAutofit/>
          </a:bodyPr>
          <a:lstStyle/>
          <a:p>
            <a:pPr marL="11397">
              <a:lnSpc>
                <a:spcPts val="3410"/>
              </a:lnSpc>
              <a:spcBef>
                <a:spcPts val="171"/>
              </a:spcBef>
            </a:pPr>
            <a:r>
              <a:rPr sz="3200" dirty="0">
                <a:solidFill>
                  <a:srgbClr val="FE9219"/>
                </a:solidFill>
                <a:latin typeface="Times New Roman"/>
                <a:cs typeface="Times New Roman"/>
              </a:rPr>
              <a:t>−</a:t>
            </a:r>
            <a:endParaRPr sz="3200">
              <a:latin typeface="Times New Roman"/>
              <a:cs typeface="Times New Roman"/>
            </a:endParaRPr>
          </a:p>
        </p:txBody>
      </p:sp>
      <p:sp>
        <p:nvSpPr>
          <p:cNvPr id="19" name="object 19"/>
          <p:cNvSpPr txBox="1"/>
          <p:nvPr/>
        </p:nvSpPr>
        <p:spPr>
          <a:xfrm>
            <a:off x="1574108" y="2651899"/>
            <a:ext cx="2064781"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184463"/>
                </a:solidFill>
                <a:latin typeface="Arial"/>
                <a:cs typeface="Arial"/>
              </a:rPr>
              <a:t>L</a:t>
            </a:r>
            <a:r>
              <a:rPr sz="2200" dirty="0">
                <a:solidFill>
                  <a:srgbClr val="184463"/>
                </a:solidFill>
                <a:latin typeface="Arial"/>
                <a:cs typeface="Arial"/>
              </a:rPr>
              <a:t>à</a:t>
            </a:r>
            <a:r>
              <a:rPr sz="2200" spc="309" dirty="0">
                <a:solidFill>
                  <a:srgbClr val="184463"/>
                </a:solidFill>
                <a:latin typeface="Arial"/>
                <a:cs typeface="Arial"/>
              </a:rPr>
              <a:t> </a:t>
            </a:r>
            <a:r>
              <a:rPr sz="2200" dirty="0">
                <a:solidFill>
                  <a:srgbClr val="184463"/>
                </a:solidFill>
                <a:latin typeface="Arial"/>
                <a:cs typeface="Arial"/>
              </a:rPr>
              <a:t>kỹ</a:t>
            </a:r>
            <a:r>
              <a:rPr sz="2200" spc="313" dirty="0">
                <a:solidFill>
                  <a:srgbClr val="184463"/>
                </a:solidFill>
                <a:latin typeface="Arial"/>
                <a:cs typeface="Arial"/>
              </a:rPr>
              <a:t> </a:t>
            </a:r>
            <a:r>
              <a:rPr sz="2200" dirty="0">
                <a:solidFill>
                  <a:srgbClr val="184463"/>
                </a:solidFill>
                <a:latin typeface="Arial"/>
                <a:cs typeface="Arial"/>
              </a:rPr>
              <a:t>th</a:t>
            </a:r>
            <a:r>
              <a:rPr sz="2200" spc="4" dirty="0">
                <a:solidFill>
                  <a:srgbClr val="184463"/>
                </a:solidFill>
                <a:latin typeface="Arial"/>
                <a:cs typeface="Arial"/>
              </a:rPr>
              <a:t>uậ</a:t>
            </a:r>
            <a:r>
              <a:rPr sz="2200" dirty="0">
                <a:solidFill>
                  <a:srgbClr val="184463"/>
                </a:solidFill>
                <a:latin typeface="Arial"/>
                <a:cs typeface="Arial"/>
              </a:rPr>
              <a:t>t</a:t>
            </a:r>
            <a:r>
              <a:rPr sz="2200" spc="313" dirty="0">
                <a:solidFill>
                  <a:srgbClr val="184463"/>
                </a:solidFill>
                <a:latin typeface="Arial"/>
                <a:cs typeface="Arial"/>
              </a:rPr>
              <a:t> </a:t>
            </a:r>
            <a:r>
              <a:rPr sz="2200" dirty="0">
                <a:solidFill>
                  <a:srgbClr val="184463"/>
                </a:solidFill>
                <a:latin typeface="Arial"/>
                <a:cs typeface="Arial"/>
              </a:rPr>
              <a:t>cho</a:t>
            </a:r>
            <a:endParaRPr sz="2200">
              <a:latin typeface="Arial"/>
              <a:cs typeface="Arial"/>
            </a:endParaRPr>
          </a:p>
        </p:txBody>
      </p:sp>
      <p:sp>
        <p:nvSpPr>
          <p:cNvPr id="18" name="object 18"/>
          <p:cNvSpPr txBox="1"/>
          <p:nvPr/>
        </p:nvSpPr>
        <p:spPr>
          <a:xfrm>
            <a:off x="3691469" y="2651899"/>
            <a:ext cx="681516" cy="291353"/>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phép</a:t>
            </a:r>
            <a:endParaRPr sz="2200">
              <a:latin typeface="Arial"/>
              <a:cs typeface="Arial"/>
            </a:endParaRPr>
          </a:p>
        </p:txBody>
      </p:sp>
      <p:sp>
        <p:nvSpPr>
          <p:cNvPr id="17" name="object 17"/>
          <p:cNvSpPr txBox="1"/>
          <p:nvPr/>
        </p:nvSpPr>
        <p:spPr>
          <a:xfrm>
            <a:off x="4424790" y="2651899"/>
            <a:ext cx="589950" cy="291353"/>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b</a:t>
            </a:r>
            <a:r>
              <a:rPr sz="2200" spc="8" dirty="0">
                <a:solidFill>
                  <a:srgbClr val="184463"/>
                </a:solidFill>
                <a:latin typeface="Arial"/>
                <a:cs typeface="Arial"/>
              </a:rPr>
              <a:t>i</a:t>
            </a:r>
            <a:r>
              <a:rPr sz="2200" spc="4" dirty="0">
                <a:solidFill>
                  <a:srgbClr val="184463"/>
                </a:solidFill>
                <a:latin typeface="Arial"/>
                <a:cs typeface="Arial"/>
              </a:rPr>
              <a:t>ể</a:t>
            </a:r>
            <a:r>
              <a:rPr sz="2200" dirty="0">
                <a:solidFill>
                  <a:srgbClr val="184463"/>
                </a:solidFill>
                <a:latin typeface="Arial"/>
                <a:cs typeface="Arial"/>
              </a:rPr>
              <a:t>u</a:t>
            </a:r>
            <a:endParaRPr sz="2200">
              <a:latin typeface="Arial"/>
              <a:cs typeface="Arial"/>
            </a:endParaRPr>
          </a:p>
        </p:txBody>
      </p:sp>
      <p:sp>
        <p:nvSpPr>
          <p:cNvPr id="16" name="object 16"/>
          <p:cNvSpPr txBox="1"/>
          <p:nvPr/>
        </p:nvSpPr>
        <p:spPr>
          <a:xfrm>
            <a:off x="5066783" y="2651899"/>
            <a:ext cx="590116"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184463"/>
                </a:solidFill>
                <a:latin typeface="Arial"/>
                <a:cs typeface="Arial"/>
              </a:rPr>
              <a:t>d</a:t>
            </a:r>
            <a:r>
              <a:rPr sz="2200" spc="8" dirty="0">
                <a:solidFill>
                  <a:srgbClr val="184463"/>
                </a:solidFill>
                <a:latin typeface="Arial"/>
                <a:cs typeface="Arial"/>
              </a:rPr>
              <a:t>i</a:t>
            </a:r>
            <a:r>
              <a:rPr sz="2200" spc="4" dirty="0">
                <a:solidFill>
                  <a:srgbClr val="184463"/>
                </a:solidFill>
                <a:latin typeface="Arial"/>
                <a:cs typeface="Arial"/>
              </a:rPr>
              <a:t>ễ</a:t>
            </a:r>
            <a:r>
              <a:rPr sz="2200" dirty="0">
                <a:solidFill>
                  <a:srgbClr val="184463"/>
                </a:solidFill>
                <a:latin typeface="Arial"/>
                <a:cs typeface="Arial"/>
              </a:rPr>
              <a:t>n</a:t>
            </a:r>
            <a:endParaRPr sz="2200">
              <a:latin typeface="Arial"/>
              <a:cs typeface="Arial"/>
            </a:endParaRPr>
          </a:p>
        </p:txBody>
      </p:sp>
      <p:sp>
        <p:nvSpPr>
          <p:cNvPr id="15" name="object 15"/>
          <p:cNvSpPr txBox="1"/>
          <p:nvPr/>
        </p:nvSpPr>
        <p:spPr>
          <a:xfrm>
            <a:off x="5708941" y="2651899"/>
            <a:ext cx="326976" cy="291353"/>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tự</a:t>
            </a:r>
            <a:endParaRPr sz="2200">
              <a:latin typeface="Arial"/>
              <a:cs typeface="Arial"/>
            </a:endParaRPr>
          </a:p>
        </p:txBody>
      </p:sp>
      <p:sp>
        <p:nvSpPr>
          <p:cNvPr id="14" name="object 14"/>
          <p:cNvSpPr txBox="1"/>
          <p:nvPr/>
        </p:nvSpPr>
        <p:spPr>
          <a:xfrm>
            <a:off x="6088611" y="2651899"/>
            <a:ext cx="743049" cy="291353"/>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nhiên</a:t>
            </a:r>
            <a:endParaRPr sz="2200">
              <a:latin typeface="Arial"/>
              <a:cs typeface="Arial"/>
            </a:endParaRPr>
          </a:p>
        </p:txBody>
      </p:sp>
      <p:sp>
        <p:nvSpPr>
          <p:cNvPr id="13" name="object 13"/>
          <p:cNvSpPr txBox="1"/>
          <p:nvPr/>
        </p:nvSpPr>
        <p:spPr>
          <a:xfrm>
            <a:off x="6884138" y="2651899"/>
            <a:ext cx="496016" cy="291353"/>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các</a:t>
            </a:r>
            <a:endParaRPr sz="2200">
              <a:latin typeface="Arial"/>
              <a:cs typeface="Arial"/>
            </a:endParaRPr>
          </a:p>
        </p:txBody>
      </p:sp>
      <p:sp>
        <p:nvSpPr>
          <p:cNvPr id="12" name="object 12"/>
          <p:cNvSpPr txBox="1"/>
          <p:nvPr/>
        </p:nvSpPr>
        <p:spPr>
          <a:xfrm>
            <a:off x="7433195" y="2651899"/>
            <a:ext cx="434478"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184463"/>
                </a:solidFill>
                <a:latin typeface="Arial"/>
                <a:cs typeface="Arial"/>
              </a:rPr>
              <a:t>đ</a:t>
            </a:r>
            <a:r>
              <a:rPr sz="2200" dirty="0">
                <a:solidFill>
                  <a:srgbClr val="184463"/>
                </a:solidFill>
                <a:latin typeface="Arial"/>
                <a:cs typeface="Arial"/>
              </a:rPr>
              <a:t>ối</a:t>
            </a:r>
            <a:endParaRPr sz="2200">
              <a:latin typeface="Arial"/>
              <a:cs typeface="Arial"/>
            </a:endParaRPr>
          </a:p>
        </p:txBody>
      </p:sp>
      <p:sp>
        <p:nvSpPr>
          <p:cNvPr id="11" name="object 11"/>
          <p:cNvSpPr txBox="1"/>
          <p:nvPr/>
        </p:nvSpPr>
        <p:spPr>
          <a:xfrm>
            <a:off x="7920127" y="2651899"/>
            <a:ext cx="818370" cy="291353"/>
          </a:xfrm>
          <a:prstGeom prst="rect">
            <a:avLst/>
          </a:prstGeom>
        </p:spPr>
        <p:txBody>
          <a:bodyPr wrap="square" lIns="0" tIns="0" rIns="0" bIns="0" rtlCol="0">
            <a:noAutofit/>
          </a:bodyPr>
          <a:lstStyle/>
          <a:p>
            <a:pPr marL="11397">
              <a:lnSpc>
                <a:spcPts val="2293"/>
              </a:lnSpc>
              <a:spcBef>
                <a:spcPts val="114"/>
              </a:spcBef>
            </a:pPr>
            <a:r>
              <a:rPr sz="2200" dirty="0">
                <a:solidFill>
                  <a:srgbClr val="184463"/>
                </a:solidFill>
                <a:latin typeface="Arial"/>
                <a:cs typeface="Arial"/>
              </a:rPr>
              <a:t>tư</a:t>
            </a:r>
            <a:r>
              <a:rPr sz="2200" spc="4" dirty="0">
                <a:solidFill>
                  <a:srgbClr val="184463"/>
                </a:solidFill>
                <a:latin typeface="Arial"/>
                <a:cs typeface="Arial"/>
              </a:rPr>
              <a:t>ợng</a:t>
            </a:r>
            <a:endParaRPr sz="2200">
              <a:latin typeface="Arial"/>
              <a:cs typeface="Arial"/>
            </a:endParaRPr>
          </a:p>
        </p:txBody>
      </p:sp>
      <p:sp>
        <p:nvSpPr>
          <p:cNvPr id="6" name="object 6"/>
          <p:cNvSpPr txBox="1"/>
          <p:nvPr/>
        </p:nvSpPr>
        <p:spPr>
          <a:xfrm>
            <a:off x="415637" y="2995331"/>
            <a:ext cx="8312727" cy="863974"/>
          </a:xfrm>
          <a:prstGeom prst="rect">
            <a:avLst/>
          </a:prstGeom>
        </p:spPr>
        <p:txBody>
          <a:bodyPr wrap="square" lIns="0" tIns="0" rIns="0" bIns="0" rtlCol="0">
            <a:noAutofit/>
          </a:bodyPr>
          <a:lstStyle/>
          <a:p>
            <a:pPr marL="1154970">
              <a:lnSpc>
                <a:spcPts val="1867"/>
              </a:lnSpc>
              <a:spcBef>
                <a:spcPts val="93"/>
              </a:spcBef>
            </a:pPr>
            <a:r>
              <a:rPr sz="3200" u="heavy" baseline="2415" dirty="0">
                <a:solidFill>
                  <a:srgbClr val="184463"/>
                </a:solidFill>
                <a:latin typeface="Arial"/>
                <a:cs typeface="Arial"/>
              </a:rPr>
              <a:t>trong</a:t>
            </a:r>
            <a:r>
              <a:rPr sz="3200" u="heavy" spc="4" baseline="2415" dirty="0">
                <a:solidFill>
                  <a:srgbClr val="184463"/>
                </a:solidFill>
                <a:latin typeface="Arial"/>
                <a:cs typeface="Arial"/>
              </a:rPr>
              <a:t> </a:t>
            </a:r>
            <a:r>
              <a:rPr sz="3200" u="heavy" baseline="2415" dirty="0">
                <a:solidFill>
                  <a:srgbClr val="184463"/>
                </a:solidFill>
                <a:latin typeface="Arial"/>
                <a:cs typeface="Arial"/>
              </a:rPr>
              <a:t>t</a:t>
            </a:r>
            <a:r>
              <a:rPr sz="3200" u="heavy" spc="-4" baseline="2415" dirty="0">
                <a:solidFill>
                  <a:srgbClr val="184463"/>
                </a:solidFill>
                <a:latin typeface="Arial"/>
                <a:cs typeface="Arial"/>
              </a:rPr>
              <a:t>h</a:t>
            </a:r>
            <a:r>
              <a:rPr sz="3200" u="heavy" baseline="2415" dirty="0">
                <a:solidFill>
                  <a:srgbClr val="184463"/>
                </a:solidFill>
                <a:latin typeface="Arial"/>
                <a:cs typeface="Arial"/>
              </a:rPr>
              <a:t>ực tế</a:t>
            </a:r>
            <a:r>
              <a:rPr sz="3200" baseline="2415" dirty="0">
                <a:solidFill>
                  <a:srgbClr val="184463"/>
                </a:solidFill>
                <a:latin typeface="Arial"/>
                <a:cs typeface="Arial"/>
              </a:rPr>
              <a:t> với</a:t>
            </a:r>
            <a:r>
              <a:rPr sz="3200" spc="8" baseline="2415" dirty="0">
                <a:solidFill>
                  <a:srgbClr val="184463"/>
                </a:solidFill>
                <a:latin typeface="Arial"/>
                <a:cs typeface="Arial"/>
              </a:rPr>
              <a:t> </a:t>
            </a:r>
            <a:r>
              <a:rPr sz="3200" baseline="2415" dirty="0">
                <a:solidFill>
                  <a:srgbClr val="184463"/>
                </a:solidFill>
                <a:latin typeface="Arial"/>
                <a:cs typeface="Arial"/>
              </a:rPr>
              <a:t>c</a:t>
            </a:r>
            <a:r>
              <a:rPr sz="3200" spc="-4" baseline="2415" dirty="0">
                <a:solidFill>
                  <a:srgbClr val="184463"/>
                </a:solidFill>
                <a:latin typeface="Arial"/>
                <a:cs typeface="Arial"/>
              </a:rPr>
              <a:t>á</a:t>
            </a:r>
            <a:r>
              <a:rPr sz="3200" baseline="2415" dirty="0">
                <a:solidFill>
                  <a:srgbClr val="184463"/>
                </a:solidFill>
                <a:latin typeface="Arial"/>
                <a:cs typeface="Arial"/>
              </a:rPr>
              <a:t>c </a:t>
            </a:r>
            <a:r>
              <a:rPr sz="3200" spc="-4" baseline="2415" dirty="0">
                <a:solidFill>
                  <a:srgbClr val="184463"/>
                </a:solidFill>
                <a:latin typeface="Arial"/>
                <a:cs typeface="Arial"/>
              </a:rPr>
              <a:t>đ</a:t>
            </a:r>
            <a:r>
              <a:rPr sz="3200" baseline="2415" dirty="0">
                <a:solidFill>
                  <a:srgbClr val="184463"/>
                </a:solidFill>
                <a:latin typeface="Arial"/>
                <a:cs typeface="Arial"/>
              </a:rPr>
              <a:t>ối</a:t>
            </a:r>
            <a:r>
              <a:rPr sz="3200" spc="13" baseline="2415" dirty="0">
                <a:solidFill>
                  <a:srgbClr val="184463"/>
                </a:solidFill>
                <a:latin typeface="Arial"/>
                <a:cs typeface="Arial"/>
              </a:rPr>
              <a:t> </a:t>
            </a:r>
            <a:r>
              <a:rPr sz="3200" baseline="2415" dirty="0">
                <a:solidFill>
                  <a:srgbClr val="184463"/>
                </a:solidFill>
                <a:latin typeface="Arial"/>
                <a:cs typeface="Arial"/>
              </a:rPr>
              <a:t>tượ</a:t>
            </a:r>
            <a:r>
              <a:rPr sz="3200" spc="-4" baseline="2415" dirty="0">
                <a:solidFill>
                  <a:srgbClr val="184463"/>
                </a:solidFill>
                <a:latin typeface="Arial"/>
                <a:cs typeface="Arial"/>
              </a:rPr>
              <a:t>n</a:t>
            </a:r>
            <a:r>
              <a:rPr sz="3200" baseline="2415" dirty="0">
                <a:solidFill>
                  <a:srgbClr val="184463"/>
                </a:solidFill>
                <a:latin typeface="Arial"/>
                <a:cs typeface="Arial"/>
              </a:rPr>
              <a:t>g</a:t>
            </a:r>
            <a:r>
              <a:rPr sz="3200" spc="8" baseline="2415" dirty="0">
                <a:solidFill>
                  <a:srgbClr val="184463"/>
                </a:solidFill>
                <a:latin typeface="Arial"/>
                <a:cs typeface="Arial"/>
              </a:rPr>
              <a:t> </a:t>
            </a:r>
            <a:r>
              <a:rPr sz="3200" spc="-4" baseline="2415" dirty="0">
                <a:solidFill>
                  <a:srgbClr val="184463"/>
                </a:solidFill>
                <a:latin typeface="Arial"/>
                <a:cs typeface="Arial"/>
              </a:rPr>
              <a:t>bê</a:t>
            </a:r>
            <a:r>
              <a:rPr sz="3200" baseline="2415" dirty="0">
                <a:solidFill>
                  <a:srgbClr val="184463"/>
                </a:solidFill>
                <a:latin typeface="Arial"/>
                <a:cs typeface="Arial"/>
              </a:rPr>
              <a:t>n</a:t>
            </a:r>
            <a:r>
              <a:rPr sz="3200" spc="8" baseline="2415" dirty="0">
                <a:solidFill>
                  <a:srgbClr val="184463"/>
                </a:solidFill>
                <a:latin typeface="Arial"/>
                <a:cs typeface="Arial"/>
              </a:rPr>
              <a:t> </a:t>
            </a:r>
            <a:r>
              <a:rPr sz="3200" u="heavy" baseline="2415" dirty="0">
                <a:solidFill>
                  <a:srgbClr val="184463"/>
                </a:solidFill>
                <a:latin typeface="Arial"/>
                <a:cs typeface="Arial"/>
              </a:rPr>
              <a:t>trong</a:t>
            </a:r>
            <a:r>
              <a:rPr sz="3200" u="heavy" spc="8" baseline="2415" dirty="0">
                <a:solidFill>
                  <a:srgbClr val="184463"/>
                </a:solidFill>
                <a:latin typeface="Arial"/>
                <a:cs typeface="Arial"/>
              </a:rPr>
              <a:t> </a:t>
            </a:r>
            <a:r>
              <a:rPr sz="3200" u="heavy" baseline="2415" dirty="0">
                <a:solidFill>
                  <a:srgbClr val="184463"/>
                </a:solidFill>
                <a:latin typeface="Arial"/>
                <a:cs typeface="Arial"/>
              </a:rPr>
              <a:t>c</a:t>
            </a:r>
            <a:r>
              <a:rPr sz="3200" u="heavy" spc="-4" baseline="2415" dirty="0">
                <a:solidFill>
                  <a:srgbClr val="184463"/>
                </a:solidFill>
                <a:latin typeface="Arial"/>
                <a:cs typeface="Arial"/>
              </a:rPr>
              <a:t>h</a:t>
            </a:r>
            <a:r>
              <a:rPr sz="3200" u="heavy" baseline="2415" dirty="0">
                <a:solidFill>
                  <a:srgbClr val="184463"/>
                </a:solidFill>
                <a:latin typeface="Arial"/>
                <a:cs typeface="Arial"/>
              </a:rPr>
              <a:t>ươ</a:t>
            </a:r>
            <a:r>
              <a:rPr sz="3200" u="heavy" spc="-4" baseline="2415" dirty="0">
                <a:solidFill>
                  <a:srgbClr val="184463"/>
                </a:solidFill>
                <a:latin typeface="Arial"/>
                <a:cs typeface="Arial"/>
              </a:rPr>
              <a:t>ng</a:t>
            </a:r>
            <a:r>
              <a:rPr sz="3200" u="heavy" spc="13" baseline="2415" dirty="0">
                <a:solidFill>
                  <a:srgbClr val="184463"/>
                </a:solidFill>
                <a:latin typeface="Arial"/>
                <a:cs typeface="Arial"/>
              </a:rPr>
              <a:t> </a:t>
            </a:r>
            <a:r>
              <a:rPr sz="3200" u="heavy" baseline="2415" dirty="0">
                <a:solidFill>
                  <a:srgbClr val="184463"/>
                </a:solidFill>
                <a:latin typeface="Arial"/>
                <a:cs typeface="Arial"/>
              </a:rPr>
              <a:t>trì</a:t>
            </a:r>
            <a:r>
              <a:rPr sz="3200" u="heavy" spc="-4" baseline="2415" dirty="0">
                <a:solidFill>
                  <a:srgbClr val="184463"/>
                </a:solidFill>
                <a:latin typeface="Arial"/>
                <a:cs typeface="Arial"/>
              </a:rPr>
              <a:t>n</a:t>
            </a:r>
            <a:r>
              <a:rPr sz="3200" u="heavy" baseline="2415" dirty="0">
                <a:solidFill>
                  <a:srgbClr val="184463"/>
                </a:solidFill>
                <a:latin typeface="Arial"/>
                <a:cs typeface="Arial"/>
              </a:rPr>
              <a:t>h</a:t>
            </a:r>
            <a:endParaRPr sz="2200">
              <a:latin typeface="Arial"/>
              <a:cs typeface="Arial"/>
            </a:endParaRPr>
          </a:p>
        </p:txBody>
      </p:sp>
      <p:sp>
        <p:nvSpPr>
          <p:cNvPr id="5" name="object 5"/>
          <p:cNvSpPr txBox="1"/>
          <p:nvPr/>
        </p:nvSpPr>
        <p:spPr>
          <a:xfrm>
            <a:off x="2216024" y="3048224"/>
            <a:ext cx="77595" cy="134471"/>
          </a:xfrm>
          <a:prstGeom prst="rect">
            <a:avLst/>
          </a:prstGeom>
        </p:spPr>
        <p:txBody>
          <a:bodyPr wrap="square" lIns="0" tIns="0" rIns="0" bIns="0" rtlCol="0">
            <a:noAutofit/>
          </a:bodyPr>
          <a:lstStyle/>
          <a:p>
            <a:pPr marL="22794">
              <a:lnSpc>
                <a:spcPts val="897"/>
              </a:lnSpc>
            </a:pPr>
            <a:endParaRPr sz="900"/>
          </a:p>
        </p:txBody>
      </p:sp>
      <p:sp>
        <p:nvSpPr>
          <p:cNvPr id="4" name="object 4"/>
          <p:cNvSpPr txBox="1"/>
          <p:nvPr/>
        </p:nvSpPr>
        <p:spPr>
          <a:xfrm>
            <a:off x="2848495" y="3048224"/>
            <a:ext cx="76892" cy="134471"/>
          </a:xfrm>
          <a:prstGeom prst="rect">
            <a:avLst/>
          </a:prstGeom>
        </p:spPr>
        <p:txBody>
          <a:bodyPr wrap="square" lIns="0" tIns="0" rIns="0" bIns="0" rtlCol="0">
            <a:noAutofit/>
          </a:bodyPr>
          <a:lstStyle/>
          <a:p>
            <a:pPr marL="22794">
              <a:lnSpc>
                <a:spcPts val="897"/>
              </a:lnSpc>
            </a:pPr>
            <a:endParaRPr sz="900"/>
          </a:p>
        </p:txBody>
      </p:sp>
      <p:sp>
        <p:nvSpPr>
          <p:cNvPr id="3" name="object 3"/>
          <p:cNvSpPr txBox="1"/>
          <p:nvPr/>
        </p:nvSpPr>
        <p:spPr>
          <a:xfrm>
            <a:off x="6647400" y="3048223"/>
            <a:ext cx="78094" cy="134471"/>
          </a:xfrm>
          <a:prstGeom prst="rect">
            <a:avLst/>
          </a:prstGeom>
        </p:spPr>
        <p:txBody>
          <a:bodyPr wrap="square" lIns="0" tIns="0" rIns="0" bIns="0" rtlCol="0">
            <a:noAutofit/>
          </a:bodyPr>
          <a:lstStyle/>
          <a:p>
            <a:pPr marL="22794">
              <a:lnSpc>
                <a:spcPts val="897"/>
              </a:lnSpc>
            </a:pPr>
            <a:endParaRPr sz="900"/>
          </a:p>
        </p:txBody>
      </p:sp>
      <p:sp>
        <p:nvSpPr>
          <p:cNvPr id="2" name="object 2"/>
          <p:cNvSpPr txBox="1"/>
          <p:nvPr/>
        </p:nvSpPr>
        <p:spPr>
          <a:xfrm>
            <a:off x="7692710" y="3048223"/>
            <a:ext cx="78997" cy="134471"/>
          </a:xfrm>
          <a:prstGeom prst="rect">
            <a:avLst/>
          </a:prstGeom>
        </p:spPr>
        <p:txBody>
          <a:bodyPr wrap="square" lIns="0" tIns="0" rIns="0" bIns="0" rtlCol="0">
            <a:noAutofit/>
          </a:bodyPr>
          <a:lstStyle/>
          <a:p>
            <a:pPr marL="22794">
              <a:lnSpc>
                <a:spcPts val="897"/>
              </a:lnSpc>
            </a:pPr>
            <a:endParaRPr sz="900"/>
          </a:p>
        </p:txBody>
      </p:sp>
      <p:sp>
        <p:nvSpPr>
          <p:cNvPr id="31" name="TextBox 30"/>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
        <p:nvSpPr>
          <p:cNvPr id="35" name="Explosion 1 34"/>
          <p:cNvSpPr/>
          <p:nvPr/>
        </p:nvSpPr>
        <p:spPr>
          <a:xfrm>
            <a:off x="5056909" y="4101353"/>
            <a:ext cx="4087091" cy="2151529"/>
          </a:xfrm>
          <a:prstGeom prst="irregularSeal1">
            <a:avLst/>
          </a:prstGeom>
        </p:spPr>
        <p:style>
          <a:lnRef idx="2">
            <a:schemeClr val="accent2"/>
          </a:lnRef>
          <a:fillRef idx="1">
            <a:schemeClr val="lt1"/>
          </a:fillRef>
          <a:effectRef idx="0">
            <a:schemeClr val="accent2"/>
          </a:effectRef>
          <a:fontRef idx="minor">
            <a:schemeClr val="dk1"/>
          </a:fontRef>
        </p:style>
        <p:txBody>
          <a:bodyPr lIns="82058" tIns="41029" rIns="82058" bIns="41029" rtlCol="0" anchor="ctr"/>
          <a:lstStyle/>
          <a:p>
            <a:pPr algn="ctr"/>
            <a:r>
              <a:rPr lang="en-US" sz="2200" b="1" dirty="0" err="1">
                <a:solidFill>
                  <a:schemeClr val="tx2">
                    <a:lumMod val="75000"/>
                  </a:schemeClr>
                </a:solidFill>
              </a:rPr>
              <a:t>Đối</a:t>
            </a:r>
            <a:r>
              <a:rPr lang="en-US" sz="2200" b="1" dirty="0">
                <a:solidFill>
                  <a:schemeClr val="tx2">
                    <a:lumMod val="75000"/>
                  </a:schemeClr>
                </a:solidFill>
              </a:rPr>
              <a:t> </a:t>
            </a:r>
            <a:r>
              <a:rPr lang="en-US" sz="2200" b="1" dirty="0" err="1">
                <a:solidFill>
                  <a:schemeClr val="tx2">
                    <a:lumMod val="75000"/>
                  </a:schemeClr>
                </a:solidFill>
              </a:rPr>
              <a:t>tượng</a:t>
            </a:r>
            <a:r>
              <a:rPr lang="en-US" sz="2200" b="1" dirty="0">
                <a:solidFill>
                  <a:schemeClr val="tx2">
                    <a:lumMod val="75000"/>
                  </a:schemeClr>
                </a:solidFill>
              </a:rPr>
              <a:t> </a:t>
            </a:r>
            <a:r>
              <a:rPr lang="en-US" sz="2200" b="1" dirty="0" err="1">
                <a:solidFill>
                  <a:schemeClr val="tx2">
                    <a:lumMod val="75000"/>
                  </a:schemeClr>
                </a:solidFill>
              </a:rPr>
              <a:t>trong</a:t>
            </a:r>
            <a:r>
              <a:rPr lang="en-US" sz="2200" b="1" dirty="0">
                <a:solidFill>
                  <a:schemeClr val="tx2">
                    <a:lumMod val="75000"/>
                  </a:schemeClr>
                </a:solidFill>
              </a:rPr>
              <a:t> </a:t>
            </a:r>
            <a:r>
              <a:rPr lang="en-US" sz="2200" b="1" dirty="0" err="1">
                <a:solidFill>
                  <a:schemeClr val="tx2">
                    <a:lumMod val="75000"/>
                  </a:schemeClr>
                </a:solidFill>
              </a:rPr>
              <a:t>chương</a:t>
            </a:r>
            <a:r>
              <a:rPr lang="en-US" sz="2200" b="1" dirty="0">
                <a:solidFill>
                  <a:schemeClr val="tx2">
                    <a:lumMod val="75000"/>
                  </a:schemeClr>
                </a:solidFill>
              </a:rPr>
              <a:t> </a:t>
            </a:r>
            <a:r>
              <a:rPr lang="en-US" sz="2200" b="1" dirty="0" err="1">
                <a:solidFill>
                  <a:schemeClr val="tx2">
                    <a:lumMod val="75000"/>
                  </a:schemeClr>
                </a:solidFill>
              </a:rPr>
              <a:t>trình</a:t>
            </a:r>
            <a:endParaRPr lang="en-US" sz="2200" b="1" dirty="0">
              <a:solidFill>
                <a:schemeClr val="tx2">
                  <a:lumMod val="75000"/>
                </a:schemeClr>
              </a:solidFill>
            </a:endParaRPr>
          </a:p>
        </p:txBody>
      </p:sp>
      <p:sp>
        <p:nvSpPr>
          <p:cNvPr id="36" name="Explosion 1 35"/>
          <p:cNvSpPr/>
          <p:nvPr/>
        </p:nvSpPr>
        <p:spPr>
          <a:xfrm>
            <a:off x="554182" y="3294530"/>
            <a:ext cx="4087091" cy="2151529"/>
          </a:xfrm>
          <a:prstGeom prst="irregularSeal1">
            <a:avLst/>
          </a:prstGeom>
        </p:spPr>
        <p:style>
          <a:lnRef idx="2">
            <a:schemeClr val="accent2"/>
          </a:lnRef>
          <a:fillRef idx="1">
            <a:schemeClr val="lt1"/>
          </a:fillRef>
          <a:effectRef idx="0">
            <a:schemeClr val="accent2"/>
          </a:effectRef>
          <a:fontRef idx="minor">
            <a:schemeClr val="dk1"/>
          </a:fontRef>
        </p:style>
        <p:txBody>
          <a:bodyPr lIns="82058" tIns="41029" rIns="82058" bIns="41029" rtlCol="0" anchor="ctr"/>
          <a:lstStyle/>
          <a:p>
            <a:pPr algn="ctr"/>
            <a:r>
              <a:rPr lang="en-US" sz="2200" b="1" dirty="0" err="1">
                <a:solidFill>
                  <a:schemeClr val="tx2">
                    <a:lumMod val="75000"/>
                  </a:schemeClr>
                </a:solidFill>
              </a:rPr>
              <a:t>Đối</a:t>
            </a:r>
            <a:r>
              <a:rPr lang="en-US" sz="2200" b="1" dirty="0">
                <a:solidFill>
                  <a:schemeClr val="tx2">
                    <a:lumMod val="75000"/>
                  </a:schemeClr>
                </a:solidFill>
              </a:rPr>
              <a:t> </a:t>
            </a:r>
            <a:r>
              <a:rPr lang="en-US" sz="2200" b="1" dirty="0" err="1">
                <a:solidFill>
                  <a:schemeClr val="tx2">
                    <a:lumMod val="75000"/>
                  </a:schemeClr>
                </a:solidFill>
              </a:rPr>
              <a:t>tượng</a:t>
            </a:r>
            <a:r>
              <a:rPr lang="en-US" sz="2200" b="1" dirty="0">
                <a:solidFill>
                  <a:schemeClr val="tx2">
                    <a:lumMod val="75000"/>
                  </a:schemeClr>
                </a:solidFill>
              </a:rPr>
              <a:t> </a:t>
            </a:r>
            <a:r>
              <a:rPr lang="en-US" sz="2200" b="1" dirty="0" err="1">
                <a:solidFill>
                  <a:schemeClr val="tx2">
                    <a:lumMod val="75000"/>
                  </a:schemeClr>
                </a:solidFill>
              </a:rPr>
              <a:t>trong</a:t>
            </a:r>
            <a:r>
              <a:rPr lang="en-US" sz="2200" b="1" dirty="0">
                <a:solidFill>
                  <a:schemeClr val="tx2">
                    <a:lumMod val="75000"/>
                  </a:schemeClr>
                </a:solidFill>
              </a:rPr>
              <a:t> </a:t>
            </a:r>
            <a:r>
              <a:rPr lang="en-US" sz="2200" b="1" dirty="0" err="1">
                <a:solidFill>
                  <a:schemeClr val="tx2">
                    <a:lumMod val="75000"/>
                  </a:schemeClr>
                </a:solidFill>
              </a:rPr>
              <a:t>thực</a:t>
            </a:r>
            <a:r>
              <a:rPr lang="en-US" sz="2200" b="1" dirty="0">
                <a:solidFill>
                  <a:schemeClr val="tx2">
                    <a:lumMod val="75000"/>
                  </a:schemeClr>
                </a:solidFill>
              </a:rPr>
              <a:t> </a:t>
            </a:r>
            <a:r>
              <a:rPr lang="en-US" sz="2200" b="1" dirty="0" err="1">
                <a:solidFill>
                  <a:schemeClr val="tx2">
                    <a:lumMod val="75000"/>
                  </a:schemeClr>
                </a:solidFill>
              </a:rPr>
              <a:t>tế</a:t>
            </a:r>
            <a:endParaRPr lang="en-US" sz="2200" b="1" dirty="0">
              <a:solidFill>
                <a:schemeClr val="tx2">
                  <a:lumMod val="75000"/>
                </a:schemeClr>
              </a:solidFill>
            </a:endParaRPr>
          </a:p>
        </p:txBody>
      </p:sp>
    </p:spTree>
    <p:extLst>
      <p:ext uri="{BB962C8B-B14F-4D97-AF65-F5344CB8AC3E}">
        <p14:creationId xmlns:p14="http://schemas.microsoft.com/office/powerpoint/2010/main" val="5039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p:nvPr/>
        </p:nvSpPr>
        <p:spPr>
          <a:xfrm>
            <a:off x="415637" y="5531558"/>
            <a:ext cx="8312727" cy="923030"/>
          </a:xfrm>
          <a:prstGeom prst="rect">
            <a:avLst/>
          </a:prstGeom>
        </p:spPr>
        <p:txBody>
          <a:bodyPr wrap="square" lIns="0" tIns="0" rIns="0" bIns="0" rtlCol="0">
            <a:noAutofit/>
          </a:bodyPr>
          <a:lstStyle/>
          <a:p>
            <a:pPr marL="4756644">
              <a:lnSpc>
                <a:spcPts val="1835"/>
              </a:lnSpc>
              <a:spcBef>
                <a:spcPts val="92"/>
              </a:spcBef>
            </a:pPr>
            <a:r>
              <a:rPr b="1" dirty="0">
                <a:solidFill>
                  <a:srgbClr val="700000"/>
                </a:solidFill>
                <a:latin typeface="Arial"/>
                <a:cs typeface="Arial"/>
              </a:rPr>
              <a:t>th    </a:t>
            </a:r>
            <a:r>
              <a:rPr b="1" spc="283" dirty="0">
                <a:solidFill>
                  <a:srgbClr val="700000"/>
                </a:solidFill>
                <a:latin typeface="Arial"/>
                <a:cs typeface="Arial"/>
              </a:rPr>
              <a:t> </a:t>
            </a:r>
            <a:r>
              <a:rPr b="1" dirty="0">
                <a:solidFill>
                  <a:srgbClr val="700000"/>
                </a:solidFill>
                <a:latin typeface="Arial"/>
                <a:cs typeface="Arial"/>
              </a:rPr>
              <a:t>h</a:t>
            </a:r>
            <a:r>
              <a:rPr b="1" spc="4" dirty="0">
                <a:solidFill>
                  <a:srgbClr val="700000"/>
                </a:solidFill>
                <a:latin typeface="Arial"/>
                <a:cs typeface="Arial"/>
              </a:rPr>
              <a:t>i</a:t>
            </a:r>
            <a:r>
              <a:rPr b="1" dirty="0">
                <a:solidFill>
                  <a:srgbClr val="700000"/>
                </a:solidFill>
                <a:latin typeface="Arial"/>
                <a:cs typeface="Arial"/>
              </a:rPr>
              <a:t>ệ      </a:t>
            </a:r>
            <a:r>
              <a:rPr b="1" spc="289" dirty="0">
                <a:solidFill>
                  <a:srgbClr val="700000"/>
                </a:solidFill>
                <a:latin typeface="Arial"/>
                <a:cs typeface="Arial"/>
              </a:rPr>
              <a:t> </a:t>
            </a:r>
            <a:r>
              <a:rPr b="1" dirty="0">
                <a:solidFill>
                  <a:srgbClr val="700000"/>
                </a:solidFill>
                <a:latin typeface="Arial"/>
                <a:cs typeface="Arial"/>
              </a:rPr>
              <a:t>h</a:t>
            </a:r>
            <a:r>
              <a:rPr b="1" spc="4" dirty="0">
                <a:solidFill>
                  <a:srgbClr val="700000"/>
                </a:solidFill>
                <a:latin typeface="Arial"/>
                <a:cs typeface="Arial"/>
              </a:rPr>
              <a:t>i</a:t>
            </a:r>
            <a:r>
              <a:rPr b="1" dirty="0">
                <a:solidFill>
                  <a:srgbClr val="700000"/>
                </a:solidFill>
                <a:latin typeface="Arial"/>
                <a:cs typeface="Arial"/>
              </a:rPr>
              <a:t>ệ       </a:t>
            </a:r>
            <a:r>
              <a:rPr b="1" spc="209" dirty="0">
                <a:solidFill>
                  <a:srgbClr val="700000"/>
                </a:solidFill>
                <a:latin typeface="Arial"/>
                <a:cs typeface="Arial"/>
              </a:rPr>
              <a:t> </a:t>
            </a:r>
            <a:r>
              <a:rPr b="1" dirty="0">
                <a:solidFill>
                  <a:srgbClr val="700000"/>
                </a:solidFill>
                <a:latin typeface="Arial"/>
                <a:cs typeface="Arial"/>
              </a:rPr>
              <a:t>f</a:t>
            </a:r>
            <a:endParaRPr>
              <a:latin typeface="Arial"/>
              <a:cs typeface="Arial"/>
            </a:endParaRPr>
          </a:p>
        </p:txBody>
      </p:sp>
      <p:sp>
        <p:nvSpPr>
          <p:cNvPr id="21" name="object 21"/>
          <p:cNvSpPr/>
          <p:nvPr/>
        </p:nvSpPr>
        <p:spPr>
          <a:xfrm>
            <a:off x="4191000" y="4659406"/>
            <a:ext cx="4130040" cy="931880"/>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5031279" y="5508251"/>
            <a:ext cx="1296092" cy="0"/>
          </a:xfrm>
          <a:custGeom>
            <a:avLst/>
            <a:gdLst/>
            <a:ahLst/>
            <a:cxnLst/>
            <a:rect l="l" t="t" r="r" b="b"/>
            <a:pathLst>
              <a:path w="1425702">
                <a:moveTo>
                  <a:pt x="1425701" y="0"/>
                </a:moveTo>
                <a:lnTo>
                  <a:pt x="0" y="0"/>
                </a:lnTo>
              </a:path>
            </a:pathLst>
          </a:custGeom>
          <a:ln w="20318">
            <a:solidFill>
              <a:srgbClr val="FF0000"/>
            </a:solidFill>
          </a:ln>
        </p:spPr>
        <p:txBody>
          <a:bodyPr wrap="square" lIns="0" tIns="0" rIns="0" bIns="0" rtlCol="0">
            <a:noAutofit/>
          </a:bodyPr>
          <a:lstStyle/>
          <a:p>
            <a:endParaRPr/>
          </a:p>
        </p:txBody>
      </p:sp>
      <p:sp>
        <p:nvSpPr>
          <p:cNvPr id="23" name="object 23"/>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25" name="object 25"/>
          <p:cNvSpPr/>
          <p:nvPr/>
        </p:nvSpPr>
        <p:spPr>
          <a:xfrm>
            <a:off x="4389120" y="5583891"/>
            <a:ext cx="4008120" cy="636045"/>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4538749" y="2977178"/>
            <a:ext cx="182879" cy="24205"/>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p:nvPr/>
        </p:nvSpPr>
        <p:spPr>
          <a:xfrm>
            <a:off x="5320145" y="2646381"/>
            <a:ext cx="2809701" cy="355001"/>
          </a:xfrm>
          <a:prstGeom prst="rect">
            <a:avLst/>
          </a:prstGeom>
          <a:blipFill>
            <a:blip r:embed="rId5" cstate="print"/>
            <a:stretch>
              <a:fillRect/>
            </a:stretch>
          </a:blipFill>
        </p:spPr>
        <p:txBody>
          <a:bodyPr wrap="square" lIns="0" tIns="0" rIns="0" bIns="0" rtlCol="0">
            <a:noAutofit/>
          </a:bodyPr>
          <a:lstStyle/>
          <a:p>
            <a:endParaRPr/>
          </a:p>
        </p:txBody>
      </p:sp>
      <p:sp>
        <p:nvSpPr>
          <p:cNvPr id="15" name="object 15"/>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16" name="object 16"/>
          <p:cNvSpPr/>
          <p:nvPr/>
        </p:nvSpPr>
        <p:spPr>
          <a:xfrm>
            <a:off x="4139738" y="2993315"/>
            <a:ext cx="4555374" cy="1347395"/>
          </a:xfrm>
          <a:prstGeom prst="rect">
            <a:avLst/>
          </a:prstGeom>
          <a:blipFill>
            <a:blip r:embed="rId6" cstate="print"/>
            <a:stretch>
              <a:fillRect/>
            </a:stretch>
          </a:blipFill>
        </p:spPr>
        <p:txBody>
          <a:bodyPr wrap="square" lIns="0" tIns="0" rIns="0" bIns="0" rtlCol="0">
            <a:noAutofit/>
          </a:bodyPr>
          <a:lstStyle/>
          <a:p>
            <a:endParaRPr/>
          </a:p>
        </p:txBody>
      </p:sp>
      <p:sp>
        <p:nvSpPr>
          <p:cNvPr id="17" name="object 17"/>
          <p:cNvSpPr/>
          <p:nvPr/>
        </p:nvSpPr>
        <p:spPr>
          <a:xfrm>
            <a:off x="2503517" y="3416224"/>
            <a:ext cx="380999" cy="1311761"/>
          </a:xfrm>
          <a:prstGeom prst="rect">
            <a:avLst/>
          </a:prstGeom>
          <a:blipFill>
            <a:blip r:embed="rId7" cstate="print"/>
            <a:stretch>
              <a:fillRect/>
            </a:stretch>
          </a:blipFill>
        </p:spPr>
        <p:txBody>
          <a:bodyPr wrap="square" lIns="0" tIns="0" rIns="0" bIns="0" rtlCol="0">
            <a:noAutofit/>
          </a:bodyPr>
          <a:lstStyle/>
          <a:p>
            <a:endParaRPr/>
          </a:p>
        </p:txBody>
      </p:sp>
      <p:sp>
        <p:nvSpPr>
          <p:cNvPr id="18" name="object 18"/>
          <p:cNvSpPr/>
          <p:nvPr/>
        </p:nvSpPr>
        <p:spPr>
          <a:xfrm>
            <a:off x="2503517" y="4718573"/>
            <a:ext cx="380999" cy="501574"/>
          </a:xfrm>
          <a:prstGeom prst="rect">
            <a:avLst/>
          </a:prstGeom>
          <a:blipFill>
            <a:blip r:embed="rId8" cstate="print"/>
            <a:stretch>
              <a:fillRect/>
            </a:stretch>
          </a:blipFill>
        </p:spPr>
        <p:txBody>
          <a:bodyPr wrap="square" lIns="0" tIns="0" rIns="0" bIns="0" rtlCol="0">
            <a:noAutofit/>
          </a:bodyPr>
          <a:lstStyle/>
          <a:p>
            <a:endParaRPr/>
          </a:p>
        </p:txBody>
      </p:sp>
      <p:sp>
        <p:nvSpPr>
          <p:cNvPr id="10" name="object 10"/>
          <p:cNvSpPr txBox="1"/>
          <p:nvPr/>
        </p:nvSpPr>
        <p:spPr>
          <a:xfrm>
            <a:off x="3539375" y="1375905"/>
            <a:ext cx="1039083"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a:t>
            </a:r>
            <a:endParaRPr sz="3400">
              <a:latin typeface="Arial"/>
              <a:cs typeface="Arial"/>
            </a:endParaRPr>
          </a:p>
        </p:txBody>
      </p:sp>
      <p:sp>
        <p:nvSpPr>
          <p:cNvPr id="9" name="object 9"/>
          <p:cNvSpPr txBox="1"/>
          <p:nvPr/>
        </p:nvSpPr>
        <p:spPr>
          <a:xfrm>
            <a:off x="4610884" y="1375905"/>
            <a:ext cx="111273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8" name="object 8"/>
          <p:cNvSpPr txBox="1"/>
          <p:nvPr/>
        </p:nvSpPr>
        <p:spPr>
          <a:xfrm>
            <a:off x="4988560" y="5251411"/>
            <a:ext cx="1182082" cy="246305"/>
          </a:xfrm>
          <a:prstGeom prst="rect">
            <a:avLst/>
          </a:prstGeom>
        </p:spPr>
        <p:txBody>
          <a:bodyPr wrap="square" lIns="0" tIns="0" rIns="0" bIns="0" rtlCol="0">
            <a:noAutofit/>
          </a:bodyPr>
          <a:lstStyle/>
          <a:p>
            <a:pPr marL="11397">
              <a:lnSpc>
                <a:spcPts val="1925"/>
              </a:lnSpc>
              <a:spcBef>
                <a:spcPts val="96"/>
              </a:spcBef>
            </a:pPr>
            <a:r>
              <a:rPr b="1" spc="-4" dirty="0">
                <a:solidFill>
                  <a:srgbClr val="FF0000"/>
                </a:solidFill>
                <a:latin typeface="Arial"/>
                <a:cs typeface="Arial"/>
              </a:rPr>
              <a:t>Đ</a:t>
            </a:r>
            <a:r>
              <a:rPr b="1" dirty="0">
                <a:solidFill>
                  <a:srgbClr val="FF0000"/>
                </a:solidFill>
                <a:latin typeface="Arial"/>
                <a:cs typeface="Arial"/>
              </a:rPr>
              <a:t>ối</a:t>
            </a:r>
            <a:r>
              <a:rPr b="1" spc="-23" dirty="0">
                <a:solidFill>
                  <a:srgbClr val="FF0000"/>
                </a:solidFill>
                <a:latin typeface="Arial"/>
                <a:cs typeface="Arial"/>
              </a:rPr>
              <a:t> </a:t>
            </a:r>
            <a:r>
              <a:rPr b="1" dirty="0">
                <a:solidFill>
                  <a:srgbClr val="FF0000"/>
                </a:solidFill>
                <a:latin typeface="Arial"/>
                <a:cs typeface="Arial"/>
              </a:rPr>
              <a:t>tư</a:t>
            </a:r>
            <a:r>
              <a:rPr b="1" spc="4" dirty="0">
                <a:solidFill>
                  <a:srgbClr val="FF0000"/>
                </a:solidFill>
                <a:latin typeface="Arial"/>
                <a:cs typeface="Arial"/>
              </a:rPr>
              <a:t>ợ</a:t>
            </a:r>
            <a:r>
              <a:rPr b="1" dirty="0">
                <a:solidFill>
                  <a:srgbClr val="FF0000"/>
                </a:solidFill>
                <a:latin typeface="Arial"/>
                <a:cs typeface="Arial"/>
              </a:rPr>
              <a:t>ng</a:t>
            </a:r>
            <a:endParaRPr>
              <a:latin typeface="Arial"/>
              <a:cs typeface="Arial"/>
            </a:endParaRPr>
          </a:p>
        </p:txBody>
      </p:sp>
      <p:sp>
        <p:nvSpPr>
          <p:cNvPr id="7" name="object 7"/>
          <p:cNvSpPr txBox="1"/>
          <p:nvPr/>
        </p:nvSpPr>
        <p:spPr>
          <a:xfrm>
            <a:off x="6178882" y="5251411"/>
            <a:ext cx="605768" cy="246305"/>
          </a:xfrm>
          <a:prstGeom prst="rect">
            <a:avLst/>
          </a:prstGeom>
        </p:spPr>
        <p:txBody>
          <a:bodyPr wrap="square" lIns="0" tIns="0" rIns="0" bIns="0" rtlCol="0">
            <a:noAutofit/>
          </a:bodyPr>
          <a:lstStyle/>
          <a:p>
            <a:pPr marL="11397">
              <a:lnSpc>
                <a:spcPts val="1925"/>
              </a:lnSpc>
              <a:spcBef>
                <a:spcPts val="96"/>
              </a:spcBef>
            </a:pPr>
            <a:r>
              <a:rPr b="1" dirty="0">
                <a:solidFill>
                  <a:srgbClr val="FF0000"/>
                </a:solidFill>
                <a:latin typeface="Arial"/>
                <a:cs typeface="Arial"/>
              </a:rPr>
              <a:t>x</a:t>
            </a:r>
            <a:r>
              <a:rPr b="1" spc="-10" dirty="0">
                <a:solidFill>
                  <a:srgbClr val="FF0000"/>
                </a:solidFill>
                <a:latin typeface="Arial"/>
                <a:cs typeface="Arial"/>
              </a:rPr>
              <a:t> </a:t>
            </a:r>
            <a:r>
              <a:rPr b="1" dirty="0">
                <a:solidFill>
                  <a:srgbClr val="700000"/>
                </a:solidFill>
                <a:latin typeface="Arial"/>
                <a:cs typeface="Arial"/>
              </a:rPr>
              <a:t>v</a:t>
            </a:r>
            <a:r>
              <a:rPr b="1" spc="4" dirty="0">
                <a:solidFill>
                  <a:srgbClr val="700000"/>
                </a:solidFill>
                <a:latin typeface="Arial"/>
                <a:cs typeface="Arial"/>
              </a:rPr>
              <a:t>ớ</a:t>
            </a:r>
            <a:r>
              <a:rPr b="1" dirty="0">
                <a:solidFill>
                  <a:srgbClr val="700000"/>
                </a:solidFill>
                <a:latin typeface="Arial"/>
                <a:cs typeface="Arial"/>
              </a:rPr>
              <a:t>i</a:t>
            </a:r>
            <a:endParaRPr>
              <a:latin typeface="Arial"/>
              <a:cs typeface="Arial"/>
            </a:endParaRPr>
          </a:p>
        </p:txBody>
      </p:sp>
      <p:sp>
        <p:nvSpPr>
          <p:cNvPr id="6" name="object 6"/>
          <p:cNvSpPr txBox="1"/>
          <p:nvPr/>
        </p:nvSpPr>
        <p:spPr>
          <a:xfrm>
            <a:off x="6790156" y="5251411"/>
            <a:ext cx="1069973" cy="246305"/>
          </a:xfrm>
          <a:prstGeom prst="rect">
            <a:avLst/>
          </a:prstGeom>
        </p:spPr>
        <p:txBody>
          <a:bodyPr wrap="square" lIns="0" tIns="0" rIns="0" bIns="0" rtlCol="0">
            <a:noAutofit/>
          </a:bodyPr>
          <a:lstStyle/>
          <a:p>
            <a:pPr marL="11397">
              <a:lnSpc>
                <a:spcPts val="1925"/>
              </a:lnSpc>
              <a:spcBef>
                <a:spcPts val="96"/>
              </a:spcBef>
            </a:pPr>
            <a:r>
              <a:rPr b="1" dirty="0">
                <a:solidFill>
                  <a:srgbClr val="700000"/>
                </a:solidFill>
                <a:latin typeface="Arial"/>
                <a:cs typeface="Arial"/>
              </a:rPr>
              <a:t>k</a:t>
            </a:r>
            <a:r>
              <a:rPr b="1" spc="-4" dirty="0">
                <a:solidFill>
                  <a:srgbClr val="700000"/>
                </a:solidFill>
                <a:latin typeface="Arial"/>
                <a:cs typeface="Arial"/>
              </a:rPr>
              <a:t>h</a:t>
            </a:r>
            <a:r>
              <a:rPr b="1" dirty="0">
                <a:solidFill>
                  <a:srgbClr val="700000"/>
                </a:solidFill>
                <a:latin typeface="Arial"/>
                <a:cs typeface="Arial"/>
              </a:rPr>
              <a:t>ả</a:t>
            </a:r>
            <a:r>
              <a:rPr b="1" spc="-22" dirty="0">
                <a:solidFill>
                  <a:srgbClr val="700000"/>
                </a:solidFill>
                <a:latin typeface="Arial"/>
                <a:cs typeface="Arial"/>
              </a:rPr>
              <a:t> </a:t>
            </a:r>
            <a:r>
              <a:rPr b="1" spc="-4" dirty="0">
                <a:solidFill>
                  <a:srgbClr val="700000"/>
                </a:solidFill>
                <a:latin typeface="Arial"/>
                <a:cs typeface="Arial"/>
              </a:rPr>
              <a:t>n</a:t>
            </a:r>
            <a:r>
              <a:rPr b="1" dirty="0">
                <a:solidFill>
                  <a:srgbClr val="700000"/>
                </a:solidFill>
                <a:latin typeface="Arial"/>
                <a:cs typeface="Arial"/>
              </a:rPr>
              <a:t>ăng</a:t>
            </a:r>
            <a:endParaRPr>
              <a:latin typeface="Arial"/>
              <a:cs typeface="Arial"/>
            </a:endParaRPr>
          </a:p>
        </p:txBody>
      </p:sp>
      <p:sp>
        <p:nvSpPr>
          <p:cNvPr id="5" name="object 5"/>
          <p:cNvSpPr txBox="1"/>
          <p:nvPr/>
        </p:nvSpPr>
        <p:spPr>
          <a:xfrm>
            <a:off x="1826260" y="5339488"/>
            <a:ext cx="1876233" cy="246305"/>
          </a:xfrm>
          <a:prstGeom prst="rect">
            <a:avLst/>
          </a:prstGeom>
        </p:spPr>
        <p:txBody>
          <a:bodyPr wrap="square" lIns="0" tIns="0" rIns="0" bIns="0" rtlCol="0">
            <a:noAutofit/>
          </a:bodyPr>
          <a:lstStyle/>
          <a:p>
            <a:pPr marL="11397">
              <a:lnSpc>
                <a:spcPts val="1925"/>
              </a:lnSpc>
              <a:spcBef>
                <a:spcPts val="96"/>
              </a:spcBef>
            </a:pPr>
            <a:r>
              <a:rPr b="1" spc="-4" dirty="0">
                <a:solidFill>
                  <a:srgbClr val="C9260B"/>
                </a:solidFill>
                <a:latin typeface="Arial"/>
                <a:cs typeface="Arial"/>
              </a:rPr>
              <a:t>H</a:t>
            </a:r>
            <a:r>
              <a:rPr b="1" dirty="0">
                <a:solidFill>
                  <a:srgbClr val="C9260B"/>
                </a:solidFill>
                <a:latin typeface="Arial"/>
                <a:cs typeface="Arial"/>
              </a:rPr>
              <a:t>ệ</a:t>
            </a:r>
            <a:r>
              <a:rPr b="1" spc="-22" dirty="0">
                <a:solidFill>
                  <a:srgbClr val="C9260B"/>
                </a:solidFill>
                <a:latin typeface="Arial"/>
                <a:cs typeface="Arial"/>
              </a:rPr>
              <a:t> </a:t>
            </a:r>
            <a:r>
              <a:rPr b="1" dirty="0">
                <a:solidFill>
                  <a:srgbClr val="C9260B"/>
                </a:solidFill>
                <a:latin typeface="Arial"/>
                <a:cs typeface="Arial"/>
              </a:rPr>
              <a:t>t</a:t>
            </a:r>
            <a:r>
              <a:rPr b="1" spc="-4" dirty="0">
                <a:solidFill>
                  <a:srgbClr val="C9260B"/>
                </a:solidFill>
                <a:latin typeface="Arial"/>
                <a:cs typeface="Arial"/>
              </a:rPr>
              <a:t>h</a:t>
            </a:r>
            <a:r>
              <a:rPr b="1" dirty="0">
                <a:solidFill>
                  <a:srgbClr val="C9260B"/>
                </a:solidFill>
                <a:latin typeface="Arial"/>
                <a:cs typeface="Arial"/>
              </a:rPr>
              <a:t>ống</a:t>
            </a:r>
            <a:r>
              <a:rPr b="1" spc="-10" dirty="0">
                <a:solidFill>
                  <a:srgbClr val="C9260B"/>
                </a:solidFill>
                <a:latin typeface="Arial"/>
                <a:cs typeface="Arial"/>
              </a:rPr>
              <a:t> </a:t>
            </a:r>
            <a:r>
              <a:rPr b="1" dirty="0">
                <a:solidFill>
                  <a:srgbClr val="C9260B"/>
                </a:solidFill>
                <a:latin typeface="Arial"/>
                <a:cs typeface="Arial"/>
              </a:rPr>
              <a:t>tin</a:t>
            </a:r>
            <a:r>
              <a:rPr b="1" spc="-13" dirty="0">
                <a:solidFill>
                  <a:srgbClr val="C9260B"/>
                </a:solidFill>
                <a:latin typeface="Arial"/>
                <a:cs typeface="Arial"/>
              </a:rPr>
              <a:t> </a:t>
            </a:r>
            <a:r>
              <a:rPr b="1" dirty="0">
                <a:solidFill>
                  <a:srgbClr val="C9260B"/>
                </a:solidFill>
                <a:latin typeface="Arial"/>
                <a:cs typeface="Arial"/>
              </a:rPr>
              <a:t>học</a:t>
            </a:r>
            <a:endParaRPr>
              <a:latin typeface="Arial"/>
              <a:cs typeface="Arial"/>
            </a:endParaRPr>
          </a:p>
        </p:txBody>
      </p:sp>
      <p:sp>
        <p:nvSpPr>
          <p:cNvPr id="4" name="object 4"/>
          <p:cNvSpPr txBox="1"/>
          <p:nvPr/>
        </p:nvSpPr>
        <p:spPr>
          <a:xfrm>
            <a:off x="415637" y="5587253"/>
            <a:ext cx="8312727" cy="867335"/>
          </a:xfrm>
          <a:prstGeom prst="rect">
            <a:avLst/>
          </a:prstGeom>
        </p:spPr>
        <p:txBody>
          <a:bodyPr wrap="square" lIns="0" tIns="0" rIns="0" bIns="0" rtlCol="0">
            <a:noAutofit/>
          </a:bodyPr>
          <a:lstStyle/>
          <a:p>
            <a:pPr marL="4756644">
              <a:lnSpc>
                <a:spcPts val="1386"/>
              </a:lnSpc>
              <a:spcBef>
                <a:spcPts val="69"/>
              </a:spcBef>
            </a:pPr>
            <a:r>
              <a:rPr sz="2700" b="1" baseline="2898" dirty="0">
                <a:solidFill>
                  <a:srgbClr val="700000"/>
                </a:solidFill>
                <a:latin typeface="Arial"/>
                <a:cs typeface="Arial"/>
              </a:rPr>
              <a:t>thực</a:t>
            </a:r>
            <a:r>
              <a:rPr sz="2700" b="1" spc="-39" baseline="2898" dirty="0">
                <a:solidFill>
                  <a:srgbClr val="700000"/>
                </a:solidFill>
                <a:latin typeface="Arial"/>
                <a:cs typeface="Arial"/>
              </a:rPr>
              <a:t> </a:t>
            </a:r>
            <a:r>
              <a:rPr sz="2700" b="1" baseline="2898" dirty="0">
                <a:solidFill>
                  <a:srgbClr val="700000"/>
                </a:solidFill>
                <a:latin typeface="Arial"/>
                <a:cs typeface="Arial"/>
              </a:rPr>
              <a:t>h</a:t>
            </a:r>
            <a:r>
              <a:rPr sz="2700" b="1" spc="4" baseline="2898" dirty="0">
                <a:solidFill>
                  <a:srgbClr val="700000"/>
                </a:solidFill>
                <a:latin typeface="Arial"/>
                <a:cs typeface="Arial"/>
              </a:rPr>
              <a:t>i</a:t>
            </a:r>
            <a:r>
              <a:rPr sz="2700" b="1" baseline="2898" dirty="0">
                <a:solidFill>
                  <a:srgbClr val="700000"/>
                </a:solidFill>
                <a:latin typeface="Arial"/>
                <a:cs typeface="Arial"/>
              </a:rPr>
              <a:t>ện</a:t>
            </a:r>
            <a:r>
              <a:rPr sz="2700" b="1" spc="-10" baseline="2898" dirty="0">
                <a:solidFill>
                  <a:srgbClr val="700000"/>
                </a:solidFill>
                <a:latin typeface="Arial"/>
                <a:cs typeface="Arial"/>
              </a:rPr>
              <a:t> </a:t>
            </a:r>
            <a:r>
              <a:rPr sz="2700" b="1" baseline="2898" dirty="0">
                <a:solidFill>
                  <a:srgbClr val="700000"/>
                </a:solidFill>
                <a:latin typeface="Arial"/>
                <a:cs typeface="Arial"/>
              </a:rPr>
              <a:t>n</a:t>
            </a:r>
            <a:r>
              <a:rPr sz="2700" b="1" spc="-4" baseline="2898" dirty="0">
                <a:solidFill>
                  <a:srgbClr val="700000"/>
                </a:solidFill>
                <a:latin typeface="Arial"/>
                <a:cs typeface="Arial"/>
              </a:rPr>
              <a:t>g</a:t>
            </a:r>
            <a:r>
              <a:rPr sz="2700" b="1" baseline="2898" dirty="0">
                <a:solidFill>
                  <a:srgbClr val="700000"/>
                </a:solidFill>
                <a:latin typeface="Arial"/>
                <a:cs typeface="Arial"/>
              </a:rPr>
              <a:t>h</a:t>
            </a:r>
            <a:r>
              <a:rPr sz="2700" b="1" spc="4" baseline="2898" dirty="0">
                <a:solidFill>
                  <a:srgbClr val="700000"/>
                </a:solidFill>
                <a:latin typeface="Arial"/>
                <a:cs typeface="Arial"/>
              </a:rPr>
              <a:t>i</a:t>
            </a:r>
            <a:r>
              <a:rPr sz="2700" b="1" baseline="2898" dirty="0">
                <a:solidFill>
                  <a:srgbClr val="700000"/>
                </a:solidFill>
                <a:latin typeface="Arial"/>
                <a:cs typeface="Arial"/>
              </a:rPr>
              <a:t>ệp</a:t>
            </a:r>
            <a:r>
              <a:rPr sz="2700" b="1" spc="7" baseline="2898" dirty="0">
                <a:solidFill>
                  <a:srgbClr val="700000"/>
                </a:solidFill>
                <a:latin typeface="Arial"/>
                <a:cs typeface="Arial"/>
              </a:rPr>
              <a:t> </a:t>
            </a:r>
            <a:r>
              <a:rPr sz="2700" b="1" baseline="2898" dirty="0">
                <a:solidFill>
                  <a:srgbClr val="700000"/>
                </a:solidFill>
                <a:latin typeface="Arial"/>
                <a:cs typeface="Arial"/>
              </a:rPr>
              <a:t>vụ</a:t>
            </a:r>
            <a:r>
              <a:rPr sz="2700" b="1" spc="-21" baseline="2898" dirty="0">
                <a:solidFill>
                  <a:srgbClr val="700000"/>
                </a:solidFill>
                <a:latin typeface="Arial"/>
                <a:cs typeface="Arial"/>
              </a:rPr>
              <a:t> </a:t>
            </a:r>
            <a:r>
              <a:rPr sz="2700" b="1" baseline="2898" dirty="0">
                <a:solidFill>
                  <a:srgbClr val="700000"/>
                </a:solidFill>
                <a:latin typeface="Arial"/>
                <a:cs typeface="Arial"/>
              </a:rPr>
              <a:t>f</a:t>
            </a:r>
            <a:endParaRPr>
              <a:latin typeface="Arial"/>
              <a:cs typeface="Arial"/>
            </a:endParaRPr>
          </a:p>
          <a:p>
            <a:pPr marR="82499" algn="r">
              <a:lnSpc>
                <a:spcPct val="100585"/>
              </a:lnSpc>
              <a:spcBef>
                <a:spcPts val="3651"/>
              </a:spcBef>
            </a:pPr>
            <a:r>
              <a:rPr sz="1300" b="1" dirty="0">
                <a:solidFill>
                  <a:srgbClr val="FFFFFF"/>
                </a:solidFill>
                <a:latin typeface="Tahoma"/>
                <a:cs typeface="Tahoma"/>
              </a:rPr>
              <a:t>8</a:t>
            </a:r>
            <a:endParaRPr sz="1300">
              <a:latin typeface="Tahoma"/>
              <a:cs typeface="Tahoma"/>
            </a:endParaRPr>
          </a:p>
        </p:txBody>
      </p:sp>
      <p:sp>
        <p:nvSpPr>
          <p:cNvPr id="3" name="object 3"/>
          <p:cNvSpPr txBox="1"/>
          <p:nvPr/>
        </p:nvSpPr>
        <p:spPr>
          <a:xfrm>
            <a:off x="415637" y="2286000"/>
            <a:ext cx="8312727" cy="863974"/>
          </a:xfrm>
          <a:prstGeom prst="rect">
            <a:avLst/>
          </a:prstGeom>
        </p:spPr>
        <p:txBody>
          <a:bodyPr wrap="square" lIns="0" tIns="0" rIns="0" bIns="0" rtlCol="0">
            <a:noAutofit/>
          </a:bodyPr>
          <a:lstStyle/>
          <a:p>
            <a:pPr marL="335640" marR="3328721" algn="ctr">
              <a:lnSpc>
                <a:spcPts val="2836"/>
              </a:lnSpc>
              <a:spcBef>
                <a:spcPts val="142"/>
              </a:spcBef>
            </a:pPr>
            <a:r>
              <a:rPr sz="5700" baseline="3450" dirty="0">
                <a:solidFill>
                  <a:srgbClr val="FE9219"/>
                </a:solidFill>
                <a:latin typeface="Arial"/>
                <a:cs typeface="Arial"/>
              </a:rPr>
              <a:t>•</a:t>
            </a:r>
            <a:r>
              <a:rPr sz="5700" spc="869" baseline="3450" dirty="0">
                <a:solidFill>
                  <a:srgbClr val="FE9219"/>
                </a:solidFill>
                <a:latin typeface="Arial"/>
                <a:cs typeface="Arial"/>
              </a:rPr>
              <a:t> </a:t>
            </a:r>
            <a:r>
              <a:rPr sz="3800" b="1" baseline="5176" dirty="0">
                <a:solidFill>
                  <a:srgbClr val="184463"/>
                </a:solidFill>
                <a:latin typeface="Arial"/>
                <a:cs typeface="Arial"/>
              </a:rPr>
              <a:t>Tiếp cận hư</a:t>
            </a:r>
            <a:r>
              <a:rPr sz="3800" b="1" spc="4" baseline="5176" dirty="0">
                <a:solidFill>
                  <a:srgbClr val="184463"/>
                </a:solidFill>
                <a:latin typeface="Arial"/>
                <a:cs typeface="Arial"/>
              </a:rPr>
              <a:t>ớ</a:t>
            </a:r>
            <a:r>
              <a:rPr sz="3800" b="1" baseline="5176" dirty="0">
                <a:solidFill>
                  <a:srgbClr val="184463"/>
                </a:solidFill>
                <a:latin typeface="Arial"/>
                <a:cs typeface="Arial"/>
              </a:rPr>
              <a:t>ng đối tư</a:t>
            </a:r>
            <a:r>
              <a:rPr sz="3800" b="1" spc="4" baseline="5176" dirty="0">
                <a:solidFill>
                  <a:srgbClr val="184463"/>
                </a:solidFill>
                <a:latin typeface="Arial"/>
                <a:cs typeface="Arial"/>
              </a:rPr>
              <a:t>ợ</a:t>
            </a:r>
            <a:r>
              <a:rPr sz="3800" b="1" baseline="5176" dirty="0">
                <a:solidFill>
                  <a:srgbClr val="184463"/>
                </a:solidFill>
                <a:latin typeface="Arial"/>
                <a:cs typeface="Arial"/>
              </a:rPr>
              <a:t>ng</a:t>
            </a:r>
            <a:endParaRPr sz="2500" dirty="0">
              <a:latin typeface="Arial"/>
              <a:cs typeface="Arial"/>
            </a:endParaRPr>
          </a:p>
          <a:p>
            <a:pPr marL="752428" marR="3725699" algn="ctr">
              <a:lnSpc>
                <a:spcPts val="3599"/>
              </a:lnSpc>
              <a:spcBef>
                <a:spcPts val="38"/>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“Nhân</a:t>
            </a:r>
            <a:r>
              <a:rPr sz="2200" spc="8" dirty="0">
                <a:solidFill>
                  <a:srgbClr val="184463"/>
                </a:solidFill>
                <a:latin typeface="Arial"/>
                <a:cs typeface="Arial"/>
              </a:rPr>
              <a:t> </a:t>
            </a:r>
            <a:r>
              <a:rPr sz="2200" dirty="0">
                <a:solidFill>
                  <a:srgbClr val="184463"/>
                </a:solidFill>
                <a:latin typeface="Arial"/>
                <a:cs typeface="Arial"/>
              </a:rPr>
              <a:t>cách</a:t>
            </a:r>
            <a:r>
              <a:rPr sz="2200" spc="8" dirty="0">
                <a:solidFill>
                  <a:srgbClr val="184463"/>
                </a:solidFill>
                <a:latin typeface="Arial"/>
                <a:cs typeface="Arial"/>
              </a:rPr>
              <a:t> </a:t>
            </a:r>
            <a:r>
              <a:rPr sz="2200" dirty="0">
                <a:solidFill>
                  <a:srgbClr val="184463"/>
                </a:solidFill>
                <a:latin typeface="Arial"/>
                <a:cs typeface="Arial"/>
              </a:rPr>
              <a:t>hóa”</a:t>
            </a:r>
            <a:r>
              <a:rPr sz="2200" spc="13" dirty="0">
                <a:solidFill>
                  <a:srgbClr val="184463"/>
                </a:solidFill>
                <a:latin typeface="Arial"/>
                <a:cs typeface="Arial"/>
              </a:rPr>
              <a:t> </a:t>
            </a:r>
            <a:r>
              <a:rPr sz="2200" spc="-4" dirty="0">
                <a:solidFill>
                  <a:srgbClr val="184463"/>
                </a:solidFill>
                <a:latin typeface="Arial"/>
                <a:cs typeface="Arial"/>
              </a:rPr>
              <a:t>đ</a:t>
            </a:r>
            <a:r>
              <a:rPr sz="2200" dirty="0">
                <a:solidFill>
                  <a:srgbClr val="184463"/>
                </a:solidFill>
                <a:latin typeface="Arial"/>
                <a:cs typeface="Arial"/>
              </a:rPr>
              <a:t>ối</a:t>
            </a:r>
            <a:r>
              <a:rPr sz="2200" spc="13" dirty="0">
                <a:solidFill>
                  <a:srgbClr val="184463"/>
                </a:solidFill>
                <a:latin typeface="Arial"/>
                <a:cs typeface="Arial"/>
              </a:rPr>
              <a:t> </a:t>
            </a:r>
            <a:r>
              <a:rPr sz="2200" dirty="0">
                <a:solidFill>
                  <a:srgbClr val="184463"/>
                </a:solidFill>
                <a:latin typeface="Arial"/>
                <a:cs typeface="Arial"/>
              </a:rPr>
              <a:t>tượ</a:t>
            </a:r>
            <a:r>
              <a:rPr sz="2200" spc="-4" dirty="0">
                <a:solidFill>
                  <a:srgbClr val="184463"/>
                </a:solidFill>
                <a:latin typeface="Arial"/>
                <a:cs typeface="Arial"/>
              </a:rPr>
              <a:t>ng</a:t>
            </a:r>
            <a:endParaRPr sz="2200" dirty="0">
              <a:latin typeface="Arial"/>
              <a:cs typeface="Arial"/>
            </a:endParaRPr>
          </a:p>
        </p:txBody>
      </p:sp>
      <p:sp>
        <p:nvSpPr>
          <p:cNvPr id="2" name="object 2"/>
          <p:cNvSpPr txBox="1"/>
          <p:nvPr/>
        </p:nvSpPr>
        <p:spPr>
          <a:xfrm>
            <a:off x="415637" y="2995331"/>
            <a:ext cx="8312727" cy="863974"/>
          </a:xfrm>
          <a:prstGeom prst="rect">
            <a:avLst/>
          </a:prstGeom>
        </p:spPr>
        <p:txBody>
          <a:bodyPr wrap="square" lIns="0" tIns="0" rIns="0" bIns="0" rtlCol="0">
            <a:noAutofit/>
          </a:bodyPr>
          <a:lstStyle/>
          <a:p>
            <a:pPr>
              <a:lnSpc>
                <a:spcPts val="673"/>
              </a:lnSpc>
              <a:spcBef>
                <a:spcPts val="41"/>
              </a:spcBef>
            </a:pPr>
            <a:endParaRPr sz="700" dirty="0"/>
          </a:p>
          <a:p>
            <a:pPr marL="5130717" marR="676595" indent="-3779491">
              <a:lnSpc>
                <a:spcPts val="2198"/>
              </a:lnSpc>
              <a:spcBef>
                <a:spcPts val="897"/>
              </a:spcBef>
            </a:pPr>
            <a:r>
              <a:rPr sz="2700" b="1" spc="-4" baseline="4348" dirty="0">
                <a:solidFill>
                  <a:srgbClr val="8D0000"/>
                </a:solidFill>
                <a:latin typeface="Arial"/>
                <a:cs typeface="Arial"/>
              </a:rPr>
              <a:t>H</a:t>
            </a:r>
            <a:r>
              <a:rPr sz="2700" b="1" baseline="4348" dirty="0">
                <a:solidFill>
                  <a:srgbClr val="8D0000"/>
                </a:solidFill>
                <a:latin typeface="Arial"/>
                <a:cs typeface="Arial"/>
              </a:rPr>
              <a:t>ệ</a:t>
            </a:r>
            <a:r>
              <a:rPr sz="2700" b="1" spc="-22" baseline="4348" dirty="0">
                <a:solidFill>
                  <a:srgbClr val="8D0000"/>
                </a:solidFill>
                <a:latin typeface="Arial"/>
                <a:cs typeface="Arial"/>
              </a:rPr>
              <a:t> </a:t>
            </a:r>
            <a:r>
              <a:rPr sz="2700" b="1" baseline="4348" dirty="0">
                <a:solidFill>
                  <a:srgbClr val="8D0000"/>
                </a:solidFill>
                <a:latin typeface="Arial"/>
                <a:cs typeface="Arial"/>
              </a:rPr>
              <a:t>t</a:t>
            </a:r>
            <a:r>
              <a:rPr sz="2700" b="1" spc="-4" baseline="4348" dirty="0">
                <a:solidFill>
                  <a:srgbClr val="8D0000"/>
                </a:solidFill>
                <a:latin typeface="Arial"/>
                <a:cs typeface="Arial"/>
              </a:rPr>
              <a:t>h</a:t>
            </a:r>
            <a:r>
              <a:rPr sz="2700" b="1" baseline="4348" dirty="0">
                <a:solidFill>
                  <a:srgbClr val="8D0000"/>
                </a:solidFill>
                <a:latin typeface="Arial"/>
                <a:cs typeface="Arial"/>
              </a:rPr>
              <a:t>ống</a:t>
            </a:r>
            <a:r>
              <a:rPr sz="2700" b="1" spc="-10" baseline="4348" dirty="0">
                <a:solidFill>
                  <a:srgbClr val="8D0000"/>
                </a:solidFill>
                <a:latin typeface="Arial"/>
                <a:cs typeface="Arial"/>
              </a:rPr>
              <a:t> </a:t>
            </a:r>
            <a:r>
              <a:rPr sz="2700" b="1" baseline="4348" dirty="0">
                <a:solidFill>
                  <a:srgbClr val="8D0000"/>
                </a:solidFill>
                <a:latin typeface="Arial"/>
                <a:cs typeface="Arial"/>
              </a:rPr>
              <a:t>t</a:t>
            </a:r>
            <a:r>
              <a:rPr sz="2700" b="1" spc="-4" baseline="4348" dirty="0">
                <a:solidFill>
                  <a:srgbClr val="8D0000"/>
                </a:solidFill>
                <a:latin typeface="Arial"/>
                <a:cs typeface="Arial"/>
              </a:rPr>
              <a:t>h</a:t>
            </a:r>
            <a:r>
              <a:rPr sz="2700" b="1" baseline="4348" dirty="0">
                <a:solidFill>
                  <a:srgbClr val="8D0000"/>
                </a:solidFill>
                <a:latin typeface="Arial"/>
                <a:cs typeface="Arial"/>
              </a:rPr>
              <a:t>ực</a:t>
            </a:r>
            <a:r>
              <a:rPr sz="2700" b="1" spc="-39" baseline="4348" dirty="0">
                <a:solidFill>
                  <a:srgbClr val="8D0000"/>
                </a:solidFill>
                <a:latin typeface="Arial"/>
                <a:cs typeface="Arial"/>
              </a:rPr>
              <a:t> </a:t>
            </a:r>
            <a:r>
              <a:rPr sz="2700" b="1" baseline="4348" dirty="0">
                <a:solidFill>
                  <a:srgbClr val="8D0000"/>
                </a:solidFill>
                <a:latin typeface="Arial"/>
                <a:cs typeface="Arial"/>
              </a:rPr>
              <a:t>tế                      </a:t>
            </a:r>
            <a:r>
              <a:rPr sz="2700" b="1" spc="204" baseline="4348" dirty="0">
                <a:solidFill>
                  <a:srgbClr val="8D0000"/>
                </a:solidFill>
                <a:latin typeface="Arial"/>
                <a:cs typeface="Arial"/>
              </a:rPr>
              <a:t> </a:t>
            </a:r>
            <a:r>
              <a:rPr b="1" dirty="0">
                <a:solidFill>
                  <a:srgbClr val="700000"/>
                </a:solidFill>
                <a:latin typeface="Arial"/>
                <a:cs typeface="Arial"/>
              </a:rPr>
              <a:t>T</a:t>
            </a:r>
            <a:r>
              <a:rPr b="1" spc="-4" dirty="0">
                <a:solidFill>
                  <a:srgbClr val="700000"/>
                </a:solidFill>
                <a:latin typeface="Arial"/>
                <a:cs typeface="Arial"/>
              </a:rPr>
              <a:t>h</a:t>
            </a:r>
            <a:r>
              <a:rPr b="1" dirty="0">
                <a:solidFill>
                  <a:srgbClr val="700000"/>
                </a:solidFill>
                <a:latin typeface="Arial"/>
                <a:cs typeface="Arial"/>
              </a:rPr>
              <a:t>ực</a:t>
            </a:r>
            <a:r>
              <a:rPr b="1" spc="-13" dirty="0">
                <a:solidFill>
                  <a:srgbClr val="700000"/>
                </a:solidFill>
                <a:latin typeface="Arial"/>
                <a:cs typeface="Arial"/>
              </a:rPr>
              <a:t> </a:t>
            </a:r>
            <a:r>
              <a:rPr b="1" dirty="0">
                <a:solidFill>
                  <a:srgbClr val="700000"/>
                </a:solidFill>
                <a:latin typeface="Arial"/>
                <a:cs typeface="Arial"/>
              </a:rPr>
              <a:t>h</a:t>
            </a:r>
            <a:r>
              <a:rPr b="1" spc="4" dirty="0">
                <a:solidFill>
                  <a:srgbClr val="700000"/>
                </a:solidFill>
                <a:latin typeface="Arial"/>
                <a:cs typeface="Arial"/>
              </a:rPr>
              <a:t>i</a:t>
            </a:r>
            <a:r>
              <a:rPr b="1" dirty="0">
                <a:solidFill>
                  <a:srgbClr val="700000"/>
                </a:solidFill>
                <a:latin typeface="Arial"/>
                <a:cs typeface="Arial"/>
              </a:rPr>
              <a:t>ện</a:t>
            </a:r>
            <a:r>
              <a:rPr b="1" spc="-10" dirty="0">
                <a:solidFill>
                  <a:srgbClr val="700000"/>
                </a:solidFill>
                <a:latin typeface="Arial"/>
                <a:cs typeface="Arial"/>
              </a:rPr>
              <a:t> </a:t>
            </a:r>
            <a:r>
              <a:rPr b="1" dirty="0">
                <a:solidFill>
                  <a:srgbClr val="DC6E08"/>
                </a:solidFill>
                <a:latin typeface="Arial"/>
                <a:cs typeface="Arial"/>
              </a:rPr>
              <a:t>ngh</a:t>
            </a:r>
            <a:r>
              <a:rPr b="1" spc="4" dirty="0">
                <a:solidFill>
                  <a:srgbClr val="DC6E08"/>
                </a:solidFill>
                <a:latin typeface="Arial"/>
                <a:cs typeface="Arial"/>
              </a:rPr>
              <a:t>i</a:t>
            </a:r>
            <a:r>
              <a:rPr b="1" dirty="0">
                <a:solidFill>
                  <a:srgbClr val="DC6E08"/>
                </a:solidFill>
                <a:latin typeface="Arial"/>
                <a:cs typeface="Arial"/>
              </a:rPr>
              <a:t>ệp</a:t>
            </a:r>
            <a:r>
              <a:rPr b="1" spc="7" dirty="0">
                <a:solidFill>
                  <a:srgbClr val="DC6E08"/>
                </a:solidFill>
                <a:latin typeface="Arial"/>
                <a:cs typeface="Arial"/>
              </a:rPr>
              <a:t> </a:t>
            </a:r>
            <a:r>
              <a:rPr b="1" dirty="0">
                <a:solidFill>
                  <a:srgbClr val="DC6E08"/>
                </a:solidFill>
                <a:latin typeface="Arial"/>
                <a:cs typeface="Arial"/>
              </a:rPr>
              <a:t>vụ</a:t>
            </a:r>
            <a:r>
              <a:rPr b="1" spc="-21" dirty="0">
                <a:solidFill>
                  <a:srgbClr val="DC6E08"/>
                </a:solidFill>
                <a:latin typeface="Arial"/>
                <a:cs typeface="Arial"/>
              </a:rPr>
              <a:t> </a:t>
            </a:r>
            <a:r>
              <a:rPr b="1" dirty="0">
                <a:solidFill>
                  <a:srgbClr val="DC6E08"/>
                </a:solidFill>
                <a:latin typeface="Arial"/>
                <a:cs typeface="Arial"/>
              </a:rPr>
              <a:t>f</a:t>
            </a:r>
            <a:r>
              <a:rPr b="1" spc="-14" dirty="0">
                <a:solidFill>
                  <a:srgbClr val="DC6E08"/>
                </a:solidFill>
                <a:latin typeface="Arial"/>
                <a:cs typeface="Arial"/>
              </a:rPr>
              <a:t> </a:t>
            </a:r>
            <a:r>
              <a:rPr b="1" dirty="0">
                <a:solidFill>
                  <a:srgbClr val="700000"/>
                </a:solidFill>
                <a:latin typeface="Arial"/>
                <a:cs typeface="Arial"/>
              </a:rPr>
              <a:t>liên </a:t>
            </a:r>
            <a:endParaRPr dirty="0">
              <a:latin typeface="Arial"/>
              <a:cs typeface="Arial"/>
            </a:endParaRPr>
          </a:p>
          <a:p>
            <a:pPr marL="5130717" marR="676595">
              <a:lnSpc>
                <a:spcPct val="99754"/>
              </a:lnSpc>
              <a:spcBef>
                <a:spcPts val="90"/>
              </a:spcBef>
            </a:pPr>
            <a:r>
              <a:rPr b="1" dirty="0">
                <a:solidFill>
                  <a:srgbClr val="700000"/>
                </a:solidFill>
                <a:latin typeface="Arial"/>
                <a:cs typeface="Arial"/>
              </a:rPr>
              <a:t>quan</a:t>
            </a:r>
            <a:r>
              <a:rPr b="1" spc="13" dirty="0">
                <a:solidFill>
                  <a:srgbClr val="700000"/>
                </a:solidFill>
                <a:latin typeface="Arial"/>
                <a:cs typeface="Arial"/>
              </a:rPr>
              <a:t> </a:t>
            </a:r>
            <a:r>
              <a:rPr b="1" dirty="0">
                <a:solidFill>
                  <a:srgbClr val="FF0000"/>
                </a:solidFill>
                <a:latin typeface="Arial"/>
                <a:cs typeface="Arial"/>
              </a:rPr>
              <a:t>đối</a:t>
            </a:r>
            <a:r>
              <a:rPr b="1" spc="-22" dirty="0">
                <a:solidFill>
                  <a:srgbClr val="FF0000"/>
                </a:solidFill>
                <a:latin typeface="Arial"/>
                <a:cs typeface="Arial"/>
              </a:rPr>
              <a:t> </a:t>
            </a:r>
            <a:r>
              <a:rPr b="1" dirty="0">
                <a:solidFill>
                  <a:srgbClr val="FF0000"/>
                </a:solidFill>
                <a:latin typeface="Arial"/>
                <a:cs typeface="Arial"/>
              </a:rPr>
              <a:t>tư</a:t>
            </a:r>
            <a:r>
              <a:rPr b="1" spc="4" dirty="0">
                <a:solidFill>
                  <a:srgbClr val="FF0000"/>
                </a:solidFill>
                <a:latin typeface="Arial"/>
                <a:cs typeface="Arial"/>
              </a:rPr>
              <a:t>ợ</a:t>
            </a:r>
            <a:r>
              <a:rPr b="1" dirty="0">
                <a:solidFill>
                  <a:srgbClr val="FF0000"/>
                </a:solidFill>
                <a:latin typeface="Arial"/>
                <a:cs typeface="Arial"/>
              </a:rPr>
              <a:t>ng</a:t>
            </a:r>
            <a:r>
              <a:rPr b="1" spc="-18" dirty="0">
                <a:solidFill>
                  <a:srgbClr val="FF0000"/>
                </a:solidFill>
                <a:latin typeface="Arial"/>
                <a:cs typeface="Arial"/>
              </a:rPr>
              <a:t> </a:t>
            </a:r>
            <a:r>
              <a:rPr b="1" dirty="0">
                <a:solidFill>
                  <a:srgbClr val="FF0000"/>
                </a:solidFill>
                <a:latin typeface="Arial"/>
                <a:cs typeface="Arial"/>
              </a:rPr>
              <a:t>x</a:t>
            </a:r>
            <a:endParaRPr dirty="0">
              <a:latin typeface="Arial"/>
              <a:cs typeface="Arial"/>
            </a:endParaRPr>
          </a:p>
        </p:txBody>
      </p:sp>
      <p:sp>
        <p:nvSpPr>
          <p:cNvPr id="24" name="TextBox 23"/>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46347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p:nvPr/>
        </p:nvSpPr>
        <p:spPr>
          <a:xfrm>
            <a:off x="415637" y="2006021"/>
            <a:ext cx="8312727" cy="989311"/>
          </a:xfrm>
          <a:prstGeom prst="rect">
            <a:avLst/>
          </a:prstGeom>
        </p:spPr>
        <p:txBody>
          <a:bodyPr wrap="square" lIns="0" tIns="0" rIns="0" bIns="0" rtlCol="0">
            <a:noAutofit/>
          </a:bodyPr>
          <a:lstStyle/>
          <a:p>
            <a:pPr marL="789126">
              <a:lnSpc>
                <a:spcPts val="2571"/>
              </a:lnSpc>
              <a:spcBef>
                <a:spcPts val="128"/>
              </a:spcBef>
            </a:pPr>
            <a:r>
              <a:rPr sz="2500" b="1" dirty="0">
                <a:solidFill>
                  <a:srgbClr val="184463"/>
                </a:solidFill>
                <a:latin typeface="Arial"/>
                <a:cs typeface="Arial"/>
              </a:rPr>
              <a:t>Tiếp cận hư</a:t>
            </a:r>
            <a:r>
              <a:rPr sz="2500" b="1" spc="4" dirty="0">
                <a:solidFill>
                  <a:srgbClr val="184463"/>
                </a:solidFill>
                <a:latin typeface="Arial"/>
                <a:cs typeface="Arial"/>
              </a:rPr>
              <a:t>ớ</a:t>
            </a:r>
            <a:r>
              <a:rPr sz="2500" b="1" dirty="0">
                <a:solidFill>
                  <a:srgbClr val="184463"/>
                </a:solidFill>
                <a:latin typeface="Arial"/>
                <a:cs typeface="Arial"/>
              </a:rPr>
              <a:t>ng đ</a:t>
            </a:r>
            <a:r>
              <a:rPr sz="2500" b="1" spc="4" dirty="0">
                <a:solidFill>
                  <a:srgbClr val="184463"/>
                </a:solidFill>
                <a:latin typeface="Arial"/>
                <a:cs typeface="Arial"/>
              </a:rPr>
              <a:t>ố</a:t>
            </a:r>
            <a:r>
              <a:rPr sz="2500" b="1" dirty="0">
                <a:solidFill>
                  <a:srgbClr val="184463"/>
                </a:solidFill>
                <a:latin typeface="Arial"/>
                <a:cs typeface="Arial"/>
              </a:rPr>
              <a:t>i tư</a:t>
            </a:r>
            <a:r>
              <a:rPr sz="2500" b="1" spc="4" dirty="0">
                <a:solidFill>
                  <a:srgbClr val="184463"/>
                </a:solidFill>
                <a:latin typeface="Arial"/>
                <a:cs typeface="Arial"/>
              </a:rPr>
              <a:t>ợ</a:t>
            </a:r>
            <a:r>
              <a:rPr sz="2500" b="1" dirty="0">
                <a:solidFill>
                  <a:srgbClr val="184463"/>
                </a:solidFill>
                <a:latin typeface="Arial"/>
                <a:cs typeface="Arial"/>
              </a:rPr>
              <a:t>ng</a:t>
            </a:r>
            <a:endParaRPr sz="2500" dirty="0">
              <a:latin typeface="Arial"/>
              <a:cs typeface="Arial"/>
            </a:endParaRPr>
          </a:p>
        </p:txBody>
      </p:sp>
      <p:sp>
        <p:nvSpPr>
          <p:cNvPr id="25" name="object 25"/>
          <p:cNvSpPr/>
          <p:nvPr/>
        </p:nvSpPr>
        <p:spPr>
          <a:xfrm>
            <a:off x="415637" y="4723278"/>
            <a:ext cx="8312727" cy="863974"/>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EFFFE"/>
          </a:solidFill>
        </p:spPr>
        <p:txBody>
          <a:bodyPr wrap="square" lIns="0" tIns="0" rIns="0" bIns="0" rtlCol="0">
            <a:noAutofit/>
          </a:bodyPr>
          <a:lstStyle/>
          <a:p>
            <a:endParaRPr/>
          </a:p>
        </p:txBody>
      </p:sp>
      <p:sp>
        <p:nvSpPr>
          <p:cNvPr id="26" name="object 26"/>
          <p:cNvSpPr/>
          <p:nvPr/>
        </p:nvSpPr>
        <p:spPr>
          <a:xfrm>
            <a:off x="415637" y="5587253"/>
            <a:ext cx="8312727" cy="867335"/>
          </a:xfrm>
          <a:custGeom>
            <a:avLst/>
            <a:gdLst/>
            <a:ahLst/>
            <a:cxnLst/>
            <a:rect l="l" t="t" r="r" b="b"/>
            <a:pathLst>
              <a:path w="9144000" h="982980">
                <a:moveTo>
                  <a:pt x="9144000" y="0"/>
                </a:moveTo>
                <a:lnTo>
                  <a:pt x="0" y="0"/>
                </a:lnTo>
                <a:lnTo>
                  <a:pt x="0" y="982980"/>
                </a:lnTo>
                <a:lnTo>
                  <a:pt x="9144000" y="982980"/>
                </a:lnTo>
                <a:lnTo>
                  <a:pt x="9144000" y="0"/>
                </a:lnTo>
                <a:close/>
              </a:path>
            </a:pathLst>
          </a:custGeom>
          <a:solidFill>
            <a:srgbClr val="FEFFFE"/>
          </a:solidFill>
        </p:spPr>
        <p:txBody>
          <a:bodyPr wrap="square" lIns="0" tIns="0" rIns="0" bIns="0" rtlCol="0">
            <a:noAutofit/>
          </a:bodyPr>
          <a:lstStyle/>
          <a:p>
            <a:endParaRPr/>
          </a:p>
        </p:txBody>
      </p:sp>
      <p:sp>
        <p:nvSpPr>
          <p:cNvPr id="20" name="object 20"/>
          <p:cNvSpPr/>
          <p:nvPr/>
        </p:nvSpPr>
        <p:spPr>
          <a:xfrm>
            <a:off x="415637" y="2995331"/>
            <a:ext cx="8312727" cy="863974"/>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EFFFE"/>
          </a:solidFill>
        </p:spPr>
        <p:txBody>
          <a:bodyPr wrap="square" lIns="0" tIns="0" rIns="0" bIns="0" rtlCol="0">
            <a:noAutofit/>
          </a:bodyPr>
          <a:lstStyle/>
          <a:p>
            <a:endParaRPr/>
          </a:p>
        </p:txBody>
      </p:sp>
      <p:sp>
        <p:nvSpPr>
          <p:cNvPr id="21" name="object 21"/>
          <p:cNvSpPr/>
          <p:nvPr/>
        </p:nvSpPr>
        <p:spPr>
          <a:xfrm>
            <a:off x="2576946" y="3848548"/>
            <a:ext cx="441959" cy="15463"/>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2576946" y="3848548"/>
            <a:ext cx="441959" cy="52241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txBox="1"/>
          <p:nvPr/>
        </p:nvSpPr>
        <p:spPr>
          <a:xfrm>
            <a:off x="3539375" y="1375905"/>
            <a:ext cx="2184246" cy="448011"/>
          </a:xfrm>
          <a:prstGeom prst="rect">
            <a:avLst/>
          </a:prstGeom>
        </p:spPr>
        <p:txBody>
          <a:bodyPr wrap="square" lIns="0" tIns="0" rIns="0" bIns="0" rtlCol="0">
            <a:noAutofit/>
          </a:bodyPr>
          <a:lstStyle/>
          <a:p>
            <a:pPr marL="11397">
              <a:lnSpc>
                <a:spcPts val="3576"/>
              </a:lnSpc>
              <a:spcBef>
                <a:spcPts val="179"/>
              </a:spcBef>
            </a:pPr>
            <a:r>
              <a:rPr sz="3400" b="1" dirty="0">
                <a:solidFill>
                  <a:srgbClr val="184463"/>
                </a:solidFill>
                <a:latin typeface="Arial"/>
                <a:cs typeface="Arial"/>
              </a:rPr>
              <a:t>Khái n</a:t>
            </a:r>
            <a:r>
              <a:rPr sz="3400" b="1" spc="4" dirty="0">
                <a:solidFill>
                  <a:srgbClr val="184463"/>
                </a:solidFill>
                <a:latin typeface="Arial"/>
                <a:cs typeface="Arial"/>
              </a:rPr>
              <a:t>i</a:t>
            </a:r>
            <a:r>
              <a:rPr sz="3400" b="1" dirty="0">
                <a:solidFill>
                  <a:srgbClr val="184463"/>
                </a:solidFill>
                <a:latin typeface="Arial"/>
                <a:cs typeface="Arial"/>
              </a:rPr>
              <a:t>ệm</a:t>
            </a:r>
            <a:endParaRPr sz="3400">
              <a:latin typeface="Arial"/>
              <a:cs typeface="Arial"/>
            </a:endParaRPr>
          </a:p>
        </p:txBody>
      </p:sp>
      <p:sp>
        <p:nvSpPr>
          <p:cNvPr id="16" name="object 16"/>
          <p:cNvSpPr txBox="1"/>
          <p:nvPr/>
        </p:nvSpPr>
        <p:spPr>
          <a:xfrm>
            <a:off x="787862" y="1867872"/>
            <a:ext cx="265593" cy="493059"/>
          </a:xfrm>
          <a:prstGeom prst="rect">
            <a:avLst/>
          </a:prstGeom>
        </p:spPr>
        <p:txBody>
          <a:bodyPr wrap="square" lIns="0" tIns="0" rIns="0" bIns="0" rtlCol="0">
            <a:noAutofit/>
          </a:bodyPr>
          <a:lstStyle/>
          <a:p>
            <a:pPr marL="11397">
              <a:lnSpc>
                <a:spcPts val="3944"/>
              </a:lnSpc>
              <a:spcBef>
                <a:spcPts val="197"/>
              </a:spcBef>
            </a:pPr>
            <a:r>
              <a:rPr sz="3800" dirty="0">
                <a:solidFill>
                  <a:srgbClr val="FE9219"/>
                </a:solidFill>
                <a:latin typeface="Arial"/>
                <a:cs typeface="Arial"/>
              </a:rPr>
              <a:t>•</a:t>
            </a:r>
            <a:endParaRPr sz="3800">
              <a:latin typeface="Arial"/>
              <a:cs typeface="Arial"/>
            </a:endParaRPr>
          </a:p>
        </p:txBody>
      </p:sp>
      <p:sp>
        <p:nvSpPr>
          <p:cNvPr id="10" name="object 10"/>
          <p:cNvSpPr txBox="1"/>
          <p:nvPr/>
        </p:nvSpPr>
        <p:spPr>
          <a:xfrm>
            <a:off x="1619135" y="4479831"/>
            <a:ext cx="6095056" cy="336401"/>
          </a:xfrm>
          <a:prstGeom prst="rect">
            <a:avLst/>
          </a:prstGeom>
        </p:spPr>
        <p:txBody>
          <a:bodyPr wrap="square" lIns="0" tIns="0" rIns="0" bIns="0" rtlCol="0">
            <a:noAutofit/>
          </a:bodyPr>
          <a:lstStyle/>
          <a:p>
            <a:pPr marL="11397">
              <a:lnSpc>
                <a:spcPts val="2661"/>
              </a:lnSpc>
              <a:spcBef>
                <a:spcPts val="133"/>
              </a:spcBef>
            </a:pPr>
            <a:r>
              <a:rPr sz="2500" b="1" u="heavy" dirty="0">
                <a:solidFill>
                  <a:srgbClr val="C9260B"/>
                </a:solidFill>
                <a:latin typeface="Arial"/>
                <a:cs typeface="Arial"/>
              </a:rPr>
              <a:t>Đối</a:t>
            </a:r>
            <a:r>
              <a:rPr sz="2500" b="1" u="heavy" spc="-8" dirty="0">
                <a:solidFill>
                  <a:srgbClr val="C9260B"/>
                </a:solidFill>
                <a:latin typeface="Arial"/>
                <a:cs typeface="Arial"/>
              </a:rPr>
              <a:t> </a:t>
            </a:r>
            <a:r>
              <a:rPr sz="2500" b="1" u="heavy" spc="4" dirty="0">
                <a:solidFill>
                  <a:srgbClr val="C9260B"/>
                </a:solidFill>
                <a:latin typeface="Arial"/>
                <a:cs typeface="Arial"/>
              </a:rPr>
              <a:t>t</a:t>
            </a:r>
            <a:r>
              <a:rPr sz="2500" b="1" u="heavy" dirty="0">
                <a:solidFill>
                  <a:srgbClr val="C9260B"/>
                </a:solidFill>
                <a:latin typeface="Arial"/>
                <a:cs typeface="Arial"/>
              </a:rPr>
              <a:t>ư</a:t>
            </a:r>
            <a:r>
              <a:rPr sz="2500" b="1" u="heavy" spc="4" dirty="0">
                <a:solidFill>
                  <a:srgbClr val="C9260B"/>
                </a:solidFill>
                <a:latin typeface="Arial"/>
                <a:cs typeface="Arial"/>
              </a:rPr>
              <a:t>ợ</a:t>
            </a:r>
            <a:r>
              <a:rPr sz="2500" b="1" u="heavy" dirty="0">
                <a:solidFill>
                  <a:srgbClr val="C9260B"/>
                </a:solidFill>
                <a:latin typeface="Arial"/>
                <a:cs typeface="Arial"/>
              </a:rPr>
              <a:t>ng</a:t>
            </a:r>
            <a:r>
              <a:rPr sz="2500" b="1" u="heavy" spc="-4" dirty="0">
                <a:solidFill>
                  <a:srgbClr val="C9260B"/>
                </a:solidFill>
                <a:latin typeface="Arial"/>
                <a:cs typeface="Arial"/>
              </a:rPr>
              <a:t> </a:t>
            </a:r>
            <a:r>
              <a:rPr sz="2500" b="1" u="heavy" dirty="0">
                <a:solidFill>
                  <a:srgbClr val="C9260B"/>
                </a:solidFill>
                <a:latin typeface="Arial"/>
                <a:cs typeface="Arial"/>
              </a:rPr>
              <a:t>P</a:t>
            </a:r>
            <a:r>
              <a:rPr sz="2500" b="1" dirty="0">
                <a:solidFill>
                  <a:srgbClr val="C9260B"/>
                </a:solidFill>
                <a:latin typeface="Arial"/>
                <a:cs typeface="Arial"/>
              </a:rPr>
              <a:t> </a:t>
            </a:r>
            <a:r>
              <a:rPr sz="2500" b="1" dirty="0">
                <a:solidFill>
                  <a:srgbClr val="184463"/>
                </a:solidFill>
                <a:latin typeface="Arial"/>
                <a:cs typeface="Arial"/>
              </a:rPr>
              <a:t>v</a:t>
            </a:r>
            <a:r>
              <a:rPr sz="2500" b="1" spc="4" dirty="0">
                <a:solidFill>
                  <a:srgbClr val="184463"/>
                </a:solidFill>
                <a:latin typeface="Arial"/>
                <a:cs typeface="Arial"/>
              </a:rPr>
              <a:t>ớ</a:t>
            </a:r>
            <a:r>
              <a:rPr sz="2500" b="1" dirty="0">
                <a:solidFill>
                  <a:srgbClr val="184463"/>
                </a:solidFill>
                <a:latin typeface="Arial"/>
                <a:cs typeface="Arial"/>
              </a:rPr>
              <a:t>i hàm </a:t>
            </a:r>
            <a:r>
              <a:rPr sz="2500" b="1" u="heavy" dirty="0">
                <a:solidFill>
                  <a:srgbClr val="184463"/>
                </a:solidFill>
                <a:latin typeface="Arial"/>
                <a:cs typeface="Arial"/>
              </a:rPr>
              <a:t>giải</a:t>
            </a:r>
            <a:r>
              <a:rPr sz="2500" b="1" u="heavy" spc="-4" dirty="0">
                <a:solidFill>
                  <a:srgbClr val="184463"/>
                </a:solidFill>
                <a:latin typeface="Arial"/>
                <a:cs typeface="Arial"/>
              </a:rPr>
              <a:t> </a:t>
            </a:r>
            <a:r>
              <a:rPr sz="2500" b="1" u="heavy" dirty="0">
                <a:solidFill>
                  <a:srgbClr val="184463"/>
                </a:solidFill>
                <a:latin typeface="Arial"/>
                <a:cs typeface="Arial"/>
              </a:rPr>
              <a:t>phư</a:t>
            </a:r>
            <a:r>
              <a:rPr sz="2500" b="1" u="heavy" spc="4" dirty="0">
                <a:solidFill>
                  <a:srgbClr val="184463"/>
                </a:solidFill>
                <a:latin typeface="Arial"/>
                <a:cs typeface="Arial"/>
              </a:rPr>
              <a:t>ơ</a:t>
            </a:r>
            <a:r>
              <a:rPr sz="2500" b="1" u="heavy" dirty="0">
                <a:solidFill>
                  <a:srgbClr val="184463"/>
                </a:solidFill>
                <a:latin typeface="Arial"/>
                <a:cs typeface="Arial"/>
              </a:rPr>
              <a:t>ng trình</a:t>
            </a:r>
            <a:endParaRPr sz="2500" dirty="0">
              <a:latin typeface="Arial"/>
              <a:cs typeface="Arial"/>
            </a:endParaRPr>
          </a:p>
        </p:txBody>
      </p:sp>
      <p:sp>
        <p:nvSpPr>
          <p:cNvPr id="9" name="object 9"/>
          <p:cNvSpPr txBox="1"/>
          <p:nvPr/>
        </p:nvSpPr>
        <p:spPr>
          <a:xfrm>
            <a:off x="415637" y="4723278"/>
            <a:ext cx="8312727" cy="1731309"/>
          </a:xfrm>
          <a:prstGeom prst="rect">
            <a:avLst/>
          </a:prstGeom>
        </p:spPr>
        <p:txBody>
          <a:bodyPr wrap="square" lIns="0" tIns="0" rIns="0" bIns="0" rtlCol="0">
            <a:noAutofit/>
          </a:bodyPr>
          <a:lstStyle/>
          <a:p>
            <a:pPr>
              <a:lnSpc>
                <a:spcPts val="853"/>
              </a:lnSpc>
              <a:spcBef>
                <a:spcPts val="8"/>
              </a:spcBef>
            </a:pPr>
            <a:endParaRPr sz="900" dirty="0"/>
          </a:p>
          <a:p>
            <a:pPr marL="790495">
              <a:lnSpc>
                <a:spcPct val="95825"/>
              </a:lnSpc>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Thông tin về </a:t>
            </a:r>
            <a:r>
              <a:rPr sz="2200" spc="-4" dirty="0">
                <a:solidFill>
                  <a:srgbClr val="184463"/>
                </a:solidFill>
                <a:latin typeface="Arial"/>
                <a:cs typeface="Arial"/>
              </a:rPr>
              <a:t>đ</a:t>
            </a:r>
            <a:r>
              <a:rPr sz="2200" dirty="0">
                <a:solidFill>
                  <a:srgbClr val="184463"/>
                </a:solidFill>
                <a:latin typeface="Arial"/>
                <a:cs typeface="Arial"/>
              </a:rPr>
              <a:t>ối</a:t>
            </a:r>
            <a:r>
              <a:rPr sz="2200" spc="8" dirty="0">
                <a:solidFill>
                  <a:srgbClr val="184463"/>
                </a:solidFill>
                <a:latin typeface="Arial"/>
                <a:cs typeface="Arial"/>
              </a:rPr>
              <a:t> </a:t>
            </a:r>
            <a:r>
              <a:rPr sz="2200" dirty="0">
                <a:solidFill>
                  <a:srgbClr val="184463"/>
                </a:solidFill>
                <a:latin typeface="Arial"/>
                <a:cs typeface="Arial"/>
              </a:rPr>
              <a:t>tượ</a:t>
            </a:r>
            <a:r>
              <a:rPr sz="2200" spc="-4" dirty="0">
                <a:solidFill>
                  <a:srgbClr val="184463"/>
                </a:solidFill>
                <a:latin typeface="Arial"/>
                <a:cs typeface="Arial"/>
              </a:rPr>
              <a:t>n</a:t>
            </a:r>
            <a:r>
              <a:rPr sz="2200" dirty="0">
                <a:solidFill>
                  <a:srgbClr val="184463"/>
                </a:solidFill>
                <a:latin typeface="Arial"/>
                <a:cs typeface="Arial"/>
              </a:rPr>
              <a:t>g</a:t>
            </a:r>
            <a:r>
              <a:rPr sz="2200" spc="8" dirty="0">
                <a:solidFill>
                  <a:srgbClr val="184463"/>
                </a:solidFill>
                <a:latin typeface="Arial"/>
                <a:cs typeface="Arial"/>
              </a:rPr>
              <a:t> </a:t>
            </a:r>
            <a:r>
              <a:rPr sz="2200" dirty="0">
                <a:solidFill>
                  <a:srgbClr val="C9260B"/>
                </a:solidFill>
                <a:latin typeface="Arial"/>
                <a:cs typeface="Arial"/>
              </a:rPr>
              <a:t>P</a:t>
            </a:r>
            <a:endParaRPr sz="2200" dirty="0">
              <a:latin typeface="Arial"/>
              <a:cs typeface="Arial"/>
            </a:endParaRPr>
          </a:p>
          <a:p>
            <a:pPr marL="1152918">
              <a:lnSpc>
                <a:spcPts val="2965"/>
              </a:lnSpc>
              <a:spcBef>
                <a:spcPts val="148"/>
              </a:spcBef>
            </a:pPr>
            <a:r>
              <a:rPr sz="2700" dirty="0">
                <a:solidFill>
                  <a:srgbClr val="FE9219"/>
                </a:solidFill>
                <a:latin typeface="Arial"/>
                <a:cs typeface="Arial"/>
              </a:rPr>
              <a:t>•</a:t>
            </a:r>
            <a:r>
              <a:rPr sz="2700" spc="713" dirty="0">
                <a:solidFill>
                  <a:srgbClr val="FE9219"/>
                </a:solidFill>
                <a:latin typeface="Arial"/>
                <a:cs typeface="Arial"/>
              </a:rPr>
              <a:t> </a:t>
            </a:r>
            <a:r>
              <a:rPr sz="2700" b="1" baseline="-1449" dirty="0">
                <a:solidFill>
                  <a:srgbClr val="184463"/>
                </a:solidFill>
                <a:latin typeface="Arial"/>
                <a:cs typeface="Arial"/>
              </a:rPr>
              <a:t>Các</a:t>
            </a:r>
            <a:r>
              <a:rPr sz="2700" b="1" spc="-32" baseline="-1449" dirty="0">
                <a:solidFill>
                  <a:srgbClr val="184463"/>
                </a:solidFill>
                <a:latin typeface="Arial"/>
                <a:cs typeface="Arial"/>
              </a:rPr>
              <a:t> </a:t>
            </a:r>
            <a:r>
              <a:rPr sz="2700" b="1" baseline="-1449" dirty="0">
                <a:solidFill>
                  <a:srgbClr val="184463"/>
                </a:solidFill>
                <a:latin typeface="Arial"/>
                <a:cs typeface="Arial"/>
              </a:rPr>
              <a:t>hệ</a:t>
            </a:r>
            <a:r>
              <a:rPr sz="2700" b="1" spc="-10" baseline="-1449" dirty="0">
                <a:solidFill>
                  <a:srgbClr val="184463"/>
                </a:solidFill>
                <a:latin typeface="Arial"/>
                <a:cs typeface="Arial"/>
              </a:rPr>
              <a:t> </a:t>
            </a:r>
            <a:r>
              <a:rPr sz="2700" b="1" baseline="-1449" dirty="0">
                <a:solidFill>
                  <a:srgbClr val="184463"/>
                </a:solidFill>
                <a:latin typeface="Arial"/>
                <a:cs typeface="Arial"/>
              </a:rPr>
              <a:t>số</a:t>
            </a:r>
            <a:r>
              <a:rPr sz="2700" b="1" spc="-12" baseline="-1449" dirty="0">
                <a:solidFill>
                  <a:srgbClr val="184463"/>
                </a:solidFill>
                <a:latin typeface="Arial"/>
                <a:cs typeface="Arial"/>
              </a:rPr>
              <a:t> </a:t>
            </a:r>
            <a:r>
              <a:rPr sz="2700" b="1" baseline="-1449" dirty="0">
                <a:solidFill>
                  <a:srgbClr val="184463"/>
                </a:solidFill>
                <a:latin typeface="Arial"/>
                <a:cs typeface="Arial"/>
              </a:rPr>
              <a:t>a,</a:t>
            </a:r>
            <a:r>
              <a:rPr sz="2700" b="1" spc="-18" baseline="-1449" dirty="0">
                <a:solidFill>
                  <a:srgbClr val="184463"/>
                </a:solidFill>
                <a:latin typeface="Arial"/>
                <a:cs typeface="Arial"/>
              </a:rPr>
              <a:t> </a:t>
            </a:r>
            <a:r>
              <a:rPr sz="2700" b="1" baseline="-1449" dirty="0">
                <a:solidFill>
                  <a:srgbClr val="184463"/>
                </a:solidFill>
                <a:latin typeface="Arial"/>
                <a:cs typeface="Arial"/>
              </a:rPr>
              <a:t>b, c</a:t>
            </a:r>
            <a:endParaRPr dirty="0">
              <a:latin typeface="Arial"/>
              <a:cs typeface="Arial"/>
            </a:endParaRPr>
          </a:p>
          <a:p>
            <a:pPr marL="1152918">
              <a:lnSpc>
                <a:spcPts val="3015"/>
              </a:lnSpc>
              <a:spcBef>
                <a:spcPts val="2"/>
              </a:spcBef>
            </a:pPr>
            <a:r>
              <a:rPr sz="2700" dirty="0">
                <a:solidFill>
                  <a:srgbClr val="FE9219"/>
                </a:solidFill>
                <a:latin typeface="Arial"/>
                <a:cs typeface="Arial"/>
              </a:rPr>
              <a:t>•</a:t>
            </a:r>
            <a:r>
              <a:rPr sz="2700" spc="713" dirty="0">
                <a:solidFill>
                  <a:srgbClr val="FE9219"/>
                </a:solidFill>
                <a:latin typeface="Arial"/>
                <a:cs typeface="Arial"/>
              </a:rPr>
              <a:t> </a:t>
            </a:r>
            <a:r>
              <a:rPr sz="2700" b="1" baseline="-1449" dirty="0">
                <a:solidFill>
                  <a:srgbClr val="184463"/>
                </a:solidFill>
                <a:latin typeface="Arial"/>
                <a:cs typeface="Arial"/>
              </a:rPr>
              <a:t>(B</a:t>
            </a:r>
            <a:r>
              <a:rPr sz="2700" b="1" spc="4" baseline="-1449" dirty="0">
                <a:solidFill>
                  <a:srgbClr val="184463"/>
                </a:solidFill>
                <a:latin typeface="Arial"/>
                <a:cs typeface="Arial"/>
              </a:rPr>
              <a:t>i</a:t>
            </a:r>
            <a:r>
              <a:rPr sz="2700" b="1" baseline="-1449" dirty="0">
                <a:solidFill>
                  <a:srgbClr val="184463"/>
                </a:solidFill>
                <a:latin typeface="Arial"/>
                <a:cs typeface="Arial"/>
              </a:rPr>
              <a:t>ến</a:t>
            </a:r>
            <a:r>
              <a:rPr sz="2700" b="1" spc="-33" baseline="-1449" dirty="0">
                <a:solidFill>
                  <a:srgbClr val="184463"/>
                </a:solidFill>
                <a:latin typeface="Arial"/>
                <a:cs typeface="Arial"/>
              </a:rPr>
              <a:t> </a:t>
            </a:r>
            <a:r>
              <a:rPr sz="2700" b="1" baseline="-1449" dirty="0">
                <a:solidFill>
                  <a:srgbClr val="184463"/>
                </a:solidFill>
                <a:latin typeface="Arial"/>
                <a:cs typeface="Arial"/>
              </a:rPr>
              <a:t>số</a:t>
            </a:r>
            <a:r>
              <a:rPr sz="2700" b="1" spc="-21" baseline="-1449" dirty="0">
                <a:solidFill>
                  <a:srgbClr val="184463"/>
                </a:solidFill>
                <a:latin typeface="Arial"/>
                <a:cs typeface="Arial"/>
              </a:rPr>
              <a:t> </a:t>
            </a:r>
            <a:r>
              <a:rPr sz="2700" b="1" baseline="-1449" dirty="0">
                <a:solidFill>
                  <a:srgbClr val="C9260B"/>
                </a:solidFill>
                <a:latin typeface="Arial"/>
                <a:cs typeface="Arial"/>
              </a:rPr>
              <a:t>x, </a:t>
            </a:r>
            <a:r>
              <a:rPr sz="2700" b="1" baseline="-1449" dirty="0">
                <a:solidFill>
                  <a:srgbClr val="184463"/>
                </a:solidFill>
                <a:latin typeface="Arial"/>
                <a:cs typeface="Arial"/>
              </a:rPr>
              <a:t>Tên</a:t>
            </a:r>
            <a:r>
              <a:rPr sz="2700" b="1" spc="8" baseline="-1449" dirty="0">
                <a:solidFill>
                  <a:srgbClr val="184463"/>
                </a:solidFill>
                <a:latin typeface="Arial"/>
                <a:cs typeface="Arial"/>
              </a:rPr>
              <a:t> </a:t>
            </a:r>
            <a:r>
              <a:rPr sz="2700" b="1" baseline="-1449" dirty="0">
                <a:solidFill>
                  <a:srgbClr val="184463"/>
                </a:solidFill>
                <a:latin typeface="Arial"/>
                <a:cs typeface="Arial"/>
              </a:rPr>
              <a:t>p</a:t>
            </a:r>
            <a:r>
              <a:rPr sz="2700" b="1" spc="-4" baseline="-1449" dirty="0">
                <a:solidFill>
                  <a:srgbClr val="184463"/>
                </a:solidFill>
                <a:latin typeface="Arial"/>
                <a:cs typeface="Arial"/>
              </a:rPr>
              <a:t>h</a:t>
            </a:r>
            <a:r>
              <a:rPr sz="2700" b="1" baseline="-1449" dirty="0">
                <a:solidFill>
                  <a:srgbClr val="184463"/>
                </a:solidFill>
                <a:latin typeface="Arial"/>
                <a:cs typeface="Arial"/>
              </a:rPr>
              <a:t>ư</a:t>
            </a:r>
            <a:r>
              <a:rPr sz="2700" b="1" spc="8" baseline="-1449" dirty="0">
                <a:solidFill>
                  <a:srgbClr val="184463"/>
                </a:solidFill>
                <a:latin typeface="Arial"/>
                <a:cs typeface="Arial"/>
              </a:rPr>
              <a:t>ơ</a:t>
            </a:r>
            <a:r>
              <a:rPr sz="2700" b="1" baseline="-1449" dirty="0">
                <a:solidFill>
                  <a:srgbClr val="184463"/>
                </a:solidFill>
                <a:latin typeface="Arial"/>
                <a:cs typeface="Arial"/>
              </a:rPr>
              <a:t>ng</a:t>
            </a:r>
            <a:r>
              <a:rPr sz="2700" b="1" spc="-3" baseline="-1449" dirty="0">
                <a:solidFill>
                  <a:srgbClr val="184463"/>
                </a:solidFill>
                <a:latin typeface="Arial"/>
                <a:cs typeface="Arial"/>
              </a:rPr>
              <a:t> </a:t>
            </a:r>
            <a:r>
              <a:rPr sz="2700" b="1" baseline="-1449" dirty="0">
                <a:solidFill>
                  <a:srgbClr val="184463"/>
                </a:solidFill>
                <a:latin typeface="Arial"/>
                <a:cs typeface="Arial"/>
              </a:rPr>
              <a:t>trình</a:t>
            </a:r>
            <a:r>
              <a:rPr sz="2700" b="1" spc="-4" baseline="-1449" dirty="0">
                <a:solidFill>
                  <a:srgbClr val="184463"/>
                </a:solidFill>
                <a:latin typeface="Arial"/>
                <a:cs typeface="Arial"/>
              </a:rPr>
              <a:t> </a:t>
            </a:r>
            <a:r>
              <a:rPr sz="2700" b="1" baseline="-1449" dirty="0">
                <a:solidFill>
                  <a:srgbClr val="C9260B"/>
                </a:solidFill>
                <a:latin typeface="Arial"/>
                <a:cs typeface="Arial"/>
              </a:rPr>
              <a:t>P</a:t>
            </a:r>
            <a:r>
              <a:rPr sz="2700" b="1" baseline="-1449" dirty="0">
                <a:solidFill>
                  <a:srgbClr val="184463"/>
                </a:solidFill>
                <a:latin typeface="Arial"/>
                <a:cs typeface="Arial"/>
              </a:rPr>
              <a:t>)</a:t>
            </a:r>
            <a:endParaRPr dirty="0">
              <a:latin typeface="Arial"/>
              <a:cs typeface="Arial"/>
            </a:endParaRPr>
          </a:p>
          <a:p>
            <a:pPr marR="82499" algn="r">
              <a:lnSpc>
                <a:spcPct val="100585"/>
              </a:lnSpc>
              <a:spcBef>
                <a:spcPts val="1316"/>
              </a:spcBef>
            </a:pPr>
            <a:r>
              <a:rPr sz="1300" b="1" dirty="0">
                <a:solidFill>
                  <a:srgbClr val="FFFFFF"/>
                </a:solidFill>
                <a:latin typeface="Tahoma"/>
                <a:cs typeface="Tahoma"/>
              </a:rPr>
              <a:t>9</a:t>
            </a:r>
            <a:endParaRPr sz="1300" dirty="0">
              <a:latin typeface="Tahoma"/>
              <a:cs typeface="Tahoma"/>
            </a:endParaRPr>
          </a:p>
        </p:txBody>
      </p:sp>
      <p:sp>
        <p:nvSpPr>
          <p:cNvPr id="8" name="object 8"/>
          <p:cNvSpPr txBox="1"/>
          <p:nvPr/>
        </p:nvSpPr>
        <p:spPr>
          <a:xfrm>
            <a:off x="554182" y="2353236"/>
            <a:ext cx="8312727" cy="900952"/>
          </a:xfrm>
          <a:prstGeom prst="rect">
            <a:avLst/>
          </a:prstGeom>
        </p:spPr>
        <p:txBody>
          <a:bodyPr wrap="square" lIns="0" tIns="0" rIns="0" bIns="0" rtlCol="0">
            <a:noAutofit/>
          </a:bodyPr>
          <a:lstStyle/>
          <a:p>
            <a:pPr>
              <a:lnSpc>
                <a:spcPts val="897"/>
              </a:lnSpc>
            </a:pPr>
            <a:endParaRPr sz="900" dirty="0"/>
          </a:p>
          <a:p>
            <a:pPr marL="790495">
              <a:lnSpc>
                <a:spcPct val="95825"/>
              </a:lnSpc>
              <a:spcBef>
                <a:spcPts val="1815"/>
              </a:spcBef>
            </a:pPr>
            <a:r>
              <a:rPr sz="2200" u="heavy" dirty="0">
                <a:solidFill>
                  <a:srgbClr val="184463"/>
                </a:solidFill>
                <a:latin typeface="Arial"/>
                <a:cs typeface="Arial"/>
              </a:rPr>
              <a:t>Ví</a:t>
            </a:r>
            <a:r>
              <a:rPr sz="2200" u="heavy" spc="-8" dirty="0">
                <a:solidFill>
                  <a:srgbClr val="184463"/>
                </a:solidFill>
                <a:latin typeface="Arial"/>
                <a:cs typeface="Arial"/>
              </a:rPr>
              <a:t> </a:t>
            </a:r>
            <a:r>
              <a:rPr sz="2200" u="heavy" spc="-4" dirty="0">
                <a:solidFill>
                  <a:srgbClr val="184463"/>
                </a:solidFill>
                <a:latin typeface="Arial"/>
                <a:cs typeface="Arial"/>
              </a:rPr>
              <a:t>d</a:t>
            </a:r>
            <a:r>
              <a:rPr sz="2200" u="heavy" dirty="0">
                <a:solidFill>
                  <a:srgbClr val="184463"/>
                </a:solidFill>
                <a:latin typeface="Arial"/>
                <a:cs typeface="Arial"/>
              </a:rPr>
              <a:t>ụ</a:t>
            </a:r>
            <a:r>
              <a:rPr sz="2200" u="heavy" spc="1" dirty="0">
                <a:solidFill>
                  <a:srgbClr val="184463"/>
                </a:solidFill>
                <a:latin typeface="Arial"/>
                <a:cs typeface="Arial"/>
              </a:rPr>
              <a:t> </a:t>
            </a:r>
            <a:r>
              <a:rPr sz="2200" u="heavy" dirty="0">
                <a:solidFill>
                  <a:srgbClr val="184463"/>
                </a:solidFill>
                <a:latin typeface="Arial"/>
                <a:cs typeface="Arial"/>
              </a:rPr>
              <a:t>1:</a:t>
            </a:r>
            <a:endParaRPr sz="2200" dirty="0">
              <a:latin typeface="Arial"/>
              <a:cs typeface="Arial"/>
            </a:endParaRPr>
          </a:p>
          <a:p>
            <a:pPr marL="790495">
              <a:lnSpc>
                <a:spcPct val="95825"/>
              </a:lnSpc>
              <a:spcBef>
                <a:spcPts val="144"/>
              </a:spcBef>
            </a:pPr>
            <a:r>
              <a:rPr sz="3200" dirty="0">
                <a:solidFill>
                  <a:srgbClr val="FE9219"/>
                </a:solidFill>
                <a:latin typeface="Times New Roman"/>
                <a:cs typeface="Times New Roman"/>
              </a:rPr>
              <a:t>−</a:t>
            </a:r>
            <a:r>
              <a:rPr sz="3200" spc="206" dirty="0">
                <a:solidFill>
                  <a:srgbClr val="FE9219"/>
                </a:solidFill>
                <a:latin typeface="Times New Roman"/>
                <a:cs typeface="Times New Roman"/>
              </a:rPr>
              <a:t> </a:t>
            </a:r>
            <a:r>
              <a:rPr sz="2200" dirty="0">
                <a:solidFill>
                  <a:srgbClr val="184463"/>
                </a:solidFill>
                <a:latin typeface="Arial"/>
                <a:cs typeface="Arial"/>
              </a:rPr>
              <a:t>Giải </a:t>
            </a:r>
            <a:r>
              <a:rPr sz="2200" spc="-4" dirty="0">
                <a:solidFill>
                  <a:srgbClr val="184463"/>
                </a:solidFill>
                <a:latin typeface="Arial"/>
                <a:cs typeface="Arial"/>
              </a:rPr>
              <a:t>ph</a:t>
            </a:r>
            <a:r>
              <a:rPr sz="2200" dirty="0">
                <a:solidFill>
                  <a:srgbClr val="184463"/>
                </a:solidFill>
                <a:latin typeface="Arial"/>
                <a:cs typeface="Arial"/>
              </a:rPr>
              <a:t>ương</a:t>
            </a:r>
            <a:r>
              <a:rPr sz="2200" spc="17" dirty="0">
                <a:solidFill>
                  <a:srgbClr val="184463"/>
                </a:solidFill>
                <a:latin typeface="Arial"/>
                <a:cs typeface="Arial"/>
              </a:rPr>
              <a:t> </a:t>
            </a:r>
            <a:r>
              <a:rPr sz="2200" dirty="0">
                <a:solidFill>
                  <a:srgbClr val="184463"/>
                </a:solidFill>
                <a:latin typeface="Arial"/>
                <a:cs typeface="Arial"/>
              </a:rPr>
              <a:t>trì</a:t>
            </a:r>
            <a:r>
              <a:rPr sz="2200" spc="-4" dirty="0">
                <a:solidFill>
                  <a:srgbClr val="184463"/>
                </a:solidFill>
                <a:latin typeface="Arial"/>
                <a:cs typeface="Arial"/>
              </a:rPr>
              <a:t>n</a:t>
            </a:r>
            <a:r>
              <a:rPr sz="2200" dirty="0">
                <a:solidFill>
                  <a:srgbClr val="184463"/>
                </a:solidFill>
                <a:latin typeface="Arial"/>
                <a:cs typeface="Arial"/>
              </a:rPr>
              <a:t>h </a:t>
            </a:r>
            <a:r>
              <a:rPr sz="2200" spc="-4" dirty="0">
                <a:solidFill>
                  <a:srgbClr val="184463"/>
                </a:solidFill>
                <a:latin typeface="Arial"/>
                <a:cs typeface="Arial"/>
              </a:rPr>
              <a:t>b</a:t>
            </a:r>
            <a:r>
              <a:rPr sz="2200" dirty="0">
                <a:solidFill>
                  <a:srgbClr val="184463"/>
                </a:solidFill>
                <a:latin typeface="Arial"/>
                <a:cs typeface="Arial"/>
              </a:rPr>
              <a:t>ậc</a:t>
            </a:r>
            <a:r>
              <a:rPr sz="2200" spc="4" dirty="0">
                <a:solidFill>
                  <a:srgbClr val="184463"/>
                </a:solidFill>
                <a:latin typeface="Arial"/>
                <a:cs typeface="Arial"/>
              </a:rPr>
              <a:t> </a:t>
            </a:r>
            <a:r>
              <a:rPr sz="2200" spc="-4" dirty="0">
                <a:solidFill>
                  <a:srgbClr val="184463"/>
                </a:solidFill>
                <a:latin typeface="Arial"/>
                <a:cs typeface="Arial"/>
              </a:rPr>
              <a:t>ha</a:t>
            </a:r>
            <a:r>
              <a:rPr sz="2200" dirty="0">
                <a:solidFill>
                  <a:srgbClr val="184463"/>
                </a:solidFill>
                <a:latin typeface="Arial"/>
                <a:cs typeface="Arial"/>
              </a:rPr>
              <a:t>i</a:t>
            </a:r>
            <a:r>
              <a:rPr sz="2200" spc="13" dirty="0">
                <a:solidFill>
                  <a:srgbClr val="184463"/>
                </a:solidFill>
                <a:latin typeface="Arial"/>
                <a:cs typeface="Arial"/>
              </a:rPr>
              <a:t> </a:t>
            </a:r>
            <a:r>
              <a:rPr sz="2200" dirty="0">
                <a:solidFill>
                  <a:srgbClr val="C9260B"/>
                </a:solidFill>
                <a:latin typeface="Arial"/>
                <a:cs typeface="Arial"/>
              </a:rPr>
              <a:t>P</a:t>
            </a:r>
            <a:endParaRPr sz="2200" dirty="0">
              <a:latin typeface="Arial"/>
              <a:cs typeface="Arial"/>
            </a:endParaRPr>
          </a:p>
          <a:p>
            <a:pPr marL="1199418">
              <a:lnSpc>
                <a:spcPts val="2936"/>
              </a:lnSpc>
              <a:spcBef>
                <a:spcPts val="1084"/>
              </a:spcBef>
            </a:pPr>
            <a:r>
              <a:rPr sz="2500" b="1" dirty="0">
                <a:solidFill>
                  <a:srgbClr val="184463"/>
                </a:solidFill>
                <a:latin typeface="Arial"/>
                <a:cs typeface="Arial"/>
              </a:rPr>
              <a:t>ax</a:t>
            </a:r>
            <a:r>
              <a:rPr sz="2500" b="1" baseline="26637" dirty="0">
                <a:solidFill>
                  <a:srgbClr val="184463"/>
                </a:solidFill>
                <a:latin typeface="Arial"/>
                <a:cs typeface="Arial"/>
              </a:rPr>
              <a:t>2</a:t>
            </a:r>
            <a:r>
              <a:rPr sz="2500" b="1" spc="235" baseline="26637" dirty="0">
                <a:solidFill>
                  <a:srgbClr val="184463"/>
                </a:solidFill>
                <a:latin typeface="Arial"/>
                <a:cs typeface="Arial"/>
              </a:rPr>
              <a:t> </a:t>
            </a:r>
            <a:r>
              <a:rPr sz="2500" b="1" dirty="0">
                <a:solidFill>
                  <a:srgbClr val="184463"/>
                </a:solidFill>
                <a:latin typeface="Arial"/>
                <a:cs typeface="Arial"/>
              </a:rPr>
              <a:t>+ bx + c = 0</a:t>
            </a:r>
            <a:endParaRPr sz="2500" dirty="0">
              <a:latin typeface="Arial"/>
              <a:cs typeface="Arial"/>
            </a:endParaRPr>
          </a:p>
        </p:txBody>
      </p:sp>
      <p:sp>
        <p:nvSpPr>
          <p:cNvPr id="7" name="object 7"/>
          <p:cNvSpPr txBox="1"/>
          <p:nvPr/>
        </p:nvSpPr>
        <p:spPr>
          <a:xfrm>
            <a:off x="1478286" y="2599092"/>
            <a:ext cx="75611" cy="134471"/>
          </a:xfrm>
          <a:prstGeom prst="rect">
            <a:avLst/>
          </a:prstGeom>
        </p:spPr>
        <p:txBody>
          <a:bodyPr wrap="square" lIns="0" tIns="0" rIns="0" bIns="0" rtlCol="0">
            <a:noAutofit/>
          </a:bodyPr>
          <a:lstStyle/>
          <a:p>
            <a:pPr marL="22794">
              <a:lnSpc>
                <a:spcPts val="897"/>
              </a:lnSpc>
            </a:pPr>
            <a:endParaRPr sz="900"/>
          </a:p>
        </p:txBody>
      </p:sp>
      <p:sp>
        <p:nvSpPr>
          <p:cNvPr id="6" name="object 6"/>
          <p:cNvSpPr txBox="1"/>
          <p:nvPr/>
        </p:nvSpPr>
        <p:spPr>
          <a:xfrm>
            <a:off x="1861634" y="2599092"/>
            <a:ext cx="77364" cy="134471"/>
          </a:xfrm>
          <a:prstGeom prst="rect">
            <a:avLst/>
          </a:prstGeom>
        </p:spPr>
        <p:txBody>
          <a:bodyPr wrap="square" lIns="0" tIns="0" rIns="0" bIns="0" rtlCol="0">
            <a:noAutofit/>
          </a:bodyPr>
          <a:lstStyle/>
          <a:p>
            <a:pPr marL="22794">
              <a:lnSpc>
                <a:spcPts val="897"/>
              </a:lnSpc>
            </a:pPr>
            <a:endParaRPr sz="900"/>
          </a:p>
        </p:txBody>
      </p:sp>
      <p:sp>
        <p:nvSpPr>
          <p:cNvPr id="5" name="object 5"/>
          <p:cNvSpPr txBox="1"/>
          <p:nvPr/>
        </p:nvSpPr>
        <p:spPr>
          <a:xfrm>
            <a:off x="2151434" y="4622202"/>
            <a:ext cx="88845" cy="134471"/>
          </a:xfrm>
          <a:prstGeom prst="rect">
            <a:avLst/>
          </a:prstGeom>
        </p:spPr>
        <p:txBody>
          <a:bodyPr wrap="square" lIns="0" tIns="0" rIns="0" bIns="0" rtlCol="0">
            <a:noAutofit/>
          </a:bodyPr>
          <a:lstStyle/>
          <a:p>
            <a:pPr marL="22794">
              <a:lnSpc>
                <a:spcPts val="897"/>
              </a:lnSpc>
            </a:pPr>
            <a:endParaRPr sz="900"/>
          </a:p>
        </p:txBody>
      </p:sp>
      <p:sp>
        <p:nvSpPr>
          <p:cNvPr id="4" name="object 4"/>
          <p:cNvSpPr txBox="1"/>
          <p:nvPr/>
        </p:nvSpPr>
        <p:spPr>
          <a:xfrm>
            <a:off x="3207291" y="4622202"/>
            <a:ext cx="89497" cy="134471"/>
          </a:xfrm>
          <a:prstGeom prst="rect">
            <a:avLst/>
          </a:prstGeom>
        </p:spPr>
        <p:txBody>
          <a:bodyPr wrap="square" lIns="0" tIns="0" rIns="0" bIns="0" rtlCol="0">
            <a:noAutofit/>
          </a:bodyPr>
          <a:lstStyle/>
          <a:p>
            <a:pPr marL="22794">
              <a:lnSpc>
                <a:spcPts val="897"/>
              </a:lnSpc>
            </a:pPr>
            <a:endParaRPr sz="900"/>
          </a:p>
        </p:txBody>
      </p:sp>
      <p:sp>
        <p:nvSpPr>
          <p:cNvPr id="3" name="object 3"/>
          <p:cNvSpPr txBox="1"/>
          <p:nvPr/>
        </p:nvSpPr>
        <p:spPr>
          <a:xfrm>
            <a:off x="5502159" y="4622201"/>
            <a:ext cx="89535" cy="134471"/>
          </a:xfrm>
          <a:prstGeom prst="rect">
            <a:avLst/>
          </a:prstGeom>
        </p:spPr>
        <p:txBody>
          <a:bodyPr wrap="square" lIns="0" tIns="0" rIns="0" bIns="0" rtlCol="0">
            <a:noAutofit/>
          </a:bodyPr>
          <a:lstStyle/>
          <a:p>
            <a:pPr marL="22794">
              <a:lnSpc>
                <a:spcPts val="897"/>
              </a:lnSpc>
            </a:pPr>
            <a:endParaRPr sz="900"/>
          </a:p>
        </p:txBody>
      </p:sp>
      <p:sp>
        <p:nvSpPr>
          <p:cNvPr id="2" name="object 2"/>
          <p:cNvSpPr txBox="1"/>
          <p:nvPr/>
        </p:nvSpPr>
        <p:spPr>
          <a:xfrm>
            <a:off x="6845523" y="4622201"/>
            <a:ext cx="89714" cy="134471"/>
          </a:xfrm>
          <a:prstGeom prst="rect">
            <a:avLst/>
          </a:prstGeom>
        </p:spPr>
        <p:txBody>
          <a:bodyPr wrap="square" lIns="0" tIns="0" rIns="0" bIns="0" rtlCol="0">
            <a:noAutofit/>
          </a:bodyPr>
          <a:lstStyle/>
          <a:p>
            <a:pPr marL="22794">
              <a:lnSpc>
                <a:spcPts val="897"/>
              </a:lnSpc>
            </a:pPr>
            <a:endParaRPr sz="900"/>
          </a:p>
        </p:txBody>
      </p:sp>
      <p:sp>
        <p:nvSpPr>
          <p:cNvPr id="27" name="TextBox 26"/>
          <p:cNvSpPr txBox="1"/>
          <p:nvPr/>
        </p:nvSpPr>
        <p:spPr>
          <a:xfrm>
            <a:off x="0" y="739588"/>
            <a:ext cx="9144000" cy="467580"/>
          </a:xfrm>
          <a:prstGeom prst="rect">
            <a:avLst/>
          </a:prstGeom>
        </p:spPr>
        <p:style>
          <a:lnRef idx="2">
            <a:schemeClr val="accent3"/>
          </a:lnRef>
          <a:fillRef idx="1">
            <a:schemeClr val="lt1"/>
          </a:fillRef>
          <a:effectRef idx="0">
            <a:schemeClr val="accent3"/>
          </a:effectRef>
          <a:fontRef idx="minor">
            <a:schemeClr val="dk1"/>
          </a:fontRef>
        </p:style>
        <p:txBody>
          <a:bodyPr wrap="square" lIns="82058" tIns="41029" rIns="82058" bIns="41029" rtlCol="0">
            <a:spAutoFit/>
          </a:bodyPr>
          <a:lstStyle/>
          <a:p>
            <a:pPr algn="ctr"/>
            <a:r>
              <a:rPr lang="en-US" sz="2500" b="1" dirty="0" err="1">
                <a:ln w="10541" cmpd="sng">
                  <a:solidFill>
                    <a:schemeClr val="accent1">
                      <a:shade val="88000"/>
                      <a:satMod val="110000"/>
                    </a:schemeClr>
                  </a:solidFill>
                  <a:prstDash val="solid"/>
                </a:ln>
                <a:solidFill>
                  <a:schemeClr val="tx1"/>
                </a:solidFill>
              </a:rPr>
              <a:t>Tổng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quan</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về</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lập</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trình</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hướng</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đối</a:t>
            </a:r>
            <a:r>
              <a:rPr lang="en-US" sz="2500" b="1" dirty="0">
                <a:ln w="10541" cmpd="sng">
                  <a:solidFill>
                    <a:schemeClr val="accent1">
                      <a:shade val="88000"/>
                      <a:satMod val="110000"/>
                    </a:schemeClr>
                  </a:solidFill>
                  <a:prstDash val="solid"/>
                </a:ln>
                <a:solidFill>
                  <a:schemeClr val="tx1"/>
                </a:solidFill>
              </a:rPr>
              <a:t> </a:t>
            </a:r>
            <a:r>
              <a:rPr lang="en-US" sz="2500" b="1" dirty="0" err="1">
                <a:ln w="10541" cmpd="sng">
                  <a:solidFill>
                    <a:schemeClr val="accent1">
                      <a:shade val="88000"/>
                      <a:satMod val="110000"/>
                    </a:schemeClr>
                  </a:solidFill>
                  <a:prstDash val="solid"/>
                </a:ln>
                <a:solidFill>
                  <a:schemeClr val="tx1"/>
                </a:solidFill>
              </a:rPr>
              <a:t>tượng</a:t>
            </a:r>
            <a:endParaRPr lang="en-US" sz="2500" b="1" dirty="0">
              <a:ln w="10541" cmpd="sng">
                <a:solidFill>
                  <a:schemeClr val="accent1">
                    <a:shade val="88000"/>
                    <a:satMod val="110000"/>
                  </a:schemeClr>
                </a:solidFill>
                <a:prstDash val="solid"/>
              </a:ln>
              <a:solidFill>
                <a:schemeClr val="tx1"/>
              </a:solidFill>
            </a:endParaRPr>
          </a:p>
        </p:txBody>
      </p:sp>
    </p:spTree>
    <p:extLst>
      <p:ext uri="{BB962C8B-B14F-4D97-AF65-F5344CB8AC3E}">
        <p14:creationId xmlns:p14="http://schemas.microsoft.com/office/powerpoint/2010/main" val="2505176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2892</TotalTime>
  <Words>1867</Words>
  <Application>Microsoft Office PowerPoint</Application>
  <PresentationFormat>On-screen Show (4:3)</PresentationFormat>
  <Paragraphs>387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VU</dc:creator>
  <cp:lastModifiedBy>PHONG VU</cp:lastModifiedBy>
  <cp:revision>7</cp:revision>
  <dcterms:created xsi:type="dcterms:W3CDTF">2021-05-11T00:34:13Z</dcterms:created>
  <dcterms:modified xsi:type="dcterms:W3CDTF">2021-05-16T07:39:25Z</dcterms:modified>
</cp:coreProperties>
</file>