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7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7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1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3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7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1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1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0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3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3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Git_Gerrit_Aos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664" y="1114016"/>
            <a:ext cx="9601196" cy="13038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and GitHub Introduction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6800" y="2892670"/>
            <a:ext cx="282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Datta Sai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783" y="1139744"/>
            <a:ext cx="1057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Git checkout – It is used to switch between branches.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checkout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Used to switch from one branch to another branch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git checkout –b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new_branch_name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 Used to create a new branch and switches to 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15. Git merge – It is used to combine changes from two branches into a single branch.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Command – git merge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branch_name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4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138" y="865228"/>
            <a:ext cx="10656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Distributed Version Control System that helps developers manage and track changes in their codebase.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Code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who made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Collaboration.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Git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projects with Repositories.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 project to work on a local copy.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and track changes with Staging and Committing.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the latest version of the project to a local copy.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local updates to the main project.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Git?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work together from anywhere.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see full history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94764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3" y="1076243"/>
            <a:ext cx="1065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GitHub?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Web-Based Platform for hosting and managing Git repositories.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Software Development, open-source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tools that use Git.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Install: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download Git from the following website: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https://www.git-scm.com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Git with Command Line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Set the Path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nvironment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11224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33" y="643467"/>
            <a:ext cx="11446934" cy="49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4" y="1236134"/>
            <a:ext cx="10058400" cy="4512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5334" y="618689"/>
            <a:ext cx="87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515" y="1085036"/>
            <a:ext cx="10656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Directory: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Local Machine where files are created, modified or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reflects the current state of the files, either tracked or untracked.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Staging Area: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intermediate space where changes are prepared before committing them to the local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only the changes which want to include in a commit are staged.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Local Repository: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a .git folder in the project directory that stores the entire project history, including all the commits and branches.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stores a complete snapshot of the project at every commit.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4.Remote Repository: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version of the repository hosted on a remote server like GitHub, Bitbucket.</a:t>
            </a:r>
          </a:p>
        </p:txBody>
      </p:sp>
    </p:spTree>
    <p:extLst>
      <p:ext uri="{BB962C8B-B14F-4D97-AF65-F5344CB8AC3E}">
        <p14:creationId xmlns:p14="http://schemas.microsoft.com/office/powerpoint/2010/main" val="19598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827" y="1183706"/>
            <a:ext cx="1071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Workflow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Files: Changes are made in the Working Directory.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Changes: Use “git add” to add changes to the Staging Area.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 Changes: Use “git commit” to save changes to the Local Repository.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Changes: Use “git push” to send commits to the Remote Repository.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Updates: Use “git pull” to sync in local repository with updates from remote repository.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3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723" y="1025444"/>
            <a:ext cx="106562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Commands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Git init – It is used to initialize a new Git repository in a directory.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Command - git init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Git clone – It is used to create a copy of an existing Git repository. It allows to clone a repository from a remote source (like GitHub).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clone &lt;repository-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Git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It is used Git to allow attribute commits to a specific person, making history of changes more traceable.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“&lt;Your Name&gt;”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git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“&lt;Your Email&gt;”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Git status – It provides a summary of the current state of working directory and the staging area, allowing to see which changes are stages and which or not(which are not tracked by Git).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status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Git add – It is used to stage changes in the working directory so that can be included in next commit.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add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Used to add Single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git add .  Used to add Multiple Files.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6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861" y="1060614"/>
            <a:ext cx="10684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Git commit – It records changes in repository. Once the staged changes using “git add” , “git commit” saves those changes to the projects version history.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commit –m “&lt;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commit_message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&gt;”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Git log – It provides a detailed history of commits in a repository. It is used for reviewing the commit history, tracking changes, author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log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git log –n 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Shows last 3 commits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git log --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Shows each commit in a single line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shortend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commit hash and commit 								      message.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8. Git show – It provides a specific commit, including the commit message, author, date, and the changes made in the commit.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 – git show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commit_hash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9. Git diff – It is used to show the differences between files or commits. It compares changes between working directory and staging area.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 – git diff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4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723" y="999067"/>
            <a:ext cx="10656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Git push – It is used to upload local repository changes to a remote repository. It allows developers to share their changes with others by pushing commits from local repository to remote repository (like GitHub).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push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Git pull – It is used to update the local repository with the changes from a remote repository. It is a combination of both “git fetch” (which downloads new data from a remote repository) and “git merge” (which integrates those changes in current branch).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pull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Git fetch – It is used to download changes from a remote repository to local machine, without merging changes into working directory or current branch. It allows to get the latest changes from a remote repository.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fetch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branch – It is used to manage branches in repository. It helps to create, list, rename, delete branches.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git branch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Used to create a branch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git branch  Used to list all branches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git branch –d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branch_name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 Used to delete a branch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git branch –D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branch_name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 Used to force-delete a branch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4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351</TotalTime>
  <Words>1136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Times New Roman</vt:lpstr>
      <vt:lpstr>Wingdings</vt:lpstr>
      <vt:lpstr>Organic</vt:lpstr>
      <vt:lpstr>Git and GitHub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Introduction</dc:title>
  <dc:creator>DSG</dc:creator>
  <cp:lastModifiedBy>DSG</cp:lastModifiedBy>
  <cp:revision>15</cp:revision>
  <dcterms:created xsi:type="dcterms:W3CDTF">2025-01-20T07:30:40Z</dcterms:created>
  <dcterms:modified xsi:type="dcterms:W3CDTF">2025-01-20T13:21:51Z</dcterms:modified>
</cp:coreProperties>
</file>