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599"/>
            <a:ext cx="7772400" cy="7620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 is Python 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4495800"/>
          </a:xfrm>
        </p:spPr>
        <p:txBody>
          <a:bodyPr/>
          <a:lstStyle/>
          <a:p>
            <a:pPr algn="just"/>
            <a:r>
              <a:rPr lang="en-US" sz="2400" dirty="0"/>
              <a:t>Python is a general-purpose interpreted, interactive, object-oriented, and high-level programming language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Python is designed to be highly readable. It uses English keywords frequently whereas the other languages use punctuations. It has fewer syntactical constructions than other languages.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1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The print </a:t>
            </a:r>
            <a:r>
              <a:rPr lang="en-IN" sz="2400" b="1" dirty="0" smtClean="0">
                <a:solidFill>
                  <a:srgbClr val="00B050"/>
                </a:solidFill>
              </a:rPr>
              <a:t>Function :</a:t>
            </a:r>
            <a:r>
              <a:rPr lang="en-IN" sz="2400" dirty="0" smtClean="0">
                <a:solidFill>
                  <a:srgbClr val="00B050"/>
                </a:solidFill>
              </a:rPr>
              <a:t> </a:t>
            </a:r>
            <a:r>
              <a:rPr lang="en-US" sz="2000" dirty="0"/>
              <a:t>Most notable and most widely known change in Python 3 is how the </a:t>
            </a:r>
            <a:r>
              <a:rPr lang="en-US" sz="2000" b="1" dirty="0" smtClean="0">
                <a:solidFill>
                  <a:srgbClr val="FF0000"/>
                </a:solidFill>
              </a:rPr>
              <a:t>print </a:t>
            </a:r>
            <a:r>
              <a:rPr lang="en-US" sz="2000" dirty="0" smtClean="0"/>
              <a:t>function </a:t>
            </a:r>
            <a:r>
              <a:rPr lang="en-US" sz="2000" dirty="0"/>
              <a:t>is used. Use of parenthesis () with print function is now mandatory. It was optional in Python 2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 marL="109728" indent="0">
              <a:buNone/>
            </a:pPr>
            <a:r>
              <a:rPr lang="en-US" sz="1600" i="1" dirty="0" smtClean="0">
                <a:solidFill>
                  <a:srgbClr val="C00000"/>
                </a:solidFill>
              </a:rPr>
              <a:t>print </a:t>
            </a:r>
            <a:r>
              <a:rPr lang="en-US" sz="1600" i="1" dirty="0">
                <a:solidFill>
                  <a:srgbClr val="C00000"/>
                </a:solidFill>
              </a:rPr>
              <a:t>"Hello World" 	</a:t>
            </a:r>
            <a:r>
              <a:rPr lang="en-US" sz="1600" i="1" dirty="0" smtClean="0">
                <a:solidFill>
                  <a:srgbClr val="0070C0"/>
                </a:solidFill>
              </a:rPr>
              <a:t># is </a:t>
            </a:r>
            <a:r>
              <a:rPr lang="en-US" sz="1600" i="1" dirty="0">
                <a:solidFill>
                  <a:srgbClr val="0070C0"/>
                </a:solidFill>
              </a:rPr>
              <a:t>acceptable in Python 2 </a:t>
            </a:r>
            <a:endParaRPr lang="en-US" sz="1600" i="1" dirty="0" smtClean="0">
              <a:solidFill>
                <a:srgbClr val="0070C0"/>
              </a:solidFill>
            </a:endParaRPr>
          </a:p>
          <a:p>
            <a:pPr marL="109728" indent="0">
              <a:buNone/>
            </a:pPr>
            <a:r>
              <a:rPr lang="en-US" sz="1600" i="1" dirty="0" smtClean="0">
                <a:solidFill>
                  <a:srgbClr val="C00000"/>
                </a:solidFill>
              </a:rPr>
              <a:t>print ("Hello World") 	</a:t>
            </a:r>
            <a:r>
              <a:rPr lang="en-US" sz="1600" i="1" dirty="0" smtClean="0">
                <a:solidFill>
                  <a:srgbClr val="0070C0"/>
                </a:solidFill>
              </a:rPr>
              <a:t># in Python 3, print must be followed by ( )    </a:t>
            </a:r>
          </a:p>
          <a:p>
            <a:pPr marL="109728" indent="0">
              <a:buNone/>
            </a:pPr>
            <a:endParaRPr lang="en-US" sz="1600" i="1" dirty="0">
              <a:solidFill>
                <a:srgbClr val="C00000"/>
              </a:solidFill>
            </a:endParaRPr>
          </a:p>
          <a:p>
            <a:pPr marL="109728" indent="0">
              <a:buNone/>
            </a:pPr>
            <a:r>
              <a:rPr lang="en-US" sz="2000" dirty="0"/>
              <a:t>The print() function inserts a new line at the end, by default. In Python 2, it can be suppressed by putting ',' at the end. In Python 3, "end =' </a:t>
            </a:r>
            <a:r>
              <a:rPr lang="en-US" sz="2000" dirty="0" smtClean="0"/>
              <a:t>‘ " appends </a:t>
            </a:r>
            <a:r>
              <a:rPr lang="en-US" sz="2000" dirty="0"/>
              <a:t>space instead of newline</a:t>
            </a:r>
            <a:r>
              <a:rPr lang="en-US" sz="2000" dirty="0" smtClean="0"/>
              <a:t>.  </a:t>
            </a:r>
          </a:p>
          <a:p>
            <a:pPr marL="109728" indent="0">
              <a:buNone/>
            </a:pPr>
            <a:endParaRPr lang="en-US" sz="2000" i="1" dirty="0">
              <a:solidFill>
                <a:srgbClr val="C00000"/>
              </a:solidFill>
            </a:endParaRPr>
          </a:p>
          <a:p>
            <a:pPr marL="109728" indent="0">
              <a:buNone/>
            </a:pPr>
            <a:r>
              <a:rPr lang="en-US" sz="1600" i="1" dirty="0">
                <a:solidFill>
                  <a:srgbClr val="C00000"/>
                </a:solidFill>
              </a:rPr>
              <a:t>print x, </a:t>
            </a:r>
            <a:r>
              <a:rPr lang="en-US" sz="1600" i="1" dirty="0" smtClean="0">
                <a:solidFill>
                  <a:srgbClr val="C00000"/>
                </a:solidFill>
              </a:rPr>
              <a:t>		               </a:t>
            </a:r>
            <a:r>
              <a:rPr lang="en-US" sz="1600" i="1" dirty="0" smtClean="0">
                <a:solidFill>
                  <a:srgbClr val="0070C0"/>
                </a:solidFill>
              </a:rPr>
              <a:t># </a:t>
            </a:r>
            <a:r>
              <a:rPr lang="en-US" sz="1600" i="1" dirty="0">
                <a:solidFill>
                  <a:srgbClr val="0070C0"/>
                </a:solidFill>
              </a:rPr>
              <a:t>Trailing comma suppresses newline in Python 2 </a:t>
            </a:r>
            <a:endParaRPr lang="en-US" sz="1600" i="1" dirty="0" smtClean="0">
              <a:solidFill>
                <a:srgbClr val="0070C0"/>
              </a:solidFill>
            </a:endParaRPr>
          </a:p>
          <a:p>
            <a:pPr marL="109728" indent="0">
              <a:buNone/>
            </a:pPr>
            <a:r>
              <a:rPr lang="en-US" sz="1600" i="1" dirty="0" smtClean="0">
                <a:solidFill>
                  <a:srgbClr val="C00000"/>
                </a:solidFill>
              </a:rPr>
              <a:t>print(x</a:t>
            </a:r>
            <a:r>
              <a:rPr lang="en-US" sz="1600" i="1" dirty="0">
                <a:solidFill>
                  <a:srgbClr val="C00000"/>
                </a:solidFill>
              </a:rPr>
              <a:t>, end=" ") </a:t>
            </a:r>
            <a:r>
              <a:rPr lang="en-US" sz="1600" i="1" dirty="0" smtClean="0">
                <a:solidFill>
                  <a:srgbClr val="C00000"/>
                </a:solidFill>
              </a:rPr>
              <a:t>		</a:t>
            </a:r>
            <a:r>
              <a:rPr lang="en-US" sz="1600" i="1" dirty="0" smtClean="0">
                <a:solidFill>
                  <a:srgbClr val="0070C0"/>
                </a:solidFill>
              </a:rPr>
              <a:t># </a:t>
            </a:r>
            <a:r>
              <a:rPr lang="en-US" sz="1600" i="1" dirty="0">
                <a:solidFill>
                  <a:srgbClr val="0070C0"/>
                </a:solidFill>
              </a:rPr>
              <a:t>Appends a space instead of a newline in Python 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</a:rPr>
              <a:t>What is New in Python </a:t>
            </a:r>
            <a:r>
              <a:rPr lang="en-US" dirty="0" smtClean="0">
                <a:effectLst/>
              </a:rPr>
              <a:t>3 ?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660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Reading Input from </a:t>
            </a:r>
            <a:r>
              <a:rPr lang="en-IN" sz="2400" b="1" dirty="0" smtClean="0">
                <a:solidFill>
                  <a:srgbClr val="00B050"/>
                </a:solidFill>
              </a:rPr>
              <a:t>Keyboard :  </a:t>
            </a:r>
            <a:r>
              <a:rPr lang="en-US" sz="1600" dirty="0"/>
              <a:t>Python 2 has two versions of input functions,</a:t>
            </a:r>
            <a:r>
              <a:rPr lang="en-US" sz="1600" dirty="0">
                <a:solidFill>
                  <a:srgbClr val="FF0000"/>
                </a:solidFill>
              </a:rPr>
              <a:t> input() </a:t>
            </a:r>
            <a:r>
              <a:rPr lang="en-US" sz="1600" dirty="0"/>
              <a:t>and </a:t>
            </a:r>
            <a:r>
              <a:rPr lang="en-US" sz="1600" dirty="0">
                <a:solidFill>
                  <a:srgbClr val="FF0000"/>
                </a:solidFill>
              </a:rPr>
              <a:t>raw_input(). </a:t>
            </a:r>
            <a:r>
              <a:rPr lang="en-US" sz="1600" dirty="0"/>
              <a:t>The input() function treats the received data as string if it is included in quotes </a:t>
            </a:r>
            <a:r>
              <a:rPr lang="en-US" sz="1600" dirty="0" smtClean="0"/>
              <a:t>‘ ' </a:t>
            </a:r>
            <a:r>
              <a:rPr lang="en-US" sz="1600" dirty="0"/>
              <a:t>or </a:t>
            </a:r>
            <a:r>
              <a:rPr lang="en-US" sz="1600" dirty="0" smtClean="0"/>
              <a:t>“ ", otherwise </a:t>
            </a:r>
            <a:r>
              <a:rPr lang="en-US" sz="1600" dirty="0"/>
              <a:t>the data is treated as number</a:t>
            </a:r>
            <a:r>
              <a:rPr lang="en-US" sz="1600" dirty="0" smtClean="0"/>
              <a:t>.  </a:t>
            </a:r>
          </a:p>
          <a:p>
            <a:r>
              <a:rPr lang="en-US" sz="1600" dirty="0"/>
              <a:t>In Python 3, raw_input() function is deprecated. Further, the received data is always treated as string</a:t>
            </a:r>
            <a:r>
              <a:rPr lang="en-US" sz="1600" dirty="0" smtClean="0"/>
              <a:t>.  </a:t>
            </a:r>
          </a:p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200" b="1" dirty="0"/>
              <a:t>In Python </a:t>
            </a:r>
            <a:r>
              <a:rPr lang="en-US" sz="1200" b="1" dirty="0" smtClean="0"/>
              <a:t>2 : </a:t>
            </a:r>
          </a:p>
          <a:p>
            <a:r>
              <a:rPr lang="en-US" sz="1200" dirty="0" smtClean="0"/>
              <a:t>&gt;&gt;&gt; </a:t>
            </a:r>
            <a:r>
              <a:rPr lang="en-US" sz="1200" dirty="0"/>
              <a:t>x = input('something:') </a:t>
            </a:r>
            <a:endParaRPr lang="en-US" sz="1200" dirty="0" smtClean="0"/>
          </a:p>
          <a:p>
            <a:r>
              <a:rPr lang="en-US" sz="1200" dirty="0" smtClean="0"/>
              <a:t>Something :10 	</a:t>
            </a:r>
            <a:r>
              <a:rPr lang="en-US" sz="1200" dirty="0" smtClean="0">
                <a:solidFill>
                  <a:srgbClr val="FF0000"/>
                </a:solidFill>
              </a:rPr>
              <a:t>#</a:t>
            </a:r>
            <a:r>
              <a:rPr lang="en-US" sz="1200" dirty="0">
                <a:solidFill>
                  <a:srgbClr val="FF0000"/>
                </a:solidFill>
              </a:rPr>
              <a:t>entered data is treated as number </a:t>
            </a:r>
          </a:p>
          <a:p>
            <a:r>
              <a:rPr lang="en-US" sz="1200" dirty="0" smtClean="0"/>
              <a:t>&gt;&gt;&gt; </a:t>
            </a:r>
            <a:r>
              <a:rPr lang="en-US" sz="1200" dirty="0"/>
              <a:t>x = input('something:') </a:t>
            </a:r>
            <a:endParaRPr lang="en-US" sz="1200" dirty="0" smtClean="0"/>
          </a:p>
          <a:p>
            <a:r>
              <a:rPr lang="en-US" sz="1200" dirty="0" smtClean="0"/>
              <a:t>Something : '10‘	 </a:t>
            </a:r>
            <a:r>
              <a:rPr lang="en-US" sz="1200" dirty="0">
                <a:solidFill>
                  <a:srgbClr val="FF0000"/>
                </a:solidFill>
              </a:rPr>
              <a:t>#entered data is treated as string </a:t>
            </a:r>
          </a:p>
          <a:p>
            <a:r>
              <a:rPr lang="en-US" sz="1200" dirty="0" smtClean="0"/>
              <a:t>&gt;&gt;&gt; </a:t>
            </a:r>
            <a:r>
              <a:rPr lang="en-US" sz="1200" dirty="0"/>
              <a:t>x = raw_input("something:") </a:t>
            </a:r>
            <a:endParaRPr lang="en-US" sz="1200" dirty="0" smtClean="0"/>
          </a:p>
          <a:p>
            <a:r>
              <a:rPr lang="en-US" sz="1200" dirty="0" smtClean="0"/>
              <a:t>Something : 10 	 </a:t>
            </a:r>
            <a:r>
              <a:rPr lang="en-US" sz="1200" dirty="0">
                <a:solidFill>
                  <a:srgbClr val="FF0000"/>
                </a:solidFill>
              </a:rPr>
              <a:t>#entered data is treated as string even without </a:t>
            </a:r>
            <a:r>
              <a:rPr lang="en-US" sz="1200" dirty="0" smtClean="0">
                <a:solidFill>
                  <a:srgbClr val="FF0000"/>
                </a:solidFill>
              </a:rPr>
              <a:t>‘ ' </a:t>
            </a:r>
          </a:p>
          <a:p>
            <a:r>
              <a:rPr lang="en-US" sz="1200" dirty="0" smtClean="0"/>
              <a:t>&gt;&gt;&gt; </a:t>
            </a:r>
            <a:r>
              <a:rPr lang="en-US" sz="1200" dirty="0"/>
              <a:t>x = raw_input("something:") </a:t>
            </a:r>
            <a:endParaRPr lang="en-US" sz="1200" dirty="0" smtClean="0"/>
          </a:p>
          <a:p>
            <a:r>
              <a:rPr lang="en-US" sz="1200" dirty="0" smtClean="0"/>
              <a:t>Something : '10</a:t>
            </a:r>
            <a:r>
              <a:rPr lang="en-US" sz="1200" dirty="0"/>
              <a:t>' </a:t>
            </a:r>
            <a:r>
              <a:rPr lang="en-US" sz="1200" dirty="0" smtClean="0"/>
              <a:t> 	</a:t>
            </a:r>
            <a:r>
              <a:rPr lang="en-US" sz="1200" dirty="0" smtClean="0">
                <a:solidFill>
                  <a:srgbClr val="FF0000"/>
                </a:solidFill>
              </a:rPr>
              <a:t>#</a:t>
            </a:r>
            <a:r>
              <a:rPr lang="en-US" sz="1200" dirty="0">
                <a:solidFill>
                  <a:srgbClr val="FF0000"/>
                </a:solidFill>
              </a:rPr>
              <a:t>entered data treated as string including </a:t>
            </a:r>
            <a:r>
              <a:rPr lang="en-US" sz="1200" dirty="0" smtClean="0">
                <a:solidFill>
                  <a:srgbClr val="FF0000"/>
                </a:solidFill>
              </a:rPr>
              <a:t>‘ ' 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b="1" dirty="0" smtClean="0"/>
              <a:t>In </a:t>
            </a:r>
            <a:r>
              <a:rPr lang="en-US" sz="1200" b="1" dirty="0"/>
              <a:t>Python 3 </a:t>
            </a:r>
            <a:r>
              <a:rPr lang="en-US" sz="1200" b="1" dirty="0" smtClean="0"/>
              <a:t>:</a:t>
            </a:r>
          </a:p>
          <a:p>
            <a:r>
              <a:rPr lang="en-US" sz="1200" dirty="0" smtClean="0"/>
              <a:t>&gt;&gt;&gt; </a:t>
            </a:r>
            <a:r>
              <a:rPr lang="en-US" sz="1200" dirty="0"/>
              <a:t>x = input("something</a:t>
            </a:r>
            <a:r>
              <a:rPr lang="en-US" sz="1200" dirty="0" smtClean="0"/>
              <a:t>:")</a:t>
            </a:r>
          </a:p>
          <a:p>
            <a:r>
              <a:rPr lang="en-US" sz="1200" dirty="0" smtClean="0"/>
              <a:t> something : 10 or  </a:t>
            </a:r>
            <a:r>
              <a:rPr lang="en-US" sz="1200" dirty="0"/>
              <a:t>'10' </a:t>
            </a: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FF0000"/>
                </a:solidFill>
              </a:rPr>
              <a:t> #entered </a:t>
            </a:r>
            <a:r>
              <a:rPr lang="en-US" sz="1200" dirty="0">
                <a:solidFill>
                  <a:srgbClr val="FF0000"/>
                </a:solidFill>
              </a:rPr>
              <a:t>data treated as string with or without </a:t>
            </a:r>
            <a:r>
              <a:rPr lang="en-US" sz="1200" dirty="0" smtClean="0">
                <a:solidFill>
                  <a:srgbClr val="FF0000"/>
                </a:solidFill>
              </a:rPr>
              <a:t>‘ ' </a:t>
            </a:r>
          </a:p>
          <a:p>
            <a:r>
              <a:rPr lang="en-US" sz="1200" dirty="0" smtClean="0"/>
              <a:t>x </a:t>
            </a:r>
            <a:r>
              <a:rPr lang="en-US" sz="1200" dirty="0"/>
              <a:t>= raw_input("something:")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FF0000"/>
                </a:solidFill>
              </a:rPr>
              <a:t># </a:t>
            </a:r>
            <a:r>
              <a:rPr lang="en-US" sz="1200" dirty="0">
                <a:solidFill>
                  <a:srgbClr val="FF0000"/>
                </a:solidFill>
              </a:rPr>
              <a:t>will result NameError Traceback (most recent call last): File "&lt;pyshell#3&gt;", line 1, </a:t>
            </a:r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in </a:t>
            </a:r>
            <a:r>
              <a:rPr lang="en-US" sz="1200" dirty="0">
                <a:solidFill>
                  <a:srgbClr val="FF0000"/>
                </a:solidFill>
              </a:rPr>
              <a:t>&lt;module&gt; x = raw_input("something:") NameError: name 'raw_input' is not </a:t>
            </a:r>
            <a:r>
              <a:rPr lang="en-US" sz="1200" dirty="0" smtClean="0">
                <a:solidFill>
                  <a:srgbClr val="FF0000"/>
                </a:solidFill>
              </a:rPr>
              <a:t>defined.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</a:rPr>
              <a:t>What is New in Python 3 ?</a:t>
            </a:r>
            <a:br>
              <a:rPr lang="en-US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431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67072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Integer </a:t>
            </a:r>
            <a:r>
              <a:rPr lang="en-IN" sz="2400" b="1" dirty="0" smtClean="0">
                <a:solidFill>
                  <a:srgbClr val="00B050"/>
                </a:solidFill>
              </a:rPr>
              <a:t>Division : </a:t>
            </a:r>
            <a:r>
              <a:rPr lang="en-US" sz="2000" dirty="0"/>
              <a:t>In Python 2, the result of division of two integers is rounded to the nearest integer. As a result, 3/2 will show 1. In order to obtain a floating-point division, numerator or denominator must be explicitly used as float. Hence, either 3.0/2 or 3/2.0 or 3.0/2.0 will result in 1.5</a:t>
            </a:r>
          </a:p>
          <a:p>
            <a:r>
              <a:rPr lang="en-US" sz="2000" dirty="0"/>
              <a:t>Python 3 evaluates 3 / 2 as 1.5 by default, which is more intuitive for new programmers.</a:t>
            </a:r>
          </a:p>
          <a:p>
            <a:r>
              <a:rPr lang="en-IN" sz="2400" b="1" dirty="0">
                <a:solidFill>
                  <a:srgbClr val="00B050"/>
                </a:solidFill>
              </a:rPr>
              <a:t>Unicode </a:t>
            </a:r>
            <a:r>
              <a:rPr lang="en-IN" sz="2400" b="1" dirty="0" smtClean="0">
                <a:solidFill>
                  <a:srgbClr val="00B050"/>
                </a:solidFill>
              </a:rPr>
              <a:t>Representation</a:t>
            </a:r>
            <a:r>
              <a:rPr lang="en-IN" sz="2400" b="1" dirty="0">
                <a:solidFill>
                  <a:srgbClr val="00B050"/>
                </a:solidFill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:  </a:t>
            </a:r>
            <a:r>
              <a:rPr lang="en-US" sz="2000" dirty="0"/>
              <a:t>Python 2 requires you to mark a string with a </a:t>
            </a:r>
            <a:r>
              <a:rPr lang="en-US" sz="2000" dirty="0">
                <a:solidFill>
                  <a:srgbClr val="FF0000"/>
                </a:solidFill>
              </a:rPr>
              <a:t>u</a:t>
            </a:r>
            <a:r>
              <a:rPr lang="en-US" sz="2000" dirty="0"/>
              <a:t> if you want to store it as Unicode.</a:t>
            </a:r>
          </a:p>
          <a:p>
            <a:r>
              <a:rPr lang="en-US" sz="2000" dirty="0"/>
              <a:t>Python 3 stores strings as Unicode, by default. We have Unicode </a:t>
            </a:r>
            <a:r>
              <a:rPr lang="en-US" sz="2000" dirty="0">
                <a:solidFill>
                  <a:srgbClr val="FF0000"/>
                </a:solidFill>
              </a:rPr>
              <a:t>(utf-8) </a:t>
            </a:r>
            <a:r>
              <a:rPr lang="en-US" sz="2000" dirty="0"/>
              <a:t>strings, and 2 byte classes</a:t>
            </a:r>
            <a:r>
              <a:rPr lang="en-US" sz="2000" dirty="0">
                <a:solidFill>
                  <a:srgbClr val="FF0000"/>
                </a:solidFill>
              </a:rPr>
              <a:t>: byte and byte arrays.</a:t>
            </a:r>
          </a:p>
          <a:p>
            <a:endParaRPr lang="en-IN" sz="2000" b="1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</a:rPr>
              <a:t>What is New in Python 3 ?</a:t>
            </a:r>
            <a:br>
              <a:rPr lang="en-US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48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289</TotalTime>
  <Words>230</Words>
  <Application>Microsoft Office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What is Python ?</vt:lpstr>
      <vt:lpstr>What is New in Python 3 ? </vt:lpstr>
      <vt:lpstr>What is New in Python 3 ? </vt:lpstr>
      <vt:lpstr>What is New in Python 3 ?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Python ?</dc:title>
  <dc:creator>HP</dc:creator>
  <cp:lastModifiedBy>Windows User</cp:lastModifiedBy>
  <cp:revision>14</cp:revision>
  <dcterms:created xsi:type="dcterms:W3CDTF">2006-08-16T00:00:00Z</dcterms:created>
  <dcterms:modified xsi:type="dcterms:W3CDTF">2019-10-25T10:51:05Z</dcterms:modified>
</cp:coreProperties>
</file>