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95" r:id="rId2"/>
    <p:sldId id="338" r:id="rId3"/>
    <p:sldId id="296" r:id="rId4"/>
    <p:sldId id="339" r:id="rId5"/>
    <p:sldId id="261" r:id="rId6"/>
    <p:sldId id="340" r:id="rId7"/>
    <p:sldId id="259" r:id="rId8"/>
    <p:sldId id="352" r:id="rId9"/>
    <p:sldId id="264" r:id="rId10"/>
    <p:sldId id="344" r:id="rId11"/>
    <p:sldId id="345" r:id="rId12"/>
    <p:sldId id="346" r:id="rId13"/>
    <p:sldId id="341" r:id="rId14"/>
    <p:sldId id="349" r:id="rId15"/>
    <p:sldId id="356" r:id="rId16"/>
    <p:sldId id="350" r:id="rId17"/>
    <p:sldId id="355" r:id="rId18"/>
    <p:sldId id="342" r:id="rId19"/>
  </p:sldIdLst>
  <p:sldSz cx="9144000" cy="5143500" type="screen16x9"/>
  <p:notesSz cx="6858000" cy="9144000"/>
  <p:embeddedFontLst>
    <p:embeddedFont>
      <p:font typeface="Cambria" panose="02040503050406030204" pitchFamily="18" charset="0"/>
      <p:regular r:id="rId21"/>
      <p:bold r:id="rId22"/>
      <p:italic r:id="rId23"/>
      <p:boldItalic r:id="rId24"/>
    </p:embeddedFont>
    <p:embeddedFont>
      <p:font typeface="Fira Sans Extra Condensed Medium" panose="020B0604020202020204" charset="0"/>
      <p:regular r:id="rId25"/>
      <p:bold r:id="rId26"/>
      <p:italic r:id="rId27"/>
      <p:boldItalic r:id="rId28"/>
    </p:embeddedFont>
    <p:embeddedFont>
      <p:font typeface="Livvic" panose="020B0604020202020204" charset="0"/>
      <p:regular r:id="rId29"/>
      <p:bold r:id="rId30"/>
      <p:italic r:id="rId31"/>
      <p:boldItalic r:id="rId32"/>
    </p:embeddedFont>
    <p:embeddedFont>
      <p:font typeface="Nixie One" panose="020B0604020202020204" charset="0"/>
      <p:regular r:id="rId33"/>
    </p:embeddedFont>
    <p:embeddedFont>
      <p:font typeface="Redressed" panose="020B0604020202020204" charset="0"/>
      <p:regular r:id="rId34"/>
    </p:embeddedFont>
    <p:embeddedFont>
      <p:font typeface="Roboto Slab"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CEBAF2-A0B9-41F5-855D-340B4F70AB4A}">
  <a:tblStyle styleId="{98CEBAF2-A0B9-41F5-855D-340B4F70AB4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ED7BB8-C791-43B9-B544-FB8657F4FD4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T Tài" userId="2982b49d84c06021" providerId="LiveId" clId="{4397D94C-438F-4DAD-96F1-909509C6EEDC}"/>
    <pc:docChg chg="undo redo custSel addSld delSld modSld sldOrd modMainMaster">
      <pc:chgData name="TyT Tài" userId="2982b49d84c06021" providerId="LiveId" clId="{4397D94C-438F-4DAD-96F1-909509C6EEDC}" dt="2022-01-08T08:44:19.422" v="3512"/>
      <pc:docMkLst>
        <pc:docMk/>
      </pc:docMkLst>
      <pc:sldChg chg="modSp add del modTransition">
        <pc:chgData name="TyT Tài" userId="2982b49d84c06021" providerId="LiveId" clId="{4397D94C-438F-4DAD-96F1-909509C6EEDC}" dt="2022-01-08T08:18:12.132" v="2025" actId="47"/>
        <pc:sldMkLst>
          <pc:docMk/>
          <pc:sldMk cId="1648179469" sldId="256"/>
        </pc:sldMkLst>
        <pc:spChg chg="mod">
          <ac:chgData name="TyT Tài" userId="2982b49d84c06021" providerId="LiveId" clId="{4397D94C-438F-4DAD-96F1-909509C6EEDC}" dt="2022-01-08T07:56:49.398" v="1499"/>
          <ac:spMkLst>
            <pc:docMk/>
            <pc:sldMk cId="1648179469" sldId="256"/>
            <ac:spMk id="2" creationId="{A6CB3C14-33F1-4975-84D3-B19EC8FD38AF}"/>
          </ac:spMkLst>
        </pc:spChg>
        <pc:spChg chg="mod">
          <ac:chgData name="TyT Tài" userId="2982b49d84c06021" providerId="LiveId" clId="{4397D94C-438F-4DAD-96F1-909509C6EEDC}" dt="2022-01-08T07:56:49.398" v="1499"/>
          <ac:spMkLst>
            <pc:docMk/>
            <pc:sldMk cId="1648179469" sldId="256"/>
            <ac:spMk id="3" creationId="{8C3EEB05-C486-4193-BB47-F23B86F7F37F}"/>
          </ac:spMkLst>
        </pc:spChg>
      </pc:sldChg>
      <pc:sldChg chg="modSp mod modTransition">
        <pc:chgData name="TyT Tài" userId="2982b49d84c06021" providerId="LiveId" clId="{4397D94C-438F-4DAD-96F1-909509C6EEDC}" dt="2022-01-08T08:44:19.422" v="3512"/>
        <pc:sldMkLst>
          <pc:docMk/>
          <pc:sldMk cId="0" sldId="259"/>
        </pc:sldMkLst>
        <pc:spChg chg="mod">
          <ac:chgData name="TyT Tài" userId="2982b49d84c06021" providerId="LiveId" clId="{4397D94C-438F-4DAD-96F1-909509C6EEDC}" dt="2022-01-08T08:06:04.371" v="1685" actId="20577"/>
          <ac:spMkLst>
            <pc:docMk/>
            <pc:sldMk cId="0" sldId="259"/>
            <ac:spMk id="142" creationId="{00000000-0000-0000-0000-000000000000}"/>
          </ac:spMkLst>
        </pc:spChg>
        <pc:spChg chg="mod">
          <ac:chgData name="TyT Tài" userId="2982b49d84c06021" providerId="LiveId" clId="{4397D94C-438F-4DAD-96F1-909509C6EEDC}" dt="2022-01-08T07:56:49.398" v="1499"/>
          <ac:spMkLst>
            <pc:docMk/>
            <pc:sldMk cId="0" sldId="259"/>
            <ac:spMk id="145" creationId="{00000000-0000-0000-0000-000000000000}"/>
          </ac:spMkLst>
        </pc:spChg>
      </pc:sldChg>
      <pc:sldChg chg="modSp mod modTransition modAnim">
        <pc:chgData name="TyT Tài" userId="2982b49d84c06021" providerId="LiveId" clId="{4397D94C-438F-4DAD-96F1-909509C6EEDC}" dt="2022-01-08T08:44:19.422" v="3512"/>
        <pc:sldMkLst>
          <pc:docMk/>
          <pc:sldMk cId="0" sldId="261"/>
        </pc:sldMkLst>
        <pc:spChg chg="mod">
          <ac:chgData name="TyT Tài" userId="2982b49d84c06021" providerId="LiveId" clId="{4397D94C-438F-4DAD-96F1-909509C6EEDC}" dt="2022-01-08T07:09:44.950" v="675"/>
          <ac:spMkLst>
            <pc:docMk/>
            <pc:sldMk cId="0" sldId="261"/>
            <ac:spMk id="15" creationId="{AEBCB9C7-5BD9-44C5-A9DA-3F21FC143DCA}"/>
          </ac:spMkLst>
        </pc:spChg>
        <pc:spChg chg="mod">
          <ac:chgData name="TyT Tài" userId="2982b49d84c06021" providerId="LiveId" clId="{4397D94C-438F-4DAD-96F1-909509C6EEDC}" dt="2022-01-08T07:56:49.398" v="1499"/>
          <ac:spMkLst>
            <pc:docMk/>
            <pc:sldMk cId="0" sldId="261"/>
            <ac:spMk id="156" creationId="{00000000-0000-0000-0000-000000000000}"/>
          </ac:spMkLst>
        </pc:spChg>
        <pc:spChg chg="mod">
          <ac:chgData name="TyT Tài" userId="2982b49d84c06021" providerId="LiveId" clId="{4397D94C-438F-4DAD-96F1-909509C6EEDC}" dt="2022-01-08T07:56:49.398" v="1499"/>
          <ac:spMkLst>
            <pc:docMk/>
            <pc:sldMk cId="0" sldId="261"/>
            <ac:spMk id="165" creationId="{00000000-0000-0000-0000-000000000000}"/>
          </ac:spMkLst>
        </pc:spChg>
      </pc:sldChg>
      <pc:sldChg chg="delSp modSp del mod setBg delAnim modAnim modShow">
        <pc:chgData name="TyT Tài" userId="2982b49d84c06021" providerId="LiveId" clId="{4397D94C-438F-4DAD-96F1-909509C6EEDC}" dt="2022-01-08T08:18:10.405" v="2024" actId="47"/>
        <pc:sldMkLst>
          <pc:docMk/>
          <pc:sldMk cId="0" sldId="263"/>
        </pc:sldMkLst>
        <pc:spChg chg="mod">
          <ac:chgData name="TyT Tài" userId="2982b49d84c06021" providerId="LiveId" clId="{4397D94C-438F-4DAD-96F1-909509C6EEDC}" dt="2022-01-08T07:54:20.595" v="1485" actId="20577"/>
          <ac:spMkLst>
            <pc:docMk/>
            <pc:sldMk cId="0" sldId="263"/>
            <ac:spMk id="13" creationId="{DCE21A7C-EE49-4DA8-A26A-25898B3C4326}"/>
          </ac:spMkLst>
        </pc:spChg>
        <pc:spChg chg="del mod">
          <ac:chgData name="TyT Tài" userId="2982b49d84c06021" providerId="LiveId" clId="{4397D94C-438F-4DAD-96F1-909509C6EEDC}" dt="2022-01-08T07:55:00.666" v="1487" actId="478"/>
          <ac:spMkLst>
            <pc:docMk/>
            <pc:sldMk cId="0" sldId="263"/>
            <ac:spMk id="188" creationId="{00000000-0000-0000-0000-000000000000}"/>
          </ac:spMkLst>
        </pc:spChg>
        <pc:spChg chg="mod">
          <ac:chgData name="TyT Tài" userId="2982b49d84c06021" providerId="LiveId" clId="{4397D94C-438F-4DAD-96F1-909509C6EEDC}" dt="2022-01-08T07:56:49.398" v="1499"/>
          <ac:spMkLst>
            <pc:docMk/>
            <pc:sldMk cId="0" sldId="263"/>
            <ac:spMk id="189" creationId="{00000000-0000-0000-0000-000000000000}"/>
          </ac:spMkLst>
        </pc:spChg>
      </pc:sldChg>
      <pc:sldChg chg="delSp modSp mod ord modTransition delAnim modAnim">
        <pc:chgData name="TyT Tài" userId="2982b49d84c06021" providerId="LiveId" clId="{4397D94C-438F-4DAD-96F1-909509C6EEDC}" dt="2022-01-08T08:44:19.422" v="3512"/>
        <pc:sldMkLst>
          <pc:docMk/>
          <pc:sldMk cId="0" sldId="264"/>
        </pc:sldMkLst>
        <pc:spChg chg="mod">
          <ac:chgData name="TyT Tài" userId="2982b49d84c06021" providerId="LiveId" clId="{4397D94C-438F-4DAD-96F1-909509C6EEDC}" dt="2022-01-08T07:56:49.398" v="1499"/>
          <ac:spMkLst>
            <pc:docMk/>
            <pc:sldMk cId="0" sldId="264"/>
            <ac:spMk id="203" creationId="{00000000-0000-0000-0000-000000000000}"/>
          </ac:spMkLst>
        </pc:spChg>
        <pc:spChg chg="mod">
          <ac:chgData name="TyT Tài" userId="2982b49d84c06021" providerId="LiveId" clId="{4397D94C-438F-4DAD-96F1-909509C6EEDC}" dt="2022-01-08T08:09:33.440" v="1787" actId="14100"/>
          <ac:spMkLst>
            <pc:docMk/>
            <pc:sldMk cId="0" sldId="264"/>
            <ac:spMk id="204" creationId="{00000000-0000-0000-0000-000000000000}"/>
          </ac:spMkLst>
        </pc:spChg>
        <pc:spChg chg="del mod">
          <ac:chgData name="TyT Tài" userId="2982b49d84c06021" providerId="LiveId" clId="{4397D94C-438F-4DAD-96F1-909509C6EEDC}" dt="2022-01-08T08:08:18.195" v="1767" actId="478"/>
          <ac:spMkLst>
            <pc:docMk/>
            <pc:sldMk cId="0" sldId="264"/>
            <ac:spMk id="205" creationId="{00000000-0000-0000-0000-000000000000}"/>
          </ac:spMkLst>
        </pc:spChg>
        <pc:spChg chg="mod">
          <ac:chgData name="TyT Tài" userId="2982b49d84c06021" providerId="LiveId" clId="{4397D94C-438F-4DAD-96F1-909509C6EEDC}" dt="2022-01-08T07:56:49.398" v="1499"/>
          <ac:spMkLst>
            <pc:docMk/>
            <pc:sldMk cId="0" sldId="264"/>
            <ac:spMk id="214" creationId="{00000000-0000-0000-0000-000000000000}"/>
          </ac:spMkLst>
        </pc:spChg>
      </pc:sldChg>
      <pc:sldChg chg="modSp add del">
        <pc:chgData name="TyT Tài" userId="2982b49d84c06021" providerId="LiveId" clId="{4397D94C-438F-4DAD-96F1-909509C6EEDC}" dt="2022-01-08T08:34:19.060" v="3333" actId="47"/>
        <pc:sldMkLst>
          <pc:docMk/>
          <pc:sldMk cId="0" sldId="265"/>
        </pc:sldMkLst>
        <pc:spChg chg="mod">
          <ac:chgData name="TyT Tài" userId="2982b49d84c06021" providerId="LiveId" clId="{4397D94C-438F-4DAD-96F1-909509C6EEDC}" dt="2022-01-08T07:56:49.398" v="1499"/>
          <ac:spMkLst>
            <pc:docMk/>
            <pc:sldMk cId="0" sldId="265"/>
            <ac:spMk id="219" creationId="{00000000-0000-0000-0000-000000000000}"/>
          </ac:spMkLst>
        </pc:spChg>
        <pc:spChg chg="mod">
          <ac:chgData name="TyT Tài" userId="2982b49d84c06021" providerId="LiveId" clId="{4397D94C-438F-4DAD-96F1-909509C6EEDC}" dt="2022-01-08T07:56:49.398" v="1499"/>
          <ac:spMkLst>
            <pc:docMk/>
            <pc:sldMk cId="0" sldId="265"/>
            <ac:spMk id="228" creationId="{00000000-0000-0000-0000-000000000000}"/>
          </ac:spMkLst>
        </pc:spChg>
      </pc:sldChg>
      <pc:sldChg chg="modSp del">
        <pc:chgData name="TyT Tài" userId="2982b49d84c06021" providerId="LiveId" clId="{4397D94C-438F-4DAD-96F1-909509C6EEDC}" dt="2022-01-08T08:34:21.040" v="3334" actId="47"/>
        <pc:sldMkLst>
          <pc:docMk/>
          <pc:sldMk cId="0" sldId="278"/>
        </pc:sldMkLst>
        <pc:spChg chg="mod">
          <ac:chgData name="TyT Tài" userId="2982b49d84c06021" providerId="LiveId" clId="{4397D94C-438F-4DAD-96F1-909509C6EEDC}" dt="2022-01-08T07:56:15.883" v="1493"/>
          <ac:spMkLst>
            <pc:docMk/>
            <pc:sldMk cId="0" sldId="278"/>
            <ac:spMk id="404" creationId="{00000000-0000-0000-0000-000000000000}"/>
          </ac:spMkLst>
        </pc:spChg>
        <pc:spChg chg="mod">
          <ac:chgData name="TyT Tài" userId="2982b49d84c06021" providerId="LiveId" clId="{4397D94C-438F-4DAD-96F1-909509C6EEDC}" dt="2022-01-08T07:56:49.398" v="1499"/>
          <ac:spMkLst>
            <pc:docMk/>
            <pc:sldMk cId="0" sldId="278"/>
            <ac:spMk id="405" creationId="{00000000-0000-0000-0000-000000000000}"/>
          </ac:spMkLst>
        </pc:spChg>
      </pc:sldChg>
      <pc:sldChg chg="modSp mod modTransition">
        <pc:chgData name="TyT Tài" userId="2982b49d84c06021" providerId="LiveId" clId="{4397D94C-438F-4DAD-96F1-909509C6EEDC}" dt="2022-01-08T08:44:19.422" v="3512"/>
        <pc:sldMkLst>
          <pc:docMk/>
          <pc:sldMk cId="0" sldId="295"/>
        </pc:sldMkLst>
        <pc:spChg chg="mod">
          <ac:chgData name="TyT Tài" userId="2982b49d84c06021" providerId="LiveId" clId="{4397D94C-438F-4DAD-96F1-909509C6EEDC}" dt="2022-01-08T06:58:17.167" v="15"/>
          <ac:spMkLst>
            <pc:docMk/>
            <pc:sldMk cId="0" sldId="295"/>
            <ac:spMk id="15" creationId="{87B2EB7D-2C93-45D7-9F2F-8AD804F0E295}"/>
          </ac:spMkLst>
        </pc:spChg>
      </pc:sldChg>
      <pc:sldChg chg="addSp delSp modSp mod modTransition">
        <pc:chgData name="TyT Tài" userId="2982b49d84c06021" providerId="LiveId" clId="{4397D94C-438F-4DAD-96F1-909509C6EEDC}" dt="2022-01-08T08:44:19.422" v="3512"/>
        <pc:sldMkLst>
          <pc:docMk/>
          <pc:sldMk cId="0" sldId="296"/>
        </pc:sldMkLst>
        <pc:spChg chg="add del">
          <ac:chgData name="TyT Tài" userId="2982b49d84c06021" providerId="LiveId" clId="{4397D94C-438F-4DAD-96F1-909509C6EEDC}" dt="2022-01-08T08:31:39.977" v="3087" actId="478"/>
          <ac:spMkLst>
            <pc:docMk/>
            <pc:sldMk cId="0" sldId="296"/>
            <ac:spMk id="2" creationId="{1730E8A1-5275-4E80-874B-03D7ACC8123B}"/>
          </ac:spMkLst>
        </pc:spChg>
        <pc:spChg chg="mod">
          <ac:chgData name="TyT Tài" userId="2982b49d84c06021" providerId="LiveId" clId="{4397D94C-438F-4DAD-96F1-909509C6EEDC}" dt="2022-01-08T07:56:49.398" v="1499"/>
          <ac:spMkLst>
            <pc:docMk/>
            <pc:sldMk cId="0" sldId="296"/>
            <ac:spMk id="4" creationId="{A257397E-73A6-47FF-8F40-BC76025FF38E}"/>
          </ac:spMkLst>
        </pc:spChg>
        <pc:spChg chg="mod">
          <ac:chgData name="TyT Tài" userId="2982b49d84c06021" providerId="LiveId" clId="{4397D94C-438F-4DAD-96F1-909509C6EEDC}" dt="2022-01-08T08:33:26.159" v="3311" actId="20577"/>
          <ac:spMkLst>
            <pc:docMk/>
            <pc:sldMk cId="0" sldId="296"/>
            <ac:spMk id="9" creationId="{09E54234-1DF7-47E3-B051-A3DF5C446047}"/>
          </ac:spMkLst>
        </pc:spChg>
        <pc:spChg chg="add mod">
          <ac:chgData name="TyT Tài" userId="2982b49d84c06021" providerId="LiveId" clId="{4397D94C-438F-4DAD-96F1-909509C6EEDC}" dt="2022-01-08T08:32:53.280" v="3248" actId="1035"/>
          <ac:spMkLst>
            <pc:docMk/>
            <pc:sldMk cId="0" sldId="296"/>
            <ac:spMk id="11" creationId="{7180A650-2EA7-45F7-93C6-F8A1E69843FF}"/>
          </ac:spMkLst>
        </pc:spChg>
        <pc:spChg chg="mod">
          <ac:chgData name="TyT Tài" userId="2982b49d84c06021" providerId="LiveId" clId="{4397D94C-438F-4DAD-96F1-909509C6EEDC}" dt="2022-01-08T07:00:34.331" v="225" actId="20577"/>
          <ac:spMkLst>
            <pc:docMk/>
            <pc:sldMk cId="0" sldId="296"/>
            <ac:spMk id="12" creationId="{8B839797-CD24-42AE-BCCD-3D9928637B2C}"/>
          </ac:spMkLst>
        </pc:spChg>
        <pc:spChg chg="del mod">
          <ac:chgData name="TyT Tài" userId="2982b49d84c06021" providerId="LiveId" clId="{4397D94C-438F-4DAD-96F1-909509C6EEDC}" dt="2022-01-08T08:31:52.090" v="3090" actId="478"/>
          <ac:spMkLst>
            <pc:docMk/>
            <pc:sldMk cId="0" sldId="296"/>
            <ac:spMk id="14" creationId="{E8FDA700-5999-4B2D-916D-E0A8DC9917EB}"/>
          </ac:spMkLst>
        </pc:spChg>
        <pc:spChg chg="mod">
          <ac:chgData name="TyT Tài" userId="2982b49d84c06021" providerId="LiveId" clId="{4397D94C-438F-4DAD-96F1-909509C6EEDC}" dt="2022-01-08T06:59:31.852" v="167" actId="20577"/>
          <ac:spMkLst>
            <pc:docMk/>
            <pc:sldMk cId="0" sldId="296"/>
            <ac:spMk id="15" creationId="{FA27B8A2-18B3-4F82-BCC8-2D080E9AF4EB}"/>
          </ac:spMkLst>
        </pc:spChg>
        <pc:spChg chg="del mod">
          <ac:chgData name="TyT Tài" userId="2982b49d84c06021" providerId="LiveId" clId="{4397D94C-438F-4DAD-96F1-909509C6EEDC}" dt="2022-01-08T08:31:16.874" v="3085" actId="478"/>
          <ac:spMkLst>
            <pc:docMk/>
            <pc:sldMk cId="0" sldId="296"/>
            <ac:spMk id="135" creationId="{00000000-0000-0000-0000-000000000000}"/>
          </ac:spMkLst>
        </pc:spChg>
      </pc:sldChg>
      <pc:sldChg chg="modSp mod modTransition">
        <pc:chgData name="TyT Tài" userId="2982b49d84c06021" providerId="LiveId" clId="{4397D94C-438F-4DAD-96F1-909509C6EEDC}" dt="2022-01-08T08:44:19.422" v="3512"/>
        <pc:sldMkLst>
          <pc:docMk/>
          <pc:sldMk cId="0" sldId="338"/>
        </pc:sldMkLst>
        <pc:spChg chg="mod">
          <ac:chgData name="TyT Tài" userId="2982b49d84c06021" providerId="LiveId" clId="{4397D94C-438F-4DAD-96F1-909509C6EEDC}" dt="2022-01-08T08:42:21.308" v="3493" actId="2711"/>
          <ac:spMkLst>
            <pc:docMk/>
            <pc:sldMk cId="0" sldId="338"/>
            <ac:spMk id="10" creationId="{6385B40D-2E0D-48ED-AFEF-D4B4779CD303}"/>
          </ac:spMkLst>
        </pc:spChg>
      </pc:sldChg>
      <pc:sldChg chg="modSp mod modTransition">
        <pc:chgData name="TyT Tài" userId="2982b49d84c06021" providerId="LiveId" clId="{4397D94C-438F-4DAD-96F1-909509C6EEDC}" dt="2022-01-08T08:44:19.422" v="3512"/>
        <pc:sldMkLst>
          <pc:docMk/>
          <pc:sldMk cId="1522425335" sldId="339"/>
        </pc:sldMkLst>
        <pc:spChg chg="mod">
          <ac:chgData name="TyT Tài" userId="2982b49d84c06021" providerId="LiveId" clId="{4397D94C-438F-4DAD-96F1-909509C6EEDC}" dt="2022-01-08T07:03:09.030" v="262" actId="20577"/>
          <ac:spMkLst>
            <pc:docMk/>
            <pc:sldMk cId="1522425335" sldId="339"/>
            <ac:spMk id="142" creationId="{00000000-0000-0000-0000-000000000000}"/>
          </ac:spMkLst>
        </pc:spChg>
        <pc:spChg chg="mod">
          <ac:chgData name="TyT Tài" userId="2982b49d84c06021" providerId="LiveId" clId="{4397D94C-438F-4DAD-96F1-909509C6EEDC}" dt="2022-01-08T07:56:49.398" v="1499"/>
          <ac:spMkLst>
            <pc:docMk/>
            <pc:sldMk cId="1522425335" sldId="339"/>
            <ac:spMk id="145" creationId="{00000000-0000-0000-0000-000000000000}"/>
          </ac:spMkLst>
        </pc:spChg>
      </pc:sldChg>
      <pc:sldChg chg="delSp modSp mod modTransition delAnim modAnim">
        <pc:chgData name="TyT Tài" userId="2982b49d84c06021" providerId="LiveId" clId="{4397D94C-438F-4DAD-96F1-909509C6EEDC}" dt="2022-01-08T08:44:19.422" v="3512"/>
        <pc:sldMkLst>
          <pc:docMk/>
          <pc:sldMk cId="4146363601" sldId="340"/>
        </pc:sldMkLst>
        <pc:spChg chg="mod">
          <ac:chgData name="TyT Tài" userId="2982b49d84c06021" providerId="LiveId" clId="{4397D94C-438F-4DAD-96F1-909509C6EEDC}" dt="2022-01-08T07:14:38.029" v="834" actId="1036"/>
          <ac:spMkLst>
            <pc:docMk/>
            <pc:sldMk cId="4146363601" sldId="340"/>
            <ac:spMk id="14" creationId="{A5D56C9C-DC1C-408C-A8A3-04ACB1500184}"/>
          </ac:spMkLst>
        </pc:spChg>
        <pc:spChg chg="mod">
          <ac:chgData name="TyT Tài" userId="2982b49d84c06021" providerId="LiveId" clId="{4397D94C-438F-4DAD-96F1-909509C6EEDC}" dt="2022-01-08T07:56:49.398" v="1499"/>
          <ac:spMkLst>
            <pc:docMk/>
            <pc:sldMk cId="4146363601" sldId="340"/>
            <ac:spMk id="156" creationId="{00000000-0000-0000-0000-000000000000}"/>
          </ac:spMkLst>
        </pc:spChg>
        <pc:spChg chg="mod">
          <ac:chgData name="TyT Tài" userId="2982b49d84c06021" providerId="LiveId" clId="{4397D94C-438F-4DAD-96F1-909509C6EEDC}" dt="2022-01-08T07:56:49.398" v="1499"/>
          <ac:spMkLst>
            <pc:docMk/>
            <pc:sldMk cId="4146363601" sldId="340"/>
            <ac:spMk id="165" creationId="{00000000-0000-0000-0000-000000000000}"/>
          </ac:spMkLst>
        </pc:spChg>
        <pc:picChg chg="del">
          <ac:chgData name="TyT Tài" userId="2982b49d84c06021" providerId="LiveId" clId="{4397D94C-438F-4DAD-96F1-909509C6EEDC}" dt="2022-01-08T07:10:23.801" v="725" actId="478"/>
          <ac:picMkLst>
            <pc:docMk/>
            <pc:sldMk cId="4146363601" sldId="340"/>
            <ac:picMk id="12" creationId="{8BE0F2B6-65DC-4AD3-BDC4-F0D697D4F0C4}"/>
          </ac:picMkLst>
        </pc:picChg>
      </pc:sldChg>
      <pc:sldChg chg="modSp mod modTransition">
        <pc:chgData name="TyT Tài" userId="2982b49d84c06021" providerId="LiveId" clId="{4397D94C-438F-4DAD-96F1-909509C6EEDC}" dt="2022-01-08T08:44:19.422" v="3512"/>
        <pc:sldMkLst>
          <pc:docMk/>
          <pc:sldMk cId="2318605843" sldId="341"/>
        </pc:sldMkLst>
        <pc:spChg chg="mod">
          <ac:chgData name="TyT Tài" userId="2982b49d84c06021" providerId="LiveId" clId="{4397D94C-438F-4DAD-96F1-909509C6EEDC}" dt="2022-01-08T07:57:48.207" v="1542" actId="20577"/>
          <ac:spMkLst>
            <pc:docMk/>
            <pc:sldMk cId="2318605843" sldId="341"/>
            <ac:spMk id="142" creationId="{00000000-0000-0000-0000-000000000000}"/>
          </ac:spMkLst>
        </pc:spChg>
        <pc:spChg chg="mod">
          <ac:chgData name="TyT Tài" userId="2982b49d84c06021" providerId="LiveId" clId="{4397D94C-438F-4DAD-96F1-909509C6EEDC}" dt="2022-01-08T07:56:49.398" v="1499"/>
          <ac:spMkLst>
            <pc:docMk/>
            <pc:sldMk cId="2318605843" sldId="341"/>
            <ac:spMk id="145" creationId="{00000000-0000-0000-0000-000000000000}"/>
          </ac:spMkLst>
        </pc:spChg>
      </pc:sldChg>
      <pc:sldChg chg="modSp mod modTransition">
        <pc:chgData name="TyT Tài" userId="2982b49d84c06021" providerId="LiveId" clId="{4397D94C-438F-4DAD-96F1-909509C6EEDC}" dt="2022-01-08T08:44:19.422" v="3512"/>
        <pc:sldMkLst>
          <pc:docMk/>
          <pc:sldMk cId="3738370083" sldId="342"/>
        </pc:sldMkLst>
        <pc:spChg chg="mod">
          <ac:chgData name="TyT Tài" userId="2982b49d84c06021" providerId="LiveId" clId="{4397D94C-438F-4DAD-96F1-909509C6EEDC}" dt="2022-01-08T08:33:58.240" v="3327" actId="20577"/>
          <ac:spMkLst>
            <pc:docMk/>
            <pc:sldMk cId="3738370083" sldId="342"/>
            <ac:spMk id="142" creationId="{00000000-0000-0000-0000-000000000000}"/>
          </ac:spMkLst>
        </pc:spChg>
        <pc:spChg chg="mod">
          <ac:chgData name="TyT Tài" userId="2982b49d84c06021" providerId="LiveId" clId="{4397D94C-438F-4DAD-96F1-909509C6EEDC}" dt="2022-01-08T07:56:49.398" v="1499"/>
          <ac:spMkLst>
            <pc:docMk/>
            <pc:sldMk cId="3738370083" sldId="342"/>
            <ac:spMk id="145" creationId="{00000000-0000-0000-0000-000000000000}"/>
          </ac:spMkLst>
        </pc:spChg>
      </pc:sldChg>
      <pc:sldChg chg="modSp add del">
        <pc:chgData name="TyT Tài" userId="2982b49d84c06021" providerId="LiveId" clId="{4397D94C-438F-4DAD-96F1-909509C6EEDC}" dt="2022-01-08T08:34:18.154" v="3332" actId="47"/>
        <pc:sldMkLst>
          <pc:docMk/>
          <pc:sldMk cId="3163023533" sldId="343"/>
        </pc:sldMkLst>
        <pc:spChg chg="mod">
          <ac:chgData name="TyT Tài" userId="2982b49d84c06021" providerId="LiveId" clId="{4397D94C-438F-4DAD-96F1-909509C6EEDC}" dt="2022-01-08T07:56:49.398" v="1499"/>
          <ac:spMkLst>
            <pc:docMk/>
            <pc:sldMk cId="3163023533" sldId="343"/>
            <ac:spMk id="325" creationId="{00000000-0000-0000-0000-000000000000}"/>
          </ac:spMkLst>
        </pc:spChg>
        <pc:spChg chg="mod">
          <ac:chgData name="TyT Tài" userId="2982b49d84c06021" providerId="LiveId" clId="{4397D94C-438F-4DAD-96F1-909509C6EEDC}" dt="2022-01-08T07:56:49.398" v="1499"/>
          <ac:spMkLst>
            <pc:docMk/>
            <pc:sldMk cId="3163023533" sldId="343"/>
            <ac:spMk id="339" creationId="{00000000-0000-0000-0000-000000000000}"/>
          </ac:spMkLst>
        </pc:spChg>
      </pc:sldChg>
      <pc:sldChg chg="addSp delSp modSp add mod modTransition delAnim modAnim">
        <pc:chgData name="TyT Tài" userId="2982b49d84c06021" providerId="LiveId" clId="{4397D94C-438F-4DAD-96F1-909509C6EEDC}" dt="2022-01-08T08:44:19.422" v="3512"/>
        <pc:sldMkLst>
          <pc:docMk/>
          <pc:sldMk cId="3221315119" sldId="344"/>
        </pc:sldMkLst>
        <pc:spChg chg="add del mod">
          <ac:chgData name="TyT Tài" userId="2982b49d84c06021" providerId="LiveId" clId="{4397D94C-438F-4DAD-96F1-909509C6EEDC}" dt="2022-01-08T07:31:34.700" v="1028" actId="478"/>
          <ac:spMkLst>
            <pc:docMk/>
            <pc:sldMk cId="3221315119" sldId="344"/>
            <ac:spMk id="3" creationId="{5565596F-9B38-40A6-B3AF-9CD338AF473B}"/>
          </ac:spMkLst>
        </pc:spChg>
        <pc:spChg chg="add mod">
          <ac:chgData name="TyT Tài" userId="2982b49d84c06021" providerId="LiveId" clId="{4397D94C-438F-4DAD-96F1-909509C6EEDC}" dt="2022-01-08T07:44:36.713" v="1340" actId="14100"/>
          <ac:spMkLst>
            <pc:docMk/>
            <pc:sldMk cId="3221315119" sldId="344"/>
            <ac:spMk id="5" creationId="{F9ABF7F5-F9CC-49C2-A622-8CBAA00A6937}"/>
          </ac:spMkLst>
        </pc:spChg>
        <pc:spChg chg="add mod">
          <ac:chgData name="TyT Tài" userId="2982b49d84c06021" providerId="LiveId" clId="{4397D94C-438F-4DAD-96F1-909509C6EEDC}" dt="2022-01-08T07:44:44.888" v="1342" actId="14100"/>
          <ac:spMkLst>
            <pc:docMk/>
            <pc:sldMk cId="3221315119" sldId="344"/>
            <ac:spMk id="18" creationId="{9E12941D-E19C-4049-8CCF-D02894A811F2}"/>
          </ac:spMkLst>
        </pc:spChg>
        <pc:spChg chg="mod">
          <ac:chgData name="TyT Tài" userId="2982b49d84c06021" providerId="LiveId" clId="{4397D94C-438F-4DAD-96F1-909509C6EEDC}" dt="2022-01-08T07:56:49.398" v="1499"/>
          <ac:spMkLst>
            <pc:docMk/>
            <pc:sldMk cId="3221315119" sldId="344"/>
            <ac:spMk id="203" creationId="{00000000-0000-0000-0000-000000000000}"/>
          </ac:spMkLst>
        </pc:spChg>
        <pc:spChg chg="del mod">
          <ac:chgData name="TyT Tài" userId="2982b49d84c06021" providerId="LiveId" clId="{4397D94C-438F-4DAD-96F1-909509C6EEDC}" dt="2022-01-08T07:31:18.216" v="1025" actId="478"/>
          <ac:spMkLst>
            <pc:docMk/>
            <pc:sldMk cId="3221315119" sldId="344"/>
            <ac:spMk id="204" creationId="{00000000-0000-0000-0000-000000000000}"/>
          </ac:spMkLst>
        </pc:spChg>
        <pc:spChg chg="del">
          <ac:chgData name="TyT Tài" userId="2982b49d84c06021" providerId="LiveId" clId="{4397D94C-438F-4DAD-96F1-909509C6EEDC}" dt="2022-01-08T07:31:20.805" v="1026" actId="478"/>
          <ac:spMkLst>
            <pc:docMk/>
            <pc:sldMk cId="3221315119" sldId="344"/>
            <ac:spMk id="205" creationId="{00000000-0000-0000-0000-000000000000}"/>
          </ac:spMkLst>
        </pc:spChg>
        <pc:spChg chg="mod">
          <ac:chgData name="TyT Tài" userId="2982b49d84c06021" providerId="LiveId" clId="{4397D94C-438F-4DAD-96F1-909509C6EEDC}" dt="2022-01-08T07:56:49.398" v="1499"/>
          <ac:spMkLst>
            <pc:docMk/>
            <pc:sldMk cId="3221315119" sldId="344"/>
            <ac:spMk id="214" creationId="{00000000-0000-0000-0000-000000000000}"/>
          </ac:spMkLst>
        </pc:spChg>
        <pc:picChg chg="add del mod">
          <ac:chgData name="TyT Tài" userId="2982b49d84c06021" providerId="LiveId" clId="{4397D94C-438F-4DAD-96F1-909509C6EEDC}" dt="2022-01-08T07:42:59.148" v="1319" actId="478"/>
          <ac:picMkLst>
            <pc:docMk/>
            <pc:sldMk cId="3221315119" sldId="344"/>
            <ac:picMk id="17" creationId="{9A687D0E-83B2-42D8-A4EC-55BE94835B0B}"/>
          </ac:picMkLst>
        </pc:picChg>
        <pc:picChg chg="add mod">
          <ac:chgData name="TyT Tài" userId="2982b49d84c06021" providerId="LiveId" clId="{4397D94C-438F-4DAD-96F1-909509C6EEDC}" dt="2022-01-08T07:44:29.663" v="1339" actId="1076"/>
          <ac:picMkLst>
            <pc:docMk/>
            <pc:sldMk cId="3221315119" sldId="344"/>
            <ac:picMk id="19" creationId="{8FEE4D8D-44F6-489A-85D5-4842BA458001}"/>
          </ac:picMkLst>
        </pc:picChg>
      </pc:sldChg>
      <pc:sldChg chg="addSp delSp modSp add mod modTransition modAnim">
        <pc:chgData name="TyT Tài" userId="2982b49d84c06021" providerId="LiveId" clId="{4397D94C-438F-4DAD-96F1-909509C6EEDC}" dt="2022-01-08T08:44:19.422" v="3512"/>
        <pc:sldMkLst>
          <pc:docMk/>
          <pc:sldMk cId="234108061" sldId="345"/>
        </pc:sldMkLst>
        <pc:spChg chg="mod">
          <ac:chgData name="TyT Tài" userId="2982b49d84c06021" providerId="LiveId" clId="{4397D94C-438F-4DAD-96F1-909509C6EEDC}" dt="2022-01-08T07:47:27.998" v="1372" actId="14100"/>
          <ac:spMkLst>
            <pc:docMk/>
            <pc:sldMk cId="234108061" sldId="345"/>
            <ac:spMk id="5" creationId="{F9ABF7F5-F9CC-49C2-A622-8CBAA00A6937}"/>
          </ac:spMkLst>
        </pc:spChg>
        <pc:spChg chg="mod">
          <ac:chgData name="TyT Tài" userId="2982b49d84c06021" providerId="LiveId" clId="{4397D94C-438F-4DAD-96F1-909509C6EEDC}" dt="2022-01-08T07:48:03.535" v="1388" actId="20577"/>
          <ac:spMkLst>
            <pc:docMk/>
            <pc:sldMk cId="234108061" sldId="345"/>
            <ac:spMk id="18" creationId="{9E12941D-E19C-4049-8CCF-D02894A811F2}"/>
          </ac:spMkLst>
        </pc:spChg>
        <pc:spChg chg="mod">
          <ac:chgData name="TyT Tài" userId="2982b49d84c06021" providerId="LiveId" clId="{4397D94C-438F-4DAD-96F1-909509C6EEDC}" dt="2022-01-08T07:56:49.398" v="1499"/>
          <ac:spMkLst>
            <pc:docMk/>
            <pc:sldMk cId="234108061" sldId="345"/>
            <ac:spMk id="203" creationId="{00000000-0000-0000-0000-000000000000}"/>
          </ac:spMkLst>
        </pc:spChg>
        <pc:spChg chg="mod">
          <ac:chgData name="TyT Tài" userId="2982b49d84c06021" providerId="LiveId" clId="{4397D94C-438F-4DAD-96F1-909509C6EEDC}" dt="2022-01-08T07:56:49.398" v="1499"/>
          <ac:spMkLst>
            <pc:docMk/>
            <pc:sldMk cId="234108061" sldId="345"/>
            <ac:spMk id="214" creationId="{00000000-0000-0000-0000-000000000000}"/>
          </ac:spMkLst>
        </pc:spChg>
        <pc:picChg chg="add mod">
          <ac:chgData name="TyT Tài" userId="2982b49d84c06021" providerId="LiveId" clId="{4397D94C-438F-4DAD-96F1-909509C6EEDC}" dt="2022-01-08T07:46:28.237" v="1362" actId="14100"/>
          <ac:picMkLst>
            <pc:docMk/>
            <pc:sldMk cId="234108061" sldId="345"/>
            <ac:picMk id="14" creationId="{FDD4AA56-CFF9-4D20-A9E8-122842F0CA79}"/>
          </ac:picMkLst>
        </pc:picChg>
        <pc:picChg chg="del">
          <ac:chgData name="TyT Tài" userId="2982b49d84c06021" providerId="LiveId" clId="{4397D94C-438F-4DAD-96F1-909509C6EEDC}" dt="2022-01-08T07:46:18.530" v="1358" actId="478"/>
          <ac:picMkLst>
            <pc:docMk/>
            <pc:sldMk cId="234108061" sldId="345"/>
            <ac:picMk id="19" creationId="{8FEE4D8D-44F6-489A-85D5-4842BA458001}"/>
          </ac:picMkLst>
        </pc:picChg>
      </pc:sldChg>
      <pc:sldChg chg="addSp delSp modSp add mod modTransition delAnim modAnim">
        <pc:chgData name="TyT Tài" userId="2982b49d84c06021" providerId="LiveId" clId="{4397D94C-438F-4DAD-96F1-909509C6EEDC}" dt="2022-01-08T08:44:19.422" v="3512"/>
        <pc:sldMkLst>
          <pc:docMk/>
          <pc:sldMk cId="611271508" sldId="346"/>
        </pc:sldMkLst>
        <pc:spChg chg="mod">
          <ac:chgData name="TyT Tài" userId="2982b49d84c06021" providerId="LiveId" clId="{4397D94C-438F-4DAD-96F1-909509C6EEDC}" dt="2022-01-08T07:51:27.254" v="1416" actId="20577"/>
          <ac:spMkLst>
            <pc:docMk/>
            <pc:sldMk cId="611271508" sldId="346"/>
            <ac:spMk id="5" creationId="{F9ABF7F5-F9CC-49C2-A622-8CBAA00A6937}"/>
          </ac:spMkLst>
        </pc:spChg>
        <pc:spChg chg="add mod">
          <ac:chgData name="TyT Tài" userId="2982b49d84c06021" providerId="LiveId" clId="{4397D94C-438F-4DAD-96F1-909509C6EEDC}" dt="2022-01-08T07:52:27.046" v="1438" actId="20577"/>
          <ac:spMkLst>
            <pc:docMk/>
            <pc:sldMk cId="611271508" sldId="346"/>
            <ac:spMk id="15" creationId="{150FEEB1-76AE-4488-8148-2ED21D25BBB0}"/>
          </ac:spMkLst>
        </pc:spChg>
        <pc:spChg chg="del mod">
          <ac:chgData name="TyT Tài" userId="2982b49d84c06021" providerId="LiveId" clId="{4397D94C-438F-4DAD-96F1-909509C6EEDC}" dt="2022-01-08T07:48:19.966" v="1393" actId="478"/>
          <ac:spMkLst>
            <pc:docMk/>
            <pc:sldMk cId="611271508" sldId="346"/>
            <ac:spMk id="18" creationId="{9E12941D-E19C-4049-8CCF-D02894A811F2}"/>
          </ac:spMkLst>
        </pc:spChg>
        <pc:spChg chg="mod">
          <ac:chgData name="TyT Tài" userId="2982b49d84c06021" providerId="LiveId" clId="{4397D94C-438F-4DAD-96F1-909509C6EEDC}" dt="2022-01-08T07:56:49.398" v="1499"/>
          <ac:spMkLst>
            <pc:docMk/>
            <pc:sldMk cId="611271508" sldId="346"/>
            <ac:spMk id="203" creationId="{00000000-0000-0000-0000-000000000000}"/>
          </ac:spMkLst>
        </pc:spChg>
        <pc:spChg chg="mod">
          <ac:chgData name="TyT Tài" userId="2982b49d84c06021" providerId="LiveId" clId="{4397D94C-438F-4DAD-96F1-909509C6EEDC}" dt="2022-01-08T07:56:49.398" v="1499"/>
          <ac:spMkLst>
            <pc:docMk/>
            <pc:sldMk cId="611271508" sldId="346"/>
            <ac:spMk id="214" creationId="{00000000-0000-0000-0000-000000000000}"/>
          </ac:spMkLst>
        </pc:spChg>
        <pc:picChg chg="del">
          <ac:chgData name="TyT Tài" userId="2982b49d84c06021" providerId="LiveId" clId="{4397D94C-438F-4DAD-96F1-909509C6EEDC}" dt="2022-01-08T07:48:12.585" v="1390" actId="478"/>
          <ac:picMkLst>
            <pc:docMk/>
            <pc:sldMk cId="611271508" sldId="346"/>
            <ac:picMk id="14" creationId="{FDD4AA56-CFF9-4D20-A9E8-122842F0CA79}"/>
          </ac:picMkLst>
        </pc:picChg>
      </pc:sldChg>
      <pc:sldChg chg="modSp new del">
        <pc:chgData name="TyT Tài" userId="2982b49d84c06021" providerId="LiveId" clId="{4397D94C-438F-4DAD-96F1-909509C6EEDC}" dt="2022-01-08T08:17:50.536" v="2021" actId="47"/>
        <pc:sldMkLst>
          <pc:docMk/>
          <pc:sldMk cId="3197422502" sldId="347"/>
        </pc:sldMkLst>
        <pc:spChg chg="mod">
          <ac:chgData name="TyT Tài" userId="2982b49d84c06021" providerId="LiveId" clId="{4397D94C-438F-4DAD-96F1-909509C6EEDC}" dt="2022-01-08T07:56:49.398" v="1499"/>
          <ac:spMkLst>
            <pc:docMk/>
            <pc:sldMk cId="3197422502" sldId="347"/>
            <ac:spMk id="2" creationId="{941A18A1-382E-44E4-BA4D-25631A894B9E}"/>
          </ac:spMkLst>
        </pc:spChg>
        <pc:spChg chg="mod">
          <ac:chgData name="TyT Tài" userId="2982b49d84c06021" providerId="LiveId" clId="{4397D94C-438F-4DAD-96F1-909509C6EEDC}" dt="2022-01-08T07:56:49.398" v="1499"/>
          <ac:spMkLst>
            <pc:docMk/>
            <pc:sldMk cId="3197422502" sldId="347"/>
            <ac:spMk id="3" creationId="{4126506E-DFBB-456B-B67D-E3C273173180}"/>
          </ac:spMkLst>
        </pc:spChg>
        <pc:spChg chg="mod">
          <ac:chgData name="TyT Tài" userId="2982b49d84c06021" providerId="LiveId" clId="{4397D94C-438F-4DAD-96F1-909509C6EEDC}" dt="2022-01-08T07:56:49.398" v="1499"/>
          <ac:spMkLst>
            <pc:docMk/>
            <pc:sldMk cId="3197422502" sldId="347"/>
            <ac:spMk id="4" creationId="{EF1CBBC6-8E4C-413E-AEE5-159BE48643D8}"/>
          </ac:spMkLst>
        </pc:spChg>
      </pc:sldChg>
      <pc:sldChg chg="delSp modSp add del mod ord">
        <pc:chgData name="TyT Tài" userId="2982b49d84c06021" providerId="LiveId" clId="{4397D94C-438F-4DAD-96F1-909509C6EEDC}" dt="2022-01-08T08:18:09.293" v="2023" actId="47"/>
        <pc:sldMkLst>
          <pc:docMk/>
          <pc:sldMk cId="1988237906" sldId="348"/>
        </pc:sldMkLst>
        <pc:spChg chg="del mod">
          <ac:chgData name="TyT Tài" userId="2982b49d84c06021" providerId="LiveId" clId="{4397D94C-438F-4DAD-96F1-909509C6EEDC}" dt="2022-01-08T07:57:11.701" v="1506" actId="478"/>
          <ac:spMkLst>
            <pc:docMk/>
            <pc:sldMk cId="1988237906" sldId="348"/>
            <ac:spMk id="9" creationId="{20116D97-6196-45FD-95AE-C30B2A21A09D}"/>
          </ac:spMkLst>
        </pc:spChg>
        <pc:spChg chg="del mod">
          <ac:chgData name="TyT Tài" userId="2982b49d84c06021" providerId="LiveId" clId="{4397D94C-438F-4DAD-96F1-909509C6EEDC}" dt="2022-01-08T07:57:18.519" v="1510" actId="478"/>
          <ac:spMkLst>
            <pc:docMk/>
            <pc:sldMk cId="1988237906" sldId="348"/>
            <ac:spMk id="10" creationId="{6385B40D-2E0D-48ED-AFEF-D4B4779CD303}"/>
          </ac:spMkLst>
        </pc:spChg>
        <pc:spChg chg="del">
          <ac:chgData name="TyT Tài" userId="2982b49d84c06021" providerId="LiveId" clId="{4397D94C-438F-4DAD-96F1-909509C6EEDC}" dt="2022-01-08T07:57:18.519" v="1510" actId="478"/>
          <ac:spMkLst>
            <pc:docMk/>
            <pc:sldMk cId="1988237906" sldId="348"/>
            <ac:spMk id="421" creationId="{00000000-0000-0000-0000-000000000000}"/>
          </ac:spMkLst>
        </pc:spChg>
        <pc:spChg chg="del">
          <ac:chgData name="TyT Tài" userId="2982b49d84c06021" providerId="LiveId" clId="{4397D94C-438F-4DAD-96F1-909509C6EEDC}" dt="2022-01-08T07:57:13.156" v="1507" actId="478"/>
          <ac:spMkLst>
            <pc:docMk/>
            <pc:sldMk cId="1988237906" sldId="348"/>
            <ac:spMk id="422" creationId="{00000000-0000-0000-0000-000000000000}"/>
          </ac:spMkLst>
        </pc:spChg>
        <pc:picChg chg="del">
          <ac:chgData name="TyT Tài" userId="2982b49d84c06021" providerId="LiveId" clId="{4397D94C-438F-4DAD-96F1-909509C6EEDC}" dt="2022-01-08T07:57:07.600" v="1503" actId="478"/>
          <ac:picMkLst>
            <pc:docMk/>
            <pc:sldMk cId="1988237906" sldId="348"/>
            <ac:picMk id="414" creationId="{00000000-0000-0000-0000-000000000000}"/>
          </ac:picMkLst>
        </pc:picChg>
      </pc:sldChg>
      <pc:sldChg chg="addSp delSp modSp add mod ord modTransition modAnim">
        <pc:chgData name="TyT Tài" userId="2982b49d84c06021" providerId="LiveId" clId="{4397D94C-438F-4DAD-96F1-909509C6EEDC}" dt="2022-01-08T08:44:19.422" v="3512"/>
        <pc:sldMkLst>
          <pc:docMk/>
          <pc:sldMk cId="706967119" sldId="349"/>
        </pc:sldMkLst>
        <pc:spChg chg="mod">
          <ac:chgData name="TyT Tài" userId="2982b49d84c06021" providerId="LiveId" clId="{4397D94C-438F-4DAD-96F1-909509C6EEDC}" dt="2022-01-08T07:58:57.858" v="1574" actId="6549"/>
          <ac:spMkLst>
            <pc:docMk/>
            <pc:sldMk cId="706967119" sldId="349"/>
            <ac:spMk id="5" creationId="{F9ABF7F5-F9CC-49C2-A622-8CBAA00A6937}"/>
          </ac:spMkLst>
        </pc:spChg>
        <pc:spChg chg="del">
          <ac:chgData name="TyT Tài" userId="2982b49d84c06021" providerId="LiveId" clId="{4397D94C-438F-4DAD-96F1-909509C6EEDC}" dt="2022-01-08T07:59:00.491" v="1575" actId="478"/>
          <ac:spMkLst>
            <pc:docMk/>
            <pc:sldMk cId="706967119" sldId="349"/>
            <ac:spMk id="15" creationId="{150FEEB1-76AE-4488-8148-2ED21D25BBB0}"/>
          </ac:spMkLst>
        </pc:spChg>
        <pc:spChg chg="mod">
          <ac:chgData name="TyT Tài" userId="2982b49d84c06021" providerId="LiveId" clId="{4397D94C-438F-4DAD-96F1-909509C6EEDC}" dt="2022-01-08T07:58:48.459" v="1573" actId="20577"/>
          <ac:spMkLst>
            <pc:docMk/>
            <pc:sldMk cId="706967119" sldId="349"/>
            <ac:spMk id="203" creationId="{00000000-0000-0000-0000-000000000000}"/>
          </ac:spMkLst>
        </pc:spChg>
        <pc:picChg chg="add del mod">
          <ac:chgData name="TyT Tài" userId="2982b49d84c06021" providerId="LiveId" clId="{4397D94C-438F-4DAD-96F1-909509C6EEDC}" dt="2022-01-08T08:43:38.110" v="3509" actId="478"/>
          <ac:picMkLst>
            <pc:docMk/>
            <pc:sldMk cId="706967119" sldId="349"/>
            <ac:picMk id="3" creationId="{4DBA6671-0AAC-460E-A44E-56474C2AA3C8}"/>
          </ac:picMkLst>
        </pc:picChg>
        <pc:picChg chg="add del mod">
          <ac:chgData name="TyT Tài" userId="2982b49d84c06021" providerId="LiveId" clId="{4397D94C-438F-4DAD-96F1-909509C6EEDC}" dt="2022-01-08T08:03:27.927" v="1634" actId="478"/>
          <ac:picMkLst>
            <pc:docMk/>
            <pc:sldMk cId="706967119" sldId="349"/>
            <ac:picMk id="6" creationId="{1A564293-FDF7-447B-B392-A4BDC3F24EA5}"/>
          </ac:picMkLst>
        </pc:picChg>
        <pc:picChg chg="add del mod">
          <ac:chgData name="TyT Tài" userId="2982b49d84c06021" providerId="LiveId" clId="{4397D94C-438F-4DAD-96F1-909509C6EEDC}" dt="2022-01-08T08:03:26.614" v="1632" actId="478"/>
          <ac:picMkLst>
            <pc:docMk/>
            <pc:sldMk cId="706967119" sldId="349"/>
            <ac:picMk id="8" creationId="{B5D8C7A1-C29E-44D8-BA0A-31BD3E09E786}"/>
          </ac:picMkLst>
        </pc:picChg>
        <pc:picChg chg="add del mod">
          <ac:chgData name="TyT Tài" userId="2982b49d84c06021" providerId="LiveId" clId="{4397D94C-438F-4DAD-96F1-909509C6EEDC}" dt="2022-01-08T08:03:27.380" v="1633" actId="478"/>
          <ac:picMkLst>
            <pc:docMk/>
            <pc:sldMk cId="706967119" sldId="349"/>
            <ac:picMk id="10" creationId="{C101481B-BED3-47B3-A64F-CF20070E54D2}"/>
          </ac:picMkLst>
        </pc:picChg>
      </pc:sldChg>
      <pc:sldChg chg="add del">
        <pc:chgData name="TyT Tài" userId="2982b49d84c06021" providerId="LiveId" clId="{4397D94C-438F-4DAD-96F1-909509C6EEDC}" dt="2022-01-08T07:58:18.406" v="1544"/>
        <pc:sldMkLst>
          <pc:docMk/>
          <pc:sldMk cId="2222760899" sldId="349"/>
        </pc:sldMkLst>
      </pc:sldChg>
      <pc:sldChg chg="addSp delSp modSp add mod modTransition">
        <pc:chgData name="TyT Tài" userId="2982b49d84c06021" providerId="LiveId" clId="{4397D94C-438F-4DAD-96F1-909509C6EEDC}" dt="2022-01-08T08:44:19.422" v="3512"/>
        <pc:sldMkLst>
          <pc:docMk/>
          <pc:sldMk cId="2818291695" sldId="350"/>
        </pc:sldMkLst>
        <pc:picChg chg="del">
          <ac:chgData name="TyT Tài" userId="2982b49d84c06021" providerId="LiveId" clId="{4397D94C-438F-4DAD-96F1-909509C6EEDC}" dt="2022-01-08T08:02:15.776" v="1613" actId="478"/>
          <ac:picMkLst>
            <pc:docMk/>
            <pc:sldMk cId="2818291695" sldId="350"/>
            <ac:picMk id="3" creationId="{4DBA6671-0AAC-460E-A44E-56474C2AA3C8}"/>
          </ac:picMkLst>
        </pc:picChg>
        <pc:picChg chg="mod">
          <ac:chgData name="TyT Tài" userId="2982b49d84c06021" providerId="LiveId" clId="{4397D94C-438F-4DAD-96F1-909509C6EEDC}" dt="2022-01-08T08:03:08.362" v="1629" actId="14100"/>
          <ac:picMkLst>
            <pc:docMk/>
            <pc:sldMk cId="2818291695" sldId="350"/>
            <ac:picMk id="6" creationId="{1A564293-FDF7-447B-B392-A4BDC3F24EA5}"/>
          </ac:picMkLst>
        </pc:picChg>
        <pc:picChg chg="del">
          <ac:chgData name="TyT Tài" userId="2982b49d84c06021" providerId="LiveId" clId="{4397D94C-438F-4DAD-96F1-909509C6EEDC}" dt="2022-01-08T08:02:17.531" v="1614" actId="478"/>
          <ac:picMkLst>
            <pc:docMk/>
            <pc:sldMk cId="2818291695" sldId="350"/>
            <ac:picMk id="8" creationId="{B5D8C7A1-C29E-44D8-BA0A-31BD3E09E786}"/>
          </ac:picMkLst>
        </pc:picChg>
        <pc:picChg chg="del">
          <ac:chgData name="TyT Tài" userId="2982b49d84c06021" providerId="LiveId" clId="{4397D94C-438F-4DAD-96F1-909509C6EEDC}" dt="2022-01-08T08:02:18.225" v="1615" actId="478"/>
          <ac:picMkLst>
            <pc:docMk/>
            <pc:sldMk cId="2818291695" sldId="350"/>
            <ac:picMk id="10" creationId="{C101481B-BED3-47B3-A64F-CF20070E54D2}"/>
          </ac:picMkLst>
        </pc:picChg>
        <pc:picChg chg="add mod">
          <ac:chgData name="TyT Tài" userId="2982b49d84c06021" providerId="LiveId" clId="{4397D94C-438F-4DAD-96F1-909509C6EEDC}" dt="2022-01-08T08:02:43.950" v="1623" actId="14100"/>
          <ac:picMkLst>
            <pc:docMk/>
            <pc:sldMk cId="2818291695" sldId="350"/>
            <ac:picMk id="16" creationId="{AC591F61-2D23-4E90-AA62-762B86C3C0DD}"/>
          </ac:picMkLst>
        </pc:picChg>
        <pc:picChg chg="add mod">
          <ac:chgData name="TyT Tài" userId="2982b49d84c06021" providerId="LiveId" clId="{4397D94C-438F-4DAD-96F1-909509C6EEDC}" dt="2022-01-08T08:03:22.557" v="1631" actId="14100"/>
          <ac:picMkLst>
            <pc:docMk/>
            <pc:sldMk cId="2818291695" sldId="350"/>
            <ac:picMk id="17" creationId="{A9552FDC-0BBF-4825-AE71-7E471F24988F}"/>
          </ac:picMkLst>
        </pc:picChg>
      </pc:sldChg>
      <pc:sldChg chg="modSp add del mod">
        <pc:chgData name="TyT Tài" userId="2982b49d84c06021" providerId="LiveId" clId="{4397D94C-438F-4DAD-96F1-909509C6EEDC}" dt="2022-01-08T08:18:08.195" v="2022" actId="47"/>
        <pc:sldMkLst>
          <pc:docMk/>
          <pc:sldMk cId="2950171022" sldId="351"/>
        </pc:sldMkLst>
        <pc:spChg chg="mod">
          <ac:chgData name="TyT Tài" userId="2982b49d84c06021" providerId="LiveId" clId="{4397D94C-438F-4DAD-96F1-909509C6EEDC}" dt="2022-01-08T08:04:00.134" v="1653" actId="20577"/>
          <ac:spMkLst>
            <pc:docMk/>
            <pc:sldMk cId="2950171022" sldId="351"/>
            <ac:spMk id="203" creationId="{00000000-0000-0000-0000-000000000000}"/>
          </ac:spMkLst>
        </pc:spChg>
      </pc:sldChg>
      <pc:sldChg chg="add modTransition">
        <pc:chgData name="TyT Tài" userId="2982b49d84c06021" providerId="LiveId" clId="{4397D94C-438F-4DAD-96F1-909509C6EEDC}" dt="2022-01-08T08:44:19.422" v="3512"/>
        <pc:sldMkLst>
          <pc:docMk/>
          <pc:sldMk cId="457947296" sldId="352"/>
        </pc:sldMkLst>
      </pc:sldChg>
      <pc:sldChg chg="addSp delSp modSp add mod modTransition delAnim modAnim">
        <pc:chgData name="TyT Tài" userId="2982b49d84c06021" providerId="LiveId" clId="{4397D94C-438F-4DAD-96F1-909509C6EEDC}" dt="2022-01-08T08:44:19.422" v="3512"/>
        <pc:sldMkLst>
          <pc:docMk/>
          <pc:sldMk cId="365679691" sldId="353"/>
        </pc:sldMkLst>
        <pc:spChg chg="mod">
          <ac:chgData name="TyT Tài" userId="2982b49d84c06021" providerId="LiveId" clId="{4397D94C-438F-4DAD-96F1-909509C6EEDC}" dt="2022-01-08T08:13:40.876" v="1899"/>
          <ac:spMkLst>
            <pc:docMk/>
            <pc:sldMk cId="365679691" sldId="353"/>
            <ac:spMk id="5" creationId="{F9ABF7F5-F9CC-49C2-A622-8CBAA00A6937}"/>
          </ac:spMkLst>
        </pc:spChg>
        <pc:spChg chg="add mod">
          <ac:chgData name="TyT Tài" userId="2982b49d84c06021" providerId="LiveId" clId="{4397D94C-438F-4DAD-96F1-909509C6EEDC}" dt="2022-01-08T08:13:54.492" v="1901" actId="14100"/>
          <ac:spMkLst>
            <pc:docMk/>
            <pc:sldMk cId="365679691" sldId="353"/>
            <ac:spMk id="14" creationId="{23F3365F-6C77-4880-8010-F8D42AD5B6F5}"/>
          </ac:spMkLst>
        </pc:spChg>
        <pc:spChg chg="del mod">
          <ac:chgData name="TyT Tài" userId="2982b49d84c06021" providerId="LiveId" clId="{4397D94C-438F-4DAD-96F1-909509C6EEDC}" dt="2022-01-08T08:10:24.996" v="1828" actId="478"/>
          <ac:spMkLst>
            <pc:docMk/>
            <pc:sldMk cId="365679691" sldId="353"/>
            <ac:spMk id="18" creationId="{9E12941D-E19C-4049-8CCF-D02894A811F2}"/>
          </ac:spMkLst>
        </pc:spChg>
        <pc:picChg chg="add mod">
          <ac:chgData name="TyT Tài" userId="2982b49d84c06021" providerId="LiveId" clId="{4397D94C-438F-4DAD-96F1-909509C6EEDC}" dt="2022-01-08T08:14:03.661" v="1905" actId="1076"/>
          <ac:picMkLst>
            <pc:docMk/>
            <pc:sldMk cId="365679691" sldId="353"/>
            <ac:picMk id="15" creationId="{F2636619-C7DF-4F74-AE78-82244F9FC818}"/>
          </ac:picMkLst>
        </pc:picChg>
        <pc:picChg chg="del">
          <ac:chgData name="TyT Tài" userId="2982b49d84c06021" providerId="LiveId" clId="{4397D94C-438F-4DAD-96F1-909509C6EEDC}" dt="2022-01-08T08:10:51.151" v="1830" actId="478"/>
          <ac:picMkLst>
            <pc:docMk/>
            <pc:sldMk cId="365679691" sldId="353"/>
            <ac:picMk id="19" creationId="{8FEE4D8D-44F6-489A-85D5-4842BA458001}"/>
          </ac:picMkLst>
        </pc:picChg>
      </pc:sldChg>
      <pc:sldChg chg="addSp delSp modSp add mod ord modTransition delAnim modAnim">
        <pc:chgData name="TyT Tài" userId="2982b49d84c06021" providerId="LiveId" clId="{4397D94C-438F-4DAD-96F1-909509C6EEDC}" dt="2022-01-08T08:44:19.422" v="3512"/>
        <pc:sldMkLst>
          <pc:docMk/>
          <pc:sldMk cId="2475459359" sldId="354"/>
        </pc:sldMkLst>
        <pc:spChg chg="mod">
          <ac:chgData name="TyT Tài" userId="2982b49d84c06021" providerId="LiveId" clId="{4397D94C-438F-4DAD-96F1-909509C6EEDC}" dt="2022-01-08T08:39:52.043" v="3377" actId="20577"/>
          <ac:spMkLst>
            <pc:docMk/>
            <pc:sldMk cId="2475459359" sldId="354"/>
            <ac:spMk id="5" creationId="{F9ABF7F5-F9CC-49C2-A622-8CBAA00A6937}"/>
          </ac:spMkLst>
        </pc:spChg>
        <pc:spChg chg="add mod">
          <ac:chgData name="TyT Tài" userId="2982b49d84c06021" providerId="LiveId" clId="{4397D94C-438F-4DAD-96F1-909509C6EEDC}" dt="2022-01-08T08:16:32.311" v="2017" actId="14100"/>
          <ac:spMkLst>
            <pc:docMk/>
            <pc:sldMk cId="2475459359" sldId="354"/>
            <ac:spMk id="15" creationId="{436E2CD1-73F0-49EB-8AB1-AFD58882528B}"/>
          </ac:spMkLst>
        </pc:spChg>
        <pc:spChg chg="add del mod">
          <ac:chgData name="TyT Tài" userId="2982b49d84c06021" providerId="LiveId" clId="{4397D94C-438F-4DAD-96F1-909509C6EEDC}" dt="2022-01-08T08:19:10.348" v="2066"/>
          <ac:spMkLst>
            <pc:docMk/>
            <pc:sldMk cId="2475459359" sldId="354"/>
            <ac:spMk id="17" creationId="{8DD2F274-160B-48B7-A32F-ED9CF2F6C5B6}"/>
          </ac:spMkLst>
        </pc:spChg>
        <pc:spChg chg="del">
          <ac:chgData name="TyT Tài" userId="2982b49d84c06021" providerId="LiveId" clId="{4397D94C-438F-4DAD-96F1-909509C6EEDC}" dt="2022-01-08T08:15:03.304" v="1945" actId="478"/>
          <ac:spMkLst>
            <pc:docMk/>
            <pc:sldMk cId="2475459359" sldId="354"/>
            <ac:spMk id="18" creationId="{9E12941D-E19C-4049-8CCF-D02894A811F2}"/>
          </ac:spMkLst>
        </pc:spChg>
        <pc:picChg chg="del">
          <ac:chgData name="TyT Tài" userId="2982b49d84c06021" providerId="LiveId" clId="{4397D94C-438F-4DAD-96F1-909509C6EEDC}" dt="2022-01-08T08:15:58.688" v="1962" actId="478"/>
          <ac:picMkLst>
            <pc:docMk/>
            <pc:sldMk cId="2475459359" sldId="354"/>
            <ac:picMk id="14" creationId="{FDD4AA56-CFF9-4D20-A9E8-122842F0CA79}"/>
          </ac:picMkLst>
        </pc:picChg>
        <pc:picChg chg="add mod">
          <ac:chgData name="TyT Tài" userId="2982b49d84c06021" providerId="LiveId" clId="{4397D94C-438F-4DAD-96F1-909509C6EEDC}" dt="2022-01-08T08:16:14.658" v="1968" actId="14100"/>
          <ac:picMkLst>
            <pc:docMk/>
            <pc:sldMk cId="2475459359" sldId="354"/>
            <ac:picMk id="16" creationId="{D019D87A-1DC5-4B3D-AB0C-80E771312163}"/>
          </ac:picMkLst>
        </pc:picChg>
      </pc:sldChg>
      <pc:sldChg chg="add del">
        <pc:chgData name="TyT Tài" userId="2982b49d84c06021" providerId="LiveId" clId="{4397D94C-438F-4DAD-96F1-909509C6EEDC}" dt="2022-01-08T08:14:33.767" v="1907" actId="47"/>
        <pc:sldMkLst>
          <pc:docMk/>
          <pc:sldMk cId="3609243041" sldId="354"/>
        </pc:sldMkLst>
      </pc:sldChg>
      <pc:sldChg chg="addSp delSp modSp add mod modTransition addAnim delAnim modAnim">
        <pc:chgData name="TyT Tài" userId="2982b49d84c06021" providerId="LiveId" clId="{4397D94C-438F-4DAD-96F1-909509C6EEDC}" dt="2022-01-08T08:44:19.422" v="3512"/>
        <pc:sldMkLst>
          <pc:docMk/>
          <pc:sldMk cId="3936166188" sldId="355"/>
        </pc:sldMkLst>
        <pc:spChg chg="add del mod">
          <ac:chgData name="TyT Tài" userId="2982b49d84c06021" providerId="LiveId" clId="{4397D94C-438F-4DAD-96F1-909509C6EEDC}" dt="2022-01-08T08:28:08.959" v="2946" actId="20577"/>
          <ac:spMkLst>
            <pc:docMk/>
            <pc:sldMk cId="3936166188" sldId="355"/>
            <ac:spMk id="15" creationId="{068B3C89-F717-420B-83FD-C7B85C4E375A}"/>
          </ac:spMkLst>
        </pc:spChg>
        <pc:spChg chg="mod">
          <ac:chgData name="TyT Tài" userId="2982b49d84c06021" providerId="LiveId" clId="{4397D94C-438F-4DAD-96F1-909509C6EEDC}" dt="2022-01-08T08:18:32.321" v="2059" actId="20577"/>
          <ac:spMkLst>
            <pc:docMk/>
            <pc:sldMk cId="3936166188" sldId="355"/>
            <ac:spMk id="203" creationId="{00000000-0000-0000-0000-000000000000}"/>
          </ac:spMkLst>
        </pc:spChg>
        <pc:picChg chg="del">
          <ac:chgData name="TyT Tài" userId="2982b49d84c06021" providerId="LiveId" clId="{4397D94C-438F-4DAD-96F1-909509C6EEDC}" dt="2022-01-08T08:18:46.757" v="2060" actId="478"/>
          <ac:picMkLst>
            <pc:docMk/>
            <pc:sldMk cId="3936166188" sldId="355"/>
            <ac:picMk id="6" creationId="{1A564293-FDF7-447B-B392-A4BDC3F24EA5}"/>
          </ac:picMkLst>
        </pc:picChg>
        <pc:picChg chg="del">
          <ac:chgData name="TyT Tài" userId="2982b49d84c06021" providerId="LiveId" clId="{4397D94C-438F-4DAD-96F1-909509C6EEDC}" dt="2022-01-08T08:18:47.425" v="2061" actId="478"/>
          <ac:picMkLst>
            <pc:docMk/>
            <pc:sldMk cId="3936166188" sldId="355"/>
            <ac:picMk id="16" creationId="{AC591F61-2D23-4E90-AA62-762B86C3C0DD}"/>
          </ac:picMkLst>
        </pc:picChg>
        <pc:picChg chg="del">
          <ac:chgData name="TyT Tài" userId="2982b49d84c06021" providerId="LiveId" clId="{4397D94C-438F-4DAD-96F1-909509C6EEDC}" dt="2022-01-08T08:18:47.897" v="2062" actId="478"/>
          <ac:picMkLst>
            <pc:docMk/>
            <pc:sldMk cId="3936166188" sldId="355"/>
            <ac:picMk id="17" creationId="{A9552FDC-0BBF-4825-AE71-7E471F24988F}"/>
          </ac:picMkLst>
        </pc:picChg>
      </pc:sldChg>
      <pc:sldChg chg="addSp delSp modSp add mod ord modTransition">
        <pc:chgData name="TyT Tài" userId="2982b49d84c06021" providerId="LiveId" clId="{4397D94C-438F-4DAD-96F1-909509C6EEDC}" dt="2022-01-08T08:44:19.422" v="3512"/>
        <pc:sldMkLst>
          <pc:docMk/>
          <pc:sldMk cId="2365684282" sldId="356"/>
        </pc:sldMkLst>
        <pc:spChg chg="del">
          <ac:chgData name="TyT Tài" userId="2982b49d84c06021" providerId="LiveId" clId="{4397D94C-438F-4DAD-96F1-909509C6EEDC}" dt="2022-01-08T08:43:23.452" v="3500" actId="478"/>
          <ac:spMkLst>
            <pc:docMk/>
            <pc:sldMk cId="2365684282" sldId="356"/>
            <ac:spMk id="9" creationId="{20116D97-6196-45FD-95AE-C30B2A21A09D}"/>
          </ac:spMkLst>
        </pc:spChg>
        <pc:spChg chg="del mod">
          <ac:chgData name="TyT Tài" userId="2982b49d84c06021" providerId="LiveId" clId="{4397D94C-438F-4DAD-96F1-909509C6EEDC}" dt="2022-01-08T08:43:23.452" v="3500" actId="478"/>
          <ac:spMkLst>
            <pc:docMk/>
            <pc:sldMk cId="2365684282" sldId="356"/>
            <ac:spMk id="10" creationId="{6385B40D-2E0D-48ED-AFEF-D4B4779CD303}"/>
          </ac:spMkLst>
        </pc:spChg>
        <pc:spChg chg="del">
          <ac:chgData name="TyT Tài" userId="2982b49d84c06021" providerId="LiveId" clId="{4397D94C-438F-4DAD-96F1-909509C6EEDC}" dt="2022-01-08T08:43:23.452" v="3500" actId="478"/>
          <ac:spMkLst>
            <pc:docMk/>
            <pc:sldMk cId="2365684282" sldId="356"/>
            <ac:spMk id="421" creationId="{00000000-0000-0000-0000-000000000000}"/>
          </ac:spMkLst>
        </pc:spChg>
        <pc:spChg chg="del">
          <ac:chgData name="TyT Tài" userId="2982b49d84c06021" providerId="LiveId" clId="{4397D94C-438F-4DAD-96F1-909509C6EEDC}" dt="2022-01-08T08:43:23.452" v="3500" actId="478"/>
          <ac:spMkLst>
            <pc:docMk/>
            <pc:sldMk cId="2365684282" sldId="356"/>
            <ac:spMk id="422" creationId="{00000000-0000-0000-0000-000000000000}"/>
          </ac:spMkLst>
        </pc:spChg>
        <pc:picChg chg="add mod">
          <ac:chgData name="TyT Tài" userId="2982b49d84c06021" providerId="LiveId" clId="{4397D94C-438F-4DAD-96F1-909509C6EEDC}" dt="2022-01-08T08:43:35.785" v="3508" actId="1076"/>
          <ac:picMkLst>
            <pc:docMk/>
            <pc:sldMk cId="2365684282" sldId="356"/>
            <ac:picMk id="7" creationId="{A76CC1AC-9D15-40EC-82D4-9D496B03C07A}"/>
          </ac:picMkLst>
        </pc:picChg>
        <pc:picChg chg="del">
          <ac:chgData name="TyT Tài" userId="2982b49d84c06021" providerId="LiveId" clId="{4397D94C-438F-4DAD-96F1-909509C6EEDC}" dt="2022-01-08T08:43:23.452" v="3500" actId="478"/>
          <ac:picMkLst>
            <pc:docMk/>
            <pc:sldMk cId="2365684282" sldId="356"/>
            <ac:picMk id="414" creationId="{00000000-0000-0000-0000-000000000000}"/>
          </ac:picMkLst>
        </pc:picChg>
      </pc:sldChg>
      <pc:sldMasterChg chg="modTransition delSldLayout modSldLayout">
        <pc:chgData name="TyT Tài" userId="2982b49d84c06021" providerId="LiveId" clId="{4397D94C-438F-4DAD-96F1-909509C6EEDC}" dt="2022-01-08T08:44:19.422" v="3512"/>
        <pc:sldMasterMkLst>
          <pc:docMk/>
          <pc:sldMasterMk cId="0" sldId="2147483659"/>
        </pc:sldMasterMkLst>
        <pc:sldLayoutChg chg="modTransition">
          <pc:chgData name="TyT Tài" userId="2982b49d84c06021" providerId="LiveId" clId="{4397D94C-438F-4DAD-96F1-909509C6EEDC}" dt="2022-01-08T08:44:19.422" v="3512"/>
          <pc:sldLayoutMkLst>
            <pc:docMk/>
            <pc:sldMasterMk cId="0" sldId="2147483659"/>
            <pc:sldLayoutMk cId="0" sldId="2147483649"/>
          </pc:sldLayoutMkLst>
        </pc:sldLayoutChg>
        <pc:sldLayoutChg chg="modTransition">
          <pc:chgData name="TyT Tài" userId="2982b49d84c06021" providerId="LiveId" clId="{4397D94C-438F-4DAD-96F1-909509C6EEDC}" dt="2022-01-08T08:44:19.422" v="3512"/>
          <pc:sldLayoutMkLst>
            <pc:docMk/>
            <pc:sldMasterMk cId="0" sldId="2147483659"/>
            <pc:sldLayoutMk cId="0" sldId="2147483651"/>
          </pc:sldLayoutMkLst>
        </pc:sldLayoutChg>
        <pc:sldLayoutChg chg="modTransition">
          <pc:chgData name="TyT Tài" userId="2982b49d84c06021" providerId="LiveId" clId="{4397D94C-438F-4DAD-96F1-909509C6EEDC}" dt="2022-01-08T08:44:19.422" v="3512"/>
          <pc:sldLayoutMkLst>
            <pc:docMk/>
            <pc:sldMasterMk cId="0" sldId="2147483659"/>
            <pc:sldLayoutMk cId="0" sldId="2147483652"/>
          </pc:sldLayoutMkLst>
        </pc:sldLayoutChg>
        <pc:sldLayoutChg chg="modTransition">
          <pc:chgData name="TyT Tài" userId="2982b49d84c06021" providerId="LiveId" clId="{4397D94C-438F-4DAD-96F1-909509C6EEDC}" dt="2022-01-08T08:44:19.422" v="3512"/>
          <pc:sldLayoutMkLst>
            <pc:docMk/>
            <pc:sldMasterMk cId="0" sldId="2147483659"/>
            <pc:sldLayoutMk cId="0" sldId="2147483653"/>
          </pc:sldLayoutMkLst>
        </pc:sldLayoutChg>
        <pc:sldLayoutChg chg="modTransition">
          <pc:chgData name="TyT Tài" userId="2982b49d84c06021" providerId="LiveId" clId="{4397D94C-438F-4DAD-96F1-909509C6EEDC}" dt="2022-01-08T08:44:19.422" v="3512"/>
          <pc:sldLayoutMkLst>
            <pc:docMk/>
            <pc:sldMasterMk cId="0" sldId="2147483659"/>
            <pc:sldLayoutMk cId="0" sldId="2147483654"/>
          </pc:sldLayoutMkLst>
        </pc:sldLayoutChg>
        <pc:sldLayoutChg chg="del">
          <pc:chgData name="TyT Tài" userId="2982b49d84c06021" providerId="LiveId" clId="{4397D94C-438F-4DAD-96F1-909509C6EEDC}" dt="2022-01-08T08:34:21.040" v="3334" actId="47"/>
          <pc:sldLayoutMkLst>
            <pc:docMk/>
            <pc:sldMasterMk cId="0" sldId="2147483659"/>
            <pc:sldLayoutMk cId="0" sldId="2147483658"/>
          </pc:sldLayoutMkLst>
        </pc:sldLayoutChg>
        <pc:sldLayoutChg chg="modTransition">
          <pc:chgData name="TyT Tài" userId="2982b49d84c06021" providerId="LiveId" clId="{4397D94C-438F-4DAD-96F1-909509C6EEDC}" dt="2022-01-08T08:44:19.422" v="3512"/>
          <pc:sldLayoutMkLst>
            <pc:docMk/>
            <pc:sldMasterMk cId="0" sldId="2147483659"/>
            <pc:sldLayoutMk cId="2595438291" sldId="2147483660"/>
          </pc:sldLayoutMkLst>
        </pc:sldLayoutChg>
        <pc:sldLayoutChg chg="modTransition">
          <pc:chgData name="TyT Tài" userId="2982b49d84c06021" providerId="LiveId" clId="{4397D94C-438F-4DAD-96F1-909509C6EEDC}" dt="2022-01-08T08:44:19.422" v="3512"/>
          <pc:sldLayoutMkLst>
            <pc:docMk/>
            <pc:sldMasterMk cId="0" sldId="2147483659"/>
            <pc:sldLayoutMk cId="3145948835" sldId="2147483661"/>
          </pc:sldLayoutMkLst>
        </pc:sldLayoutChg>
        <pc:sldLayoutChg chg="modTransition">
          <pc:chgData name="TyT Tài" userId="2982b49d84c06021" providerId="LiveId" clId="{4397D94C-438F-4DAD-96F1-909509C6EEDC}" dt="2022-01-08T08:44:19.422" v="3512"/>
          <pc:sldLayoutMkLst>
            <pc:docMk/>
            <pc:sldMasterMk cId="0" sldId="2147483659"/>
            <pc:sldLayoutMk cId="2417367308" sldId="2147483662"/>
          </pc:sldLayoutMkLst>
        </pc:sldLayoutChg>
      </pc:sldMasterChg>
      <pc:sldMasterChg chg="modTransition modSldLayout">
        <pc:chgData name="TyT Tài" userId="2982b49d84c06021" providerId="LiveId" clId="{4397D94C-438F-4DAD-96F1-909509C6EEDC}" dt="2022-01-08T07:56:49.398" v="1499"/>
        <pc:sldMasterMkLst>
          <pc:docMk/>
          <pc:sldMasterMk cId="563264483" sldId="2147483663"/>
        </pc:sldMasterMkLst>
        <pc:sldLayoutChg chg="modTransition">
          <pc:chgData name="TyT Tài" userId="2982b49d84c06021" providerId="LiveId" clId="{4397D94C-438F-4DAD-96F1-909509C6EEDC}" dt="2022-01-08T07:56:49.398" v="1499"/>
          <pc:sldLayoutMkLst>
            <pc:docMk/>
            <pc:sldMasterMk cId="563264483" sldId="2147483663"/>
            <pc:sldLayoutMk cId="729919421" sldId="2147483664"/>
          </pc:sldLayoutMkLst>
        </pc:sldLayoutChg>
        <pc:sldLayoutChg chg="addSp delSp">
          <pc:chgData name="TyT Tài" userId="2982b49d84c06021" providerId="LiveId" clId="{4397D94C-438F-4DAD-96F1-909509C6EEDC}" dt="2022-01-08T07:56:49.398" v="1499"/>
          <pc:sldLayoutMkLst>
            <pc:docMk/>
            <pc:sldMasterMk cId="563264483" sldId="2147483663"/>
            <pc:sldLayoutMk cId="3804942170" sldId="2147483676"/>
          </pc:sldLayoutMkLst>
          <pc:spChg chg="add del">
            <ac:chgData name="TyT Tài" userId="2982b49d84c06021" providerId="LiveId" clId="{4397D94C-438F-4DAD-96F1-909509C6EEDC}" dt="2022-01-08T07:56:49.398" v="1499"/>
            <ac:spMkLst>
              <pc:docMk/>
              <pc:sldMasterMk cId="563264483" sldId="2147483663"/>
              <pc:sldLayoutMk cId="3804942170" sldId="2147483676"/>
              <ac:spMk id="18" creationId="{00000000-0000-0000-0000-000000000000}"/>
            </ac:spMkLst>
          </pc:spChg>
          <pc:spChg chg="add del">
            <ac:chgData name="TyT Tài" userId="2982b49d84c06021" providerId="LiveId" clId="{4397D94C-438F-4DAD-96F1-909509C6EEDC}" dt="2022-01-08T07:56:49.398" v="1499"/>
            <ac:spMkLst>
              <pc:docMk/>
              <pc:sldMasterMk cId="563264483" sldId="2147483663"/>
              <pc:sldLayoutMk cId="3804942170" sldId="2147483676"/>
              <ac:spMk id="19" creationId="{00000000-0000-0000-0000-000000000000}"/>
            </ac:spMkLst>
          </pc:spChg>
          <pc:spChg chg="add del">
            <ac:chgData name="TyT Tài" userId="2982b49d84c06021" providerId="LiveId" clId="{4397D94C-438F-4DAD-96F1-909509C6EEDC}" dt="2022-01-08T07:56:49.398" v="1499"/>
            <ac:spMkLst>
              <pc:docMk/>
              <pc:sldMasterMk cId="563264483" sldId="2147483663"/>
              <pc:sldLayoutMk cId="3804942170" sldId="2147483676"/>
              <ac:spMk id="20" creationId="{00000000-0000-0000-0000-000000000000}"/>
            </ac:spMkLst>
          </pc:spChg>
          <pc:spChg chg="add del">
            <ac:chgData name="TyT Tài" userId="2982b49d84c06021" providerId="LiveId" clId="{4397D94C-438F-4DAD-96F1-909509C6EEDC}" dt="2022-01-08T07:56:49.398" v="1499"/>
            <ac:spMkLst>
              <pc:docMk/>
              <pc:sldMasterMk cId="563264483" sldId="2147483663"/>
              <pc:sldLayoutMk cId="3804942170" sldId="2147483676"/>
              <ac:spMk id="21" creationId="{00000000-0000-0000-0000-000000000000}"/>
            </ac:spMkLst>
          </pc:spChg>
          <pc:spChg chg="add del">
            <ac:chgData name="TyT Tài" userId="2982b49d84c06021" providerId="LiveId" clId="{4397D94C-438F-4DAD-96F1-909509C6EEDC}" dt="2022-01-08T07:56:49.398" v="1499"/>
            <ac:spMkLst>
              <pc:docMk/>
              <pc:sldMasterMk cId="563264483" sldId="2147483663"/>
              <pc:sldLayoutMk cId="3804942170" sldId="2147483676"/>
              <ac:spMk id="22" creationId="{00000000-0000-0000-0000-000000000000}"/>
            </ac:spMkLst>
          </pc:spChg>
        </pc:sldLayoutChg>
        <pc:sldLayoutChg chg="addSp delSp">
          <pc:chgData name="TyT Tài" userId="2982b49d84c06021" providerId="LiveId" clId="{4397D94C-438F-4DAD-96F1-909509C6EEDC}" dt="2022-01-08T07:56:49.398" v="1499"/>
          <pc:sldLayoutMkLst>
            <pc:docMk/>
            <pc:sldMasterMk cId="563264483" sldId="2147483663"/>
            <pc:sldLayoutMk cId="1206823892" sldId="2147483677"/>
          </pc:sldLayoutMkLst>
          <pc:spChg chg="add del">
            <ac:chgData name="TyT Tài" userId="2982b49d84c06021" providerId="LiveId" clId="{4397D94C-438F-4DAD-96F1-909509C6EEDC}" dt="2022-01-08T07:56:49.398" v="1499"/>
            <ac:spMkLst>
              <pc:docMk/>
              <pc:sldMasterMk cId="563264483" sldId="2147483663"/>
              <pc:sldLayoutMk cId="1206823892" sldId="2147483677"/>
              <ac:spMk id="33" creationId="{00000000-0000-0000-0000-000000000000}"/>
            </ac:spMkLst>
          </pc:spChg>
          <pc:spChg chg="add del">
            <ac:chgData name="TyT Tài" userId="2982b49d84c06021" providerId="LiveId" clId="{4397D94C-438F-4DAD-96F1-909509C6EEDC}" dt="2022-01-08T07:56:49.398" v="1499"/>
            <ac:spMkLst>
              <pc:docMk/>
              <pc:sldMasterMk cId="563264483" sldId="2147483663"/>
              <pc:sldLayoutMk cId="1206823892" sldId="2147483677"/>
              <ac:spMk id="34" creationId="{00000000-0000-0000-0000-000000000000}"/>
            </ac:spMkLst>
          </pc:spChg>
          <pc:spChg chg="add del">
            <ac:chgData name="TyT Tài" userId="2982b49d84c06021" providerId="LiveId" clId="{4397D94C-438F-4DAD-96F1-909509C6EEDC}" dt="2022-01-08T07:56:49.398" v="1499"/>
            <ac:spMkLst>
              <pc:docMk/>
              <pc:sldMasterMk cId="563264483" sldId="2147483663"/>
              <pc:sldLayoutMk cId="1206823892" sldId="2147483677"/>
              <ac:spMk id="35" creationId="{00000000-0000-0000-0000-000000000000}"/>
            </ac:spMkLst>
          </pc:spChg>
          <pc:spChg chg="add del">
            <ac:chgData name="TyT Tài" userId="2982b49d84c06021" providerId="LiveId" clId="{4397D94C-438F-4DAD-96F1-909509C6EEDC}" dt="2022-01-08T07:56:49.398" v="1499"/>
            <ac:spMkLst>
              <pc:docMk/>
              <pc:sldMasterMk cId="563264483" sldId="2147483663"/>
              <pc:sldLayoutMk cId="1206823892" sldId="2147483677"/>
              <ac:spMk id="36" creationId="{00000000-0000-0000-0000-000000000000}"/>
            </ac:spMkLst>
          </pc:spChg>
          <pc:spChg chg="add del">
            <ac:chgData name="TyT Tài" userId="2982b49d84c06021" providerId="LiveId" clId="{4397D94C-438F-4DAD-96F1-909509C6EEDC}" dt="2022-01-08T07:56:49.398" v="1499"/>
            <ac:spMkLst>
              <pc:docMk/>
              <pc:sldMasterMk cId="563264483" sldId="2147483663"/>
              <pc:sldLayoutMk cId="1206823892" sldId="2147483677"/>
              <ac:spMk id="37" creationId="{00000000-0000-0000-0000-000000000000}"/>
            </ac:spMkLst>
          </pc:spChg>
          <pc:cxnChg chg="add del">
            <ac:chgData name="TyT Tài" userId="2982b49d84c06021" providerId="LiveId" clId="{4397D94C-438F-4DAD-96F1-909509C6EEDC}" dt="2022-01-08T07:56:49.398" v="1499"/>
            <ac:cxnSpMkLst>
              <pc:docMk/>
              <pc:sldMasterMk cId="563264483" sldId="2147483663"/>
              <pc:sldLayoutMk cId="1206823892" sldId="2147483677"/>
              <ac:cxnSpMk id="38" creationId="{00000000-0000-0000-0000-000000000000}"/>
            </ac:cxnSpMkLst>
          </pc:cxnChg>
        </pc:sldLayoutChg>
        <pc:sldLayoutChg chg="addSp delSp">
          <pc:chgData name="TyT Tài" userId="2982b49d84c06021" providerId="LiveId" clId="{4397D94C-438F-4DAD-96F1-909509C6EEDC}" dt="2022-01-08T07:56:49.398" v="1499"/>
          <pc:sldLayoutMkLst>
            <pc:docMk/>
            <pc:sldMasterMk cId="563264483" sldId="2147483663"/>
            <pc:sldLayoutMk cId="2698516270" sldId="2147483678"/>
          </pc:sldLayoutMkLst>
          <pc:spChg chg="add del">
            <ac:chgData name="TyT Tài" userId="2982b49d84c06021" providerId="LiveId" clId="{4397D94C-438F-4DAD-96F1-909509C6EEDC}" dt="2022-01-08T07:56:49.398" v="1499"/>
            <ac:spMkLst>
              <pc:docMk/>
              <pc:sldMasterMk cId="563264483" sldId="2147483663"/>
              <pc:sldLayoutMk cId="2698516270" sldId="2147483678"/>
              <ac:spMk id="54" creationId="{00000000-0000-0000-0000-000000000000}"/>
            </ac:spMkLst>
          </pc:spChg>
          <pc:spChg chg="add del">
            <ac:chgData name="TyT Tài" userId="2982b49d84c06021" providerId="LiveId" clId="{4397D94C-438F-4DAD-96F1-909509C6EEDC}" dt="2022-01-08T07:56:49.398" v="1499"/>
            <ac:spMkLst>
              <pc:docMk/>
              <pc:sldMasterMk cId="563264483" sldId="2147483663"/>
              <pc:sldLayoutMk cId="2698516270" sldId="2147483678"/>
              <ac:spMk id="55" creationId="{00000000-0000-0000-0000-000000000000}"/>
            </ac:spMkLst>
          </pc:spChg>
          <pc:spChg chg="add del">
            <ac:chgData name="TyT Tài" userId="2982b49d84c06021" providerId="LiveId" clId="{4397D94C-438F-4DAD-96F1-909509C6EEDC}" dt="2022-01-08T07:56:49.398" v="1499"/>
            <ac:spMkLst>
              <pc:docMk/>
              <pc:sldMasterMk cId="563264483" sldId="2147483663"/>
              <pc:sldLayoutMk cId="2698516270" sldId="2147483678"/>
              <ac:spMk id="56" creationId="{00000000-0000-0000-0000-000000000000}"/>
            </ac:spMkLst>
          </pc:spChg>
          <pc:spChg chg="add del">
            <ac:chgData name="TyT Tài" userId="2982b49d84c06021" providerId="LiveId" clId="{4397D94C-438F-4DAD-96F1-909509C6EEDC}" dt="2022-01-08T07:56:49.398" v="1499"/>
            <ac:spMkLst>
              <pc:docMk/>
              <pc:sldMasterMk cId="563264483" sldId="2147483663"/>
              <pc:sldLayoutMk cId="2698516270" sldId="2147483678"/>
              <ac:spMk id="57" creationId="{00000000-0000-0000-0000-000000000000}"/>
            </ac:spMkLst>
          </pc:spChg>
          <pc:spChg chg="add del">
            <ac:chgData name="TyT Tài" userId="2982b49d84c06021" providerId="LiveId" clId="{4397D94C-438F-4DAD-96F1-909509C6EEDC}" dt="2022-01-08T07:56:49.398" v="1499"/>
            <ac:spMkLst>
              <pc:docMk/>
              <pc:sldMasterMk cId="563264483" sldId="2147483663"/>
              <pc:sldLayoutMk cId="2698516270" sldId="2147483678"/>
              <ac:spMk id="58" creationId="{00000000-0000-0000-0000-000000000000}"/>
            </ac:spMkLst>
          </pc:spChg>
          <pc:cxnChg chg="add del">
            <ac:chgData name="TyT Tài" userId="2982b49d84c06021" providerId="LiveId" clId="{4397D94C-438F-4DAD-96F1-909509C6EEDC}" dt="2022-01-08T07:56:49.398" v="1499"/>
            <ac:cxnSpMkLst>
              <pc:docMk/>
              <pc:sldMasterMk cId="563264483" sldId="2147483663"/>
              <pc:sldLayoutMk cId="2698516270" sldId="2147483678"/>
              <ac:cxnSpMk id="59" creationId="{00000000-0000-0000-0000-000000000000}"/>
            </ac:cxnSpMkLst>
          </pc:cxnChg>
        </pc:sldLayoutChg>
        <pc:sldLayoutChg chg="addSp delSp">
          <pc:chgData name="TyT Tài" userId="2982b49d84c06021" providerId="LiveId" clId="{4397D94C-438F-4DAD-96F1-909509C6EEDC}" dt="2022-01-08T07:56:49.398" v="1499"/>
          <pc:sldLayoutMkLst>
            <pc:docMk/>
            <pc:sldMasterMk cId="563264483" sldId="2147483663"/>
            <pc:sldLayoutMk cId="470693126" sldId="2147483679"/>
          </pc:sldLayoutMkLst>
          <pc:spChg chg="add del">
            <ac:chgData name="TyT Tài" userId="2982b49d84c06021" providerId="LiveId" clId="{4397D94C-438F-4DAD-96F1-909509C6EEDC}" dt="2022-01-08T07:56:49.398" v="1499"/>
            <ac:spMkLst>
              <pc:docMk/>
              <pc:sldMasterMk cId="563264483" sldId="2147483663"/>
              <pc:sldLayoutMk cId="470693126" sldId="2147483679"/>
              <ac:spMk id="96" creationId="{00000000-0000-0000-0000-000000000000}"/>
            </ac:spMkLst>
          </pc:spChg>
          <pc:spChg chg="add del">
            <ac:chgData name="TyT Tài" userId="2982b49d84c06021" providerId="LiveId" clId="{4397D94C-438F-4DAD-96F1-909509C6EEDC}" dt="2022-01-08T07:56:49.398" v="1499"/>
            <ac:spMkLst>
              <pc:docMk/>
              <pc:sldMasterMk cId="563264483" sldId="2147483663"/>
              <pc:sldLayoutMk cId="470693126" sldId="2147483679"/>
              <ac:spMk id="97" creationId="{00000000-0000-0000-0000-000000000000}"/>
            </ac:spMkLst>
          </pc:spChg>
          <pc:spChg chg="add del">
            <ac:chgData name="TyT Tài" userId="2982b49d84c06021" providerId="LiveId" clId="{4397D94C-438F-4DAD-96F1-909509C6EEDC}" dt="2022-01-08T07:56:49.398" v="1499"/>
            <ac:spMkLst>
              <pc:docMk/>
              <pc:sldMasterMk cId="563264483" sldId="2147483663"/>
              <pc:sldLayoutMk cId="470693126" sldId="2147483679"/>
              <ac:spMk id="98" creationId="{00000000-0000-0000-0000-000000000000}"/>
            </ac:spMkLst>
          </pc:spChg>
          <pc:spChg chg="add del">
            <ac:chgData name="TyT Tài" userId="2982b49d84c06021" providerId="LiveId" clId="{4397D94C-438F-4DAD-96F1-909509C6EEDC}" dt="2022-01-08T07:56:49.398" v="1499"/>
            <ac:spMkLst>
              <pc:docMk/>
              <pc:sldMasterMk cId="563264483" sldId="2147483663"/>
              <pc:sldLayoutMk cId="470693126" sldId="2147483679"/>
              <ac:spMk id="99" creationId="{00000000-0000-0000-0000-000000000000}"/>
            </ac:spMkLst>
          </pc:spChg>
        </pc:sldLayoutChg>
      </pc:sldMasterChg>
      <pc:sldMasterChg chg="modTransition modSldLayout">
        <pc:chgData name="TyT Tài" userId="2982b49d84c06021" providerId="LiveId" clId="{4397D94C-438F-4DAD-96F1-909509C6EEDC}" dt="2022-01-08T07:56:24.097" v="1495"/>
        <pc:sldMasterMkLst>
          <pc:docMk/>
          <pc:sldMasterMk cId="1566266487" sldId="2147483663"/>
        </pc:sldMasterMkLst>
        <pc:sldLayoutChg chg="modTransition">
          <pc:chgData name="TyT Tài" userId="2982b49d84c06021" providerId="LiveId" clId="{4397D94C-438F-4DAD-96F1-909509C6EEDC}" dt="2022-01-08T07:56:24.097" v="1495"/>
          <pc:sldLayoutMkLst>
            <pc:docMk/>
            <pc:sldMasterMk cId="1566266487" sldId="2147483663"/>
            <pc:sldLayoutMk cId="1503190574" sldId="2147483664"/>
          </pc:sldLayoutMkLst>
        </pc:sldLayoutChg>
        <pc:sldLayoutChg chg="addSp delSp">
          <pc:chgData name="TyT Tài" userId="2982b49d84c06021" providerId="LiveId" clId="{4397D94C-438F-4DAD-96F1-909509C6EEDC}" dt="2022-01-08T07:56:24.097" v="1495"/>
          <pc:sldLayoutMkLst>
            <pc:docMk/>
            <pc:sldMasterMk cId="1566266487" sldId="2147483663"/>
            <pc:sldLayoutMk cId="1908684192" sldId="2147483676"/>
          </pc:sldLayoutMkLst>
          <pc:spChg chg="add del">
            <ac:chgData name="TyT Tài" userId="2982b49d84c06021" providerId="LiveId" clId="{4397D94C-438F-4DAD-96F1-909509C6EEDC}" dt="2022-01-08T07:56:24.097" v="1495"/>
            <ac:spMkLst>
              <pc:docMk/>
              <pc:sldMasterMk cId="1566266487" sldId="2147483663"/>
              <pc:sldLayoutMk cId="1908684192" sldId="2147483676"/>
              <ac:spMk id="18" creationId="{00000000-0000-0000-0000-000000000000}"/>
            </ac:spMkLst>
          </pc:spChg>
          <pc:spChg chg="add del">
            <ac:chgData name="TyT Tài" userId="2982b49d84c06021" providerId="LiveId" clId="{4397D94C-438F-4DAD-96F1-909509C6EEDC}" dt="2022-01-08T07:56:24.097" v="1495"/>
            <ac:spMkLst>
              <pc:docMk/>
              <pc:sldMasterMk cId="1566266487" sldId="2147483663"/>
              <pc:sldLayoutMk cId="1908684192" sldId="2147483676"/>
              <ac:spMk id="19" creationId="{00000000-0000-0000-0000-000000000000}"/>
            </ac:spMkLst>
          </pc:spChg>
          <pc:spChg chg="add del">
            <ac:chgData name="TyT Tài" userId="2982b49d84c06021" providerId="LiveId" clId="{4397D94C-438F-4DAD-96F1-909509C6EEDC}" dt="2022-01-08T07:56:24.097" v="1495"/>
            <ac:spMkLst>
              <pc:docMk/>
              <pc:sldMasterMk cId="1566266487" sldId="2147483663"/>
              <pc:sldLayoutMk cId="1908684192" sldId="2147483676"/>
              <ac:spMk id="20" creationId="{00000000-0000-0000-0000-000000000000}"/>
            </ac:spMkLst>
          </pc:spChg>
          <pc:spChg chg="add del">
            <ac:chgData name="TyT Tài" userId="2982b49d84c06021" providerId="LiveId" clId="{4397D94C-438F-4DAD-96F1-909509C6EEDC}" dt="2022-01-08T07:56:24.097" v="1495"/>
            <ac:spMkLst>
              <pc:docMk/>
              <pc:sldMasterMk cId="1566266487" sldId="2147483663"/>
              <pc:sldLayoutMk cId="1908684192" sldId="2147483676"/>
              <ac:spMk id="21" creationId="{00000000-0000-0000-0000-000000000000}"/>
            </ac:spMkLst>
          </pc:spChg>
          <pc:spChg chg="add del">
            <ac:chgData name="TyT Tài" userId="2982b49d84c06021" providerId="LiveId" clId="{4397D94C-438F-4DAD-96F1-909509C6EEDC}" dt="2022-01-08T07:56:24.097" v="1495"/>
            <ac:spMkLst>
              <pc:docMk/>
              <pc:sldMasterMk cId="1566266487" sldId="2147483663"/>
              <pc:sldLayoutMk cId="1908684192" sldId="2147483676"/>
              <ac:spMk id="22" creationId="{00000000-0000-0000-0000-000000000000}"/>
            </ac:spMkLst>
          </pc:spChg>
        </pc:sldLayoutChg>
        <pc:sldLayoutChg chg="addSp delSp">
          <pc:chgData name="TyT Tài" userId="2982b49d84c06021" providerId="LiveId" clId="{4397D94C-438F-4DAD-96F1-909509C6EEDC}" dt="2022-01-08T07:56:24.097" v="1495"/>
          <pc:sldLayoutMkLst>
            <pc:docMk/>
            <pc:sldMasterMk cId="1566266487" sldId="2147483663"/>
            <pc:sldLayoutMk cId="498548294" sldId="2147483677"/>
          </pc:sldLayoutMkLst>
          <pc:spChg chg="add del">
            <ac:chgData name="TyT Tài" userId="2982b49d84c06021" providerId="LiveId" clId="{4397D94C-438F-4DAD-96F1-909509C6EEDC}" dt="2022-01-08T07:56:24.097" v="1495"/>
            <ac:spMkLst>
              <pc:docMk/>
              <pc:sldMasterMk cId="1566266487" sldId="2147483663"/>
              <pc:sldLayoutMk cId="498548294" sldId="2147483677"/>
              <ac:spMk id="33" creationId="{00000000-0000-0000-0000-000000000000}"/>
            </ac:spMkLst>
          </pc:spChg>
          <pc:spChg chg="add del">
            <ac:chgData name="TyT Tài" userId="2982b49d84c06021" providerId="LiveId" clId="{4397D94C-438F-4DAD-96F1-909509C6EEDC}" dt="2022-01-08T07:56:24.097" v="1495"/>
            <ac:spMkLst>
              <pc:docMk/>
              <pc:sldMasterMk cId="1566266487" sldId="2147483663"/>
              <pc:sldLayoutMk cId="498548294" sldId="2147483677"/>
              <ac:spMk id="34" creationId="{00000000-0000-0000-0000-000000000000}"/>
            </ac:spMkLst>
          </pc:spChg>
          <pc:spChg chg="add del">
            <ac:chgData name="TyT Tài" userId="2982b49d84c06021" providerId="LiveId" clId="{4397D94C-438F-4DAD-96F1-909509C6EEDC}" dt="2022-01-08T07:56:24.097" v="1495"/>
            <ac:spMkLst>
              <pc:docMk/>
              <pc:sldMasterMk cId="1566266487" sldId="2147483663"/>
              <pc:sldLayoutMk cId="498548294" sldId="2147483677"/>
              <ac:spMk id="35" creationId="{00000000-0000-0000-0000-000000000000}"/>
            </ac:spMkLst>
          </pc:spChg>
          <pc:spChg chg="add del">
            <ac:chgData name="TyT Tài" userId="2982b49d84c06021" providerId="LiveId" clId="{4397D94C-438F-4DAD-96F1-909509C6EEDC}" dt="2022-01-08T07:56:24.097" v="1495"/>
            <ac:spMkLst>
              <pc:docMk/>
              <pc:sldMasterMk cId="1566266487" sldId="2147483663"/>
              <pc:sldLayoutMk cId="498548294" sldId="2147483677"/>
              <ac:spMk id="36" creationId="{00000000-0000-0000-0000-000000000000}"/>
            </ac:spMkLst>
          </pc:spChg>
          <pc:spChg chg="add del">
            <ac:chgData name="TyT Tài" userId="2982b49d84c06021" providerId="LiveId" clId="{4397D94C-438F-4DAD-96F1-909509C6EEDC}" dt="2022-01-08T07:56:24.097" v="1495"/>
            <ac:spMkLst>
              <pc:docMk/>
              <pc:sldMasterMk cId="1566266487" sldId="2147483663"/>
              <pc:sldLayoutMk cId="498548294" sldId="2147483677"/>
              <ac:spMk id="37" creationId="{00000000-0000-0000-0000-000000000000}"/>
            </ac:spMkLst>
          </pc:spChg>
          <pc:cxnChg chg="add del">
            <ac:chgData name="TyT Tài" userId="2982b49d84c06021" providerId="LiveId" clId="{4397D94C-438F-4DAD-96F1-909509C6EEDC}" dt="2022-01-08T07:56:24.097" v="1495"/>
            <ac:cxnSpMkLst>
              <pc:docMk/>
              <pc:sldMasterMk cId="1566266487" sldId="2147483663"/>
              <pc:sldLayoutMk cId="498548294" sldId="2147483677"/>
              <ac:cxnSpMk id="38" creationId="{00000000-0000-0000-0000-000000000000}"/>
            </ac:cxnSpMkLst>
          </pc:cxnChg>
        </pc:sldLayoutChg>
        <pc:sldLayoutChg chg="addSp delSp">
          <pc:chgData name="TyT Tài" userId="2982b49d84c06021" providerId="LiveId" clId="{4397D94C-438F-4DAD-96F1-909509C6EEDC}" dt="2022-01-08T07:56:24.097" v="1495"/>
          <pc:sldLayoutMkLst>
            <pc:docMk/>
            <pc:sldMasterMk cId="1566266487" sldId="2147483663"/>
            <pc:sldLayoutMk cId="1288508883" sldId="2147483678"/>
          </pc:sldLayoutMkLst>
          <pc:spChg chg="add del">
            <ac:chgData name="TyT Tài" userId="2982b49d84c06021" providerId="LiveId" clId="{4397D94C-438F-4DAD-96F1-909509C6EEDC}" dt="2022-01-08T07:56:24.097" v="1495"/>
            <ac:spMkLst>
              <pc:docMk/>
              <pc:sldMasterMk cId="1566266487" sldId="2147483663"/>
              <pc:sldLayoutMk cId="1288508883" sldId="2147483678"/>
              <ac:spMk id="54" creationId="{00000000-0000-0000-0000-000000000000}"/>
            </ac:spMkLst>
          </pc:spChg>
          <pc:spChg chg="add del">
            <ac:chgData name="TyT Tài" userId="2982b49d84c06021" providerId="LiveId" clId="{4397D94C-438F-4DAD-96F1-909509C6EEDC}" dt="2022-01-08T07:56:24.097" v="1495"/>
            <ac:spMkLst>
              <pc:docMk/>
              <pc:sldMasterMk cId="1566266487" sldId="2147483663"/>
              <pc:sldLayoutMk cId="1288508883" sldId="2147483678"/>
              <ac:spMk id="55" creationId="{00000000-0000-0000-0000-000000000000}"/>
            </ac:spMkLst>
          </pc:spChg>
          <pc:spChg chg="add del">
            <ac:chgData name="TyT Tài" userId="2982b49d84c06021" providerId="LiveId" clId="{4397D94C-438F-4DAD-96F1-909509C6EEDC}" dt="2022-01-08T07:56:24.097" v="1495"/>
            <ac:spMkLst>
              <pc:docMk/>
              <pc:sldMasterMk cId="1566266487" sldId="2147483663"/>
              <pc:sldLayoutMk cId="1288508883" sldId="2147483678"/>
              <ac:spMk id="56" creationId="{00000000-0000-0000-0000-000000000000}"/>
            </ac:spMkLst>
          </pc:spChg>
          <pc:spChg chg="add del">
            <ac:chgData name="TyT Tài" userId="2982b49d84c06021" providerId="LiveId" clId="{4397D94C-438F-4DAD-96F1-909509C6EEDC}" dt="2022-01-08T07:56:24.097" v="1495"/>
            <ac:spMkLst>
              <pc:docMk/>
              <pc:sldMasterMk cId="1566266487" sldId="2147483663"/>
              <pc:sldLayoutMk cId="1288508883" sldId="2147483678"/>
              <ac:spMk id="57" creationId="{00000000-0000-0000-0000-000000000000}"/>
            </ac:spMkLst>
          </pc:spChg>
          <pc:spChg chg="add del">
            <ac:chgData name="TyT Tài" userId="2982b49d84c06021" providerId="LiveId" clId="{4397D94C-438F-4DAD-96F1-909509C6EEDC}" dt="2022-01-08T07:56:24.097" v="1495"/>
            <ac:spMkLst>
              <pc:docMk/>
              <pc:sldMasterMk cId="1566266487" sldId="2147483663"/>
              <pc:sldLayoutMk cId="1288508883" sldId="2147483678"/>
              <ac:spMk id="58" creationId="{00000000-0000-0000-0000-000000000000}"/>
            </ac:spMkLst>
          </pc:spChg>
          <pc:cxnChg chg="add del">
            <ac:chgData name="TyT Tài" userId="2982b49d84c06021" providerId="LiveId" clId="{4397D94C-438F-4DAD-96F1-909509C6EEDC}" dt="2022-01-08T07:56:24.097" v="1495"/>
            <ac:cxnSpMkLst>
              <pc:docMk/>
              <pc:sldMasterMk cId="1566266487" sldId="2147483663"/>
              <pc:sldLayoutMk cId="1288508883" sldId="2147483678"/>
              <ac:cxnSpMk id="59" creationId="{00000000-0000-0000-0000-000000000000}"/>
            </ac:cxnSpMkLst>
          </pc:cxnChg>
        </pc:sldLayoutChg>
        <pc:sldLayoutChg chg="addSp delSp">
          <pc:chgData name="TyT Tài" userId="2982b49d84c06021" providerId="LiveId" clId="{4397D94C-438F-4DAD-96F1-909509C6EEDC}" dt="2022-01-08T07:56:24.097" v="1495"/>
          <pc:sldLayoutMkLst>
            <pc:docMk/>
            <pc:sldMasterMk cId="1566266487" sldId="2147483663"/>
            <pc:sldLayoutMk cId="3265794213" sldId="2147483679"/>
          </pc:sldLayoutMkLst>
          <pc:spChg chg="add del">
            <ac:chgData name="TyT Tài" userId="2982b49d84c06021" providerId="LiveId" clId="{4397D94C-438F-4DAD-96F1-909509C6EEDC}" dt="2022-01-08T07:56:24.097" v="1495"/>
            <ac:spMkLst>
              <pc:docMk/>
              <pc:sldMasterMk cId="1566266487" sldId="2147483663"/>
              <pc:sldLayoutMk cId="3265794213" sldId="2147483679"/>
              <ac:spMk id="96" creationId="{00000000-0000-0000-0000-000000000000}"/>
            </ac:spMkLst>
          </pc:spChg>
          <pc:spChg chg="add del">
            <ac:chgData name="TyT Tài" userId="2982b49d84c06021" providerId="LiveId" clId="{4397D94C-438F-4DAD-96F1-909509C6EEDC}" dt="2022-01-08T07:56:24.097" v="1495"/>
            <ac:spMkLst>
              <pc:docMk/>
              <pc:sldMasterMk cId="1566266487" sldId="2147483663"/>
              <pc:sldLayoutMk cId="3265794213" sldId="2147483679"/>
              <ac:spMk id="97" creationId="{00000000-0000-0000-0000-000000000000}"/>
            </ac:spMkLst>
          </pc:spChg>
          <pc:spChg chg="add del">
            <ac:chgData name="TyT Tài" userId="2982b49d84c06021" providerId="LiveId" clId="{4397D94C-438F-4DAD-96F1-909509C6EEDC}" dt="2022-01-08T07:56:24.097" v="1495"/>
            <ac:spMkLst>
              <pc:docMk/>
              <pc:sldMasterMk cId="1566266487" sldId="2147483663"/>
              <pc:sldLayoutMk cId="3265794213" sldId="2147483679"/>
              <ac:spMk id="98" creationId="{00000000-0000-0000-0000-000000000000}"/>
            </ac:spMkLst>
          </pc:spChg>
          <pc:spChg chg="add del">
            <ac:chgData name="TyT Tài" userId="2982b49d84c06021" providerId="LiveId" clId="{4397D94C-438F-4DAD-96F1-909509C6EEDC}" dt="2022-01-08T07:56:24.097" v="1495"/>
            <ac:spMkLst>
              <pc:docMk/>
              <pc:sldMasterMk cId="1566266487" sldId="2147483663"/>
              <pc:sldLayoutMk cId="3265794213" sldId="2147483679"/>
              <ac:spMk id="99" creationId="{00000000-0000-0000-0000-000000000000}"/>
            </ac:spMkLst>
          </pc:spChg>
        </pc:sldLayoutChg>
      </pc:sldMasterChg>
      <pc:sldMasterChg chg="modTransition modSldLayout">
        <pc:chgData name="TyT Tài" userId="2982b49d84c06021" providerId="LiveId" clId="{4397D94C-438F-4DAD-96F1-909509C6EEDC}" dt="2022-01-08T07:56:48.029" v="1498"/>
        <pc:sldMasterMkLst>
          <pc:docMk/>
          <pc:sldMasterMk cId="1629878394" sldId="2147483680"/>
        </pc:sldMasterMkLst>
        <pc:sldLayoutChg chg="modTransition">
          <pc:chgData name="TyT Tài" userId="2982b49d84c06021" providerId="LiveId" clId="{4397D94C-438F-4DAD-96F1-909509C6EEDC}" dt="2022-01-08T07:56:48.029" v="1498"/>
          <pc:sldLayoutMkLst>
            <pc:docMk/>
            <pc:sldMasterMk cId="1629878394" sldId="2147483680"/>
            <pc:sldLayoutMk cId="2947621493" sldId="214748368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663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68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3742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470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286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70c1df8b9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70c1df8b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773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95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044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196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70c1df8b9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70c1df8b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c1df8b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c1df8b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38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9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371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4113600" y="2878750"/>
            <a:ext cx="45057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endParaRPr/>
          </a:p>
        </p:txBody>
      </p:sp>
      <p:sp>
        <p:nvSpPr>
          <p:cNvPr id="17" name="Google Shape;17;p3"/>
          <p:cNvSpPr txBox="1">
            <a:spLocks noGrp="1"/>
          </p:cNvSpPr>
          <p:nvPr>
            <p:ph type="subTitle" idx="1"/>
          </p:nvPr>
        </p:nvSpPr>
        <p:spPr>
          <a:xfrm>
            <a:off x="4113600" y="3983050"/>
            <a:ext cx="4505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6"/>
              </a:buClr>
              <a:buSzPts val="1800"/>
              <a:buNone/>
              <a:defRPr sz="1800" b="1">
                <a:solidFill>
                  <a:schemeClr val="accent6"/>
                </a:solidFill>
              </a:defRPr>
            </a:lvl1pPr>
            <a:lvl2pPr lvl="1" rtl="0">
              <a:spcBef>
                <a:spcPts val="0"/>
              </a:spcBef>
              <a:spcAft>
                <a:spcPts val="0"/>
              </a:spcAft>
              <a:buClr>
                <a:schemeClr val="accent6"/>
              </a:buClr>
              <a:buSzPts val="1800"/>
              <a:buNone/>
              <a:defRPr sz="1800" b="1">
                <a:solidFill>
                  <a:schemeClr val="accent6"/>
                </a:solidFill>
              </a:defRPr>
            </a:lvl2pPr>
            <a:lvl3pPr lvl="2" rtl="0">
              <a:spcBef>
                <a:spcPts val="0"/>
              </a:spcBef>
              <a:spcAft>
                <a:spcPts val="0"/>
              </a:spcAft>
              <a:buClr>
                <a:schemeClr val="accent6"/>
              </a:buClr>
              <a:buSzPts val="1800"/>
              <a:buNone/>
              <a:defRPr sz="1800" b="1">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a:endParaRPr/>
          </a:p>
        </p:txBody>
      </p:sp>
      <p:sp>
        <p:nvSpPr>
          <p:cNvPr id="18" name="Google Shape;18;p3"/>
          <p:cNvSpPr/>
          <p:nvPr/>
        </p:nvSpPr>
        <p:spPr>
          <a:xfrm>
            <a:off x="0" y="4288499"/>
            <a:ext cx="3474300" cy="24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0"/>
            <a:ext cx="34743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20" name="Google Shape;20;p3"/>
          <p:cNvSpPr/>
          <p:nvPr/>
        </p:nvSpPr>
        <p:spPr>
          <a:xfrm>
            <a:off x="0" y="500626"/>
            <a:ext cx="3474300" cy="3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0" y="4493604"/>
            <a:ext cx="34743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0" y="4584075"/>
            <a:ext cx="34743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2"/>
        <p:cNvGrpSpPr/>
        <p:nvPr/>
      </p:nvGrpSpPr>
      <p:grpSpPr>
        <a:xfrm>
          <a:off x="0" y="0"/>
          <a:ext cx="0" cy="0"/>
          <a:chOff x="0" y="0"/>
          <a:chExt cx="0" cy="0"/>
        </a:xfrm>
      </p:grpSpPr>
      <p:sp>
        <p:nvSpPr>
          <p:cNvPr id="33" name="Google Shape;33;p5"/>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34" name="Google Shape;34;p5"/>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5"/>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39" name="Google Shape;39;p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0" name="Google Shape;40;p5"/>
          <p:cNvSpPr txBox="1">
            <a:spLocks noGrp="1"/>
          </p:cNvSpPr>
          <p:nvPr>
            <p:ph type="body" idx="1"/>
          </p:nvPr>
        </p:nvSpPr>
        <p:spPr>
          <a:xfrm>
            <a:off x="1146025" y="1767275"/>
            <a:ext cx="7540800" cy="3158700"/>
          </a:xfrm>
          <a:prstGeom prst="rect">
            <a:avLst/>
          </a:prstGeom>
        </p:spPr>
        <p:txBody>
          <a:bodyPr spcFirstLastPara="1" wrap="square" lIns="91425" tIns="91425" rIns="91425" bIns="91425" anchor="t" anchorCtr="0">
            <a:noAutofit/>
          </a:bodyPr>
          <a:lstStyle>
            <a:lvl1pPr marL="457200" lvl="0" indent="-406400">
              <a:spcBef>
                <a:spcPts val="600"/>
              </a:spcBef>
              <a:spcAft>
                <a:spcPts val="0"/>
              </a:spcAft>
              <a:buSzPts val="2800"/>
              <a:buChar char="▪"/>
              <a:defRPr sz="2800"/>
            </a:lvl1pPr>
            <a:lvl2pPr marL="914400" lvl="1" indent="-406400">
              <a:spcBef>
                <a:spcPts val="0"/>
              </a:spcBef>
              <a:spcAft>
                <a:spcPts val="0"/>
              </a:spcAft>
              <a:buSzPts val="2800"/>
              <a:buChar char="▫"/>
              <a:defRPr sz="2800"/>
            </a:lvl2pPr>
            <a:lvl3pPr marL="1371600" lvl="2" indent="-406400">
              <a:spcBef>
                <a:spcPts val="0"/>
              </a:spcBef>
              <a:spcAft>
                <a:spcPts val="0"/>
              </a:spcAft>
              <a:buSzPts val="2800"/>
              <a:buChar char="■"/>
              <a:defRPr sz="2800"/>
            </a:lvl3pPr>
            <a:lvl4pPr marL="1828800" lvl="3" indent="-406400">
              <a:spcBef>
                <a:spcPts val="0"/>
              </a:spcBef>
              <a:spcAft>
                <a:spcPts val="0"/>
              </a:spcAft>
              <a:buSzPts val="2800"/>
              <a:buChar char="●"/>
              <a:defRPr sz="2800"/>
            </a:lvl4pPr>
            <a:lvl5pPr marL="2286000" lvl="4" indent="-406400">
              <a:spcBef>
                <a:spcPts val="0"/>
              </a:spcBef>
              <a:spcAft>
                <a:spcPts val="0"/>
              </a:spcAft>
              <a:buSzPts val="2800"/>
              <a:buChar char="○"/>
              <a:defRPr sz="2800"/>
            </a:lvl5pPr>
            <a:lvl6pPr marL="2743200" lvl="5" indent="-406400">
              <a:spcBef>
                <a:spcPts val="0"/>
              </a:spcBef>
              <a:spcAft>
                <a:spcPts val="0"/>
              </a:spcAft>
              <a:buSzPts val="2800"/>
              <a:buChar char="■"/>
              <a:defRPr sz="2800"/>
            </a:lvl6pPr>
            <a:lvl7pPr marL="3200400" lvl="6" indent="-406400">
              <a:spcBef>
                <a:spcPts val="0"/>
              </a:spcBef>
              <a:spcAft>
                <a:spcPts val="0"/>
              </a:spcAft>
              <a:buSzPts val="2800"/>
              <a:buChar char="●"/>
              <a:defRPr sz="2800"/>
            </a:lvl7pPr>
            <a:lvl8pPr marL="3657600" lvl="7" indent="-406400">
              <a:spcBef>
                <a:spcPts val="0"/>
              </a:spcBef>
              <a:spcAft>
                <a:spcPts val="0"/>
              </a:spcAft>
              <a:buSzPts val="2800"/>
              <a:buChar char="○"/>
              <a:defRPr sz="2800"/>
            </a:lvl8pPr>
            <a:lvl9pPr marL="4114800" lvl="8" indent="-406400">
              <a:spcBef>
                <a:spcPts val="0"/>
              </a:spcBef>
              <a:spcAft>
                <a:spcPts val="0"/>
              </a:spcAft>
              <a:buSzPts val="2800"/>
              <a:buChar char="■"/>
              <a:defRPr sz="2800"/>
            </a:lvl9pPr>
          </a:lstStyle>
          <a:p>
            <a:endParaRPr/>
          </a:p>
        </p:txBody>
      </p:sp>
      <p:sp>
        <p:nvSpPr>
          <p:cNvPr id="41" name="Google Shape;41;p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44" name="Google Shape;44;p6"/>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6"/>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49" name="Google Shape;49;p6"/>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0" name="Google Shape;50;p6"/>
          <p:cNvSpPr txBox="1">
            <a:spLocks noGrp="1"/>
          </p:cNvSpPr>
          <p:nvPr>
            <p:ph type="body" idx="1"/>
          </p:nvPr>
        </p:nvSpPr>
        <p:spPr>
          <a:xfrm>
            <a:off x="1146025" y="1767275"/>
            <a:ext cx="3660300" cy="3158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1" name="Google Shape;51;p6"/>
          <p:cNvSpPr txBox="1">
            <a:spLocks noGrp="1"/>
          </p:cNvSpPr>
          <p:nvPr>
            <p:ph type="body" idx="2"/>
          </p:nvPr>
        </p:nvSpPr>
        <p:spPr>
          <a:xfrm>
            <a:off x="5026623" y="1767275"/>
            <a:ext cx="3660300" cy="3158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2" name="Google Shape;52;p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sp>
        <p:nvSpPr>
          <p:cNvPr id="54" name="Google Shape;54;p7"/>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55" name="Google Shape;55;p7"/>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7"/>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60" name="Google Shape;60;p7"/>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61" name="Google Shape;61;p7"/>
          <p:cNvSpPr txBox="1">
            <a:spLocks noGrp="1"/>
          </p:cNvSpPr>
          <p:nvPr>
            <p:ph type="body" idx="1"/>
          </p:nvPr>
        </p:nvSpPr>
        <p:spPr>
          <a:xfrm>
            <a:off x="1146025"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2" name="Google Shape;62;p7"/>
          <p:cNvSpPr txBox="1">
            <a:spLocks noGrp="1"/>
          </p:cNvSpPr>
          <p:nvPr>
            <p:ph type="body" idx="2"/>
          </p:nvPr>
        </p:nvSpPr>
        <p:spPr>
          <a:xfrm>
            <a:off x="3679388"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3" name="Google Shape;63;p7"/>
          <p:cNvSpPr txBox="1">
            <a:spLocks noGrp="1"/>
          </p:cNvSpPr>
          <p:nvPr>
            <p:ph type="body" idx="3"/>
          </p:nvPr>
        </p:nvSpPr>
        <p:spPr>
          <a:xfrm>
            <a:off x="6212750"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4" name="Google Shape;64;p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8"/>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67" name="Google Shape;67;p8"/>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 name="Google Shape;71;p8"/>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72" name="Google Shape;72;p8"/>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73" name="Google Shape;73;p8"/>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n-US"/>
              <a:t>Click to edit Master title style</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062753"/>
            <a:ext cx="878916" cy="101733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5438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3"/>
        <p:cNvGrpSpPr/>
        <p:nvPr/>
      </p:nvGrpSpPr>
      <p:grpSpPr>
        <a:xfrm>
          <a:off x="0" y="0"/>
          <a:ext cx="0" cy="0"/>
          <a:chOff x="0" y="0"/>
          <a:chExt cx="0" cy="0"/>
        </a:xfrm>
      </p:grpSpPr>
      <p:sp>
        <p:nvSpPr>
          <p:cNvPr id="44" name="Google Shape;44;p12"/>
          <p:cNvSpPr txBox="1">
            <a:spLocks noGrp="1"/>
          </p:cNvSpPr>
          <p:nvPr>
            <p:ph type="ctrTitle"/>
          </p:nvPr>
        </p:nvSpPr>
        <p:spPr>
          <a:xfrm>
            <a:off x="2040779" y="2670838"/>
            <a:ext cx="24660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5" name="Google Shape;45;p12"/>
          <p:cNvSpPr txBox="1">
            <a:spLocks noGrp="1"/>
          </p:cNvSpPr>
          <p:nvPr>
            <p:ph type="title" idx="2" hasCustomPrompt="1"/>
          </p:nvPr>
        </p:nvSpPr>
        <p:spPr>
          <a:xfrm>
            <a:off x="833369" y="2433088"/>
            <a:ext cx="1123200" cy="900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6000" b="0">
                <a:solidFill>
                  <a:schemeClr val="dk1"/>
                </a:solidFill>
              </a:defRPr>
            </a:lvl1pPr>
            <a:lvl2pPr lvl="1"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46" name="Google Shape;46;p12"/>
          <p:cNvSpPr txBox="1">
            <a:spLocks noGrp="1"/>
          </p:cNvSpPr>
          <p:nvPr>
            <p:ph type="ctrTitle" idx="3"/>
          </p:nvPr>
        </p:nvSpPr>
        <p:spPr>
          <a:xfrm>
            <a:off x="2038900" y="3475257"/>
            <a:ext cx="2722200" cy="90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 name="Google Shape;47;p12"/>
          <p:cNvSpPr txBox="1">
            <a:spLocks noGrp="1"/>
          </p:cNvSpPr>
          <p:nvPr>
            <p:ph type="title" idx="4" hasCustomPrompt="1"/>
          </p:nvPr>
        </p:nvSpPr>
        <p:spPr>
          <a:xfrm>
            <a:off x="860394" y="3475257"/>
            <a:ext cx="1123200" cy="900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6000" b="0">
                <a:solidFill>
                  <a:schemeClr val="dk1"/>
                </a:solidFill>
              </a:defRPr>
            </a:lvl1pPr>
            <a:lvl2pPr lvl="1"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2"/>
          <p:cNvSpPr txBox="1">
            <a:spLocks noGrp="1"/>
          </p:cNvSpPr>
          <p:nvPr>
            <p:ph type="ctrTitle" idx="5"/>
          </p:nvPr>
        </p:nvSpPr>
        <p:spPr>
          <a:xfrm>
            <a:off x="5953764" y="2677079"/>
            <a:ext cx="28641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9" name="Google Shape;49;p12"/>
          <p:cNvSpPr txBox="1">
            <a:spLocks noGrp="1"/>
          </p:cNvSpPr>
          <p:nvPr>
            <p:ph type="title" idx="6" hasCustomPrompt="1"/>
          </p:nvPr>
        </p:nvSpPr>
        <p:spPr>
          <a:xfrm>
            <a:off x="4734144" y="2439329"/>
            <a:ext cx="1123200" cy="900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6000" b="0">
                <a:solidFill>
                  <a:schemeClr val="dk1"/>
                </a:solidFill>
              </a:defRPr>
            </a:lvl1pPr>
            <a:lvl2pPr lvl="1"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2"/>
          <p:cNvSpPr txBox="1">
            <a:spLocks noGrp="1"/>
          </p:cNvSpPr>
          <p:nvPr>
            <p:ph type="ctrTitle" idx="7"/>
          </p:nvPr>
        </p:nvSpPr>
        <p:spPr>
          <a:xfrm>
            <a:off x="5953234" y="3485910"/>
            <a:ext cx="2466000" cy="90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 name="Google Shape;51;p12"/>
          <p:cNvSpPr txBox="1">
            <a:spLocks noGrp="1"/>
          </p:cNvSpPr>
          <p:nvPr>
            <p:ph type="title" idx="8" hasCustomPrompt="1"/>
          </p:nvPr>
        </p:nvSpPr>
        <p:spPr>
          <a:xfrm>
            <a:off x="4752253" y="3444056"/>
            <a:ext cx="1123200" cy="900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6000" b="0">
                <a:solidFill>
                  <a:schemeClr val="dk1"/>
                </a:solidFill>
              </a:defRPr>
            </a:lvl1pPr>
            <a:lvl2pPr lvl="1"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145948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5846825" y="1991154"/>
            <a:ext cx="1796100" cy="597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3600"/>
              <a:buNone/>
              <a:defRPr sz="3600" b="0"/>
            </a:lvl1pPr>
            <a:lvl2pPr lvl="1" algn="ctr" rtl="0">
              <a:spcBef>
                <a:spcPts val="0"/>
              </a:spcBef>
              <a:spcAft>
                <a:spcPts val="0"/>
              </a:spcAft>
              <a:buClr>
                <a:schemeClr val="accent3"/>
              </a:buClr>
              <a:buSzPts val="3600"/>
              <a:buNone/>
              <a:defRPr sz="3600">
                <a:solidFill>
                  <a:schemeClr val="accent3"/>
                </a:solidFill>
              </a:defRPr>
            </a:lvl2pPr>
            <a:lvl3pPr lvl="2" algn="ctr" rtl="0">
              <a:spcBef>
                <a:spcPts val="0"/>
              </a:spcBef>
              <a:spcAft>
                <a:spcPts val="0"/>
              </a:spcAft>
              <a:buClr>
                <a:schemeClr val="accent3"/>
              </a:buClr>
              <a:buSzPts val="3600"/>
              <a:buNone/>
              <a:defRPr sz="3600">
                <a:solidFill>
                  <a:schemeClr val="accent3"/>
                </a:solidFill>
              </a:defRPr>
            </a:lvl3pPr>
            <a:lvl4pPr lvl="3" algn="ctr" rtl="0">
              <a:spcBef>
                <a:spcPts val="0"/>
              </a:spcBef>
              <a:spcAft>
                <a:spcPts val="0"/>
              </a:spcAft>
              <a:buClr>
                <a:schemeClr val="accent3"/>
              </a:buClr>
              <a:buSzPts val="3600"/>
              <a:buNone/>
              <a:defRPr sz="3600">
                <a:solidFill>
                  <a:schemeClr val="accent3"/>
                </a:solidFill>
              </a:defRPr>
            </a:lvl4pPr>
            <a:lvl5pPr lvl="4" algn="ctr" rtl="0">
              <a:spcBef>
                <a:spcPts val="0"/>
              </a:spcBef>
              <a:spcAft>
                <a:spcPts val="0"/>
              </a:spcAft>
              <a:buClr>
                <a:schemeClr val="accent3"/>
              </a:buClr>
              <a:buSzPts val="3600"/>
              <a:buNone/>
              <a:defRPr sz="3600">
                <a:solidFill>
                  <a:schemeClr val="accent3"/>
                </a:solidFill>
              </a:defRPr>
            </a:lvl5pPr>
            <a:lvl6pPr lvl="5" algn="ctr" rtl="0">
              <a:spcBef>
                <a:spcPts val="0"/>
              </a:spcBef>
              <a:spcAft>
                <a:spcPts val="0"/>
              </a:spcAft>
              <a:buClr>
                <a:schemeClr val="accent3"/>
              </a:buClr>
              <a:buSzPts val="3600"/>
              <a:buNone/>
              <a:defRPr sz="3600">
                <a:solidFill>
                  <a:schemeClr val="accent3"/>
                </a:solidFill>
              </a:defRPr>
            </a:lvl6pPr>
            <a:lvl7pPr lvl="6" algn="ctr" rtl="0">
              <a:spcBef>
                <a:spcPts val="0"/>
              </a:spcBef>
              <a:spcAft>
                <a:spcPts val="0"/>
              </a:spcAft>
              <a:buClr>
                <a:schemeClr val="accent3"/>
              </a:buClr>
              <a:buSzPts val="3600"/>
              <a:buNone/>
              <a:defRPr sz="3600">
                <a:solidFill>
                  <a:schemeClr val="accent3"/>
                </a:solidFill>
              </a:defRPr>
            </a:lvl7pPr>
            <a:lvl8pPr lvl="7" algn="ctr" rtl="0">
              <a:spcBef>
                <a:spcPts val="0"/>
              </a:spcBef>
              <a:spcAft>
                <a:spcPts val="0"/>
              </a:spcAft>
              <a:buClr>
                <a:schemeClr val="accent3"/>
              </a:buClr>
              <a:buSzPts val="3600"/>
              <a:buNone/>
              <a:defRPr sz="3600">
                <a:solidFill>
                  <a:schemeClr val="accent3"/>
                </a:solidFill>
              </a:defRPr>
            </a:lvl8pPr>
            <a:lvl9pPr lvl="8" algn="ctr" rtl="0">
              <a:spcBef>
                <a:spcPts val="0"/>
              </a:spcBef>
              <a:spcAft>
                <a:spcPts val="0"/>
              </a:spcAft>
              <a:buClr>
                <a:schemeClr val="accent3"/>
              </a:buClr>
              <a:buSzPts val="3600"/>
              <a:buNone/>
              <a:defRPr sz="3600">
                <a:solidFill>
                  <a:schemeClr val="accent3"/>
                </a:solidFill>
              </a:defRPr>
            </a:lvl9pPr>
          </a:lstStyle>
          <a:p>
            <a:r>
              <a:t>xx%</a:t>
            </a:r>
          </a:p>
        </p:txBody>
      </p:sp>
      <p:sp>
        <p:nvSpPr>
          <p:cNvPr id="38" name="Google Shape;38;p11"/>
          <p:cNvSpPr txBox="1">
            <a:spLocks noGrp="1"/>
          </p:cNvSpPr>
          <p:nvPr>
            <p:ph type="subTitle" idx="1"/>
          </p:nvPr>
        </p:nvSpPr>
        <p:spPr>
          <a:xfrm>
            <a:off x="5846825" y="2552708"/>
            <a:ext cx="2466600" cy="62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200"/>
              <a:buFont typeface="Livvic"/>
              <a:buNone/>
              <a:defRPr sz="1400">
                <a:latin typeface="Livvic"/>
                <a:ea typeface="Livvic"/>
                <a:cs typeface="Livvic"/>
                <a:sym typeface="Livvic"/>
              </a:defRPr>
            </a:lvl1pPr>
            <a:lvl2pPr lvl="1"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2pPr>
            <a:lvl3pPr lvl="2"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3pPr>
            <a:lvl4pPr lvl="3"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4pPr>
            <a:lvl5pPr lvl="4"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5pPr>
            <a:lvl6pPr lvl="5"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6pPr>
            <a:lvl7pPr lvl="6"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7pPr>
            <a:lvl8pPr lvl="7"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8pPr>
            <a:lvl9pPr lvl="8"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9pPr>
          </a:lstStyle>
          <a:p>
            <a:endParaRPr/>
          </a:p>
        </p:txBody>
      </p:sp>
      <p:sp>
        <p:nvSpPr>
          <p:cNvPr id="39" name="Google Shape;39;p11"/>
          <p:cNvSpPr txBox="1">
            <a:spLocks noGrp="1"/>
          </p:cNvSpPr>
          <p:nvPr>
            <p:ph type="subTitle" idx="2"/>
          </p:nvPr>
        </p:nvSpPr>
        <p:spPr>
          <a:xfrm>
            <a:off x="5846825" y="1265503"/>
            <a:ext cx="1972500" cy="5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200"/>
              <a:buFont typeface="Livvic"/>
              <a:buNone/>
              <a:defRPr sz="1400">
                <a:latin typeface="Livvic"/>
                <a:ea typeface="Livvic"/>
                <a:cs typeface="Livvic"/>
                <a:sym typeface="Livvic"/>
              </a:defRPr>
            </a:lvl1pPr>
            <a:lvl2pPr lvl="1"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2pPr>
            <a:lvl3pPr lvl="2"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3pPr>
            <a:lvl4pPr lvl="3"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4pPr>
            <a:lvl5pPr lvl="4"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5pPr>
            <a:lvl6pPr lvl="5"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6pPr>
            <a:lvl7pPr lvl="6"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7pPr>
            <a:lvl8pPr lvl="7"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8pPr>
            <a:lvl9pPr lvl="8"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9pPr>
          </a:lstStyle>
          <a:p>
            <a:endParaRPr/>
          </a:p>
        </p:txBody>
      </p:sp>
      <p:sp>
        <p:nvSpPr>
          <p:cNvPr id="40" name="Google Shape;40;p11"/>
          <p:cNvSpPr txBox="1">
            <a:spLocks noGrp="1"/>
          </p:cNvSpPr>
          <p:nvPr>
            <p:ph type="title" idx="3" hasCustomPrompt="1"/>
          </p:nvPr>
        </p:nvSpPr>
        <p:spPr>
          <a:xfrm>
            <a:off x="5846825" y="671175"/>
            <a:ext cx="1796100" cy="626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3600"/>
              <a:buNone/>
              <a:defRPr sz="3600" b="0"/>
            </a:lvl1pPr>
            <a:lvl2pPr lvl="1" algn="ctr" rtl="0">
              <a:spcBef>
                <a:spcPts val="0"/>
              </a:spcBef>
              <a:spcAft>
                <a:spcPts val="0"/>
              </a:spcAft>
              <a:buClr>
                <a:schemeClr val="accent3"/>
              </a:buClr>
              <a:buSzPts val="3600"/>
              <a:buNone/>
              <a:defRPr sz="3600">
                <a:solidFill>
                  <a:schemeClr val="accent3"/>
                </a:solidFill>
              </a:defRPr>
            </a:lvl2pPr>
            <a:lvl3pPr lvl="2" algn="ctr" rtl="0">
              <a:spcBef>
                <a:spcPts val="0"/>
              </a:spcBef>
              <a:spcAft>
                <a:spcPts val="0"/>
              </a:spcAft>
              <a:buClr>
                <a:schemeClr val="accent3"/>
              </a:buClr>
              <a:buSzPts val="3600"/>
              <a:buNone/>
              <a:defRPr sz="3600">
                <a:solidFill>
                  <a:schemeClr val="accent3"/>
                </a:solidFill>
              </a:defRPr>
            </a:lvl3pPr>
            <a:lvl4pPr lvl="3" algn="ctr" rtl="0">
              <a:spcBef>
                <a:spcPts val="0"/>
              </a:spcBef>
              <a:spcAft>
                <a:spcPts val="0"/>
              </a:spcAft>
              <a:buClr>
                <a:schemeClr val="accent3"/>
              </a:buClr>
              <a:buSzPts val="3600"/>
              <a:buNone/>
              <a:defRPr sz="3600">
                <a:solidFill>
                  <a:schemeClr val="accent3"/>
                </a:solidFill>
              </a:defRPr>
            </a:lvl4pPr>
            <a:lvl5pPr lvl="4" algn="ctr" rtl="0">
              <a:spcBef>
                <a:spcPts val="0"/>
              </a:spcBef>
              <a:spcAft>
                <a:spcPts val="0"/>
              </a:spcAft>
              <a:buClr>
                <a:schemeClr val="accent3"/>
              </a:buClr>
              <a:buSzPts val="3600"/>
              <a:buNone/>
              <a:defRPr sz="3600">
                <a:solidFill>
                  <a:schemeClr val="accent3"/>
                </a:solidFill>
              </a:defRPr>
            </a:lvl5pPr>
            <a:lvl6pPr lvl="5" algn="ctr" rtl="0">
              <a:spcBef>
                <a:spcPts val="0"/>
              </a:spcBef>
              <a:spcAft>
                <a:spcPts val="0"/>
              </a:spcAft>
              <a:buClr>
                <a:schemeClr val="accent3"/>
              </a:buClr>
              <a:buSzPts val="3600"/>
              <a:buNone/>
              <a:defRPr sz="3600">
                <a:solidFill>
                  <a:schemeClr val="accent3"/>
                </a:solidFill>
              </a:defRPr>
            </a:lvl6pPr>
            <a:lvl7pPr lvl="6" algn="ctr" rtl="0">
              <a:spcBef>
                <a:spcPts val="0"/>
              </a:spcBef>
              <a:spcAft>
                <a:spcPts val="0"/>
              </a:spcAft>
              <a:buClr>
                <a:schemeClr val="accent3"/>
              </a:buClr>
              <a:buSzPts val="3600"/>
              <a:buNone/>
              <a:defRPr sz="3600">
                <a:solidFill>
                  <a:schemeClr val="accent3"/>
                </a:solidFill>
              </a:defRPr>
            </a:lvl7pPr>
            <a:lvl8pPr lvl="7" algn="ctr" rtl="0">
              <a:spcBef>
                <a:spcPts val="0"/>
              </a:spcBef>
              <a:spcAft>
                <a:spcPts val="0"/>
              </a:spcAft>
              <a:buClr>
                <a:schemeClr val="accent3"/>
              </a:buClr>
              <a:buSzPts val="3600"/>
              <a:buNone/>
              <a:defRPr sz="3600">
                <a:solidFill>
                  <a:schemeClr val="accent3"/>
                </a:solidFill>
              </a:defRPr>
            </a:lvl8pPr>
            <a:lvl9pPr lvl="8" algn="ctr" rtl="0">
              <a:spcBef>
                <a:spcPts val="0"/>
              </a:spcBef>
              <a:spcAft>
                <a:spcPts val="0"/>
              </a:spcAft>
              <a:buClr>
                <a:schemeClr val="accent3"/>
              </a:buClr>
              <a:buSzPts val="3600"/>
              <a:buNone/>
              <a:defRPr sz="3600">
                <a:solidFill>
                  <a:schemeClr val="accent3"/>
                </a:solidFill>
              </a:defRPr>
            </a:lvl9pPr>
          </a:lstStyle>
          <a:p>
            <a:r>
              <a:t>xx%</a:t>
            </a:r>
          </a:p>
        </p:txBody>
      </p:sp>
      <p:sp>
        <p:nvSpPr>
          <p:cNvPr id="41" name="Google Shape;41;p11"/>
          <p:cNvSpPr txBox="1">
            <a:spLocks noGrp="1"/>
          </p:cNvSpPr>
          <p:nvPr>
            <p:ph type="title" idx="4" hasCustomPrompt="1"/>
          </p:nvPr>
        </p:nvSpPr>
        <p:spPr>
          <a:xfrm>
            <a:off x="5846825" y="3250647"/>
            <a:ext cx="1796100" cy="597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3600"/>
              <a:buNone/>
              <a:defRPr sz="3600" b="0"/>
            </a:lvl1pPr>
            <a:lvl2pPr lvl="1" algn="ctr" rtl="0">
              <a:spcBef>
                <a:spcPts val="0"/>
              </a:spcBef>
              <a:spcAft>
                <a:spcPts val="0"/>
              </a:spcAft>
              <a:buClr>
                <a:schemeClr val="accent3"/>
              </a:buClr>
              <a:buSzPts val="3600"/>
              <a:buNone/>
              <a:defRPr sz="3600">
                <a:solidFill>
                  <a:schemeClr val="accent3"/>
                </a:solidFill>
              </a:defRPr>
            </a:lvl2pPr>
            <a:lvl3pPr lvl="2" algn="ctr" rtl="0">
              <a:spcBef>
                <a:spcPts val="0"/>
              </a:spcBef>
              <a:spcAft>
                <a:spcPts val="0"/>
              </a:spcAft>
              <a:buClr>
                <a:schemeClr val="accent3"/>
              </a:buClr>
              <a:buSzPts val="3600"/>
              <a:buNone/>
              <a:defRPr sz="3600">
                <a:solidFill>
                  <a:schemeClr val="accent3"/>
                </a:solidFill>
              </a:defRPr>
            </a:lvl3pPr>
            <a:lvl4pPr lvl="3" algn="ctr" rtl="0">
              <a:spcBef>
                <a:spcPts val="0"/>
              </a:spcBef>
              <a:spcAft>
                <a:spcPts val="0"/>
              </a:spcAft>
              <a:buClr>
                <a:schemeClr val="accent3"/>
              </a:buClr>
              <a:buSzPts val="3600"/>
              <a:buNone/>
              <a:defRPr sz="3600">
                <a:solidFill>
                  <a:schemeClr val="accent3"/>
                </a:solidFill>
              </a:defRPr>
            </a:lvl4pPr>
            <a:lvl5pPr lvl="4" algn="ctr" rtl="0">
              <a:spcBef>
                <a:spcPts val="0"/>
              </a:spcBef>
              <a:spcAft>
                <a:spcPts val="0"/>
              </a:spcAft>
              <a:buClr>
                <a:schemeClr val="accent3"/>
              </a:buClr>
              <a:buSzPts val="3600"/>
              <a:buNone/>
              <a:defRPr sz="3600">
                <a:solidFill>
                  <a:schemeClr val="accent3"/>
                </a:solidFill>
              </a:defRPr>
            </a:lvl5pPr>
            <a:lvl6pPr lvl="5" algn="ctr" rtl="0">
              <a:spcBef>
                <a:spcPts val="0"/>
              </a:spcBef>
              <a:spcAft>
                <a:spcPts val="0"/>
              </a:spcAft>
              <a:buClr>
                <a:schemeClr val="accent3"/>
              </a:buClr>
              <a:buSzPts val="3600"/>
              <a:buNone/>
              <a:defRPr sz="3600">
                <a:solidFill>
                  <a:schemeClr val="accent3"/>
                </a:solidFill>
              </a:defRPr>
            </a:lvl6pPr>
            <a:lvl7pPr lvl="6" algn="ctr" rtl="0">
              <a:spcBef>
                <a:spcPts val="0"/>
              </a:spcBef>
              <a:spcAft>
                <a:spcPts val="0"/>
              </a:spcAft>
              <a:buClr>
                <a:schemeClr val="accent3"/>
              </a:buClr>
              <a:buSzPts val="3600"/>
              <a:buNone/>
              <a:defRPr sz="3600">
                <a:solidFill>
                  <a:schemeClr val="accent3"/>
                </a:solidFill>
              </a:defRPr>
            </a:lvl7pPr>
            <a:lvl8pPr lvl="7" algn="ctr" rtl="0">
              <a:spcBef>
                <a:spcPts val="0"/>
              </a:spcBef>
              <a:spcAft>
                <a:spcPts val="0"/>
              </a:spcAft>
              <a:buClr>
                <a:schemeClr val="accent3"/>
              </a:buClr>
              <a:buSzPts val="3600"/>
              <a:buNone/>
              <a:defRPr sz="3600">
                <a:solidFill>
                  <a:schemeClr val="accent3"/>
                </a:solidFill>
              </a:defRPr>
            </a:lvl8pPr>
            <a:lvl9pPr lvl="8" algn="ctr" rtl="0">
              <a:spcBef>
                <a:spcPts val="0"/>
              </a:spcBef>
              <a:spcAft>
                <a:spcPts val="0"/>
              </a:spcAft>
              <a:buClr>
                <a:schemeClr val="accent3"/>
              </a:buClr>
              <a:buSzPts val="3600"/>
              <a:buNone/>
              <a:defRPr sz="3600">
                <a:solidFill>
                  <a:schemeClr val="accent3"/>
                </a:solidFill>
              </a:defRPr>
            </a:lvl9pPr>
          </a:lstStyle>
          <a:p>
            <a:r>
              <a:t>xx%</a:t>
            </a:r>
          </a:p>
        </p:txBody>
      </p:sp>
      <p:sp>
        <p:nvSpPr>
          <p:cNvPr id="42" name="Google Shape;42;p11"/>
          <p:cNvSpPr txBox="1">
            <a:spLocks noGrp="1"/>
          </p:cNvSpPr>
          <p:nvPr>
            <p:ph type="subTitle" idx="5"/>
          </p:nvPr>
        </p:nvSpPr>
        <p:spPr>
          <a:xfrm>
            <a:off x="5846825" y="3826320"/>
            <a:ext cx="2466600" cy="5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200"/>
              <a:buFont typeface="Livvic"/>
              <a:buNone/>
              <a:defRPr sz="1400">
                <a:latin typeface="Livvic"/>
                <a:ea typeface="Livvic"/>
                <a:cs typeface="Livvic"/>
                <a:sym typeface="Livvic"/>
              </a:defRPr>
            </a:lvl1pPr>
            <a:lvl2pPr lvl="1"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2pPr>
            <a:lvl3pPr lvl="2"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3pPr>
            <a:lvl4pPr lvl="3"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4pPr>
            <a:lvl5pPr lvl="4"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5pPr>
            <a:lvl6pPr lvl="5"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6pPr>
            <a:lvl7pPr lvl="6"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7pPr>
            <a:lvl8pPr lvl="7"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8pPr>
            <a:lvl9pPr lvl="8" algn="ctr" rtl="0">
              <a:lnSpc>
                <a:spcPct val="100000"/>
              </a:lnSpc>
              <a:spcBef>
                <a:spcPts val="0"/>
              </a:spcBef>
              <a:spcAft>
                <a:spcPts val="0"/>
              </a:spcAft>
              <a:buClr>
                <a:schemeClr val="accent3"/>
              </a:buClr>
              <a:buSzPts val="1200"/>
              <a:buFont typeface="Livvic"/>
              <a:buNone/>
              <a:defRPr sz="1200">
                <a:solidFill>
                  <a:schemeClr val="accent3"/>
                </a:solidFill>
                <a:latin typeface="Livvic"/>
                <a:ea typeface="Livvic"/>
                <a:cs typeface="Livvic"/>
                <a:sym typeface="Livvic"/>
              </a:defRPr>
            </a:lvl9pPr>
          </a:lstStyle>
          <a:p>
            <a:endParaRPr/>
          </a:p>
        </p:txBody>
      </p:sp>
    </p:spTree>
    <p:extLst>
      <p:ext uri="{BB962C8B-B14F-4D97-AF65-F5344CB8AC3E}">
        <p14:creationId xmlns:p14="http://schemas.microsoft.com/office/powerpoint/2010/main" val="2417367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1pPr>
            <a:lvl2pPr lvl="1">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2pPr>
            <a:lvl3pPr lvl="2">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3pPr>
            <a:lvl4pPr lvl="3">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4pPr>
            <a:lvl5pPr lvl="4">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5pPr>
            <a:lvl6pPr lvl="5">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6pPr>
            <a:lvl7pPr lvl="6">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7pPr>
            <a:lvl8pPr lvl="7">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8pPr>
            <a:lvl9pPr lvl="8">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marL="914400" lvl="1"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marL="1371600" lvl="2"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marL="1828800" lvl="3"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marL="2286000" lvl="4"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marL="2743200" lvl="5"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marL="3200400" lvl="6"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marL="3657600" lvl="7"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marL="4114800" lvl="8"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a:endParaRPr/>
          </a:p>
        </p:txBody>
      </p:sp>
      <p:sp>
        <p:nvSpPr>
          <p:cNvPr id="8" name="Google Shape;8;p1"/>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lvl="0" algn="ctr">
              <a:buNone/>
              <a:defRPr sz="800">
                <a:solidFill>
                  <a:schemeClr val="lt1"/>
                </a:solidFill>
                <a:latin typeface="Roboto Slab"/>
                <a:ea typeface="Roboto Slab"/>
                <a:cs typeface="Roboto Slab"/>
                <a:sym typeface="Roboto Slab"/>
              </a:defRPr>
            </a:lvl1pPr>
            <a:lvl2pPr lvl="1" algn="ctr">
              <a:buNone/>
              <a:defRPr sz="800">
                <a:solidFill>
                  <a:schemeClr val="lt1"/>
                </a:solidFill>
                <a:latin typeface="Roboto Slab"/>
                <a:ea typeface="Roboto Slab"/>
                <a:cs typeface="Roboto Slab"/>
                <a:sym typeface="Roboto Slab"/>
              </a:defRPr>
            </a:lvl2pPr>
            <a:lvl3pPr lvl="2" algn="ctr">
              <a:buNone/>
              <a:defRPr sz="800">
                <a:solidFill>
                  <a:schemeClr val="lt1"/>
                </a:solidFill>
                <a:latin typeface="Roboto Slab"/>
                <a:ea typeface="Roboto Slab"/>
                <a:cs typeface="Roboto Slab"/>
                <a:sym typeface="Roboto Slab"/>
              </a:defRPr>
            </a:lvl3pPr>
            <a:lvl4pPr lvl="3" algn="ctr">
              <a:buNone/>
              <a:defRPr sz="800">
                <a:solidFill>
                  <a:schemeClr val="lt1"/>
                </a:solidFill>
                <a:latin typeface="Roboto Slab"/>
                <a:ea typeface="Roboto Slab"/>
                <a:cs typeface="Roboto Slab"/>
                <a:sym typeface="Roboto Slab"/>
              </a:defRPr>
            </a:lvl4pPr>
            <a:lvl5pPr lvl="4" algn="ctr">
              <a:buNone/>
              <a:defRPr sz="800">
                <a:solidFill>
                  <a:schemeClr val="lt1"/>
                </a:solidFill>
                <a:latin typeface="Roboto Slab"/>
                <a:ea typeface="Roboto Slab"/>
                <a:cs typeface="Roboto Slab"/>
                <a:sym typeface="Roboto Slab"/>
              </a:defRPr>
            </a:lvl5pPr>
            <a:lvl6pPr lvl="5" algn="ctr">
              <a:buNone/>
              <a:defRPr sz="800">
                <a:solidFill>
                  <a:schemeClr val="lt1"/>
                </a:solidFill>
                <a:latin typeface="Roboto Slab"/>
                <a:ea typeface="Roboto Slab"/>
                <a:cs typeface="Roboto Slab"/>
                <a:sym typeface="Roboto Slab"/>
              </a:defRPr>
            </a:lvl6pPr>
            <a:lvl7pPr lvl="6" algn="ctr">
              <a:buNone/>
              <a:defRPr sz="800">
                <a:solidFill>
                  <a:schemeClr val="lt1"/>
                </a:solidFill>
                <a:latin typeface="Roboto Slab"/>
                <a:ea typeface="Roboto Slab"/>
                <a:cs typeface="Roboto Slab"/>
                <a:sym typeface="Roboto Slab"/>
              </a:defRPr>
            </a:lvl7pPr>
            <a:lvl8pPr lvl="7" algn="ctr">
              <a:buNone/>
              <a:defRPr sz="800">
                <a:solidFill>
                  <a:schemeClr val="lt1"/>
                </a:solidFill>
                <a:latin typeface="Roboto Slab"/>
                <a:ea typeface="Roboto Slab"/>
                <a:cs typeface="Roboto Slab"/>
                <a:sym typeface="Roboto Slab"/>
              </a:defRPr>
            </a:lvl8pPr>
            <a:lvl9pPr lvl="8" algn="ctr">
              <a:buNone/>
              <a:defRPr sz="800">
                <a:solidFill>
                  <a:schemeClr val="lt1"/>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60" r:id="rId6"/>
    <p:sldLayoutId id="2147483661" r:id="rId7"/>
    <p:sldLayoutId id="2147483662" r:id="rId8"/>
  </p:sldLayoutIdLst>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subTitle" idx="1"/>
          </p:nvPr>
        </p:nvSpPr>
        <p:spPr>
          <a:xfrm>
            <a:off x="2817550" y="3974620"/>
            <a:ext cx="3680814" cy="569400"/>
          </a:xfrm>
          <a:prstGeom prst="rect">
            <a:avLst/>
          </a:prstGeom>
        </p:spPr>
        <p:txBody>
          <a:bodyPr spcFirstLastPara="1" vert="horz" wrap="square" lIns="91425" tIns="91425" rIns="91425" bIns="91425" rtlCol="0" anchor="t" anchorCtr="0">
            <a:noAutofit/>
          </a:bodyPr>
          <a:lstStyle/>
          <a:p>
            <a:pPr algn="ctr">
              <a:spcBef>
                <a:spcPts val="0"/>
              </a:spcBef>
              <a:spcAft>
                <a:spcPts val="1600"/>
              </a:spcAft>
            </a:pPr>
            <a:r>
              <a:rPr lang="en-US" i="1" dirty="0" err="1">
                <a:latin typeface="Times New Roman" panose="02020603050405020304" pitchFamily="18" charset="0"/>
                <a:cs typeface="Times New Roman" panose="02020603050405020304" pitchFamily="18" charset="0"/>
              </a:rPr>
              <a:t>Môn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học</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MẪU THIẾT KẾ PHẦN MỀM</a:t>
            </a:r>
            <a:br>
              <a:rPr lang="en" dirty="0"/>
            </a:br>
            <a:br>
              <a:rPr lang="en" dirty="0"/>
            </a:br>
            <a:r>
              <a:rPr lang="en" i="1" dirty="0">
                <a:latin typeface="Times New Roman" panose="02020603050405020304" pitchFamily="18" charset="0"/>
                <a:cs typeface="Times New Roman" panose="02020603050405020304" pitchFamily="18" charset="0"/>
              </a:rPr>
              <a:t>Giảng viên: </a:t>
            </a:r>
            <a:r>
              <a:rPr lang="en" dirty="0">
                <a:latin typeface="Times New Roman" panose="02020603050405020304" pitchFamily="18" charset="0"/>
                <a:cs typeface="Times New Roman" panose="02020603050405020304" pitchFamily="18" charset="0"/>
              </a:rPr>
              <a:t>Th.S Lý Đoàn Duy Khánh</a:t>
            </a:r>
            <a:endParaRPr dirty="0"/>
          </a:p>
        </p:txBody>
      </p:sp>
      <p:pic>
        <p:nvPicPr>
          <p:cNvPr id="117" name="Google Shape;117;p26"/>
          <p:cNvPicPr preferRelativeResize="0"/>
          <p:nvPr/>
        </p:nvPicPr>
        <p:blipFill>
          <a:blip r:embed="rId3">
            <a:alphaModFix/>
          </a:blip>
          <a:stretch>
            <a:fillRect/>
          </a:stretch>
        </p:blipFill>
        <p:spPr>
          <a:xfrm>
            <a:off x="-305275" y="3528901"/>
            <a:ext cx="3216325" cy="2149201"/>
          </a:xfrm>
          <a:prstGeom prst="rect">
            <a:avLst/>
          </a:prstGeom>
          <a:noFill/>
          <a:ln>
            <a:noFill/>
          </a:ln>
        </p:spPr>
      </p:pic>
      <p:grpSp>
        <p:nvGrpSpPr>
          <p:cNvPr id="119" name="Google Shape;119;p26"/>
          <p:cNvGrpSpPr/>
          <p:nvPr/>
        </p:nvGrpSpPr>
        <p:grpSpPr>
          <a:xfrm>
            <a:off x="3444292" y="3308808"/>
            <a:ext cx="2255901" cy="69575"/>
            <a:chOff x="446800" y="1721825"/>
            <a:chExt cx="259025" cy="18325"/>
          </a:xfrm>
        </p:grpSpPr>
        <p:sp>
          <p:nvSpPr>
            <p:cNvPr id="120" name="Google Shape;120;p26"/>
            <p:cNvSpPr/>
            <p:nvPr/>
          </p:nvSpPr>
          <p:spPr>
            <a:xfrm>
              <a:off x="447225" y="1724725"/>
              <a:ext cx="258600" cy="15425"/>
            </a:xfrm>
            <a:custGeom>
              <a:avLst/>
              <a:gdLst/>
              <a:ahLst/>
              <a:cxnLst/>
              <a:rect l="l" t="t" r="r" b="b"/>
              <a:pathLst>
                <a:path w="10344" h="617" extrusionOk="0">
                  <a:moveTo>
                    <a:pt x="371" y="0"/>
                  </a:moveTo>
                  <a:cubicBezTo>
                    <a:pt x="274" y="0"/>
                    <a:pt x="176" y="4"/>
                    <a:pt x="77" y="13"/>
                  </a:cubicBezTo>
                  <a:cubicBezTo>
                    <a:pt x="1" y="13"/>
                    <a:pt x="3" y="132"/>
                    <a:pt x="78" y="132"/>
                  </a:cubicBezTo>
                  <a:cubicBezTo>
                    <a:pt x="79" y="132"/>
                    <a:pt x="80" y="132"/>
                    <a:pt x="81" y="132"/>
                  </a:cubicBezTo>
                  <a:cubicBezTo>
                    <a:pt x="246" y="140"/>
                    <a:pt x="410" y="177"/>
                    <a:pt x="574" y="189"/>
                  </a:cubicBezTo>
                  <a:cubicBezTo>
                    <a:pt x="738" y="206"/>
                    <a:pt x="902" y="226"/>
                    <a:pt x="1062" y="247"/>
                  </a:cubicBezTo>
                  <a:cubicBezTo>
                    <a:pt x="1226" y="263"/>
                    <a:pt x="1395" y="271"/>
                    <a:pt x="1555" y="292"/>
                  </a:cubicBezTo>
                  <a:cubicBezTo>
                    <a:pt x="1719" y="317"/>
                    <a:pt x="1883" y="325"/>
                    <a:pt x="2047" y="349"/>
                  </a:cubicBezTo>
                  <a:cubicBezTo>
                    <a:pt x="2211" y="378"/>
                    <a:pt x="2375" y="431"/>
                    <a:pt x="2543" y="448"/>
                  </a:cubicBezTo>
                  <a:cubicBezTo>
                    <a:pt x="2712" y="464"/>
                    <a:pt x="2880" y="485"/>
                    <a:pt x="3052" y="497"/>
                  </a:cubicBezTo>
                  <a:cubicBezTo>
                    <a:pt x="3093" y="500"/>
                    <a:pt x="3134" y="501"/>
                    <a:pt x="3175" y="501"/>
                  </a:cubicBezTo>
                  <a:cubicBezTo>
                    <a:pt x="3273" y="501"/>
                    <a:pt x="3371" y="495"/>
                    <a:pt x="3470" y="495"/>
                  </a:cubicBezTo>
                  <a:cubicBezTo>
                    <a:pt x="3501" y="495"/>
                    <a:pt x="3531" y="496"/>
                    <a:pt x="3561" y="497"/>
                  </a:cubicBezTo>
                  <a:cubicBezTo>
                    <a:pt x="3729" y="501"/>
                    <a:pt x="3898" y="518"/>
                    <a:pt x="4066" y="526"/>
                  </a:cubicBezTo>
                  <a:cubicBezTo>
                    <a:pt x="4152" y="530"/>
                    <a:pt x="4235" y="530"/>
                    <a:pt x="4318" y="530"/>
                  </a:cubicBezTo>
                  <a:cubicBezTo>
                    <a:pt x="4400" y="530"/>
                    <a:pt x="4482" y="530"/>
                    <a:pt x="4566" y="534"/>
                  </a:cubicBezTo>
                  <a:cubicBezTo>
                    <a:pt x="4730" y="538"/>
                    <a:pt x="4895" y="591"/>
                    <a:pt x="5063" y="596"/>
                  </a:cubicBezTo>
                  <a:cubicBezTo>
                    <a:pt x="5078" y="596"/>
                    <a:pt x="5093" y="596"/>
                    <a:pt x="5108" y="596"/>
                  </a:cubicBezTo>
                  <a:cubicBezTo>
                    <a:pt x="5243" y="596"/>
                    <a:pt x="5380" y="583"/>
                    <a:pt x="5514" y="583"/>
                  </a:cubicBezTo>
                  <a:cubicBezTo>
                    <a:pt x="5529" y="583"/>
                    <a:pt x="5544" y="583"/>
                    <a:pt x="5559" y="583"/>
                  </a:cubicBezTo>
                  <a:cubicBezTo>
                    <a:pt x="5615" y="585"/>
                    <a:pt x="5671" y="585"/>
                    <a:pt x="5727" y="585"/>
                  </a:cubicBezTo>
                  <a:cubicBezTo>
                    <a:pt x="5837" y="585"/>
                    <a:pt x="5948" y="583"/>
                    <a:pt x="6060" y="583"/>
                  </a:cubicBezTo>
                  <a:cubicBezTo>
                    <a:pt x="6224" y="583"/>
                    <a:pt x="6392" y="616"/>
                    <a:pt x="6556" y="616"/>
                  </a:cubicBezTo>
                  <a:cubicBezTo>
                    <a:pt x="6721" y="616"/>
                    <a:pt x="6889" y="600"/>
                    <a:pt x="7053" y="600"/>
                  </a:cubicBezTo>
                  <a:cubicBezTo>
                    <a:pt x="7221" y="596"/>
                    <a:pt x="7385" y="563"/>
                    <a:pt x="7554" y="559"/>
                  </a:cubicBezTo>
                  <a:cubicBezTo>
                    <a:pt x="7570" y="558"/>
                    <a:pt x="7587" y="557"/>
                    <a:pt x="7603" y="557"/>
                  </a:cubicBezTo>
                  <a:cubicBezTo>
                    <a:pt x="7735" y="557"/>
                    <a:pt x="7869" y="580"/>
                    <a:pt x="8000" y="580"/>
                  </a:cubicBezTo>
                  <a:cubicBezTo>
                    <a:pt x="8017" y="580"/>
                    <a:pt x="8033" y="580"/>
                    <a:pt x="8050" y="579"/>
                  </a:cubicBezTo>
                  <a:cubicBezTo>
                    <a:pt x="8243" y="571"/>
                    <a:pt x="8428" y="522"/>
                    <a:pt x="8616" y="509"/>
                  </a:cubicBezTo>
                  <a:cubicBezTo>
                    <a:pt x="8805" y="497"/>
                    <a:pt x="8994" y="477"/>
                    <a:pt x="9178" y="460"/>
                  </a:cubicBezTo>
                  <a:cubicBezTo>
                    <a:pt x="9367" y="440"/>
                    <a:pt x="9560" y="448"/>
                    <a:pt x="9749" y="427"/>
                  </a:cubicBezTo>
                  <a:cubicBezTo>
                    <a:pt x="9938" y="403"/>
                    <a:pt x="10122" y="370"/>
                    <a:pt x="10311" y="341"/>
                  </a:cubicBezTo>
                  <a:cubicBezTo>
                    <a:pt x="10340" y="337"/>
                    <a:pt x="10344" y="267"/>
                    <a:pt x="10311" y="267"/>
                  </a:cubicBezTo>
                  <a:cubicBezTo>
                    <a:pt x="10143" y="271"/>
                    <a:pt x="9974" y="280"/>
                    <a:pt x="9810" y="284"/>
                  </a:cubicBezTo>
                  <a:cubicBezTo>
                    <a:pt x="9642" y="288"/>
                    <a:pt x="9474" y="308"/>
                    <a:pt x="9310" y="312"/>
                  </a:cubicBezTo>
                  <a:cubicBezTo>
                    <a:pt x="9141" y="317"/>
                    <a:pt x="8977" y="325"/>
                    <a:pt x="8809" y="329"/>
                  </a:cubicBezTo>
                  <a:cubicBezTo>
                    <a:pt x="8641" y="333"/>
                    <a:pt x="8477" y="345"/>
                    <a:pt x="8309" y="349"/>
                  </a:cubicBezTo>
                  <a:cubicBezTo>
                    <a:pt x="8296" y="350"/>
                    <a:pt x="8283" y="350"/>
                    <a:pt x="8270" y="350"/>
                  </a:cubicBezTo>
                  <a:cubicBezTo>
                    <a:pt x="8115" y="350"/>
                    <a:pt x="7963" y="329"/>
                    <a:pt x="7808" y="329"/>
                  </a:cubicBezTo>
                  <a:cubicBezTo>
                    <a:pt x="7640" y="333"/>
                    <a:pt x="7476" y="382"/>
                    <a:pt x="7307" y="386"/>
                  </a:cubicBezTo>
                  <a:cubicBezTo>
                    <a:pt x="7300" y="387"/>
                    <a:pt x="7293" y="387"/>
                    <a:pt x="7285" y="387"/>
                  </a:cubicBezTo>
                  <a:cubicBezTo>
                    <a:pt x="7132" y="387"/>
                    <a:pt x="6982" y="349"/>
                    <a:pt x="6829" y="349"/>
                  </a:cubicBezTo>
                  <a:cubicBezTo>
                    <a:pt x="6821" y="349"/>
                    <a:pt x="6814" y="349"/>
                    <a:pt x="6807" y="349"/>
                  </a:cubicBezTo>
                  <a:lnTo>
                    <a:pt x="6306" y="349"/>
                  </a:lnTo>
                  <a:cubicBezTo>
                    <a:pt x="6160" y="349"/>
                    <a:pt x="6011" y="362"/>
                    <a:pt x="5862" y="362"/>
                  </a:cubicBezTo>
                  <a:cubicBezTo>
                    <a:pt x="5843" y="362"/>
                    <a:pt x="5824" y="362"/>
                    <a:pt x="5806" y="362"/>
                  </a:cubicBezTo>
                  <a:cubicBezTo>
                    <a:pt x="5751" y="360"/>
                    <a:pt x="5696" y="360"/>
                    <a:pt x="5640" y="360"/>
                  </a:cubicBezTo>
                  <a:cubicBezTo>
                    <a:pt x="5529" y="360"/>
                    <a:pt x="5417" y="362"/>
                    <a:pt x="5305" y="362"/>
                  </a:cubicBezTo>
                  <a:cubicBezTo>
                    <a:pt x="5193" y="362"/>
                    <a:pt x="5082" y="365"/>
                    <a:pt x="4972" y="365"/>
                  </a:cubicBezTo>
                  <a:cubicBezTo>
                    <a:pt x="4916" y="365"/>
                    <a:pt x="4860" y="364"/>
                    <a:pt x="4804" y="362"/>
                  </a:cubicBezTo>
                  <a:cubicBezTo>
                    <a:pt x="4636" y="354"/>
                    <a:pt x="4472" y="329"/>
                    <a:pt x="4304" y="321"/>
                  </a:cubicBezTo>
                  <a:cubicBezTo>
                    <a:pt x="4220" y="317"/>
                    <a:pt x="4137" y="317"/>
                    <a:pt x="4053" y="317"/>
                  </a:cubicBezTo>
                  <a:cubicBezTo>
                    <a:pt x="3970" y="317"/>
                    <a:pt x="3887" y="317"/>
                    <a:pt x="3803" y="312"/>
                  </a:cubicBezTo>
                  <a:cubicBezTo>
                    <a:pt x="3635" y="308"/>
                    <a:pt x="3471" y="255"/>
                    <a:pt x="3307" y="247"/>
                  </a:cubicBezTo>
                  <a:cubicBezTo>
                    <a:pt x="3138" y="239"/>
                    <a:pt x="2974" y="230"/>
                    <a:pt x="2806" y="218"/>
                  </a:cubicBezTo>
                  <a:cubicBezTo>
                    <a:pt x="2638" y="210"/>
                    <a:pt x="2474" y="198"/>
                    <a:pt x="2305" y="185"/>
                  </a:cubicBezTo>
                  <a:cubicBezTo>
                    <a:pt x="2117" y="173"/>
                    <a:pt x="1924" y="173"/>
                    <a:pt x="1731" y="152"/>
                  </a:cubicBezTo>
                  <a:cubicBezTo>
                    <a:pt x="1542" y="136"/>
                    <a:pt x="1354" y="111"/>
                    <a:pt x="1165" y="79"/>
                  </a:cubicBezTo>
                  <a:cubicBezTo>
                    <a:pt x="984" y="50"/>
                    <a:pt x="804" y="21"/>
                    <a:pt x="623" y="9"/>
                  </a:cubicBezTo>
                  <a:cubicBezTo>
                    <a:pt x="539" y="3"/>
                    <a:pt x="456" y="0"/>
                    <a:pt x="371" y="0"/>
                  </a:cubicBezTo>
                  <a:close/>
                </a:path>
              </a:pathLst>
            </a:custGeom>
            <a:solidFill>
              <a:srgbClr val="5D3D1D"/>
            </a:solidFill>
            <a:ln>
              <a:noFill/>
            </a:ln>
          </p:spPr>
          <p:txBody>
            <a:bodyPr spcFirstLastPara="1" wrap="square" lIns="91425" tIns="91425" rIns="91425" bIns="91425" anchor="ctr" anchorCtr="0">
              <a:noAutofit/>
            </a:bodyPr>
            <a:lstStyle/>
            <a:p>
              <a:endParaRPr sz="1800"/>
            </a:p>
          </p:txBody>
        </p:sp>
        <p:sp>
          <p:nvSpPr>
            <p:cNvPr id="121" name="Google Shape;121;p26"/>
            <p:cNvSpPr/>
            <p:nvPr/>
          </p:nvSpPr>
          <p:spPr>
            <a:xfrm>
              <a:off x="446800" y="1721825"/>
              <a:ext cx="258725" cy="10325"/>
            </a:xfrm>
            <a:custGeom>
              <a:avLst/>
              <a:gdLst/>
              <a:ahLst/>
              <a:cxnLst/>
              <a:rect l="l" t="t" r="r" b="b"/>
              <a:pathLst>
                <a:path w="10349" h="413" extrusionOk="0">
                  <a:moveTo>
                    <a:pt x="825" y="1"/>
                  </a:moveTo>
                  <a:cubicBezTo>
                    <a:pt x="792" y="1"/>
                    <a:pt x="759" y="1"/>
                    <a:pt x="726" y="2"/>
                  </a:cubicBezTo>
                  <a:cubicBezTo>
                    <a:pt x="558" y="2"/>
                    <a:pt x="390" y="14"/>
                    <a:pt x="222" y="26"/>
                  </a:cubicBezTo>
                  <a:cubicBezTo>
                    <a:pt x="0" y="43"/>
                    <a:pt x="4" y="232"/>
                    <a:pt x="222" y="252"/>
                  </a:cubicBezTo>
                  <a:cubicBezTo>
                    <a:pt x="390" y="268"/>
                    <a:pt x="550" y="318"/>
                    <a:pt x="718" y="330"/>
                  </a:cubicBezTo>
                  <a:cubicBezTo>
                    <a:pt x="882" y="346"/>
                    <a:pt x="1046" y="355"/>
                    <a:pt x="1215" y="367"/>
                  </a:cubicBezTo>
                  <a:cubicBezTo>
                    <a:pt x="1263" y="371"/>
                    <a:pt x="1312" y="372"/>
                    <a:pt x="1361" y="372"/>
                  </a:cubicBezTo>
                  <a:cubicBezTo>
                    <a:pt x="1442" y="372"/>
                    <a:pt x="1523" y="369"/>
                    <a:pt x="1605" y="369"/>
                  </a:cubicBezTo>
                  <a:cubicBezTo>
                    <a:pt x="1642" y="369"/>
                    <a:pt x="1678" y="369"/>
                    <a:pt x="1715" y="371"/>
                  </a:cubicBezTo>
                  <a:cubicBezTo>
                    <a:pt x="1879" y="379"/>
                    <a:pt x="2043" y="387"/>
                    <a:pt x="2212" y="392"/>
                  </a:cubicBezTo>
                  <a:cubicBezTo>
                    <a:pt x="2380" y="396"/>
                    <a:pt x="2544" y="412"/>
                    <a:pt x="2708" y="412"/>
                  </a:cubicBezTo>
                  <a:cubicBezTo>
                    <a:pt x="2876" y="408"/>
                    <a:pt x="3045" y="387"/>
                    <a:pt x="3209" y="383"/>
                  </a:cubicBezTo>
                  <a:cubicBezTo>
                    <a:pt x="3377" y="383"/>
                    <a:pt x="3545" y="412"/>
                    <a:pt x="3709" y="412"/>
                  </a:cubicBezTo>
                  <a:cubicBezTo>
                    <a:pt x="3878" y="412"/>
                    <a:pt x="4046" y="371"/>
                    <a:pt x="4210" y="371"/>
                  </a:cubicBezTo>
                  <a:cubicBezTo>
                    <a:pt x="4368" y="371"/>
                    <a:pt x="4527" y="400"/>
                    <a:pt x="4682" y="400"/>
                  </a:cubicBezTo>
                  <a:cubicBezTo>
                    <a:pt x="4691" y="400"/>
                    <a:pt x="4701" y="400"/>
                    <a:pt x="4711" y="400"/>
                  </a:cubicBezTo>
                  <a:cubicBezTo>
                    <a:pt x="4879" y="400"/>
                    <a:pt x="5047" y="371"/>
                    <a:pt x="5211" y="371"/>
                  </a:cubicBezTo>
                  <a:cubicBezTo>
                    <a:pt x="5361" y="371"/>
                    <a:pt x="5510" y="384"/>
                    <a:pt x="5660" y="384"/>
                  </a:cubicBezTo>
                  <a:cubicBezTo>
                    <a:pt x="5678" y="384"/>
                    <a:pt x="5697" y="384"/>
                    <a:pt x="5716" y="383"/>
                  </a:cubicBezTo>
                  <a:cubicBezTo>
                    <a:pt x="5884" y="383"/>
                    <a:pt x="6052" y="367"/>
                    <a:pt x="6221" y="363"/>
                  </a:cubicBezTo>
                  <a:cubicBezTo>
                    <a:pt x="6389" y="363"/>
                    <a:pt x="6557" y="387"/>
                    <a:pt x="6725" y="387"/>
                  </a:cubicBezTo>
                  <a:cubicBezTo>
                    <a:pt x="6893" y="383"/>
                    <a:pt x="7062" y="375"/>
                    <a:pt x="7230" y="371"/>
                  </a:cubicBezTo>
                  <a:cubicBezTo>
                    <a:pt x="7398" y="367"/>
                    <a:pt x="7566" y="346"/>
                    <a:pt x="7735" y="342"/>
                  </a:cubicBezTo>
                  <a:cubicBezTo>
                    <a:pt x="7903" y="334"/>
                    <a:pt x="8067" y="342"/>
                    <a:pt x="8231" y="330"/>
                  </a:cubicBezTo>
                  <a:cubicBezTo>
                    <a:pt x="8399" y="322"/>
                    <a:pt x="8564" y="305"/>
                    <a:pt x="8732" y="293"/>
                  </a:cubicBezTo>
                  <a:cubicBezTo>
                    <a:pt x="8896" y="285"/>
                    <a:pt x="9064" y="285"/>
                    <a:pt x="9228" y="273"/>
                  </a:cubicBezTo>
                  <a:cubicBezTo>
                    <a:pt x="9392" y="260"/>
                    <a:pt x="9557" y="207"/>
                    <a:pt x="9721" y="190"/>
                  </a:cubicBezTo>
                  <a:cubicBezTo>
                    <a:pt x="9747" y="188"/>
                    <a:pt x="9774" y="188"/>
                    <a:pt x="9801" y="188"/>
                  </a:cubicBezTo>
                  <a:cubicBezTo>
                    <a:pt x="9914" y="188"/>
                    <a:pt x="10028" y="202"/>
                    <a:pt x="10140" y="202"/>
                  </a:cubicBezTo>
                  <a:cubicBezTo>
                    <a:pt x="10168" y="202"/>
                    <a:pt x="10195" y="201"/>
                    <a:pt x="10221" y="199"/>
                  </a:cubicBezTo>
                  <a:cubicBezTo>
                    <a:pt x="10312" y="190"/>
                    <a:pt x="10348" y="84"/>
                    <a:pt x="10242" y="71"/>
                  </a:cubicBezTo>
                  <a:cubicBezTo>
                    <a:pt x="10057" y="53"/>
                    <a:pt x="9878" y="21"/>
                    <a:pt x="9694" y="21"/>
                  </a:cubicBezTo>
                  <a:cubicBezTo>
                    <a:pt x="9674" y="21"/>
                    <a:pt x="9654" y="21"/>
                    <a:pt x="9634" y="22"/>
                  </a:cubicBezTo>
                  <a:cubicBezTo>
                    <a:pt x="9433" y="30"/>
                    <a:pt x="9232" y="35"/>
                    <a:pt x="9027" y="47"/>
                  </a:cubicBezTo>
                  <a:cubicBezTo>
                    <a:pt x="8826" y="55"/>
                    <a:pt x="8625" y="71"/>
                    <a:pt x="8424" y="71"/>
                  </a:cubicBezTo>
                  <a:cubicBezTo>
                    <a:pt x="8223" y="76"/>
                    <a:pt x="8022" y="113"/>
                    <a:pt x="7821" y="113"/>
                  </a:cubicBezTo>
                  <a:cubicBezTo>
                    <a:pt x="7648" y="113"/>
                    <a:pt x="7480" y="67"/>
                    <a:pt x="7308" y="67"/>
                  </a:cubicBezTo>
                  <a:cubicBezTo>
                    <a:pt x="7136" y="67"/>
                    <a:pt x="6967" y="80"/>
                    <a:pt x="6795" y="80"/>
                  </a:cubicBezTo>
                  <a:cubicBezTo>
                    <a:pt x="6776" y="79"/>
                    <a:pt x="6757" y="79"/>
                    <a:pt x="6738" y="79"/>
                  </a:cubicBezTo>
                  <a:cubicBezTo>
                    <a:pt x="6585" y="79"/>
                    <a:pt x="6435" y="92"/>
                    <a:pt x="6282" y="92"/>
                  </a:cubicBezTo>
                  <a:lnTo>
                    <a:pt x="5769" y="88"/>
                  </a:lnTo>
                  <a:cubicBezTo>
                    <a:pt x="5597" y="88"/>
                    <a:pt x="5429" y="59"/>
                    <a:pt x="5256" y="59"/>
                  </a:cubicBezTo>
                  <a:cubicBezTo>
                    <a:pt x="5084" y="55"/>
                    <a:pt x="4924" y="51"/>
                    <a:pt x="4756" y="51"/>
                  </a:cubicBezTo>
                  <a:cubicBezTo>
                    <a:pt x="4732" y="50"/>
                    <a:pt x="4708" y="50"/>
                    <a:pt x="4684" y="50"/>
                  </a:cubicBezTo>
                  <a:cubicBezTo>
                    <a:pt x="4540" y="50"/>
                    <a:pt x="4399" y="59"/>
                    <a:pt x="4255" y="59"/>
                  </a:cubicBezTo>
                  <a:cubicBezTo>
                    <a:pt x="4240" y="59"/>
                    <a:pt x="4225" y="59"/>
                    <a:pt x="4209" y="59"/>
                  </a:cubicBezTo>
                  <a:cubicBezTo>
                    <a:pt x="4057" y="59"/>
                    <a:pt x="3907" y="76"/>
                    <a:pt x="3755" y="76"/>
                  </a:cubicBezTo>
                  <a:cubicBezTo>
                    <a:pt x="3586" y="76"/>
                    <a:pt x="3422" y="55"/>
                    <a:pt x="3254" y="51"/>
                  </a:cubicBezTo>
                  <a:cubicBezTo>
                    <a:pt x="3086" y="51"/>
                    <a:pt x="2922" y="59"/>
                    <a:pt x="2753" y="59"/>
                  </a:cubicBezTo>
                  <a:cubicBezTo>
                    <a:pt x="2585" y="55"/>
                    <a:pt x="2417" y="22"/>
                    <a:pt x="2249" y="14"/>
                  </a:cubicBezTo>
                  <a:cubicBezTo>
                    <a:pt x="2164" y="12"/>
                    <a:pt x="2080" y="12"/>
                    <a:pt x="1996" y="12"/>
                  </a:cubicBezTo>
                  <a:cubicBezTo>
                    <a:pt x="1911" y="12"/>
                    <a:pt x="1826" y="12"/>
                    <a:pt x="1740" y="10"/>
                  </a:cubicBezTo>
                  <a:cubicBezTo>
                    <a:pt x="1696" y="8"/>
                    <a:pt x="1652" y="7"/>
                    <a:pt x="1608" y="7"/>
                  </a:cubicBezTo>
                  <a:cubicBezTo>
                    <a:pt x="1509" y="7"/>
                    <a:pt x="1410" y="11"/>
                    <a:pt x="1311" y="11"/>
                  </a:cubicBezTo>
                  <a:cubicBezTo>
                    <a:pt x="1286" y="11"/>
                    <a:pt x="1260" y="11"/>
                    <a:pt x="1235" y="10"/>
                  </a:cubicBezTo>
                  <a:cubicBezTo>
                    <a:pt x="1099" y="7"/>
                    <a:pt x="963" y="1"/>
                    <a:pt x="825" y="1"/>
                  </a:cubicBezTo>
                  <a:close/>
                </a:path>
              </a:pathLst>
            </a:custGeom>
            <a:solidFill>
              <a:srgbClr val="5D3D1D"/>
            </a:solidFill>
            <a:ln>
              <a:noFill/>
            </a:ln>
          </p:spPr>
          <p:txBody>
            <a:bodyPr spcFirstLastPara="1" wrap="square" lIns="91425" tIns="91425" rIns="91425" bIns="91425" anchor="ctr" anchorCtr="0">
              <a:noAutofit/>
            </a:bodyPr>
            <a:lstStyle/>
            <a:p>
              <a:endParaRPr sz="1800"/>
            </a:p>
          </p:txBody>
        </p:sp>
      </p:grpSp>
      <p:pic>
        <p:nvPicPr>
          <p:cNvPr id="122" name="Google Shape;122;p26"/>
          <p:cNvPicPr preferRelativeResize="0"/>
          <p:nvPr/>
        </p:nvPicPr>
        <p:blipFill rotWithShape="1">
          <a:blip r:embed="rId4">
            <a:alphaModFix/>
          </a:blip>
          <a:srcRect t="199" b="199"/>
          <a:stretch/>
        </p:blipFill>
        <p:spPr>
          <a:xfrm rot="902439">
            <a:off x="6727830" y="3480698"/>
            <a:ext cx="1432117" cy="1957549"/>
          </a:xfrm>
          <a:prstGeom prst="rect">
            <a:avLst/>
          </a:prstGeom>
          <a:noFill/>
          <a:ln>
            <a:noFill/>
          </a:ln>
        </p:spPr>
      </p:pic>
      <p:sp>
        <p:nvSpPr>
          <p:cNvPr id="11" name="Google Shape;611;p39">
            <a:extLst>
              <a:ext uri="{FF2B5EF4-FFF2-40B4-BE49-F238E27FC236}">
                <a16:creationId xmlns:a16="http://schemas.microsoft.com/office/drawing/2014/main" id="{49084294-428D-4BBE-97A6-60BF74E1EFBF}"/>
              </a:ext>
            </a:extLst>
          </p:cNvPr>
          <p:cNvSpPr txBox="1">
            <a:spLocks/>
          </p:cNvSpPr>
          <p:nvPr/>
        </p:nvSpPr>
        <p:spPr>
          <a:xfrm>
            <a:off x="714174" y="176303"/>
            <a:ext cx="7887565" cy="569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Redressed"/>
              <a:buNone/>
              <a:defRPr sz="6000" b="0" i="0" u="none" strike="noStrike" cap="none">
                <a:solidFill>
                  <a:srgbClr val="482400"/>
                </a:solidFill>
                <a:latin typeface="Redressed"/>
                <a:ea typeface="Redressed"/>
                <a:cs typeface="Redressed"/>
                <a:sym typeface="Redressed"/>
              </a:defRPr>
            </a:lvl1pPr>
            <a:lvl2pPr marR="0" lvl="1" algn="l" rtl="0">
              <a:lnSpc>
                <a:spcPct val="100000"/>
              </a:lnSpc>
              <a:spcBef>
                <a:spcPts val="0"/>
              </a:spcBef>
              <a:spcAft>
                <a:spcPts val="0"/>
              </a:spcAft>
              <a:buClr>
                <a:schemeClr val="dk1"/>
              </a:buClr>
              <a:buSzPts val="6000"/>
              <a:buFont typeface="Redressed"/>
              <a:buNone/>
              <a:defRPr sz="6000" b="0" i="0" u="none" strike="noStrike" cap="none">
                <a:solidFill>
                  <a:schemeClr val="dk1"/>
                </a:solidFill>
                <a:latin typeface="Redressed"/>
                <a:ea typeface="Redressed"/>
                <a:cs typeface="Redressed"/>
                <a:sym typeface="Redressed"/>
              </a:defRPr>
            </a:lvl2pPr>
            <a:lvl3pPr marR="0" lvl="2" algn="l" rtl="0">
              <a:lnSpc>
                <a:spcPct val="100000"/>
              </a:lnSpc>
              <a:spcBef>
                <a:spcPts val="0"/>
              </a:spcBef>
              <a:spcAft>
                <a:spcPts val="0"/>
              </a:spcAft>
              <a:buClr>
                <a:schemeClr val="dk1"/>
              </a:buClr>
              <a:buSzPts val="6000"/>
              <a:buFont typeface="Redressed"/>
              <a:buNone/>
              <a:defRPr sz="6000" b="0" i="0" u="none" strike="noStrike" cap="none">
                <a:solidFill>
                  <a:schemeClr val="dk1"/>
                </a:solidFill>
                <a:latin typeface="Redressed"/>
                <a:ea typeface="Redressed"/>
                <a:cs typeface="Redressed"/>
                <a:sym typeface="Redressed"/>
              </a:defRPr>
            </a:lvl3pPr>
            <a:lvl4pPr marR="0" lvl="3" algn="l" rtl="0">
              <a:lnSpc>
                <a:spcPct val="100000"/>
              </a:lnSpc>
              <a:spcBef>
                <a:spcPts val="0"/>
              </a:spcBef>
              <a:spcAft>
                <a:spcPts val="0"/>
              </a:spcAft>
              <a:buClr>
                <a:schemeClr val="dk1"/>
              </a:buClr>
              <a:buSzPts val="6000"/>
              <a:buFont typeface="Redressed"/>
              <a:buNone/>
              <a:defRPr sz="6000" b="0" i="0" u="none" strike="noStrike" cap="none">
                <a:solidFill>
                  <a:schemeClr val="dk1"/>
                </a:solidFill>
                <a:latin typeface="Redressed"/>
                <a:ea typeface="Redressed"/>
                <a:cs typeface="Redressed"/>
                <a:sym typeface="Redressed"/>
              </a:defRPr>
            </a:lvl4pPr>
            <a:lvl5pPr marR="0" lvl="4" algn="l" rtl="0">
              <a:lnSpc>
                <a:spcPct val="100000"/>
              </a:lnSpc>
              <a:spcBef>
                <a:spcPts val="0"/>
              </a:spcBef>
              <a:spcAft>
                <a:spcPts val="0"/>
              </a:spcAft>
              <a:buClr>
                <a:schemeClr val="dk1"/>
              </a:buClr>
              <a:buSzPts val="6000"/>
              <a:buFont typeface="Redressed"/>
              <a:buNone/>
              <a:defRPr sz="6000" b="0" i="0" u="none" strike="noStrike" cap="none">
                <a:solidFill>
                  <a:schemeClr val="dk1"/>
                </a:solidFill>
                <a:latin typeface="Redressed"/>
                <a:ea typeface="Redressed"/>
                <a:cs typeface="Redressed"/>
                <a:sym typeface="Redressed"/>
              </a:defRPr>
            </a:lvl5pPr>
            <a:lvl6pPr marR="0" lvl="5" algn="l" rtl="0">
              <a:lnSpc>
                <a:spcPct val="100000"/>
              </a:lnSpc>
              <a:spcBef>
                <a:spcPts val="0"/>
              </a:spcBef>
              <a:spcAft>
                <a:spcPts val="0"/>
              </a:spcAft>
              <a:buClr>
                <a:schemeClr val="dk1"/>
              </a:buClr>
              <a:buSzPts val="6000"/>
              <a:buFont typeface="Redressed"/>
              <a:buNone/>
              <a:defRPr sz="6000" b="0" i="0" u="none" strike="noStrike" cap="none">
                <a:solidFill>
                  <a:schemeClr val="dk1"/>
                </a:solidFill>
                <a:latin typeface="Redressed"/>
                <a:ea typeface="Redressed"/>
                <a:cs typeface="Redressed"/>
                <a:sym typeface="Redressed"/>
              </a:defRPr>
            </a:lvl6pPr>
            <a:lvl7pPr marR="0" lvl="6" algn="l" rtl="0">
              <a:lnSpc>
                <a:spcPct val="100000"/>
              </a:lnSpc>
              <a:spcBef>
                <a:spcPts val="0"/>
              </a:spcBef>
              <a:spcAft>
                <a:spcPts val="0"/>
              </a:spcAft>
              <a:buClr>
                <a:schemeClr val="dk1"/>
              </a:buClr>
              <a:buSzPts val="6000"/>
              <a:buFont typeface="Redressed"/>
              <a:buNone/>
              <a:defRPr sz="6000" b="0" i="0" u="none" strike="noStrike" cap="none">
                <a:solidFill>
                  <a:schemeClr val="dk1"/>
                </a:solidFill>
                <a:latin typeface="Redressed"/>
                <a:ea typeface="Redressed"/>
                <a:cs typeface="Redressed"/>
                <a:sym typeface="Redressed"/>
              </a:defRPr>
            </a:lvl7pPr>
            <a:lvl8pPr marR="0" lvl="7" algn="l" rtl="0">
              <a:lnSpc>
                <a:spcPct val="100000"/>
              </a:lnSpc>
              <a:spcBef>
                <a:spcPts val="0"/>
              </a:spcBef>
              <a:spcAft>
                <a:spcPts val="0"/>
              </a:spcAft>
              <a:buClr>
                <a:schemeClr val="dk1"/>
              </a:buClr>
              <a:buSzPts val="6000"/>
              <a:buFont typeface="Redressed"/>
              <a:buNone/>
              <a:defRPr sz="6000" b="0" i="0" u="none" strike="noStrike" cap="none">
                <a:solidFill>
                  <a:schemeClr val="dk1"/>
                </a:solidFill>
                <a:latin typeface="Redressed"/>
                <a:ea typeface="Redressed"/>
                <a:cs typeface="Redressed"/>
                <a:sym typeface="Redressed"/>
              </a:defRPr>
            </a:lvl8pPr>
            <a:lvl9pPr marR="0" lvl="8" algn="l" rtl="0">
              <a:lnSpc>
                <a:spcPct val="100000"/>
              </a:lnSpc>
              <a:spcBef>
                <a:spcPts val="0"/>
              </a:spcBef>
              <a:spcAft>
                <a:spcPts val="0"/>
              </a:spcAft>
              <a:buClr>
                <a:schemeClr val="dk1"/>
              </a:buClr>
              <a:buSzPts val="6000"/>
              <a:buFont typeface="Redressed"/>
              <a:buNone/>
              <a:defRPr sz="6000" b="0" i="0" u="none" strike="noStrike" cap="none">
                <a:solidFill>
                  <a:schemeClr val="dk1"/>
                </a:solidFill>
                <a:latin typeface="Redressed"/>
                <a:ea typeface="Redressed"/>
                <a:cs typeface="Redressed"/>
                <a:sym typeface="Redressed"/>
              </a:defRPr>
            </a:lvl9pPr>
          </a:lstStyle>
          <a:p>
            <a:r>
              <a:rPr lang="en-US" sz="3000" dirty="0">
                <a:latin typeface="Times New Roman" panose="02020603050405020304" pitchFamily="18" charset="0"/>
                <a:cs typeface="Times New Roman" panose="02020603050405020304" pitchFamily="18" charset="0"/>
              </a:rPr>
              <a:t>TRƯỜNG ĐẠI HỌC NGOẠI NGỮ-TIN HỌC THÀNH PHỐ HỒ CHÍ MINH</a:t>
            </a:r>
            <a:endParaRPr lang="vi-VN" sz="30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0650BF6E-E91B-4761-B86E-D15CD7E09A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1851" y="728807"/>
            <a:ext cx="2512209" cy="1597839"/>
          </a:xfrm>
          <a:prstGeom prst="rect">
            <a:avLst/>
          </a:prstGeom>
        </p:spPr>
      </p:pic>
      <p:sp>
        <p:nvSpPr>
          <p:cNvPr id="15" name="Google Shape;611;p39">
            <a:extLst>
              <a:ext uri="{FF2B5EF4-FFF2-40B4-BE49-F238E27FC236}">
                <a16:creationId xmlns:a16="http://schemas.microsoft.com/office/drawing/2014/main" id="{87B2EB7D-2C93-45D7-9F2F-8AD804F0E295}"/>
              </a:ext>
            </a:extLst>
          </p:cNvPr>
          <p:cNvSpPr txBox="1">
            <a:spLocks/>
          </p:cNvSpPr>
          <p:nvPr/>
        </p:nvSpPr>
        <p:spPr>
          <a:xfrm>
            <a:off x="944057" y="2242860"/>
            <a:ext cx="8121482" cy="569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Grand Hotel"/>
              <a:buNone/>
              <a:defRPr sz="4000" b="0" i="0" u="none" strike="noStrike" cap="none">
                <a:solidFill>
                  <a:schemeClr val="dk1"/>
                </a:solidFill>
                <a:latin typeface="Grand Hotel"/>
                <a:ea typeface="Grand Hotel"/>
                <a:cs typeface="Grand Hotel"/>
                <a:sym typeface="Grand Hotel"/>
              </a:defRPr>
            </a:lvl1pPr>
            <a:lvl2pPr marR="0" lvl="1" algn="ctr" rtl="0">
              <a:lnSpc>
                <a:spcPct val="100000"/>
              </a:lnSpc>
              <a:spcBef>
                <a:spcPts val="0"/>
              </a:spcBef>
              <a:spcAft>
                <a:spcPts val="0"/>
              </a:spcAft>
              <a:buClr>
                <a:schemeClr val="dk1"/>
              </a:buClr>
              <a:buSzPts val="3600"/>
              <a:buFont typeface="Grand Hotel"/>
              <a:buNone/>
              <a:defRPr sz="3600" b="0" i="0" u="none" strike="noStrike" cap="none">
                <a:solidFill>
                  <a:schemeClr val="dk1"/>
                </a:solidFill>
                <a:latin typeface="Grand Hotel"/>
                <a:ea typeface="Grand Hotel"/>
                <a:cs typeface="Grand Hotel"/>
                <a:sym typeface="Grand Hotel"/>
              </a:defRPr>
            </a:lvl2pPr>
            <a:lvl3pPr marR="0" lvl="2" algn="ctr" rtl="0">
              <a:lnSpc>
                <a:spcPct val="100000"/>
              </a:lnSpc>
              <a:spcBef>
                <a:spcPts val="0"/>
              </a:spcBef>
              <a:spcAft>
                <a:spcPts val="0"/>
              </a:spcAft>
              <a:buClr>
                <a:schemeClr val="dk1"/>
              </a:buClr>
              <a:buSzPts val="3600"/>
              <a:buFont typeface="Grand Hotel"/>
              <a:buNone/>
              <a:defRPr sz="3600" b="0" i="0" u="none" strike="noStrike" cap="none">
                <a:solidFill>
                  <a:schemeClr val="dk1"/>
                </a:solidFill>
                <a:latin typeface="Grand Hotel"/>
                <a:ea typeface="Grand Hotel"/>
                <a:cs typeface="Grand Hotel"/>
                <a:sym typeface="Grand Hotel"/>
              </a:defRPr>
            </a:lvl3pPr>
            <a:lvl4pPr marR="0" lvl="3" algn="ctr" rtl="0">
              <a:lnSpc>
                <a:spcPct val="100000"/>
              </a:lnSpc>
              <a:spcBef>
                <a:spcPts val="0"/>
              </a:spcBef>
              <a:spcAft>
                <a:spcPts val="0"/>
              </a:spcAft>
              <a:buClr>
                <a:schemeClr val="dk1"/>
              </a:buClr>
              <a:buSzPts val="3600"/>
              <a:buFont typeface="Grand Hotel"/>
              <a:buNone/>
              <a:defRPr sz="3600" b="0" i="0" u="none" strike="noStrike" cap="none">
                <a:solidFill>
                  <a:schemeClr val="dk1"/>
                </a:solidFill>
                <a:latin typeface="Grand Hotel"/>
                <a:ea typeface="Grand Hotel"/>
                <a:cs typeface="Grand Hotel"/>
                <a:sym typeface="Grand Hotel"/>
              </a:defRPr>
            </a:lvl4pPr>
            <a:lvl5pPr marR="0" lvl="4" algn="ctr" rtl="0">
              <a:lnSpc>
                <a:spcPct val="100000"/>
              </a:lnSpc>
              <a:spcBef>
                <a:spcPts val="0"/>
              </a:spcBef>
              <a:spcAft>
                <a:spcPts val="0"/>
              </a:spcAft>
              <a:buClr>
                <a:schemeClr val="dk1"/>
              </a:buClr>
              <a:buSzPts val="3600"/>
              <a:buFont typeface="Grand Hotel"/>
              <a:buNone/>
              <a:defRPr sz="3600" b="0" i="0" u="none" strike="noStrike" cap="none">
                <a:solidFill>
                  <a:schemeClr val="dk1"/>
                </a:solidFill>
                <a:latin typeface="Grand Hotel"/>
                <a:ea typeface="Grand Hotel"/>
                <a:cs typeface="Grand Hotel"/>
                <a:sym typeface="Grand Hotel"/>
              </a:defRPr>
            </a:lvl5pPr>
            <a:lvl6pPr marR="0" lvl="5" algn="ctr" rtl="0">
              <a:lnSpc>
                <a:spcPct val="100000"/>
              </a:lnSpc>
              <a:spcBef>
                <a:spcPts val="0"/>
              </a:spcBef>
              <a:spcAft>
                <a:spcPts val="0"/>
              </a:spcAft>
              <a:buClr>
                <a:schemeClr val="dk1"/>
              </a:buClr>
              <a:buSzPts val="3600"/>
              <a:buFont typeface="Grand Hotel"/>
              <a:buNone/>
              <a:defRPr sz="3600" b="0" i="0" u="none" strike="noStrike" cap="none">
                <a:solidFill>
                  <a:schemeClr val="dk1"/>
                </a:solidFill>
                <a:latin typeface="Grand Hotel"/>
                <a:ea typeface="Grand Hotel"/>
                <a:cs typeface="Grand Hotel"/>
                <a:sym typeface="Grand Hotel"/>
              </a:defRPr>
            </a:lvl6pPr>
            <a:lvl7pPr marR="0" lvl="6" algn="ctr" rtl="0">
              <a:lnSpc>
                <a:spcPct val="100000"/>
              </a:lnSpc>
              <a:spcBef>
                <a:spcPts val="0"/>
              </a:spcBef>
              <a:spcAft>
                <a:spcPts val="0"/>
              </a:spcAft>
              <a:buClr>
                <a:schemeClr val="dk1"/>
              </a:buClr>
              <a:buSzPts val="3600"/>
              <a:buFont typeface="Grand Hotel"/>
              <a:buNone/>
              <a:defRPr sz="3600" b="0" i="0" u="none" strike="noStrike" cap="none">
                <a:solidFill>
                  <a:schemeClr val="dk1"/>
                </a:solidFill>
                <a:latin typeface="Grand Hotel"/>
                <a:ea typeface="Grand Hotel"/>
                <a:cs typeface="Grand Hotel"/>
                <a:sym typeface="Grand Hotel"/>
              </a:defRPr>
            </a:lvl7pPr>
            <a:lvl8pPr marR="0" lvl="7" algn="ctr" rtl="0">
              <a:lnSpc>
                <a:spcPct val="100000"/>
              </a:lnSpc>
              <a:spcBef>
                <a:spcPts val="0"/>
              </a:spcBef>
              <a:spcAft>
                <a:spcPts val="0"/>
              </a:spcAft>
              <a:buClr>
                <a:schemeClr val="dk1"/>
              </a:buClr>
              <a:buSzPts val="3600"/>
              <a:buFont typeface="Grand Hotel"/>
              <a:buNone/>
              <a:defRPr sz="3600" b="0" i="0" u="none" strike="noStrike" cap="none">
                <a:solidFill>
                  <a:schemeClr val="dk1"/>
                </a:solidFill>
                <a:latin typeface="Grand Hotel"/>
                <a:ea typeface="Grand Hotel"/>
                <a:cs typeface="Grand Hotel"/>
                <a:sym typeface="Grand Hotel"/>
              </a:defRPr>
            </a:lvl8pPr>
            <a:lvl9pPr marR="0" lvl="8" algn="ctr" rtl="0">
              <a:lnSpc>
                <a:spcPct val="100000"/>
              </a:lnSpc>
              <a:spcBef>
                <a:spcPts val="0"/>
              </a:spcBef>
              <a:spcAft>
                <a:spcPts val="0"/>
              </a:spcAft>
              <a:buClr>
                <a:schemeClr val="dk1"/>
              </a:buClr>
              <a:buSzPts val="3600"/>
              <a:buFont typeface="Grand Hotel"/>
              <a:buNone/>
              <a:defRPr sz="3600" b="0" i="0" u="none" strike="noStrike" cap="none">
                <a:solidFill>
                  <a:schemeClr val="dk1"/>
                </a:solidFill>
                <a:latin typeface="Grand Hotel"/>
                <a:ea typeface="Grand Hotel"/>
                <a:cs typeface="Grand Hotel"/>
                <a:sym typeface="Grand Hotel"/>
              </a:defRPr>
            </a:lvl9pPr>
          </a:lstStyle>
          <a:p>
            <a:pPr algn="l"/>
            <a:r>
              <a:rPr lang="en-US" sz="3000" i="1" dirty="0">
                <a:latin typeface="+mj-lt"/>
              </a:rPr>
              <a:t>           </a:t>
            </a:r>
            <a:r>
              <a:rPr lang="en-US" sz="3000" i="1" dirty="0" err="1">
                <a:solidFill>
                  <a:schemeClr val="tx1"/>
                </a:solidFill>
                <a:latin typeface="+mj-lt"/>
              </a:rPr>
              <a:t>Đề</a:t>
            </a:r>
            <a:r>
              <a:rPr lang="en-US" sz="3000" i="1" dirty="0">
                <a:solidFill>
                  <a:schemeClr val="tx1"/>
                </a:solidFill>
                <a:latin typeface="+mj-lt"/>
              </a:rPr>
              <a:t> </a:t>
            </a:r>
            <a:r>
              <a:rPr lang="en-US" sz="3000" i="1" dirty="0" err="1">
                <a:solidFill>
                  <a:schemeClr val="tx1"/>
                </a:solidFill>
                <a:latin typeface="+mj-lt"/>
              </a:rPr>
              <a:t>tài</a:t>
            </a:r>
            <a:r>
              <a:rPr lang="en-US" sz="3000" i="1" dirty="0">
                <a:solidFill>
                  <a:schemeClr val="tx1"/>
                </a:solidFill>
                <a:latin typeface="+mj-lt"/>
              </a:rPr>
              <a:t>: </a:t>
            </a:r>
            <a:endParaRPr lang="en-US" sz="3600" i="1" u="sng" dirty="0">
              <a:solidFill>
                <a:schemeClr val="tx1"/>
              </a:solidFill>
              <a:latin typeface="+mj-lt"/>
            </a:endParaRPr>
          </a:p>
          <a:p>
            <a:r>
              <a:rPr lang="en-US" sz="3300" dirty="0" err="1">
                <a:latin typeface="+mj-lt"/>
              </a:rPr>
              <a:t>WebSite</a:t>
            </a:r>
            <a:r>
              <a:rPr lang="en-US" sz="3300" dirty="0">
                <a:latin typeface="+mj-lt"/>
              </a:rPr>
              <a:t> </a:t>
            </a:r>
            <a:r>
              <a:rPr lang="en-US" sz="3300" dirty="0" err="1">
                <a:latin typeface="+mj-lt"/>
              </a:rPr>
              <a:t>Đặt</a:t>
            </a:r>
            <a:r>
              <a:rPr lang="en-US" sz="3300" dirty="0">
                <a:latin typeface="+mj-lt"/>
              </a:rPr>
              <a:t> </a:t>
            </a:r>
            <a:r>
              <a:rPr lang="en-US" sz="3300" dirty="0" err="1">
                <a:latin typeface="+mj-lt"/>
              </a:rPr>
              <a:t>Thức</a:t>
            </a:r>
            <a:r>
              <a:rPr lang="en-US" sz="3300" dirty="0">
                <a:latin typeface="+mj-lt"/>
              </a:rPr>
              <a:t> </a:t>
            </a:r>
            <a:r>
              <a:rPr lang="en-US" sz="3300" dirty="0" err="1">
                <a:latin typeface="+mj-lt"/>
              </a:rPr>
              <a:t>Ăn</a:t>
            </a:r>
            <a:r>
              <a:rPr lang="en-US" sz="3300" dirty="0">
                <a:latin typeface="+mj-lt"/>
              </a:rPr>
              <a:t>	</a:t>
            </a:r>
            <a:endParaRPr lang="vi-VN" sz="3600" dirty="0">
              <a:latin typeface="+mj-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000" dirty="0">
                <a:solidFill>
                  <a:schemeClr val="bg1"/>
                </a:solidFill>
                <a:latin typeface="Cambria" panose="02040503050406030204" pitchFamily="18" charset="0"/>
                <a:ea typeface="Times New Roman" panose="02020603050405020304" pitchFamily="18" charset="0"/>
                <a:cs typeface="Times New Roman" panose="02020603050405020304" pitchFamily="18" charset="0"/>
              </a:rPr>
              <a:t>2.Repository Pattern</a:t>
            </a:r>
            <a:endParaRPr sz="2000" dirty="0">
              <a:solidFill>
                <a:schemeClr val="bg1"/>
              </a:solidFill>
            </a:endParaRPr>
          </a:p>
        </p:txBody>
      </p:sp>
      <p:sp>
        <p:nvSpPr>
          <p:cNvPr id="214" name="Google Shape;214;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dirty="0"/>
          </a:p>
        </p:txBody>
      </p:sp>
      <p:grpSp>
        <p:nvGrpSpPr>
          <p:cNvPr id="207" name="Google Shape;207;p21"/>
          <p:cNvGrpSpPr/>
          <p:nvPr/>
        </p:nvGrpSpPr>
        <p:grpSpPr>
          <a:xfrm>
            <a:off x="333623" y="861852"/>
            <a:ext cx="366458" cy="366437"/>
            <a:chOff x="1923675" y="1633650"/>
            <a:chExt cx="436000" cy="435975"/>
          </a:xfrm>
        </p:grpSpPr>
        <p:sp>
          <p:nvSpPr>
            <p:cNvPr id="208" name="Google Shape;208;p2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descr="Diagram&#10;&#10;Description automatically generated">
            <a:extLst>
              <a:ext uri="{FF2B5EF4-FFF2-40B4-BE49-F238E27FC236}">
                <a16:creationId xmlns:a16="http://schemas.microsoft.com/office/drawing/2014/main" id="{8FEE4D8D-44F6-489A-85D5-4842BA458001}"/>
              </a:ext>
            </a:extLst>
          </p:cNvPr>
          <p:cNvPicPr>
            <a:picLocks noChangeAspect="1"/>
          </p:cNvPicPr>
          <p:nvPr/>
        </p:nvPicPr>
        <p:blipFill>
          <a:blip r:embed="rId3"/>
          <a:stretch>
            <a:fillRect/>
          </a:stretch>
        </p:blipFill>
        <p:spPr>
          <a:xfrm>
            <a:off x="4937760" y="1666962"/>
            <a:ext cx="4046999" cy="2891131"/>
          </a:xfrm>
          <a:prstGeom prst="rect">
            <a:avLst/>
          </a:prstGeom>
        </p:spPr>
      </p:pic>
      <p:pic>
        <p:nvPicPr>
          <p:cNvPr id="10" name="Picture 9">
            <a:extLst>
              <a:ext uri="{FF2B5EF4-FFF2-40B4-BE49-F238E27FC236}">
                <a16:creationId xmlns:a16="http://schemas.microsoft.com/office/drawing/2014/main" id="{E41CE4C7-E2D5-4359-8C40-2E606A923ED7}"/>
              </a:ext>
            </a:extLst>
          </p:cNvPr>
          <p:cNvPicPr>
            <a:picLocks noChangeAspect="1"/>
          </p:cNvPicPr>
          <p:nvPr/>
        </p:nvPicPr>
        <p:blipFill>
          <a:blip r:embed="rId4"/>
          <a:stretch>
            <a:fillRect/>
          </a:stretch>
        </p:blipFill>
        <p:spPr>
          <a:xfrm>
            <a:off x="298150" y="1615717"/>
            <a:ext cx="4273850" cy="1546583"/>
          </a:xfrm>
          <a:prstGeom prst="rect">
            <a:avLst/>
          </a:prstGeom>
        </p:spPr>
      </p:pic>
      <p:pic>
        <p:nvPicPr>
          <p:cNvPr id="12" name="Picture 11">
            <a:extLst>
              <a:ext uri="{FF2B5EF4-FFF2-40B4-BE49-F238E27FC236}">
                <a16:creationId xmlns:a16="http://schemas.microsoft.com/office/drawing/2014/main" id="{96108BF4-BA69-4B64-A16A-39ED5A6FF089}"/>
              </a:ext>
            </a:extLst>
          </p:cNvPr>
          <p:cNvPicPr>
            <a:picLocks noChangeAspect="1"/>
          </p:cNvPicPr>
          <p:nvPr/>
        </p:nvPicPr>
        <p:blipFill>
          <a:blip r:embed="rId5"/>
          <a:stretch>
            <a:fillRect/>
          </a:stretch>
        </p:blipFill>
        <p:spPr>
          <a:xfrm>
            <a:off x="298150" y="3216524"/>
            <a:ext cx="4273850" cy="1858395"/>
          </a:xfrm>
          <a:prstGeom prst="rect">
            <a:avLst/>
          </a:prstGeom>
        </p:spPr>
      </p:pic>
    </p:spTree>
    <p:extLst>
      <p:ext uri="{BB962C8B-B14F-4D97-AF65-F5344CB8AC3E}">
        <p14:creationId xmlns:p14="http://schemas.microsoft.com/office/powerpoint/2010/main" val="3221315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000" dirty="0">
                <a:solidFill>
                  <a:schemeClr val="bg1"/>
                </a:solidFill>
                <a:latin typeface="Cambria" panose="02040503050406030204" pitchFamily="18" charset="0"/>
                <a:ea typeface="Times New Roman" panose="02020603050405020304" pitchFamily="18" charset="0"/>
                <a:cs typeface="Times New Roman" panose="02020603050405020304" pitchFamily="18" charset="0"/>
              </a:rPr>
              <a:t>3. Unit of work</a:t>
            </a:r>
            <a:endParaRPr lang="en-US" sz="2000" dirty="0">
              <a:solidFill>
                <a:schemeClr val="bg1"/>
              </a:solidFill>
            </a:endParaRPr>
          </a:p>
        </p:txBody>
      </p:sp>
      <p:sp>
        <p:nvSpPr>
          <p:cNvPr id="214" name="Google Shape;214;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dirty="0"/>
          </a:p>
        </p:txBody>
      </p:sp>
      <p:grpSp>
        <p:nvGrpSpPr>
          <p:cNvPr id="207" name="Google Shape;207;p21"/>
          <p:cNvGrpSpPr/>
          <p:nvPr/>
        </p:nvGrpSpPr>
        <p:grpSpPr>
          <a:xfrm>
            <a:off x="333623" y="861852"/>
            <a:ext cx="366458" cy="366437"/>
            <a:chOff x="1923675" y="1633650"/>
            <a:chExt cx="436000" cy="435975"/>
          </a:xfrm>
        </p:grpSpPr>
        <p:sp>
          <p:nvSpPr>
            <p:cNvPr id="208" name="Google Shape;208;p2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a:extLst>
              <a:ext uri="{FF2B5EF4-FFF2-40B4-BE49-F238E27FC236}">
                <a16:creationId xmlns:a16="http://schemas.microsoft.com/office/drawing/2014/main" id="{F143CD57-82CD-48E1-B76F-D38ABE328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216" y="365760"/>
            <a:ext cx="3874763" cy="38023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A8E4AEE-E980-4453-BFAB-1425FA9D9797}"/>
              </a:ext>
            </a:extLst>
          </p:cNvPr>
          <p:cNvPicPr>
            <a:picLocks noChangeAspect="1"/>
          </p:cNvPicPr>
          <p:nvPr/>
        </p:nvPicPr>
        <p:blipFill>
          <a:blip r:embed="rId4"/>
          <a:stretch>
            <a:fillRect/>
          </a:stretch>
        </p:blipFill>
        <p:spPr>
          <a:xfrm>
            <a:off x="333623" y="1623387"/>
            <a:ext cx="3761423" cy="3300252"/>
          </a:xfrm>
          <a:prstGeom prst="rect">
            <a:avLst/>
          </a:prstGeom>
        </p:spPr>
      </p:pic>
    </p:spTree>
    <p:extLst>
      <p:ext uri="{BB962C8B-B14F-4D97-AF65-F5344CB8AC3E}">
        <p14:creationId xmlns:p14="http://schemas.microsoft.com/office/powerpoint/2010/main" val="234108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000" dirty="0">
                <a:solidFill>
                  <a:schemeClr val="bg1"/>
                </a:solidFill>
                <a:latin typeface="Cambria" panose="02040503050406030204" pitchFamily="18" charset="0"/>
                <a:ea typeface="Times New Roman" panose="02020603050405020304" pitchFamily="18" charset="0"/>
                <a:cs typeface="Times New Roman" panose="02020603050405020304" pitchFamily="18" charset="0"/>
              </a:rPr>
              <a:t>3.Proxy Pattern</a:t>
            </a:r>
            <a:endParaRPr lang="en-US" sz="2000" dirty="0">
              <a:solidFill>
                <a:schemeClr val="bg1"/>
              </a:solidFill>
            </a:endParaRPr>
          </a:p>
        </p:txBody>
      </p:sp>
      <p:sp>
        <p:nvSpPr>
          <p:cNvPr id="214" name="Google Shape;214;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dirty="0"/>
          </a:p>
        </p:txBody>
      </p:sp>
      <p:grpSp>
        <p:nvGrpSpPr>
          <p:cNvPr id="207" name="Google Shape;207;p21"/>
          <p:cNvGrpSpPr/>
          <p:nvPr/>
        </p:nvGrpSpPr>
        <p:grpSpPr>
          <a:xfrm>
            <a:off x="333623" y="861852"/>
            <a:ext cx="366458" cy="366437"/>
            <a:chOff x="1923675" y="1633650"/>
            <a:chExt cx="436000" cy="435975"/>
          </a:xfrm>
        </p:grpSpPr>
        <p:sp>
          <p:nvSpPr>
            <p:cNvPr id="208" name="Google Shape;208;p2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descr="Diagram&#10;&#10;Description automatically generated">
            <a:extLst>
              <a:ext uri="{FF2B5EF4-FFF2-40B4-BE49-F238E27FC236}">
                <a16:creationId xmlns:a16="http://schemas.microsoft.com/office/drawing/2014/main" id="{B323E1E1-1DD2-4962-9154-0EE058800EFA}"/>
              </a:ext>
            </a:extLst>
          </p:cNvPr>
          <p:cNvPicPr>
            <a:picLocks noChangeAspect="1"/>
          </p:cNvPicPr>
          <p:nvPr/>
        </p:nvPicPr>
        <p:blipFill>
          <a:blip r:embed="rId3"/>
          <a:stretch>
            <a:fillRect/>
          </a:stretch>
        </p:blipFill>
        <p:spPr>
          <a:xfrm>
            <a:off x="298150" y="1577594"/>
            <a:ext cx="4402438" cy="2923540"/>
          </a:xfrm>
          <a:prstGeom prst="rect">
            <a:avLst/>
          </a:prstGeom>
        </p:spPr>
      </p:pic>
      <p:pic>
        <p:nvPicPr>
          <p:cNvPr id="3" name="Picture 2">
            <a:extLst>
              <a:ext uri="{FF2B5EF4-FFF2-40B4-BE49-F238E27FC236}">
                <a16:creationId xmlns:a16="http://schemas.microsoft.com/office/drawing/2014/main" id="{F6BBDEEF-FF65-4C99-974D-5860E3FF5658}"/>
              </a:ext>
            </a:extLst>
          </p:cNvPr>
          <p:cNvPicPr>
            <a:picLocks noChangeAspect="1"/>
          </p:cNvPicPr>
          <p:nvPr/>
        </p:nvPicPr>
        <p:blipFill>
          <a:blip r:embed="rId4"/>
          <a:stretch>
            <a:fillRect/>
          </a:stretch>
        </p:blipFill>
        <p:spPr>
          <a:xfrm>
            <a:off x="4131089" y="2727317"/>
            <a:ext cx="1743066" cy="2123122"/>
          </a:xfrm>
          <a:prstGeom prst="rect">
            <a:avLst/>
          </a:prstGeom>
        </p:spPr>
      </p:pic>
      <p:pic>
        <p:nvPicPr>
          <p:cNvPr id="6" name="Picture 5">
            <a:extLst>
              <a:ext uri="{FF2B5EF4-FFF2-40B4-BE49-F238E27FC236}">
                <a16:creationId xmlns:a16="http://schemas.microsoft.com/office/drawing/2014/main" id="{CD30F206-F32E-42BC-8EA8-DEE4B8DA9065}"/>
              </a:ext>
            </a:extLst>
          </p:cNvPr>
          <p:cNvPicPr>
            <a:picLocks noChangeAspect="1"/>
          </p:cNvPicPr>
          <p:nvPr/>
        </p:nvPicPr>
        <p:blipFill>
          <a:blip r:embed="rId5"/>
          <a:stretch>
            <a:fillRect/>
          </a:stretch>
        </p:blipFill>
        <p:spPr>
          <a:xfrm>
            <a:off x="6028270" y="1672899"/>
            <a:ext cx="3024290" cy="3177540"/>
          </a:xfrm>
          <a:prstGeom prst="rect">
            <a:avLst/>
          </a:prstGeom>
        </p:spPr>
      </p:pic>
    </p:spTree>
    <p:extLst>
      <p:ext uri="{BB962C8B-B14F-4D97-AF65-F5344CB8AC3E}">
        <p14:creationId xmlns:p14="http://schemas.microsoft.com/office/powerpoint/2010/main" val="611271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ctrTitle"/>
          </p:nvPr>
        </p:nvSpPr>
        <p:spPr>
          <a:xfrm>
            <a:off x="4061048" y="1991850"/>
            <a:ext cx="5082952"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t>UserCase</a:t>
            </a:r>
            <a:r>
              <a:rPr lang="en-GB" dirty="0"/>
              <a:t> </a:t>
            </a:r>
            <a:r>
              <a:rPr lang="en-GB" dirty="0" err="1"/>
              <a:t>và</a:t>
            </a:r>
            <a:r>
              <a:rPr lang="en-GB" dirty="0"/>
              <a:t> </a:t>
            </a:r>
            <a:r>
              <a:rPr lang="en-GB" dirty="0" err="1"/>
              <a:t>chức</a:t>
            </a:r>
            <a:r>
              <a:rPr lang="en-GB" dirty="0"/>
              <a:t> năng </a:t>
            </a:r>
            <a:r>
              <a:rPr lang="en-GB" dirty="0" err="1"/>
              <a:t>của</a:t>
            </a:r>
            <a:r>
              <a:rPr lang="en-GB" dirty="0"/>
              <a:t> website</a:t>
            </a:r>
            <a:endParaRPr dirty="0"/>
          </a:p>
        </p:txBody>
      </p:sp>
      <p:sp>
        <p:nvSpPr>
          <p:cNvPr id="145" name="Google Shape;145;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144" name="Google Shape;144;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dirty="0">
                <a:solidFill>
                  <a:schemeClr val="accent2"/>
                </a:solidFill>
                <a:latin typeface="Roboto Slab"/>
                <a:ea typeface="Roboto Slab"/>
                <a:cs typeface="Roboto Slab"/>
                <a:sym typeface="Roboto Slab"/>
              </a:rPr>
              <a:t>03</a:t>
            </a:r>
            <a:endParaRPr sz="20000" dirty="0">
              <a:solidFill>
                <a:schemeClr val="accent2"/>
              </a:solidFill>
              <a:latin typeface="Roboto Slab"/>
              <a:ea typeface="Roboto Slab"/>
              <a:cs typeface="Roboto Slab"/>
              <a:sym typeface="Roboto Slab"/>
            </a:endParaRPr>
          </a:p>
        </p:txBody>
      </p:sp>
    </p:spTree>
    <p:extLst>
      <p:ext uri="{BB962C8B-B14F-4D97-AF65-F5344CB8AC3E}">
        <p14:creationId xmlns:p14="http://schemas.microsoft.com/office/powerpoint/2010/main" val="2318605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title"/>
          </p:nvPr>
        </p:nvSpPr>
        <p:spPr>
          <a:prstGeom prst="rect">
            <a:avLst/>
          </a:prstGeom>
        </p:spPr>
        <p:txBody>
          <a:bodyPr spcFirstLastPara="1" wrap="square" lIns="91425" tIns="91425" rIns="91425" bIns="91425" anchor="ctr" anchorCtr="0">
            <a:noAutofit/>
          </a:bodyPr>
          <a:lstStyle/>
          <a:p>
            <a:r>
              <a:rPr lang="en-GB" sz="2000" dirty="0">
                <a:solidFill>
                  <a:schemeClr val="bg1"/>
                </a:solidFill>
              </a:rPr>
              <a:t>a. </a:t>
            </a:r>
            <a:r>
              <a:rPr lang="en-GB" sz="2000" dirty="0" err="1">
                <a:solidFill>
                  <a:schemeClr val="bg1"/>
                </a:solidFill>
              </a:rPr>
              <a:t>UserCase</a:t>
            </a:r>
            <a:endParaRPr lang="en-US" sz="2000" dirty="0">
              <a:solidFill>
                <a:schemeClr val="bg1"/>
              </a:solidFill>
            </a:endParaRPr>
          </a:p>
        </p:txBody>
      </p:sp>
      <p:sp>
        <p:nvSpPr>
          <p:cNvPr id="5" name="Text Placeholder 4">
            <a:extLst>
              <a:ext uri="{FF2B5EF4-FFF2-40B4-BE49-F238E27FC236}">
                <a16:creationId xmlns:a16="http://schemas.microsoft.com/office/drawing/2014/main" id="{F9ABF7F5-F9CC-49C2-A622-8CBAA00A6937}"/>
              </a:ext>
            </a:extLst>
          </p:cNvPr>
          <p:cNvSpPr>
            <a:spLocks noGrp="1"/>
          </p:cNvSpPr>
          <p:nvPr>
            <p:ph type="body" idx="1"/>
          </p:nvPr>
        </p:nvSpPr>
        <p:spPr>
          <a:xfrm>
            <a:off x="274631" y="1615717"/>
            <a:ext cx="4297369" cy="3383985"/>
          </a:xfrm>
        </p:spPr>
        <p:txBody>
          <a:bodyPr/>
          <a:lstStyle/>
          <a:p>
            <a:pPr marL="0" lvl="0" indent="0" algn="just">
              <a:spcBef>
                <a:spcPts val="1000"/>
              </a:spcBef>
              <a:buNone/>
              <a:tabLst>
                <a:tab pos="114300" algn="l"/>
              </a:tabLst>
            </a:pP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just">
              <a:spcBef>
                <a:spcPts val="1000"/>
              </a:spcBef>
              <a:buNone/>
              <a:tabLst>
                <a:tab pos="114300" algn="l"/>
              </a:tabLst>
            </a:pPr>
            <a:endPar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spcBef>
                <a:spcPts val="1000"/>
              </a:spcBef>
              <a:buNone/>
              <a:tabLst>
                <a:tab pos="114300" algn="l"/>
              </a:tabLst>
            </a:pPr>
            <a:endPar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4" name="Google Shape;214;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dirty="0"/>
          </a:p>
        </p:txBody>
      </p:sp>
      <p:grpSp>
        <p:nvGrpSpPr>
          <p:cNvPr id="207" name="Google Shape;207;p21"/>
          <p:cNvGrpSpPr/>
          <p:nvPr/>
        </p:nvGrpSpPr>
        <p:grpSpPr>
          <a:xfrm>
            <a:off x="333623" y="861852"/>
            <a:ext cx="366458" cy="366437"/>
            <a:chOff x="1923675" y="1633650"/>
            <a:chExt cx="436000" cy="435975"/>
          </a:xfrm>
        </p:grpSpPr>
        <p:sp>
          <p:nvSpPr>
            <p:cNvPr id="208" name="Google Shape;208;p2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6967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7" name="Picture 6">
            <a:extLst>
              <a:ext uri="{FF2B5EF4-FFF2-40B4-BE49-F238E27FC236}">
                <a16:creationId xmlns:a16="http://schemas.microsoft.com/office/drawing/2014/main" id="{A76CC1AC-9D15-40EC-82D4-9D496B03C07A}"/>
              </a:ext>
            </a:extLst>
          </p:cNvPr>
          <p:cNvPicPr>
            <a:picLocks noChangeAspect="1"/>
          </p:cNvPicPr>
          <p:nvPr/>
        </p:nvPicPr>
        <p:blipFill>
          <a:blip r:embed="rId3"/>
          <a:stretch>
            <a:fillRect/>
          </a:stretch>
        </p:blipFill>
        <p:spPr>
          <a:xfrm>
            <a:off x="666750" y="205740"/>
            <a:ext cx="7810499" cy="4732020"/>
          </a:xfrm>
          <a:prstGeom prst="rect">
            <a:avLst/>
          </a:prstGeom>
        </p:spPr>
      </p:pic>
    </p:spTree>
    <p:extLst>
      <p:ext uri="{BB962C8B-B14F-4D97-AF65-F5344CB8AC3E}">
        <p14:creationId xmlns:p14="http://schemas.microsoft.com/office/powerpoint/2010/main" val="2365684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title"/>
          </p:nvPr>
        </p:nvSpPr>
        <p:spPr>
          <a:prstGeom prst="rect">
            <a:avLst/>
          </a:prstGeom>
        </p:spPr>
        <p:txBody>
          <a:bodyPr spcFirstLastPara="1" wrap="square" lIns="91425" tIns="91425" rIns="91425" bIns="91425" anchor="ctr" anchorCtr="0">
            <a:noAutofit/>
          </a:bodyPr>
          <a:lstStyle/>
          <a:p>
            <a:r>
              <a:rPr lang="en-GB" sz="2000" dirty="0">
                <a:solidFill>
                  <a:schemeClr val="bg1"/>
                </a:solidFill>
              </a:rPr>
              <a:t>a. </a:t>
            </a:r>
            <a:r>
              <a:rPr lang="en-GB" sz="2000" dirty="0" err="1">
                <a:solidFill>
                  <a:schemeClr val="bg1"/>
                </a:solidFill>
              </a:rPr>
              <a:t>UserCase</a:t>
            </a:r>
            <a:endParaRPr lang="en-US" sz="2000" dirty="0">
              <a:solidFill>
                <a:schemeClr val="bg1"/>
              </a:solidFill>
            </a:endParaRPr>
          </a:p>
        </p:txBody>
      </p:sp>
      <p:sp>
        <p:nvSpPr>
          <p:cNvPr id="5" name="Text Placeholder 4">
            <a:extLst>
              <a:ext uri="{FF2B5EF4-FFF2-40B4-BE49-F238E27FC236}">
                <a16:creationId xmlns:a16="http://schemas.microsoft.com/office/drawing/2014/main" id="{F9ABF7F5-F9CC-49C2-A622-8CBAA00A6937}"/>
              </a:ext>
            </a:extLst>
          </p:cNvPr>
          <p:cNvSpPr>
            <a:spLocks noGrp="1"/>
          </p:cNvSpPr>
          <p:nvPr>
            <p:ph type="body" idx="1"/>
          </p:nvPr>
        </p:nvSpPr>
        <p:spPr>
          <a:xfrm>
            <a:off x="274631" y="1615717"/>
            <a:ext cx="4297369" cy="3383985"/>
          </a:xfrm>
        </p:spPr>
        <p:txBody>
          <a:bodyPr/>
          <a:lstStyle/>
          <a:p>
            <a:pPr marL="0" lvl="0" indent="0" algn="just">
              <a:spcBef>
                <a:spcPts val="1000"/>
              </a:spcBef>
              <a:buNone/>
              <a:tabLst>
                <a:tab pos="114300" algn="l"/>
              </a:tabLst>
            </a:pP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just">
              <a:spcBef>
                <a:spcPts val="1000"/>
              </a:spcBef>
              <a:buNone/>
              <a:tabLst>
                <a:tab pos="114300" algn="l"/>
              </a:tabLst>
            </a:pPr>
            <a:endPar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spcBef>
                <a:spcPts val="1000"/>
              </a:spcBef>
              <a:buNone/>
              <a:tabLst>
                <a:tab pos="114300" algn="l"/>
              </a:tabLst>
            </a:pPr>
            <a:endPar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4" name="Google Shape;214;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dirty="0"/>
          </a:p>
        </p:txBody>
      </p:sp>
      <p:grpSp>
        <p:nvGrpSpPr>
          <p:cNvPr id="207" name="Google Shape;207;p21"/>
          <p:cNvGrpSpPr/>
          <p:nvPr/>
        </p:nvGrpSpPr>
        <p:grpSpPr>
          <a:xfrm>
            <a:off x="333623" y="861852"/>
            <a:ext cx="366458" cy="366437"/>
            <a:chOff x="1923675" y="1633650"/>
            <a:chExt cx="436000" cy="435975"/>
          </a:xfrm>
        </p:grpSpPr>
        <p:sp>
          <p:nvSpPr>
            <p:cNvPr id="208" name="Google Shape;208;p2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1A564293-FDF7-447B-B392-A4BDC3F24EA5}"/>
              </a:ext>
            </a:extLst>
          </p:cNvPr>
          <p:cNvPicPr>
            <a:picLocks noChangeAspect="1"/>
          </p:cNvPicPr>
          <p:nvPr/>
        </p:nvPicPr>
        <p:blipFill>
          <a:blip r:embed="rId3"/>
          <a:stretch>
            <a:fillRect/>
          </a:stretch>
        </p:blipFill>
        <p:spPr>
          <a:xfrm>
            <a:off x="298149" y="1623387"/>
            <a:ext cx="4273321" cy="3309049"/>
          </a:xfrm>
          <a:prstGeom prst="rect">
            <a:avLst/>
          </a:prstGeom>
        </p:spPr>
      </p:pic>
      <p:pic>
        <p:nvPicPr>
          <p:cNvPr id="16" name="Picture 15">
            <a:extLst>
              <a:ext uri="{FF2B5EF4-FFF2-40B4-BE49-F238E27FC236}">
                <a16:creationId xmlns:a16="http://schemas.microsoft.com/office/drawing/2014/main" id="{AC591F61-2D23-4E90-AA62-762B86C3C0DD}"/>
              </a:ext>
            </a:extLst>
          </p:cNvPr>
          <p:cNvPicPr>
            <a:picLocks noChangeAspect="1"/>
          </p:cNvPicPr>
          <p:nvPr/>
        </p:nvPicPr>
        <p:blipFill>
          <a:blip r:embed="rId4"/>
          <a:stretch>
            <a:fillRect/>
          </a:stretch>
        </p:blipFill>
        <p:spPr>
          <a:xfrm>
            <a:off x="4635479" y="444576"/>
            <a:ext cx="4404889" cy="1956817"/>
          </a:xfrm>
          <a:prstGeom prst="rect">
            <a:avLst/>
          </a:prstGeom>
        </p:spPr>
      </p:pic>
      <p:pic>
        <p:nvPicPr>
          <p:cNvPr id="17" name="Picture 16">
            <a:extLst>
              <a:ext uri="{FF2B5EF4-FFF2-40B4-BE49-F238E27FC236}">
                <a16:creationId xmlns:a16="http://schemas.microsoft.com/office/drawing/2014/main" id="{A9552FDC-0BBF-4825-AE71-7E471F24988F}"/>
              </a:ext>
            </a:extLst>
          </p:cNvPr>
          <p:cNvPicPr>
            <a:picLocks noChangeAspect="1"/>
          </p:cNvPicPr>
          <p:nvPr/>
        </p:nvPicPr>
        <p:blipFill>
          <a:blip r:embed="rId5"/>
          <a:stretch>
            <a:fillRect/>
          </a:stretch>
        </p:blipFill>
        <p:spPr>
          <a:xfrm>
            <a:off x="4699486" y="2341635"/>
            <a:ext cx="4340882" cy="2590801"/>
          </a:xfrm>
          <a:prstGeom prst="rect">
            <a:avLst/>
          </a:prstGeom>
        </p:spPr>
      </p:pic>
    </p:spTree>
    <p:extLst>
      <p:ext uri="{BB962C8B-B14F-4D97-AF65-F5344CB8AC3E}">
        <p14:creationId xmlns:p14="http://schemas.microsoft.com/office/powerpoint/2010/main" val="2818291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title"/>
          </p:nvPr>
        </p:nvSpPr>
        <p:spPr>
          <a:prstGeom prst="rect">
            <a:avLst/>
          </a:prstGeom>
        </p:spPr>
        <p:txBody>
          <a:bodyPr spcFirstLastPara="1" wrap="square" lIns="91425" tIns="91425" rIns="91425" bIns="91425" anchor="ctr" anchorCtr="0">
            <a:noAutofit/>
          </a:bodyPr>
          <a:lstStyle/>
          <a:p>
            <a:r>
              <a:rPr lang="en-GB" sz="2000" dirty="0">
                <a:solidFill>
                  <a:schemeClr val="bg1"/>
                </a:solidFill>
              </a:rPr>
              <a:t>b. </a:t>
            </a:r>
            <a:r>
              <a:rPr lang="en-GB" sz="2000" dirty="0" err="1">
                <a:solidFill>
                  <a:schemeClr val="bg1"/>
                </a:solidFill>
              </a:rPr>
              <a:t>Chức</a:t>
            </a:r>
            <a:r>
              <a:rPr lang="en-GB" sz="2000" dirty="0">
                <a:solidFill>
                  <a:schemeClr val="bg1"/>
                </a:solidFill>
              </a:rPr>
              <a:t> năng</a:t>
            </a:r>
            <a:endParaRPr lang="en-US" sz="2000" dirty="0">
              <a:solidFill>
                <a:schemeClr val="bg1"/>
              </a:solidFill>
            </a:endParaRPr>
          </a:p>
        </p:txBody>
      </p:sp>
      <p:sp>
        <p:nvSpPr>
          <p:cNvPr id="5" name="Text Placeholder 4">
            <a:extLst>
              <a:ext uri="{FF2B5EF4-FFF2-40B4-BE49-F238E27FC236}">
                <a16:creationId xmlns:a16="http://schemas.microsoft.com/office/drawing/2014/main" id="{F9ABF7F5-F9CC-49C2-A622-8CBAA00A6937}"/>
              </a:ext>
            </a:extLst>
          </p:cNvPr>
          <p:cNvSpPr>
            <a:spLocks noGrp="1"/>
          </p:cNvSpPr>
          <p:nvPr>
            <p:ph type="body" idx="1"/>
          </p:nvPr>
        </p:nvSpPr>
        <p:spPr>
          <a:xfrm>
            <a:off x="274631" y="1615717"/>
            <a:ext cx="4297369" cy="3383985"/>
          </a:xfrm>
        </p:spPr>
        <p:txBody>
          <a:bodyPr/>
          <a:lstStyle/>
          <a:p>
            <a:pPr marL="0" lvl="0" indent="0" algn="just">
              <a:spcBef>
                <a:spcPts val="1000"/>
              </a:spcBef>
              <a:buNone/>
              <a:tabLst>
                <a:tab pos="114300" algn="l"/>
              </a:tabLst>
            </a:pP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just">
              <a:spcBef>
                <a:spcPts val="1000"/>
              </a:spcBef>
              <a:buNone/>
              <a:tabLst>
                <a:tab pos="114300" algn="l"/>
              </a:tabLst>
            </a:pPr>
            <a:endPar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spcBef>
                <a:spcPts val="1000"/>
              </a:spcBef>
              <a:buNone/>
              <a:tabLst>
                <a:tab pos="114300" algn="l"/>
              </a:tabLst>
            </a:pPr>
            <a:endPar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4" name="Google Shape;214;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dirty="0"/>
          </a:p>
        </p:txBody>
      </p:sp>
      <p:grpSp>
        <p:nvGrpSpPr>
          <p:cNvPr id="207" name="Google Shape;207;p21"/>
          <p:cNvGrpSpPr/>
          <p:nvPr/>
        </p:nvGrpSpPr>
        <p:grpSpPr>
          <a:xfrm>
            <a:off x="333623" y="861852"/>
            <a:ext cx="366458" cy="366437"/>
            <a:chOff x="1923675" y="1633650"/>
            <a:chExt cx="436000" cy="435975"/>
          </a:xfrm>
        </p:grpSpPr>
        <p:sp>
          <p:nvSpPr>
            <p:cNvPr id="208" name="Google Shape;208;p2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 Placeholder 4">
            <a:extLst>
              <a:ext uri="{FF2B5EF4-FFF2-40B4-BE49-F238E27FC236}">
                <a16:creationId xmlns:a16="http://schemas.microsoft.com/office/drawing/2014/main" id="{068B3C89-F717-420B-83FD-C7B85C4E375A}"/>
              </a:ext>
            </a:extLst>
          </p:cNvPr>
          <p:cNvSpPr txBox="1">
            <a:spLocks/>
          </p:cNvSpPr>
          <p:nvPr/>
        </p:nvSpPr>
        <p:spPr>
          <a:xfrm>
            <a:off x="286391" y="1615717"/>
            <a:ext cx="8735689" cy="35276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2"/>
              </a:buClr>
              <a:buSzPts val="1800"/>
              <a:buFont typeface="Nixie One"/>
              <a:buChar char="▪"/>
              <a:defRPr sz="1800" b="0" i="0" u="none" strike="noStrike" cap="none">
                <a:solidFill>
                  <a:schemeClr val="accent1"/>
                </a:solidFill>
                <a:latin typeface="Nixie One"/>
                <a:ea typeface="Nixie One"/>
                <a:cs typeface="Nixie One"/>
                <a:sym typeface="Nixie One"/>
              </a:defRPr>
            </a:lvl1pPr>
            <a:lvl2pPr marL="914400" marR="0" lvl="1" indent="-342900" algn="l" rtl="0">
              <a:lnSpc>
                <a:spcPct val="100000"/>
              </a:lnSpc>
              <a:spcBef>
                <a:spcPts val="0"/>
              </a:spcBef>
              <a:spcAft>
                <a:spcPts val="0"/>
              </a:spcAft>
              <a:buClr>
                <a:schemeClr val="accent2"/>
              </a:buClr>
              <a:buSzPts val="1800"/>
              <a:buFont typeface="Nixie One"/>
              <a:buChar char="▫"/>
              <a:defRPr sz="1800" b="0" i="0" u="none" strike="noStrike" cap="none">
                <a:solidFill>
                  <a:schemeClr val="accent1"/>
                </a:solidFill>
                <a:latin typeface="Nixie One"/>
                <a:ea typeface="Nixie One"/>
                <a:cs typeface="Nixie One"/>
                <a:sym typeface="Nixie One"/>
              </a:defRPr>
            </a:lvl2pPr>
            <a:lvl3pPr marL="1371600" marR="0" lvl="2" indent="-342900" algn="l" rtl="0">
              <a:lnSpc>
                <a:spcPct val="100000"/>
              </a:lnSpc>
              <a:spcBef>
                <a:spcPts val="0"/>
              </a:spcBef>
              <a:spcAft>
                <a:spcPts val="0"/>
              </a:spcAft>
              <a:buClr>
                <a:schemeClr val="accent2"/>
              </a:buClr>
              <a:buSzPts val="1800"/>
              <a:buFont typeface="Nixie One"/>
              <a:buChar char="■"/>
              <a:defRPr sz="1800" b="0" i="0" u="none" strike="noStrike" cap="none">
                <a:solidFill>
                  <a:schemeClr val="accent1"/>
                </a:solidFill>
                <a:latin typeface="Nixie One"/>
                <a:ea typeface="Nixie One"/>
                <a:cs typeface="Nixie One"/>
                <a:sym typeface="Nixie One"/>
              </a:defRPr>
            </a:lvl3pPr>
            <a:lvl4pPr marL="1828800" marR="0" lvl="3"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4pPr>
            <a:lvl5pPr marL="2286000" marR="0" lvl="4"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5pPr>
            <a:lvl6pPr marL="2743200" marR="0" lvl="5"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6pPr>
            <a:lvl7pPr marL="3200400" marR="0" lvl="6"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7pPr>
            <a:lvl8pPr marL="3657600" marR="0" lvl="7"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8pPr>
            <a:lvl9pPr marL="4114800" marR="0" lvl="8"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9pPr>
          </a:lstStyle>
          <a:p>
            <a:pPr marL="742950" lvl="1" indent="-285750">
              <a:spcBef>
                <a:spcPts val="1000"/>
              </a:spcBef>
              <a:buFont typeface="Wingdings" panose="05000000000000000000" pitchFamily="2" charset="2"/>
              <a:buChar char="Ø"/>
              <a:tabLst>
                <a:tab pos="114300" algn="l"/>
              </a:tabLst>
            </a:pP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 lý:</a:t>
            </a:r>
          </a:p>
          <a:p>
            <a:pPr marL="1200150" lvl="2" indent="-285750" algn="just">
              <a:spcBef>
                <a:spcPts val="1000"/>
              </a:spcBef>
              <a:buFont typeface="Courier New" panose="02070309020205020404" pitchFamily="49" charset="0"/>
              <a:buChar char="o"/>
              <a:tabLst>
                <a:tab pos="114300" algn="l"/>
              </a:tabLst>
            </a:pPr>
            <a:r>
              <a:rPr lang="vi-V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 lý danh sách đơn hàng</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Tìm kiếm đơn hàng</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Chỉnh sửa đơn hàng.</a:t>
            </a:r>
            <a:endParaRPr lang="vi-V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1200150" lvl="2" indent="-285750" algn="just">
              <a:spcBef>
                <a:spcPts val="1000"/>
              </a:spcBef>
              <a:buFont typeface="Courier New" panose="02070309020205020404" pitchFamily="49" charset="0"/>
              <a:buChar char="o"/>
              <a:tabLst>
                <a:tab pos="114300" algn="l"/>
              </a:tabLst>
            </a:pP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 lý doanh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mục</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món</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Thêm,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xóa</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cập</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nhật danh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mục</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món</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1200150" lvl="2" indent="-285750" algn="just">
              <a:spcBef>
                <a:spcPts val="1000"/>
              </a:spcBef>
              <a:buFont typeface="Courier New" panose="02070309020205020404" pitchFamily="49" charset="0"/>
              <a:buChar char="o"/>
              <a:tabLst>
                <a:tab pos="114300" algn="l"/>
              </a:tabLst>
            </a:pP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 lý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loại</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món</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Thêm,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xóa</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cập</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nhật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loại</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món</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1200150" lvl="2" indent="-285750" algn="just">
              <a:spcBef>
                <a:spcPts val="1000"/>
              </a:spcBef>
              <a:buFont typeface="Courier New" panose="02070309020205020404" pitchFamily="49" charset="0"/>
              <a:buChar char="o"/>
              <a:tabLst>
                <a:tab pos="114300" algn="l"/>
              </a:tabLst>
            </a:pP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 lý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món</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Thêm,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xóa</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cập</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nhật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món</a:t>
            </a:r>
            <a:endPar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1200150" lvl="2" indent="-285750" algn="just">
              <a:spcBef>
                <a:spcPts val="1000"/>
              </a:spcBef>
              <a:buFont typeface="Courier New" panose="02070309020205020404" pitchFamily="49" charset="0"/>
              <a:buChar char="o"/>
              <a:tabLst>
                <a:tab pos="114300" algn="l"/>
              </a:tabLst>
            </a:pP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 lý đơn hàng: Xác nhận đơn, hủy đơn.</a:t>
            </a:r>
          </a:p>
          <a:p>
            <a:pPr marL="742950" lvl="1" indent="-285750" algn="just">
              <a:spcBef>
                <a:spcPts val="1000"/>
              </a:spcBef>
              <a:buFont typeface="Wingdings" panose="05000000000000000000" pitchFamily="2" charset="2"/>
              <a:buChar char="Ø"/>
              <a:tabLst>
                <a:tab pos="114300" algn="l"/>
              </a:tabLst>
            </a:pP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Khách hàng:</a:t>
            </a:r>
          </a:p>
          <a:p>
            <a:pPr marL="1200150" lvl="2" indent="-285750" algn="just">
              <a:spcBef>
                <a:spcPts val="1000"/>
              </a:spcBef>
              <a:buFont typeface="Courier New" panose="02070309020205020404" pitchFamily="49" charset="0"/>
              <a:buChar char="o"/>
              <a:tabLst>
                <a:tab pos="114300" algn="l"/>
              </a:tabLst>
            </a:pP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Đăng ký, Đăng nhập, Chỉnh sửa thông tin, Xem chi tiết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sản</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phẩm,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lý </a:t>
            </a:r>
            <a:r>
              <a:rPr lang="en-GB"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giỏ</a:t>
            </a:r>
            <a:r>
              <a:rPr lang="en-GB"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hàng, đặt hàng.</a:t>
            </a:r>
          </a:p>
        </p:txBody>
      </p:sp>
    </p:spTree>
    <p:extLst>
      <p:ext uri="{BB962C8B-B14F-4D97-AF65-F5344CB8AC3E}">
        <p14:creationId xmlns:p14="http://schemas.microsoft.com/office/powerpoint/2010/main" val="3936166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barn(inVertical)">
                                      <p:cBhvr>
                                        <p:cTn id="10" dur="500"/>
                                        <p:tgtEl>
                                          <p:spTgt spid="15">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Effect transition="in" filter="barn(inVertical)">
                                      <p:cBhvr>
                                        <p:cTn id="13" dur="500"/>
                                        <p:tgtEl>
                                          <p:spTgt spid="15">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
                                            <p:txEl>
                                              <p:pRg st="2" end="2"/>
                                            </p:txEl>
                                          </p:spTgt>
                                        </p:tgtEl>
                                        <p:attrNameLst>
                                          <p:attrName>style.visibility</p:attrName>
                                        </p:attrNameLst>
                                      </p:cBhvr>
                                      <p:to>
                                        <p:strVal val="visible"/>
                                      </p:to>
                                    </p:set>
                                    <p:animEffect transition="in" filter="barn(inVertical)">
                                      <p:cBhvr>
                                        <p:cTn id="16" dur="500"/>
                                        <p:tgtEl>
                                          <p:spTgt spid="15">
                                            <p:txEl>
                                              <p:pRg st="2" end="2"/>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Effect transition="in" filter="barn(inVertical)">
                                      <p:cBhvr>
                                        <p:cTn id="19" dur="500"/>
                                        <p:tgtEl>
                                          <p:spTgt spid="15">
                                            <p:txEl>
                                              <p:pRg st="3" end="3"/>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barn(inVertical)">
                                      <p:cBhvr>
                                        <p:cTn id="22" dur="500"/>
                                        <p:tgtEl>
                                          <p:spTgt spid="15">
                                            <p:txEl>
                                              <p:pRg st="4" end="4"/>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5">
                                            <p:txEl>
                                              <p:pRg st="5" end="5"/>
                                            </p:txEl>
                                          </p:spTgt>
                                        </p:tgtEl>
                                        <p:attrNameLst>
                                          <p:attrName>style.visibility</p:attrName>
                                        </p:attrNameLst>
                                      </p:cBhvr>
                                      <p:to>
                                        <p:strVal val="visible"/>
                                      </p:to>
                                    </p:set>
                                    <p:animEffect transition="in" filter="barn(inVertical)">
                                      <p:cBhvr>
                                        <p:cTn id="25" dur="500"/>
                                        <p:tgtEl>
                                          <p:spTgt spid="15">
                                            <p:txEl>
                                              <p:pRg st="5" end="5"/>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5">
                                            <p:txEl>
                                              <p:pRg st="6" end="6"/>
                                            </p:txEl>
                                          </p:spTgt>
                                        </p:tgtEl>
                                        <p:attrNameLst>
                                          <p:attrName>style.visibility</p:attrName>
                                        </p:attrNameLst>
                                      </p:cBhvr>
                                      <p:to>
                                        <p:strVal val="visible"/>
                                      </p:to>
                                    </p:set>
                                    <p:animEffect transition="in" filter="barn(inVertical)">
                                      <p:cBhvr>
                                        <p:cTn id="28" dur="500"/>
                                        <p:tgtEl>
                                          <p:spTgt spid="15">
                                            <p:txEl>
                                              <p:pRg st="6" end="6"/>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animEffect transition="in" filter="barn(inVertical)">
                                      <p:cBhvr>
                                        <p:cTn id="31"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ctrTitle"/>
          </p:nvPr>
        </p:nvSpPr>
        <p:spPr>
          <a:xfrm>
            <a:off x="3685491" y="1679430"/>
            <a:ext cx="5082952"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Demo website</a:t>
            </a:r>
            <a:endParaRPr dirty="0"/>
          </a:p>
        </p:txBody>
      </p:sp>
      <p:sp>
        <p:nvSpPr>
          <p:cNvPr id="145" name="Google Shape;145;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
        <p:nvSpPr>
          <p:cNvPr id="144" name="Google Shape;144;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dirty="0">
                <a:solidFill>
                  <a:schemeClr val="accent2"/>
                </a:solidFill>
                <a:latin typeface="Roboto Slab"/>
                <a:ea typeface="Roboto Slab"/>
                <a:cs typeface="Roboto Slab"/>
                <a:sym typeface="Roboto Slab"/>
              </a:rPr>
              <a:t>04</a:t>
            </a:r>
            <a:endParaRPr sz="20000" dirty="0">
              <a:solidFill>
                <a:schemeClr val="accent2"/>
              </a:solidFill>
              <a:latin typeface="Roboto Slab"/>
              <a:ea typeface="Roboto Slab"/>
              <a:cs typeface="Roboto Slab"/>
              <a:sym typeface="Roboto Slab"/>
            </a:endParaRPr>
          </a:p>
        </p:txBody>
      </p:sp>
    </p:spTree>
    <p:extLst>
      <p:ext uri="{BB962C8B-B14F-4D97-AF65-F5344CB8AC3E}">
        <p14:creationId xmlns:p14="http://schemas.microsoft.com/office/powerpoint/2010/main" val="3738370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34"/>
          <p:cNvPicPr preferRelativeResize="0"/>
          <p:nvPr/>
        </p:nvPicPr>
        <p:blipFill rotWithShape="1">
          <a:blip r:embed="rId3">
            <a:alphaModFix/>
          </a:blip>
          <a:srcRect t="6807" b="6799"/>
          <a:stretch/>
        </p:blipFill>
        <p:spPr>
          <a:xfrm>
            <a:off x="5774196" y="1541317"/>
            <a:ext cx="3518184" cy="3415279"/>
          </a:xfrm>
          <a:prstGeom prst="rect">
            <a:avLst/>
          </a:prstGeom>
          <a:noFill/>
          <a:ln>
            <a:noFill/>
          </a:ln>
        </p:spPr>
      </p:pic>
      <p:sp>
        <p:nvSpPr>
          <p:cNvPr id="421" name="Google Shape;421;p34"/>
          <p:cNvSpPr/>
          <p:nvPr/>
        </p:nvSpPr>
        <p:spPr>
          <a:xfrm>
            <a:off x="5784082" y="540300"/>
            <a:ext cx="2128" cy="3668125"/>
          </a:xfrm>
          <a:custGeom>
            <a:avLst/>
            <a:gdLst/>
            <a:ahLst/>
            <a:cxnLst/>
            <a:rect l="l" t="t" r="r" b="b"/>
            <a:pathLst>
              <a:path w="1" h="48879" extrusionOk="0">
                <a:moveTo>
                  <a:pt x="1" y="1"/>
                </a:moveTo>
                <a:lnTo>
                  <a:pt x="1" y="48879"/>
                </a:lnTo>
              </a:path>
            </a:pathLst>
          </a:custGeom>
          <a:solidFill>
            <a:srgbClr val="C1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flipH="1">
            <a:off x="4119126" y="1055914"/>
            <a:ext cx="45719" cy="2612211"/>
          </a:xfrm>
          <a:custGeom>
            <a:avLst/>
            <a:gdLst/>
            <a:ahLst/>
            <a:cxnLst/>
            <a:rect l="l" t="t" r="r" b="b"/>
            <a:pathLst>
              <a:path w="449" h="48883" extrusionOk="0">
                <a:moveTo>
                  <a:pt x="354" y="0"/>
                </a:moveTo>
                <a:cubicBezTo>
                  <a:pt x="317" y="0"/>
                  <a:pt x="276" y="714"/>
                  <a:pt x="239" y="1945"/>
                </a:cubicBezTo>
                <a:cubicBezTo>
                  <a:pt x="223" y="2565"/>
                  <a:pt x="202" y="3308"/>
                  <a:pt x="182" y="4157"/>
                </a:cubicBezTo>
                <a:cubicBezTo>
                  <a:pt x="177" y="4370"/>
                  <a:pt x="173" y="4592"/>
                  <a:pt x="169" y="4814"/>
                </a:cubicBezTo>
                <a:cubicBezTo>
                  <a:pt x="169" y="4924"/>
                  <a:pt x="165" y="5035"/>
                  <a:pt x="165" y="5150"/>
                </a:cubicBezTo>
                <a:cubicBezTo>
                  <a:pt x="161" y="5249"/>
                  <a:pt x="161" y="5351"/>
                  <a:pt x="157" y="5458"/>
                </a:cubicBezTo>
                <a:cubicBezTo>
                  <a:pt x="145" y="5880"/>
                  <a:pt x="124" y="6356"/>
                  <a:pt x="112" y="6902"/>
                </a:cubicBezTo>
                <a:cubicBezTo>
                  <a:pt x="104" y="7157"/>
                  <a:pt x="91" y="7575"/>
                  <a:pt x="95" y="8117"/>
                </a:cubicBezTo>
                <a:cubicBezTo>
                  <a:pt x="99" y="8642"/>
                  <a:pt x="116" y="9241"/>
                  <a:pt x="124" y="9840"/>
                </a:cubicBezTo>
                <a:cubicBezTo>
                  <a:pt x="132" y="10415"/>
                  <a:pt x="112" y="11096"/>
                  <a:pt x="87" y="11966"/>
                </a:cubicBezTo>
                <a:cubicBezTo>
                  <a:pt x="83" y="12183"/>
                  <a:pt x="75" y="12413"/>
                  <a:pt x="75" y="12655"/>
                </a:cubicBezTo>
                <a:cubicBezTo>
                  <a:pt x="71" y="12877"/>
                  <a:pt x="71" y="13106"/>
                  <a:pt x="71" y="13336"/>
                </a:cubicBezTo>
                <a:cubicBezTo>
                  <a:pt x="67" y="13792"/>
                  <a:pt x="67" y="14259"/>
                  <a:pt x="63" y="14748"/>
                </a:cubicBezTo>
                <a:cubicBezTo>
                  <a:pt x="58" y="14994"/>
                  <a:pt x="58" y="15244"/>
                  <a:pt x="58" y="15494"/>
                </a:cubicBezTo>
                <a:cubicBezTo>
                  <a:pt x="58" y="15769"/>
                  <a:pt x="58" y="16040"/>
                  <a:pt x="63" y="16303"/>
                </a:cubicBezTo>
                <a:cubicBezTo>
                  <a:pt x="71" y="16832"/>
                  <a:pt x="79" y="17345"/>
                  <a:pt x="79" y="17837"/>
                </a:cubicBezTo>
                <a:cubicBezTo>
                  <a:pt x="71" y="18900"/>
                  <a:pt x="67" y="20008"/>
                  <a:pt x="58" y="21141"/>
                </a:cubicBezTo>
                <a:cubicBezTo>
                  <a:pt x="50" y="21703"/>
                  <a:pt x="42" y="22285"/>
                  <a:pt x="38" y="22889"/>
                </a:cubicBezTo>
                <a:cubicBezTo>
                  <a:pt x="34" y="23475"/>
                  <a:pt x="34" y="24070"/>
                  <a:pt x="34" y="24669"/>
                </a:cubicBezTo>
                <a:cubicBezTo>
                  <a:pt x="34" y="25855"/>
                  <a:pt x="34" y="27053"/>
                  <a:pt x="34" y="28252"/>
                </a:cubicBezTo>
                <a:lnTo>
                  <a:pt x="34" y="30229"/>
                </a:lnTo>
                <a:cubicBezTo>
                  <a:pt x="34" y="30558"/>
                  <a:pt x="30" y="30878"/>
                  <a:pt x="34" y="31231"/>
                </a:cubicBezTo>
                <a:cubicBezTo>
                  <a:pt x="34" y="31571"/>
                  <a:pt x="42" y="31899"/>
                  <a:pt x="50" y="32219"/>
                </a:cubicBezTo>
                <a:cubicBezTo>
                  <a:pt x="54" y="32539"/>
                  <a:pt x="63" y="32851"/>
                  <a:pt x="63" y="33147"/>
                </a:cubicBezTo>
                <a:cubicBezTo>
                  <a:pt x="67" y="33446"/>
                  <a:pt x="63" y="33754"/>
                  <a:pt x="58" y="34062"/>
                </a:cubicBezTo>
                <a:cubicBezTo>
                  <a:pt x="54" y="34673"/>
                  <a:pt x="38" y="35297"/>
                  <a:pt x="38" y="35925"/>
                </a:cubicBezTo>
                <a:cubicBezTo>
                  <a:pt x="34" y="36552"/>
                  <a:pt x="42" y="37156"/>
                  <a:pt x="42" y="37730"/>
                </a:cubicBezTo>
                <a:lnTo>
                  <a:pt x="42" y="38575"/>
                </a:lnTo>
                <a:cubicBezTo>
                  <a:pt x="38" y="38858"/>
                  <a:pt x="38" y="39138"/>
                  <a:pt x="38" y="39417"/>
                </a:cubicBezTo>
                <a:cubicBezTo>
                  <a:pt x="34" y="39970"/>
                  <a:pt x="34" y="40504"/>
                  <a:pt x="30" y="41021"/>
                </a:cubicBezTo>
                <a:cubicBezTo>
                  <a:pt x="30" y="41526"/>
                  <a:pt x="22" y="42006"/>
                  <a:pt x="13" y="42482"/>
                </a:cubicBezTo>
                <a:cubicBezTo>
                  <a:pt x="5" y="42962"/>
                  <a:pt x="1" y="43442"/>
                  <a:pt x="1" y="43897"/>
                </a:cubicBezTo>
                <a:cubicBezTo>
                  <a:pt x="1" y="44357"/>
                  <a:pt x="5" y="44771"/>
                  <a:pt x="13" y="45161"/>
                </a:cubicBezTo>
                <a:cubicBezTo>
                  <a:pt x="17" y="45547"/>
                  <a:pt x="22" y="45887"/>
                  <a:pt x="26" y="46212"/>
                </a:cubicBezTo>
                <a:cubicBezTo>
                  <a:pt x="26" y="46540"/>
                  <a:pt x="30" y="46852"/>
                  <a:pt x="34" y="47127"/>
                </a:cubicBezTo>
                <a:cubicBezTo>
                  <a:pt x="46" y="48239"/>
                  <a:pt x="75" y="48870"/>
                  <a:pt x="128" y="48883"/>
                </a:cubicBezTo>
                <a:cubicBezTo>
                  <a:pt x="129" y="48883"/>
                  <a:pt x="129" y="48883"/>
                  <a:pt x="129" y="48883"/>
                </a:cubicBezTo>
                <a:cubicBezTo>
                  <a:pt x="178" y="48883"/>
                  <a:pt x="206" y="48256"/>
                  <a:pt x="223" y="47139"/>
                </a:cubicBezTo>
                <a:cubicBezTo>
                  <a:pt x="227" y="46856"/>
                  <a:pt x="231" y="46552"/>
                  <a:pt x="231" y="46203"/>
                </a:cubicBezTo>
                <a:cubicBezTo>
                  <a:pt x="231" y="45842"/>
                  <a:pt x="231" y="45461"/>
                  <a:pt x="227" y="45071"/>
                </a:cubicBezTo>
                <a:cubicBezTo>
                  <a:pt x="223" y="44677"/>
                  <a:pt x="214" y="44267"/>
                  <a:pt x="214" y="43856"/>
                </a:cubicBezTo>
                <a:cubicBezTo>
                  <a:pt x="214" y="43446"/>
                  <a:pt x="218" y="42999"/>
                  <a:pt x="223" y="42523"/>
                </a:cubicBezTo>
                <a:cubicBezTo>
                  <a:pt x="227" y="42047"/>
                  <a:pt x="231" y="41505"/>
                  <a:pt x="231" y="40972"/>
                </a:cubicBezTo>
                <a:cubicBezTo>
                  <a:pt x="227" y="40446"/>
                  <a:pt x="227" y="39905"/>
                  <a:pt x="227" y="39347"/>
                </a:cubicBezTo>
                <a:lnTo>
                  <a:pt x="227" y="38497"/>
                </a:lnTo>
                <a:cubicBezTo>
                  <a:pt x="227" y="38198"/>
                  <a:pt x="223" y="37902"/>
                  <a:pt x="218" y="37607"/>
                </a:cubicBezTo>
                <a:cubicBezTo>
                  <a:pt x="214" y="37016"/>
                  <a:pt x="206" y="36429"/>
                  <a:pt x="206" y="35843"/>
                </a:cubicBezTo>
                <a:cubicBezTo>
                  <a:pt x="206" y="35252"/>
                  <a:pt x="214" y="34636"/>
                  <a:pt x="223" y="33992"/>
                </a:cubicBezTo>
                <a:cubicBezTo>
                  <a:pt x="223" y="33672"/>
                  <a:pt x="227" y="33327"/>
                  <a:pt x="223" y="32991"/>
                </a:cubicBezTo>
                <a:cubicBezTo>
                  <a:pt x="218" y="32654"/>
                  <a:pt x="210" y="32326"/>
                  <a:pt x="202" y="32006"/>
                </a:cubicBezTo>
                <a:cubicBezTo>
                  <a:pt x="198" y="31690"/>
                  <a:pt x="190" y="31378"/>
                  <a:pt x="190" y="31075"/>
                </a:cubicBezTo>
                <a:lnTo>
                  <a:pt x="190" y="30849"/>
                </a:lnTo>
                <a:lnTo>
                  <a:pt x="190" y="30603"/>
                </a:lnTo>
                <a:lnTo>
                  <a:pt x="190" y="30110"/>
                </a:lnTo>
                <a:cubicBezTo>
                  <a:pt x="194" y="29458"/>
                  <a:pt x="198" y="28797"/>
                  <a:pt x="198" y="28137"/>
                </a:cubicBezTo>
                <a:cubicBezTo>
                  <a:pt x="210" y="26943"/>
                  <a:pt x="214" y="25744"/>
                  <a:pt x="227" y="24567"/>
                </a:cubicBezTo>
                <a:cubicBezTo>
                  <a:pt x="231" y="23980"/>
                  <a:pt x="239" y="23397"/>
                  <a:pt x="243" y="22823"/>
                </a:cubicBezTo>
                <a:cubicBezTo>
                  <a:pt x="251" y="22261"/>
                  <a:pt x="264" y="21686"/>
                  <a:pt x="272" y="21104"/>
                </a:cubicBezTo>
                <a:cubicBezTo>
                  <a:pt x="284" y="19922"/>
                  <a:pt x="305" y="18876"/>
                  <a:pt x="313" y="17759"/>
                </a:cubicBezTo>
                <a:cubicBezTo>
                  <a:pt x="317" y="17185"/>
                  <a:pt x="305" y="16656"/>
                  <a:pt x="305" y="16167"/>
                </a:cubicBezTo>
                <a:lnTo>
                  <a:pt x="305" y="15470"/>
                </a:lnTo>
                <a:cubicBezTo>
                  <a:pt x="309" y="15224"/>
                  <a:pt x="309" y="14982"/>
                  <a:pt x="313" y="14739"/>
                </a:cubicBezTo>
                <a:cubicBezTo>
                  <a:pt x="317" y="14259"/>
                  <a:pt x="325" y="13796"/>
                  <a:pt x="329" y="13348"/>
                </a:cubicBezTo>
                <a:cubicBezTo>
                  <a:pt x="333" y="12877"/>
                  <a:pt x="337" y="12520"/>
                  <a:pt x="350" y="12130"/>
                </a:cubicBezTo>
                <a:cubicBezTo>
                  <a:pt x="362" y="11740"/>
                  <a:pt x="374" y="11334"/>
                  <a:pt x="387" y="10944"/>
                </a:cubicBezTo>
                <a:cubicBezTo>
                  <a:pt x="399" y="10554"/>
                  <a:pt x="399" y="10131"/>
                  <a:pt x="399" y="9766"/>
                </a:cubicBezTo>
                <a:cubicBezTo>
                  <a:pt x="395" y="9036"/>
                  <a:pt x="378" y="8490"/>
                  <a:pt x="378" y="8072"/>
                </a:cubicBezTo>
                <a:cubicBezTo>
                  <a:pt x="378" y="7665"/>
                  <a:pt x="387" y="7358"/>
                  <a:pt x="391" y="7124"/>
                </a:cubicBezTo>
                <a:cubicBezTo>
                  <a:pt x="407" y="6652"/>
                  <a:pt x="424" y="6147"/>
                  <a:pt x="436" y="5626"/>
                </a:cubicBezTo>
                <a:cubicBezTo>
                  <a:pt x="440" y="5495"/>
                  <a:pt x="440" y="5363"/>
                  <a:pt x="440" y="5228"/>
                </a:cubicBezTo>
                <a:lnTo>
                  <a:pt x="440" y="4879"/>
                </a:lnTo>
                <a:cubicBezTo>
                  <a:pt x="444" y="4654"/>
                  <a:pt x="444" y="4432"/>
                  <a:pt x="444" y="4219"/>
                </a:cubicBezTo>
                <a:cubicBezTo>
                  <a:pt x="444" y="3365"/>
                  <a:pt x="448" y="2614"/>
                  <a:pt x="440" y="1986"/>
                </a:cubicBezTo>
                <a:cubicBezTo>
                  <a:pt x="424" y="739"/>
                  <a:pt x="395" y="5"/>
                  <a:pt x="354" y="0"/>
                </a:cubicBezTo>
                <a:cubicBezTo>
                  <a:pt x="354" y="0"/>
                  <a:pt x="354" y="0"/>
                  <a:pt x="354" y="0"/>
                </a:cubicBezTo>
                <a:close/>
              </a:path>
            </a:pathLst>
          </a:custGeom>
          <a:solidFill>
            <a:srgbClr val="5D3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5;p34">
            <a:extLst>
              <a:ext uri="{FF2B5EF4-FFF2-40B4-BE49-F238E27FC236}">
                <a16:creationId xmlns:a16="http://schemas.microsoft.com/office/drawing/2014/main" id="{20116D97-6196-45FD-95AE-C30B2A21A09D}"/>
              </a:ext>
            </a:extLst>
          </p:cNvPr>
          <p:cNvSpPr txBox="1">
            <a:spLocks/>
          </p:cNvSpPr>
          <p:nvPr/>
        </p:nvSpPr>
        <p:spPr>
          <a:xfrm>
            <a:off x="4284035" y="2911138"/>
            <a:ext cx="3919870" cy="5046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600"/>
              <a:buFont typeface="Redressed"/>
              <a:buNone/>
              <a:defRPr sz="3600" b="0" i="0" u="none" strike="noStrike" cap="none">
                <a:solidFill>
                  <a:schemeClr val="dk1"/>
                </a:solidFill>
                <a:latin typeface="Redressed"/>
                <a:ea typeface="Redressed"/>
                <a:cs typeface="Redressed"/>
                <a:sym typeface="Redressed"/>
              </a:defRPr>
            </a:lvl1pPr>
            <a:lvl2pPr marR="0" lvl="1"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2pPr>
            <a:lvl3pPr marR="0" lvl="2"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3pPr>
            <a:lvl4pPr marR="0" lvl="3"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4pPr>
            <a:lvl5pPr marR="0" lvl="4"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5pPr>
            <a:lvl6pPr marR="0" lvl="5"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6pPr>
            <a:lvl7pPr marR="0" lvl="6"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7pPr>
            <a:lvl8pPr marR="0" lvl="7"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8pPr>
            <a:lvl9pPr marR="0" lvl="8"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9pPr>
          </a:lstStyle>
          <a:p>
            <a:endParaRPr lang="en-US" sz="1500" dirty="0"/>
          </a:p>
          <a:p>
            <a:endParaRPr lang="en-US" sz="1600" dirty="0"/>
          </a:p>
          <a:p>
            <a:br>
              <a:rPr lang="en-US" sz="1800" dirty="0"/>
            </a:br>
            <a:r>
              <a:rPr lang="en-US" sz="1800" dirty="0"/>
              <a:t> </a:t>
            </a:r>
            <a:br>
              <a:rPr lang="vi-VN" sz="1800" i="1" dirty="0">
                <a:solidFill>
                  <a:schemeClr val="accent5">
                    <a:lumMod val="25000"/>
                    <a:lumOff val="75000"/>
                  </a:schemeClr>
                </a:solidFill>
                <a:latin typeface="Livvic" panose="020B0604020202020204" charset="0"/>
              </a:rPr>
            </a:br>
            <a:endParaRPr lang="vi-VN" sz="1800" dirty="0"/>
          </a:p>
          <a:p>
            <a:r>
              <a:rPr lang="en-US" sz="1300" dirty="0">
                <a:latin typeface="Livvic" panose="020B0604020202020204" charset="0"/>
              </a:rPr>
              <a:t>HOÀN THÀNH TỐT</a:t>
            </a:r>
          </a:p>
          <a:p>
            <a:endParaRPr lang="en-US" sz="1300" dirty="0">
              <a:latin typeface="Livvic" panose="020B0604020202020204" charset="0"/>
            </a:endParaRPr>
          </a:p>
          <a:p>
            <a:r>
              <a:rPr lang="en-US" sz="1300" dirty="0">
                <a:latin typeface="Livvic" panose="020B0604020202020204" charset="0"/>
              </a:rPr>
              <a:t>HOÀN THÀNH TỐT</a:t>
            </a:r>
            <a:br>
              <a:rPr lang="en-US" sz="1300" dirty="0">
                <a:latin typeface="Livvic" panose="020B0604020202020204" charset="0"/>
              </a:rPr>
            </a:br>
            <a:r>
              <a:rPr lang="en-US" sz="1300" dirty="0">
                <a:latin typeface="Livvic" panose="020B0604020202020204" charset="0"/>
              </a:rPr>
              <a:t> </a:t>
            </a:r>
            <a:endParaRPr lang="vi-VN" sz="1300" dirty="0">
              <a:latin typeface="Livvic" panose="020B0604020202020204" charset="0"/>
            </a:endParaRPr>
          </a:p>
          <a:p>
            <a:r>
              <a:rPr lang="en-US" sz="1300" dirty="0">
                <a:latin typeface="Livvic" panose="020B0604020202020204" charset="0"/>
              </a:rPr>
              <a:t>HOÀN THÀNH TỐT</a:t>
            </a:r>
            <a:br>
              <a:rPr lang="en-US" sz="1300" dirty="0">
                <a:latin typeface="Livvic" panose="020B0604020202020204" charset="0"/>
              </a:rPr>
            </a:br>
            <a:r>
              <a:rPr lang="en-US" sz="1300" dirty="0">
                <a:latin typeface="Livvic" panose="020B0604020202020204" charset="0"/>
              </a:rPr>
              <a:t> </a:t>
            </a:r>
            <a:endParaRPr lang="vi-VN" sz="1300" dirty="0">
              <a:latin typeface="Livvic" panose="020B0604020202020204" charset="0"/>
            </a:endParaRPr>
          </a:p>
          <a:p>
            <a:r>
              <a:rPr lang="en-US" sz="1300" dirty="0">
                <a:latin typeface="Livvic" panose="020B0604020202020204" charset="0"/>
              </a:rPr>
              <a:t>HOÀN THÀNH TỐT</a:t>
            </a:r>
            <a:br>
              <a:rPr lang="en-US" sz="1300" dirty="0">
                <a:latin typeface="Livvic" panose="020B0604020202020204" charset="0"/>
              </a:rPr>
            </a:br>
            <a:r>
              <a:rPr lang="en-US" sz="1300" dirty="0">
                <a:latin typeface="Livvic" panose="020B0604020202020204" charset="0"/>
              </a:rPr>
              <a:t> </a:t>
            </a:r>
            <a:endParaRPr lang="vi-VN" sz="1300" dirty="0">
              <a:latin typeface="Livvic" panose="020B0604020202020204" charset="0"/>
            </a:endParaRPr>
          </a:p>
          <a:p>
            <a:br>
              <a:rPr lang="en-US" sz="1300" dirty="0"/>
            </a:br>
            <a:r>
              <a:rPr lang="en-US" sz="1300" dirty="0"/>
              <a:t> </a:t>
            </a:r>
            <a:br>
              <a:rPr lang="vi-VN" sz="1300" i="1" dirty="0">
                <a:solidFill>
                  <a:schemeClr val="accent5">
                    <a:lumMod val="25000"/>
                    <a:lumOff val="75000"/>
                  </a:schemeClr>
                </a:solidFill>
                <a:latin typeface="Livvic" panose="020B0604020202020204" charset="0"/>
              </a:rPr>
            </a:br>
            <a:endParaRPr lang="vi-VN" sz="1300" dirty="0"/>
          </a:p>
          <a:p>
            <a:br>
              <a:rPr lang="en-US" sz="1500" dirty="0"/>
            </a:br>
            <a:r>
              <a:rPr lang="en-US" sz="1500" dirty="0"/>
              <a:t> </a:t>
            </a:r>
            <a:br>
              <a:rPr lang="vi-VN" sz="1500" i="1" dirty="0">
                <a:solidFill>
                  <a:schemeClr val="accent5">
                    <a:lumMod val="25000"/>
                    <a:lumOff val="75000"/>
                  </a:schemeClr>
                </a:solidFill>
                <a:latin typeface="Livvic" panose="020B0604020202020204" charset="0"/>
              </a:rPr>
            </a:br>
            <a:endParaRPr lang="vi-VN" sz="1500" dirty="0"/>
          </a:p>
          <a:p>
            <a:br>
              <a:rPr lang="en-US" sz="1500" dirty="0"/>
            </a:br>
            <a:r>
              <a:rPr lang="en-US" sz="1500" dirty="0"/>
              <a:t> </a:t>
            </a:r>
            <a:br>
              <a:rPr lang="vi-VN" sz="1500" i="1" dirty="0">
                <a:solidFill>
                  <a:schemeClr val="accent5">
                    <a:lumMod val="25000"/>
                    <a:lumOff val="75000"/>
                  </a:schemeClr>
                </a:solidFill>
                <a:latin typeface="Livvic" panose="020B0604020202020204" charset="0"/>
              </a:rPr>
            </a:br>
            <a:endParaRPr lang="vi-VN" sz="1500" dirty="0"/>
          </a:p>
          <a:p>
            <a:br>
              <a:rPr lang="en-US" sz="1600" dirty="0"/>
            </a:br>
            <a:r>
              <a:rPr lang="en-US" sz="1600" dirty="0"/>
              <a:t> </a:t>
            </a:r>
            <a:br>
              <a:rPr lang="vi-VN" sz="1600" i="1" dirty="0">
                <a:solidFill>
                  <a:schemeClr val="accent5">
                    <a:lumMod val="25000"/>
                    <a:lumOff val="75000"/>
                  </a:schemeClr>
                </a:solidFill>
                <a:latin typeface="Livvic" panose="020B0604020202020204" charset="0"/>
              </a:rPr>
            </a:br>
            <a:endParaRPr lang="vi-VN" sz="1600" dirty="0"/>
          </a:p>
        </p:txBody>
      </p:sp>
      <p:sp>
        <p:nvSpPr>
          <p:cNvPr id="10" name="Google Shape;415;p34">
            <a:extLst>
              <a:ext uri="{FF2B5EF4-FFF2-40B4-BE49-F238E27FC236}">
                <a16:creationId xmlns:a16="http://schemas.microsoft.com/office/drawing/2014/main" id="{6385B40D-2E0D-48ED-AFEF-D4B4779CD303}"/>
              </a:ext>
            </a:extLst>
          </p:cNvPr>
          <p:cNvSpPr txBox="1">
            <a:spLocks/>
          </p:cNvSpPr>
          <p:nvPr/>
        </p:nvSpPr>
        <p:spPr>
          <a:xfrm>
            <a:off x="597978" y="3163467"/>
            <a:ext cx="3919870" cy="5046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600"/>
              <a:buFont typeface="Redressed"/>
              <a:buNone/>
              <a:defRPr sz="3600" b="0" i="0" u="none" strike="noStrike" cap="none">
                <a:solidFill>
                  <a:schemeClr val="dk1"/>
                </a:solidFill>
                <a:latin typeface="Redressed"/>
                <a:ea typeface="Redressed"/>
                <a:cs typeface="Redressed"/>
                <a:sym typeface="Redressed"/>
              </a:defRPr>
            </a:lvl1pPr>
            <a:lvl2pPr marR="0" lvl="1"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2pPr>
            <a:lvl3pPr marR="0" lvl="2"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3pPr>
            <a:lvl4pPr marR="0" lvl="3"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4pPr>
            <a:lvl5pPr marR="0" lvl="4"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5pPr>
            <a:lvl6pPr marR="0" lvl="5"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6pPr>
            <a:lvl7pPr marR="0" lvl="6"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7pPr>
            <a:lvl8pPr marR="0" lvl="7"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8pPr>
            <a:lvl9pPr marR="0" lvl="8" algn="ctr" rtl="0">
              <a:lnSpc>
                <a:spcPct val="100000"/>
              </a:lnSpc>
              <a:spcBef>
                <a:spcPts val="0"/>
              </a:spcBef>
              <a:spcAft>
                <a:spcPts val="0"/>
              </a:spcAft>
              <a:buClr>
                <a:schemeClr val="accent3"/>
              </a:buClr>
              <a:buSzPts val="3600"/>
              <a:buFont typeface="Redressed"/>
              <a:buNone/>
              <a:defRPr sz="3600" b="0" i="0" u="none" strike="noStrike" cap="none">
                <a:solidFill>
                  <a:schemeClr val="accent3"/>
                </a:solidFill>
                <a:latin typeface="Redressed"/>
                <a:ea typeface="Redressed"/>
                <a:cs typeface="Redressed"/>
                <a:sym typeface="Redressed"/>
              </a:defRPr>
            </a:lvl9pPr>
          </a:lstStyle>
          <a:p>
            <a:endParaRPr lang="en-US" sz="1500" dirty="0"/>
          </a:p>
          <a:p>
            <a:endParaRPr lang="en-US" sz="1600" dirty="0"/>
          </a:p>
          <a:p>
            <a:br>
              <a:rPr lang="en-US" sz="1800" dirty="0"/>
            </a:br>
            <a:r>
              <a:rPr lang="en-US" sz="1800" dirty="0"/>
              <a:t> </a:t>
            </a:r>
            <a:br>
              <a:rPr lang="vi-VN" sz="1800" i="1" dirty="0">
                <a:solidFill>
                  <a:schemeClr val="accent5">
                    <a:lumMod val="25000"/>
                    <a:lumOff val="75000"/>
                  </a:schemeClr>
                </a:solidFill>
                <a:latin typeface="Livvic" panose="020B0604020202020204" charset="0"/>
              </a:rPr>
            </a:br>
            <a:endParaRPr lang="en-US" sz="1300" dirty="0">
              <a:latin typeface="Livvic" panose="020B0604020202020204" charset="0"/>
            </a:endParaRPr>
          </a:p>
          <a:p>
            <a:r>
              <a:rPr lang="en-US" sz="1300" dirty="0">
                <a:latin typeface="Times New Roman" panose="02020603050405020304" pitchFamily="18" charset="0"/>
                <a:cs typeface="Times New Roman" panose="02020603050405020304" pitchFamily="18" charset="0"/>
              </a:rPr>
              <a:t>NGUYỄN THANH TRƯỜNG – 18DH110233</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LÊ TẤN TÀI – 18DH110026</a:t>
            </a:r>
          </a:p>
          <a:p>
            <a:endParaRPr lang="en-US" sz="1300" dirty="0">
              <a:latin typeface="Times New Roman" panose="02020603050405020304" pitchFamily="18" charset="0"/>
              <a:cs typeface="Times New Roman" panose="02020603050405020304" pitchFamily="18" charset="0"/>
            </a:endParaRPr>
          </a:p>
          <a:p>
            <a:r>
              <a:rPr lang="en-US" sz="1300" dirty="0" err="1">
                <a:latin typeface="Times New Roman" panose="02020603050405020304" pitchFamily="18" charset="0"/>
                <a:cs typeface="Times New Roman" panose="02020603050405020304" pitchFamily="18" charset="0"/>
              </a:rPr>
              <a:t>Lã</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Hoành</a:t>
            </a:r>
            <a:r>
              <a:rPr lang="en-US" sz="1300" dirty="0">
                <a:latin typeface="Times New Roman" panose="02020603050405020304" pitchFamily="18" charset="0"/>
                <a:cs typeface="Times New Roman" panose="02020603050405020304" pitchFamily="18" charset="0"/>
              </a:rPr>
              <a:t> Nam –17DH110921</a:t>
            </a:r>
          </a:p>
          <a:p>
            <a:endParaRPr lang="en-US" sz="1300" dirty="0">
              <a:latin typeface="Times New Roman" panose="02020603050405020304" pitchFamily="18" charset="0"/>
              <a:cs typeface="Times New Roman" panose="02020603050405020304" pitchFamily="18" charset="0"/>
            </a:endParaRPr>
          </a:p>
          <a:p>
            <a:r>
              <a:rPr lang="en-US" sz="1300" dirty="0" err="1">
                <a:latin typeface="Times New Roman" panose="02020603050405020304" pitchFamily="18" charset="0"/>
                <a:cs typeface="Times New Roman" panose="02020603050405020304" pitchFamily="18" charset="0"/>
              </a:rPr>
              <a:t>Nguyễn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Thành</a:t>
            </a:r>
            <a:r>
              <a:rPr lang="en-US" sz="1300" dirty="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Đạt</a:t>
            </a:r>
            <a:r>
              <a:rPr lang="en-US" sz="1300">
                <a:latin typeface="Times New Roman" panose="02020603050405020304" pitchFamily="18" charset="0"/>
                <a:cs typeface="Times New Roman" panose="02020603050405020304" pitchFamily="18" charset="0"/>
              </a:rPr>
              <a:t> 18DH110216</a:t>
            </a:r>
            <a:endParaRPr lang="en-US" sz="1300" dirty="0">
              <a:latin typeface="Times New Roman" panose="02020603050405020304" pitchFamily="18" charset="0"/>
              <a:cs typeface="Times New Roman" panose="02020603050405020304" pitchFamily="18" charset="0"/>
            </a:endParaRPr>
          </a:p>
          <a:p>
            <a:br>
              <a:rPr lang="en-US" sz="1300" dirty="0">
                <a:latin typeface="Livvic" panose="020B0604020202020204" charset="0"/>
              </a:rPr>
            </a:br>
            <a:endParaRPr lang="en-US" sz="1300" dirty="0">
              <a:latin typeface="Livvic" panose="020B0604020202020204" charset="0"/>
            </a:endParaRPr>
          </a:p>
          <a:p>
            <a:endParaRPr lang="en-US" sz="1300" dirty="0">
              <a:latin typeface="Livvic" panose="020B0604020202020204" charset="0"/>
            </a:endParaRPr>
          </a:p>
          <a:p>
            <a:br>
              <a:rPr lang="en-US" sz="1300" dirty="0"/>
            </a:br>
            <a:r>
              <a:rPr lang="en-US" sz="1300" dirty="0"/>
              <a:t> </a:t>
            </a:r>
            <a:br>
              <a:rPr lang="vi-VN" sz="1300" i="1" dirty="0">
                <a:solidFill>
                  <a:schemeClr val="accent5">
                    <a:lumMod val="25000"/>
                    <a:lumOff val="75000"/>
                  </a:schemeClr>
                </a:solidFill>
                <a:latin typeface="Livvic" panose="020B0604020202020204" charset="0"/>
              </a:rPr>
            </a:br>
            <a:endParaRPr lang="vi-VN" sz="1300" dirty="0"/>
          </a:p>
          <a:p>
            <a:br>
              <a:rPr lang="en-US" sz="1500" dirty="0"/>
            </a:br>
            <a:r>
              <a:rPr lang="en-US" sz="1500" dirty="0"/>
              <a:t> </a:t>
            </a:r>
            <a:br>
              <a:rPr lang="vi-VN" sz="1500" i="1" dirty="0">
                <a:solidFill>
                  <a:schemeClr val="accent5">
                    <a:lumMod val="25000"/>
                    <a:lumOff val="75000"/>
                  </a:schemeClr>
                </a:solidFill>
                <a:latin typeface="Livvic" panose="020B0604020202020204" charset="0"/>
              </a:rPr>
            </a:br>
            <a:endParaRPr lang="vi-VN" sz="1500" dirty="0"/>
          </a:p>
          <a:p>
            <a:br>
              <a:rPr lang="en-US" sz="1500" dirty="0"/>
            </a:br>
            <a:r>
              <a:rPr lang="en-US" sz="1500" dirty="0"/>
              <a:t> </a:t>
            </a:r>
            <a:br>
              <a:rPr lang="vi-VN" sz="1500" i="1" dirty="0">
                <a:solidFill>
                  <a:schemeClr val="accent5">
                    <a:lumMod val="25000"/>
                    <a:lumOff val="75000"/>
                  </a:schemeClr>
                </a:solidFill>
                <a:latin typeface="Livvic" panose="020B0604020202020204" charset="0"/>
              </a:rPr>
            </a:br>
            <a:endParaRPr lang="vi-VN" sz="1500" dirty="0"/>
          </a:p>
          <a:p>
            <a:br>
              <a:rPr lang="en-US" sz="1600" dirty="0"/>
            </a:br>
            <a:r>
              <a:rPr lang="en-US" sz="1600" dirty="0"/>
              <a:t> </a:t>
            </a:r>
            <a:br>
              <a:rPr lang="vi-VN" sz="1600" i="1" dirty="0">
                <a:solidFill>
                  <a:schemeClr val="accent5">
                    <a:lumMod val="25000"/>
                    <a:lumOff val="75000"/>
                  </a:schemeClr>
                </a:solidFill>
                <a:latin typeface="Livvic" panose="020B0604020202020204" charset="0"/>
              </a:rPr>
            </a:br>
            <a:endParaRPr lang="vi-VN" sz="16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8"/>
          <p:cNvPicPr preferRelativeResize="0"/>
          <p:nvPr/>
        </p:nvPicPr>
        <p:blipFill>
          <a:blip r:embed="rId3">
            <a:alphaModFix/>
          </a:blip>
          <a:stretch>
            <a:fillRect/>
          </a:stretch>
        </p:blipFill>
        <p:spPr>
          <a:xfrm>
            <a:off x="527775" y="37495"/>
            <a:ext cx="8088449" cy="2658050"/>
          </a:xfrm>
          <a:prstGeom prst="rect">
            <a:avLst/>
          </a:prstGeom>
          <a:noFill/>
          <a:ln>
            <a:noFill/>
          </a:ln>
        </p:spPr>
      </p:pic>
      <p:sp>
        <p:nvSpPr>
          <p:cNvPr id="4" name="Tiêu đề 3">
            <a:extLst>
              <a:ext uri="{FF2B5EF4-FFF2-40B4-BE49-F238E27FC236}">
                <a16:creationId xmlns:a16="http://schemas.microsoft.com/office/drawing/2014/main" id="{A257397E-73A6-47FF-8F40-BC76025FF38E}"/>
              </a:ext>
            </a:extLst>
          </p:cNvPr>
          <p:cNvSpPr>
            <a:spLocks noGrp="1"/>
          </p:cNvSpPr>
          <p:nvPr>
            <p:ph type="title"/>
          </p:nvPr>
        </p:nvSpPr>
        <p:spPr/>
        <p:txBody>
          <a:bodyPr/>
          <a:lstStyle/>
          <a:p>
            <a:r>
              <a:rPr lang="en-US" sz="3200" dirty="0"/>
              <a:t>CONTENT</a:t>
            </a:r>
          </a:p>
        </p:txBody>
      </p:sp>
      <p:sp>
        <p:nvSpPr>
          <p:cNvPr id="137" name="Google Shape;137;p28"/>
          <p:cNvSpPr txBox="1">
            <a:spLocks noGrp="1"/>
          </p:cNvSpPr>
          <p:nvPr>
            <p:ph type="ctrTitle" idx="4294967295"/>
          </p:nvPr>
        </p:nvSpPr>
        <p:spPr>
          <a:xfrm>
            <a:off x="6421438" y="3248025"/>
            <a:ext cx="2722562" cy="90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TƯ TƯỞNG HỒ CHÍ MINH VỀ ĐOÀN KẾT QUỐC TẾ</a:t>
            </a:r>
            <a:endParaRPr dirty="0"/>
          </a:p>
        </p:txBody>
      </p:sp>
      <p:sp>
        <p:nvSpPr>
          <p:cNvPr id="9" name="Google Shape;138;p28">
            <a:extLst>
              <a:ext uri="{FF2B5EF4-FFF2-40B4-BE49-F238E27FC236}">
                <a16:creationId xmlns:a16="http://schemas.microsoft.com/office/drawing/2014/main" id="{09E54234-1DF7-47E3-B051-A3DF5C446047}"/>
              </a:ext>
            </a:extLst>
          </p:cNvPr>
          <p:cNvSpPr txBox="1">
            <a:spLocks/>
          </p:cNvSpPr>
          <p:nvPr/>
        </p:nvSpPr>
        <p:spPr>
          <a:xfrm>
            <a:off x="2794050" y="3848562"/>
            <a:ext cx="6042653" cy="90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Roboto Slab"/>
              <a:buNone/>
              <a:defRPr sz="6000" b="0" i="0" u="none" strike="noStrike" cap="none">
                <a:solidFill>
                  <a:schemeClr val="dk1"/>
                </a:solidFill>
                <a:latin typeface="Roboto Slab"/>
                <a:ea typeface="Roboto Slab"/>
                <a:cs typeface="Roboto Slab"/>
                <a:sym typeface="Roboto Slab"/>
              </a:defRPr>
            </a:lvl1pPr>
            <a:lvl2pPr marR="0" lvl="1"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US" dirty="0"/>
              <a:t>04 </a:t>
            </a:r>
            <a:r>
              <a:rPr lang="en-US" sz="2400" dirty="0"/>
              <a:t>Demo website</a:t>
            </a:r>
          </a:p>
        </p:txBody>
      </p:sp>
      <p:sp>
        <p:nvSpPr>
          <p:cNvPr id="12" name="Google Shape;138;p28">
            <a:extLst>
              <a:ext uri="{FF2B5EF4-FFF2-40B4-BE49-F238E27FC236}">
                <a16:creationId xmlns:a16="http://schemas.microsoft.com/office/drawing/2014/main" id="{8B839797-CD24-42AE-BCCD-3D9928637B2C}"/>
              </a:ext>
            </a:extLst>
          </p:cNvPr>
          <p:cNvSpPr txBox="1">
            <a:spLocks/>
          </p:cNvSpPr>
          <p:nvPr/>
        </p:nvSpPr>
        <p:spPr>
          <a:xfrm>
            <a:off x="2181601" y="2509050"/>
            <a:ext cx="5343997" cy="90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Roboto Slab"/>
              <a:buNone/>
              <a:defRPr sz="6000" b="0" i="0" u="none" strike="noStrike" cap="none">
                <a:solidFill>
                  <a:schemeClr val="dk1"/>
                </a:solidFill>
                <a:latin typeface="Roboto Slab"/>
                <a:ea typeface="Roboto Slab"/>
                <a:cs typeface="Roboto Slab"/>
                <a:sym typeface="Roboto Slab"/>
              </a:defRPr>
            </a:lvl1pPr>
            <a:lvl2pPr marR="0" lvl="1"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US" dirty="0"/>
              <a:t>02 </a:t>
            </a:r>
            <a:r>
              <a:rPr lang="en-US" sz="2400" dirty="0" err="1"/>
              <a:t>Giới</a:t>
            </a:r>
            <a:r>
              <a:rPr lang="en-US" sz="2400" dirty="0"/>
              <a:t> </a:t>
            </a:r>
            <a:r>
              <a:rPr lang="en-US" sz="2400" dirty="0" err="1"/>
              <a:t>thiệu</a:t>
            </a:r>
            <a:endParaRPr lang="en-US" sz="2400" dirty="0"/>
          </a:p>
          <a:p>
            <a:r>
              <a:rPr lang="en-US" sz="2400" dirty="0" err="1"/>
              <a:t>Công</a:t>
            </a:r>
            <a:r>
              <a:rPr lang="en-US" sz="2400" dirty="0"/>
              <a:t> </a:t>
            </a:r>
            <a:r>
              <a:rPr lang="en-US" sz="2400" dirty="0" err="1"/>
              <a:t>nghệ</a:t>
            </a:r>
            <a:endParaRPr lang="en-US" sz="2400" dirty="0"/>
          </a:p>
        </p:txBody>
      </p:sp>
      <p:sp>
        <p:nvSpPr>
          <p:cNvPr id="15" name="Google Shape;138;p28">
            <a:extLst>
              <a:ext uri="{FF2B5EF4-FFF2-40B4-BE49-F238E27FC236}">
                <a16:creationId xmlns:a16="http://schemas.microsoft.com/office/drawing/2014/main" id="{FA27B8A2-18B3-4F82-BCC8-2D080E9AF4EB}"/>
              </a:ext>
            </a:extLst>
          </p:cNvPr>
          <p:cNvSpPr txBox="1">
            <a:spLocks/>
          </p:cNvSpPr>
          <p:nvPr/>
        </p:nvSpPr>
        <p:spPr>
          <a:xfrm>
            <a:off x="-606061" y="2418775"/>
            <a:ext cx="3891822" cy="90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Roboto Slab"/>
              <a:buNone/>
              <a:defRPr sz="6000" b="0" i="0" u="none" strike="noStrike" cap="none">
                <a:solidFill>
                  <a:schemeClr val="dk1"/>
                </a:solidFill>
                <a:latin typeface="Roboto Slab"/>
                <a:ea typeface="Roboto Slab"/>
                <a:cs typeface="Roboto Slab"/>
                <a:sym typeface="Roboto Slab"/>
              </a:defRPr>
            </a:lvl1pPr>
            <a:lvl2pPr marR="0" lvl="1"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US" dirty="0"/>
              <a:t>01 </a:t>
            </a:r>
            <a:r>
              <a:rPr lang="en-US" sz="2400" dirty="0" err="1"/>
              <a:t>Giới</a:t>
            </a:r>
            <a:r>
              <a:rPr lang="en-US" sz="2400" dirty="0"/>
              <a:t> </a:t>
            </a:r>
            <a:r>
              <a:rPr lang="en-US" sz="2400" dirty="0" err="1"/>
              <a:t>thiệu</a:t>
            </a:r>
            <a:r>
              <a:rPr lang="en-US" sz="2400" dirty="0"/>
              <a:t> </a:t>
            </a:r>
          </a:p>
          <a:p>
            <a:r>
              <a:rPr lang="en-US" sz="2400" dirty="0" err="1"/>
              <a:t>đồ</a:t>
            </a:r>
            <a:r>
              <a:rPr lang="en-US" sz="2400" dirty="0"/>
              <a:t> </a:t>
            </a:r>
            <a:r>
              <a:rPr lang="en-US" sz="2400" dirty="0" err="1"/>
              <a:t>án</a:t>
            </a:r>
            <a:endParaRPr lang="en-US" sz="2400" dirty="0"/>
          </a:p>
        </p:txBody>
      </p:sp>
      <p:sp>
        <p:nvSpPr>
          <p:cNvPr id="11" name="Google Shape;138;p28">
            <a:extLst>
              <a:ext uri="{FF2B5EF4-FFF2-40B4-BE49-F238E27FC236}">
                <a16:creationId xmlns:a16="http://schemas.microsoft.com/office/drawing/2014/main" id="{7180A650-2EA7-45F7-93C6-F8A1E69843FF}"/>
              </a:ext>
            </a:extLst>
          </p:cNvPr>
          <p:cNvSpPr txBox="1">
            <a:spLocks/>
          </p:cNvSpPr>
          <p:nvPr/>
        </p:nvSpPr>
        <p:spPr>
          <a:xfrm>
            <a:off x="307296" y="3836435"/>
            <a:ext cx="3586523" cy="90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Roboto Slab"/>
              <a:buNone/>
              <a:defRPr sz="6000" b="0" i="0" u="none" strike="noStrike" cap="none">
                <a:solidFill>
                  <a:schemeClr val="dk1"/>
                </a:solidFill>
                <a:latin typeface="Roboto Slab"/>
                <a:ea typeface="Roboto Slab"/>
                <a:cs typeface="Roboto Slab"/>
                <a:sym typeface="Roboto Slab"/>
              </a:defRPr>
            </a:lvl1pPr>
            <a:lvl2pPr marR="0" lvl="1"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US" dirty="0"/>
              <a:t>03 </a:t>
            </a:r>
            <a:r>
              <a:rPr lang="en-US" sz="2400" dirty="0" err="1"/>
              <a:t>UserCase</a:t>
            </a:r>
            <a:r>
              <a:rPr lang="en-US" sz="2400" dirty="0"/>
              <a:t> </a:t>
            </a:r>
            <a:r>
              <a:rPr lang="en-US" sz="2400" dirty="0" err="1"/>
              <a:t>và</a:t>
            </a:r>
            <a:endParaRPr lang="en-US" sz="2400" dirty="0"/>
          </a:p>
          <a:p>
            <a:r>
              <a:rPr lang="en-US" sz="2400" dirty="0"/>
              <a:t> </a:t>
            </a:r>
            <a:r>
              <a:rPr lang="en-US" sz="2400" dirty="0" err="1"/>
              <a:t>Chức</a:t>
            </a:r>
            <a:r>
              <a:rPr lang="en-US" sz="2400" dirty="0"/>
              <a:t> </a:t>
            </a:r>
            <a:r>
              <a:rPr lang="en-US" sz="2400" dirty="0" err="1"/>
              <a:t>năng</a:t>
            </a:r>
            <a:endParaRPr lang="en-US"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wipe(down)">
                                      <p:cBhvr>
                                        <p:cTn id="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ctrTitle"/>
          </p:nvPr>
        </p:nvSpPr>
        <p:spPr>
          <a:xfrm>
            <a:off x="4061048" y="1991850"/>
            <a:ext cx="5082952"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Giới thiệu đồ </a:t>
            </a:r>
            <a:r>
              <a:rPr lang="en-GB" dirty="0" err="1"/>
              <a:t>án</a:t>
            </a:r>
            <a:endParaRPr dirty="0"/>
          </a:p>
        </p:txBody>
      </p:sp>
      <p:sp>
        <p:nvSpPr>
          <p:cNvPr id="145" name="Google Shape;145;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144" name="Google Shape;144;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dirty="0">
                <a:solidFill>
                  <a:schemeClr val="accent2"/>
                </a:solidFill>
                <a:latin typeface="Roboto Slab"/>
                <a:ea typeface="Roboto Slab"/>
                <a:cs typeface="Roboto Slab"/>
                <a:sym typeface="Roboto Slab"/>
              </a:rPr>
              <a:t>01</a:t>
            </a:r>
            <a:endParaRPr sz="20000" dirty="0">
              <a:solidFill>
                <a:schemeClr val="accent2"/>
              </a:solidFill>
              <a:latin typeface="Roboto Slab"/>
              <a:ea typeface="Roboto Slab"/>
              <a:cs typeface="Roboto Slab"/>
              <a:sym typeface="Roboto Slab"/>
            </a:endParaRPr>
          </a:p>
        </p:txBody>
      </p:sp>
    </p:spTree>
    <p:extLst>
      <p:ext uri="{BB962C8B-B14F-4D97-AF65-F5344CB8AC3E}">
        <p14:creationId xmlns:p14="http://schemas.microsoft.com/office/powerpoint/2010/main" val="1522425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1/ Giới thiệu</a:t>
            </a:r>
            <a:endParaRPr sz="2000" dirty="0"/>
          </a:p>
        </p:txBody>
      </p:sp>
      <p:sp>
        <p:nvSpPr>
          <p:cNvPr id="165" name="Google Shape;165;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58" name="Google Shape;158;p18"/>
          <p:cNvGrpSpPr/>
          <p:nvPr/>
        </p:nvGrpSpPr>
        <p:grpSpPr>
          <a:xfrm>
            <a:off x="333623" y="861852"/>
            <a:ext cx="366458" cy="366437"/>
            <a:chOff x="1923675" y="1633650"/>
            <a:chExt cx="436000" cy="435975"/>
          </a:xfrm>
        </p:grpSpPr>
        <p:sp>
          <p:nvSpPr>
            <p:cNvPr id="159" name="Google Shape;159;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AEBCB9C7-5BD9-44C5-A9DA-3F21FC143DCA}"/>
              </a:ext>
            </a:extLst>
          </p:cNvPr>
          <p:cNvSpPr txBox="1"/>
          <p:nvPr/>
        </p:nvSpPr>
        <p:spPr>
          <a:xfrm>
            <a:off x="123550" y="1992023"/>
            <a:ext cx="8483843" cy="2548390"/>
          </a:xfrm>
          <a:prstGeom prst="rect">
            <a:avLst/>
          </a:prstGeom>
          <a:noFill/>
        </p:spPr>
        <p:txBody>
          <a:bodyPr wrap="square">
            <a:spAutoFit/>
          </a:bodyPr>
          <a:lstStyle/>
          <a:p>
            <a:pPr marL="444500" indent="-342900">
              <a:lnSpc>
                <a:spcPct val="107000"/>
              </a:lnSpc>
              <a:spcAft>
                <a:spcPts val="800"/>
              </a:spcAft>
              <a:buFont typeface="Arial" panose="020B0604020202020204" pitchFamily="34" charset="0"/>
              <a:buChar char="•"/>
            </a:pP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Cùng với sự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thông tin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điện</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tử,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báo</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điện</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tử,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nghệ</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số đang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trở</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thành xu thế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triễn</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mạnh</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mẽ</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tất</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cả các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ngành</a:t>
            </a: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nghề</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và</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trên</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toàn thế giới.</a:t>
            </a:r>
            <a:r>
              <a:rPr lang="vi-VN"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Trong điều kiện Internet phổ biến rộng rãi như hiện nay, việc đưa một món ăn đến người dùng là việc hết sức dễ dàng, đem lại sự tiện lợi cho cả người mua và người bán. Với 1 thiết bị kết nối mạng, chúng ta có thể đưa sản phẩm của mình đến hàng triệu người dùng thông qua website thương mại điện tử.</a:t>
            </a:r>
            <a:endPar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44500" indent="-342900">
              <a:lnSpc>
                <a:spcPct val="107000"/>
              </a:lnSpc>
              <a:spcAft>
                <a:spcPts val="800"/>
              </a:spcAft>
              <a:buFont typeface="Arial" panose="020B0604020202020204" pitchFamily="34" charset="0"/>
              <a:buChar char="•"/>
            </a:pPr>
            <a:r>
              <a:rPr lang="vi-VN"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Thông qua website này nhóm chúng em mong muốn sẽ tạo ra được 1 thị trường mua bán thức ăn năng động, nhằm đáp ứng nhu cầu trực tuyến giữa người bán và người mua, tạo cho người dùng nhiều trải nghiệm mới, mang đến nhiều lợi ích, thú vị khi kinh doanh cũng như là đặt thức ăn.</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2/ Mục tiêu và nhu cầu</a:t>
            </a:r>
            <a:endParaRPr sz="2000" dirty="0"/>
          </a:p>
        </p:txBody>
      </p:sp>
      <p:sp>
        <p:nvSpPr>
          <p:cNvPr id="165" name="Google Shape;165;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58" name="Google Shape;158;p18"/>
          <p:cNvGrpSpPr/>
          <p:nvPr/>
        </p:nvGrpSpPr>
        <p:grpSpPr>
          <a:xfrm>
            <a:off x="333623" y="861852"/>
            <a:ext cx="366458" cy="366437"/>
            <a:chOff x="1923675" y="1633650"/>
            <a:chExt cx="436000" cy="435975"/>
          </a:xfrm>
        </p:grpSpPr>
        <p:sp>
          <p:nvSpPr>
            <p:cNvPr id="159" name="Google Shape;159;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A5D56C9C-DC1C-408C-A8A3-04ACB1500184}"/>
              </a:ext>
            </a:extLst>
          </p:cNvPr>
          <p:cNvSpPr txBox="1"/>
          <p:nvPr/>
        </p:nvSpPr>
        <p:spPr>
          <a:xfrm>
            <a:off x="335691" y="1557917"/>
            <a:ext cx="8670276" cy="393037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nay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ăn</a:t>
            </a:r>
            <a:r>
              <a:rPr lang="en-US" dirty="0">
                <a:latin typeface="Times New Roman" panose="02020603050405020304" pitchFamily="18" charset="0"/>
                <a:cs typeface="Times New Roman" panose="02020603050405020304" pitchFamily="18" charset="0"/>
              </a:rPr>
              <a:t>: Khi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home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Quản lý mọi thông tin đơn hàng, vận chuyển,</a:t>
            </a:r>
            <a:r>
              <a:rPr lang="en-GB"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phân quyền user, là phương pháp lập kế hoạch được sử dụng để dự báo, và quản lý nhu cầu về sản phẩm, dịch vụ.</a:t>
            </a:r>
            <a:br>
              <a:rPr lang="en-US" sz="1400" dirty="0">
                <a:solidFill>
                  <a:srgbClr val="333333"/>
                </a:solidFill>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4146363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ctrTitle"/>
          </p:nvPr>
        </p:nvSpPr>
        <p:spPr>
          <a:xfrm>
            <a:off x="4061048" y="1991850"/>
            <a:ext cx="5082952"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Giới thiệu </a:t>
            </a:r>
            <a:r>
              <a:rPr lang="en-GB" dirty="0" err="1"/>
              <a:t>và</a:t>
            </a:r>
            <a:r>
              <a:rPr lang="en-GB" dirty="0"/>
              <a:t> </a:t>
            </a:r>
            <a:r>
              <a:rPr lang="en-GB" dirty="0" err="1"/>
              <a:t>đặc</a:t>
            </a:r>
            <a:r>
              <a:rPr lang="en-GB" dirty="0"/>
              <a:t> điểm </a:t>
            </a:r>
            <a:r>
              <a:rPr lang="en-GB" dirty="0" err="1"/>
              <a:t>công</a:t>
            </a:r>
            <a:r>
              <a:rPr lang="en-GB" dirty="0"/>
              <a:t> </a:t>
            </a:r>
            <a:r>
              <a:rPr lang="en-GB" dirty="0" err="1"/>
              <a:t>nghệ</a:t>
            </a:r>
            <a:endParaRPr dirty="0"/>
          </a:p>
        </p:txBody>
      </p:sp>
      <p:sp>
        <p:nvSpPr>
          <p:cNvPr id="145" name="Google Shape;145;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144" name="Google Shape;144;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dirty="0">
                <a:solidFill>
                  <a:schemeClr val="accent2"/>
                </a:solidFill>
                <a:latin typeface="Roboto Slab"/>
                <a:ea typeface="Roboto Slab"/>
                <a:cs typeface="Roboto Slab"/>
                <a:sym typeface="Roboto Slab"/>
              </a:rPr>
              <a:t>02</a:t>
            </a:r>
            <a:endParaRPr sz="20000" dirty="0">
              <a:solidFill>
                <a:schemeClr val="accent2"/>
              </a:solidFill>
              <a:latin typeface="Roboto Slab"/>
              <a:ea typeface="Roboto Slab"/>
              <a:cs typeface="Roboto Slab"/>
              <a:sym typeface="Roboto Slab"/>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000" b="1"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rPr>
              <a:t>1.ASP.Net Core </a:t>
            </a:r>
            <a:endParaRPr sz="2000" dirty="0">
              <a:solidFill>
                <a:schemeClr val="bg1"/>
              </a:solidFill>
            </a:endParaRPr>
          </a:p>
        </p:txBody>
      </p:sp>
      <p:sp>
        <p:nvSpPr>
          <p:cNvPr id="205" name="Google Shape;205;p21"/>
          <p:cNvSpPr txBox="1">
            <a:spLocks noGrp="1"/>
          </p:cNvSpPr>
          <p:nvPr>
            <p:ph type="body" idx="2"/>
          </p:nvPr>
        </p:nvSpPr>
        <p:spPr>
          <a:xfrm>
            <a:off x="298151" y="1623387"/>
            <a:ext cx="4273850" cy="3196013"/>
          </a:xfrm>
          <a:prstGeom prst="rect">
            <a:avLst/>
          </a:prstGeom>
        </p:spPr>
        <p:txBody>
          <a:bodyPr spcFirstLastPara="1" wrap="square" lIns="91425" tIns="91425" rIns="91425" bIns="91425" anchor="t" anchorCtr="0">
            <a:noAutofit/>
          </a:bodyPr>
          <a:lstStyle/>
          <a:p>
            <a:pPr marL="0" lvl="0" indent="0">
              <a:buNone/>
            </a:pPr>
            <a:r>
              <a:rPr lang="vi-VN" sz="1600" dirty="0">
                <a:latin typeface="Times New Roman" panose="02020603050405020304" pitchFamily="18" charset="0"/>
                <a:cs typeface="Times New Roman" panose="02020603050405020304" pitchFamily="18" charset="0"/>
              </a:rPr>
              <a:t>-</a:t>
            </a:r>
            <a:r>
              <a:rPr lang="en-GB" sz="1400" dirty="0">
                <a:latin typeface="Times New Roman" panose="02020603050405020304" pitchFamily="18" charset="0"/>
                <a:cs typeface="Times New Roman" panose="02020603050405020304" pitchFamily="18" charset="0"/>
              </a:rPr>
              <a:t>Asp.net core</a:t>
            </a:r>
            <a:r>
              <a:rPr lang="vi-VN" sz="1400" dirty="0">
                <a:latin typeface="Times New Roman" panose="02020603050405020304" pitchFamily="18" charset="0"/>
                <a:cs typeface="Times New Roman" panose="02020603050405020304" pitchFamily="18" charset="0"/>
              </a:rPr>
              <a:t> là một open-source mới và framework đa nền tảng (cross-platform) cho việc xây dựng những ứng dụng hiện tại dựa trên kết nối đám mây, giống như web apps, IoT và backend cho mobile.</a:t>
            </a:r>
            <a:endParaRPr lang="en-GB" sz="1400" dirty="0">
              <a:latin typeface="Times New Roman" panose="02020603050405020304" pitchFamily="18" charset="0"/>
              <a:cs typeface="Times New Roman" panose="02020603050405020304" pitchFamily="18" charset="0"/>
            </a:endParaRPr>
          </a:p>
          <a:p>
            <a:pPr marL="0" lvl="0" indent="0">
              <a:buNone/>
            </a:pPr>
            <a:r>
              <a:rPr lang="vi-VN" sz="1400" dirty="0">
                <a:latin typeface="Times New Roman" panose="02020603050405020304" pitchFamily="18" charset="0"/>
                <a:cs typeface="Times New Roman" panose="02020603050405020304" pitchFamily="18" charset="0"/>
              </a:rPr>
              <a:t>Ứng dụng ASP.NET Core có thể chạy trên .NET Core hoặc trên phiên bản đầy đủ của .NET Framework. Nó được thiết kế để cung cấp và tối ưu development framework cho những dụng cái mà được triển khai trên đám mây (clound) hoặc chạy on-promise.</a:t>
            </a:r>
            <a:endParaRPr lang="en-GB" sz="1400" dirty="0">
              <a:latin typeface="Times New Roman" panose="02020603050405020304" pitchFamily="18" charset="0"/>
              <a:cs typeface="Times New Roman" panose="02020603050405020304" pitchFamily="18" charset="0"/>
            </a:endParaRPr>
          </a:p>
          <a:p>
            <a:pPr marL="0" lvl="0" indent="0">
              <a:buNone/>
            </a:pPr>
            <a:endParaRPr lang="en-GB" sz="1400" dirty="0">
              <a:latin typeface="Times New Roman" panose="02020603050405020304" pitchFamily="18" charset="0"/>
              <a:cs typeface="Times New Roman" panose="02020603050405020304" pitchFamily="18" charset="0"/>
            </a:endParaRPr>
          </a:p>
        </p:txBody>
      </p:sp>
      <p:sp>
        <p:nvSpPr>
          <p:cNvPr id="214" name="Google Shape;214;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dirty="0"/>
          </a:p>
        </p:txBody>
      </p:sp>
      <p:grpSp>
        <p:nvGrpSpPr>
          <p:cNvPr id="207" name="Google Shape;207;p21"/>
          <p:cNvGrpSpPr/>
          <p:nvPr/>
        </p:nvGrpSpPr>
        <p:grpSpPr>
          <a:xfrm>
            <a:off x="333623" y="861852"/>
            <a:ext cx="366458" cy="366437"/>
            <a:chOff x="1923675" y="1633650"/>
            <a:chExt cx="436000" cy="435975"/>
          </a:xfrm>
        </p:grpSpPr>
        <p:sp>
          <p:nvSpPr>
            <p:cNvPr id="208" name="Google Shape;208;p2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140B1A77-4A95-470C-9EAE-AADFCC48D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9605" y="1623387"/>
            <a:ext cx="4236244" cy="319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947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5">
                                            <p:txEl>
                                              <p:pRg st="0" end="0"/>
                                            </p:txEl>
                                          </p:spTgt>
                                        </p:tgtEl>
                                        <p:attrNameLst>
                                          <p:attrName>style.visibility</p:attrName>
                                        </p:attrNameLst>
                                      </p:cBhvr>
                                      <p:to>
                                        <p:strVal val="visible"/>
                                      </p:to>
                                    </p:set>
                                    <p:animEffect transition="in" filter="barn(inVertical)">
                                      <p:cBhvr>
                                        <p:cTn id="10" dur="500"/>
                                        <p:tgtEl>
                                          <p:spTgt spid="20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05">
                                            <p:txEl>
                                              <p:pRg st="1" end="1"/>
                                            </p:txEl>
                                          </p:spTgt>
                                        </p:tgtEl>
                                        <p:attrNameLst>
                                          <p:attrName>style.visibility</p:attrName>
                                        </p:attrNameLst>
                                      </p:cBhvr>
                                      <p:to>
                                        <p:strVal val="visible"/>
                                      </p:to>
                                    </p:set>
                                    <p:animEffect transition="in" filter="barn(inVertical)">
                                      <p:cBhvr>
                                        <p:cTn id="15" dur="500"/>
                                        <p:tgtEl>
                                          <p:spTgt spid="2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000" b="1"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rPr>
              <a:t>1.ASP.Net Core </a:t>
            </a:r>
            <a:endParaRPr sz="2000" dirty="0">
              <a:solidFill>
                <a:schemeClr val="bg1"/>
              </a:solidFill>
            </a:endParaRPr>
          </a:p>
        </p:txBody>
      </p:sp>
      <p:sp>
        <p:nvSpPr>
          <p:cNvPr id="204" name="Google Shape;204;p21"/>
          <p:cNvSpPr txBox="1">
            <a:spLocks noGrp="1"/>
          </p:cNvSpPr>
          <p:nvPr>
            <p:ph type="body" idx="1"/>
          </p:nvPr>
        </p:nvSpPr>
        <p:spPr>
          <a:xfrm>
            <a:off x="298150" y="1666700"/>
            <a:ext cx="8792510" cy="31527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GB" sz="1400" dirty="0" err="1">
                <a:latin typeface="Times New Roman" panose="02020603050405020304" pitchFamily="18" charset="0"/>
                <a:cs typeface="Times New Roman" panose="02020603050405020304" pitchFamily="18" charset="0"/>
              </a:rPr>
              <a:t>Đặc</a:t>
            </a:r>
            <a:r>
              <a:rPr lang="en-GB" sz="1400" dirty="0">
                <a:latin typeface="Times New Roman" panose="02020603050405020304" pitchFamily="18" charset="0"/>
                <a:cs typeface="Times New Roman" panose="02020603050405020304" pitchFamily="18" charset="0"/>
              </a:rPr>
              <a:t> điểm </a:t>
            </a:r>
            <a:r>
              <a:rPr lang="en-GB" sz="1400" dirty="0" err="1">
                <a:latin typeface="Times New Roman" panose="02020603050405020304" pitchFamily="18" charset="0"/>
                <a:cs typeface="Times New Roman" panose="02020603050405020304" pitchFamily="18" charset="0"/>
              </a:rPr>
              <a:t>của</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ASP.Net</a:t>
            </a:r>
            <a:r>
              <a:rPr lang="en-GB" sz="1400" dirty="0">
                <a:latin typeface="Times New Roman" panose="02020603050405020304" pitchFamily="18" charset="0"/>
                <a:cs typeface="Times New Roman" panose="02020603050405020304" pitchFamily="18" charset="0"/>
              </a:rPr>
              <a:t> Core:</a:t>
            </a:r>
          </a:p>
          <a:p>
            <a:pPr marL="742950" lvl="1" indent="-285750">
              <a:buFont typeface="Courier New" panose="02070309020205020404" pitchFamily="49" charset="0"/>
              <a:buChar char="o"/>
            </a:pPr>
            <a:r>
              <a:rPr lang="vi-VN" sz="1400" dirty="0">
                <a:latin typeface="Times New Roman" panose="02020603050405020304" pitchFamily="18" charset="0"/>
                <a:cs typeface="Times New Roman" panose="02020603050405020304" pitchFamily="18" charset="0"/>
              </a:rPr>
              <a:t>Thống nhất việc xây dựng giao diện web và APIs</a:t>
            </a:r>
          </a:p>
          <a:p>
            <a:pPr marL="742950" lvl="1" indent="-285750">
              <a:buFont typeface="Courier New" panose="02070309020205020404" pitchFamily="49" charset="0"/>
              <a:buChar char="o"/>
            </a:pPr>
            <a:r>
              <a:rPr lang="vi-VN" sz="1400" dirty="0">
                <a:latin typeface="Times New Roman" panose="02020603050405020304" pitchFamily="18" charset="0"/>
                <a:cs typeface="Times New Roman" panose="02020603050405020304" pitchFamily="18" charset="0"/>
              </a:rPr>
              <a:t>-	Razor Pages giúp việc code dễ dàng và hiệu quả hơn</a:t>
            </a:r>
          </a:p>
          <a:p>
            <a:pPr marL="742950" lvl="1" indent="-285750">
              <a:buFont typeface="Courier New" panose="02070309020205020404" pitchFamily="49" charset="0"/>
              <a:buChar char="o"/>
            </a:pPr>
            <a:r>
              <a:rPr lang="vi-VN" sz="1400" dirty="0">
                <a:latin typeface="Times New Roman" panose="02020603050405020304" pitchFamily="18" charset="0"/>
                <a:cs typeface="Times New Roman" panose="02020603050405020304" pitchFamily="18" charset="0"/>
              </a:rPr>
              <a:t>-	Blazor cho phép bạn viết code c# trên trình duyệt cùng javascript, chia sẻ server-side và client-side trong tầng logic được viết tất cả bằng .Net</a:t>
            </a:r>
          </a:p>
          <a:p>
            <a:pPr marL="742950" lvl="1" indent="-285750">
              <a:buFont typeface="Courier New" panose="02070309020205020404" pitchFamily="49" charset="0"/>
              <a:buChar char="o"/>
            </a:pPr>
            <a:r>
              <a:rPr lang="vi-VN" sz="1400" dirty="0">
                <a:latin typeface="Times New Roman" panose="02020603050405020304" pitchFamily="18" charset="0"/>
                <a:cs typeface="Times New Roman" panose="02020603050405020304" pitchFamily="18" charset="0"/>
              </a:rPr>
              <a:t>-	Phát triển và chạy trên nhiều môi trường hệ điều hành như Windows, macOS,LiNux</a:t>
            </a:r>
          </a:p>
          <a:p>
            <a:pPr marL="742950" lvl="1" indent="-285750">
              <a:buFont typeface="Courier New" panose="02070309020205020404" pitchFamily="49" charset="0"/>
              <a:buChar char="o"/>
            </a:pPr>
            <a:r>
              <a:rPr lang="vi-VN" sz="1400" dirty="0">
                <a:latin typeface="Times New Roman" panose="02020603050405020304" pitchFamily="18" charset="0"/>
                <a:cs typeface="Times New Roman" panose="02020603050405020304" pitchFamily="18" charset="0"/>
              </a:rPr>
              <a:t>-	Dễ dàng triển khai trên Cloud</a:t>
            </a:r>
          </a:p>
          <a:p>
            <a:pPr marL="742950" lvl="1" indent="-285750">
              <a:buFont typeface="Courier New" panose="02070309020205020404" pitchFamily="49" charset="0"/>
              <a:buChar char="o"/>
            </a:pPr>
            <a:r>
              <a:rPr lang="vi-VN" sz="1400" dirty="0">
                <a:latin typeface="Times New Roman" panose="02020603050405020304" pitchFamily="18" charset="0"/>
                <a:cs typeface="Times New Roman" panose="02020603050405020304" pitchFamily="18" charset="0"/>
              </a:rPr>
              <a:t>-	Mã nguồn mở hoàn toàn miễn phí</a:t>
            </a:r>
          </a:p>
          <a:p>
            <a:pPr marL="742950" lvl="1" indent="-285750">
              <a:buFont typeface="Courier New" panose="02070309020205020404" pitchFamily="49" charset="0"/>
              <a:buChar char="o"/>
            </a:pPr>
            <a:r>
              <a:rPr lang="vi-VN" sz="1400" dirty="0">
                <a:latin typeface="Times New Roman" panose="02020603050405020304" pitchFamily="18" charset="0"/>
                <a:cs typeface="Times New Roman" panose="02020603050405020304" pitchFamily="18" charset="0"/>
              </a:rPr>
              <a:t>-	Tích hợp sẵn các dependency injection</a:t>
            </a:r>
          </a:p>
          <a:p>
            <a:pPr marL="742950" lvl="1" indent="-285750">
              <a:buFont typeface="Courier New" panose="02070309020205020404" pitchFamily="49" charset="0"/>
              <a:buChar char="o"/>
            </a:pPr>
            <a:r>
              <a:rPr lang="vi-VN" sz="1400" dirty="0">
                <a:latin typeface="Times New Roman" panose="02020603050405020304" pitchFamily="18" charset="0"/>
                <a:cs typeface="Times New Roman" panose="02020603050405020304" pitchFamily="18" charset="0"/>
              </a:rPr>
              <a:t>-	Một ứng dụng nhẹ (lightweight), hiệu năng cao</a:t>
            </a:r>
          </a:p>
          <a:p>
            <a:pPr marL="742950" lvl="1" indent="-285750">
              <a:buFont typeface="Courier New" panose="02070309020205020404" pitchFamily="49" charset="0"/>
              <a:buChar char="o"/>
            </a:pPr>
            <a:r>
              <a:rPr lang="vi-VN" sz="1400" dirty="0">
                <a:latin typeface="Times New Roman" panose="02020603050405020304" pitchFamily="18" charset="0"/>
                <a:cs typeface="Times New Roman" panose="02020603050405020304" pitchFamily="18" charset="0"/>
              </a:rPr>
              <a:t>-	Hỗ trợ trên IIS,Apache,Kestrel,Docker</a:t>
            </a:r>
          </a:p>
          <a:p>
            <a:pPr marL="742950" lvl="1" indent="-285750">
              <a:buFont typeface="Courier New" panose="02070309020205020404" pitchFamily="49" charset="0"/>
              <a:buChar char="o"/>
            </a:pPr>
            <a:endParaRPr lang="en-GB" sz="1400" dirty="0">
              <a:latin typeface="Times New Roman" panose="02020603050405020304" pitchFamily="18" charset="0"/>
              <a:cs typeface="Times New Roman" panose="02020603050405020304" pitchFamily="18" charset="0"/>
            </a:endParaRPr>
          </a:p>
          <a:p>
            <a:pPr marL="0" indent="0">
              <a:buNone/>
            </a:pPr>
            <a:endParaRPr lang="en-US" sz="1600" dirty="0"/>
          </a:p>
        </p:txBody>
      </p:sp>
      <p:sp>
        <p:nvSpPr>
          <p:cNvPr id="214" name="Google Shape;214;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dirty="0"/>
          </a:p>
        </p:txBody>
      </p:sp>
      <p:grpSp>
        <p:nvGrpSpPr>
          <p:cNvPr id="207" name="Google Shape;207;p21"/>
          <p:cNvGrpSpPr/>
          <p:nvPr/>
        </p:nvGrpSpPr>
        <p:grpSpPr>
          <a:xfrm>
            <a:off x="333623" y="861852"/>
            <a:ext cx="366458" cy="366437"/>
            <a:chOff x="1923675" y="1633650"/>
            <a:chExt cx="436000" cy="435975"/>
          </a:xfrm>
        </p:grpSpPr>
        <p:sp>
          <p:nvSpPr>
            <p:cNvPr id="208" name="Google Shape;208;p2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4">
                                            <p:txEl>
                                              <p:pRg st="0" end="0"/>
                                            </p:txEl>
                                          </p:spTgt>
                                        </p:tgtEl>
                                        <p:attrNameLst>
                                          <p:attrName>style.visibility</p:attrName>
                                        </p:attrNameLst>
                                      </p:cBhvr>
                                      <p:to>
                                        <p:strVal val="visible"/>
                                      </p:to>
                                    </p:set>
                                    <p:animEffect transition="in" filter="barn(inVertical)">
                                      <p:cBhvr>
                                        <p:cTn id="7" dur="500"/>
                                        <p:tgtEl>
                                          <p:spTgt spid="20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4">
                                            <p:txEl>
                                              <p:pRg st="1" end="1"/>
                                            </p:txEl>
                                          </p:spTgt>
                                        </p:tgtEl>
                                        <p:attrNameLst>
                                          <p:attrName>style.visibility</p:attrName>
                                        </p:attrNameLst>
                                      </p:cBhvr>
                                      <p:to>
                                        <p:strVal val="visible"/>
                                      </p:to>
                                    </p:set>
                                    <p:animEffect transition="in" filter="barn(inVertical)">
                                      <p:cBhvr>
                                        <p:cTn id="10" dur="500"/>
                                        <p:tgtEl>
                                          <p:spTgt spid="204">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4">
                                            <p:txEl>
                                              <p:pRg st="2" end="2"/>
                                            </p:txEl>
                                          </p:spTgt>
                                        </p:tgtEl>
                                        <p:attrNameLst>
                                          <p:attrName>style.visibility</p:attrName>
                                        </p:attrNameLst>
                                      </p:cBhvr>
                                      <p:to>
                                        <p:strVal val="visible"/>
                                      </p:to>
                                    </p:set>
                                    <p:animEffect transition="in" filter="barn(inVertical)">
                                      <p:cBhvr>
                                        <p:cTn id="13" dur="500"/>
                                        <p:tgtEl>
                                          <p:spTgt spid="204">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4">
                                            <p:txEl>
                                              <p:pRg st="3" end="3"/>
                                            </p:txEl>
                                          </p:spTgt>
                                        </p:tgtEl>
                                        <p:attrNameLst>
                                          <p:attrName>style.visibility</p:attrName>
                                        </p:attrNameLst>
                                      </p:cBhvr>
                                      <p:to>
                                        <p:strVal val="visible"/>
                                      </p:to>
                                    </p:set>
                                    <p:animEffect transition="in" filter="barn(inVertical)">
                                      <p:cBhvr>
                                        <p:cTn id="16" dur="500"/>
                                        <p:tgtEl>
                                          <p:spTgt spid="204">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4">
                                            <p:txEl>
                                              <p:pRg st="4" end="4"/>
                                            </p:txEl>
                                          </p:spTgt>
                                        </p:tgtEl>
                                        <p:attrNameLst>
                                          <p:attrName>style.visibility</p:attrName>
                                        </p:attrNameLst>
                                      </p:cBhvr>
                                      <p:to>
                                        <p:strVal val="visible"/>
                                      </p:to>
                                    </p:set>
                                    <p:animEffect transition="in" filter="barn(inVertical)">
                                      <p:cBhvr>
                                        <p:cTn id="19" dur="500"/>
                                        <p:tgtEl>
                                          <p:spTgt spid="204">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4">
                                            <p:txEl>
                                              <p:pRg st="5" end="5"/>
                                            </p:txEl>
                                          </p:spTgt>
                                        </p:tgtEl>
                                        <p:attrNameLst>
                                          <p:attrName>style.visibility</p:attrName>
                                        </p:attrNameLst>
                                      </p:cBhvr>
                                      <p:to>
                                        <p:strVal val="visible"/>
                                      </p:to>
                                    </p:set>
                                    <p:animEffect transition="in" filter="barn(inVertical)">
                                      <p:cBhvr>
                                        <p:cTn id="22" dur="500"/>
                                        <p:tgtEl>
                                          <p:spTgt spid="204">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4">
                                            <p:txEl>
                                              <p:pRg st="6" end="6"/>
                                            </p:txEl>
                                          </p:spTgt>
                                        </p:tgtEl>
                                        <p:attrNameLst>
                                          <p:attrName>style.visibility</p:attrName>
                                        </p:attrNameLst>
                                      </p:cBhvr>
                                      <p:to>
                                        <p:strVal val="visible"/>
                                      </p:to>
                                    </p:set>
                                    <p:animEffect transition="in" filter="barn(inVertical)">
                                      <p:cBhvr>
                                        <p:cTn id="25" dur="500"/>
                                        <p:tgtEl>
                                          <p:spTgt spid="204">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4">
                                            <p:txEl>
                                              <p:pRg st="7" end="7"/>
                                            </p:txEl>
                                          </p:spTgt>
                                        </p:tgtEl>
                                        <p:attrNameLst>
                                          <p:attrName>style.visibility</p:attrName>
                                        </p:attrNameLst>
                                      </p:cBhvr>
                                      <p:to>
                                        <p:strVal val="visible"/>
                                      </p:to>
                                    </p:set>
                                    <p:animEffect transition="in" filter="barn(inVertical)">
                                      <p:cBhvr>
                                        <p:cTn id="28" dur="500"/>
                                        <p:tgtEl>
                                          <p:spTgt spid="204">
                                            <p:txEl>
                                              <p:pRg st="7" end="7"/>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04">
                                            <p:txEl>
                                              <p:pRg st="8" end="8"/>
                                            </p:txEl>
                                          </p:spTgt>
                                        </p:tgtEl>
                                        <p:attrNameLst>
                                          <p:attrName>style.visibility</p:attrName>
                                        </p:attrNameLst>
                                      </p:cBhvr>
                                      <p:to>
                                        <p:strVal val="visible"/>
                                      </p:to>
                                    </p:set>
                                    <p:animEffect transition="in" filter="barn(inVertical)">
                                      <p:cBhvr>
                                        <p:cTn id="31" dur="500"/>
                                        <p:tgtEl>
                                          <p:spTgt spid="204">
                                            <p:txEl>
                                              <p:pRg st="8" end="8"/>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04">
                                            <p:txEl>
                                              <p:pRg st="9" end="9"/>
                                            </p:txEl>
                                          </p:spTgt>
                                        </p:tgtEl>
                                        <p:attrNameLst>
                                          <p:attrName>style.visibility</p:attrName>
                                        </p:attrNameLst>
                                      </p:cBhvr>
                                      <p:to>
                                        <p:strVal val="visible"/>
                                      </p:to>
                                    </p:set>
                                    <p:animEffect transition="in" filter="barn(inVertical)">
                                      <p:cBhvr>
                                        <p:cTn id="34" dur="500"/>
                                        <p:tgtEl>
                                          <p:spTgt spid="20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build="p"/>
    </p:bldLst>
  </p:timing>
</p:sld>
</file>

<file path=ppt/theme/theme1.xml><?xml version="1.0" encoding="utf-8"?>
<a:theme xmlns:a="http://schemas.openxmlformats.org/drawingml/2006/main"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968</TotalTime>
  <Words>969</Words>
  <Application>Microsoft Office PowerPoint</Application>
  <PresentationFormat>On-screen Show (16:9)</PresentationFormat>
  <Paragraphs>101</Paragraphs>
  <Slides>18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Times New Roman</vt:lpstr>
      <vt:lpstr>Grand Hotel</vt:lpstr>
      <vt:lpstr>Fira Sans Extra Condensed Medium</vt:lpstr>
      <vt:lpstr>Roboto Slab</vt:lpstr>
      <vt:lpstr>Nixie One</vt:lpstr>
      <vt:lpstr>Cambria</vt:lpstr>
      <vt:lpstr>Livvic</vt:lpstr>
      <vt:lpstr>Courier New</vt:lpstr>
      <vt:lpstr>Redressed</vt:lpstr>
      <vt:lpstr>Arial</vt:lpstr>
      <vt:lpstr>Wingdings</vt:lpstr>
      <vt:lpstr>Warwick template</vt:lpstr>
      <vt:lpstr>PowerPoint Presentation</vt:lpstr>
      <vt:lpstr>PowerPoint Presentation</vt:lpstr>
      <vt:lpstr>CONTENT</vt:lpstr>
      <vt:lpstr>Giới thiệu đồ án</vt:lpstr>
      <vt:lpstr>1/ Giới thiệu</vt:lpstr>
      <vt:lpstr>2/ Mục tiêu và nhu cầu</vt:lpstr>
      <vt:lpstr>Giới thiệu và đặc điểm công nghệ</vt:lpstr>
      <vt:lpstr>1.ASP.Net Core </vt:lpstr>
      <vt:lpstr>1.ASP.Net Core </vt:lpstr>
      <vt:lpstr>2.Repository Pattern</vt:lpstr>
      <vt:lpstr>3. Unit of work</vt:lpstr>
      <vt:lpstr>3.Proxy Pattern</vt:lpstr>
      <vt:lpstr>UserCase và chức năng của website</vt:lpstr>
      <vt:lpstr>a. UserCase</vt:lpstr>
      <vt:lpstr>PowerPoint Presentation</vt:lpstr>
      <vt:lpstr>a. UserCase</vt:lpstr>
      <vt:lpstr>b. Chức năng</vt:lpstr>
      <vt:lpstr>Demo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cp:lastModifiedBy>Dat</cp:lastModifiedBy>
  <cp:revision>17</cp:revision>
  <dcterms:modified xsi:type="dcterms:W3CDTF">2022-01-10T02:59:15Z</dcterms:modified>
</cp:coreProperties>
</file>