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9" r:id="rId4"/>
    <p:sldId id="265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1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276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0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4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0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0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5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9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8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9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08728"/>
            <a:ext cx="11826239" cy="1849272"/>
          </a:xfrm>
          <a:solidFill>
            <a:schemeClr val="tx1">
              <a:alpha val="8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Elephant" panose="02020904090505020303" pitchFamily="18" charset="0"/>
              </a:rPr>
              <a:t>Level up++ </a:t>
            </a:r>
            <a:br>
              <a:rPr lang="en-US" sz="4400" b="1" dirty="0">
                <a:solidFill>
                  <a:schemeClr val="bg1"/>
                </a:solidFill>
                <a:latin typeface="Elephant" panose="02020904090505020303" pitchFamily="18" charset="0"/>
              </a:rPr>
            </a:br>
            <a:b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interactive learning game</a:t>
            </a:r>
            <a:endParaRPr lang="en-PK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1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6"/>
    </mc:Choice>
    <mc:Fallback xmlns="">
      <p:transition spd="slow" advTm="15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Elephant" panose="02020904090505020303" pitchFamily="18" charset="0"/>
              </a:rPr>
              <a:t>introduction</a:t>
            </a:r>
            <a:endParaRPr lang="en-PK" sz="5400" b="1" u="sng" dirty="0">
              <a:latin typeface="Elephant" panose="0202090409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2B8A8-05D8-8406-FACD-8A372C0B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9494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LevelUP++, an innovative educational initiative aimed at enhancing the learning experience for computer science students through an engaging and interactive game-based platform. Developed using C++ programming language within the Visual Studio environment, LevelUP++ combines the power of technology with the fundamentals of computer science to provide an immersive learning environment.</a:t>
            </a:r>
          </a:p>
          <a:p>
            <a:pPr>
              <a:lnSpc>
                <a:spcPct val="11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LevelUP++ offers a user-friendly interface with features like Sign In and Login, Catering to learners of different proficiency levels, LevelUP++ provides three distinct options: Beginner, Intermediate, and Advanced levels.</a:t>
            </a:r>
          </a:p>
          <a:p>
            <a:pPr>
              <a:lnSpc>
                <a:spcPct val="110000"/>
              </a:lnSpc>
            </a:pPr>
            <a:endParaRPr lang="en-PK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720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b="1" u="sng">
                <a:latin typeface="Elephant" panose="02020904090505020303" pitchFamily="18" charset="0"/>
              </a:rPr>
              <a:t>Cont.…</a:t>
            </a:r>
            <a:endParaRPr lang="en-PK" sz="5400" b="1" u="sng">
              <a:latin typeface="Elephant" panose="0202090409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2B8A8-05D8-8406-FACD-8A372C0BB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9494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you've selected your preferred level, the journey begins with a series of thought-provoking questions. Answer correctly, and you progress to the next challenge; answer incorrectly, and you're presented with the opportunity to either retake the quiz or embark on a dedicated learning path.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Join us on this educational adventure with LevelUP++, where learning meets fun, and mastery of C++ becomes an enjoyable journey!</a:t>
            </a:r>
            <a:endParaRPr lang="en-PK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05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D2EEBB-8A1E-1D48-05A2-D43E9D712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99" y="450851"/>
            <a:ext cx="3593039" cy="1231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FA4D43-2D67-2BF2-6683-DF506278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2129368"/>
            <a:ext cx="11420475" cy="2352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2320F4-D661-D536-2CC7-2B8CDA030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43" y="4928661"/>
            <a:ext cx="4781550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D2BB06-FE66-B96F-896F-F0DEB27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068" y="5774284"/>
            <a:ext cx="2705100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7D3750-3846-51A5-6E1B-E460CE9DD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943" y="4912794"/>
            <a:ext cx="5314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634" y="173046"/>
            <a:ext cx="7197726" cy="1054505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Elephant" panose="02020904090505020303" pitchFamily="18" charset="0"/>
              </a:rPr>
              <a:t>CODE!!!!</a:t>
            </a:r>
            <a:endParaRPr lang="en-PK" sz="4400" b="1" u="sng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40BD7-DE9D-7091-8199-25CFC587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6" y="1410511"/>
            <a:ext cx="11031165" cy="49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208" y="29184"/>
            <a:ext cx="7197726" cy="1054505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Elephant" panose="02020904090505020303" pitchFamily="18" charset="0"/>
              </a:rPr>
              <a:t>Sign IN Form</a:t>
            </a:r>
            <a:endParaRPr lang="en-PK" sz="4400" b="1" u="sng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9D3-ECC1-6379-6157-9017FBAD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629586"/>
            <a:ext cx="9134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145" y="182773"/>
            <a:ext cx="7197726" cy="1054505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Elephant" panose="02020904090505020303" pitchFamily="18" charset="0"/>
              </a:rPr>
              <a:t>Beginner Section</a:t>
            </a:r>
            <a:endParaRPr lang="en-PK" sz="4400" b="1" u="sng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DB543-9D5A-FEA1-2FC3-8BDDF0DF7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2661"/>
          <a:stretch/>
        </p:blipFill>
        <p:spPr>
          <a:xfrm>
            <a:off x="1239735" y="1765300"/>
            <a:ext cx="9712529" cy="40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145" y="182773"/>
            <a:ext cx="7197726" cy="1054505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Elephant" panose="02020904090505020303" pitchFamily="18" charset="0"/>
              </a:rPr>
              <a:t>Advanced Section</a:t>
            </a:r>
            <a:endParaRPr lang="en-PK" sz="4400" b="1" u="sng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2BCD-CC63-A7DF-CDBB-D9EF8998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13" y="1595336"/>
            <a:ext cx="9437349" cy="41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3ADD-CF1F-9B1E-4290-A9F493C1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487" y="2674960"/>
            <a:ext cx="7197726" cy="214444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Elephant" panose="02020904090505020303" pitchFamily="18" charset="0"/>
              </a:rPr>
              <a:t>Thank you</a:t>
            </a:r>
            <a:endParaRPr lang="en-PK" sz="4400" b="1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193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Elephant</vt:lpstr>
      <vt:lpstr>Times New Roman</vt:lpstr>
      <vt:lpstr>Tw Cen MT</vt:lpstr>
      <vt:lpstr>Circuit</vt:lpstr>
      <vt:lpstr>Level up++   interactive learning game</vt:lpstr>
      <vt:lpstr>introduction</vt:lpstr>
      <vt:lpstr>Cont.…</vt:lpstr>
      <vt:lpstr>PowerPoint Presentation</vt:lpstr>
      <vt:lpstr>CODE!!!!</vt:lpstr>
      <vt:lpstr>Sign IN Form</vt:lpstr>
      <vt:lpstr>Beginner Section</vt:lpstr>
      <vt:lpstr>Advanced Section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play -C++ interactive learning game</dc:title>
  <dc:creator>Muhammad Hanzla</dc:creator>
  <cp:lastModifiedBy>M Asad Ali</cp:lastModifiedBy>
  <cp:revision>16</cp:revision>
  <dcterms:created xsi:type="dcterms:W3CDTF">2024-01-28T08:54:06Z</dcterms:created>
  <dcterms:modified xsi:type="dcterms:W3CDTF">2025-05-13T18:52:04Z</dcterms:modified>
</cp:coreProperties>
</file>