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D114F-BEFC-409D-8357-0D8DE142A6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13338E-60AE-4EDC-8C85-49F1E3CC3632}">
      <dgm:prSet/>
      <dgm:spPr/>
      <dgm:t>
        <a:bodyPr/>
        <a:lstStyle/>
        <a:p>
          <a:r>
            <a:rPr lang="en-US"/>
            <a:t>Beginners</a:t>
          </a:r>
        </a:p>
      </dgm:t>
    </dgm:pt>
    <dgm:pt modelId="{6995C2BF-919F-4DB1-A89A-6DE30AD06372}" type="parTrans" cxnId="{8D4AD3E1-A38A-4BE9-9AE2-9207BDE73E43}">
      <dgm:prSet/>
      <dgm:spPr/>
      <dgm:t>
        <a:bodyPr/>
        <a:lstStyle/>
        <a:p>
          <a:endParaRPr lang="en-US"/>
        </a:p>
      </dgm:t>
    </dgm:pt>
    <dgm:pt modelId="{7EA841F7-D7DB-4F21-A389-8CEDEDCFEAD6}" type="sibTrans" cxnId="{8D4AD3E1-A38A-4BE9-9AE2-9207BDE73E43}">
      <dgm:prSet/>
      <dgm:spPr/>
      <dgm:t>
        <a:bodyPr/>
        <a:lstStyle/>
        <a:p>
          <a:endParaRPr lang="en-US"/>
        </a:p>
      </dgm:t>
    </dgm:pt>
    <dgm:pt modelId="{2E009DB1-DEA1-4CBB-A1E9-47B4792BF04F}">
      <dgm:prSet/>
      <dgm:spPr/>
      <dgm:t>
        <a:bodyPr/>
        <a:lstStyle/>
        <a:p>
          <a:r>
            <a:rPr lang="en-US"/>
            <a:t>Intermediate </a:t>
          </a:r>
        </a:p>
      </dgm:t>
    </dgm:pt>
    <dgm:pt modelId="{54FC50BE-C306-445D-8DCE-5F1898479B0E}" type="parTrans" cxnId="{699A9ECA-6D25-4244-BA6E-CF18E5056B3C}">
      <dgm:prSet/>
      <dgm:spPr/>
      <dgm:t>
        <a:bodyPr/>
        <a:lstStyle/>
        <a:p>
          <a:endParaRPr lang="en-US"/>
        </a:p>
      </dgm:t>
    </dgm:pt>
    <dgm:pt modelId="{2FBE287B-E2AC-4446-A7D8-7C0D9A0DFB81}" type="sibTrans" cxnId="{699A9ECA-6D25-4244-BA6E-CF18E5056B3C}">
      <dgm:prSet/>
      <dgm:spPr/>
      <dgm:t>
        <a:bodyPr/>
        <a:lstStyle/>
        <a:p>
          <a:endParaRPr lang="en-US"/>
        </a:p>
      </dgm:t>
    </dgm:pt>
    <dgm:pt modelId="{5A6882B3-DA33-4BAC-B2C8-AE703715122E}">
      <dgm:prSet/>
      <dgm:spPr/>
      <dgm:t>
        <a:bodyPr/>
        <a:lstStyle/>
        <a:p>
          <a:r>
            <a:rPr lang="en-US"/>
            <a:t>Advanced</a:t>
          </a:r>
        </a:p>
      </dgm:t>
    </dgm:pt>
    <dgm:pt modelId="{23BF0A69-2EA0-4DC5-B598-7EB37457DE3B}" type="parTrans" cxnId="{6E89CBAE-87F8-4178-A000-8911CFDEE3E6}">
      <dgm:prSet/>
      <dgm:spPr/>
      <dgm:t>
        <a:bodyPr/>
        <a:lstStyle/>
        <a:p>
          <a:endParaRPr lang="en-US"/>
        </a:p>
      </dgm:t>
    </dgm:pt>
    <dgm:pt modelId="{BB1F8074-9C60-4FA3-A7D5-A5D3084AA70D}" type="sibTrans" cxnId="{6E89CBAE-87F8-4178-A000-8911CFDEE3E6}">
      <dgm:prSet/>
      <dgm:spPr/>
      <dgm:t>
        <a:bodyPr/>
        <a:lstStyle/>
        <a:p>
          <a:endParaRPr lang="en-US"/>
        </a:p>
      </dgm:t>
    </dgm:pt>
    <dgm:pt modelId="{6B651ECC-5640-48D8-8472-14CDBF960E2E}" type="pres">
      <dgm:prSet presAssocID="{439D114F-BEFC-409D-8357-0D8DE142A6B7}" presName="root" presStyleCnt="0">
        <dgm:presLayoutVars>
          <dgm:dir/>
          <dgm:resizeHandles val="exact"/>
        </dgm:presLayoutVars>
      </dgm:prSet>
      <dgm:spPr/>
    </dgm:pt>
    <dgm:pt modelId="{97609DE2-10BC-4D08-8569-71CC030BAB53}" type="pres">
      <dgm:prSet presAssocID="{0D13338E-60AE-4EDC-8C85-49F1E3CC3632}" presName="compNode" presStyleCnt="0"/>
      <dgm:spPr/>
    </dgm:pt>
    <dgm:pt modelId="{2D56C9D1-7B2F-471E-BFE6-9E3A303C7570}" type="pres">
      <dgm:prSet presAssocID="{0D13338E-60AE-4EDC-8C85-49F1E3CC3632}" presName="bgRect" presStyleLbl="bgShp" presStyleIdx="0" presStyleCnt="3"/>
      <dgm:spPr/>
    </dgm:pt>
    <dgm:pt modelId="{F193DB38-911D-4566-8A93-F7E69A40877C}" type="pres">
      <dgm:prSet presAssocID="{0D13338E-60AE-4EDC-8C85-49F1E3CC36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64DB8278-8900-4713-BC4D-83F87DC45B7A}" type="pres">
      <dgm:prSet presAssocID="{0D13338E-60AE-4EDC-8C85-49F1E3CC3632}" presName="spaceRect" presStyleCnt="0"/>
      <dgm:spPr/>
    </dgm:pt>
    <dgm:pt modelId="{B0CAB1A0-F332-47D8-8CE4-B995DEF0F523}" type="pres">
      <dgm:prSet presAssocID="{0D13338E-60AE-4EDC-8C85-49F1E3CC3632}" presName="parTx" presStyleLbl="revTx" presStyleIdx="0" presStyleCnt="3">
        <dgm:presLayoutVars>
          <dgm:chMax val="0"/>
          <dgm:chPref val="0"/>
        </dgm:presLayoutVars>
      </dgm:prSet>
      <dgm:spPr/>
    </dgm:pt>
    <dgm:pt modelId="{39D8DEC3-C735-4FD7-9D49-E29490D5A3A8}" type="pres">
      <dgm:prSet presAssocID="{7EA841F7-D7DB-4F21-A389-8CEDEDCFEAD6}" presName="sibTrans" presStyleCnt="0"/>
      <dgm:spPr/>
    </dgm:pt>
    <dgm:pt modelId="{2787E51F-EDC9-4886-891C-2D372EF6E4B1}" type="pres">
      <dgm:prSet presAssocID="{2E009DB1-DEA1-4CBB-A1E9-47B4792BF04F}" presName="compNode" presStyleCnt="0"/>
      <dgm:spPr/>
    </dgm:pt>
    <dgm:pt modelId="{F0BFB84A-B3C2-40C7-9255-D0CE0DF3D2F6}" type="pres">
      <dgm:prSet presAssocID="{2E009DB1-DEA1-4CBB-A1E9-47B4792BF04F}" presName="bgRect" presStyleLbl="bgShp" presStyleIdx="1" presStyleCnt="3"/>
      <dgm:spPr/>
    </dgm:pt>
    <dgm:pt modelId="{8FFC6CA0-6B34-45ED-85B0-C4FDE1074A92}" type="pres">
      <dgm:prSet presAssocID="{2E009DB1-DEA1-4CBB-A1E9-47B4792BF0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7DA676A-2D34-4E57-A999-9AAEF979845A}" type="pres">
      <dgm:prSet presAssocID="{2E009DB1-DEA1-4CBB-A1E9-47B4792BF04F}" presName="spaceRect" presStyleCnt="0"/>
      <dgm:spPr/>
    </dgm:pt>
    <dgm:pt modelId="{2C4B7061-760A-4C33-8805-55E9CF0A66EA}" type="pres">
      <dgm:prSet presAssocID="{2E009DB1-DEA1-4CBB-A1E9-47B4792BF04F}" presName="parTx" presStyleLbl="revTx" presStyleIdx="1" presStyleCnt="3">
        <dgm:presLayoutVars>
          <dgm:chMax val="0"/>
          <dgm:chPref val="0"/>
        </dgm:presLayoutVars>
      </dgm:prSet>
      <dgm:spPr/>
    </dgm:pt>
    <dgm:pt modelId="{44ED31FE-A55E-49CD-A20A-B7C8079799C0}" type="pres">
      <dgm:prSet presAssocID="{2FBE287B-E2AC-4446-A7D8-7C0D9A0DFB81}" presName="sibTrans" presStyleCnt="0"/>
      <dgm:spPr/>
    </dgm:pt>
    <dgm:pt modelId="{DE5822EA-903F-4172-A31F-19282F994378}" type="pres">
      <dgm:prSet presAssocID="{5A6882B3-DA33-4BAC-B2C8-AE703715122E}" presName="compNode" presStyleCnt="0"/>
      <dgm:spPr/>
    </dgm:pt>
    <dgm:pt modelId="{40E525F4-D4EB-4E2A-B7FF-515C67B3AAB1}" type="pres">
      <dgm:prSet presAssocID="{5A6882B3-DA33-4BAC-B2C8-AE703715122E}" presName="bgRect" presStyleLbl="bgShp" presStyleIdx="2" presStyleCnt="3"/>
      <dgm:spPr/>
    </dgm:pt>
    <dgm:pt modelId="{8FC16D11-AAA6-4267-8EE1-567D317A4F34}" type="pres">
      <dgm:prSet presAssocID="{5A6882B3-DA33-4BAC-B2C8-AE70371512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0FCA5640-965F-4541-A264-1405B55413BD}" type="pres">
      <dgm:prSet presAssocID="{5A6882B3-DA33-4BAC-B2C8-AE703715122E}" presName="spaceRect" presStyleCnt="0"/>
      <dgm:spPr/>
    </dgm:pt>
    <dgm:pt modelId="{6A7BE7A1-29A0-48CE-BFA2-97839A3227A6}" type="pres">
      <dgm:prSet presAssocID="{5A6882B3-DA33-4BAC-B2C8-AE70371512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B8B007-980D-481A-A4F0-2E66BC571CC9}" type="presOf" srcId="{5A6882B3-DA33-4BAC-B2C8-AE703715122E}" destId="{6A7BE7A1-29A0-48CE-BFA2-97839A3227A6}" srcOrd="0" destOrd="0" presId="urn:microsoft.com/office/officeart/2018/2/layout/IconVerticalSolidList"/>
    <dgm:cxn modelId="{27E7CB16-6550-44DB-8341-E34199EA73BC}" type="presOf" srcId="{2E009DB1-DEA1-4CBB-A1E9-47B4792BF04F}" destId="{2C4B7061-760A-4C33-8805-55E9CF0A66EA}" srcOrd="0" destOrd="0" presId="urn:microsoft.com/office/officeart/2018/2/layout/IconVerticalSolidList"/>
    <dgm:cxn modelId="{14168863-16C3-4302-A934-6F21D5B5CD3E}" type="presOf" srcId="{0D13338E-60AE-4EDC-8C85-49F1E3CC3632}" destId="{B0CAB1A0-F332-47D8-8CE4-B995DEF0F523}" srcOrd="0" destOrd="0" presId="urn:microsoft.com/office/officeart/2018/2/layout/IconVerticalSolidList"/>
    <dgm:cxn modelId="{6E89CBAE-87F8-4178-A000-8911CFDEE3E6}" srcId="{439D114F-BEFC-409D-8357-0D8DE142A6B7}" destId="{5A6882B3-DA33-4BAC-B2C8-AE703715122E}" srcOrd="2" destOrd="0" parTransId="{23BF0A69-2EA0-4DC5-B598-7EB37457DE3B}" sibTransId="{BB1F8074-9C60-4FA3-A7D5-A5D3084AA70D}"/>
    <dgm:cxn modelId="{699A9ECA-6D25-4244-BA6E-CF18E5056B3C}" srcId="{439D114F-BEFC-409D-8357-0D8DE142A6B7}" destId="{2E009DB1-DEA1-4CBB-A1E9-47B4792BF04F}" srcOrd="1" destOrd="0" parTransId="{54FC50BE-C306-445D-8DCE-5F1898479B0E}" sibTransId="{2FBE287B-E2AC-4446-A7D8-7C0D9A0DFB81}"/>
    <dgm:cxn modelId="{8D4AD3E1-A38A-4BE9-9AE2-9207BDE73E43}" srcId="{439D114F-BEFC-409D-8357-0D8DE142A6B7}" destId="{0D13338E-60AE-4EDC-8C85-49F1E3CC3632}" srcOrd="0" destOrd="0" parTransId="{6995C2BF-919F-4DB1-A89A-6DE30AD06372}" sibTransId="{7EA841F7-D7DB-4F21-A389-8CEDEDCFEAD6}"/>
    <dgm:cxn modelId="{BFB89BF2-46E0-4BAC-85D2-285085F37CAB}" type="presOf" srcId="{439D114F-BEFC-409D-8357-0D8DE142A6B7}" destId="{6B651ECC-5640-48D8-8472-14CDBF960E2E}" srcOrd="0" destOrd="0" presId="urn:microsoft.com/office/officeart/2018/2/layout/IconVerticalSolidList"/>
    <dgm:cxn modelId="{AA2D5D27-6ADB-485C-B461-51A08527CE84}" type="presParOf" srcId="{6B651ECC-5640-48D8-8472-14CDBF960E2E}" destId="{97609DE2-10BC-4D08-8569-71CC030BAB53}" srcOrd="0" destOrd="0" presId="urn:microsoft.com/office/officeart/2018/2/layout/IconVerticalSolidList"/>
    <dgm:cxn modelId="{A5D3DE6A-BC77-4C0B-A2A8-A2BC5B13718B}" type="presParOf" srcId="{97609DE2-10BC-4D08-8569-71CC030BAB53}" destId="{2D56C9D1-7B2F-471E-BFE6-9E3A303C7570}" srcOrd="0" destOrd="0" presId="urn:microsoft.com/office/officeart/2018/2/layout/IconVerticalSolidList"/>
    <dgm:cxn modelId="{CA2A558F-ADD4-49A4-A013-0F0E44F23257}" type="presParOf" srcId="{97609DE2-10BC-4D08-8569-71CC030BAB53}" destId="{F193DB38-911D-4566-8A93-F7E69A40877C}" srcOrd="1" destOrd="0" presId="urn:microsoft.com/office/officeart/2018/2/layout/IconVerticalSolidList"/>
    <dgm:cxn modelId="{AB283220-F8EA-4613-B803-B18285574E57}" type="presParOf" srcId="{97609DE2-10BC-4D08-8569-71CC030BAB53}" destId="{64DB8278-8900-4713-BC4D-83F87DC45B7A}" srcOrd="2" destOrd="0" presId="urn:microsoft.com/office/officeart/2018/2/layout/IconVerticalSolidList"/>
    <dgm:cxn modelId="{A3C0DF09-7082-4365-BB28-53E794B3CC1E}" type="presParOf" srcId="{97609DE2-10BC-4D08-8569-71CC030BAB53}" destId="{B0CAB1A0-F332-47D8-8CE4-B995DEF0F523}" srcOrd="3" destOrd="0" presId="urn:microsoft.com/office/officeart/2018/2/layout/IconVerticalSolidList"/>
    <dgm:cxn modelId="{A27E7DD7-477A-4AF8-B4E2-968852753288}" type="presParOf" srcId="{6B651ECC-5640-48D8-8472-14CDBF960E2E}" destId="{39D8DEC3-C735-4FD7-9D49-E29490D5A3A8}" srcOrd="1" destOrd="0" presId="urn:microsoft.com/office/officeart/2018/2/layout/IconVerticalSolidList"/>
    <dgm:cxn modelId="{40C142D4-D41A-4E39-8A25-70768BA960EE}" type="presParOf" srcId="{6B651ECC-5640-48D8-8472-14CDBF960E2E}" destId="{2787E51F-EDC9-4886-891C-2D372EF6E4B1}" srcOrd="2" destOrd="0" presId="urn:microsoft.com/office/officeart/2018/2/layout/IconVerticalSolidList"/>
    <dgm:cxn modelId="{5A5B145C-F7AB-4CA9-814F-7F3D41B48151}" type="presParOf" srcId="{2787E51F-EDC9-4886-891C-2D372EF6E4B1}" destId="{F0BFB84A-B3C2-40C7-9255-D0CE0DF3D2F6}" srcOrd="0" destOrd="0" presId="urn:microsoft.com/office/officeart/2018/2/layout/IconVerticalSolidList"/>
    <dgm:cxn modelId="{21AA9B6D-D82C-40D2-889C-8D520E03DE7F}" type="presParOf" srcId="{2787E51F-EDC9-4886-891C-2D372EF6E4B1}" destId="{8FFC6CA0-6B34-45ED-85B0-C4FDE1074A92}" srcOrd="1" destOrd="0" presId="urn:microsoft.com/office/officeart/2018/2/layout/IconVerticalSolidList"/>
    <dgm:cxn modelId="{426168DB-C10F-474C-83B1-B2A735B6FC24}" type="presParOf" srcId="{2787E51F-EDC9-4886-891C-2D372EF6E4B1}" destId="{C7DA676A-2D34-4E57-A999-9AAEF979845A}" srcOrd="2" destOrd="0" presId="urn:microsoft.com/office/officeart/2018/2/layout/IconVerticalSolidList"/>
    <dgm:cxn modelId="{CD77D37B-3939-4F8D-AFF6-09319CB3773A}" type="presParOf" srcId="{2787E51F-EDC9-4886-891C-2D372EF6E4B1}" destId="{2C4B7061-760A-4C33-8805-55E9CF0A66EA}" srcOrd="3" destOrd="0" presId="urn:microsoft.com/office/officeart/2018/2/layout/IconVerticalSolidList"/>
    <dgm:cxn modelId="{1187214E-AC3F-4F2C-B8DF-7E2E5A19F71B}" type="presParOf" srcId="{6B651ECC-5640-48D8-8472-14CDBF960E2E}" destId="{44ED31FE-A55E-49CD-A20A-B7C8079799C0}" srcOrd="3" destOrd="0" presId="urn:microsoft.com/office/officeart/2018/2/layout/IconVerticalSolidList"/>
    <dgm:cxn modelId="{65B4C3CB-ED81-465C-8A0D-5C354041AAC0}" type="presParOf" srcId="{6B651ECC-5640-48D8-8472-14CDBF960E2E}" destId="{DE5822EA-903F-4172-A31F-19282F994378}" srcOrd="4" destOrd="0" presId="urn:microsoft.com/office/officeart/2018/2/layout/IconVerticalSolidList"/>
    <dgm:cxn modelId="{447144A6-2277-4D48-A7EE-3C953FFD4C36}" type="presParOf" srcId="{DE5822EA-903F-4172-A31F-19282F994378}" destId="{40E525F4-D4EB-4E2A-B7FF-515C67B3AAB1}" srcOrd="0" destOrd="0" presId="urn:microsoft.com/office/officeart/2018/2/layout/IconVerticalSolidList"/>
    <dgm:cxn modelId="{7A3C57AB-0019-4D98-9411-0ED1D3EBFBC9}" type="presParOf" srcId="{DE5822EA-903F-4172-A31F-19282F994378}" destId="{8FC16D11-AAA6-4267-8EE1-567D317A4F34}" srcOrd="1" destOrd="0" presId="urn:microsoft.com/office/officeart/2018/2/layout/IconVerticalSolidList"/>
    <dgm:cxn modelId="{5DFF672C-A0E6-4D7D-A4E4-5A4EAF8D76DA}" type="presParOf" srcId="{DE5822EA-903F-4172-A31F-19282F994378}" destId="{0FCA5640-965F-4541-A264-1405B55413BD}" srcOrd="2" destOrd="0" presId="urn:microsoft.com/office/officeart/2018/2/layout/IconVerticalSolidList"/>
    <dgm:cxn modelId="{9238C5B1-FE2B-435F-8A9D-6D0D16399D5E}" type="presParOf" srcId="{DE5822EA-903F-4172-A31F-19282F994378}" destId="{6A7BE7A1-29A0-48CE-BFA2-97839A3227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6C9D1-7B2F-471E-BFE6-9E3A303C7570}">
      <dsp:nvSpPr>
        <dsp:cNvPr id="0" name=""/>
        <dsp:cNvSpPr/>
      </dsp:nvSpPr>
      <dsp:spPr>
        <a:xfrm>
          <a:off x="0" y="681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3DB38-911D-4566-8A93-F7E69A40877C}">
      <dsp:nvSpPr>
        <dsp:cNvPr id="0" name=""/>
        <dsp:cNvSpPr/>
      </dsp:nvSpPr>
      <dsp:spPr>
        <a:xfrm>
          <a:off x="482581" y="359626"/>
          <a:ext cx="877420" cy="877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AB1A0-F332-47D8-8CE4-B995DEF0F523}">
      <dsp:nvSpPr>
        <dsp:cNvPr id="0" name=""/>
        <dsp:cNvSpPr/>
      </dsp:nvSpPr>
      <dsp:spPr>
        <a:xfrm>
          <a:off x="1842582" y="681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Beginners</a:t>
          </a:r>
        </a:p>
      </dsp:txBody>
      <dsp:txXfrm>
        <a:off x="1842582" y="681"/>
        <a:ext cx="4990592" cy="1595309"/>
      </dsp:txXfrm>
    </dsp:sp>
    <dsp:sp modelId="{F0BFB84A-B3C2-40C7-9255-D0CE0DF3D2F6}">
      <dsp:nvSpPr>
        <dsp:cNvPr id="0" name=""/>
        <dsp:cNvSpPr/>
      </dsp:nvSpPr>
      <dsp:spPr>
        <a:xfrm>
          <a:off x="0" y="1994818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C6CA0-6B34-45ED-85B0-C4FDE1074A92}">
      <dsp:nvSpPr>
        <dsp:cNvPr id="0" name=""/>
        <dsp:cNvSpPr/>
      </dsp:nvSpPr>
      <dsp:spPr>
        <a:xfrm>
          <a:off x="482581" y="2353762"/>
          <a:ext cx="877420" cy="877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B7061-760A-4C33-8805-55E9CF0A66EA}">
      <dsp:nvSpPr>
        <dsp:cNvPr id="0" name=""/>
        <dsp:cNvSpPr/>
      </dsp:nvSpPr>
      <dsp:spPr>
        <a:xfrm>
          <a:off x="1842582" y="1994818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Intermediate </a:t>
          </a:r>
        </a:p>
      </dsp:txBody>
      <dsp:txXfrm>
        <a:off x="1842582" y="1994818"/>
        <a:ext cx="4990592" cy="1595309"/>
      </dsp:txXfrm>
    </dsp:sp>
    <dsp:sp modelId="{40E525F4-D4EB-4E2A-B7FF-515C67B3AAB1}">
      <dsp:nvSpPr>
        <dsp:cNvPr id="0" name=""/>
        <dsp:cNvSpPr/>
      </dsp:nvSpPr>
      <dsp:spPr>
        <a:xfrm>
          <a:off x="0" y="3988954"/>
          <a:ext cx="6833175" cy="15953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16D11-AAA6-4267-8EE1-567D317A4F34}">
      <dsp:nvSpPr>
        <dsp:cNvPr id="0" name=""/>
        <dsp:cNvSpPr/>
      </dsp:nvSpPr>
      <dsp:spPr>
        <a:xfrm>
          <a:off x="482581" y="4347899"/>
          <a:ext cx="877420" cy="877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BE7A1-29A0-48CE-BFA2-97839A3227A6}">
      <dsp:nvSpPr>
        <dsp:cNvPr id="0" name=""/>
        <dsp:cNvSpPr/>
      </dsp:nvSpPr>
      <dsp:spPr>
        <a:xfrm>
          <a:off x="1842582" y="3988954"/>
          <a:ext cx="4990592" cy="15953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37" tIns="168837" rIns="168837" bIns="16883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Advanced</a:t>
          </a:r>
        </a:p>
      </dsp:txBody>
      <dsp:txXfrm>
        <a:off x="1842582" y="3988954"/>
        <a:ext cx="4990592" cy="1595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14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65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8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003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051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5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7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2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17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DCC55-83D8-065F-EE95-3E079E0E28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24980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9A297F-A4B8-D9C2-BED1-D0D26D47A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200" dirty="0" err="1">
                <a:solidFill>
                  <a:srgbClr val="FFFFFF"/>
                </a:solidFill>
              </a:rPr>
              <a:t>Quizcraft</a:t>
            </a:r>
            <a:r>
              <a:rPr lang="en-US" sz="6200" dirty="0">
                <a:solidFill>
                  <a:srgbClr val="FFFFFF"/>
                </a:solidFill>
              </a:rPr>
              <a:t>  Your Intelligent C++ Learning Companion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62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927E5-081D-440D-A775-C0AE9DA1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07" y="489855"/>
            <a:ext cx="11147071" cy="2449283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87D87-F4A7-4335-7F7A-F133A967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721946"/>
            <a:ext cx="10813250" cy="197197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EF3C03-9B4D-45EB-B96C-994DBE3F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558310-C928-4426-BFAC-68450D291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13A9-40E5-0001-F014-A17C8B53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3282330"/>
            <a:ext cx="5189963" cy="280089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 Welcome to QuizCraft, an innovative educational initiative aimed at enhancing the learning experience for computer science students through an engaging and interactive game-based platform. Developed using C++ programming language within the Visual Studio environment, QuizCraft combines game-based learning with real-time code compilation and error checking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BDB45328-C2A9-6EDB-26C6-DF51C4D40F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7278" y="3104938"/>
            <a:ext cx="3031115" cy="30311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EA91AC-9CE2-4425-BF6B-E2FCBA1A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12EE356-A629-4F1A-9BAD-E21B3B10D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B7ED41-F3D7-4286-AD0B-B4A216D7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410" y="489853"/>
            <a:ext cx="3990149" cy="5858102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3D504-C5F3-9029-4F03-097FEBFE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55" y="976152"/>
            <a:ext cx="3555211" cy="5024920"/>
          </a:xfrm>
        </p:spPr>
        <p:txBody>
          <a:bodyPr anchor="ctr">
            <a:normAutofit/>
          </a:bodyPr>
          <a:lstStyle/>
          <a:p>
            <a:r>
              <a:rPr lang="en-US" sz="6100"/>
              <a:t>Preferred Levels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17483B-E60B-4F41-9448-D757B9FCD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B44B66-1945-4638-8E9A-4F49493D7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3EB57-FF16-A7B1-328D-78ACF3C29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973241"/>
              </p:ext>
            </p:extLst>
          </p:nvPr>
        </p:nvGraphicFramePr>
        <p:xfrm>
          <a:off x="4796496" y="636527"/>
          <a:ext cx="6833175" cy="5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52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id="{21105C0F-E253-4645-D2D3-CBC39E4EF7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106" r="-1" b="-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1F693-C4D6-AF49-8781-C8827A36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Body of code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8619261-28FE-C31A-A98D-F2A5574B7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94" y="549604"/>
            <a:ext cx="4403811" cy="1964608"/>
          </a:xfrm>
          <a:prstGeom prst="rect">
            <a:avLst/>
          </a:prstGeom>
        </p:spPr>
      </p:pic>
      <p:pic>
        <p:nvPicPr>
          <p:cNvPr id="17" name="Picture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42510F0F-B7E7-16B2-057E-440A37DC6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296" y="4592560"/>
            <a:ext cx="4439709" cy="1559654"/>
          </a:xfrm>
          <a:prstGeom prst="rect">
            <a:avLst/>
          </a:prstGeom>
        </p:spPr>
      </p:pic>
      <p:pic>
        <p:nvPicPr>
          <p:cNvPr id="19" name="Picture 1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AEA0899-4925-62FB-EE05-2379C9E3E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194" y="2558052"/>
            <a:ext cx="4403810" cy="19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07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FCA81390-F572-8B19-3E31-95C38D3964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103" r="-1" b="10606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98123-570A-1C1E-39F0-C579A746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334" y="506997"/>
            <a:ext cx="6744188" cy="11446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Interface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BE7D411-C454-425C-A90F-B99A068A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438A5E-0623-44C4-BA70-3BBB9D15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B8CDE51-FE5C-5A41-594B-5BCF17204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021" y="4141970"/>
            <a:ext cx="2381250" cy="2047880"/>
          </a:xfrm>
          <a:prstGeom prst="rect">
            <a:avLst/>
          </a:prstGeom>
        </p:spPr>
      </p:pic>
      <p:pic>
        <p:nvPicPr>
          <p:cNvPr id="27" name="Picture 2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2C43A9DD-0614-2591-D39B-527F433AD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728" y="4045869"/>
            <a:ext cx="2295525" cy="2138791"/>
          </a:xfrm>
          <a:prstGeom prst="rect">
            <a:avLst/>
          </a:prstGeom>
        </p:spPr>
      </p:pic>
      <p:pic>
        <p:nvPicPr>
          <p:cNvPr id="29" name="Picture 28" descr="A screenshot of a login page&#10;&#10;Description automatically generated">
            <a:extLst>
              <a:ext uri="{FF2B5EF4-FFF2-40B4-BE49-F238E27FC236}">
                <a16:creationId xmlns:a16="http://schemas.microsoft.com/office/drawing/2014/main" id="{64B48B39-FA91-33C0-4BA1-351AF291F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820" y="1703788"/>
            <a:ext cx="8598310" cy="22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nological background">
            <a:extLst>
              <a:ext uri="{FF2B5EF4-FFF2-40B4-BE49-F238E27FC236}">
                <a16:creationId xmlns:a16="http://schemas.microsoft.com/office/drawing/2014/main" id="{12A3A557-DF1F-E6C4-168B-2C7CE9B317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103" r="-1" b="10606"/>
          <a:stretch/>
        </p:blipFill>
        <p:spPr>
          <a:xfrm>
            <a:off x="0" y="10"/>
            <a:ext cx="121889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ECC351-66EC-F16E-8A50-005E71744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377" y="0"/>
            <a:ext cx="7236012" cy="245059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Beginner</a:t>
            </a:r>
            <a:endParaRPr lang="en-PK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AF710D-0BFF-83BA-CDF8-A35F70A14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54" y="2027993"/>
            <a:ext cx="5000625" cy="1800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4C610A-56D1-6358-70AF-93B327F90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045" y="4402375"/>
            <a:ext cx="6800850" cy="1343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E24084-23B3-973E-E75D-63FCABE6C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02" y="1951793"/>
            <a:ext cx="47053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85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Different colours of board game dice">
            <a:extLst>
              <a:ext uri="{FF2B5EF4-FFF2-40B4-BE49-F238E27FC236}">
                <a16:creationId xmlns:a16="http://schemas.microsoft.com/office/drawing/2014/main" id="{978E3681-A3FF-ED20-DFE9-4B9E10BA3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7817" r="-1" b="12091"/>
          <a:stretch/>
        </p:blipFill>
        <p:spPr>
          <a:xfrm>
            <a:off x="3059" y="10"/>
            <a:ext cx="1218894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689597-197F-81CE-F82B-7CE1DB7E4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75" y="693544"/>
            <a:ext cx="6718653" cy="2047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Leaderboard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E7D411-C454-425C-A90F-B99A068A5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342EA8-6C28-4141-AA71-7D2D5D070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39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D438A5E-0623-44C4-BA70-3BBB9D15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71D6CDF-936E-D438-7024-3E02750EF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3" y="3246620"/>
            <a:ext cx="6657975" cy="1790700"/>
          </a:xfrm>
          <a:prstGeom prst="rect">
            <a:avLst/>
          </a:prstGeom>
        </p:spPr>
      </p:pic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54E2C46A-39F5-AC92-1A0F-B4D779CBCB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97" y="3115192"/>
            <a:ext cx="5215849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7E347D-B32A-4759-B7FF-FD25A9AEE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48" y="-17141"/>
            <a:ext cx="12188952" cy="6875141"/>
          </a:xfrm>
          <a:custGeom>
            <a:avLst/>
            <a:gdLst>
              <a:gd name="connsiteX0" fmla="*/ 1488154 w 12188952"/>
              <a:gd name="connsiteY0" fmla="*/ 3508108 h 6875141"/>
              <a:gd name="connsiteX1" fmla="*/ 1292116 w 12188952"/>
              <a:gd name="connsiteY1" fmla="*/ 3704145 h 6875141"/>
              <a:gd name="connsiteX2" fmla="*/ 1488154 w 12188952"/>
              <a:gd name="connsiteY2" fmla="*/ 3900182 h 6875141"/>
              <a:gd name="connsiteX3" fmla="*/ 1684192 w 12188952"/>
              <a:gd name="connsiteY3" fmla="*/ 3704145 h 6875141"/>
              <a:gd name="connsiteX4" fmla="*/ 1488154 w 12188952"/>
              <a:gd name="connsiteY4" fmla="*/ 3508108 h 6875141"/>
              <a:gd name="connsiteX5" fmla="*/ 12188951 w 12188952"/>
              <a:gd name="connsiteY5" fmla="*/ 3213837 h 6875141"/>
              <a:gd name="connsiteX6" fmla="*/ 11900948 w 12188952"/>
              <a:gd name="connsiteY6" fmla="*/ 3213837 h 6875141"/>
              <a:gd name="connsiteX7" fmla="*/ 10063117 w 12188952"/>
              <a:gd name="connsiteY7" fmla="*/ 5051668 h 6875141"/>
              <a:gd name="connsiteX8" fmla="*/ 10063117 w 12188952"/>
              <a:gd name="connsiteY8" fmla="*/ 6875141 h 6875141"/>
              <a:gd name="connsiteX9" fmla="*/ 12073153 w 12188952"/>
              <a:gd name="connsiteY9" fmla="*/ 6875141 h 6875141"/>
              <a:gd name="connsiteX10" fmla="*/ 12083467 w 12188952"/>
              <a:gd name="connsiteY10" fmla="*/ 6874620 h 6875141"/>
              <a:gd name="connsiteX11" fmla="*/ 12188951 w 12188952"/>
              <a:gd name="connsiteY11" fmla="*/ 6858522 h 6875141"/>
              <a:gd name="connsiteX12" fmla="*/ 12188951 w 12188952"/>
              <a:gd name="connsiteY12" fmla="*/ 6280730 h 6875141"/>
              <a:gd name="connsiteX13" fmla="*/ 12188952 w 12188952"/>
              <a:gd name="connsiteY13" fmla="*/ 6280729 h 6875141"/>
              <a:gd name="connsiteX14" fmla="*/ 12188952 w 12188952"/>
              <a:gd name="connsiteY14" fmla="*/ 3832194 h 6875141"/>
              <a:gd name="connsiteX15" fmla="*/ 12188951 w 12188952"/>
              <a:gd name="connsiteY15" fmla="*/ 3832194 h 6875141"/>
              <a:gd name="connsiteX16" fmla="*/ 0 w 12188952"/>
              <a:gd name="connsiteY16" fmla="*/ 2798382 h 6875141"/>
              <a:gd name="connsiteX17" fmla="*/ 0 w 12188952"/>
              <a:gd name="connsiteY17" fmla="*/ 4217834 h 6875141"/>
              <a:gd name="connsiteX18" fmla="*/ 10291 w 12188952"/>
              <a:gd name="connsiteY18" fmla="*/ 4210345 h 6875141"/>
              <a:gd name="connsiteX19" fmla="*/ 460407 w 12188952"/>
              <a:gd name="connsiteY19" fmla="*/ 3508108 h 6875141"/>
              <a:gd name="connsiteX20" fmla="*/ 10291 w 12188952"/>
              <a:gd name="connsiteY20" fmla="*/ 2805871 h 6875141"/>
              <a:gd name="connsiteX21" fmla="*/ 11563230 w 12188952"/>
              <a:gd name="connsiteY21" fmla="*/ 603215 h 6875141"/>
              <a:gd name="connsiteX22" fmla="*/ 11381044 w 12188952"/>
              <a:gd name="connsiteY22" fmla="*/ 620944 h 6875141"/>
              <a:gd name="connsiteX23" fmla="*/ 11546600 w 12188952"/>
              <a:gd name="connsiteY23" fmla="*/ 1418331 h 6875141"/>
              <a:gd name="connsiteX24" fmla="*/ 12161801 w 12188952"/>
              <a:gd name="connsiteY24" fmla="*/ 1601617 h 6875141"/>
              <a:gd name="connsiteX25" fmla="*/ 12185891 w 12188952"/>
              <a:gd name="connsiteY25" fmla="*/ 1600043 h 6875141"/>
              <a:gd name="connsiteX26" fmla="*/ 12185891 w 12188952"/>
              <a:gd name="connsiteY26" fmla="*/ 795119 h 6875141"/>
              <a:gd name="connsiteX27" fmla="*/ 12178431 w 12188952"/>
              <a:gd name="connsiteY27" fmla="*/ 786500 h 6875141"/>
              <a:gd name="connsiteX28" fmla="*/ 11563230 w 12188952"/>
              <a:gd name="connsiteY28" fmla="*/ 603215 h 6875141"/>
              <a:gd name="connsiteX29" fmla="*/ 1368216 w 12188952"/>
              <a:gd name="connsiteY29" fmla="*/ 0 h 6875141"/>
              <a:gd name="connsiteX30" fmla="*/ 0 w 12188952"/>
              <a:gd name="connsiteY30" fmla="*/ 0 h 6875141"/>
              <a:gd name="connsiteX31" fmla="*/ 0 w 12188952"/>
              <a:gd name="connsiteY31" fmla="*/ 1368215 h 6875141"/>
              <a:gd name="connsiteX32" fmla="*/ 1372241 w 12188952"/>
              <a:gd name="connsiteY32" fmla="*/ 2740456 h 6875141"/>
              <a:gd name="connsiteX33" fmla="*/ 2740456 w 12188952"/>
              <a:gd name="connsiteY33" fmla="*/ 2740456 h 6875141"/>
              <a:gd name="connsiteX34" fmla="*/ 2740456 w 12188952"/>
              <a:gd name="connsiteY34" fmla="*/ 1372240 h 6875141"/>
              <a:gd name="connsiteX35" fmla="*/ 1368216 w 12188952"/>
              <a:gd name="connsiteY35" fmla="*/ 0 h 687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188952" h="6875141">
                <a:moveTo>
                  <a:pt x="1488154" y="3508108"/>
                </a:moveTo>
                <a:cubicBezTo>
                  <a:pt x="1379885" y="3508108"/>
                  <a:pt x="1292116" y="3595877"/>
                  <a:pt x="1292116" y="3704145"/>
                </a:cubicBezTo>
                <a:cubicBezTo>
                  <a:pt x="1292116" y="3812413"/>
                  <a:pt x="1379885" y="3900182"/>
                  <a:pt x="1488154" y="3900182"/>
                </a:cubicBezTo>
                <a:cubicBezTo>
                  <a:pt x="1596423" y="3900182"/>
                  <a:pt x="1684192" y="3812413"/>
                  <a:pt x="1684192" y="3704145"/>
                </a:cubicBezTo>
                <a:cubicBezTo>
                  <a:pt x="1684192" y="3595877"/>
                  <a:pt x="1596423" y="3508108"/>
                  <a:pt x="1488154" y="3508108"/>
                </a:cubicBezTo>
                <a:close/>
                <a:moveTo>
                  <a:pt x="12188951" y="3213837"/>
                </a:moveTo>
                <a:lnTo>
                  <a:pt x="11900948" y="3213837"/>
                </a:lnTo>
                <a:cubicBezTo>
                  <a:pt x="10885931" y="3213837"/>
                  <a:pt x="10063117" y="4036651"/>
                  <a:pt x="10063117" y="5051668"/>
                </a:cubicBezTo>
                <a:lnTo>
                  <a:pt x="10063117" y="6875141"/>
                </a:lnTo>
                <a:lnTo>
                  <a:pt x="12073153" y="6875141"/>
                </a:lnTo>
                <a:lnTo>
                  <a:pt x="12083467" y="6874620"/>
                </a:lnTo>
                <a:lnTo>
                  <a:pt x="12188951" y="6858522"/>
                </a:lnTo>
                <a:lnTo>
                  <a:pt x="12188951" y="6280730"/>
                </a:lnTo>
                <a:lnTo>
                  <a:pt x="12188952" y="6280729"/>
                </a:lnTo>
                <a:lnTo>
                  <a:pt x="12188952" y="3832194"/>
                </a:lnTo>
                <a:lnTo>
                  <a:pt x="12188951" y="3832194"/>
                </a:lnTo>
                <a:close/>
                <a:moveTo>
                  <a:pt x="0" y="2798382"/>
                </a:moveTo>
                <a:lnTo>
                  <a:pt x="0" y="4217834"/>
                </a:lnTo>
                <a:lnTo>
                  <a:pt x="10291" y="4210345"/>
                </a:lnTo>
                <a:cubicBezTo>
                  <a:pt x="100314" y="4143505"/>
                  <a:pt x="460407" y="3854496"/>
                  <a:pt x="460407" y="3508108"/>
                </a:cubicBezTo>
                <a:cubicBezTo>
                  <a:pt x="460407" y="3161721"/>
                  <a:pt x="100314" y="2872711"/>
                  <a:pt x="10291" y="2805871"/>
                </a:cubicBezTo>
                <a:close/>
                <a:moveTo>
                  <a:pt x="11563230" y="603215"/>
                </a:moveTo>
                <a:cubicBezTo>
                  <a:pt x="11455784" y="606833"/>
                  <a:pt x="11381044" y="620944"/>
                  <a:pt x="11381044" y="620944"/>
                </a:cubicBezTo>
                <a:cubicBezTo>
                  <a:pt x="11381044" y="620944"/>
                  <a:pt x="11280695" y="1152426"/>
                  <a:pt x="11546600" y="1418331"/>
                </a:cubicBezTo>
                <a:cubicBezTo>
                  <a:pt x="11712792" y="1584523"/>
                  <a:pt x="11982723" y="1607645"/>
                  <a:pt x="12161801" y="1601617"/>
                </a:cubicBezTo>
                <a:lnTo>
                  <a:pt x="12185891" y="1600043"/>
                </a:lnTo>
                <a:lnTo>
                  <a:pt x="12185891" y="795119"/>
                </a:lnTo>
                <a:lnTo>
                  <a:pt x="12178431" y="786500"/>
                </a:lnTo>
                <a:cubicBezTo>
                  <a:pt x="12012240" y="620309"/>
                  <a:pt x="11742309" y="597187"/>
                  <a:pt x="11563230" y="603215"/>
                </a:cubicBezTo>
                <a:close/>
                <a:moveTo>
                  <a:pt x="1368216" y="0"/>
                </a:moveTo>
                <a:lnTo>
                  <a:pt x="0" y="0"/>
                </a:lnTo>
                <a:lnTo>
                  <a:pt x="0" y="1368215"/>
                </a:lnTo>
                <a:cubicBezTo>
                  <a:pt x="0" y="2126091"/>
                  <a:pt x="614365" y="2740456"/>
                  <a:pt x="1372241" y="2740456"/>
                </a:cubicBezTo>
                <a:lnTo>
                  <a:pt x="2740456" y="2740456"/>
                </a:lnTo>
                <a:lnTo>
                  <a:pt x="2740456" y="1372240"/>
                </a:lnTo>
                <a:cubicBezTo>
                  <a:pt x="2740456" y="614365"/>
                  <a:pt x="2126092" y="0"/>
                  <a:pt x="1368216" y="0"/>
                </a:cubicBezTo>
                <a:close/>
              </a:path>
            </a:pathLst>
          </a:cu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81F9FCB-1E38-43E9-8567-6292F4842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bstract network of node and mesh">
            <a:extLst>
              <a:ext uri="{FF2B5EF4-FFF2-40B4-BE49-F238E27FC236}">
                <a16:creationId xmlns:a16="http://schemas.microsoft.com/office/drawing/2014/main" id="{72714FBD-80AB-8A93-93C9-B8CCD8C843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050" r="-1" b="2393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87037D-D197-4CDD-BB5E-43AEE9E53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4" y="3205874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517AC6-0E52-EF73-B7D7-E4F10C6DA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4114799"/>
            <a:ext cx="6717129" cy="20139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Advanced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E49A7D-8FD9-436A-B77B-246CE503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773C5F-88DC-4BF1-8396-4EFD48900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7810E1C-A2E5-3FA2-82A6-D6CBFA2AA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3476"/>
            <a:ext cx="6276975" cy="1581150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676CAAF-F6AB-D235-6B06-E0133D3A07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45" y="2393476"/>
            <a:ext cx="61436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3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erial view of a highway near the ocean">
            <a:extLst>
              <a:ext uri="{FF2B5EF4-FFF2-40B4-BE49-F238E27FC236}">
                <a16:creationId xmlns:a16="http://schemas.microsoft.com/office/drawing/2014/main" id="{DAEB05D1-80A9-3DDE-65F7-CF75166C51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1824" r="-1" b="13157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28F51-A97A-0B07-0E4F-53CED3B9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02D326-F829-4915-A540-3A4D5ADFC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8E080-CC35-4F6C-9D3C-949904DC4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22363C"/>
      </a:dk2>
      <a:lt2>
        <a:srgbClr val="E6E8E2"/>
      </a:lt2>
      <a:accent1>
        <a:srgbClr val="9E75E7"/>
      </a:accent1>
      <a:accent2>
        <a:srgbClr val="565FE2"/>
      </a:accent2>
      <a:accent3>
        <a:srgbClr val="6EA8E6"/>
      </a:accent3>
      <a:accent4>
        <a:srgbClr val="40B3C0"/>
      </a:accent4>
      <a:accent5>
        <a:srgbClr val="47B593"/>
      </a:accent5>
      <a:accent6>
        <a:srgbClr val="42B862"/>
      </a:accent6>
      <a:hlink>
        <a:srgbClr val="768A53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72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Seaford</vt:lpstr>
      <vt:lpstr>LevelVTI</vt:lpstr>
      <vt:lpstr>Quizcraft  Your Intelligent C++ Learning Companion</vt:lpstr>
      <vt:lpstr>Introduction</vt:lpstr>
      <vt:lpstr>Preferred Levels</vt:lpstr>
      <vt:lpstr>Body of code</vt:lpstr>
      <vt:lpstr>Interface</vt:lpstr>
      <vt:lpstr>Beginner</vt:lpstr>
      <vt:lpstr>Leaderboard</vt:lpstr>
      <vt:lpstr>Advanced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Asad Ali</dc:creator>
  <cp:lastModifiedBy>M Asad Ali</cp:lastModifiedBy>
  <cp:revision>5</cp:revision>
  <dcterms:created xsi:type="dcterms:W3CDTF">2024-06-25T18:42:43Z</dcterms:created>
  <dcterms:modified xsi:type="dcterms:W3CDTF">2025-05-16T07:52:32Z</dcterms:modified>
</cp:coreProperties>
</file>