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F0DA6B-0E4B-476E-A036-1FEC3B326EB0}" type="datetimeFigureOut">
              <a:rPr lang="es-ES" smtClean="0"/>
              <a:t>30/05/2014</a:t>
            </a:fld>
            <a:endParaRPr lang="es-ES" dirty="0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 dirty="0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F3BF7C-F6D5-4565-AAD1-138E8E0A6772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F0DA6B-0E4B-476E-A036-1FEC3B326EB0}" type="datetimeFigureOut">
              <a:rPr lang="es-ES" smtClean="0"/>
              <a:t>30/05/2014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F3BF7C-F6D5-4565-AAD1-138E8E0A6772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F0DA6B-0E4B-476E-A036-1FEC3B326EB0}" type="datetimeFigureOut">
              <a:rPr lang="es-ES" smtClean="0"/>
              <a:t>30/05/2014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F3BF7C-F6D5-4565-AAD1-138E8E0A6772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F0DA6B-0E4B-476E-A036-1FEC3B326EB0}" type="datetimeFigureOut">
              <a:rPr lang="es-ES" smtClean="0"/>
              <a:t>30/05/2014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F3BF7C-F6D5-4565-AAD1-138E8E0A6772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F0DA6B-0E4B-476E-A036-1FEC3B326EB0}" type="datetimeFigureOut">
              <a:rPr lang="es-ES" smtClean="0"/>
              <a:t>30/05/2014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F3BF7C-F6D5-4565-AAD1-138E8E0A6772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F0DA6B-0E4B-476E-A036-1FEC3B326EB0}" type="datetimeFigureOut">
              <a:rPr lang="es-ES" smtClean="0"/>
              <a:t>30/05/2014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F3BF7C-F6D5-4565-AAD1-138E8E0A6772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F0DA6B-0E4B-476E-A036-1FEC3B326EB0}" type="datetimeFigureOut">
              <a:rPr lang="es-ES" smtClean="0"/>
              <a:t>30/05/2014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F3BF7C-F6D5-4565-AAD1-138E8E0A6772}" type="slidenum">
              <a:rPr lang="es-ES" smtClean="0"/>
              <a:t>‹Nº›</a:t>
            </a:fld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F0DA6B-0E4B-476E-A036-1FEC3B326EB0}" type="datetimeFigureOut">
              <a:rPr lang="es-ES" smtClean="0"/>
              <a:t>30/05/2014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F3BF7C-F6D5-4565-AAD1-138E8E0A6772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F0DA6B-0E4B-476E-A036-1FEC3B326EB0}" type="datetimeFigureOut">
              <a:rPr lang="es-ES" smtClean="0"/>
              <a:t>30/05/2014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F3BF7C-F6D5-4565-AAD1-138E8E0A6772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CF0DA6B-0E4B-476E-A036-1FEC3B326EB0}" type="datetimeFigureOut">
              <a:rPr lang="es-ES" smtClean="0"/>
              <a:t>30/05/2014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F3BF7C-F6D5-4565-AAD1-138E8E0A6772}" type="slidenum">
              <a:rPr lang="es-ES" smtClean="0"/>
              <a:t>‹Nº›</a:t>
            </a:fld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F0DA6B-0E4B-476E-A036-1FEC3B326EB0}" type="datetimeFigureOut">
              <a:rPr lang="es-ES" smtClean="0"/>
              <a:t>30/05/2014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2F3BF7C-F6D5-4565-AAD1-138E8E0A6772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CF0DA6B-0E4B-476E-A036-1FEC3B326EB0}" type="datetimeFigureOut">
              <a:rPr lang="es-ES" smtClean="0"/>
              <a:t>30/05/2014</a:t>
            </a:fld>
            <a:endParaRPr lang="es-ES" dirty="0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 dirty="0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2F3BF7C-F6D5-4565-AAD1-138E8E0A6772}" type="slidenum">
              <a:rPr lang="es-ES" smtClean="0"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ZombieGame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Adrián García Machado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brief presentation of myself</a:t>
            </a:r>
          </a:p>
          <a:p>
            <a:r>
              <a:rPr lang="en-US" dirty="0" smtClean="0"/>
              <a:t>Presentation of the project</a:t>
            </a:r>
          </a:p>
          <a:p>
            <a:r>
              <a:rPr lang="en-US" dirty="0" smtClean="0"/>
              <a:t>Why I made this</a:t>
            </a:r>
          </a:p>
          <a:p>
            <a:r>
              <a:rPr lang="en-US" dirty="0" smtClean="0"/>
              <a:t>How it was made</a:t>
            </a:r>
          </a:p>
          <a:p>
            <a:r>
              <a:rPr lang="en-US" dirty="0" smtClean="0"/>
              <a:t>Future of the game</a:t>
            </a:r>
            <a:endParaRPr lang="en-US" dirty="0" smtClean="0"/>
          </a:p>
          <a:p>
            <a:r>
              <a:rPr lang="en-US" dirty="0" smtClean="0"/>
              <a:t>Gameplay</a:t>
            </a:r>
          </a:p>
          <a:p>
            <a:r>
              <a:rPr lang="en-US" dirty="0" err="1" smtClean="0"/>
              <a:t>Anectode</a:t>
            </a:r>
            <a:endParaRPr lang="en-US" dirty="0" smtClean="0"/>
          </a:p>
          <a:p>
            <a:r>
              <a:rPr lang="en-US" dirty="0" smtClean="0"/>
              <a:t>Question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Index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Adrian</a:t>
            </a:r>
          </a:p>
          <a:p>
            <a:r>
              <a:rPr lang="en-US" dirty="0" smtClean="0"/>
              <a:t>Surname: Garcia </a:t>
            </a:r>
            <a:r>
              <a:rPr lang="en-US" dirty="0" err="1" smtClean="0"/>
              <a:t>Manchado</a:t>
            </a:r>
            <a:endParaRPr lang="en-US" dirty="0" smtClean="0"/>
          </a:p>
          <a:p>
            <a:r>
              <a:rPr lang="en-US" dirty="0" smtClean="0"/>
              <a:t>Student of Superior Grade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presentation of myself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r>
              <a:rPr lang="en-US" dirty="0" smtClean="0"/>
              <a:t>Benefits</a:t>
            </a:r>
          </a:p>
          <a:p>
            <a:r>
              <a:rPr lang="en-US" dirty="0" smtClean="0"/>
              <a:t>Enthusiastic</a:t>
            </a:r>
          </a:p>
          <a:p>
            <a:r>
              <a:rPr lang="en-US" dirty="0" smtClean="0"/>
              <a:t>My future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 made this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</a:p>
          <a:p>
            <a:r>
              <a:rPr lang="en-US" dirty="0" smtClean="0"/>
              <a:t>Errors during the evolution</a:t>
            </a:r>
          </a:p>
          <a:p>
            <a:r>
              <a:rPr lang="en-US" dirty="0" smtClean="0"/>
              <a:t>Mistakes</a:t>
            </a:r>
          </a:p>
          <a:p>
            <a:r>
              <a:rPr lang="en-US" dirty="0" smtClean="0"/>
              <a:t>Progression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was made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Multiplayer</a:t>
            </a:r>
          </a:p>
          <a:p>
            <a:r>
              <a:rPr lang="en-US" dirty="0" smtClean="0"/>
              <a:t>Online ranking</a:t>
            </a:r>
          </a:p>
          <a:p>
            <a:r>
              <a:rPr lang="en-US" dirty="0" smtClean="0"/>
              <a:t>Better graphics</a:t>
            </a:r>
          </a:p>
          <a:p>
            <a:r>
              <a:rPr lang="en-US" dirty="0" smtClean="0"/>
              <a:t>More levels</a:t>
            </a:r>
          </a:p>
          <a:p>
            <a:r>
              <a:rPr lang="en-US" dirty="0" smtClean="0"/>
              <a:t>Stats</a:t>
            </a:r>
          </a:p>
          <a:p>
            <a:r>
              <a:rPr lang="en-US" dirty="0" smtClean="0"/>
              <a:t>Better </a:t>
            </a:r>
            <a:r>
              <a:rPr lang="en-US" dirty="0" err="1" smtClean="0"/>
              <a:t>colisions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the game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giant zombie? Why? Do a goat that fires lasers!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Anecdote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414498" y="1714488"/>
            <a:ext cx="8229600" cy="1143000"/>
          </a:xfrm>
        </p:spPr>
        <p:txBody>
          <a:bodyPr/>
          <a:lstStyle/>
          <a:p>
            <a:r>
              <a:rPr lang="en-US" dirty="0" smtClean="0"/>
              <a:t>Let’s begin the questions</a:t>
            </a:r>
            <a:endParaRPr lang="en-US" dirty="0"/>
          </a:p>
        </p:txBody>
      </p:sp>
      <p:pic>
        <p:nvPicPr>
          <p:cNvPr id="5" name="Picture 2" descr="http://jaime-dulceguerrero.com/wp-content/uploads/2012/11/4771917_xx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1886" y="2786058"/>
            <a:ext cx="3451025" cy="24938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</TotalTime>
  <Words>99</Words>
  <Application>Microsoft Office PowerPoint</Application>
  <PresentationFormat>Presentación en pantalla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Concurrencia</vt:lpstr>
      <vt:lpstr>ZombieGame</vt:lpstr>
      <vt:lpstr>Index</vt:lpstr>
      <vt:lpstr>A brief presentation of myself</vt:lpstr>
      <vt:lpstr>Why I made this</vt:lpstr>
      <vt:lpstr>How it was made</vt:lpstr>
      <vt:lpstr>Future of the game</vt:lpstr>
      <vt:lpstr>Gameplay</vt:lpstr>
      <vt:lpstr>Anecdote</vt:lpstr>
      <vt:lpstr>Let’s begin the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ZombieGame</dc:title>
  <dc:creator>Degor</dc:creator>
  <cp:lastModifiedBy>Degor</cp:lastModifiedBy>
  <cp:revision>3</cp:revision>
  <dcterms:created xsi:type="dcterms:W3CDTF">2014-05-30T14:49:10Z</dcterms:created>
  <dcterms:modified xsi:type="dcterms:W3CDTF">2014-05-30T15:11:07Z</dcterms:modified>
</cp:coreProperties>
</file>