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3" r:id="rId6"/>
    <p:sldId id="272" r:id="rId7"/>
    <p:sldId id="282" r:id="rId8"/>
    <p:sldId id="273" r:id="rId9"/>
    <p:sldId id="267" r:id="rId10"/>
    <p:sldId id="278" r:id="rId11"/>
    <p:sldId id="275" r:id="rId12"/>
    <p:sldId id="27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Project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Interesting clickbait-y Subtitle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C64B4-2544-4F37-A4BB-9608B442C94C}"/>
              </a:ext>
            </a:extLst>
          </p:cNvPr>
          <p:cNvSpPr txBox="1"/>
          <p:nvPr/>
        </p:nvSpPr>
        <p:spPr>
          <a:xfrm>
            <a:off x="9675812" y="228600"/>
            <a:ext cx="235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Members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50AA5-3171-43C8-826E-9AB53FAEFE5D}"/>
              </a:ext>
            </a:extLst>
          </p:cNvPr>
          <p:cNvSpPr txBox="1"/>
          <p:nvPr/>
        </p:nvSpPr>
        <p:spPr>
          <a:xfrm>
            <a:off x="1334006" y="3886200"/>
            <a:ext cx="47604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Role Title: Charles Anderson</a:t>
            </a:r>
          </a:p>
          <a:p>
            <a:r>
              <a:rPr lang="en-US" sz="2800" dirty="0"/>
              <a:t>Role Title: Miguel </a:t>
            </a:r>
            <a:r>
              <a:rPr lang="en-US" sz="2800" dirty="0" err="1"/>
              <a:t>Dautant</a:t>
            </a:r>
            <a:endParaRPr lang="en-US" sz="2800" dirty="0"/>
          </a:p>
          <a:p>
            <a:r>
              <a:rPr lang="en-US" sz="2800" dirty="0"/>
              <a:t>Role Title: Cristopher Melendez</a:t>
            </a:r>
          </a:p>
          <a:p>
            <a:r>
              <a:rPr lang="en-US" sz="2800" dirty="0"/>
              <a:t>Role Title: Sergio Rodriguez</a:t>
            </a:r>
          </a:p>
          <a:p>
            <a:r>
              <a:rPr lang="en-US" sz="2800" dirty="0"/>
              <a:t>Role Title: Sahar </a:t>
            </a:r>
            <a:r>
              <a:rPr lang="en-US" sz="2800" dirty="0" err="1"/>
              <a:t>Sheikholeslami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D72F-8AF7-40E1-AF8A-1209431A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3808-5BC9-4217-AC86-1C067469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6170930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the project is</a:t>
            </a:r>
          </a:p>
        </p:txBody>
      </p:sp>
    </p:spTree>
    <p:extLst>
      <p:ext uri="{BB962C8B-B14F-4D97-AF65-F5344CB8AC3E}">
        <p14:creationId xmlns:p14="http://schemas.microsoft.com/office/powerpoint/2010/main" val="30892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D72F-8AF7-40E1-AF8A-1209431A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3808-5BC9-4217-AC86-1C067469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6170930" cy="193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it was developed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 used (database, frameworks, </a:t>
            </a:r>
            <a:r>
              <a:rPr lang="en-US" dirty="0" err="1"/>
              <a:t>github</a:t>
            </a:r>
            <a:r>
              <a:rPr lang="en-US" dirty="0"/>
              <a:t>, discord, etc.)</a:t>
            </a:r>
          </a:p>
        </p:txBody>
      </p:sp>
    </p:spTree>
    <p:extLst>
      <p:ext uri="{BB962C8B-B14F-4D97-AF65-F5344CB8AC3E}">
        <p14:creationId xmlns:p14="http://schemas.microsoft.com/office/powerpoint/2010/main" val="37601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39D-5D4D-4833-B33E-B04FE0D3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Small Project Title</a:t>
            </a:r>
            <a:br>
              <a:rPr lang="en-US" dirty="0"/>
            </a:br>
            <a:r>
              <a:rPr lang="en-US" dirty="0"/>
              <a:t>Project Summary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821B-6BFE-4F4D-A15A-D75DAB0C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went well and what did not go well</a:t>
            </a:r>
          </a:p>
          <a:p>
            <a:r>
              <a:rPr lang="en-US" dirty="0"/>
              <a:t>Any other important info</a:t>
            </a:r>
          </a:p>
        </p:txBody>
      </p:sp>
    </p:spTree>
    <p:extLst>
      <p:ext uri="{BB962C8B-B14F-4D97-AF65-F5344CB8AC3E}">
        <p14:creationId xmlns:p14="http://schemas.microsoft.com/office/powerpoint/2010/main" val="17804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D235-C193-4A0A-83C1-4E03D528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3DF0-B46B-4440-8004-1C6835B2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95CD-686F-468E-8EB7-6FAEC9D5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(may also want to add UML diagram</a:t>
            </a:r>
          </a:p>
        </p:txBody>
      </p:sp>
    </p:spTree>
    <p:extLst>
      <p:ext uri="{BB962C8B-B14F-4D97-AF65-F5344CB8AC3E}">
        <p14:creationId xmlns:p14="http://schemas.microsoft.com/office/powerpoint/2010/main" val="12569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3178-E7E3-4FF4-90E6-F6627914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D03-CD3B-412B-B352-E0689BA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Demo and App Demo</a:t>
            </a:r>
          </a:p>
        </p:txBody>
      </p:sp>
    </p:spTree>
    <p:extLst>
      <p:ext uri="{BB962C8B-B14F-4D97-AF65-F5344CB8AC3E}">
        <p14:creationId xmlns:p14="http://schemas.microsoft.com/office/powerpoint/2010/main" val="3982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9999-BD5B-430E-965D-3EFB9B3F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E446-CB22-4E19-8BDB-CCF0F25F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</TotalTime>
  <Words>104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Small Project Title</vt:lpstr>
      <vt:lpstr>PowerPoint Presentation</vt:lpstr>
      <vt:lpstr>Project Summary</vt:lpstr>
      <vt:lpstr>Project Summary</vt:lpstr>
      <vt:lpstr>Small Project Title Project Summary cont.</vt:lpstr>
      <vt:lpstr>Gannt Chart</vt:lpstr>
      <vt:lpstr>ERD</vt:lpstr>
      <vt:lpstr>Time for a Demo!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Title</dc:title>
  <dc:creator>Winchester's Baby</dc:creator>
  <cp:lastModifiedBy>Winchester's Baby</cp:lastModifiedBy>
  <cp:revision>3</cp:revision>
  <dcterms:created xsi:type="dcterms:W3CDTF">2022-01-12T05:48:02Z</dcterms:created>
  <dcterms:modified xsi:type="dcterms:W3CDTF">2022-01-12T22:25:23Z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