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7559675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6DB"/>
    <a:srgbClr val="61A7B3"/>
    <a:srgbClr val="4F9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BC699-985C-4670-9E09-1EFD0EAA6BEB}" type="datetimeFigureOut">
              <a:rPr lang="fr-FR" smtClean="0"/>
              <a:t>21/11/2016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DA0A-CDAF-4731-95C9-68D0B5CD4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 </a:t>
            </a:r>
            <a:r>
              <a:rPr lang="fr-FR" baseline="0" dirty="0"/>
              <a:t>l’itération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25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</a:t>
            </a:r>
            <a:r>
              <a:rPr lang="fr-FR" baseline="0" dirty="0"/>
              <a:t> :</a:t>
            </a:r>
          </a:p>
          <a:p>
            <a:r>
              <a:rPr lang="fr-FR" dirty="0"/>
              <a:t>Présenter</a:t>
            </a:r>
            <a:r>
              <a:rPr lang="fr-FR" baseline="0" dirty="0"/>
              <a:t> les objectifs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6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Thibaud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69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</a:t>
            </a:r>
            <a:r>
              <a:rPr lang="fr-FR" baseline="0" dirty="0"/>
              <a:t> :</a:t>
            </a:r>
          </a:p>
          <a:p>
            <a:r>
              <a:rPr lang="fr-FR" baseline="0" dirty="0"/>
              <a:t>Lire diapositive</a:t>
            </a:r>
          </a:p>
          <a:p>
            <a:r>
              <a:rPr lang="fr-FR" dirty="0"/>
              <a:t>Faire une démonstration</a:t>
            </a:r>
            <a:r>
              <a:rPr lang="fr-FR" baseline="0" dirty="0"/>
              <a:t> du site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4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Guillaume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10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Lire diapositive</a:t>
            </a:r>
          </a:p>
          <a:p>
            <a:r>
              <a:rPr lang="fr-FR" dirty="0"/>
              <a:t>Faire</a:t>
            </a:r>
            <a:r>
              <a:rPr lang="fr-FR" baseline="0" dirty="0"/>
              <a:t> une démonstration du graphe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65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Antonin :</a:t>
            </a:r>
          </a:p>
          <a:p>
            <a:r>
              <a:rPr lang="fr-FR" dirty="0"/>
              <a:t>Lire la diapositive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8DA0A-CDAF-4731-95C9-68D0B5CD43C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3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570A-E134-4FF7-B88B-964C98FC0B70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1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	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3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0" y="498848"/>
            <a:ext cx="6429983" cy="836176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>
            <a:lvl1pPr>
              <a:defRPr lang="fr-FR" sz="4000" kern="12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93043" y="2012414"/>
            <a:ext cx="8694539" cy="4796544"/>
          </a:xfrm>
        </p:spPr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248650" y="620549"/>
            <a:ext cx="1831975" cy="592773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ln>
                  <a:noFill/>
                </a:ln>
                <a:solidFill>
                  <a:schemeClr val="bg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pPr lvl="0"/>
            <a:r>
              <a:rPr lang="fr-FR" dirty="0"/>
              <a:t>Membre</a:t>
            </a:r>
          </a:p>
        </p:txBody>
      </p:sp>
    </p:spTree>
    <p:extLst>
      <p:ext uri="{BB962C8B-B14F-4D97-AF65-F5344CB8AC3E}">
        <p14:creationId xmlns:p14="http://schemas.microsoft.com/office/powerpoint/2010/main" val="17877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45" y="5976631"/>
            <a:ext cx="2849480" cy="158304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982281" y="4410686"/>
            <a:ext cx="3565800" cy="3565800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1950" indent="-361950">
              <a:lnSpc>
                <a:spcPct val="200000"/>
              </a:lnSpc>
              <a:buSzPct val="120000"/>
              <a:buFontTx/>
              <a:buBlip>
                <a:blip r:embed="rId3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376276" y="7159200"/>
            <a:ext cx="98812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35262" y="7159201"/>
            <a:ext cx="2305050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411178" y="7157192"/>
            <a:ext cx="458265" cy="402483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CE35DAD6-85E4-415C-A280-4771D4FE3E5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99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80625" cy="7559675"/>
          </a:xfrm>
          <a:prstGeom prst="rect">
            <a:avLst/>
          </a:prstGeom>
          <a:gradFill flip="none" rotWithShape="1">
            <a:gsLst>
              <a:gs pos="0">
                <a:srgbClr val="61A7B3"/>
              </a:gs>
              <a:gs pos="65000">
                <a:srgbClr val="B7D6DB"/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0FA-A7FA-427E-B7E5-2C949F2ACC4D}" type="datetime1">
              <a:rPr lang="fr-FR" smtClean="0"/>
              <a:t>21/11/2016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Galt – PI S5 IL – Itération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DAD6-85E4-415C-A280-4771D4FE3E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7" r:id="rId4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118"/>
          <p:cNvPicPr/>
          <p:nvPr/>
        </p:nvPicPr>
        <p:blipFill>
          <a:blip r:embed="rId3"/>
          <a:stretch/>
        </p:blipFill>
        <p:spPr>
          <a:xfrm>
            <a:off x="697291" y="2971853"/>
            <a:ext cx="4282063" cy="4281415"/>
          </a:xfrm>
          <a:prstGeom prst="rect">
            <a:avLst/>
          </a:prstGeom>
          <a:ln>
            <a:noFill/>
          </a:ln>
        </p:spPr>
      </p:pic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5963055" y="3547068"/>
            <a:ext cx="4117570" cy="1052101"/>
          </a:xfrm>
          <a:solidFill>
            <a:schemeClr val="accent5">
              <a:lumMod val="50000"/>
            </a:schemeClr>
          </a:solidFill>
        </p:spPr>
        <p:txBody>
          <a:bodyPr anchor="ctr">
            <a:normAutofit/>
          </a:bodyPr>
          <a:lstStyle/>
          <a:p>
            <a:pPr algn="r"/>
            <a:r>
              <a:rPr lang="fr-FR" sz="4800" b="1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Itération 1		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06" y="751045"/>
            <a:ext cx="4286848" cy="2381582"/>
          </a:xfrm>
          <a:prstGeom prst="rect">
            <a:avLst/>
          </a:prstGeom>
        </p:spPr>
      </p:pic>
      <p:sp>
        <p:nvSpPr>
          <p:cNvPr id="11" name="Sous-titre 4"/>
          <p:cNvSpPr txBox="1">
            <a:spLocks/>
          </p:cNvSpPr>
          <p:nvPr/>
        </p:nvSpPr>
        <p:spPr>
          <a:xfrm>
            <a:off x="5963055" y="5265336"/>
            <a:ext cx="4117570" cy="16881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8013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6026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4039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2052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0065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78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6091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4104" indent="0" algn="ctr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Projet informatique</a:t>
            </a:r>
          </a:p>
          <a:p>
            <a:pPr algn="l"/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S5 IL</a:t>
            </a:r>
          </a:p>
          <a:p>
            <a:pPr algn="l"/>
            <a:r>
              <a:rPr lang="fr-FR" sz="1800" b="1" u="sng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Thibaud</a:t>
            </a:r>
            <a:r>
              <a:rPr lang="fr-FR" sz="1800" dirty="0">
                <a:solidFill>
                  <a:schemeClr val="bg1"/>
                </a:solidFill>
                <a:latin typeface="Trebuchet MS" panose="020B0603020202020204" pitchFamily="34" charset="0"/>
                <a:ea typeface="MS PGothic" panose="020B0600070205080204" pitchFamily="34" charset="-128"/>
              </a:rPr>
              <a:t> – Antonin – Guillaume - Léo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Objectifs d’itération 1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0000"/>
              </a:buClr>
            </a:pPr>
            <a:r>
              <a:rPr lang="fr-FR" dirty="0"/>
              <a:t>Construire une chaîne de </a:t>
            </a:r>
            <a:r>
              <a:rPr lang="fr-FR" dirty="0" err="1"/>
              <a:t>build</a:t>
            </a:r>
            <a:r>
              <a:rPr lang="fr-FR" dirty="0"/>
              <a:t> 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Créer une SPA et mettre en place le front end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Permettre à l’utilisateur de se connecter via GitHub</a:t>
            </a:r>
          </a:p>
          <a:p>
            <a:pPr marL="342900" indent="-342900">
              <a:buClr>
                <a:srgbClr val="000000"/>
              </a:buClr>
            </a:pPr>
            <a:r>
              <a:rPr lang="fr-FR" dirty="0"/>
              <a:t>Afficher un graphe de dépendances d’un package donné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C41D-566D-471B-BC6B-E875D8BD5980}" type="datetime1">
              <a:rPr lang="fr-FR" smtClean="0"/>
              <a:t>21/11/2016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Galt – PI S5 IL – Itération 1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La chaîne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Clean des dossiers bin et </a:t>
            </a:r>
            <a:r>
              <a:rPr lang="fr-FR" dirty="0" err="1"/>
              <a:t>obj</a:t>
            </a:r>
            <a:endParaRPr lang="fr-FR" dirty="0"/>
          </a:p>
          <a:p>
            <a:r>
              <a:rPr lang="fr-FR" dirty="0"/>
              <a:t>Restore des dépendances</a:t>
            </a:r>
          </a:p>
          <a:p>
            <a:r>
              <a:rPr lang="fr-FR" dirty="0"/>
              <a:t>Restore d’outils spécifiques</a:t>
            </a:r>
          </a:p>
          <a:p>
            <a:r>
              <a:rPr lang="fr-FR" dirty="0"/>
              <a:t>Compilation</a:t>
            </a:r>
          </a:p>
          <a:p>
            <a:r>
              <a:rPr lang="fr-FR" dirty="0"/>
              <a:t>Test unitaire </a:t>
            </a:r>
          </a:p>
          <a:p>
            <a:r>
              <a:rPr lang="fr-FR" dirty="0"/>
              <a:t>Couverture de code</a:t>
            </a:r>
          </a:p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sur </a:t>
            </a:r>
            <a:r>
              <a:rPr lang="fr-FR" dirty="0" err="1"/>
              <a:t>AppVeyor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Thibaud</a:t>
            </a:r>
          </a:p>
        </p:txBody>
      </p:sp>
    </p:spTree>
    <p:extLst>
      <p:ext uri="{BB962C8B-B14F-4D97-AF65-F5344CB8AC3E}">
        <p14:creationId xmlns:p14="http://schemas.microsoft.com/office/powerpoint/2010/main" val="7865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Le front-end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la SPA grâce à Vue.js et Webpack</a:t>
            </a:r>
          </a:p>
          <a:p>
            <a:r>
              <a:rPr lang="fr-FR" dirty="0"/>
              <a:t>Création des différentes pages : Home, </a:t>
            </a:r>
            <a:r>
              <a:rPr lang="fr-FR" dirty="0" err="1"/>
              <a:t>My</a:t>
            </a:r>
            <a:r>
              <a:rPr lang="fr-FR" dirty="0"/>
              <a:t> Packages et Package</a:t>
            </a:r>
          </a:p>
          <a:p>
            <a:r>
              <a:rPr lang="fr-FR" dirty="0"/>
              <a:t>A faire pour la prochaine itération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Créer le bundle pour l’utiliser dans le projet ASP.NET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Organiser et extraire le CSS en un seul fichier grâce à Webpack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Gérer le composant Vue Connexion/Déconnexion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/>
            <a:r>
              <a:rPr lang="fr-FR" dirty="0"/>
              <a:t>	Antonin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97" y="5802476"/>
            <a:ext cx="1002458" cy="100245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81" y="5802476"/>
            <a:ext cx="899636" cy="10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La connexion avec GitHub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Guillaume</a:t>
            </a:r>
          </a:p>
        </p:txBody>
      </p:sp>
    </p:spTree>
    <p:extLst>
      <p:ext uri="{BB962C8B-B14F-4D97-AF65-F5344CB8AC3E}">
        <p14:creationId xmlns:p14="http://schemas.microsoft.com/office/powerpoint/2010/main" val="3080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	Le graphe de dépendances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93042" y="1846832"/>
            <a:ext cx="8694539" cy="4796544"/>
          </a:xfrm>
        </p:spPr>
        <p:txBody>
          <a:bodyPr/>
          <a:lstStyle/>
          <a:p>
            <a:r>
              <a:rPr lang="fr-FR" dirty="0"/>
              <a:t>Utilisation d’un objet comprenant toutes les informations à afficher</a:t>
            </a:r>
          </a:p>
          <a:p>
            <a:pPr>
              <a:lnSpc>
                <a:spcPct val="150000"/>
              </a:lnSpc>
            </a:pPr>
            <a:r>
              <a:rPr lang="fr-FR" dirty="0"/>
              <a:t>Génération automatique d’un arbre déployable à partir de ces </a:t>
            </a:r>
            <a:r>
              <a:rPr lang="fr-FR" dirty="0" smtClean="0"/>
              <a:t>informations grâce à D3</a:t>
            </a:r>
            <a:endParaRPr lang="fr-FR" dirty="0"/>
          </a:p>
          <a:p>
            <a:r>
              <a:rPr lang="fr-FR" dirty="0"/>
              <a:t>Affichage des informations importantes des packages</a:t>
            </a:r>
          </a:p>
          <a:p>
            <a:r>
              <a:rPr lang="fr-FR" dirty="0"/>
              <a:t>A faire pour la prochaine itération :</a:t>
            </a:r>
          </a:p>
          <a:p>
            <a:pPr marL="622300" lvl="1" indent="-361950">
              <a:lnSpc>
                <a:spcPct val="150000"/>
              </a:lnSpc>
              <a:spcBef>
                <a:spcPts val="827"/>
              </a:spcBef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Utiliser </a:t>
            </a:r>
            <a:r>
              <a:rPr lang="fr-FR" dirty="0"/>
              <a:t>des données venant d’un fichier </a:t>
            </a:r>
            <a:r>
              <a:rPr lang="fr-FR" dirty="0" smtClean="0"/>
              <a:t>JSON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defTabSz="361950">
              <a:lnSpc>
                <a:spcPct val="100000"/>
              </a:lnSpc>
            </a:pPr>
            <a:r>
              <a:rPr lang="fr-FR" dirty="0"/>
              <a:t>	Léo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1" y="5273741"/>
            <a:ext cx="2044700" cy="16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	Vision sur l’itération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1324" y="1656535"/>
            <a:ext cx="8694539" cy="3634760"/>
          </a:xfrm>
        </p:spPr>
        <p:txBody>
          <a:bodyPr/>
          <a:lstStyle/>
          <a:p>
            <a:r>
              <a:rPr lang="fr-FR" dirty="0"/>
              <a:t>Objectifs majeurs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Terminer la connexion avec GitHub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Crawl le package </a:t>
            </a:r>
            <a:r>
              <a:rPr lang="fr-FR" dirty="0" err="1"/>
              <a:t>Code.Cake</a:t>
            </a:r>
            <a:r>
              <a:rPr lang="fr-FR" dirty="0"/>
              <a:t> sur </a:t>
            </a:r>
            <a:r>
              <a:rPr lang="fr-FR" dirty="0" err="1"/>
              <a:t>NuGet</a:t>
            </a:r>
            <a:r>
              <a:rPr lang="fr-FR" dirty="0"/>
              <a:t> pour récupérer les informations et les dépendances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Mettre à jour la page Package et le graph avec les données de </a:t>
            </a:r>
            <a:r>
              <a:rPr lang="fr-FR" dirty="0" err="1"/>
              <a:t>NuGet</a:t>
            </a: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Avertir l’utilisateur lors de nouvelles versions disponibles ou de conflit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résultats d’une recherche de packages sur </a:t>
            </a:r>
            <a:r>
              <a:rPr lang="fr-FR" dirty="0" err="1"/>
              <a:t>NuGet</a:t>
            </a:r>
            <a:endParaRPr lang="fr-FR" dirty="0"/>
          </a:p>
          <a:p>
            <a:pPr marL="260350" indent="0">
              <a:lnSpc>
                <a:spcPct val="150000"/>
              </a:lnSpc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7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Vision sur l’itération 2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Espace réservé du contenu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l" defTabSz="756026" rtl="0" eaLnBrk="1" latinLnBrk="0" hangingPunct="1">
              <a:lnSpc>
                <a:spcPct val="200000"/>
              </a:lnSpc>
              <a:spcBef>
                <a:spcPts val="827"/>
              </a:spcBef>
              <a:buSzPct val="120000"/>
              <a:buFontTx/>
              <a:buBlip>
                <a:blip r:embed="rId2"/>
              </a:buBlip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 smtClean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lang="fr-FR" sz="1800" strike="noStrike" kern="1200" spc="-1" dirty="0">
                <a:solidFill>
                  <a:schemeClr val="accent5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Leelawadee" panose="020B0502040204020203" pitchFamily="34" charset="-34"/>
                <a:ea typeface="+mn-ea"/>
                <a:cs typeface="Leelawadee" panose="020B0502040204020203" pitchFamily="34" charset="-34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Objectifs mineurs :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Afficher les informations de chaque package dans la page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smtClean="0"/>
              <a:t>Packages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Possibilité de se déplacer dans le </a:t>
            </a:r>
            <a:r>
              <a:rPr lang="fr-FR" dirty="0" smtClean="0"/>
              <a:t>graph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Améliorer l’aspect graphique</a:t>
            </a:r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 marL="6223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3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2997199" y="470812"/>
            <a:ext cx="4114800" cy="64682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?</a:t>
            </a:r>
            <a:endParaRPr lang="fr-FR" sz="41300" b="1" dirty="0">
              <a:solidFill>
                <a:schemeClr val="accent5">
                  <a:lumMod val="20000"/>
                  <a:lumOff val="80000"/>
                </a:schemeClr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3251200" y="3282414"/>
            <a:ext cx="3606799" cy="845086"/>
          </a:xfrm>
          <a:solidFill>
            <a:schemeClr val="accent5">
              <a:lumMod val="50000"/>
            </a:schemeClr>
          </a:solidFill>
        </p:spPr>
        <p:txBody>
          <a:bodyPr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 smtClean="0">
                <a:solidFill>
                  <a:schemeClr val="bg1"/>
                </a:solidFill>
              </a:rPr>
              <a:t>Avez-vous des questions ?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D2EB-A0C9-4269-BED7-F488BFFF1574}" type="datetime1">
              <a:rPr lang="fr-FR" smtClean="0"/>
              <a:pPr/>
              <a:t>21/11/2016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Galt – PI S5 IL – Itération 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DAD6-85E4-415C-A280-4771D4FE3E59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1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367</Words>
  <Application>Microsoft Office PowerPoint</Application>
  <PresentationFormat>Personnalisé</PresentationFormat>
  <Paragraphs>98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Leelawadee</vt:lpstr>
      <vt:lpstr>Mangal</vt:lpstr>
      <vt:lpstr>Trebuchet MS</vt:lpstr>
      <vt:lpstr>Wingdings</vt:lpstr>
      <vt:lpstr>Thème Office</vt:lpstr>
      <vt:lpstr>Présentation PowerPoint</vt:lpstr>
      <vt:lpstr> Objectifs d’itération 1</vt:lpstr>
      <vt:lpstr> La chaîne de build</vt:lpstr>
      <vt:lpstr> Le front-end</vt:lpstr>
      <vt:lpstr> La connexion avec GitHub</vt:lpstr>
      <vt:lpstr> Le graphe de dépendances</vt:lpstr>
      <vt:lpstr> Vision sur l’itération 2</vt:lpstr>
      <vt:lpstr> Vision sur l’itération 2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Antonin CHARRIER</cp:lastModifiedBy>
  <cp:revision>34</cp:revision>
  <dcterms:created xsi:type="dcterms:W3CDTF">2016-10-21T10:04:35Z</dcterms:created>
  <dcterms:modified xsi:type="dcterms:W3CDTF">2016-11-21T09:38:46Z</dcterms:modified>
  <dc:language>en-US</dc:language>
</cp:coreProperties>
</file>