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20/12/2016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 </a:t>
            </a:r>
            <a:r>
              <a:rPr lang="fr-FR" baseline="0" dirty="0"/>
              <a:t>l’itération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</a:t>
            </a:r>
            <a:r>
              <a:rPr lang="fr-FR" baseline="0" dirty="0"/>
              <a:t> les 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  <a:r>
              <a:rPr lang="fr-FR" baseline="0" dirty="0"/>
              <a:t> :</a:t>
            </a:r>
          </a:p>
          <a:p>
            <a:r>
              <a:rPr lang="fr-FR" baseline="0" dirty="0"/>
              <a:t>Lire diapositive</a:t>
            </a:r>
          </a:p>
          <a:p>
            <a:r>
              <a:rPr lang="fr-FR" dirty="0"/>
              <a:t>Faire une démonstration</a:t>
            </a:r>
            <a:r>
              <a:rPr lang="fr-FR" baseline="0" dirty="0"/>
              <a:t>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Lire diapositive</a:t>
            </a:r>
          </a:p>
          <a:p>
            <a:r>
              <a:rPr lang="fr-FR" dirty="0"/>
              <a:t>Faire</a:t>
            </a:r>
            <a:r>
              <a:rPr lang="fr-FR" baseline="0" dirty="0"/>
              <a:t> une démonstration du graphe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Galt – PI S5 IL – Itération 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Galt – PI S5 IL – Itération 2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Galt – PI S5 IL – Itération 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375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</a:t>
            </a:r>
            <a:r>
              <a:rPr lang="fr-FR" sz="48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2</a:t>
            </a:r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 smtClean="0"/>
              <a:t>Terminer la connexion via GitHub</a:t>
            </a:r>
            <a:endParaRPr lang="fr-FR" dirty="0"/>
          </a:p>
          <a:p>
            <a:pPr marL="342900" indent="-342900">
              <a:buClr>
                <a:srgbClr val="000000"/>
              </a:buClr>
            </a:pPr>
            <a:r>
              <a:rPr lang="fr-FR" dirty="0" smtClean="0"/>
              <a:t>Crawler package </a:t>
            </a:r>
            <a:r>
              <a:rPr lang="fr-FR" dirty="0" err="1" smtClean="0"/>
              <a:t>Code.Cake</a:t>
            </a:r>
            <a:r>
              <a:rPr lang="fr-FR" dirty="0" smtClean="0"/>
              <a:t> sur </a:t>
            </a:r>
            <a:r>
              <a:rPr lang="fr-FR" dirty="0" err="1" smtClean="0"/>
              <a:t>Nuget</a:t>
            </a:r>
            <a:r>
              <a:rPr lang="fr-FR" dirty="0" smtClean="0"/>
              <a:t> et en récupérer les infos et dépendances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 smtClean="0"/>
              <a:t>Avertir l’utilisateur lors de nouvelles versions disponibles ou de conflits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 smtClean="0"/>
              <a:t>Afficher les résultats d’une recherche de package sur </a:t>
            </a:r>
            <a:r>
              <a:rPr lang="fr-FR" dirty="0" err="1" smtClean="0"/>
              <a:t>NuGet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20/12/2016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/>
              <a:t>2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La connexion GitHub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</a:t>
            </a:r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Connexion avec GitHub via </a:t>
            </a:r>
            <a:r>
              <a:rPr lang="fr-FR" dirty="0" err="1">
                <a:solidFill>
                  <a:srgbClr val="2B5259"/>
                </a:solidFill>
                <a:latin typeface="Leelawadee"/>
              </a:rPr>
              <a:t>Oauth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Utilisateurs mémorisés sur table Azure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Utilisation de cookies pour mémoriser la connexion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Possibilité d’utiliser l’API GitHub avec le </a:t>
            </a:r>
            <a:r>
              <a:rPr lang="fr-FR" dirty="0" err="1">
                <a:solidFill>
                  <a:srgbClr val="2B5259"/>
                </a:solidFill>
                <a:latin typeface="Leelawadee"/>
              </a:rPr>
              <a:t>token</a:t>
            </a:r>
            <a:r>
              <a:rPr lang="fr-FR" dirty="0">
                <a:solidFill>
                  <a:srgbClr val="2B5259"/>
                </a:solidFill>
                <a:latin typeface="Leelawadee"/>
              </a:rPr>
              <a:t> utilisateur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Le </a:t>
            </a:r>
            <a:r>
              <a:rPr lang="fr-FR" dirty="0" err="1" smtClean="0"/>
              <a:t>crawling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Récupération d’un package par nom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Récupération de ses informations (date publication, liste versions, liste </a:t>
            </a:r>
            <a:r>
              <a:rPr lang="fr-FR" dirty="0" err="1">
                <a:solidFill>
                  <a:srgbClr val="2B5259"/>
                </a:solidFill>
                <a:latin typeface="Leelawadee"/>
              </a:rPr>
              <a:t>dép</a:t>
            </a:r>
            <a:r>
              <a:rPr lang="fr-FR" dirty="0">
                <a:solidFill>
                  <a:srgbClr val="2B5259"/>
                </a:solidFill>
                <a:latin typeface="Leelawadee"/>
              </a:rPr>
              <a:t> pour chaque version, etc…)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Sérialisation des packages et de leurs infos en JSON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  <a:p>
            <a:pPr marL="361800" indent="-361440"/>
            <a:r>
              <a:rPr lang="fr-FR" dirty="0">
                <a:solidFill>
                  <a:srgbClr val="2B5259"/>
                </a:solidFill>
                <a:latin typeface="Leelawadee"/>
              </a:rPr>
              <a:t>Stockage de chaque package sur une table Azure</a:t>
            </a:r>
            <a:endParaRPr lang="fr-FR" sz="232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</a:t>
            </a:r>
            <a:r>
              <a:rPr lang="fr-FR" dirty="0" smtClean="0"/>
              <a:t>Thibaud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800" dirty="0"/>
              <a:t>	</a:t>
            </a:r>
            <a:r>
              <a:rPr lang="fr-FR" sz="1800" dirty="0" smtClean="0"/>
              <a:t>Le bundle, la recherche de packages et les requêtes</a:t>
            </a:r>
            <a:endParaRPr lang="fr-FR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93043" y="2012414"/>
            <a:ext cx="8781157" cy="4796544"/>
          </a:xfrm>
        </p:spPr>
        <p:txBody>
          <a:bodyPr/>
          <a:lstStyle/>
          <a:p>
            <a:r>
              <a:rPr lang="fr-FR" dirty="0" smtClean="0"/>
              <a:t>Création du bundle du front end </a:t>
            </a:r>
            <a:r>
              <a:rPr lang="fr-FR" dirty="0" err="1" smtClean="0"/>
              <a:t>pourr</a:t>
            </a:r>
            <a:r>
              <a:rPr lang="fr-FR" dirty="0" smtClean="0"/>
              <a:t> le back end</a:t>
            </a:r>
          </a:p>
          <a:p>
            <a:r>
              <a:rPr lang="fr-FR" dirty="0" smtClean="0"/>
              <a:t>Tentative de passage en version 3 de l’API </a:t>
            </a:r>
            <a:r>
              <a:rPr lang="fr-FR" dirty="0" err="1" smtClean="0"/>
              <a:t>NuGet</a:t>
            </a:r>
            <a:endParaRPr lang="fr-FR" dirty="0" smtClean="0"/>
          </a:p>
          <a:p>
            <a:r>
              <a:rPr lang="fr-FR" dirty="0" smtClean="0"/>
              <a:t>Début des requêtes HTTP pour transmettre les données du back end au front end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Le graphe de dépendances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Vision sur l’itération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2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800" indent="-361440"/>
            <a:r>
              <a:rPr lang="fr-FR" sz="2000" dirty="0" smtClean="0">
                <a:solidFill>
                  <a:srgbClr val="2B5259"/>
                </a:solidFill>
              </a:rPr>
              <a:t>Envoi </a:t>
            </a:r>
            <a:r>
              <a:rPr lang="fr-FR" sz="2000" dirty="0">
                <a:solidFill>
                  <a:srgbClr val="2B5259"/>
                </a:solidFill>
              </a:rPr>
              <a:t>des informations de packages du back au front</a:t>
            </a:r>
            <a:endParaRPr lang="fr-FR" sz="2000" dirty="0">
              <a:solidFill>
                <a:srgbClr val="000000"/>
              </a:solidFill>
            </a:endParaRPr>
          </a:p>
          <a:p>
            <a:pPr marL="361800" indent="-361440"/>
            <a:r>
              <a:rPr lang="fr-FR" sz="2000" dirty="0">
                <a:solidFill>
                  <a:srgbClr val="2B5259"/>
                </a:solidFill>
              </a:rPr>
              <a:t>Changer la version du package </a:t>
            </a:r>
            <a:r>
              <a:rPr lang="fr-FR" sz="2000" dirty="0" smtClean="0">
                <a:solidFill>
                  <a:srgbClr val="2B5259"/>
                </a:solidFill>
              </a:rPr>
              <a:t>affiché</a:t>
            </a:r>
          </a:p>
          <a:p>
            <a:pPr marL="361800" indent="-361440"/>
            <a:r>
              <a:rPr lang="fr-FR" sz="2000" dirty="0" smtClean="0">
                <a:solidFill>
                  <a:srgbClr val="2B5259"/>
                </a:solidFill>
              </a:rPr>
              <a:t>Afficher les nouvelles versions et </a:t>
            </a:r>
            <a:r>
              <a:rPr lang="fr-FR" sz="2000" smtClean="0">
                <a:solidFill>
                  <a:srgbClr val="2B5259"/>
                </a:solidFill>
              </a:rPr>
              <a:t>les conflits</a:t>
            </a:r>
            <a:endParaRPr lang="fr-FR" sz="2000" dirty="0">
              <a:solidFill>
                <a:srgbClr val="000000"/>
              </a:solidFill>
            </a:endParaRPr>
          </a:p>
          <a:p>
            <a:pPr marL="361800" indent="-361440"/>
            <a:r>
              <a:rPr lang="fr-FR" sz="2000" dirty="0">
                <a:solidFill>
                  <a:srgbClr val="2B5259"/>
                </a:solidFill>
              </a:rPr>
              <a:t>Multiples détails sur le graphe : </a:t>
            </a:r>
            <a:endParaRPr lang="fr-FR" sz="2000" dirty="0" smtClean="0">
              <a:solidFill>
                <a:srgbClr val="2B5259"/>
              </a:solidFill>
            </a:endParaRPr>
          </a:p>
          <a:p>
            <a:pPr marL="622300" indent="-36036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rgbClr val="2B5259"/>
                </a:solidFill>
              </a:rPr>
              <a:t>Autres </a:t>
            </a:r>
            <a:r>
              <a:rPr lang="fr-FR" sz="2000" dirty="0">
                <a:solidFill>
                  <a:srgbClr val="2B5259"/>
                </a:solidFill>
              </a:rPr>
              <a:t>formes
</a:t>
            </a:r>
            <a:r>
              <a:rPr lang="fr-FR" sz="2000" dirty="0" smtClean="0">
                <a:solidFill>
                  <a:srgbClr val="2B5259"/>
                </a:solidFill>
              </a:rPr>
              <a:t>Différentes </a:t>
            </a:r>
            <a:r>
              <a:rPr lang="fr-FR" sz="2000" dirty="0">
                <a:solidFill>
                  <a:srgbClr val="2B5259"/>
                </a:solidFill>
              </a:rPr>
              <a:t>couleurs
</a:t>
            </a:r>
            <a:r>
              <a:rPr lang="fr-FR" sz="2000" dirty="0" smtClean="0">
                <a:solidFill>
                  <a:srgbClr val="2B5259"/>
                </a:solidFill>
              </a:rPr>
              <a:t>Légende</a:t>
            </a:r>
          </a:p>
          <a:p>
            <a:pPr marL="622300" indent="-36036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rgbClr val="2B5259"/>
                </a:solidFill>
              </a:rPr>
              <a:t>Pouvoir </a:t>
            </a:r>
            <a:r>
              <a:rPr lang="fr-FR" sz="2000" dirty="0">
                <a:solidFill>
                  <a:srgbClr val="2B5259"/>
                </a:solidFill>
              </a:rPr>
              <a:t>désactiver le filtre</a:t>
            </a:r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  <a:endParaRPr lang="fr-FR" sz="41300" b="1" dirty="0">
              <a:solidFill>
                <a:schemeClr val="accent5">
                  <a:lumMod val="20000"/>
                  <a:lumOff val="80000"/>
                </a:schemeClr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Avez-vous des questions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290</Words>
  <Application>Microsoft Office PowerPoint</Application>
  <PresentationFormat>Personnalisé</PresentationFormat>
  <Paragraphs>76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Wingdings</vt:lpstr>
      <vt:lpstr>Thème Office</vt:lpstr>
      <vt:lpstr>Présentation PowerPoint</vt:lpstr>
      <vt:lpstr> Objectifs d’itération 2</vt:lpstr>
      <vt:lpstr> La connexion GitHub</vt:lpstr>
      <vt:lpstr> Le crawling</vt:lpstr>
      <vt:lpstr> Le bundle, la recherche de packages et les requêtes</vt:lpstr>
      <vt:lpstr> Le graphe de dépendances</vt:lpstr>
      <vt:lpstr> Vision sur l’itération 3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Antonin CHARRIER</cp:lastModifiedBy>
  <cp:revision>37</cp:revision>
  <dcterms:created xsi:type="dcterms:W3CDTF">2016-10-21T10:04:35Z</dcterms:created>
  <dcterms:modified xsi:type="dcterms:W3CDTF">2016-12-20T09:03:48Z</dcterms:modified>
  <dc:language>en-US</dc:language>
</cp:coreProperties>
</file>