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20/11/2016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 </a:t>
            </a:r>
            <a:r>
              <a:rPr lang="fr-FR" baseline="0" dirty="0"/>
              <a:t>l’itération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</a:t>
            </a:r>
            <a:r>
              <a:rPr lang="fr-FR" baseline="0" dirty="0"/>
              <a:t> les objectifs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9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  <a:r>
              <a:rPr lang="fr-FR" baseline="0" dirty="0"/>
              <a:t> :</a:t>
            </a:r>
          </a:p>
          <a:p>
            <a:r>
              <a:rPr lang="fr-FR" baseline="0" dirty="0"/>
              <a:t>Lire diapositive</a:t>
            </a:r>
          </a:p>
          <a:p>
            <a:r>
              <a:rPr lang="fr-FR" dirty="0"/>
              <a:t>Faire une démonstration</a:t>
            </a:r>
            <a:r>
              <a:rPr lang="fr-FR" baseline="0" dirty="0"/>
              <a:t> du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 :</a:t>
            </a:r>
          </a:p>
          <a:p>
            <a:r>
              <a:rPr lang="fr-FR" dirty="0"/>
              <a:t>Lire diapositive</a:t>
            </a:r>
          </a:p>
          <a:p>
            <a:r>
              <a:rPr lang="fr-FR" dirty="0"/>
              <a:t>Faire</a:t>
            </a:r>
            <a:r>
              <a:rPr lang="fr-FR" baseline="0" dirty="0"/>
              <a:t> une démonstration du graphe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6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 :</a:t>
            </a:r>
          </a:p>
          <a:p>
            <a:r>
              <a:rPr lang="fr-FR" dirty="0"/>
              <a:t>Lire la diapositive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4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0167-DB67-48AE-815C-989A285B9410}" type="datetime1">
              <a:rPr lang="fr-FR" smtClean="0"/>
              <a:t>20/11/2016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0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C22F-CFCC-4AAD-85BE-6196114EF788}" type="datetime1">
              <a:rPr lang="fr-FR" smtClean="0"/>
              <a:t>20/11/2016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20/11/2016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856D-7132-4157-A039-CF702331B8D5}" type="datetime1">
              <a:rPr lang="fr-FR" smtClean="0"/>
              <a:t>20/11/2016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5032-FAF2-4AA7-A70E-1DE20563A11B}" type="datetime1">
              <a:rPr lang="fr-FR" smtClean="0"/>
              <a:t>20/11/2016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56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B4BA-208E-4A91-835F-819C41282C96}" type="datetime1">
              <a:rPr lang="fr-FR" smtClean="0"/>
              <a:t>20/11/2016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1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55AD-9052-4E25-B05B-88989C2E37BE}" type="datetime1">
              <a:rPr lang="fr-FR" smtClean="0"/>
              <a:t>20/11/2016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7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6AF5-3D97-48D9-A9F8-5FC5FD4CE3DC}" type="datetime1">
              <a:rPr lang="fr-FR" smtClean="0"/>
              <a:t>20/11/2016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2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D68A8-7045-4761-88BB-6D7C321D776F}" type="datetime1">
              <a:rPr lang="fr-FR" smtClean="0"/>
              <a:t>20/11/2016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7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20/11/2016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Galt – PI S5 IL – Itération 1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1	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u="sng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d’itération 1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0000"/>
              </a:buClr>
            </a:pPr>
            <a:r>
              <a:rPr lang="fr-FR" dirty="0"/>
              <a:t>Construire une chaîne de </a:t>
            </a:r>
            <a:r>
              <a:rPr lang="fr-FR" dirty="0" err="1"/>
              <a:t>build</a:t>
            </a:r>
            <a:r>
              <a:rPr lang="fr-FR" dirty="0"/>
              <a:t> 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Créer une SPA et mettre en place le front end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Permettre à l’utilisateur de se connecter via GitHub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Afficher un graphe de dépendances d’un package donné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20/11/2016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1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La chaîne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Thibaud</a:t>
            </a:r>
          </a:p>
        </p:txBody>
      </p:sp>
    </p:spTree>
    <p:extLst>
      <p:ext uri="{BB962C8B-B14F-4D97-AF65-F5344CB8AC3E}">
        <p14:creationId xmlns:p14="http://schemas.microsoft.com/office/powerpoint/2010/main" val="78657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Le 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la SPA grâce à Vue.js et Webpack</a:t>
            </a:r>
          </a:p>
          <a:p>
            <a:r>
              <a:rPr lang="fr-FR" dirty="0"/>
              <a:t>Création des différentes pages : Home, </a:t>
            </a:r>
            <a:r>
              <a:rPr lang="fr-FR" dirty="0" err="1"/>
              <a:t>My</a:t>
            </a:r>
            <a:r>
              <a:rPr lang="fr-FR" dirty="0"/>
              <a:t> Packages et Package</a:t>
            </a:r>
          </a:p>
          <a:p>
            <a:r>
              <a:rPr lang="fr-FR" dirty="0"/>
              <a:t>A faire pour la prochaine itération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Créer le bundle pour l’utiliser dans le projet ASP.NET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Organiser et extraire le CSS en un seul fichier grâce à Webpack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Gérer le composant Vue Connexion/Déconnexion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/>
            <a:r>
              <a:rPr lang="fr-FR" dirty="0"/>
              <a:t>	Antonin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97" y="5802476"/>
            <a:ext cx="1002458" cy="10024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81" y="5802476"/>
            <a:ext cx="899636" cy="1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La connexion avec GitHub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Guillaume</a:t>
            </a:r>
          </a:p>
        </p:txBody>
      </p:sp>
    </p:spTree>
    <p:extLst>
      <p:ext uri="{BB962C8B-B14F-4D97-AF65-F5344CB8AC3E}">
        <p14:creationId xmlns:p14="http://schemas.microsoft.com/office/powerpoint/2010/main" val="3080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Le graphe de dépendances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Léo</a:t>
            </a:r>
          </a:p>
        </p:txBody>
      </p:sp>
    </p:spTree>
    <p:extLst>
      <p:ext uri="{BB962C8B-B14F-4D97-AF65-F5344CB8AC3E}">
        <p14:creationId xmlns:p14="http://schemas.microsoft.com/office/powerpoint/2010/main" val="9813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Vision sur l’itération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124" y="1580335"/>
            <a:ext cx="8694539" cy="3634760"/>
          </a:xfrm>
        </p:spPr>
        <p:txBody>
          <a:bodyPr/>
          <a:lstStyle/>
          <a:p>
            <a:r>
              <a:rPr lang="fr-FR" dirty="0"/>
              <a:t>Objectifs majeurs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Terminer la connexion avec GitHub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Crawl le package </a:t>
            </a:r>
            <a:r>
              <a:rPr lang="fr-FR" dirty="0" err="1"/>
              <a:t>Code.Cake</a:t>
            </a:r>
            <a:r>
              <a:rPr lang="fr-FR" dirty="0"/>
              <a:t> sur </a:t>
            </a:r>
            <a:r>
              <a:rPr lang="fr-FR" dirty="0" err="1"/>
              <a:t>NuGet</a:t>
            </a:r>
            <a:r>
              <a:rPr lang="fr-FR" dirty="0"/>
              <a:t> pour récupérer les informations et les dépendances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Mettre à jour la page Package et le graph avec les données de </a:t>
            </a:r>
            <a:r>
              <a:rPr lang="fr-FR" dirty="0" err="1"/>
              <a:t>NuGet</a:t>
            </a:r>
            <a:endParaRPr lang="fr-FR" dirty="0"/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Avertir l’utilisateur lors de nouvelles versions disponibles ou de conflit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résultats d’une recherche de packages sur </a:t>
            </a:r>
            <a:r>
              <a:rPr lang="fr-FR" dirty="0" err="1"/>
              <a:t>NuGet</a:t>
            </a:r>
            <a:endParaRPr lang="fr-FR" dirty="0"/>
          </a:p>
          <a:p>
            <a:pPr marL="260350" indent="0">
              <a:lnSpc>
                <a:spcPct val="150000"/>
              </a:lnSpc>
              <a:buNone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20/11/2016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02124" y="5215095"/>
            <a:ext cx="6491530" cy="1547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Objectifs mineurs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informations de chaque package dans la page </a:t>
            </a:r>
            <a:r>
              <a:rPr lang="fr-FR" dirty="0" err="1"/>
              <a:t>My</a:t>
            </a:r>
            <a:r>
              <a:rPr lang="fr-FR" dirty="0"/>
              <a:t> Packages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783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268</Words>
  <Application>Microsoft Office PowerPoint</Application>
  <PresentationFormat>Personnalisé</PresentationFormat>
  <Paragraphs>73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Calibri Light</vt:lpstr>
      <vt:lpstr>Leelawadee</vt:lpstr>
      <vt:lpstr>Trebuchet MS</vt:lpstr>
      <vt:lpstr>Wingdings</vt:lpstr>
      <vt:lpstr>Thème Office</vt:lpstr>
      <vt:lpstr>Présentation PowerPoint</vt:lpstr>
      <vt:lpstr> Objectifs d’itération 1</vt:lpstr>
      <vt:lpstr> La chaîne de build</vt:lpstr>
      <vt:lpstr> Le front-end</vt:lpstr>
      <vt:lpstr> La connexion avec GitHub</vt:lpstr>
      <vt:lpstr> Le graphe de dépendances</vt:lpstr>
      <vt:lpstr> Vision sur l’itération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Antonin CHARRIER</cp:lastModifiedBy>
  <cp:revision>25</cp:revision>
  <dcterms:created xsi:type="dcterms:W3CDTF">2016-10-21T10:04:35Z</dcterms:created>
  <dcterms:modified xsi:type="dcterms:W3CDTF">2016-11-20T17:23:25Z</dcterms:modified>
  <dc:language>en-US</dc:language>
</cp:coreProperties>
</file>