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91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7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19/12/2016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2 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2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/>
              <a:t>Terminer connexion via GitHub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Crawler package </a:t>
            </a:r>
            <a:r>
              <a:rPr lang="fr-FR" dirty="0" err="1"/>
              <a:t>Code.Cake</a:t>
            </a:r>
            <a:r>
              <a:rPr lang="fr-FR" dirty="0"/>
              <a:t> sur </a:t>
            </a:r>
            <a:r>
              <a:rPr lang="fr-FR" dirty="0" err="1"/>
              <a:t>Nuget</a:t>
            </a:r>
            <a:r>
              <a:rPr lang="fr-FR" dirty="0"/>
              <a:t> et en récupérer les infos et dépendances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Avertir l’utilisateur lors de nouvelles versions disponibles ou de conflits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Afficher les résultats d’une recherche de package sur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19/12/2016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1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Connexion GitHub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err="1"/>
              <a:t>Crawling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Thibaud</a:t>
            </a:r>
          </a:p>
        </p:txBody>
      </p:sp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8848"/>
            <a:ext cx="6851374" cy="836176"/>
          </a:xfrm>
        </p:spPr>
        <p:txBody>
          <a:bodyPr>
            <a:normAutofit fontScale="90000"/>
          </a:bodyPr>
          <a:lstStyle/>
          <a:p>
            <a:r>
              <a:rPr lang="fr-FR" dirty="0"/>
              <a:t>Recherche, bundle et requêtes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Antonin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graphe de dépendances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93042" y="1846832"/>
            <a:ext cx="8694539" cy="47965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Vision sur itération 3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93042" y="1846832"/>
            <a:ext cx="8694539" cy="4796544"/>
          </a:xfrm>
        </p:spPr>
        <p:txBody>
          <a:bodyPr/>
          <a:lstStyle/>
          <a:p>
            <a:r>
              <a:rPr lang="fr-FR" dirty="0"/>
              <a:t>Envoie des informations de packages du back au front</a:t>
            </a:r>
          </a:p>
          <a:p>
            <a:r>
              <a:rPr lang="fr-FR" dirty="0"/>
              <a:t>Changer la version du package affiché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Multiples détails sur le graphe : </a:t>
            </a:r>
            <a:br>
              <a:rPr lang="fr-FR" dirty="0"/>
            </a:br>
            <a:r>
              <a:rPr lang="fr-FR" dirty="0"/>
              <a:t>- Autres formes</a:t>
            </a:r>
            <a:br>
              <a:rPr lang="fr-FR" dirty="0"/>
            </a:br>
            <a:r>
              <a:rPr lang="fr-FR" dirty="0"/>
              <a:t>- Différentes couleurs</a:t>
            </a:r>
            <a:br>
              <a:rPr lang="fr-FR" dirty="0"/>
            </a:br>
            <a:r>
              <a:rPr lang="fr-FR" dirty="0"/>
              <a:t>- Légende</a:t>
            </a:r>
            <a:br>
              <a:rPr lang="fr-FR" dirty="0"/>
            </a:br>
            <a:r>
              <a:rPr lang="fr-FR" dirty="0"/>
              <a:t>- Pouvoir désactiver le filtre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</p:spTree>
    <p:extLst>
      <p:ext uri="{BB962C8B-B14F-4D97-AF65-F5344CB8AC3E}">
        <p14:creationId xmlns:p14="http://schemas.microsoft.com/office/powerpoint/2010/main" val="73686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Avez-vous des 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19/12/2016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168</Words>
  <Application>Microsoft Office PowerPoint</Application>
  <PresentationFormat>Personnalisé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Thème Office</vt:lpstr>
      <vt:lpstr>Présentation PowerPoint</vt:lpstr>
      <vt:lpstr> Objectifs d’itération 2</vt:lpstr>
      <vt:lpstr> Connexion GitHub</vt:lpstr>
      <vt:lpstr> Crawling</vt:lpstr>
      <vt:lpstr>Recherche, bundle et requêtes</vt:lpstr>
      <vt:lpstr>Le graphe de dépendances</vt:lpstr>
      <vt:lpstr> Vision sur itération 3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44</cp:revision>
  <dcterms:created xsi:type="dcterms:W3CDTF">2016-10-21T10:04:35Z</dcterms:created>
  <dcterms:modified xsi:type="dcterms:W3CDTF">2016-12-19T10:52:51Z</dcterms:modified>
  <dc:language>en-US</dc:language>
</cp:coreProperties>
</file>