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5" r:id="rId1"/>
  </p:sldMasterIdLst>
  <p:notesMasterIdLst>
    <p:notesMasterId r:id="rId7"/>
  </p:notesMasterIdLst>
  <p:sldIdLst>
    <p:sldId id="256" r:id="rId2"/>
    <p:sldId id="257" r:id="rId3"/>
    <p:sldId id="263" r:id="rId4"/>
    <p:sldId id="265" r:id="rId5"/>
    <p:sldId id="264" r:id="rId6"/>
  </p:sldIdLst>
  <p:sldSz cx="10080625" cy="7559675"/>
  <p:notesSz cx="7772400" cy="100584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D6DB"/>
    <a:srgbClr val="61A7B3"/>
    <a:srgbClr val="4F97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979" autoAdjust="0"/>
  </p:normalViewPr>
  <p:slideViewPr>
    <p:cSldViewPr snapToGrid="0">
      <p:cViewPr varScale="1">
        <p:scale>
          <a:sx n="90" d="100"/>
          <a:sy n="90" d="100"/>
        </p:scale>
        <p:origin x="19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CBC699-985C-4670-9E09-1EFD0EAA6BEB}" type="datetimeFigureOut">
              <a:rPr lang="fr-FR" smtClean="0"/>
              <a:t>20/01/2017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8DA0A-CDAF-4731-95C9-68D0B5CD43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0699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DA0A-CDAF-4731-95C9-68D0B5CD43C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9254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DA0A-CDAF-4731-95C9-68D0B5CD43C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1674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DA0A-CDAF-4731-95C9-68D0B5CD43C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4931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DA0A-CDAF-4731-95C9-68D0B5CD43C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653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DA0A-CDAF-4731-95C9-68D0B5CD43C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9243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60078" y="1237197"/>
            <a:ext cx="7560469" cy="2631887"/>
          </a:xfrm>
        </p:spPr>
        <p:txBody>
          <a:bodyPr anchor="b"/>
          <a:lstStyle>
            <a:lvl1pPr algn="ctr">
              <a:defRPr sz="496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60078" y="3970580"/>
            <a:ext cx="7560469" cy="1825171"/>
          </a:xfrm>
        </p:spPr>
        <p:txBody>
          <a:bodyPr/>
          <a:lstStyle>
            <a:lvl1pPr marL="0" indent="0" algn="ctr">
              <a:buNone/>
              <a:defRPr sz="1984"/>
            </a:lvl1pPr>
            <a:lvl2pPr marL="378013" indent="0" algn="ctr">
              <a:buNone/>
              <a:defRPr sz="1654"/>
            </a:lvl2pPr>
            <a:lvl3pPr marL="756026" indent="0" algn="ctr">
              <a:buNone/>
              <a:defRPr sz="1488"/>
            </a:lvl3pPr>
            <a:lvl4pPr marL="1134039" indent="0" algn="ctr">
              <a:buNone/>
              <a:defRPr sz="1323"/>
            </a:lvl4pPr>
            <a:lvl5pPr marL="1512052" indent="0" algn="ctr">
              <a:buNone/>
              <a:defRPr sz="1323"/>
            </a:lvl5pPr>
            <a:lvl6pPr marL="1890065" indent="0" algn="ctr">
              <a:buNone/>
              <a:defRPr sz="1323"/>
            </a:lvl6pPr>
            <a:lvl7pPr marL="2268078" indent="0" algn="ctr">
              <a:buNone/>
              <a:defRPr sz="1323"/>
            </a:lvl7pPr>
            <a:lvl8pPr marL="2646091" indent="0" algn="ctr">
              <a:buNone/>
              <a:defRPr sz="1323"/>
            </a:lvl8pPr>
            <a:lvl9pPr marL="3024104" indent="0" algn="ctr">
              <a:buNone/>
              <a:defRPr sz="1323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570A-E134-4FF7-B88B-964C98FC0B70}" type="datetime1">
              <a:rPr lang="fr-FR" smtClean="0"/>
              <a:t>20/01/2017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Galt – PI S5 IL – Itération 2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DAD6-85E4-415C-A280-4771D4FE3E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0214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145" y="5976631"/>
            <a:ext cx="2849480" cy="158304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6982281" y="4410686"/>
            <a:ext cx="3565800" cy="3565800"/>
          </a:xfrm>
          <a:prstGeom prst="rect">
            <a:avLst/>
          </a:prstGeom>
          <a:blipFill dpi="0" rotWithShape="1">
            <a:blip r:embed="rId3">
              <a:alphaModFix amt="5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0" y="498848"/>
            <a:ext cx="6429983" cy="836176"/>
          </a:xfrm>
          <a:solidFill>
            <a:schemeClr val="accent5">
              <a:lumMod val="50000"/>
            </a:schemeClr>
          </a:solidFill>
        </p:spPr>
        <p:txBody>
          <a:bodyPr>
            <a:normAutofit/>
          </a:bodyPr>
          <a:lstStyle>
            <a:lvl1pPr>
              <a:defRPr lang="fr-FR" sz="4000" kern="1200" dirty="0">
                <a:solidFill>
                  <a:schemeClr val="bg1"/>
                </a:solidFill>
                <a:latin typeface="Trebuchet MS" panose="020B0603020202020204" pitchFamily="34" charset="0"/>
                <a:ea typeface="MS PGothic" panose="020B0600070205080204" pitchFamily="34" charset="-128"/>
                <a:cs typeface="+mn-cs"/>
              </a:defRPr>
            </a:lvl1pPr>
          </a:lstStyle>
          <a:p>
            <a:r>
              <a:rPr lang="fr-FR" dirty="0"/>
              <a:t>	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61950" indent="-361950">
              <a:lnSpc>
                <a:spcPct val="200000"/>
              </a:lnSpc>
              <a:buSzPct val="120000"/>
              <a:buFontTx/>
              <a:buBlip>
                <a:blip r:embed="rId3"/>
              </a:buBlip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1pPr>
            <a:lvl2pPr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2pPr>
            <a:lvl3pPr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3pPr>
            <a:lvl4pPr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4pPr>
            <a:lvl5pPr>
              <a:defRPr lang="fr-FR" sz="1800" strike="noStrike" kern="1200" spc="-1" dirty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376276" y="7159200"/>
            <a:ext cx="988120" cy="402483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9905D2EB-A0C9-4269-BED7-F488BFFF1574}" type="datetime1">
              <a:rPr lang="fr-FR" smtClean="0"/>
              <a:pPr/>
              <a:t>20/01/2017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735262" y="7159201"/>
            <a:ext cx="2305050" cy="402483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Galt – PI S5 IL – Itération 2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5411178" y="7157192"/>
            <a:ext cx="458265" cy="402483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CE35DAD6-85E4-415C-A280-4771D4FE3E59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5319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145" y="5976631"/>
            <a:ext cx="2849480" cy="1583044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6982281" y="4410686"/>
            <a:ext cx="3565800" cy="3565800"/>
          </a:xfrm>
          <a:prstGeom prst="rect">
            <a:avLst/>
          </a:prstGeom>
          <a:blipFill dpi="0" rotWithShape="1">
            <a:blip r:embed="rId3">
              <a:alphaModFix amt="5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0" y="498848"/>
            <a:ext cx="6429983" cy="836176"/>
          </a:xfrm>
          <a:solidFill>
            <a:schemeClr val="accent5">
              <a:lumMod val="50000"/>
            </a:schemeClr>
          </a:solidFill>
        </p:spPr>
        <p:txBody>
          <a:bodyPr>
            <a:normAutofit/>
          </a:bodyPr>
          <a:lstStyle>
            <a:lvl1pPr>
              <a:defRPr lang="fr-FR" sz="4000" kern="1200" dirty="0">
                <a:solidFill>
                  <a:schemeClr val="bg1"/>
                </a:solidFill>
                <a:latin typeface="Trebuchet MS" panose="020B0603020202020204" pitchFamily="34" charset="0"/>
                <a:ea typeface="MS PGothic" panose="020B0600070205080204" pitchFamily="34" charset="-128"/>
                <a:cs typeface="+mn-cs"/>
              </a:defRPr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10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693043" y="2012414"/>
            <a:ext cx="8694539" cy="4796544"/>
          </a:xfrm>
        </p:spPr>
        <p:txBody>
          <a:bodyPr>
            <a:normAutofit/>
          </a:bodyPr>
          <a:lstStyle>
            <a:lvl1pPr marL="361950" indent="-361950">
              <a:lnSpc>
                <a:spcPct val="200000"/>
              </a:lnSpc>
              <a:buSzPct val="120000"/>
              <a:buFontTx/>
              <a:buBlip>
                <a:blip r:embed="rId3"/>
              </a:buBlip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1pPr>
            <a:lvl2pPr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2pPr>
            <a:lvl3pPr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3pPr>
            <a:lvl4pPr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4pPr>
            <a:lvl5pPr>
              <a:defRPr lang="fr-FR" sz="1800" strike="noStrike" kern="1200" spc="-1" dirty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5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376276" y="7159200"/>
            <a:ext cx="988120" cy="402483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9905D2EB-A0C9-4269-BED7-F488BFFF1574}" type="datetime1">
              <a:rPr lang="fr-FR" smtClean="0"/>
              <a:pPr/>
              <a:t>20/01/2017</a:t>
            </a:fld>
            <a:endParaRPr lang="fr-FR" dirty="0"/>
          </a:p>
        </p:txBody>
      </p:sp>
      <p:sp>
        <p:nvSpPr>
          <p:cNvPr id="12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735262" y="7159201"/>
            <a:ext cx="2305050" cy="402483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Galt – PI S5 IL – Itération 2</a:t>
            </a: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5411178" y="7157192"/>
            <a:ext cx="458265" cy="402483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CE35DAD6-85E4-415C-A280-4771D4FE3E59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8248650" y="620549"/>
            <a:ext cx="1831975" cy="592773"/>
          </a:xfrm>
          <a:solidFill>
            <a:schemeClr val="accent5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ln>
                  <a:noFill/>
                </a:ln>
                <a:solidFill>
                  <a:schemeClr val="bg1"/>
                </a:solidFill>
                <a:effectLst/>
                <a:latin typeface="Trebuchet MS" panose="020B0603020202020204" pitchFamily="34" charset="0"/>
              </a:defRPr>
            </a:lvl1pPr>
          </a:lstStyle>
          <a:p>
            <a:pPr lvl="0"/>
            <a:r>
              <a:rPr lang="fr-FR" dirty="0"/>
              <a:t>Membre</a:t>
            </a:r>
          </a:p>
        </p:txBody>
      </p:sp>
    </p:spTree>
    <p:extLst>
      <p:ext uri="{BB962C8B-B14F-4D97-AF65-F5344CB8AC3E}">
        <p14:creationId xmlns:p14="http://schemas.microsoft.com/office/powerpoint/2010/main" val="178779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145" y="5976631"/>
            <a:ext cx="2849480" cy="158304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6982281" y="4410686"/>
            <a:ext cx="3565800" cy="3565800"/>
          </a:xfrm>
          <a:prstGeom prst="rect">
            <a:avLst/>
          </a:prstGeom>
          <a:blipFill dpi="0" rotWithShape="1">
            <a:blip r:embed="rId3">
              <a:alphaModFix amt="5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61950" indent="-361950">
              <a:lnSpc>
                <a:spcPct val="200000"/>
              </a:lnSpc>
              <a:buSzPct val="120000"/>
              <a:buFontTx/>
              <a:buBlip>
                <a:blip r:embed="rId3"/>
              </a:buBlip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1pPr>
            <a:lvl2pPr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2pPr>
            <a:lvl3pPr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3pPr>
            <a:lvl4pPr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4pPr>
            <a:lvl5pPr>
              <a:defRPr lang="fr-FR" sz="1800" strike="noStrike" kern="1200" spc="-1" dirty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376276" y="7159200"/>
            <a:ext cx="988120" cy="402483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9905D2EB-A0C9-4269-BED7-F488BFFF1574}" type="datetime1">
              <a:rPr lang="fr-FR" smtClean="0"/>
              <a:pPr/>
              <a:t>20/01/2017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735262" y="7159201"/>
            <a:ext cx="2305050" cy="402483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Galt – PI S5 IL – Itération 2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5411178" y="7157192"/>
            <a:ext cx="458265" cy="402483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CE35DAD6-85E4-415C-A280-4771D4FE3E59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3993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23750"/>
            <a:ext cx="10080625" cy="7559675"/>
          </a:xfrm>
          <a:prstGeom prst="rect">
            <a:avLst/>
          </a:prstGeom>
          <a:gradFill flip="none" rotWithShape="1">
            <a:gsLst>
              <a:gs pos="0">
                <a:srgbClr val="61A7B3"/>
              </a:gs>
              <a:gs pos="65000">
                <a:srgbClr val="B7D6DB"/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93043" y="402483"/>
            <a:ext cx="869453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93043" y="2012414"/>
            <a:ext cx="869453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93043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1D0FA-A7FA-427E-B7E5-2C949F2ACC4D}" type="datetime1">
              <a:rPr lang="fr-FR" smtClean="0"/>
              <a:t>20/01/2017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339207" y="7006699"/>
            <a:ext cx="340221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dirty="0"/>
              <a:t>Galt – PI S5 IL – Itération 2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119441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5DAD6-85E4-415C-A280-4771D4FE3E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74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77" r:id="rId4"/>
  </p:sldLayoutIdLst>
  <p:hf hdr="0"/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Image 118"/>
          <p:cNvPicPr/>
          <p:nvPr/>
        </p:nvPicPr>
        <p:blipFill>
          <a:blip r:embed="rId3"/>
          <a:stretch/>
        </p:blipFill>
        <p:spPr>
          <a:xfrm>
            <a:off x="697291" y="2971853"/>
            <a:ext cx="4282063" cy="4281415"/>
          </a:xfrm>
          <a:prstGeom prst="rect">
            <a:avLst/>
          </a:prstGeom>
          <a:ln>
            <a:noFill/>
          </a:ln>
        </p:spPr>
      </p:pic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5963055" y="3547068"/>
            <a:ext cx="4117570" cy="1052101"/>
          </a:xfrm>
          <a:solidFill>
            <a:schemeClr val="accent5">
              <a:lumMod val="50000"/>
            </a:schemeClr>
          </a:solidFill>
        </p:spPr>
        <p:txBody>
          <a:bodyPr anchor="ctr">
            <a:normAutofit/>
          </a:bodyPr>
          <a:lstStyle/>
          <a:p>
            <a:r>
              <a:rPr lang="fr-FR" sz="4800" b="1" dirty="0">
                <a:solidFill>
                  <a:schemeClr val="bg1"/>
                </a:solidFill>
                <a:latin typeface="Trebuchet MS" panose="020B0603020202020204" pitchFamily="34" charset="0"/>
                <a:ea typeface="MS PGothic" panose="020B0600070205080204" pitchFamily="34" charset="-128"/>
              </a:rPr>
              <a:t>Recette	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06" y="751045"/>
            <a:ext cx="4286848" cy="2381582"/>
          </a:xfrm>
          <a:prstGeom prst="rect">
            <a:avLst/>
          </a:prstGeom>
        </p:spPr>
      </p:pic>
      <p:sp>
        <p:nvSpPr>
          <p:cNvPr id="11" name="Sous-titre 4"/>
          <p:cNvSpPr txBox="1">
            <a:spLocks/>
          </p:cNvSpPr>
          <p:nvPr/>
        </p:nvSpPr>
        <p:spPr>
          <a:xfrm>
            <a:off x="5963055" y="5265336"/>
            <a:ext cx="4117570" cy="168812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756026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8013" indent="0" algn="ctr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6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26" indent="0" algn="ctr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4039" indent="0" algn="ctr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2052" indent="0" algn="ctr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90065" indent="0" algn="ctr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8078" indent="0" algn="ctr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46091" indent="0" algn="ctr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24104" indent="0" algn="ctr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800" dirty="0">
                <a:solidFill>
                  <a:schemeClr val="bg1"/>
                </a:solidFill>
                <a:latin typeface="Trebuchet MS" panose="020B0603020202020204" pitchFamily="34" charset="0"/>
                <a:ea typeface="MS PGothic" panose="020B0600070205080204" pitchFamily="34" charset="-128"/>
              </a:rPr>
              <a:t>Projet informatique</a:t>
            </a:r>
          </a:p>
          <a:p>
            <a:pPr algn="l"/>
            <a:r>
              <a:rPr lang="fr-FR" sz="1800" dirty="0">
                <a:solidFill>
                  <a:schemeClr val="bg1"/>
                </a:solidFill>
                <a:latin typeface="Trebuchet MS" panose="020B0603020202020204" pitchFamily="34" charset="0"/>
                <a:ea typeface="MS PGothic" panose="020B0600070205080204" pitchFamily="34" charset="-128"/>
              </a:rPr>
              <a:t>S5 IL</a:t>
            </a:r>
          </a:p>
          <a:p>
            <a:pPr algn="l"/>
            <a:r>
              <a:rPr lang="fr-FR" sz="1800" b="1" u="sng" dirty="0">
                <a:solidFill>
                  <a:schemeClr val="bg1"/>
                </a:solidFill>
                <a:latin typeface="Trebuchet MS" panose="020B0603020202020204" pitchFamily="34" charset="0"/>
                <a:ea typeface="MS PGothic" panose="020B0600070205080204" pitchFamily="34" charset="-128"/>
              </a:rPr>
              <a:t>Thibaud</a:t>
            </a:r>
            <a:r>
              <a:rPr lang="fr-FR" sz="1800" dirty="0">
                <a:solidFill>
                  <a:schemeClr val="bg1"/>
                </a:solidFill>
                <a:latin typeface="Trebuchet MS" panose="020B0603020202020204" pitchFamily="34" charset="0"/>
                <a:ea typeface="MS PGothic" panose="020B0600070205080204" pitchFamily="34" charset="-128"/>
              </a:rPr>
              <a:t> – Antonin – Guillaume - Léo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	Objectifs initiaux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000000"/>
              </a:buClr>
            </a:pPr>
            <a:r>
              <a:rPr lang="fr-FR" dirty="0"/>
              <a:t>Chaîne de </a:t>
            </a:r>
            <a:r>
              <a:rPr lang="fr-FR" dirty="0" err="1"/>
              <a:t>build</a:t>
            </a:r>
            <a:r>
              <a:rPr lang="fr-FR" dirty="0"/>
              <a:t> ayant pour utilité de compiler, lancer les tests unitaires et vérifier la couverture de code.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None/>
            </a:pPr>
            <a:endParaRPr lang="fr-FR" dirty="0"/>
          </a:p>
          <a:p>
            <a:pPr marL="342900" indent="-342900">
              <a:lnSpc>
                <a:spcPct val="100000"/>
              </a:lnSpc>
              <a:buClr>
                <a:srgbClr val="000000"/>
              </a:buClr>
            </a:pPr>
            <a:r>
              <a:rPr lang="fr-FR" dirty="0"/>
              <a:t>Création d’un serveur web .NET en modèle MVC gérant le côté client et la base de données.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None/>
            </a:pPr>
            <a:endParaRPr lang="fr-FR" dirty="0"/>
          </a:p>
          <a:p>
            <a:pPr marL="342900" indent="-342900">
              <a:lnSpc>
                <a:spcPct val="100000"/>
              </a:lnSpc>
              <a:buClr>
                <a:srgbClr val="000000"/>
              </a:buClr>
            </a:pPr>
            <a:r>
              <a:rPr lang="fr-FR" dirty="0"/>
              <a:t>Création fonctionnalité permettant de chercher l’arbre des dépendances d’un package et de stocker le résultat dans la base de données.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None/>
            </a:pPr>
            <a:endParaRPr lang="fr-FR" dirty="0"/>
          </a:p>
          <a:p>
            <a:pPr marL="342900" indent="-342900">
              <a:lnSpc>
                <a:spcPct val="100000"/>
              </a:lnSpc>
              <a:buClr>
                <a:srgbClr val="000000"/>
              </a:buClr>
            </a:pPr>
            <a:r>
              <a:rPr lang="fr-FR" dirty="0"/>
              <a:t>Création client </a:t>
            </a:r>
            <a:r>
              <a:rPr lang="fr-FR" dirty="0"/>
              <a:t>web permettant à l’utilisateur de s’inscrire, se connecter, chercher un package, en récupérer les informations.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None/>
            </a:pPr>
            <a:endParaRPr lang="fr-FR" dirty="0"/>
          </a:p>
          <a:p>
            <a:pPr marL="342900" indent="-342900">
              <a:lnSpc>
                <a:spcPct val="100000"/>
              </a:lnSpc>
              <a:buClr>
                <a:srgbClr val="000000"/>
              </a:buClr>
            </a:pPr>
            <a:r>
              <a:rPr lang="fr-FR" dirty="0"/>
              <a:t>Afficher les graphes des dépendances à l’aide de la technologie web D3js.</a:t>
            </a:r>
            <a:endParaRPr lang="fr-FR" dirty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BC41D-566D-471B-BC6B-E875D8BD5980}" type="datetime1">
              <a:rPr lang="fr-FR" smtClean="0"/>
              <a:t>20/01/2017</a:t>
            </a:fld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Galt – PI S5 IL – Itération 2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DAD6-85E4-415C-A280-4771D4FE3E59}" type="slidenum">
              <a:rPr lang="fr-FR" smtClean="0"/>
              <a:pPr/>
              <a:t>2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	Démo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D2EB-A0C9-4269-BED7-F488BFFF1574}" type="datetime1">
              <a:rPr lang="fr-FR" smtClean="0"/>
              <a:pPr/>
              <a:t>20/01/2017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Galt – PI S5 IL – Itération 2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DAD6-85E4-415C-A280-4771D4FE3E59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7" name="Espace réservé du contenu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1950" indent="-361950" algn="l" defTabSz="756026" rtl="0" eaLnBrk="1" latinLnBrk="0" hangingPunct="1">
              <a:lnSpc>
                <a:spcPct val="200000"/>
              </a:lnSpc>
              <a:spcBef>
                <a:spcPts val="827"/>
              </a:spcBef>
              <a:buSzPct val="120000"/>
              <a:buFontTx/>
              <a:buBlip>
                <a:blip r:embed="rId3"/>
              </a:buBlip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1pPr>
            <a:lvl2pPr marL="567019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2pPr>
            <a:lvl3pPr marL="945032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3pPr>
            <a:lvl4pPr marL="1323045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4pPr>
            <a:lvl5pPr marL="1701058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lang="fr-FR" sz="1800" strike="noStrike" kern="1200" spc="-1" dirty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5pPr>
            <a:lvl6pPr marL="2079071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7084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35097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13110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" indent="0">
              <a:buNone/>
            </a:pPr>
            <a:endParaRPr lang="fr-FR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390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	Objectifs atteints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D2EB-A0C9-4269-BED7-F488BFFF1574}" type="datetime1">
              <a:rPr lang="fr-FR" smtClean="0"/>
              <a:pPr/>
              <a:t>20/01/2017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Galt – PI S5 IL – Itération 2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DAD6-85E4-415C-A280-4771D4FE3E59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7" name="Espace réservé du contenu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1950" indent="-361950" algn="l" defTabSz="756026" rtl="0" eaLnBrk="1" latinLnBrk="0" hangingPunct="1">
              <a:lnSpc>
                <a:spcPct val="200000"/>
              </a:lnSpc>
              <a:spcBef>
                <a:spcPts val="827"/>
              </a:spcBef>
              <a:buSzPct val="120000"/>
              <a:buFontTx/>
              <a:buBlip>
                <a:blip r:embed="rId3"/>
              </a:buBlip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1pPr>
            <a:lvl2pPr marL="567019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2pPr>
            <a:lvl3pPr marL="945032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3pPr>
            <a:lvl4pPr marL="1323045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4pPr>
            <a:lvl5pPr marL="1701058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lang="fr-FR" sz="1800" strike="noStrike" kern="1200" spc="-1" dirty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5pPr>
            <a:lvl6pPr marL="2079071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7084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35097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13110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" indent="0">
              <a:buNone/>
            </a:pPr>
            <a:endParaRPr lang="fr-FR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739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2997199" y="470812"/>
            <a:ext cx="4114800" cy="64682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413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Mangal" panose="02040503050203030202" pitchFamily="18" charset="0"/>
                <a:cs typeface="Mangal" panose="02040503050203030202" pitchFamily="18" charset="0"/>
              </a:rPr>
              <a:t>?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3251200" y="3282414"/>
            <a:ext cx="3606799" cy="845086"/>
          </a:xfrm>
          <a:solidFill>
            <a:schemeClr val="accent5">
              <a:lumMod val="50000"/>
            </a:schemeClr>
          </a:solidFill>
        </p:spPr>
        <p:txBody>
          <a:bodyPr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fr-FR" dirty="0">
                <a:solidFill>
                  <a:schemeClr val="bg1"/>
                </a:solidFill>
              </a:rPr>
              <a:t>Avez-vous des questions ?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D2EB-A0C9-4269-BED7-F488BFFF1574}" type="datetime1">
              <a:rPr lang="fr-FR" smtClean="0"/>
              <a:pPr/>
              <a:t>20/01/2017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Galt – PI S5 IL – Itération 2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DAD6-85E4-415C-A280-4771D4FE3E59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411803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</TotalTime>
  <Words>156</Words>
  <Application>Microsoft Office PowerPoint</Application>
  <PresentationFormat>Personnalisé</PresentationFormat>
  <Paragraphs>35</Paragraphs>
  <Slides>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3" baseType="lpstr">
      <vt:lpstr>MS PGothic</vt:lpstr>
      <vt:lpstr>Arial</vt:lpstr>
      <vt:lpstr>Calibri</vt:lpstr>
      <vt:lpstr>Calibri Light</vt:lpstr>
      <vt:lpstr>Leelawadee</vt:lpstr>
      <vt:lpstr>Mangal</vt:lpstr>
      <vt:lpstr>Trebuchet MS</vt:lpstr>
      <vt:lpstr>Thème Office</vt:lpstr>
      <vt:lpstr>Présentation PowerPoint</vt:lpstr>
      <vt:lpstr> Objectifs initiaux</vt:lpstr>
      <vt:lpstr> Démo</vt:lpstr>
      <vt:lpstr> Objectifs atteints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/>
  <dc:description/>
  <cp:lastModifiedBy>DUVAL Thibaud</cp:lastModifiedBy>
  <cp:revision>42</cp:revision>
  <dcterms:created xsi:type="dcterms:W3CDTF">2016-10-21T10:04:35Z</dcterms:created>
  <dcterms:modified xsi:type="dcterms:W3CDTF">2017-01-20T09:08:17Z</dcterms:modified>
  <dc:language>en-US</dc:language>
</cp:coreProperties>
</file>