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8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1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Antonin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8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8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5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6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9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2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69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79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</a:t>
            </a:r>
            <a:r>
              <a:rPr lang="en-US" sz="447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3864600" y="1640520"/>
            <a:ext cx="2382840" cy="23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Ce que nous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allons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développer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GALT </a:t>
            </a:r>
            <a:r>
              <a:rPr lang="fr-FR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sera 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application web qui permettra de visualiser le graphe de dépendances d’un package </a:t>
            </a:r>
            <a:r>
              <a:rPr lang="fr-FR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 cherchera également à y souligner d’éventuelles incohérences et autres problèmes de dépendances, comme une incohérence de version de dépendances.</a:t>
            </a: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L’intérêt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de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notre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analyse de la concurrence a été effectuée. Il en résulte que des outils similaires existent mais uniquement pour des projets Java ou sont des outils à installer et peu ergonomiques.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 un reel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intérêt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communauté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développeur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Site web accessible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facilement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commencer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extensible à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souhait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faisabilité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recherches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déjà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effectuées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les technologies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plupart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d’entre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elles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connues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par le passé par au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moins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membre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groupe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complexe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technologies,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son concept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l’application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sera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faite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front-end se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VueJS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D3JS pour 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logique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les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visuels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back-end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ASP.NET,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l’API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ainsi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qu’une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base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données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Azure Tables.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intégration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continue sera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faite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CodeCake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AppVeyor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l’équipe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collaborer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communiquons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vive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voix</a:t>
            </a:r>
            <a:r>
              <a:rPr lang="en-US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 Skype et par mail.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gardons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trace 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tâches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accomplies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à faire, et les attributions via Trello.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collaborons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 code et les documentations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l’aide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Suite</a:t>
            </a:r>
            <a:r>
              <a:rPr lang="en-US" sz="301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D’ici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à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prochaine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place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chaîne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build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comportant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lancement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des tests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unitaires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verification de la couverture de code par les tests.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environnement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opérationnel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front-end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basique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tester de premières interactions avec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back-end.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suivantes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seront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consacrées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raffinage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jusqu’au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produit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final,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possible à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l’ajout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fonctionnalités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supplémentaires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345</Words>
  <Application>Microsoft Office PowerPoint</Application>
  <PresentationFormat>Personnalisé</PresentationFormat>
  <Paragraphs>65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Arial</vt:lpstr>
      <vt:lpstr>Calibri</vt:lpstr>
      <vt:lpstr>DejaVu Sans</vt:lpstr>
      <vt:lpstr>Source Sans Pro Black</vt:lpstr>
      <vt:lpstr>Source Sans Pro Light</vt:lpstr>
      <vt:lpstr>Source Sans Pro Semibold</vt:lpstr>
      <vt:lpstr>Symbol</vt:lpstr>
      <vt:lpstr>Trebuchet MS</vt:lpstr>
      <vt:lpstr>Wingdings</vt:lpstr>
      <vt:lpstr>Wingdings 3</vt:lpstr>
      <vt:lpstr>Office Theme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10</cp:revision>
  <dcterms:created xsi:type="dcterms:W3CDTF">2016-10-21T10:04:35Z</dcterms:created>
  <dcterms:modified xsi:type="dcterms:W3CDTF">2016-10-24T07:05:32Z</dcterms:modified>
  <dc:language>en-US</dc:language>
</cp:coreProperties>
</file>