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6DB"/>
    <a:srgbClr val="61A7B3"/>
    <a:srgbClr val="4F9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C699-985C-4670-9E09-1EFD0EAA6BE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DA0A-CDAF-4731-95C9-68D0B5CD4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</a:t>
            </a:r>
            <a:r>
              <a:rPr lang="fr-FR" baseline="0" dirty="0"/>
              <a:t> :</a:t>
            </a:r>
          </a:p>
          <a:p>
            <a:r>
              <a:rPr lang="fr-FR" dirty="0"/>
              <a:t>Présenter </a:t>
            </a:r>
            <a:r>
              <a:rPr lang="fr-FR" baseline="0" dirty="0"/>
              <a:t>l’itération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2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</a:t>
            </a:r>
            <a:r>
              <a:rPr lang="fr-FR" baseline="0" dirty="0"/>
              <a:t> :</a:t>
            </a:r>
          </a:p>
          <a:p>
            <a:r>
              <a:rPr lang="fr-FR" dirty="0"/>
              <a:t>Présenter</a:t>
            </a:r>
            <a:r>
              <a:rPr lang="fr-FR" baseline="0" dirty="0"/>
              <a:t> les objectifs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69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Antonin</a:t>
            </a:r>
            <a:r>
              <a:rPr lang="fr-FR" baseline="0" dirty="0"/>
              <a:t> :</a:t>
            </a:r>
          </a:p>
          <a:p>
            <a:r>
              <a:rPr lang="fr-FR" baseline="0" dirty="0"/>
              <a:t>Lire diapositive</a:t>
            </a:r>
          </a:p>
          <a:p>
            <a:r>
              <a:rPr lang="fr-FR" dirty="0"/>
              <a:t>Faire une démonstration</a:t>
            </a:r>
            <a:r>
              <a:rPr lang="fr-FR" baseline="0" dirty="0"/>
              <a:t> du site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40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10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Léo :</a:t>
            </a:r>
          </a:p>
          <a:p>
            <a:r>
              <a:rPr lang="fr-FR" dirty="0"/>
              <a:t>Lire diapositive</a:t>
            </a:r>
          </a:p>
          <a:p>
            <a:r>
              <a:rPr lang="fr-FR" dirty="0"/>
              <a:t>Faire</a:t>
            </a:r>
            <a:r>
              <a:rPr lang="fr-FR" baseline="0" dirty="0"/>
              <a:t> une démonstration du graphe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16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Antonin :</a:t>
            </a:r>
          </a:p>
          <a:p>
            <a:r>
              <a:rPr lang="fr-FR" dirty="0"/>
              <a:t>Lire la diapositive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43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70A-E134-4FF7-B88B-964C98FC0B70}" type="datetime1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1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0167-DB67-48AE-815C-989A285B9410}" type="datetime1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0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C22F-CFCC-4AAD-85BE-6196114EF788}" type="datetime1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	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31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93043" y="2012414"/>
            <a:ext cx="8694539" cy="4796544"/>
          </a:xfrm>
        </p:spPr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1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248650" y="620549"/>
            <a:ext cx="1831975" cy="592773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pPr lvl="0"/>
            <a:r>
              <a:rPr lang="fr-FR" dirty="0"/>
              <a:t>Membre</a:t>
            </a:r>
          </a:p>
        </p:txBody>
      </p:sp>
    </p:spTree>
    <p:extLst>
      <p:ext uri="{BB962C8B-B14F-4D97-AF65-F5344CB8AC3E}">
        <p14:creationId xmlns:p14="http://schemas.microsoft.com/office/powerpoint/2010/main" val="17877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856D-7132-4157-A039-CF702331B8D5}" type="datetime1">
              <a:rPr lang="fr-FR" smtClean="0"/>
              <a:t>21/11/2016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59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5032-FAF2-4AA7-A70E-1DE20563A11B}" type="datetime1">
              <a:rPr lang="fr-FR" smtClean="0"/>
              <a:t>21/11/2016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56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4BA-208E-4A91-835F-819C41282C96}" type="datetime1">
              <a:rPr lang="fr-FR" smtClean="0"/>
              <a:t>21/11/2016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13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55AD-9052-4E25-B05B-88989C2E37BE}" type="datetime1">
              <a:rPr lang="fr-FR" smtClean="0"/>
              <a:t>21/11/2016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70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AF5-3D97-48D9-A9F8-5FC5FD4CE3DC}" type="datetime1">
              <a:rPr lang="fr-FR" smtClean="0"/>
              <a:t>21/11/2016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2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68A8-7045-4761-88BB-6D7C321D776F}" type="datetime1">
              <a:rPr lang="fr-FR" smtClean="0"/>
              <a:t>21/11/2016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70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80625" cy="7559675"/>
          </a:xfrm>
          <a:prstGeom prst="rect">
            <a:avLst/>
          </a:prstGeom>
          <a:gradFill flip="none" rotWithShape="1">
            <a:gsLst>
              <a:gs pos="0">
                <a:srgbClr val="61A7B3"/>
              </a:gs>
              <a:gs pos="65000">
                <a:srgbClr val="B7D6DB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D0FA-A7FA-427E-B7E5-2C949F2ACC4D}" type="datetime1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4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118"/>
          <p:cNvPicPr/>
          <p:nvPr/>
        </p:nvPicPr>
        <p:blipFill>
          <a:blip r:embed="rId3"/>
          <a:stretch/>
        </p:blipFill>
        <p:spPr>
          <a:xfrm>
            <a:off x="697291" y="2971853"/>
            <a:ext cx="4282063" cy="4281415"/>
          </a:xfrm>
          <a:prstGeom prst="rect">
            <a:avLst/>
          </a:prstGeom>
          <a:ln>
            <a:noFill/>
          </a:ln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5963055" y="3547068"/>
            <a:ext cx="4117570" cy="1052101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/>
          <a:p>
            <a:pPr algn="r"/>
            <a:r>
              <a:rPr lang="fr-FR" sz="4800" b="1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Itération 1		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6" y="751045"/>
            <a:ext cx="4286848" cy="2381582"/>
          </a:xfrm>
          <a:prstGeom prst="rect">
            <a:avLst/>
          </a:prstGeom>
        </p:spPr>
      </p:pic>
      <p:sp>
        <p:nvSpPr>
          <p:cNvPr id="11" name="Sous-titre 4"/>
          <p:cNvSpPr txBox="1">
            <a:spLocks/>
          </p:cNvSpPr>
          <p:nvPr/>
        </p:nvSpPr>
        <p:spPr>
          <a:xfrm>
            <a:off x="5963055" y="5265336"/>
            <a:ext cx="4117570" cy="168812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Projet informatique</a:t>
            </a:r>
          </a:p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S5 IL</a:t>
            </a:r>
          </a:p>
          <a:p>
            <a:pPr algn="l"/>
            <a:r>
              <a:rPr lang="fr-FR" sz="1800" b="1" u="sng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Thibaud</a:t>
            </a:r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 – Antonin – Guillaume - Léo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Objectifs d’itération 1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000000"/>
              </a:buClr>
            </a:pPr>
            <a:r>
              <a:rPr lang="fr-FR" dirty="0"/>
              <a:t>Construire une chaîne de </a:t>
            </a:r>
            <a:r>
              <a:rPr lang="fr-FR" dirty="0" err="1"/>
              <a:t>build</a:t>
            </a:r>
            <a:r>
              <a:rPr lang="fr-FR" dirty="0"/>
              <a:t> 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/>
              <a:t>Créer une SPA et mettre en place le front end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/>
              <a:t>Permettre à l’utilisateur de se connecter via GitHub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/>
              <a:t>Afficher un graphe de dépendances d’un package donné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C41D-566D-471B-BC6B-E875D8BD5980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1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La chaîne de </a:t>
            </a:r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Clean des dossiers bin et </a:t>
            </a:r>
            <a:r>
              <a:rPr lang="fr-FR" dirty="0" err="1"/>
              <a:t>obj</a:t>
            </a:r>
            <a:endParaRPr lang="fr-FR" dirty="0"/>
          </a:p>
          <a:p>
            <a:r>
              <a:rPr lang="fr-FR" dirty="0"/>
              <a:t>Restore des dépendances</a:t>
            </a:r>
          </a:p>
          <a:p>
            <a:r>
              <a:rPr lang="fr-FR" dirty="0"/>
              <a:t>Restore d’outils spécifiques</a:t>
            </a:r>
          </a:p>
          <a:p>
            <a:r>
              <a:rPr lang="fr-FR" dirty="0"/>
              <a:t>Compilation</a:t>
            </a:r>
          </a:p>
          <a:p>
            <a:r>
              <a:rPr lang="fr-FR" dirty="0"/>
              <a:t>Test unitaire </a:t>
            </a:r>
          </a:p>
          <a:p>
            <a:r>
              <a:rPr lang="fr-FR" dirty="0"/>
              <a:t>Couverture de code</a:t>
            </a:r>
          </a:p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sur </a:t>
            </a:r>
            <a:r>
              <a:rPr lang="fr-FR" dirty="0" err="1"/>
              <a:t>AppVeyor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Thibaud</a:t>
            </a:r>
          </a:p>
        </p:txBody>
      </p:sp>
    </p:spTree>
    <p:extLst>
      <p:ext uri="{BB962C8B-B14F-4D97-AF65-F5344CB8AC3E}">
        <p14:creationId xmlns:p14="http://schemas.microsoft.com/office/powerpoint/2010/main" val="78657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Le front-end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la SPA grâce à Vue.js et Webpack</a:t>
            </a:r>
          </a:p>
          <a:p>
            <a:r>
              <a:rPr lang="fr-FR" dirty="0"/>
              <a:t>Création des différentes pages : Home, </a:t>
            </a:r>
            <a:r>
              <a:rPr lang="fr-FR" dirty="0" err="1"/>
              <a:t>My</a:t>
            </a:r>
            <a:r>
              <a:rPr lang="fr-FR" dirty="0"/>
              <a:t> Packages et Package</a:t>
            </a:r>
          </a:p>
          <a:p>
            <a:r>
              <a:rPr lang="fr-FR" dirty="0"/>
              <a:t>A faire pour la prochaine itération :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Créer le bundle pour l’utiliser dans le projet ASP.NET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Organiser et extraire le CSS en un seul fichier grâce à Webpack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Gérer le composant Vue Connexion/Déconnexion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/>
            <a:r>
              <a:rPr lang="fr-FR" dirty="0"/>
              <a:t>	Antonin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97" y="5802476"/>
            <a:ext cx="1002458" cy="10024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81" y="5802476"/>
            <a:ext cx="899636" cy="10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1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	La connexion avec GitHub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Guillaume</a:t>
            </a:r>
          </a:p>
        </p:txBody>
      </p:sp>
    </p:spTree>
    <p:extLst>
      <p:ext uri="{BB962C8B-B14F-4D97-AF65-F5344CB8AC3E}">
        <p14:creationId xmlns:p14="http://schemas.microsoft.com/office/powerpoint/2010/main" val="30809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	Le graphe de dépendances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d’un objet comprenant toutes les informations à afficher</a:t>
            </a:r>
          </a:p>
          <a:p>
            <a:r>
              <a:rPr lang="fr-FR" dirty="0"/>
              <a:t>Génération automatique d’un arbre déployable à partir de ces informations</a:t>
            </a:r>
          </a:p>
          <a:p>
            <a:r>
              <a:rPr lang="fr-FR" dirty="0"/>
              <a:t>Affichage des informations importantes des packages</a:t>
            </a:r>
          </a:p>
          <a:p>
            <a:r>
              <a:rPr lang="fr-FR" dirty="0"/>
              <a:t>A faire pour la prochaine itération :</a:t>
            </a:r>
          </a:p>
          <a:p>
            <a:pPr lvl="1"/>
            <a:r>
              <a:rPr lang="fr-FR" dirty="0"/>
              <a:t>Possibilité de se déplacer dans le graph</a:t>
            </a:r>
          </a:p>
          <a:p>
            <a:pPr lvl="1"/>
            <a:r>
              <a:rPr lang="fr-FR" dirty="0"/>
              <a:t>Utiliser des données venant d’un fichier </a:t>
            </a:r>
            <a:r>
              <a:rPr lang="fr-FR" dirty="0" err="1"/>
              <a:t>json</a:t>
            </a:r>
            <a:endParaRPr lang="fr-FR" dirty="0"/>
          </a:p>
          <a:p>
            <a:pPr lvl="1"/>
            <a:r>
              <a:rPr lang="fr-FR"/>
              <a:t>Améliorer l’aspect graphique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Léo</a:t>
            </a:r>
          </a:p>
        </p:txBody>
      </p:sp>
    </p:spTree>
    <p:extLst>
      <p:ext uri="{BB962C8B-B14F-4D97-AF65-F5344CB8AC3E}">
        <p14:creationId xmlns:p14="http://schemas.microsoft.com/office/powerpoint/2010/main" val="98134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Vision sur l’itération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124" y="1580335"/>
            <a:ext cx="8694539" cy="3634760"/>
          </a:xfrm>
        </p:spPr>
        <p:txBody>
          <a:bodyPr/>
          <a:lstStyle/>
          <a:p>
            <a:r>
              <a:rPr lang="fr-FR" dirty="0"/>
              <a:t>Objectifs majeurs :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Terminer la connexion avec GitHub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Crawl le package </a:t>
            </a:r>
            <a:r>
              <a:rPr lang="fr-FR" dirty="0" err="1"/>
              <a:t>Code.Cake</a:t>
            </a:r>
            <a:r>
              <a:rPr lang="fr-FR" dirty="0"/>
              <a:t> sur </a:t>
            </a:r>
            <a:r>
              <a:rPr lang="fr-FR" dirty="0" err="1"/>
              <a:t>NuGet</a:t>
            </a:r>
            <a:r>
              <a:rPr lang="fr-FR" dirty="0"/>
              <a:t> pour récupérer les informations et les dépendances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Mettre à jour la page Package et le graph avec les données de </a:t>
            </a:r>
            <a:r>
              <a:rPr lang="fr-FR" dirty="0" err="1"/>
              <a:t>NuGet</a:t>
            </a:r>
            <a:endParaRPr lang="fr-FR" dirty="0"/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Avertir l’utilisateur lors de nouvelles versions disponibles ou de conflit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Afficher les résultats d’une recherche de packages sur </a:t>
            </a:r>
            <a:r>
              <a:rPr lang="fr-FR" dirty="0" err="1"/>
              <a:t>NuGet</a:t>
            </a:r>
            <a:endParaRPr lang="fr-FR" dirty="0"/>
          </a:p>
          <a:p>
            <a:pPr marL="260350" indent="0">
              <a:lnSpc>
                <a:spcPct val="150000"/>
              </a:lnSpc>
              <a:buNone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02124" y="5215095"/>
            <a:ext cx="6491530" cy="15472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1950" indent="-361950" algn="l" defTabSz="756026" rtl="0" eaLnBrk="1" latinLnBrk="0" hangingPunct="1">
              <a:lnSpc>
                <a:spcPct val="200000"/>
              </a:lnSpc>
              <a:spcBef>
                <a:spcPts val="827"/>
              </a:spcBef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Objectifs mineurs :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Afficher les informations de chaque package dans la page </a:t>
            </a:r>
            <a:r>
              <a:rPr lang="fr-FR" dirty="0" err="1"/>
              <a:t>My</a:t>
            </a:r>
            <a:r>
              <a:rPr lang="fr-FR" dirty="0"/>
              <a:t> Packages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7839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339</Words>
  <Application>Microsoft Office PowerPoint</Application>
  <PresentationFormat>Personnalisé</PresentationFormat>
  <Paragraphs>87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MS PGothic</vt:lpstr>
      <vt:lpstr>Arial</vt:lpstr>
      <vt:lpstr>Calibri</vt:lpstr>
      <vt:lpstr>Calibri Light</vt:lpstr>
      <vt:lpstr>Leelawadee</vt:lpstr>
      <vt:lpstr>Trebuchet MS</vt:lpstr>
      <vt:lpstr>Wingdings</vt:lpstr>
      <vt:lpstr>Thème Office</vt:lpstr>
      <vt:lpstr>Présentation PowerPoint</vt:lpstr>
      <vt:lpstr> Objectifs d’itération 1</vt:lpstr>
      <vt:lpstr> La chaîne de build</vt:lpstr>
      <vt:lpstr> Le front-end</vt:lpstr>
      <vt:lpstr> La connexion avec GitHub</vt:lpstr>
      <vt:lpstr> Le graphe de dépendances</vt:lpstr>
      <vt:lpstr> Vision sur l’itération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Léo</cp:lastModifiedBy>
  <cp:revision>30</cp:revision>
  <dcterms:created xsi:type="dcterms:W3CDTF">2016-10-21T10:04:35Z</dcterms:created>
  <dcterms:modified xsi:type="dcterms:W3CDTF">2016-11-21T09:14:43Z</dcterms:modified>
  <dc:language>en-US</dc:language>
</cp:coreProperties>
</file>