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080625" cy="7559675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D6DB"/>
    <a:srgbClr val="61A7B3"/>
    <a:srgbClr val="4F97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BC699-985C-4670-9E09-1EFD0EAA6BEB}" type="datetimeFigureOut">
              <a:rPr lang="fr-FR" smtClean="0"/>
              <a:t>21/11/2016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8DA0A-CDAF-4731-95C9-68D0B5CD43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69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Thibaud</a:t>
            </a:r>
            <a:r>
              <a:rPr lang="fr-FR" baseline="0" dirty="0"/>
              <a:t> :</a:t>
            </a:r>
          </a:p>
          <a:p>
            <a:r>
              <a:rPr lang="fr-FR" dirty="0"/>
              <a:t>Présenter </a:t>
            </a:r>
            <a:r>
              <a:rPr lang="fr-FR" baseline="0" dirty="0"/>
              <a:t>l’itération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254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Thibaud</a:t>
            </a:r>
            <a:r>
              <a:rPr lang="fr-FR" baseline="0" dirty="0"/>
              <a:t> :</a:t>
            </a:r>
          </a:p>
          <a:p>
            <a:r>
              <a:rPr lang="fr-FR" dirty="0"/>
              <a:t>Présenter</a:t>
            </a:r>
            <a:r>
              <a:rPr lang="fr-FR" baseline="0" dirty="0"/>
              <a:t> les objectifs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674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Thibaud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690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Antonin</a:t>
            </a:r>
            <a:r>
              <a:rPr lang="fr-FR" baseline="0" dirty="0"/>
              <a:t> :</a:t>
            </a:r>
          </a:p>
          <a:p>
            <a:r>
              <a:rPr lang="fr-FR" baseline="0" dirty="0"/>
              <a:t>Lire diapositive</a:t>
            </a:r>
          </a:p>
          <a:p>
            <a:r>
              <a:rPr lang="fr-FR" dirty="0"/>
              <a:t>Faire une démonstration</a:t>
            </a:r>
            <a:r>
              <a:rPr lang="fr-FR" baseline="0" dirty="0"/>
              <a:t> du site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400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Guillaume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107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Léo :</a:t>
            </a:r>
          </a:p>
          <a:p>
            <a:r>
              <a:rPr lang="fr-FR" dirty="0"/>
              <a:t>Lire diapositive</a:t>
            </a:r>
          </a:p>
          <a:p>
            <a:r>
              <a:rPr lang="fr-FR" dirty="0"/>
              <a:t>Faire</a:t>
            </a:r>
            <a:r>
              <a:rPr lang="fr-FR" baseline="0" dirty="0"/>
              <a:t> une démonstration du graphe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165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Antonin :</a:t>
            </a:r>
          </a:p>
          <a:p>
            <a:r>
              <a:rPr lang="fr-FR" dirty="0"/>
              <a:t>Lire la diapositive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431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570A-E134-4FF7-B88B-964C98FC0B70}" type="datetime1">
              <a:rPr lang="fr-FR" smtClean="0"/>
              <a:t>21/11/2016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21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0167-DB67-48AE-815C-989A285B9410}" type="datetime1">
              <a:rPr lang="fr-FR" smtClean="0"/>
              <a:t>21/11/2016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04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213947" y="402483"/>
            <a:ext cx="2173635" cy="640647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93043" y="402483"/>
            <a:ext cx="6394896" cy="64064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C22F-CFCC-4AAD-85BE-6196114EF788}" type="datetime1">
              <a:rPr lang="fr-FR" smtClean="0"/>
              <a:t>21/11/2016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1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145" y="5976631"/>
            <a:ext cx="2849480" cy="158304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6982281" y="4410686"/>
            <a:ext cx="3565800" cy="3565800"/>
          </a:xfrm>
          <a:prstGeom prst="rect">
            <a:avLst/>
          </a:prstGeom>
          <a:blipFill dpi="0" rotWithShape="1">
            <a:blip r:embed="rId3">
              <a:alphaModFix amt="5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498848"/>
            <a:ext cx="6429983" cy="836176"/>
          </a:xfrm>
          <a:solidFill>
            <a:schemeClr val="accent5">
              <a:lumMod val="50000"/>
            </a:schemeClr>
          </a:solidFill>
        </p:spPr>
        <p:txBody>
          <a:bodyPr>
            <a:normAutofit/>
          </a:bodyPr>
          <a:lstStyle>
            <a:lvl1pPr>
              <a:defRPr lang="fr-FR" sz="4000" kern="1200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r>
              <a:rPr lang="fr-FR" dirty="0"/>
              <a:t>	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61950" indent="-361950">
              <a:lnSpc>
                <a:spcPct val="200000"/>
              </a:lnSpc>
              <a:buSzPct val="120000"/>
              <a:buFontTx/>
              <a:buBlip>
                <a:blip r:embed="rId3"/>
              </a:buBlip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  <a:lvl2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2pPr>
            <a:lvl3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3pPr>
            <a:lvl4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4pPr>
            <a:lvl5pPr>
              <a:defRPr lang="fr-FR" sz="1800" strike="noStrike" kern="1200" spc="-1" dirty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376276" y="7159200"/>
            <a:ext cx="988120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05D2EB-A0C9-4269-BED7-F488BFFF1574}" type="datetime1">
              <a:rPr lang="fr-FR" smtClean="0"/>
              <a:pPr/>
              <a:t>21/11/2016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735262" y="7159201"/>
            <a:ext cx="2305050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Galt – PI S5 IL – Itération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411178" y="7157192"/>
            <a:ext cx="458265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E35DAD6-85E4-415C-A280-4771D4FE3E5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531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145" y="5976631"/>
            <a:ext cx="2849480" cy="158304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982281" y="4410686"/>
            <a:ext cx="3565800" cy="3565800"/>
          </a:xfrm>
          <a:prstGeom prst="rect">
            <a:avLst/>
          </a:prstGeom>
          <a:blipFill dpi="0" rotWithShape="1">
            <a:blip r:embed="rId3">
              <a:alphaModFix amt="5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0" y="498848"/>
            <a:ext cx="6429983" cy="836176"/>
          </a:xfrm>
          <a:solidFill>
            <a:schemeClr val="accent5">
              <a:lumMod val="50000"/>
            </a:schemeClr>
          </a:solidFill>
        </p:spPr>
        <p:txBody>
          <a:bodyPr>
            <a:normAutofit/>
          </a:bodyPr>
          <a:lstStyle>
            <a:lvl1pPr>
              <a:defRPr lang="fr-FR" sz="4000" kern="1200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93043" y="2012414"/>
            <a:ext cx="8694539" cy="4796544"/>
          </a:xfrm>
        </p:spPr>
        <p:txBody>
          <a:bodyPr>
            <a:normAutofit/>
          </a:bodyPr>
          <a:lstStyle>
            <a:lvl1pPr marL="361950" indent="-361950">
              <a:lnSpc>
                <a:spcPct val="200000"/>
              </a:lnSpc>
              <a:buSzPct val="120000"/>
              <a:buFontTx/>
              <a:buBlip>
                <a:blip r:embed="rId3"/>
              </a:buBlip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  <a:lvl2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2pPr>
            <a:lvl3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3pPr>
            <a:lvl4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4pPr>
            <a:lvl5pPr>
              <a:defRPr lang="fr-FR" sz="1800" strike="noStrike" kern="1200" spc="-1" dirty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5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376276" y="7159200"/>
            <a:ext cx="988120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05D2EB-A0C9-4269-BED7-F488BFFF1574}" type="datetime1">
              <a:rPr lang="fr-FR" smtClean="0"/>
              <a:pPr/>
              <a:t>21/11/2016</a:t>
            </a:fld>
            <a:endParaRPr lang="fr-FR" dirty="0"/>
          </a:p>
        </p:txBody>
      </p:sp>
      <p:sp>
        <p:nvSpPr>
          <p:cNvPr id="12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735262" y="7159201"/>
            <a:ext cx="2305050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Galt – PI S5 IL – Itération 1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411178" y="7157192"/>
            <a:ext cx="458265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E35DAD6-85E4-415C-A280-4771D4FE3E5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8248650" y="620549"/>
            <a:ext cx="1831975" cy="592773"/>
          </a:xfrm>
          <a:solidFill>
            <a:schemeClr val="accent5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ln>
                  <a:noFill/>
                </a:ln>
                <a:solidFill>
                  <a:schemeClr val="bg1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pPr lvl="0"/>
            <a:r>
              <a:rPr lang="fr-FR" dirty="0"/>
              <a:t>Membre</a:t>
            </a:r>
          </a:p>
        </p:txBody>
      </p:sp>
    </p:spTree>
    <p:extLst>
      <p:ext uri="{BB962C8B-B14F-4D97-AF65-F5344CB8AC3E}">
        <p14:creationId xmlns:p14="http://schemas.microsoft.com/office/powerpoint/2010/main" val="178779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856D-7132-4157-A039-CF702331B8D5}" type="datetime1">
              <a:rPr lang="fr-FR" smtClean="0"/>
              <a:t>21/11/2016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59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5032-FAF2-4AA7-A70E-1DE20563A11B}" type="datetime1">
              <a:rPr lang="fr-FR" smtClean="0"/>
              <a:t>21/11/2016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56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B4BA-208E-4A91-835F-819C41282C96}" type="datetime1">
              <a:rPr lang="fr-FR" smtClean="0"/>
              <a:t>21/11/2016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13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55AD-9052-4E25-B05B-88989C2E37BE}" type="datetime1">
              <a:rPr lang="fr-FR" smtClean="0"/>
              <a:t>21/11/2016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70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6AF5-3D97-48D9-A9F8-5FC5FD4CE3DC}" type="datetime1">
              <a:rPr lang="fr-FR" smtClean="0"/>
              <a:t>21/11/2016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29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68A8-7045-4761-88BB-6D7C321D776F}" type="datetime1">
              <a:rPr lang="fr-FR" smtClean="0"/>
              <a:t>21/11/2016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70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0080625" cy="7559675"/>
          </a:xfrm>
          <a:prstGeom prst="rect">
            <a:avLst/>
          </a:prstGeom>
          <a:gradFill flip="none" rotWithShape="1">
            <a:gsLst>
              <a:gs pos="0">
                <a:srgbClr val="61A7B3"/>
              </a:gs>
              <a:gs pos="65000">
                <a:srgbClr val="B7D6DB"/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1D0FA-A7FA-427E-B7E5-2C949F2ACC4D}" type="datetime1">
              <a:rPr lang="fr-FR" smtClean="0"/>
              <a:t>21/11/2016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Galt – PI S5 IL – Itération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5DAD6-85E4-415C-A280-4771D4FE3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4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/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 118"/>
          <p:cNvPicPr/>
          <p:nvPr/>
        </p:nvPicPr>
        <p:blipFill>
          <a:blip r:embed="rId3"/>
          <a:stretch/>
        </p:blipFill>
        <p:spPr>
          <a:xfrm>
            <a:off x="697291" y="2971853"/>
            <a:ext cx="4282063" cy="4281415"/>
          </a:xfrm>
          <a:prstGeom prst="rect">
            <a:avLst/>
          </a:prstGeom>
          <a:ln>
            <a:noFill/>
          </a:ln>
        </p:spPr>
      </p:pic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5963055" y="3547068"/>
            <a:ext cx="4117570" cy="1052101"/>
          </a:xfrm>
          <a:solidFill>
            <a:schemeClr val="accent5">
              <a:lumMod val="50000"/>
            </a:schemeClr>
          </a:solidFill>
        </p:spPr>
        <p:txBody>
          <a:bodyPr anchor="ctr">
            <a:normAutofit/>
          </a:bodyPr>
          <a:lstStyle/>
          <a:p>
            <a:pPr algn="r"/>
            <a:r>
              <a:rPr lang="fr-FR" sz="4800" b="1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Itération 1		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06" y="751045"/>
            <a:ext cx="4286848" cy="2381582"/>
          </a:xfrm>
          <a:prstGeom prst="rect">
            <a:avLst/>
          </a:prstGeom>
        </p:spPr>
      </p:pic>
      <p:sp>
        <p:nvSpPr>
          <p:cNvPr id="11" name="Sous-titre 4"/>
          <p:cNvSpPr txBox="1">
            <a:spLocks/>
          </p:cNvSpPr>
          <p:nvPr/>
        </p:nvSpPr>
        <p:spPr>
          <a:xfrm>
            <a:off x="5963055" y="5265336"/>
            <a:ext cx="4117570" cy="168812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756026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26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39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52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65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78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6091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4104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Projet informatique</a:t>
            </a:r>
          </a:p>
          <a:p>
            <a:pPr algn="l"/>
            <a:r>
              <a:rPr lang="fr-FR" sz="1800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S5 IL</a:t>
            </a:r>
          </a:p>
          <a:p>
            <a:pPr algn="l"/>
            <a:r>
              <a:rPr lang="fr-FR" sz="1800" b="1" u="sng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Thibaud</a:t>
            </a:r>
            <a:r>
              <a:rPr lang="fr-FR" sz="1800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 – Antonin – Guillaume - Léo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Objectifs d’itération 1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Clr>
                <a:srgbClr val="000000"/>
              </a:buClr>
            </a:pPr>
            <a:r>
              <a:rPr lang="fr-FR" dirty="0"/>
              <a:t>Construire une chaîne de </a:t>
            </a:r>
            <a:r>
              <a:rPr lang="fr-FR" dirty="0" err="1"/>
              <a:t>build</a:t>
            </a:r>
            <a:r>
              <a:rPr lang="fr-FR" dirty="0"/>
              <a:t> </a:t>
            </a:r>
          </a:p>
          <a:p>
            <a:pPr marL="342900" indent="-342900">
              <a:buClr>
                <a:srgbClr val="000000"/>
              </a:buClr>
            </a:pPr>
            <a:r>
              <a:rPr lang="fr-FR" dirty="0"/>
              <a:t>Créer une SPA et mettre en place le front end</a:t>
            </a:r>
          </a:p>
          <a:p>
            <a:pPr marL="342900" indent="-342900">
              <a:buClr>
                <a:srgbClr val="000000"/>
              </a:buClr>
            </a:pPr>
            <a:r>
              <a:rPr lang="fr-FR" dirty="0"/>
              <a:t>Permettre à l’utilisateur de se connecter via GitHub</a:t>
            </a:r>
          </a:p>
          <a:p>
            <a:pPr marL="342900" indent="-342900">
              <a:buClr>
                <a:srgbClr val="000000"/>
              </a:buClr>
            </a:pPr>
            <a:r>
              <a:rPr lang="fr-FR" dirty="0"/>
              <a:t>Afficher un graphe de dépendances d’un package donné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C41D-566D-471B-BC6B-E875D8BD5980}" type="datetime1">
              <a:rPr lang="fr-FR" smtClean="0"/>
              <a:t>21/11/2016</a:t>
            </a:fld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Galt – PI S5 IL – Itération 1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La chaîne de </a:t>
            </a:r>
            <a:r>
              <a:rPr lang="fr-FR" dirty="0" err="1"/>
              <a:t>build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Clean des dossiers bin et </a:t>
            </a:r>
            <a:r>
              <a:rPr lang="fr-FR" dirty="0" err="1"/>
              <a:t>obj</a:t>
            </a:r>
            <a:endParaRPr lang="fr-FR" dirty="0"/>
          </a:p>
          <a:p>
            <a:r>
              <a:rPr lang="fr-FR" dirty="0"/>
              <a:t>Restore des dépendances</a:t>
            </a:r>
          </a:p>
          <a:p>
            <a:r>
              <a:rPr lang="fr-FR" dirty="0"/>
              <a:t>Restore d’outils spécifiques</a:t>
            </a:r>
          </a:p>
          <a:p>
            <a:r>
              <a:rPr lang="fr-FR" dirty="0"/>
              <a:t>Compilation</a:t>
            </a:r>
          </a:p>
          <a:p>
            <a:r>
              <a:rPr lang="fr-FR" dirty="0"/>
              <a:t>Test unitaire </a:t>
            </a:r>
          </a:p>
          <a:p>
            <a:r>
              <a:rPr lang="fr-FR" dirty="0"/>
              <a:t>Couverture de code</a:t>
            </a:r>
          </a:p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sur </a:t>
            </a:r>
            <a:r>
              <a:rPr lang="fr-FR" dirty="0" err="1"/>
              <a:t>AppVeyor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D2EB-A0C9-4269-BED7-F488BFFF1574}" type="datetime1">
              <a:rPr lang="fr-FR" smtClean="0"/>
              <a:pPr/>
              <a:t>21/11/2016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defTabSz="361950">
              <a:lnSpc>
                <a:spcPct val="100000"/>
              </a:lnSpc>
            </a:pPr>
            <a:r>
              <a:rPr lang="fr-FR" dirty="0"/>
              <a:t>	Thibaud</a:t>
            </a:r>
          </a:p>
        </p:txBody>
      </p:sp>
    </p:spTree>
    <p:extLst>
      <p:ext uri="{BB962C8B-B14F-4D97-AF65-F5344CB8AC3E}">
        <p14:creationId xmlns:p14="http://schemas.microsoft.com/office/powerpoint/2010/main" val="786579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Le front-end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de la SPA grâce à Vue.js et Webpack</a:t>
            </a:r>
          </a:p>
          <a:p>
            <a:r>
              <a:rPr lang="fr-FR" dirty="0"/>
              <a:t>Création des différentes pages : Home, </a:t>
            </a:r>
            <a:r>
              <a:rPr lang="fr-FR" dirty="0" err="1"/>
              <a:t>My</a:t>
            </a:r>
            <a:r>
              <a:rPr lang="fr-FR" dirty="0"/>
              <a:t> Packages et Package</a:t>
            </a:r>
          </a:p>
          <a:p>
            <a:r>
              <a:rPr lang="fr-FR" dirty="0"/>
              <a:t>A faire pour la prochaine itération :</a:t>
            </a:r>
          </a:p>
          <a:p>
            <a:pPr marL="6223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Créer le bundle pour l’utiliser dans le projet ASP.NET</a:t>
            </a:r>
          </a:p>
          <a:p>
            <a:pPr marL="6223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Organiser et extraire le CSS en un seul fichier grâce à Webpack</a:t>
            </a:r>
          </a:p>
          <a:p>
            <a:pPr marL="6223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Gérer le composant Vue Connexion/Déconnexion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D2EB-A0C9-4269-BED7-F488BFFF1574}" type="datetime1">
              <a:rPr lang="fr-FR" smtClean="0"/>
              <a:pPr/>
              <a:t>21/11/2016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defTabSz="361950"/>
            <a:r>
              <a:rPr lang="fr-FR" dirty="0"/>
              <a:t>	Antonin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97" y="5802476"/>
            <a:ext cx="1002458" cy="100245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081" y="5802476"/>
            <a:ext cx="899636" cy="100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1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	La connexion avec GitHub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D2EB-A0C9-4269-BED7-F488BFFF1574}" type="datetime1">
              <a:rPr lang="fr-FR" smtClean="0"/>
              <a:pPr/>
              <a:t>21/11/2016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defTabSz="361950">
              <a:lnSpc>
                <a:spcPct val="100000"/>
              </a:lnSpc>
            </a:pPr>
            <a:r>
              <a:rPr lang="fr-FR" dirty="0"/>
              <a:t>	Guillaume</a:t>
            </a:r>
          </a:p>
        </p:txBody>
      </p:sp>
    </p:spTree>
    <p:extLst>
      <p:ext uri="{BB962C8B-B14F-4D97-AF65-F5344CB8AC3E}">
        <p14:creationId xmlns:p14="http://schemas.microsoft.com/office/powerpoint/2010/main" val="308092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	Le graphe de dépendances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D2EB-A0C9-4269-BED7-F488BFFF1574}" type="datetime1">
              <a:rPr lang="fr-FR" smtClean="0"/>
              <a:pPr/>
              <a:t>21/11/2016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defTabSz="361950">
              <a:lnSpc>
                <a:spcPct val="100000"/>
              </a:lnSpc>
            </a:pPr>
            <a:r>
              <a:rPr lang="fr-FR" dirty="0"/>
              <a:t>	Léo</a:t>
            </a:r>
          </a:p>
        </p:txBody>
      </p:sp>
    </p:spTree>
    <p:extLst>
      <p:ext uri="{BB962C8B-B14F-4D97-AF65-F5344CB8AC3E}">
        <p14:creationId xmlns:p14="http://schemas.microsoft.com/office/powerpoint/2010/main" val="98134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Vision sur l’itération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124" y="1580335"/>
            <a:ext cx="8694539" cy="3634760"/>
          </a:xfrm>
        </p:spPr>
        <p:txBody>
          <a:bodyPr/>
          <a:lstStyle/>
          <a:p>
            <a:r>
              <a:rPr lang="fr-FR" dirty="0"/>
              <a:t>Objectifs majeurs :</a:t>
            </a:r>
          </a:p>
          <a:p>
            <a:pPr marL="6223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Terminer la connexion avec GitHub</a:t>
            </a:r>
          </a:p>
          <a:p>
            <a:pPr marL="6223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Crawl le package </a:t>
            </a:r>
            <a:r>
              <a:rPr lang="fr-FR" dirty="0" err="1"/>
              <a:t>Code.Cake</a:t>
            </a:r>
            <a:r>
              <a:rPr lang="fr-FR" dirty="0"/>
              <a:t> sur </a:t>
            </a:r>
            <a:r>
              <a:rPr lang="fr-FR" dirty="0" err="1"/>
              <a:t>NuGet</a:t>
            </a:r>
            <a:r>
              <a:rPr lang="fr-FR" dirty="0"/>
              <a:t> pour récupérer les informations et les dépendances</a:t>
            </a:r>
          </a:p>
          <a:p>
            <a:pPr marL="6223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Mettre à jour la page Package et le graph avec les données de </a:t>
            </a:r>
            <a:r>
              <a:rPr lang="fr-FR" dirty="0" err="1"/>
              <a:t>NuGet</a:t>
            </a:r>
            <a:endParaRPr lang="fr-FR" dirty="0"/>
          </a:p>
          <a:p>
            <a:pPr marL="6223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Avertir l’utilisateur lors de nouvelles versions disponibles ou de conflit</a:t>
            </a:r>
          </a:p>
          <a:p>
            <a:pPr marL="6223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Afficher les résultats d’une recherche de packages sur </a:t>
            </a:r>
            <a:r>
              <a:rPr lang="fr-FR" dirty="0" err="1"/>
              <a:t>NuGet</a:t>
            </a:r>
            <a:endParaRPr lang="fr-FR" dirty="0"/>
          </a:p>
          <a:p>
            <a:pPr marL="260350" indent="0">
              <a:lnSpc>
                <a:spcPct val="150000"/>
              </a:lnSpc>
              <a:buNone/>
            </a:pPr>
            <a:endParaRPr lang="fr-FR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D2EB-A0C9-4269-BED7-F488BFFF1574}" type="datetime1">
              <a:rPr lang="fr-FR" smtClean="0"/>
              <a:pPr/>
              <a:t>21/11/2016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502124" y="5215095"/>
            <a:ext cx="6491530" cy="15472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1950" indent="-361950" algn="l" defTabSz="756026" rtl="0" eaLnBrk="1" latinLnBrk="0" hangingPunct="1">
              <a:lnSpc>
                <a:spcPct val="200000"/>
              </a:lnSpc>
              <a:spcBef>
                <a:spcPts val="827"/>
              </a:spcBef>
              <a:buSzPct val="120000"/>
              <a:buFontTx/>
              <a:buBlip>
                <a:blip r:embed="rId3"/>
              </a:buBlip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  <a:lvl2pPr marL="567019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2pPr>
            <a:lvl3pPr marL="945032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3pPr>
            <a:lvl4pPr marL="1323045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4pPr>
            <a:lvl5pPr marL="1701058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lang="fr-FR" sz="1800" strike="noStrike" kern="1200" spc="-1" dirty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5pPr>
            <a:lvl6pPr marL="2079071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7084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5097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3110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Objectifs mineurs :</a:t>
            </a:r>
          </a:p>
          <a:p>
            <a:pPr marL="6223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Afficher les informations de chaque package dans la page </a:t>
            </a:r>
            <a:r>
              <a:rPr lang="fr-FR" dirty="0" err="1"/>
              <a:t>My</a:t>
            </a:r>
            <a:r>
              <a:rPr lang="fr-FR" dirty="0"/>
              <a:t> Packages</a:t>
            </a:r>
          </a:p>
          <a:p>
            <a:pPr marL="6223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97839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290</Words>
  <Application>Microsoft Office PowerPoint</Application>
  <PresentationFormat>Personnalisé</PresentationFormat>
  <Paragraphs>80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MS PGothic</vt:lpstr>
      <vt:lpstr>Arial</vt:lpstr>
      <vt:lpstr>Calibri</vt:lpstr>
      <vt:lpstr>Calibri Light</vt:lpstr>
      <vt:lpstr>Leelawadee</vt:lpstr>
      <vt:lpstr>Trebuchet MS</vt:lpstr>
      <vt:lpstr>Wingdings</vt:lpstr>
      <vt:lpstr>Thème Office</vt:lpstr>
      <vt:lpstr>Présentation PowerPoint</vt:lpstr>
      <vt:lpstr> Objectifs d’itération 1</vt:lpstr>
      <vt:lpstr> La chaîne de build</vt:lpstr>
      <vt:lpstr> Le front-end</vt:lpstr>
      <vt:lpstr> La connexion avec GitHub</vt:lpstr>
      <vt:lpstr> Le graphe de dépendances</vt:lpstr>
      <vt:lpstr> Vision sur l’itération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/>
  <dc:description/>
  <cp:lastModifiedBy>DUVAL Thibaud</cp:lastModifiedBy>
  <cp:revision>29</cp:revision>
  <dcterms:created xsi:type="dcterms:W3CDTF">2016-10-21T10:04:35Z</dcterms:created>
  <dcterms:modified xsi:type="dcterms:W3CDTF">2016-11-21T08:48:38Z</dcterms:modified>
  <dc:language>en-US</dc:language>
</cp:coreProperties>
</file>