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66" r:id="rId4"/>
    <p:sldId id="265" r:id="rId5"/>
    <p:sldId id="264" r:id="rId6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9" autoAdjust="0"/>
  </p:normalViewPr>
  <p:slideViewPr>
    <p:cSldViewPr snapToGrid="0">
      <p:cViewPr varScale="1">
        <p:scale>
          <a:sx n="62" d="100"/>
          <a:sy n="62" d="100"/>
        </p:scale>
        <p:origin x="16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22/01/2017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65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375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Galt – PI S5 IL – Itération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fr-FR" sz="48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3</a:t>
            </a:r>
            <a:endParaRPr lang="fr-FR" sz="4800" b="1" dirty="0">
              <a:solidFill>
                <a:schemeClr val="bg1"/>
              </a:solidFill>
              <a:latin typeface="Trebuchet MS" panose="020B0603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initiaux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Création d’un SPA permettant de visionner un graphe des dépendances d’un package </a:t>
            </a:r>
            <a:r>
              <a:rPr lang="fr-FR" dirty="0" err="1" smtClean="0"/>
              <a:t>Nuget</a:t>
            </a:r>
            <a:r>
              <a:rPr lang="fr-FR" dirty="0" smtClean="0"/>
              <a:t> et un récapitulatif des problèmes concernant ces mêmes dépendances.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Le site affichera diverses informations concernant le package </a:t>
            </a:r>
            <a:r>
              <a:rPr lang="fr-FR" dirty="0" err="1" smtClean="0"/>
              <a:t>Nuget</a:t>
            </a:r>
            <a:r>
              <a:rPr lang="fr-FR" dirty="0" smtClean="0"/>
              <a:t> et sa version sélectionnée.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dirty="0" smtClean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dirty="0" smtClean="0"/>
              <a:t>L’utilisateur aura la possibilité de se connecter avec ses identifiants </a:t>
            </a:r>
            <a:r>
              <a:rPr lang="fr-FR" dirty="0" err="1" smtClean="0"/>
              <a:t>Github</a:t>
            </a:r>
            <a:r>
              <a:rPr lang="fr-FR" dirty="0" smtClean="0"/>
              <a:t> pour accéder à ses packages favoris et ceux récemment vus.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22/01/2017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Explication des écarts d’objectifs pendant la démo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Galt</a:t>
            </a:r>
            <a:r>
              <a:rPr lang="fr-FR" dirty="0" smtClean="0"/>
              <a:t> – PI S5 IL – Itération 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atteints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/>
              <a:t>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2000" dirty="0"/>
              <a:t>Création d’un SPA permettant de visionner un graphe des dépendances d’un package </a:t>
            </a:r>
            <a:r>
              <a:rPr lang="fr-FR" sz="2000" dirty="0" err="1"/>
              <a:t>Nuget</a:t>
            </a:r>
            <a:r>
              <a:rPr lang="fr-FR" sz="2000" dirty="0"/>
              <a:t> et un récapitulatif des problèmes concernant ces mêmes dépendances.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sz="2000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2000" dirty="0"/>
              <a:t>Le site affichera diverses informations concernant le package </a:t>
            </a:r>
            <a:r>
              <a:rPr lang="fr-FR" sz="2000" dirty="0" err="1"/>
              <a:t>Nuget</a:t>
            </a:r>
            <a:r>
              <a:rPr lang="fr-FR" sz="2000" dirty="0"/>
              <a:t> et sa version sélectionnée.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fr-FR" sz="2000" dirty="0"/>
          </a:p>
          <a:p>
            <a:pPr marL="342900" indent="-342900">
              <a:lnSpc>
                <a:spcPct val="100000"/>
              </a:lnSpc>
              <a:buClr>
                <a:srgbClr val="000000"/>
              </a:buClr>
            </a:pPr>
            <a:r>
              <a:rPr lang="fr-FR" sz="2000" dirty="0"/>
              <a:t>L’utilisateur aura la possibilité de se connecter avec ses identifiants </a:t>
            </a:r>
            <a:r>
              <a:rPr lang="fr-FR" sz="2000" dirty="0" err="1"/>
              <a:t>Github</a:t>
            </a:r>
            <a:r>
              <a:rPr lang="fr-FR" sz="2000" dirty="0"/>
              <a:t> pour accéder à ses packages favoris et ceux récemment vus.</a:t>
            </a:r>
          </a:p>
          <a:p>
            <a:pPr marL="360" indent="0">
              <a:buNone/>
            </a:pPr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3437" y="2041045"/>
            <a:ext cx="464949" cy="4705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3435" y="3476128"/>
            <a:ext cx="464949" cy="4705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3435" y="4641705"/>
            <a:ext cx="464949" cy="4705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73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Avez-vous des questions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188</Words>
  <Application>Microsoft Office PowerPoint</Application>
  <PresentationFormat>Personnalisé</PresentationFormat>
  <Paragraphs>36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Thème Office</vt:lpstr>
      <vt:lpstr>Présentation PowerPoint</vt:lpstr>
      <vt:lpstr> Objectifs initiaux</vt:lpstr>
      <vt:lpstr>démo</vt:lpstr>
      <vt:lpstr> Objectifs atteints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DUVAL Thibaud</cp:lastModifiedBy>
  <cp:revision>50</cp:revision>
  <dcterms:created xsi:type="dcterms:W3CDTF">2016-10-21T10:04:35Z</dcterms:created>
  <dcterms:modified xsi:type="dcterms:W3CDTF">2017-01-22T19:04:48Z</dcterms:modified>
  <dc:language>en-US</dc:language>
</cp:coreProperties>
</file>