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3"/>
  </p:notesMasterIdLst>
  <p:sldIdLst>
    <p:sldId id="256" r:id="rId2"/>
    <p:sldId id="267" r:id="rId3"/>
    <p:sldId id="257" r:id="rId4"/>
    <p:sldId id="266" r:id="rId5"/>
    <p:sldId id="265" r:id="rId6"/>
    <p:sldId id="268" r:id="rId7"/>
    <p:sldId id="269" r:id="rId8"/>
    <p:sldId id="270" r:id="rId9"/>
    <p:sldId id="271" r:id="rId10"/>
    <p:sldId id="272" r:id="rId11"/>
    <p:sldId id="264" r:id="rId12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C04"/>
    <a:srgbClr val="D49906"/>
    <a:srgbClr val="D0B40A"/>
    <a:srgbClr val="78AD03"/>
    <a:srgbClr val="48AD03"/>
    <a:srgbClr val="014B38"/>
    <a:srgbClr val="02AE2B"/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15" autoAdjust="0"/>
  </p:normalViewPr>
  <p:slideViewPr>
    <p:cSldViewPr snapToGrid="0">
      <p:cViewPr>
        <p:scale>
          <a:sx n="75" d="100"/>
          <a:sy n="75" d="100"/>
        </p:scale>
        <p:origin x="15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</a:p>
          <a:p>
            <a:r>
              <a:rPr lang="fr-FR" dirty="0" smtClean="0"/>
              <a:t>Présentation</a:t>
            </a:r>
            <a:r>
              <a:rPr lang="fr-FR" baseline="0" dirty="0" smtClean="0"/>
              <a:t>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</a:p>
          <a:p>
            <a:r>
              <a:rPr lang="fr-FR" dirty="0" err="1" smtClean="0"/>
              <a:t>Trello</a:t>
            </a:r>
            <a:r>
              <a:rPr lang="fr-FR" baseline="0" dirty="0" smtClean="0"/>
              <a:t> mis à jour régulièrement par tous les membres de l’équipe</a:t>
            </a:r>
          </a:p>
          <a:p>
            <a:r>
              <a:rPr lang="fr-FR" baseline="0" dirty="0" smtClean="0"/>
              <a:t>Repo git à jour : version stable du site sur la </a:t>
            </a:r>
            <a:r>
              <a:rPr lang="fr-FR" baseline="0" smtClean="0"/>
              <a:t>branche master</a:t>
            </a:r>
          </a:p>
          <a:p>
            <a:endParaRPr lang="fr-FR" baseline="0" dirty="0" smtClean="0"/>
          </a:p>
          <a:p>
            <a:r>
              <a:rPr lang="fr-FR" baseline="0" dirty="0" smtClean="0"/>
              <a:t>Présentation de l’animation des </a:t>
            </a:r>
            <a:r>
              <a:rPr lang="fr-FR" baseline="0" dirty="0" err="1" smtClean="0"/>
              <a:t>commits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2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4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</a:p>
          <a:p>
            <a:r>
              <a:rPr lang="fr-FR" dirty="0" smtClean="0"/>
              <a:t>Mission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7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</a:p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– CONNEXION AVEC GITHUB</a:t>
            </a:r>
          </a:p>
          <a:p>
            <a:r>
              <a:rPr lang="fr-FR" dirty="0" smtClean="0"/>
              <a:t>2</a:t>
            </a:r>
            <a:r>
              <a:rPr lang="fr-FR" baseline="0" dirty="0" smtClean="0"/>
              <a:t> – RECHERCHE DU PACKAGE NUNIT</a:t>
            </a:r>
          </a:p>
          <a:p>
            <a:r>
              <a:rPr lang="fr-FR" baseline="0" dirty="0" smtClean="0"/>
              <a:t>3 – PRESENTER LA PAGE DU PACKAGE</a:t>
            </a:r>
          </a:p>
          <a:p>
            <a:r>
              <a:rPr lang="fr-FR" baseline="0" dirty="0" smtClean="0"/>
              <a:t>4 – AFFICHER LE GRAPHE ET LES PROBLEMES</a:t>
            </a:r>
          </a:p>
          <a:p>
            <a:r>
              <a:rPr lang="fr-FR" baseline="0" dirty="0" smtClean="0"/>
              <a:t>5 – CHANGER DE VERSION</a:t>
            </a:r>
          </a:p>
          <a:p>
            <a:r>
              <a:rPr lang="fr-FR" baseline="0" dirty="0" smtClean="0"/>
              <a:t>6 – REAFFICHER LE GRAPHE</a:t>
            </a:r>
          </a:p>
          <a:p>
            <a:r>
              <a:rPr lang="fr-FR" baseline="0" dirty="0" smtClean="0"/>
              <a:t>7 – AJOUTER LE PACKAGE EN FAVORI</a:t>
            </a:r>
          </a:p>
          <a:p>
            <a:r>
              <a:rPr lang="fr-FR" baseline="0" dirty="0" smtClean="0"/>
              <a:t>8 – ALLER SUR LA PAGE DES FAVORIS</a:t>
            </a:r>
          </a:p>
          <a:p>
            <a:r>
              <a:rPr lang="fr-FR" baseline="0" dirty="0" smtClean="0"/>
              <a:t>9 – CLIQUER SUR LE FAVORI ET MONTRER QU’ON REVIENT BIEN SUR LE PACKAGE</a:t>
            </a:r>
          </a:p>
          <a:p>
            <a:r>
              <a:rPr lang="fr-FR" baseline="0" dirty="0" smtClean="0"/>
              <a:t>10 – SE DECONNECTER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40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Léo</a:t>
            </a:r>
          </a:p>
          <a:p>
            <a:r>
              <a:rPr lang="fr-FR" dirty="0" smtClean="0"/>
              <a:t>Création</a:t>
            </a:r>
            <a:r>
              <a:rPr lang="fr-FR" baseline="0" dirty="0" smtClean="0"/>
              <a:t> d’une SPA, front end en Vue.js</a:t>
            </a:r>
          </a:p>
          <a:p>
            <a:r>
              <a:rPr lang="fr-FR" baseline="0" dirty="0" smtClean="0"/>
              <a:t>Graphe de dépendances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5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</a:p>
          <a:p>
            <a:r>
              <a:rPr lang="fr-FR" dirty="0" smtClean="0"/>
              <a:t>Nouvelles</a:t>
            </a:r>
            <a:r>
              <a:rPr lang="fr-FR" baseline="0" dirty="0" smtClean="0"/>
              <a:t> versions disponibles + conflits entre différentes versions d’un même package</a:t>
            </a:r>
          </a:p>
          <a:p>
            <a:r>
              <a:rPr lang="fr-FR" baseline="0" dirty="0" smtClean="0"/>
              <a:t>Changer de version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02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Connexion avec GitHub</a:t>
            </a:r>
          </a:p>
          <a:p>
            <a:r>
              <a:rPr lang="fr-FR" baseline="0" dirty="0" smtClean="0"/>
              <a:t>Page des favoris mais pas les petites diodes de couleur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7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Léo</a:t>
            </a:r>
          </a:p>
          <a:p>
            <a:r>
              <a:rPr lang="fr-FR" dirty="0" smtClean="0"/>
              <a:t>Ce sont les</a:t>
            </a:r>
            <a:r>
              <a:rPr lang="fr-FR" baseline="0" dirty="0" smtClean="0"/>
              <a:t> choses qu’on avait prévu au départ et que nous n’avons pas pu ajouter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63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</a:t>
            </a:r>
          </a:p>
          <a:p>
            <a:r>
              <a:rPr lang="fr-FR" dirty="0" smtClean="0"/>
              <a:t>Ce sont les améliorations si</a:t>
            </a:r>
            <a:r>
              <a:rPr lang="fr-FR" baseline="0" dirty="0" smtClean="0"/>
              <a:t> on devait continuer le projet ou si quelqu’un le reprenait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85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Galt – PI S5 IL – Itération 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Galt – PI S5 IL – Itération 3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9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375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617Uamk/projet-gal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ubiht/Project-Gal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fr-FR" sz="48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3</a:t>
            </a:r>
            <a:endParaRPr lang="fr-FR" sz="4800" b="1" dirty="0">
              <a:solidFill>
                <a:schemeClr val="bg1"/>
              </a:solidFill>
              <a:latin typeface="Trebuchet MS" panose="020B0603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L’organisation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Board </a:t>
            </a:r>
            <a:r>
              <a:rPr lang="fr-FR" dirty="0" err="1" smtClean="0"/>
              <a:t>Trello</a:t>
            </a:r>
            <a:r>
              <a:rPr lang="fr-FR" dirty="0" smtClean="0"/>
              <a:t> régulièrement mis à jour :</a:t>
            </a:r>
          </a:p>
          <a:p>
            <a:pPr lvl="1"/>
            <a:r>
              <a:rPr lang="fr-FR" dirty="0" err="1" smtClean="0">
                <a:hlinkClick r:id="rId3"/>
              </a:rPr>
              <a:t>Trello</a:t>
            </a:r>
            <a:r>
              <a:rPr lang="fr-FR" dirty="0" smtClean="0">
                <a:hlinkClick r:id="rId3"/>
              </a:rPr>
              <a:t> Projet Galt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Repo Git à jour :</a:t>
            </a:r>
          </a:p>
          <a:p>
            <a:pPr lvl="1"/>
            <a:r>
              <a:rPr lang="fr-FR" dirty="0" err="1" smtClean="0">
                <a:hlinkClick r:id="rId4"/>
              </a:rPr>
              <a:t>Github</a:t>
            </a:r>
            <a:r>
              <a:rPr lang="fr-FR" dirty="0" smtClean="0">
                <a:hlinkClick r:id="rId4"/>
              </a:rPr>
              <a:t> Projet Galt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Galt – PI S5 IL – Itération 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2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97199" y="470812"/>
            <a:ext cx="4114800" cy="6468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251200" y="3282414"/>
            <a:ext cx="3606799" cy="845086"/>
          </a:xfrm>
          <a:solidFill>
            <a:schemeClr val="accent5">
              <a:lumMod val="50000"/>
            </a:schemeClr>
          </a:solidFill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Avez-vous des questions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11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La 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site web permettant d’afficher le graphe des dépendances d’un package </a:t>
            </a:r>
            <a:r>
              <a:rPr lang="fr-FR" dirty="0" err="1" smtClean="0"/>
              <a:t>NuGet</a:t>
            </a:r>
            <a:r>
              <a:rPr lang="fr-FR" dirty="0" smtClean="0"/>
              <a:t>. Le graphe permettra de souligner les problèmes au niveau des dépendances.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Galt – PI S5 IL – Itération 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Nos objectifs </a:t>
            </a:r>
            <a:r>
              <a:rPr lang="fr-FR" dirty="0"/>
              <a:t>initiaux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Créer une SPA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Permettre à l’utilisateur </a:t>
            </a:r>
            <a:r>
              <a:rPr lang="fr-FR" dirty="0" smtClean="0"/>
              <a:t>de visionner </a:t>
            </a:r>
            <a:r>
              <a:rPr lang="fr-FR" dirty="0" smtClean="0"/>
              <a:t>le</a:t>
            </a:r>
            <a:r>
              <a:rPr lang="fr-FR" dirty="0" smtClean="0"/>
              <a:t> </a:t>
            </a:r>
            <a:r>
              <a:rPr lang="fr-FR" dirty="0" smtClean="0"/>
              <a:t>graphe des dépendances d’un package </a:t>
            </a:r>
            <a:r>
              <a:rPr lang="fr-FR" dirty="0" err="1" smtClean="0"/>
              <a:t>NuGet</a:t>
            </a:r>
            <a:endParaRPr lang="fr-FR" dirty="0" smtClean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/>
              <a:t>Permettre à l’utilisateur </a:t>
            </a:r>
            <a:r>
              <a:rPr lang="fr-FR" dirty="0" smtClean="0"/>
              <a:t>d’avoir </a:t>
            </a:r>
            <a:r>
              <a:rPr lang="fr-FR" dirty="0" smtClean="0"/>
              <a:t>un </a:t>
            </a:r>
            <a:r>
              <a:rPr lang="fr-FR" dirty="0" smtClean="0"/>
              <a:t>récapitulatif des problèmes concernant ces mêmes </a:t>
            </a:r>
            <a:r>
              <a:rPr lang="fr-FR" dirty="0" smtClean="0"/>
              <a:t>dépendances</a:t>
            </a:r>
            <a:endParaRPr lang="fr-FR" dirty="0" smtClean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Permettre à l’utilisateur de changer de version du package </a:t>
            </a:r>
            <a:r>
              <a:rPr lang="fr-FR" dirty="0" err="1" smtClean="0"/>
              <a:t>NuGet</a:t>
            </a:r>
            <a:endParaRPr lang="fr-FR" dirty="0" smtClean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Permettre à l’utilisateur de se connecter via GitHub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Ajouter une fonction « favoris » pour que l’utilisateur retrouve facilement ses packages et voit d’un coup les packages ayant un problème</a:t>
            </a: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23/01/2017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La démonstration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76" y="1962645"/>
            <a:ext cx="4286848" cy="428684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Galt</a:t>
            </a:r>
            <a:r>
              <a:rPr lang="fr-FR" dirty="0" smtClean="0"/>
              <a:t> – PI S5 IL – Itération 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Nos objectifs </a:t>
            </a:r>
            <a:r>
              <a:rPr lang="fr-FR" dirty="0"/>
              <a:t>atteints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558801" y="2012414"/>
            <a:ext cx="5664199" cy="997486"/>
          </a:xfrm>
        </p:spPr>
        <p:txBody>
          <a:bodyPr/>
          <a:lstStyle/>
          <a:p>
            <a:r>
              <a:rPr lang="fr-FR" sz="1700" dirty="0" smtClean="0"/>
              <a:t>Créer d’une SPA :</a:t>
            </a:r>
          </a:p>
          <a:p>
            <a:pPr lvl="1"/>
            <a:r>
              <a:rPr lang="fr-FR" sz="1700" dirty="0" smtClean="0"/>
              <a:t>Objectif atteint : Le site est une SPA en Vue.js</a:t>
            </a:r>
            <a:endParaRPr lang="fr-FR" sz="1700" dirty="0"/>
          </a:p>
          <a:p>
            <a:pPr lvl="1"/>
            <a:endParaRPr lang="fr-FR" sz="1700" dirty="0" smtClean="0"/>
          </a:p>
        </p:txBody>
      </p:sp>
      <p:sp>
        <p:nvSpPr>
          <p:cNvPr id="11" name="Ellipse 10"/>
          <p:cNvSpPr/>
          <p:nvPr/>
        </p:nvSpPr>
        <p:spPr>
          <a:xfrm>
            <a:off x="6857999" y="2259160"/>
            <a:ext cx="488949" cy="503994"/>
          </a:xfrm>
          <a:prstGeom prst="ellipse">
            <a:avLst/>
          </a:prstGeom>
          <a:solidFill>
            <a:srgbClr val="02AE2B"/>
          </a:solidFill>
          <a:ln>
            <a:solidFill>
              <a:srgbClr val="014B38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9"/>
          <p:cNvSpPr txBox="1">
            <a:spLocks/>
          </p:cNvSpPr>
          <p:nvPr/>
        </p:nvSpPr>
        <p:spPr>
          <a:xfrm>
            <a:off x="558802" y="3426255"/>
            <a:ext cx="6299198" cy="997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600" dirty="0"/>
              <a:t>Permettre à l’utilisateur de visionner le graphe des dépendances d’un package </a:t>
            </a:r>
            <a:r>
              <a:rPr lang="fr-FR" sz="1600" dirty="0" err="1"/>
              <a:t>NuGet</a:t>
            </a:r>
            <a:r>
              <a:rPr lang="fr-FR" sz="1600" dirty="0"/>
              <a:t> :</a:t>
            </a:r>
          </a:p>
          <a:p>
            <a:pPr lvl="1">
              <a:lnSpc>
                <a:spcPct val="150000"/>
              </a:lnSpc>
            </a:pPr>
            <a:r>
              <a:rPr lang="fr-FR" sz="1600" dirty="0"/>
              <a:t>Objectif </a:t>
            </a:r>
            <a:r>
              <a:rPr lang="fr-FR" sz="1600" dirty="0" smtClean="0"/>
              <a:t> globalement atteint </a:t>
            </a:r>
            <a:r>
              <a:rPr lang="fr-FR" sz="1600" dirty="0"/>
              <a:t>: L’utilisateur peut visualiser le graphe de n’importe quelle package </a:t>
            </a:r>
            <a:r>
              <a:rPr lang="fr-FR" sz="1600" dirty="0" err="1"/>
              <a:t>NuGet</a:t>
            </a:r>
            <a:r>
              <a:rPr lang="fr-FR" sz="1600" dirty="0"/>
              <a:t>. Il reste cependant des améliorations à </a:t>
            </a:r>
            <a:r>
              <a:rPr lang="fr-FR" sz="1600" dirty="0" smtClean="0"/>
              <a:t>ajouter au graphe</a:t>
            </a:r>
            <a:endParaRPr lang="fr-FR" sz="1600" dirty="0"/>
          </a:p>
        </p:txBody>
      </p:sp>
      <p:sp>
        <p:nvSpPr>
          <p:cNvPr id="14" name="Ellipse 13"/>
          <p:cNvSpPr/>
          <p:nvPr/>
        </p:nvSpPr>
        <p:spPr>
          <a:xfrm>
            <a:off x="6858000" y="3924998"/>
            <a:ext cx="488949" cy="503994"/>
          </a:xfrm>
          <a:prstGeom prst="ellipse">
            <a:avLst/>
          </a:prstGeom>
          <a:solidFill>
            <a:srgbClr val="90AC04"/>
          </a:solidFill>
          <a:ln>
            <a:solidFill>
              <a:srgbClr val="014B38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73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Nos objectifs </a:t>
            </a:r>
            <a:r>
              <a:rPr lang="fr-FR" dirty="0"/>
              <a:t>atteints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558800" y="2012414"/>
            <a:ext cx="6146799" cy="120068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Clr>
                <a:srgbClr val="000000"/>
              </a:buClr>
            </a:pPr>
            <a:r>
              <a:rPr lang="fr-FR" sz="1700" dirty="0"/>
              <a:t>Permettre à l’utilisateur d’avoir un récapitulatif des problèmes concernant ces mêmes </a:t>
            </a:r>
            <a:r>
              <a:rPr lang="fr-FR" sz="1700" dirty="0" smtClean="0"/>
              <a:t>dépendances :</a:t>
            </a:r>
            <a:endParaRPr lang="fr-FR" sz="1700" dirty="0"/>
          </a:p>
          <a:p>
            <a:pPr lvl="1">
              <a:lnSpc>
                <a:spcPct val="110000"/>
              </a:lnSpc>
            </a:pPr>
            <a:r>
              <a:rPr lang="fr-FR" sz="1700" dirty="0" smtClean="0"/>
              <a:t>Objectif atteint : L’utilisateur est informé des conflits de versions et des nouvelles versions disponibles</a:t>
            </a:r>
            <a:endParaRPr lang="fr-FR" sz="1700" dirty="0"/>
          </a:p>
          <a:p>
            <a:pPr lvl="1"/>
            <a:endParaRPr lang="fr-FR" sz="1700" dirty="0" smtClean="0"/>
          </a:p>
        </p:txBody>
      </p:sp>
      <p:sp>
        <p:nvSpPr>
          <p:cNvPr id="11" name="Ellipse 10"/>
          <p:cNvSpPr/>
          <p:nvPr/>
        </p:nvSpPr>
        <p:spPr>
          <a:xfrm>
            <a:off x="6857999" y="2259160"/>
            <a:ext cx="488949" cy="503994"/>
          </a:xfrm>
          <a:prstGeom prst="ellipse">
            <a:avLst/>
          </a:prstGeom>
          <a:solidFill>
            <a:srgbClr val="02AE2B"/>
          </a:solidFill>
          <a:ln>
            <a:solidFill>
              <a:srgbClr val="014B38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9"/>
          <p:cNvSpPr txBox="1">
            <a:spLocks/>
          </p:cNvSpPr>
          <p:nvPr/>
        </p:nvSpPr>
        <p:spPr>
          <a:xfrm>
            <a:off x="558802" y="3426255"/>
            <a:ext cx="6299197" cy="997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sz="1600" dirty="0"/>
              <a:t>Permettre à l’utilisateur de changer de version du package </a:t>
            </a:r>
            <a:r>
              <a:rPr lang="fr-FR" sz="1600" dirty="0" err="1" smtClean="0"/>
              <a:t>NuGet</a:t>
            </a:r>
            <a:r>
              <a:rPr lang="fr-FR" sz="1600" dirty="0" smtClean="0"/>
              <a:t> :</a:t>
            </a:r>
            <a:endParaRPr lang="fr-FR" sz="1600" dirty="0"/>
          </a:p>
          <a:p>
            <a:pPr lvl="1">
              <a:lnSpc>
                <a:spcPct val="150000"/>
              </a:lnSpc>
            </a:pPr>
            <a:r>
              <a:rPr lang="fr-FR" sz="1600" dirty="0" smtClean="0"/>
              <a:t>Objectif </a:t>
            </a:r>
            <a:r>
              <a:rPr lang="fr-FR" sz="1600" dirty="0"/>
              <a:t>atteint : L’utilisateur </a:t>
            </a:r>
            <a:r>
              <a:rPr lang="fr-FR" sz="1600" dirty="0" smtClean="0"/>
              <a:t>peut changer de version et obtenir les informations de n’importe quelle version d’un package</a:t>
            </a:r>
            <a:endParaRPr lang="fr-FR" sz="1600" dirty="0"/>
          </a:p>
        </p:txBody>
      </p:sp>
      <p:sp>
        <p:nvSpPr>
          <p:cNvPr id="14" name="Ellipse 13"/>
          <p:cNvSpPr/>
          <p:nvPr/>
        </p:nvSpPr>
        <p:spPr>
          <a:xfrm>
            <a:off x="6858000" y="3924998"/>
            <a:ext cx="488949" cy="503994"/>
          </a:xfrm>
          <a:prstGeom prst="ellipse">
            <a:avLst/>
          </a:prstGeom>
          <a:solidFill>
            <a:srgbClr val="02AE2B"/>
          </a:solidFill>
          <a:ln>
            <a:solidFill>
              <a:srgbClr val="014B38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1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Nos objectifs </a:t>
            </a:r>
            <a:r>
              <a:rPr lang="fr-FR" dirty="0"/>
              <a:t>atteints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558800" y="2012414"/>
            <a:ext cx="6146799" cy="12006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sz="1600" dirty="0"/>
              <a:t>Permettre à l’utilisateur de se connecter via </a:t>
            </a:r>
            <a:r>
              <a:rPr lang="fr-FR" sz="1600" dirty="0" smtClean="0"/>
              <a:t>GitHub :</a:t>
            </a:r>
            <a:endParaRPr lang="fr-FR" sz="1600" dirty="0"/>
          </a:p>
          <a:p>
            <a:pPr lvl="1">
              <a:lnSpc>
                <a:spcPct val="110000"/>
              </a:lnSpc>
            </a:pPr>
            <a:r>
              <a:rPr lang="fr-FR" sz="1600" dirty="0" smtClean="0"/>
              <a:t>Objectif atteint : L’utilisateur peut se connecter via son compte GitHub</a:t>
            </a:r>
            <a:endParaRPr lang="fr-FR" sz="1600" dirty="0"/>
          </a:p>
          <a:p>
            <a:pPr lvl="1"/>
            <a:endParaRPr lang="fr-FR" sz="1700" dirty="0" smtClean="0"/>
          </a:p>
        </p:txBody>
      </p:sp>
      <p:sp>
        <p:nvSpPr>
          <p:cNvPr id="11" name="Ellipse 10"/>
          <p:cNvSpPr/>
          <p:nvPr/>
        </p:nvSpPr>
        <p:spPr>
          <a:xfrm>
            <a:off x="6857999" y="2259160"/>
            <a:ext cx="488949" cy="503994"/>
          </a:xfrm>
          <a:prstGeom prst="ellipse">
            <a:avLst/>
          </a:prstGeom>
          <a:solidFill>
            <a:srgbClr val="02AE2B"/>
          </a:solidFill>
          <a:ln>
            <a:solidFill>
              <a:srgbClr val="014B38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9"/>
          <p:cNvSpPr txBox="1">
            <a:spLocks/>
          </p:cNvSpPr>
          <p:nvPr/>
        </p:nvSpPr>
        <p:spPr>
          <a:xfrm>
            <a:off x="558802" y="3426255"/>
            <a:ext cx="6045198" cy="997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sz="1600" dirty="0" smtClean="0"/>
              <a:t>Ajouter une fonction « favoris » pour que l’utilisateur retrouve facilement ses packages et voit d’un coup les packages ayant un problème :</a:t>
            </a:r>
          </a:p>
          <a:p>
            <a:pPr lvl="1"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lang="fr-FR" sz="1600" dirty="0"/>
              <a:t>Objectif </a:t>
            </a:r>
            <a:r>
              <a:rPr lang="fr-FR" sz="1600" dirty="0" smtClean="0"/>
              <a:t>partiellement atteint </a:t>
            </a:r>
            <a:r>
              <a:rPr lang="fr-FR" sz="1600" dirty="0"/>
              <a:t>: </a:t>
            </a:r>
            <a:r>
              <a:rPr lang="fr-FR" sz="1600" dirty="0" smtClean="0"/>
              <a:t>L’utilisateur peut enregistrer des packages en favoris et y accéder mais ne peut pas voir l’état des packages dans la page des favoris</a:t>
            </a:r>
            <a:endParaRPr lang="fr-FR" sz="1600" dirty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endParaRPr lang="fr-FR" sz="1600" dirty="0" smtClean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endParaRPr lang="fr-FR" sz="1600" dirty="0"/>
          </a:p>
        </p:txBody>
      </p:sp>
      <p:sp>
        <p:nvSpPr>
          <p:cNvPr id="12" name="Ellipse 11"/>
          <p:cNvSpPr/>
          <p:nvPr/>
        </p:nvSpPr>
        <p:spPr>
          <a:xfrm>
            <a:off x="6857998" y="3924998"/>
            <a:ext cx="488949" cy="503994"/>
          </a:xfrm>
          <a:prstGeom prst="ellipse">
            <a:avLst/>
          </a:prstGeom>
          <a:solidFill>
            <a:srgbClr val="D49906"/>
          </a:solidFill>
          <a:ln>
            <a:solidFill>
              <a:srgbClr val="014B38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74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	Les ajouts pour le forum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 le graphe :</a:t>
            </a:r>
          </a:p>
          <a:p>
            <a:pPr lvl="1"/>
            <a:r>
              <a:rPr lang="fr-FR" dirty="0" smtClean="0"/>
              <a:t>Modifier l’affichage des plateformes (ex : carré au lieu d’un rond)</a:t>
            </a:r>
          </a:p>
          <a:p>
            <a:pPr lvl="1"/>
            <a:r>
              <a:rPr lang="fr-FR" dirty="0" smtClean="0"/>
              <a:t>Mettre les arêtes de couleur plutôt que les sommets</a:t>
            </a:r>
          </a:p>
          <a:p>
            <a:pPr lvl="1"/>
            <a:r>
              <a:rPr lang="fr-FR" dirty="0" smtClean="0"/>
              <a:t>Augmenter la taille du package source</a:t>
            </a:r>
          </a:p>
          <a:p>
            <a:pPr lvl="1"/>
            <a:endParaRPr lang="fr-FR" dirty="0"/>
          </a:p>
          <a:p>
            <a:r>
              <a:rPr lang="fr-FR" dirty="0" smtClean="0"/>
              <a:t>Sur la page des packages favoris :</a:t>
            </a:r>
          </a:p>
          <a:p>
            <a:pPr lvl="1"/>
            <a:r>
              <a:rPr lang="fr-FR" dirty="0" smtClean="0"/>
              <a:t>Ajouter les diodes de couleur selon l’état du package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Galt – PI S5 IL – Itération 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48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	Les améliorations éventuelles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Etendre les packages à d’autres </a:t>
            </a:r>
            <a:r>
              <a:rPr lang="fr-FR" dirty="0" err="1" smtClean="0"/>
              <a:t>repositories</a:t>
            </a:r>
            <a:endParaRPr lang="fr-FR" dirty="0" smtClean="0"/>
          </a:p>
          <a:p>
            <a:r>
              <a:rPr lang="fr-FR" dirty="0" smtClean="0"/>
              <a:t>Possibilité d’importer directement en favoris ses packages de GitHub</a:t>
            </a:r>
          </a:p>
          <a:p>
            <a:r>
              <a:rPr lang="fr-FR" dirty="0" smtClean="0"/>
              <a:t>Améliorations graphiques : graphe en plein écran…</a:t>
            </a:r>
          </a:p>
          <a:p>
            <a:r>
              <a:rPr lang="fr-FR" dirty="0" smtClean="0"/>
              <a:t>Ajouter les packages récemment consultés sur la page </a:t>
            </a:r>
            <a:r>
              <a:rPr lang="fr-FR" dirty="0" err="1" smtClean="0"/>
              <a:t>My</a:t>
            </a:r>
            <a:r>
              <a:rPr lang="fr-FR" dirty="0" smtClean="0"/>
              <a:t> Packages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Galt – PI S5 IL – Itération 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482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617</Words>
  <Application>Microsoft Office PowerPoint</Application>
  <PresentationFormat>Personnalisé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Leelawadee</vt:lpstr>
      <vt:lpstr>Mangal</vt:lpstr>
      <vt:lpstr>Trebuchet MS</vt:lpstr>
      <vt:lpstr>Thème Office</vt:lpstr>
      <vt:lpstr>Présentation PowerPoint</vt:lpstr>
      <vt:lpstr> La mission</vt:lpstr>
      <vt:lpstr> Nos objectifs initiaux</vt:lpstr>
      <vt:lpstr> La démonstration</vt:lpstr>
      <vt:lpstr> Nos objectifs atteints</vt:lpstr>
      <vt:lpstr> Nos objectifs atteints</vt:lpstr>
      <vt:lpstr> Nos objectifs atteints</vt:lpstr>
      <vt:lpstr> Les ajouts pour le forum</vt:lpstr>
      <vt:lpstr> Les améliorations éventuelles</vt:lpstr>
      <vt:lpstr> L’organisation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Antonin CHARRIER</cp:lastModifiedBy>
  <cp:revision>61</cp:revision>
  <dcterms:created xsi:type="dcterms:W3CDTF">2016-10-21T10:04:35Z</dcterms:created>
  <dcterms:modified xsi:type="dcterms:W3CDTF">2017-01-22T23:51:56Z</dcterms:modified>
  <dc:language>en-US</dc:language>
</cp:coreProperties>
</file>