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2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24/10/2016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8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7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7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12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58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2" name="Image 71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  <p:pic>
        <p:nvPicPr>
          <p:cNvPr id="73" name="Image 72"/>
          <p:cNvPicPr/>
          <p:nvPr/>
        </p:nvPicPr>
        <p:blipFill>
          <a:blip r:embed="rId2"/>
          <a:stretch/>
        </p:blipFill>
        <p:spPr>
          <a:xfrm>
            <a:off x="2017800" y="1979280"/>
            <a:ext cx="586512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8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4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5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36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99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2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69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2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032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918072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60000" y="359640"/>
            <a:ext cx="936072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467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4120" y="44240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59640"/>
            <a:ext cx="936072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01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4120" y="1979640"/>
            <a:ext cx="447984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0000" y="4424040"/>
            <a:ext cx="9180720" cy="2232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1" strike="noStrike" spc="-1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79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</a:t>
            </a:r>
            <a:r>
              <a:rPr lang="en-US" sz="447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tération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3864600" y="1640520"/>
            <a:ext cx="2382840" cy="238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TextShape 3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Ce que nous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allons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développer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GALT </a:t>
            </a:r>
            <a:r>
              <a:rPr lang="fr-FR" sz="26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sera </a:t>
            </a: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 application web qui permettra de visualiser le graphe de dépendances d’un package </a:t>
            </a:r>
            <a:r>
              <a:rPr lang="fr-FR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 cherchera également à y souligner d’éventuelles incohérences et autres problèmes de dépendances, comme une incohérence de version de dépendances.</a:t>
            </a: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L’intérêt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de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notre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analyse de la concurrence a été effectuée. Il en résulte que des outils similaires existent mais uniquement pour des projets Java ou sont des outils à installer et peu ergonomiques.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Notre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 un reel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intérêt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la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communauté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développeur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Site web accessible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facilement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en-US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commencer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mais</a:t>
            </a:r>
            <a:r>
              <a:rPr lang="en-US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extensible à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souhait</a:t>
            </a: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La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faisabilité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du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recherches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déjà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été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effectuées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sur les technologies 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utiliser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plupart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d’entre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elles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connues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ont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été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utilisé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par le passé par au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moins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membre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du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groupe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complexe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technologies,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son concept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simple.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l’application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sera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faite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front-end se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fera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avec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VueJS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D3JS pour la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logique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les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visuels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 back-end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utilisera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ASP.NET,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l’API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NuGet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ainsi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qu’une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base de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données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Azure Tables.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intégration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continue sera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faite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avec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CodeCake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AppVeyor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Comment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l’équipe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va</a:t>
            </a:r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US" sz="3010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collaborer</a:t>
            </a:r>
            <a:endParaRPr lang="en-US" sz="301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communiquons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vive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voix</a:t>
            </a:r>
            <a:r>
              <a:rPr lang="en-US" sz="26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par Skype et par mail.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gardons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trace des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tâches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accomplies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à faire, et les attributions via Trello.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collaborons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sur le code et les documentations à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l’aide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z="2600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</a:t>
            </a:r>
            <a:r>
              <a:rPr lang="en-US" sz="2600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59640"/>
            <a:ext cx="936072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010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Suite</a:t>
            </a:r>
            <a:r>
              <a:rPr lang="en-US" sz="301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du </a:t>
            </a:r>
            <a:r>
              <a:rPr lang="en-US" sz="301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projet</a:t>
            </a:r>
            <a:endParaRPr lang="en-US" sz="3010" b="1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79640"/>
            <a:ext cx="9180720" cy="46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D’ici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à la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prochaine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itération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place </a:t>
            </a:r>
            <a:r>
              <a:rPr lang="en-US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chaîne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build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comportant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le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compilage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, le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lancement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des tests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unitaires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et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verification de la couverture de code par les tests.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également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environnement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développement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opérationnel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Nous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aurons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également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un front-end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basique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pour tester de premières interactions avec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notre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back-end.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trike="noStrike" spc="-1" dirty="0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Les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itérations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suivantes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seront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consacrées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au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raffinage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du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projet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jusqu’au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produit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final, et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possible à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l’ajout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de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fonctionnalités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US" strike="noStrike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supplémentaires</a:t>
            </a:r>
            <a:r>
              <a:rPr lang="en-US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345</Words>
  <Application>Microsoft Office PowerPoint</Application>
  <PresentationFormat>Personnalisé</PresentationFormat>
  <Paragraphs>65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9" baseType="lpstr">
      <vt:lpstr>Arial</vt:lpstr>
      <vt:lpstr>Calibri</vt:lpstr>
      <vt:lpstr>DejaVu Sans</vt:lpstr>
      <vt:lpstr>Source Sans Pro Black</vt:lpstr>
      <vt:lpstr>Source Sans Pro Light</vt:lpstr>
      <vt:lpstr>Source Sans Pro Semibold</vt:lpstr>
      <vt:lpstr>Symbol</vt:lpstr>
      <vt:lpstr>Trebuchet MS</vt:lpstr>
      <vt:lpstr>Wingdings</vt:lpstr>
      <vt:lpstr>Wingdings 3</vt:lpstr>
      <vt:lpstr>Office Theme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DUVAL Thibaud</cp:lastModifiedBy>
  <cp:revision>11</cp:revision>
  <dcterms:created xsi:type="dcterms:W3CDTF">2016-10-21T10:04:35Z</dcterms:created>
  <dcterms:modified xsi:type="dcterms:W3CDTF">2016-10-24T07:10:49Z</dcterms:modified>
  <dc:language>en-US</dc:language>
</cp:coreProperties>
</file>