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comments/comment3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6-10-22T19:26:54.000000000" idx="1">
    <p:pos x="2159" y="1834"/>
    <p:text>TODO: Ajouter les attributs de qualités?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79640"/>
            <a:ext cx="972072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7560360" y="683964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900000" y="6839640"/>
            <a:ext cx="648036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180000" y="683964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5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dt"/>
          </p:nvPr>
        </p:nvSpPr>
        <p:spPr>
          <a:xfrm>
            <a:off x="7560360" y="683964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1" name="PlaceHolder 8"/>
          <p:cNvSpPr>
            <a:spLocks noGrp="1"/>
          </p:cNvSpPr>
          <p:nvPr>
            <p:ph type="ftr"/>
          </p:nvPr>
        </p:nvSpPr>
        <p:spPr>
          <a:xfrm>
            <a:off x="1080000" y="6839640"/>
            <a:ext cx="324036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PlaceHolder 9"/>
          <p:cNvSpPr>
            <a:spLocks noGrp="1"/>
          </p:cNvSpPr>
          <p:nvPr>
            <p:ph type="sldNum"/>
          </p:nvPr>
        </p:nvSpPr>
        <p:spPr>
          <a:xfrm>
            <a:off x="180000" y="683964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9E53F693-C226-4DC5-A9FC-2912304EA73D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 GALT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Recette d’itération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864600" y="1640520"/>
            <a:ext cx="2382840" cy="23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Ce que nous allons développer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GALT </a:t>
            </a:r>
            <a:r>
              <a:rPr b="1" lang="fr-F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va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fr-F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être une application web qui permettra de visualiser le graphe de dépendances d’un package NuGet.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 cherchera également à y souligner d’éventuelles incohérences et autres problèmes de dépendances, comme une incohérence de version de dépendances.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L’intérêt de notre projet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La faisabilité du projet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 recherches ont déjà été effectuées sur les technologies à utiliser.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 plupart d’entre elles sont connues par au moins un membre du groupe.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projet est complexe en technologies, mais son concept est simple.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l’application sera faite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front-end se fera avec VueJS et D3JS pour la logique et les visuels.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back-end utilisera l’API NuGet, ainsi qu’une base de données Azure Tables.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 intégration continue sera faite avec CodeCake et AppVeyor.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l’équipe va collaborer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communiquons de vive voix et par Skype.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gardons trace des tâches accompies et à faire, et qui s’en charge via Trello.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collaborons sur le code et les documentations à l’aide de Git.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Suite du projet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D’ici à la prochaine itération, nous aurons mis en place la chaîne de build.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aurons également un environnement de développement opérationnel.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aurons également un front-end basique pour tester de premières interactions avec notre back-end.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Les itérations suivantes seront consacrées au raffinage du projet jusqu’au produit final, et si possible à l’ajout de fonctionnalités supplémentaires.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LibreOffice/5.1.5.2$Windows_x86 LibreOffice_project/7a864d8825610a8c07cfc3bc01dd4fce6a9447e5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2016-10-21T10:04:35Z</dcterms:created>
  <dc:creator/>
  <dc:description/>
  <dc:language>en-US</dc:language>
  <cp:lastModifiedBy/>
  <dcterms:modified xsi:type="dcterms:W3CDTF">2016-10-22T21:44:19Z</dcterms:modified>
  <cp:revision>7</cp:revision>
  <dc:subject/>
  <dc:title/>
</cp:coreProperties>
</file>