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CA750A2-6621-4126-AA7D-EE25658245BB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82628F-7492-4215-B383-E1BCA0B01450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3E5E687-E2EE-4FB7-83A4-B0549BDD14BB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776D62A-FC9A-47FF-ABF1-16FB743DC2F3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61B9ED2-EC7A-47CF-9621-5FE7B6BE408B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46A10F0-BBB2-4001-B03E-46FAFADD607A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3CE9087-15C1-4052-971F-B9B63A28BA43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81AD2E-E309-45E0-9681-A452F2C622CD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08920B-5C69-41FD-A985-E755F847A350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86940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8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34360" y="2012040"/>
            <a:ext cx="6011280" cy="4796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34360" y="2012040"/>
            <a:ext cx="601128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8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93000" y="4518000"/>
            <a:ext cx="86940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86940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8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34360" y="2012040"/>
            <a:ext cx="6011280" cy="4796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34360" y="2012040"/>
            <a:ext cx="601128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48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93000" y="4518000"/>
            <a:ext cx="86940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86940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148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2034360" y="2012040"/>
            <a:ext cx="6011280" cy="47962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2034360" y="2012040"/>
            <a:ext cx="601128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48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93000" y="4518000"/>
            <a:ext cx="86940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86940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148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2034360" y="2012040"/>
            <a:ext cx="6011280" cy="479628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2034360" y="2012040"/>
            <a:ext cx="6011280" cy="479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93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479628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8000" y="45180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3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8000" y="2012400"/>
            <a:ext cx="42426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93000" y="4518000"/>
            <a:ext cx="8694000" cy="2287800"/>
          </a:xfrm>
          <a:prstGeom prst="rect">
            <a:avLst/>
          </a:prstGeom>
        </p:spPr>
        <p:txBody>
          <a:bodyPr lIns="0" rIns="0" tIns="0" bIns="0"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80360" cy="7559280"/>
          </a:xfrm>
          <a:prstGeom prst="rect">
            <a:avLst/>
          </a:prstGeom>
          <a:gradFill>
            <a:gsLst>
              <a:gs pos="0">
                <a:srgbClr val="61a7b3"/>
              </a:gs>
              <a:gs pos="65000">
                <a:srgbClr val="b7d6db"/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49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989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20/12/2016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989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Galt – PI S5 IL – Itération 1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0B4FAD-4E8C-4C1E-8C28-625E289BCD8C}" type="slidenum">
              <a:rPr b="0" lang="fr-FR" sz="989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14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14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0080360" cy="7559280"/>
          </a:xfrm>
          <a:prstGeom prst="rect">
            <a:avLst/>
          </a:prstGeom>
          <a:gradFill>
            <a:gsLst>
              <a:gs pos="0">
                <a:srgbClr val="61a7b3"/>
              </a:gs>
              <a:gs pos="65000">
                <a:srgbClr val="b7d6db"/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Image 10" descr=""/>
          <p:cNvPicPr/>
          <p:nvPr/>
        </p:nvPicPr>
        <p:blipFill>
          <a:blip r:embed="rId2"/>
          <a:stretch/>
        </p:blipFill>
        <p:spPr>
          <a:xfrm>
            <a:off x="7231320" y="5976720"/>
            <a:ext cx="2849040" cy="15825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6982200" y="4410720"/>
            <a:ext cx="3565440" cy="35654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0" y="498960"/>
            <a:ext cx="6429600" cy="835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	</a:t>
            </a: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Modifiez le style du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1800" indent="-361440">
              <a:lnSpc>
                <a:spcPct val="100000"/>
              </a:lnSpc>
              <a:buBlip>
                <a:blip r:embed="rId4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Septième niveau de planModifier les styles du texte du masque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1376280" y="7159320"/>
            <a:ext cx="987840" cy="40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20/12/2016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2735280" y="7159320"/>
            <a:ext cx="2304720" cy="40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Galt – PI S5 IL – Itération 1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5411160" y="7157160"/>
            <a:ext cx="457920" cy="40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78344FB-2113-4309-AE38-81792A32D9B6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0080360" cy="7559280"/>
          </a:xfrm>
          <a:prstGeom prst="rect">
            <a:avLst/>
          </a:prstGeom>
          <a:gradFill>
            <a:gsLst>
              <a:gs pos="0">
                <a:srgbClr val="61a7b3"/>
              </a:gs>
              <a:gs pos="65000">
                <a:srgbClr val="b7d6db"/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Image 6" descr=""/>
          <p:cNvPicPr/>
          <p:nvPr/>
        </p:nvPicPr>
        <p:blipFill>
          <a:blip r:embed="rId2"/>
          <a:stretch/>
        </p:blipFill>
        <p:spPr>
          <a:xfrm>
            <a:off x="7231320" y="5976720"/>
            <a:ext cx="2849040" cy="158256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6982200" y="4410720"/>
            <a:ext cx="3565440" cy="35654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0" y="498960"/>
            <a:ext cx="6429600" cy="835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1800" indent="-361440">
              <a:lnSpc>
                <a:spcPct val="100000"/>
              </a:lnSpc>
              <a:buBlip>
                <a:blip r:embed="rId4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Septième niveau de planTexte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dt"/>
          </p:nvPr>
        </p:nvSpPr>
        <p:spPr>
          <a:xfrm>
            <a:off x="1376280" y="7159320"/>
            <a:ext cx="987840" cy="40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20/12/2016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ftr"/>
          </p:nvPr>
        </p:nvSpPr>
        <p:spPr>
          <a:xfrm>
            <a:off x="2735280" y="7159320"/>
            <a:ext cx="2304720" cy="40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Galt – PI S5 IL – Itération 1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sldNum"/>
          </p:nvPr>
        </p:nvSpPr>
        <p:spPr>
          <a:xfrm>
            <a:off x="5411160" y="7157160"/>
            <a:ext cx="457920" cy="40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FACD28E-F5CE-48A9-BB81-90C0DEABBF87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8248680" y="620640"/>
            <a:ext cx="1831680" cy="5925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Cliquez pour éditer le format du plan de texte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Septième niveau de planMembre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0080360" cy="7559280"/>
          </a:xfrm>
          <a:prstGeom prst="rect">
            <a:avLst/>
          </a:prstGeom>
          <a:gradFill>
            <a:gsLst>
              <a:gs pos="0">
                <a:srgbClr val="61a7b3"/>
              </a:gs>
              <a:gs pos="65000">
                <a:srgbClr val="b7d6db"/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Image 10" descr=""/>
          <p:cNvPicPr/>
          <p:nvPr/>
        </p:nvPicPr>
        <p:blipFill>
          <a:blip r:embed="rId2"/>
          <a:stretch/>
        </p:blipFill>
        <p:spPr>
          <a:xfrm>
            <a:off x="7231320" y="5976720"/>
            <a:ext cx="2849040" cy="158256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6982200" y="4410720"/>
            <a:ext cx="3565440" cy="35654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93000" y="2012400"/>
            <a:ext cx="8694000" cy="4796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1800" indent="-361440">
              <a:lnSpc>
                <a:spcPct val="100000"/>
              </a:lnSpc>
              <a:buBlip>
                <a:blip r:embed="rId4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Septième niveau de planModifier les styles du texte du masque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1376280" y="7159320"/>
            <a:ext cx="987840" cy="40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20/12/2016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2735280" y="7159320"/>
            <a:ext cx="2304720" cy="40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Galt – PI S5 IL – Itération 1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5411160" y="7157160"/>
            <a:ext cx="457920" cy="40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1D373E1-D088-4559-84D2-6FFF23178AA7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 118" descr=""/>
          <p:cNvPicPr/>
          <p:nvPr/>
        </p:nvPicPr>
        <p:blipFill>
          <a:blip r:embed="rId1"/>
          <a:stretch/>
        </p:blipFill>
        <p:spPr>
          <a:xfrm>
            <a:off x="697320" y="2971800"/>
            <a:ext cx="4281840" cy="4281120"/>
          </a:xfrm>
          <a:prstGeom prst="rect">
            <a:avLst/>
          </a:prstGeom>
          <a:ln>
            <a:noFill/>
          </a:ln>
        </p:spPr>
      </p:pic>
      <p:sp>
        <p:nvSpPr>
          <p:cNvPr id="173" name="TextShape 1"/>
          <p:cNvSpPr txBox="1"/>
          <p:nvPr/>
        </p:nvSpPr>
        <p:spPr>
          <a:xfrm>
            <a:off x="5963040" y="3547080"/>
            <a:ext cx="4117320" cy="10519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fr-F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Itération 2 </a:t>
            </a:r>
            <a:r>
              <a:rPr b="1" lang="fr-F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	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Image 5" descr=""/>
          <p:cNvPicPr/>
          <p:nvPr/>
        </p:nvPicPr>
        <p:blipFill>
          <a:blip r:embed="rId2"/>
          <a:stretch/>
        </p:blipFill>
        <p:spPr>
          <a:xfrm>
            <a:off x="692640" y="750960"/>
            <a:ext cx="4286520" cy="238140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5963040" y="5265360"/>
            <a:ext cx="4117320" cy="1687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Projet informatique</a:t>
            </a:r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S5 IL</a:t>
            </a:r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Thibaud</a:t>
            </a: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 – Antonin – Guillaume - Léo</a:t>
            </a: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	</a:t>
            </a:r>
            <a:endParaRPr b="0" lang="fr-FR" sz="19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0" y="498960"/>
            <a:ext cx="6429600" cy="8359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	</a:t>
            </a: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Objectifs d’itération 2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93000" y="2012400"/>
            <a:ext cx="8694000" cy="479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Terminer connexion via GitHub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Crawler package Code.Cake sur Nuget et en récupérer les infos et dépendances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Blip>
                <a:blip r:embed="rId3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Avertir l’utilisateur lors de nouvelles versions disponibles ou de conflits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Blip>
                <a:blip r:embed="rId4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Afficher les résultats d’une recherche de package sur Nuget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1376280" y="7159320"/>
            <a:ext cx="98784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20/12/2016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2735280" y="7159320"/>
            <a:ext cx="23047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Galt – PI S5 IL – Itération 1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TextShape 5"/>
          <p:cNvSpPr txBox="1"/>
          <p:nvPr/>
        </p:nvSpPr>
        <p:spPr>
          <a:xfrm>
            <a:off x="5411160" y="7157160"/>
            <a:ext cx="4579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C6A2EFBF-CE0D-43EB-AD36-E674784B6431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0" y="498960"/>
            <a:ext cx="6429600" cy="8359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	</a:t>
            </a: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Connexion GitHub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93000" y="2012400"/>
            <a:ext cx="8694000" cy="479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1800" indent="-361440">
              <a:lnSpc>
                <a:spcPct val="200000"/>
              </a:lnSpc>
              <a:buBlip>
                <a:blip r:embed="rId1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Connexion avec GitHub via Oauth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1800" indent="-361440">
              <a:lnSpc>
                <a:spcPct val="200000"/>
              </a:lnSpc>
              <a:buBlip>
                <a:blip r:embed="rId2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Utilisateurs mémorisés sur table Azure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1800" indent="-361440">
              <a:lnSpc>
                <a:spcPct val="200000"/>
              </a:lnSpc>
              <a:buBlip>
                <a:blip r:embed="rId3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Utilisation de cookies pour mémoriser la connexion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1800" indent="-361440">
              <a:lnSpc>
                <a:spcPct val="200000"/>
              </a:lnSpc>
              <a:buBlip>
                <a:blip r:embed="rId4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Possibilité d’utiliser l’API GitHub avec le token utilisateur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1376280" y="7159320"/>
            <a:ext cx="98784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20/12/2016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2735280" y="7159320"/>
            <a:ext cx="23047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Galt – PI S5 IL – Itération 1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TextShape 5"/>
          <p:cNvSpPr txBox="1"/>
          <p:nvPr/>
        </p:nvSpPr>
        <p:spPr>
          <a:xfrm>
            <a:off x="5411160" y="7157160"/>
            <a:ext cx="4579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8A758800-3EA4-4B92-B5EF-F0FCA2FC9D4C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TextShape 6"/>
          <p:cNvSpPr txBox="1"/>
          <p:nvPr/>
        </p:nvSpPr>
        <p:spPr>
          <a:xfrm>
            <a:off x="8248680" y="620640"/>
            <a:ext cx="1831680" cy="59256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Guillaume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498960"/>
            <a:ext cx="6429600" cy="8359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	</a:t>
            </a: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Crawling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93000" y="2012400"/>
            <a:ext cx="8694000" cy="479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1800" indent="-361440">
              <a:lnSpc>
                <a:spcPct val="200000"/>
              </a:lnSpc>
              <a:buBlip>
                <a:blip r:embed="rId1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Récupération d’un package par nom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1800" indent="-361440">
              <a:lnSpc>
                <a:spcPct val="200000"/>
              </a:lnSpc>
              <a:buBlip>
                <a:blip r:embed="rId2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Récupération de ses informations (date publication, liste versions, liste dép pour chaque version, etc…)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1800" indent="-361440">
              <a:lnSpc>
                <a:spcPct val="200000"/>
              </a:lnSpc>
              <a:buBlip>
                <a:blip r:embed="rId3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Sérialisation des packages et de leurs infos en JSON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1800" indent="-361440">
              <a:lnSpc>
                <a:spcPct val="200000"/>
              </a:lnSpc>
              <a:buBlip>
                <a:blip r:embed="rId4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Stockage de chaque package sur une table Azure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1376280" y="7159320"/>
            <a:ext cx="98784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20/12/2016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2735280" y="7159320"/>
            <a:ext cx="23047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Galt – PI S5 IL – Itération 1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TextShape 5"/>
          <p:cNvSpPr txBox="1"/>
          <p:nvPr/>
        </p:nvSpPr>
        <p:spPr>
          <a:xfrm>
            <a:off x="5411160" y="7157160"/>
            <a:ext cx="4579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C721CAE8-F553-4024-AC91-4991F2903884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TextShape 6"/>
          <p:cNvSpPr txBox="1"/>
          <p:nvPr/>
        </p:nvSpPr>
        <p:spPr>
          <a:xfrm>
            <a:off x="8248680" y="620640"/>
            <a:ext cx="1831680" cy="59256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Thibaud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0" y="498960"/>
            <a:ext cx="6851160" cy="8359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Recherche, bundle et requêtes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93000" y="2012400"/>
            <a:ext cx="8694000" cy="479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1376280" y="7159320"/>
            <a:ext cx="98784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20/12/2016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2735280" y="7159320"/>
            <a:ext cx="23047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Galt – PI S5 IL – Itération 1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5411160" y="7157160"/>
            <a:ext cx="4579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4096059C-9B11-4A28-B04D-B571124C41D8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TextShape 6"/>
          <p:cNvSpPr txBox="1"/>
          <p:nvPr/>
        </p:nvSpPr>
        <p:spPr>
          <a:xfrm>
            <a:off x="8248680" y="620640"/>
            <a:ext cx="1831680" cy="59256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Antonin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0" y="498960"/>
            <a:ext cx="6429600" cy="8359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Le graphe de dépendances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93000" y="1846800"/>
            <a:ext cx="8694000" cy="479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1376280" y="7159320"/>
            <a:ext cx="98784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20/12/2016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2735280" y="7159320"/>
            <a:ext cx="23047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Galt – PI S5 IL – Itération 1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5411160" y="7157160"/>
            <a:ext cx="4579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451CB25B-76CC-459B-8CF6-824E6C0B4A9C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6"/>
          <p:cNvSpPr txBox="1"/>
          <p:nvPr/>
        </p:nvSpPr>
        <p:spPr>
          <a:xfrm>
            <a:off x="8248680" y="620640"/>
            <a:ext cx="1831680" cy="59256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Léo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0" y="498960"/>
            <a:ext cx="6429600" cy="8359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 </a:t>
            </a:r>
            <a:r>
              <a:rPr b="0" lang="fr-F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Vision sur itération 3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93000" y="1846800"/>
            <a:ext cx="8694000" cy="479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1800" indent="-361440">
              <a:lnSpc>
                <a:spcPct val="200000"/>
              </a:lnSpc>
              <a:buBlip>
                <a:blip r:embed="rId1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Envoie des informations de packages du back au front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1800" indent="-361440">
              <a:lnSpc>
                <a:spcPct val="200000"/>
              </a:lnSpc>
              <a:buBlip>
                <a:blip r:embed="rId2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Changer la version du package affiché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1800" indent="-361440">
              <a:lnSpc>
                <a:spcPct val="100000"/>
              </a:lnSpc>
              <a:buBlip>
                <a:blip r:embed="rId3"/>
              </a:buBlip>
            </a:pP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Multiples détails sur le graphe : </a:t>
            </a: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
</a:t>
            </a: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- Autres formes</a:t>
            </a: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
</a:t>
            </a: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- Différentes couleurs</a:t>
            </a: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
</a:t>
            </a: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- Légende</a:t>
            </a: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
</a:t>
            </a:r>
            <a:r>
              <a:rPr b="0" lang="fr-FR" sz="1800" spc="-1" strike="noStrike">
                <a:solidFill>
                  <a:srgbClr val="2b5259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- Pouvoir désactiver le filtre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1376280" y="7159320"/>
            <a:ext cx="98784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20/12/2016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2735280" y="7159320"/>
            <a:ext cx="23047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Galt – PI S5 IL – Itération 1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TextShape 5"/>
          <p:cNvSpPr txBox="1"/>
          <p:nvPr/>
        </p:nvSpPr>
        <p:spPr>
          <a:xfrm>
            <a:off x="5411160" y="7157160"/>
            <a:ext cx="4579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AD294F5D-4DDD-4806-915F-7B299ACDDE9F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TextShape 6"/>
          <p:cNvSpPr txBox="1"/>
          <p:nvPr/>
        </p:nvSpPr>
        <p:spPr>
          <a:xfrm>
            <a:off x="8248680" y="620640"/>
            <a:ext cx="1831680" cy="59256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Léo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997360" y="512280"/>
            <a:ext cx="4114440" cy="638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41300" spc="-1" strike="noStrike">
                <a:solidFill>
                  <a:srgbClr val="deecef"/>
                </a:solidFill>
                <a:uFill>
                  <a:solidFill>
                    <a:srgbClr val="ffffff"/>
                  </a:solidFill>
                </a:uFill>
                <a:latin typeface="Mangal"/>
              </a:rPr>
              <a:t>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251160" y="3282480"/>
            <a:ext cx="3606480" cy="84456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eelawadee"/>
              </a:rPr>
              <a:t>Avez-vous des questions ?</a:t>
            </a:r>
            <a:endParaRPr b="0" lang="fr-FR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1376280" y="7159320"/>
            <a:ext cx="98784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20/12/2016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2735280" y="7159320"/>
            <a:ext cx="23047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Galt – PI S5 IL – Itération 1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" name="TextShape 5"/>
          <p:cNvSpPr txBox="1"/>
          <p:nvPr/>
        </p:nvSpPr>
        <p:spPr>
          <a:xfrm>
            <a:off x="5411160" y="7157160"/>
            <a:ext cx="457920" cy="402120"/>
          </a:xfrm>
          <a:prstGeom prst="rect">
            <a:avLst/>
          </a:prstGeom>
          <a:solidFill>
            <a:srgbClr val="2b525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B1AB2FF6-AFE4-4A95-A712-4BF44A219C41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Application>LibreOffice/5.1.6.2$Windows_x86 LibreOffice_project/07ac168c60a517dba0f0d7bc7540f5afa45f0909</Application>
  <Words>209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2016-10-21T10:04:35Z</dcterms:created>
  <dc:creator/>
  <dc:description/>
  <dc:language>en-US</dc:language>
  <cp:lastModifiedBy/>
  <dcterms:modified xsi:type="dcterms:W3CDTF">2016-12-20T09:11:12Z</dcterms:modified>
  <cp:revision>49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