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1"/>
  </p:sldMasterIdLst>
  <p:notesMasterIdLst>
    <p:notesMasterId r:id="rId7"/>
  </p:notesMasterIdLst>
  <p:sldIdLst>
    <p:sldId id="256" r:id="rId2"/>
    <p:sldId id="260" r:id="rId3"/>
    <p:sldId id="263" r:id="rId4"/>
    <p:sldId id="264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56" autoAdjust="0"/>
  </p:normalViewPr>
  <p:slideViewPr>
    <p:cSldViewPr snapToGrid="0">
      <p:cViewPr varScale="1">
        <p:scale>
          <a:sx n="65" d="100"/>
          <a:sy n="65" d="100"/>
        </p:scale>
        <p:origin x="10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B70AA-BECB-4450-8922-D03D7BB11F71}" type="datetimeFigureOut">
              <a:rPr lang="fr-FR" smtClean="0"/>
              <a:t>13/12/2015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B7B87-A696-4B7C-A3E3-A33DDAA59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96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7B87-A696-4B7C-A3E3-A33DDAA594A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84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7B87-A696-4B7C-A3E3-A33DDAA594A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21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7B87-A696-4B7C-A3E3-A33DDAA594A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666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7B87-A696-4B7C-A3E3-A33DDAA594A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16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13/12/2015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09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13/12/2015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61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13/12/2015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00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13/12/2015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13/12/2015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97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13/12/2015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0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13/12/2015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08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13/12/2015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22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13/12/2015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26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13/12/2015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92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13/12/2015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57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ED1BF-4EFB-47E4-84F7-E3D46D8B7B32}" type="datetimeFigureOut">
              <a:rPr lang="fr-FR" smtClean="0"/>
              <a:t>13/12/2015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590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59" y="1256261"/>
            <a:ext cx="4371456" cy="437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1998" y="575368"/>
            <a:ext cx="5272906" cy="1280795"/>
          </a:xfrm>
        </p:spPr>
        <p:txBody>
          <a:bodyPr>
            <a:normAutofit fontScale="90000"/>
          </a:bodyPr>
          <a:lstStyle/>
          <a:p>
            <a:r>
              <a:rPr lang="fr-FR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Objectifs d’itération 2</a:t>
            </a:r>
            <a:endParaRPr lang="fr-FR" b="1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4978" y="1844197"/>
            <a:ext cx="8432815" cy="4171011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Interaction avec milice</a:t>
            </a:r>
            <a:endParaRPr lang="fr-FR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Interaction avec morgue</a:t>
            </a:r>
          </a:p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Système de sauvegarde</a:t>
            </a:r>
          </a:p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Système de notifications</a:t>
            </a:r>
          </a:p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Système de résurrection</a:t>
            </a:r>
          </a:p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Gestion d’événements et de combats</a:t>
            </a:r>
          </a:p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Carte des zones</a:t>
            </a:r>
          </a:p>
          <a:p>
            <a:pPr>
              <a:buFontTx/>
              <a:buChar char="-"/>
            </a:pPr>
            <a:endParaRPr lang="fr-FR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79" y="575368"/>
            <a:ext cx="1470314" cy="14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6852" y="467214"/>
            <a:ext cx="7533140" cy="1280795"/>
          </a:xfrm>
        </p:spPr>
        <p:txBody>
          <a:bodyPr>
            <a:normAutofit fontScale="90000"/>
          </a:bodyPr>
          <a:lstStyle/>
          <a:p>
            <a:r>
              <a:rPr lang="fr-FR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Objectifs accomplis d’itération 2</a:t>
            </a:r>
            <a:endParaRPr lang="fr-FR" b="1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36380" y="1879259"/>
            <a:ext cx="7056299" cy="4171011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Interaction avec milice</a:t>
            </a:r>
            <a:endParaRPr lang="fr-FR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Interaction avec morgue</a:t>
            </a:r>
          </a:p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Système de sauvegarde</a:t>
            </a:r>
          </a:p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Système de notifications</a:t>
            </a:r>
          </a:p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Système de résurrection</a:t>
            </a:r>
          </a:p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Gestion d’événements et de combats</a:t>
            </a:r>
          </a:p>
          <a:p>
            <a:pPr>
              <a:buFontTx/>
              <a:buChar char="-"/>
            </a:pPr>
            <a:r>
              <a:rPr lang="fr-FR" dirty="0" smtClean="0">
                <a:latin typeface="David" panose="020E0502060401010101" pitchFamily="34" charset="-79"/>
                <a:cs typeface="David" panose="020E0502060401010101" pitchFamily="34" charset="-79"/>
              </a:rPr>
              <a:t>Carte des zones</a:t>
            </a:r>
          </a:p>
          <a:p>
            <a:pPr>
              <a:buFontTx/>
              <a:buChar char="-"/>
            </a:pPr>
            <a:endParaRPr lang="fr-FR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79" y="575368"/>
            <a:ext cx="1470314" cy="1470314"/>
          </a:xfrm>
          <a:prstGeom prst="rect">
            <a:avLst/>
          </a:prstGeom>
        </p:spPr>
      </p:pic>
      <p:sp>
        <p:nvSpPr>
          <p:cNvPr id="5" name="Rogner un rectangle avec un coin diagonal 4"/>
          <p:cNvSpPr/>
          <p:nvPr/>
        </p:nvSpPr>
        <p:spPr>
          <a:xfrm>
            <a:off x="2006128" y="1936509"/>
            <a:ext cx="630252" cy="319681"/>
          </a:xfrm>
          <a:prstGeom prst="snip2Diag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ogner un rectangle avec un coin diagonal 10"/>
          <p:cNvSpPr/>
          <p:nvPr/>
        </p:nvSpPr>
        <p:spPr>
          <a:xfrm>
            <a:off x="2006128" y="2444691"/>
            <a:ext cx="630252" cy="319681"/>
          </a:xfrm>
          <a:prstGeom prst="snip2Diag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gner un rectangle avec un coin diagonal 11"/>
          <p:cNvSpPr/>
          <p:nvPr/>
        </p:nvSpPr>
        <p:spPr>
          <a:xfrm>
            <a:off x="2006128" y="2952873"/>
            <a:ext cx="630252" cy="319681"/>
          </a:xfrm>
          <a:prstGeom prst="snip2Diag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ogner un rectangle avec un coin diagonal 12"/>
          <p:cNvSpPr/>
          <p:nvPr/>
        </p:nvSpPr>
        <p:spPr>
          <a:xfrm>
            <a:off x="2006128" y="3485207"/>
            <a:ext cx="630252" cy="319681"/>
          </a:xfrm>
          <a:prstGeom prst="snip2Diag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ogner un rectangle avec un coin diagonal 13"/>
          <p:cNvSpPr/>
          <p:nvPr/>
        </p:nvSpPr>
        <p:spPr>
          <a:xfrm>
            <a:off x="2006128" y="4039283"/>
            <a:ext cx="630252" cy="319681"/>
          </a:xfrm>
          <a:prstGeom prst="snip2Diag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15" name="Rogner un rectangle avec un coin diagonal 14"/>
          <p:cNvSpPr/>
          <p:nvPr/>
        </p:nvSpPr>
        <p:spPr>
          <a:xfrm>
            <a:off x="2006128" y="4527190"/>
            <a:ext cx="630252" cy="319681"/>
          </a:xfrm>
          <a:prstGeom prst="snip2Diag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16" name="Rogner un rectangle avec un coin diagonal 15"/>
          <p:cNvSpPr/>
          <p:nvPr/>
        </p:nvSpPr>
        <p:spPr>
          <a:xfrm>
            <a:off x="2006128" y="4985601"/>
            <a:ext cx="630252" cy="319681"/>
          </a:xfrm>
          <a:prstGeom prst="snip2Diag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37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latin typeface="David" panose="020E0502060401010101" pitchFamily="34" charset="-79"/>
                <a:cs typeface="David" panose="020E0502060401010101" pitchFamily="34" charset="-79"/>
              </a:rPr>
              <a:t>Objectifs accomplis d’itération </a:t>
            </a:r>
            <a:r>
              <a:rPr lang="fr-FR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39146" y="2651535"/>
            <a:ext cx="8551606" cy="235308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- Graphisme des interfaces et cartes</a:t>
            </a:r>
          </a:p>
          <a:p>
            <a:pPr>
              <a:buFontTx/>
              <a:buChar char="-"/>
            </a:pPr>
            <a:r>
              <a:rPr lang="fr-FR" dirty="0" smtClean="0"/>
              <a:t>Ajout </a:t>
            </a:r>
            <a:r>
              <a:rPr lang="fr-FR" dirty="0" smtClean="0"/>
              <a:t>des items, monstres, compétences et </a:t>
            </a:r>
            <a:r>
              <a:rPr lang="fr-FR" dirty="0" smtClean="0"/>
              <a:t>cartes</a:t>
            </a:r>
          </a:p>
          <a:p>
            <a:pPr>
              <a:buFontTx/>
              <a:buChar char="-"/>
            </a:pPr>
            <a:r>
              <a:rPr lang="fr-FR" smtClean="0"/>
              <a:t>Test intensif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79" y="575368"/>
            <a:ext cx="1470314" cy="14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4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59" y="1256261"/>
            <a:ext cx="4371456" cy="437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78</Words>
  <Application>Microsoft Office PowerPoint</Application>
  <PresentationFormat>Grand écran</PresentationFormat>
  <Paragraphs>24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David</vt:lpstr>
      <vt:lpstr>Office Theme</vt:lpstr>
      <vt:lpstr>Présentation PowerPoint</vt:lpstr>
      <vt:lpstr>Objectifs d’itération 2</vt:lpstr>
      <vt:lpstr>Objectifs accomplis d’itération 2</vt:lpstr>
      <vt:lpstr>Objectifs accomplis d’itération 3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Lawbreaker Jellyfishes</dc:title>
  <dc:creator>Plop</dc:creator>
  <cp:lastModifiedBy>Plop</cp:lastModifiedBy>
  <cp:revision>21</cp:revision>
  <dcterms:created xsi:type="dcterms:W3CDTF">2015-10-21T06:47:34Z</dcterms:created>
  <dcterms:modified xsi:type="dcterms:W3CDTF">2015-12-13T11:25:48Z</dcterms:modified>
</cp:coreProperties>
</file>