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E27ED1BF-4EFB-47E4-84F7-E3D46D8B7B32}" type="datetimeFigureOut">
              <a:rPr lang="fr-FR" smtClean="0"/>
              <a:t>21/10/2015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79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21/10/2015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27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21/10/2015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671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21/10/2015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312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21/10/2015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302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21/10/2015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764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21/10/2015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853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21/10/2015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103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21/10/2015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56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21/10/2015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12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21/10/2015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37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21/10/2015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09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21/10/2015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3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21/10/2015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77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21/10/2015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88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21/10/2015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1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21/10/2015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37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27ED1BF-4EFB-47E4-84F7-E3D46D8B7B32}" type="datetimeFigureOut">
              <a:rPr lang="fr-FR" smtClean="0"/>
              <a:t>21/10/2015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63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  <p:sldLayoutId id="21474838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69352" y="1152082"/>
            <a:ext cx="8196863" cy="784784"/>
          </a:xfrm>
        </p:spPr>
        <p:txBody>
          <a:bodyPr/>
          <a:lstStyle/>
          <a:p>
            <a:r>
              <a:rPr lang="fr-FR" b="1" dirty="0" smtClean="0">
                <a:latin typeface="Harrington" panose="04040505050A02020702" pitchFamily="82" charset="0"/>
              </a:rPr>
              <a:t>The Lawbreaker Jellyfishes</a:t>
            </a:r>
            <a:endParaRPr lang="fr-FR" b="1" dirty="0">
              <a:latin typeface="Harrington" panose="04040505050A02020702" pitchFamily="8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4" y="2526122"/>
            <a:ext cx="2391316" cy="268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4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5" y="957043"/>
            <a:ext cx="8761413" cy="706964"/>
          </a:xfrm>
        </p:spPr>
        <p:txBody>
          <a:bodyPr/>
          <a:lstStyle/>
          <a:p>
            <a:r>
              <a:rPr lang="fr-FR" dirty="0" smtClean="0"/>
              <a:t>Qu’est-ce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Pres</a:t>
            </a:r>
            <a:r>
              <a:rPr lang="fr-FR" dirty="0" smtClean="0"/>
              <a:t> de l’idée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481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Pres</a:t>
            </a:r>
            <a:r>
              <a:rPr lang="fr-FR" dirty="0" smtClean="0"/>
              <a:t> des fonctionnalités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786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Pres</a:t>
            </a:r>
            <a:r>
              <a:rPr lang="fr-FR" dirty="0" smtClean="0"/>
              <a:t> des premiers objectifs de l’</a:t>
            </a:r>
            <a:r>
              <a:rPr lang="fr-FR" dirty="0" err="1" smtClean="0"/>
              <a:t>ité</a:t>
            </a:r>
            <a:r>
              <a:rPr lang="fr-FR" dirty="0" smtClean="0"/>
              <a:t>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5706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question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1718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Direction 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Direction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rection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</TotalTime>
  <Words>18</Words>
  <Application>Microsoft Office PowerPoint</Application>
  <PresentationFormat>Grand écran</PresentationFormat>
  <Paragraphs>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Harrington</vt:lpstr>
      <vt:lpstr>Wingdings 3</vt:lpstr>
      <vt:lpstr>Direction Ion</vt:lpstr>
      <vt:lpstr>The Lawbreaker Jellyfishes</vt:lpstr>
      <vt:lpstr>Qu’est-ce 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Lawbreaker Jellyfishes</dc:title>
  <dc:creator>Plop</dc:creator>
  <cp:lastModifiedBy>Plop</cp:lastModifiedBy>
  <cp:revision>3</cp:revision>
  <dcterms:created xsi:type="dcterms:W3CDTF">2015-10-21T06:47:34Z</dcterms:created>
  <dcterms:modified xsi:type="dcterms:W3CDTF">2015-10-21T07:45:24Z</dcterms:modified>
</cp:coreProperties>
</file>