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sldIdLst>
    <p:sldId id="256" r:id="rId2"/>
    <p:sldId id="260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56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70AA-BECB-4450-8922-D03D7BB11F71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7B87-A696-4B7C-A3E3-A33DDAA59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1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9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6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9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1998" y="575368"/>
            <a:ext cx="5272906" cy="128079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initiaux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4978" y="1844197"/>
            <a:ext cx="8432815" cy="4654574"/>
          </a:xfrm>
        </p:spPr>
        <p:txBody>
          <a:bodyPr>
            <a:normAutofit fontScale="92500"/>
          </a:bodyPr>
          <a:lstStyle/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Définir un scénario concernant l’aventure du héros que créera le joueur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Définir un univers composé d’une dizaine de types de monstres, objets, lieux et personnages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Développer une multitude de fonctionnalités et les faire interagir entre elles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Développer une interface graphique pour utiliser les diverses fonctionnalités développées au préalable avant la présentation forum PI.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6852" y="467214"/>
            <a:ext cx="7533140" cy="128079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d’itération 3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5272" y="2205830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Graphisme des interfaces et cartes</a:t>
            </a:r>
          </a:p>
          <a:p>
            <a:pPr>
              <a:buFontTx/>
              <a:buChar char="-"/>
            </a:pPr>
            <a:r>
              <a:rPr lang="fr-FR" dirty="0"/>
              <a:t>Ajout des items, monstres, compétences et cartes</a:t>
            </a:r>
          </a:p>
          <a:p>
            <a:pPr>
              <a:buFontTx/>
              <a:buChar char="-"/>
            </a:pPr>
            <a:r>
              <a:rPr lang="fr-FR" dirty="0"/>
              <a:t>Test intensif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6852" y="467214"/>
            <a:ext cx="7533140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3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6380" y="1879259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Graphisme des interfaces et cartes</a:t>
            </a:r>
          </a:p>
          <a:p>
            <a:pPr>
              <a:buFontTx/>
              <a:buChar char="-"/>
            </a:pPr>
            <a:r>
              <a:rPr lang="fr-FR" dirty="0"/>
              <a:t>Ajout des items, monstres, compétences et cartes</a:t>
            </a:r>
          </a:p>
          <a:p>
            <a:pPr>
              <a:buFontTx/>
              <a:buChar char="-"/>
            </a:pPr>
            <a:r>
              <a:rPr lang="fr-FR" dirty="0"/>
              <a:t>Test intensif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  <p:sp>
        <p:nvSpPr>
          <p:cNvPr id="5" name="Rogner un rectangle avec un coin diagonal 4"/>
          <p:cNvSpPr/>
          <p:nvPr/>
        </p:nvSpPr>
        <p:spPr>
          <a:xfrm>
            <a:off x="2006128" y="1936509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gner un rectangle avec un coin diagonal 10"/>
          <p:cNvSpPr/>
          <p:nvPr/>
        </p:nvSpPr>
        <p:spPr>
          <a:xfrm>
            <a:off x="2006128" y="244469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2006128" y="334521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123</Words>
  <Application>Microsoft Office PowerPoint</Application>
  <PresentationFormat>Grand écran</PresentationFormat>
  <Paragraphs>18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Présentation PowerPoint</vt:lpstr>
      <vt:lpstr>Objectifs initiaux</vt:lpstr>
      <vt:lpstr>Objectifs d’itération 3</vt:lpstr>
      <vt:lpstr>Objectifs accomplis d’itération 3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Lawbreaker Jellyfishes</dc:title>
  <dc:creator>Plop</dc:creator>
  <cp:lastModifiedBy>meta tea</cp:lastModifiedBy>
  <cp:revision>26</cp:revision>
  <dcterms:created xsi:type="dcterms:W3CDTF">2015-10-21T06:47:34Z</dcterms:created>
  <dcterms:modified xsi:type="dcterms:W3CDTF">2016-01-18T13:43:27Z</dcterms:modified>
</cp:coreProperties>
</file>